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theme/theme3.xml" ContentType="application/vnd.openxmlformats-officedocument.theme+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4.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theme/theme5.xml" ContentType="application/vnd.openxmlformats-officedocument.theme+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theme/theme6.xml" ContentType="application/vnd.openxmlformats-officedocument.theme+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theme/theme7.xml" ContentType="application/vnd.openxmlformats-officedocument.theme+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theme/theme8.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2" r:id="rId1"/>
    <p:sldMasterId id="2147483762" r:id="rId2"/>
    <p:sldMasterId id="2147483774" r:id="rId3"/>
    <p:sldMasterId id="2147483789" r:id="rId4"/>
    <p:sldMasterId id="2147483804" r:id="rId5"/>
    <p:sldMasterId id="2147483819" r:id="rId6"/>
    <p:sldMasterId id="2147483833" r:id="rId7"/>
    <p:sldMasterId id="2147483848" r:id="rId8"/>
  </p:sldMasterIdLst>
  <p:sldIdLst>
    <p:sldId id="256" r:id="rId9"/>
    <p:sldId id="278" r:id="rId10"/>
    <p:sldId id="286" r:id="rId11"/>
    <p:sldId id="283" r:id="rId12"/>
    <p:sldId id="294" r:id="rId13"/>
    <p:sldId id="295" r:id="rId14"/>
    <p:sldId id="296" r:id="rId15"/>
    <p:sldId id="297" r:id="rId16"/>
    <p:sldId id="298" r:id="rId17"/>
    <p:sldId id="299" r:id="rId18"/>
    <p:sldId id="300" r:id="rId19"/>
    <p:sldId id="301" r:id="rId20"/>
    <p:sldId id="302" r:id="rId21"/>
    <p:sldId id="303" r:id="rId22"/>
    <p:sldId id="304" r:id="rId23"/>
    <p:sldId id="305" r:id="rId24"/>
    <p:sldId id="306" r:id="rId25"/>
    <p:sldId id="307" r:id="rId26"/>
    <p:sldId id="308" r:id="rId27"/>
    <p:sldId id="309" r:id="rId28"/>
    <p:sldId id="310" r:id="rId29"/>
    <p:sldId id="311" r:id="rId30"/>
    <p:sldId id="312" r:id="rId31"/>
    <p:sldId id="313" r:id="rId32"/>
    <p:sldId id="314" r:id="rId33"/>
    <p:sldId id="315" r:id="rId34"/>
    <p:sldId id="316" r:id="rId35"/>
    <p:sldId id="317" r:id="rId36"/>
    <p:sldId id="318" r:id="rId37"/>
    <p:sldId id="319" r:id="rId38"/>
    <p:sldId id="320" r:id="rId39"/>
    <p:sldId id="321" r:id="rId40"/>
    <p:sldId id="322" r:id="rId41"/>
    <p:sldId id="323" r:id="rId42"/>
    <p:sldId id="324" r:id="rId43"/>
    <p:sldId id="325" r:id="rId44"/>
    <p:sldId id="326" r:id="rId45"/>
    <p:sldId id="327" r:id="rId46"/>
    <p:sldId id="328" r:id="rId47"/>
    <p:sldId id="329" r:id="rId48"/>
    <p:sldId id="330" r:id="rId49"/>
    <p:sldId id="277" r:id="rId50"/>
  </p:sldIdLst>
  <p:sldSz cx="9144000" cy="6858000" type="screen4x3"/>
  <p:notesSz cx="6858000" cy="9144000"/>
  <p:custDataLst>
    <p:tags r:id="rId51"/>
  </p:custDataLst>
  <p:defaultTextStyle>
    <a:defPPr>
      <a:defRPr lang="ru-RU"/>
    </a:defPPr>
    <a:lvl1pPr algn="l" rtl="0" eaLnBrk="0" fontAlgn="base" hangingPunct="0">
      <a:spcBef>
        <a:spcPct val="0"/>
      </a:spcBef>
      <a:spcAft>
        <a:spcPct val="0"/>
      </a:spcAft>
      <a:defRPr kern="1200">
        <a:solidFill>
          <a:schemeClr val="tx1"/>
        </a:solidFill>
        <a:latin typeface="Verdana" panose="020B0604030504040204" pitchFamily="34" charset="0"/>
        <a:ea typeface="+mn-ea"/>
        <a:cs typeface="+mn-cs"/>
      </a:defRPr>
    </a:lvl1pPr>
    <a:lvl2pPr marL="457200" algn="l" rtl="0" eaLnBrk="0" fontAlgn="base" hangingPunct="0">
      <a:spcBef>
        <a:spcPct val="0"/>
      </a:spcBef>
      <a:spcAft>
        <a:spcPct val="0"/>
      </a:spcAft>
      <a:defRPr kern="1200">
        <a:solidFill>
          <a:schemeClr val="tx1"/>
        </a:solidFill>
        <a:latin typeface="Verdana" panose="020B0604030504040204" pitchFamily="34" charset="0"/>
        <a:ea typeface="+mn-ea"/>
        <a:cs typeface="+mn-cs"/>
      </a:defRPr>
    </a:lvl2pPr>
    <a:lvl3pPr marL="914400" algn="l" rtl="0" eaLnBrk="0" fontAlgn="base" hangingPunct="0">
      <a:spcBef>
        <a:spcPct val="0"/>
      </a:spcBef>
      <a:spcAft>
        <a:spcPct val="0"/>
      </a:spcAft>
      <a:defRPr kern="1200">
        <a:solidFill>
          <a:schemeClr val="tx1"/>
        </a:solidFill>
        <a:latin typeface="Verdana" panose="020B0604030504040204" pitchFamily="34" charset="0"/>
        <a:ea typeface="+mn-ea"/>
        <a:cs typeface="+mn-cs"/>
      </a:defRPr>
    </a:lvl3pPr>
    <a:lvl4pPr marL="1371600" algn="l" rtl="0" eaLnBrk="0" fontAlgn="base" hangingPunct="0">
      <a:spcBef>
        <a:spcPct val="0"/>
      </a:spcBef>
      <a:spcAft>
        <a:spcPct val="0"/>
      </a:spcAft>
      <a:defRPr kern="1200">
        <a:solidFill>
          <a:schemeClr val="tx1"/>
        </a:solidFill>
        <a:latin typeface="Verdana" panose="020B0604030504040204" pitchFamily="34" charset="0"/>
        <a:ea typeface="+mn-ea"/>
        <a:cs typeface="+mn-cs"/>
      </a:defRPr>
    </a:lvl4pPr>
    <a:lvl5pPr marL="1828800" algn="l" rtl="0" eaLnBrk="0" fontAlgn="base" hangingPunct="0">
      <a:spcBef>
        <a:spcPct val="0"/>
      </a:spcBef>
      <a:spcAft>
        <a:spcPct val="0"/>
      </a:spcAft>
      <a:defRPr kern="1200">
        <a:solidFill>
          <a:schemeClr val="tx1"/>
        </a:solidFill>
        <a:latin typeface="Verdana" panose="020B0604030504040204" pitchFamily="34" charset="0"/>
        <a:ea typeface="+mn-ea"/>
        <a:cs typeface="+mn-cs"/>
      </a:defRPr>
    </a:lvl5pPr>
    <a:lvl6pPr marL="2286000" algn="l" defTabSz="914400" rtl="0" eaLnBrk="1" latinLnBrk="0" hangingPunct="1">
      <a:defRPr kern="1200">
        <a:solidFill>
          <a:schemeClr val="tx1"/>
        </a:solidFill>
        <a:latin typeface="Verdana" panose="020B0604030504040204" pitchFamily="34" charset="0"/>
        <a:ea typeface="+mn-ea"/>
        <a:cs typeface="+mn-cs"/>
      </a:defRPr>
    </a:lvl6pPr>
    <a:lvl7pPr marL="2743200" algn="l" defTabSz="914400" rtl="0" eaLnBrk="1" latinLnBrk="0" hangingPunct="1">
      <a:defRPr kern="1200">
        <a:solidFill>
          <a:schemeClr val="tx1"/>
        </a:solidFill>
        <a:latin typeface="Verdana" panose="020B0604030504040204" pitchFamily="34" charset="0"/>
        <a:ea typeface="+mn-ea"/>
        <a:cs typeface="+mn-cs"/>
      </a:defRPr>
    </a:lvl7pPr>
    <a:lvl8pPr marL="3200400" algn="l" defTabSz="914400" rtl="0" eaLnBrk="1" latinLnBrk="0" hangingPunct="1">
      <a:defRPr kern="1200">
        <a:solidFill>
          <a:schemeClr val="tx1"/>
        </a:solidFill>
        <a:latin typeface="Verdana" panose="020B0604030504040204" pitchFamily="34" charset="0"/>
        <a:ea typeface="+mn-ea"/>
        <a:cs typeface="+mn-cs"/>
      </a:defRPr>
    </a:lvl8pPr>
    <a:lvl9pPr marL="3657600" algn="l" defTabSz="914400" rtl="0" eaLnBrk="1" latinLnBrk="0" hangingPunct="1">
      <a:defRPr kern="1200">
        <a:solidFill>
          <a:schemeClr val="tx1"/>
        </a:solidFill>
        <a:latin typeface="Verdana" panose="020B060403050404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82B95"/>
    <a:srgbClr val="0B01D1"/>
    <a:srgbClr val="FF3300"/>
    <a:srgbClr val="0066FF"/>
    <a:srgbClr val="CC0000"/>
    <a:srgbClr val="00CC00"/>
    <a:srgbClr val="00FF99"/>
    <a:srgbClr val="CC0099"/>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7CE84F3-28C3-443E-9E96-99CF82512B78}" styleName="Темный стиль 1 — акцент 2">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2"/>
          </a:solidFill>
        </a:fill>
      </a:tcStyle>
    </a:wholeTbl>
    <a:band1H>
      <a:tcStyle>
        <a:tcBdr/>
        <a:fill>
          <a:solidFill>
            <a:schemeClr val="accent2">
              <a:shade val="60000"/>
            </a:schemeClr>
          </a:solidFill>
        </a:fill>
      </a:tcStyle>
    </a:band1H>
    <a:band1V>
      <a:tcStyle>
        <a:tcBdr/>
        <a:fill>
          <a:solidFill>
            <a:schemeClr val="accent2">
              <a:shade val="60000"/>
            </a:schemeClr>
          </a:solidFill>
        </a:fill>
      </a:tcStyle>
    </a:band1V>
    <a:lastCol>
      <a:tcTxStyle b="on"/>
      <a:tcStyle>
        <a:tcBdr>
          <a:left>
            <a:ln w="25400" cmpd="sng">
              <a:solidFill>
                <a:schemeClr val="lt1"/>
              </a:solidFill>
            </a:ln>
          </a:left>
        </a:tcBdr>
        <a:fill>
          <a:solidFill>
            <a:schemeClr val="accent2">
              <a:shade val="60000"/>
            </a:schemeClr>
          </a:solidFill>
        </a:fill>
      </a:tcStyle>
    </a:lastCol>
    <a:firstCol>
      <a:tcTxStyle b="on"/>
      <a:tcStyle>
        <a:tcBdr>
          <a:right>
            <a:ln w="25400" cmpd="sng">
              <a:solidFill>
                <a:schemeClr val="lt1"/>
              </a:solidFill>
            </a:ln>
          </a:right>
        </a:tcBdr>
        <a:fill>
          <a:solidFill>
            <a:schemeClr val="accent2">
              <a:shade val="60000"/>
            </a:schemeClr>
          </a:solidFill>
        </a:fill>
      </a:tcStyle>
    </a:firstCol>
    <a:lastRow>
      <a:tcTxStyle b="on"/>
      <a:tcStyle>
        <a:tcBdr>
          <a:top>
            <a:ln w="25400" cmpd="sng">
              <a:solidFill>
                <a:schemeClr val="lt1"/>
              </a:solidFill>
            </a:ln>
          </a:top>
        </a:tcBdr>
        <a:fill>
          <a:solidFill>
            <a:schemeClr val="accent2">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18603FDC-E32A-4AB5-989C-0864C3EAD2B8}" styleName="Стиль из темы 2 - акцент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D7AC3CCA-C797-4891-BE02-D94E43425B78}" styleName="Средний стиль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 styleId="{8A107856-5554-42FB-B03E-39F5DBC370BA}" styleName="Средний стиль 4 — акцент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5940675A-B579-460E-94D1-54222C63F5DA}" styleName="Нет стиля, сетка таблиц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72833802-FEF1-4C79-8D5D-14CF1EAF98D9}" styleName="Светлый стиль 2 — акцент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9DCAF9ED-07DC-4A11-8D7F-57B35C25682E}" styleName="Средний стиль 1 — акцент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FABFCF23-3B69-468F-B69F-88F6DE6A72F2}" styleName="Средний стиль 1 — акцент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5DA37D80-6434-44D0-A028-1B22A696006F}" styleName="Светлый стиль 3 — акцент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3313" autoAdjust="0"/>
  </p:normalViewPr>
  <p:slideViewPr>
    <p:cSldViewPr>
      <p:cViewPr varScale="1">
        <p:scale>
          <a:sx n="73" d="100"/>
          <a:sy n="73" d="100"/>
        </p:scale>
        <p:origin x="1320" y="7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slide" Target="slides/slide18.xml"/><Relationship Id="rId39" Type="http://schemas.openxmlformats.org/officeDocument/2006/relationships/slide" Target="slides/slide31.xml"/><Relationship Id="rId21" Type="http://schemas.openxmlformats.org/officeDocument/2006/relationships/slide" Target="slides/slide13.xml"/><Relationship Id="rId34" Type="http://schemas.openxmlformats.org/officeDocument/2006/relationships/slide" Target="slides/slide26.xml"/><Relationship Id="rId42" Type="http://schemas.openxmlformats.org/officeDocument/2006/relationships/slide" Target="slides/slide34.xml"/><Relationship Id="rId47" Type="http://schemas.openxmlformats.org/officeDocument/2006/relationships/slide" Target="slides/slide39.xml"/><Relationship Id="rId50" Type="http://schemas.openxmlformats.org/officeDocument/2006/relationships/slide" Target="slides/slide42.xml"/><Relationship Id="rId55" Type="http://schemas.openxmlformats.org/officeDocument/2006/relationships/tableStyles" Target="tableStyles.xml"/><Relationship Id="rId7" Type="http://schemas.openxmlformats.org/officeDocument/2006/relationships/slideMaster" Target="slideMasters/slideMaster7.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slide" Target="slides/slide25.xml"/><Relationship Id="rId38" Type="http://schemas.openxmlformats.org/officeDocument/2006/relationships/slide" Target="slides/slide30.xml"/><Relationship Id="rId46" Type="http://schemas.openxmlformats.org/officeDocument/2006/relationships/slide" Target="slides/slide38.xml"/><Relationship Id="rId2" Type="http://schemas.openxmlformats.org/officeDocument/2006/relationships/slideMaster" Target="slideMasters/slideMaster2.xml"/><Relationship Id="rId16" Type="http://schemas.openxmlformats.org/officeDocument/2006/relationships/slide" Target="slides/slide8.xml"/><Relationship Id="rId20" Type="http://schemas.openxmlformats.org/officeDocument/2006/relationships/slide" Target="slides/slide12.xml"/><Relationship Id="rId29" Type="http://schemas.openxmlformats.org/officeDocument/2006/relationships/slide" Target="slides/slide21.xml"/><Relationship Id="rId41" Type="http://schemas.openxmlformats.org/officeDocument/2006/relationships/slide" Target="slides/slide33.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slide" Target="slides/slide24.xml"/><Relationship Id="rId37" Type="http://schemas.openxmlformats.org/officeDocument/2006/relationships/slide" Target="slides/slide29.xml"/><Relationship Id="rId40" Type="http://schemas.openxmlformats.org/officeDocument/2006/relationships/slide" Target="slides/slide32.xml"/><Relationship Id="rId45" Type="http://schemas.openxmlformats.org/officeDocument/2006/relationships/slide" Target="slides/slide37.xml"/><Relationship Id="rId53" Type="http://schemas.openxmlformats.org/officeDocument/2006/relationships/viewProps" Target="viewProps.xml"/><Relationship Id="rId5" Type="http://schemas.openxmlformats.org/officeDocument/2006/relationships/slideMaster" Target="slideMasters/slideMaster5.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36" Type="http://schemas.openxmlformats.org/officeDocument/2006/relationships/slide" Target="slides/slide28.xml"/><Relationship Id="rId49" Type="http://schemas.openxmlformats.org/officeDocument/2006/relationships/slide" Target="slides/slide41.xml"/><Relationship Id="rId10" Type="http://schemas.openxmlformats.org/officeDocument/2006/relationships/slide" Target="slides/slide2.xml"/><Relationship Id="rId19" Type="http://schemas.openxmlformats.org/officeDocument/2006/relationships/slide" Target="slides/slide11.xml"/><Relationship Id="rId31" Type="http://schemas.openxmlformats.org/officeDocument/2006/relationships/slide" Target="slides/slide23.xml"/><Relationship Id="rId44" Type="http://schemas.openxmlformats.org/officeDocument/2006/relationships/slide" Target="slides/slide36.xml"/><Relationship Id="rId52" Type="http://schemas.openxmlformats.org/officeDocument/2006/relationships/presProps" Target="presProps.xml"/><Relationship Id="rId4" Type="http://schemas.openxmlformats.org/officeDocument/2006/relationships/slideMaster" Target="slideMasters/slideMaster4.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slide" Target="slides/slide22.xml"/><Relationship Id="rId35" Type="http://schemas.openxmlformats.org/officeDocument/2006/relationships/slide" Target="slides/slide27.xml"/><Relationship Id="rId43" Type="http://schemas.openxmlformats.org/officeDocument/2006/relationships/slide" Target="slides/slide35.xml"/><Relationship Id="rId48" Type="http://schemas.openxmlformats.org/officeDocument/2006/relationships/slide" Target="slides/slide40.xml"/><Relationship Id="rId8" Type="http://schemas.openxmlformats.org/officeDocument/2006/relationships/slideMaster" Target="slideMasters/slideMaster8.xml"/><Relationship Id="rId51" Type="http://schemas.openxmlformats.org/officeDocument/2006/relationships/tags" Target="tags/tag1.xml"/><Relationship Id="rId3" Type="http://schemas.openxmlformats.org/officeDocument/2006/relationships/slideMaster" Target="slideMasters/slideMaster3.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12.emf"/><Relationship Id="rId1" Type="http://schemas.openxmlformats.org/officeDocument/2006/relationships/image" Target="../media/image11.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37.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38.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39.e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6"/>
          <p:cNvGrpSpPr>
            <a:grpSpLocks/>
          </p:cNvGrpSpPr>
          <p:nvPr/>
        </p:nvGrpSpPr>
        <p:grpSpPr bwMode="auto">
          <a:xfrm>
            <a:off x="-7938" y="-7938"/>
            <a:ext cx="9169401" cy="6873876"/>
            <a:chOff x="-8466" y="-8468"/>
            <a:chExt cx="9169804" cy="6874935"/>
          </a:xfrm>
        </p:grpSpPr>
        <p:cxnSp>
          <p:nvCxnSpPr>
            <p:cNvPr id="5" name="Straight Connector 16"/>
            <p:cNvCxnSpPr/>
            <p:nvPr/>
          </p:nvCxnSpPr>
          <p:spPr>
            <a:xfrm flipV="1">
              <a:off x="5130498"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6" name="Straight Connector 17"/>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7" name="Freeform 18"/>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 name="Freeform 19"/>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Freeform 20"/>
            <p:cNvSpPr/>
            <p:nvPr/>
          </p:nvSpPr>
          <p:spPr>
            <a:xfrm>
              <a:off x="6638689" y="3919613"/>
              <a:ext cx="2513123"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21"/>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22"/>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23"/>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24"/>
            <p:cNvSpPr/>
            <p:nvPr/>
          </p:nvSpPr>
          <p:spPr>
            <a:xfrm>
              <a:off x="8059565"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27"/>
            <p:cNvSpPr/>
            <p:nvPr/>
          </p:nvSpPr>
          <p:spPr>
            <a:xfrm>
              <a:off x="-8466" y="-8468"/>
              <a:ext cx="863639" cy="5698416"/>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130595" y="4050834"/>
            <a:ext cx="5826719" cy="1096899"/>
          </a:xfrm>
        </p:spPr>
        <p:txBody>
          <a:bodyPr/>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15" name="Date Placeholder 3"/>
          <p:cNvSpPr>
            <a:spLocks noGrp="1"/>
          </p:cNvSpPr>
          <p:nvPr>
            <p:ph type="dt" sz="half" idx="10"/>
          </p:nvPr>
        </p:nvSpPr>
        <p:spPr/>
        <p:txBody>
          <a:bodyPr/>
          <a:lstStyle>
            <a:lvl1pPr>
              <a:defRPr/>
            </a:lvl1pPr>
          </a:lstStyle>
          <a:p>
            <a:pPr>
              <a:defRPr/>
            </a:pPr>
            <a:endParaRPr lang="ru-RU" altLang="ru-RU"/>
          </a:p>
        </p:txBody>
      </p:sp>
      <p:sp>
        <p:nvSpPr>
          <p:cNvPr id="16" name="Footer Placeholder 4"/>
          <p:cNvSpPr>
            <a:spLocks noGrp="1"/>
          </p:cNvSpPr>
          <p:nvPr>
            <p:ph type="ftr" sz="quarter" idx="11"/>
          </p:nvPr>
        </p:nvSpPr>
        <p:spPr/>
        <p:txBody>
          <a:bodyPr/>
          <a:lstStyle>
            <a:lvl1pPr>
              <a:defRPr/>
            </a:lvl1pPr>
          </a:lstStyle>
          <a:p>
            <a:pPr>
              <a:defRPr/>
            </a:pPr>
            <a:endParaRPr lang="ru-RU" altLang="ru-RU"/>
          </a:p>
        </p:txBody>
      </p:sp>
      <p:sp>
        <p:nvSpPr>
          <p:cNvPr id="17" name="Slide Number Placeholder 5"/>
          <p:cNvSpPr>
            <a:spLocks noGrp="1"/>
          </p:cNvSpPr>
          <p:nvPr>
            <p:ph type="sldNum" sz="quarter" idx="12"/>
          </p:nvPr>
        </p:nvSpPr>
        <p:spPr/>
        <p:txBody>
          <a:bodyPr/>
          <a:lstStyle>
            <a:lvl1pPr>
              <a:defRPr/>
            </a:lvl1pPr>
          </a:lstStyle>
          <a:p>
            <a:pPr>
              <a:defRPr/>
            </a:pPr>
            <a:fld id="{EE567363-261D-47C9-8722-E75FD284C148}" type="slidenum">
              <a:rPr lang="ru-RU" altLang="ru-RU"/>
              <a:pPr>
                <a:defRPr/>
              </a:pPr>
              <a:t>‹#›</a:t>
            </a:fld>
            <a:endParaRPr lang="ru-RU" altLang="ru-RU"/>
          </a:p>
        </p:txBody>
      </p:sp>
    </p:spTree>
    <p:extLst>
      <p:ext uri="{BB962C8B-B14F-4D97-AF65-F5344CB8AC3E}">
        <p14:creationId xmlns:p14="http://schemas.microsoft.com/office/powerpoint/2010/main" val="1088309049"/>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pPr>
              <a:defRPr/>
            </a:pPr>
            <a:fld id="{02BFD592-AB5C-46E7-B3C8-E99E95E1D641}" type="slidenum">
              <a:rPr lang="ru-RU" altLang="ru-RU"/>
              <a:pPr>
                <a:defRPr/>
              </a:pPr>
              <a:t>‹#›</a:t>
            </a:fld>
            <a:endParaRPr lang="ru-RU" altLang="ru-RU"/>
          </a:p>
        </p:txBody>
      </p:sp>
    </p:spTree>
    <p:extLst>
      <p:ext uri="{BB962C8B-B14F-4D97-AF65-F5344CB8AC3E}">
        <p14:creationId xmlns:p14="http://schemas.microsoft.com/office/powerpoint/2010/main" val="1482198144"/>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860400"/>
          </a:xfrm>
        </p:spPr>
        <p:txBody>
          <a:bodyPr/>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pPr>
              <a:defRPr/>
            </a:pPr>
            <a:fld id="{CD33046A-099F-47F0-9A3C-517BD2D5DB88}" type="slidenum">
              <a:rPr lang="ru-RU" altLang="ru-RU"/>
              <a:pPr>
                <a:defRPr/>
              </a:pPr>
              <a:t>‹#›</a:t>
            </a:fld>
            <a:endParaRPr lang="ru-RU" altLang="ru-RU"/>
          </a:p>
        </p:txBody>
      </p:sp>
    </p:spTree>
    <p:extLst>
      <p:ext uri="{BB962C8B-B14F-4D97-AF65-F5344CB8AC3E}">
        <p14:creationId xmlns:p14="http://schemas.microsoft.com/office/powerpoint/2010/main" val="24020928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3"/>
          <p:cNvSpPr>
            <a:spLocks noGrp="1"/>
          </p:cNvSpPr>
          <p:nvPr>
            <p:ph type="dt" sz="half" idx="10"/>
          </p:nvPr>
        </p:nvSpPr>
        <p:spPr/>
        <p:txBody>
          <a:bodyPr/>
          <a:lstStyle>
            <a:lvl1pPr>
              <a:defRPr/>
            </a:lvl1pPr>
          </a:lstStyle>
          <a:p>
            <a:pPr>
              <a:defRPr/>
            </a:pPr>
            <a:endParaRPr lang="ru-RU" altLang="ru-RU"/>
          </a:p>
        </p:txBody>
      </p:sp>
      <p:sp>
        <p:nvSpPr>
          <p:cNvPr id="6" name="Footer Placeholder 4"/>
          <p:cNvSpPr>
            <a:spLocks noGrp="1"/>
          </p:cNvSpPr>
          <p:nvPr>
            <p:ph type="ftr" sz="quarter" idx="11"/>
          </p:nvPr>
        </p:nvSpPr>
        <p:spPr/>
        <p:txBody>
          <a:bodyPr/>
          <a:lstStyle>
            <a:lvl1pPr>
              <a:defRPr/>
            </a:lvl1pPr>
          </a:lstStyle>
          <a:p>
            <a:pPr>
              <a:defRPr/>
            </a:pPr>
            <a:endParaRPr lang="ru-RU" altLang="ru-RU"/>
          </a:p>
        </p:txBody>
      </p:sp>
      <p:sp>
        <p:nvSpPr>
          <p:cNvPr id="7" name="Slide Number Placeholder 5"/>
          <p:cNvSpPr>
            <a:spLocks noGrp="1"/>
          </p:cNvSpPr>
          <p:nvPr>
            <p:ph type="sldNum" sz="quarter" idx="12"/>
          </p:nvPr>
        </p:nvSpPr>
        <p:spPr/>
        <p:txBody>
          <a:bodyPr/>
          <a:lstStyle>
            <a:lvl1pPr>
              <a:defRPr/>
            </a:lvl1pPr>
          </a:lstStyle>
          <a:p>
            <a:pPr>
              <a:defRPr/>
            </a:pPr>
            <a:fld id="{14E69211-7F0A-439A-8034-7C3118A95FA2}" type="slidenum">
              <a:rPr lang="ru-RU" altLang="ru-RU"/>
              <a:pPr>
                <a:defRPr/>
              </a:pPr>
              <a:t>‹#›</a:t>
            </a:fld>
            <a:endParaRPr lang="ru-RU" altLang="ru-RU"/>
          </a:p>
        </p:txBody>
      </p:sp>
    </p:spTree>
    <p:extLst>
      <p:ext uri="{BB962C8B-B14F-4D97-AF65-F5344CB8AC3E}">
        <p14:creationId xmlns:p14="http://schemas.microsoft.com/office/powerpoint/2010/main" val="5294323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3"/>
          <p:cNvSpPr>
            <a:spLocks noGrp="1"/>
          </p:cNvSpPr>
          <p:nvPr>
            <p:ph type="dt" sz="half" idx="10"/>
          </p:nvPr>
        </p:nvSpPr>
        <p:spPr/>
        <p:txBody>
          <a:bodyPr/>
          <a:lstStyle>
            <a:lvl1pPr>
              <a:defRPr/>
            </a:lvl1pPr>
          </a:lstStyle>
          <a:p>
            <a:pPr>
              <a:defRPr/>
            </a:pPr>
            <a:endParaRPr lang="ru-RU" altLang="ru-RU"/>
          </a:p>
        </p:txBody>
      </p:sp>
      <p:sp>
        <p:nvSpPr>
          <p:cNvPr id="8" name="Footer Placeholder 4"/>
          <p:cNvSpPr>
            <a:spLocks noGrp="1"/>
          </p:cNvSpPr>
          <p:nvPr>
            <p:ph type="ftr" sz="quarter" idx="11"/>
          </p:nvPr>
        </p:nvSpPr>
        <p:spPr/>
        <p:txBody>
          <a:bodyPr/>
          <a:lstStyle>
            <a:lvl1pPr>
              <a:defRPr/>
            </a:lvl1pPr>
          </a:lstStyle>
          <a:p>
            <a:pPr>
              <a:defRPr/>
            </a:pPr>
            <a:endParaRPr lang="ru-RU" altLang="ru-RU"/>
          </a:p>
        </p:txBody>
      </p:sp>
      <p:sp>
        <p:nvSpPr>
          <p:cNvPr id="9" name="Slide Number Placeholder 5"/>
          <p:cNvSpPr>
            <a:spLocks noGrp="1"/>
          </p:cNvSpPr>
          <p:nvPr>
            <p:ph type="sldNum" sz="quarter" idx="12"/>
          </p:nvPr>
        </p:nvSpPr>
        <p:spPr/>
        <p:txBody>
          <a:bodyPr/>
          <a:lstStyle>
            <a:lvl1pPr>
              <a:defRPr/>
            </a:lvl1pPr>
          </a:lstStyle>
          <a:p>
            <a:pPr>
              <a:defRPr/>
            </a:pPr>
            <a:fld id="{CEAC3FD7-5006-4E4B-A825-CF645C675DA2}" type="slidenum">
              <a:rPr lang="ru-RU" altLang="ru-RU"/>
              <a:pPr>
                <a:defRPr/>
              </a:pPr>
              <a:t>‹#›</a:t>
            </a:fld>
            <a:endParaRPr lang="ru-RU" altLang="ru-RU"/>
          </a:p>
        </p:txBody>
      </p:sp>
    </p:spTree>
    <p:extLst>
      <p:ext uri="{BB962C8B-B14F-4D97-AF65-F5344CB8AC3E}">
        <p14:creationId xmlns:p14="http://schemas.microsoft.com/office/powerpoint/2010/main" val="22062003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ru-RU" smtClean="0"/>
              <a:t>Образец заголовка</a:t>
            </a:r>
            <a:endParaRPr lang="en-US" dirty="0"/>
          </a:p>
        </p:txBody>
      </p:sp>
      <p:sp>
        <p:nvSpPr>
          <p:cNvPr id="3" name="Date Placeholder 3"/>
          <p:cNvSpPr>
            <a:spLocks noGrp="1"/>
          </p:cNvSpPr>
          <p:nvPr>
            <p:ph type="dt" sz="half" idx="10"/>
          </p:nvPr>
        </p:nvSpPr>
        <p:spPr/>
        <p:txBody>
          <a:bodyPr/>
          <a:lstStyle>
            <a:lvl1pPr>
              <a:defRPr/>
            </a:lvl1pPr>
          </a:lstStyle>
          <a:p>
            <a:pPr>
              <a:defRPr/>
            </a:pPr>
            <a:endParaRPr lang="ru-RU" altLang="ru-RU"/>
          </a:p>
        </p:txBody>
      </p:sp>
      <p:sp>
        <p:nvSpPr>
          <p:cNvPr id="4" name="Footer Placeholder 4"/>
          <p:cNvSpPr>
            <a:spLocks noGrp="1"/>
          </p:cNvSpPr>
          <p:nvPr>
            <p:ph type="ftr" sz="quarter" idx="11"/>
          </p:nvPr>
        </p:nvSpPr>
        <p:spPr/>
        <p:txBody>
          <a:bodyPr/>
          <a:lstStyle>
            <a:lvl1pPr>
              <a:defRPr/>
            </a:lvl1pPr>
          </a:lstStyle>
          <a:p>
            <a:pPr>
              <a:defRPr/>
            </a:pPr>
            <a:endParaRPr lang="ru-RU" altLang="ru-RU"/>
          </a:p>
        </p:txBody>
      </p:sp>
      <p:sp>
        <p:nvSpPr>
          <p:cNvPr id="5" name="Slide Number Placeholder 5"/>
          <p:cNvSpPr>
            <a:spLocks noGrp="1"/>
          </p:cNvSpPr>
          <p:nvPr>
            <p:ph type="sldNum" sz="quarter" idx="12"/>
          </p:nvPr>
        </p:nvSpPr>
        <p:spPr/>
        <p:txBody>
          <a:bodyPr/>
          <a:lstStyle>
            <a:lvl1pPr>
              <a:defRPr/>
            </a:lvl1pPr>
          </a:lstStyle>
          <a:p>
            <a:pPr>
              <a:defRPr/>
            </a:pPr>
            <a:fld id="{1A0C0B0D-293B-44A4-AEB6-38EDEE0E4D4E}" type="slidenum">
              <a:rPr lang="ru-RU" altLang="ru-RU"/>
              <a:pPr>
                <a:defRPr/>
              </a:pPr>
              <a:t>‹#›</a:t>
            </a:fld>
            <a:endParaRPr lang="ru-RU" altLang="ru-RU"/>
          </a:p>
        </p:txBody>
      </p:sp>
    </p:spTree>
    <p:extLst>
      <p:ext uri="{BB962C8B-B14F-4D97-AF65-F5344CB8AC3E}">
        <p14:creationId xmlns:p14="http://schemas.microsoft.com/office/powerpoint/2010/main" val="37904849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ru-RU" altLang="ru-RU"/>
          </a:p>
        </p:txBody>
      </p:sp>
      <p:sp>
        <p:nvSpPr>
          <p:cNvPr id="3" name="Footer Placeholder 4"/>
          <p:cNvSpPr>
            <a:spLocks noGrp="1"/>
          </p:cNvSpPr>
          <p:nvPr>
            <p:ph type="ftr" sz="quarter" idx="11"/>
          </p:nvPr>
        </p:nvSpPr>
        <p:spPr/>
        <p:txBody>
          <a:bodyPr/>
          <a:lstStyle>
            <a:lvl1pPr>
              <a:defRPr/>
            </a:lvl1pPr>
          </a:lstStyle>
          <a:p>
            <a:pPr>
              <a:defRPr/>
            </a:pPr>
            <a:endParaRPr lang="ru-RU" altLang="ru-RU"/>
          </a:p>
        </p:txBody>
      </p:sp>
      <p:sp>
        <p:nvSpPr>
          <p:cNvPr id="4" name="Slide Number Placeholder 5"/>
          <p:cNvSpPr>
            <a:spLocks noGrp="1"/>
          </p:cNvSpPr>
          <p:nvPr>
            <p:ph type="sldNum" sz="quarter" idx="12"/>
          </p:nvPr>
        </p:nvSpPr>
        <p:spPr/>
        <p:txBody>
          <a:bodyPr/>
          <a:lstStyle>
            <a:lvl1pPr>
              <a:defRPr/>
            </a:lvl1pPr>
          </a:lstStyle>
          <a:p>
            <a:pPr>
              <a:defRPr/>
            </a:pPr>
            <a:fld id="{8E1A322F-3EA8-47D2-A126-05AA1C959D35}" type="slidenum">
              <a:rPr lang="ru-RU" altLang="ru-RU"/>
              <a:pPr>
                <a:defRPr/>
              </a:pPr>
              <a:t>‹#›</a:t>
            </a:fld>
            <a:endParaRPr lang="ru-RU" altLang="ru-RU"/>
          </a:p>
        </p:txBody>
      </p:sp>
    </p:spTree>
    <p:extLst>
      <p:ext uri="{BB962C8B-B14F-4D97-AF65-F5344CB8AC3E}">
        <p14:creationId xmlns:p14="http://schemas.microsoft.com/office/powerpoint/2010/main" val="758127357"/>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ru-RU" smtClean="0"/>
              <a:t>Образец заголовка</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smtClean="0"/>
              <a:t>Образец текста</a:t>
            </a:r>
          </a:p>
        </p:txBody>
      </p:sp>
      <p:sp>
        <p:nvSpPr>
          <p:cNvPr id="5" name="Date Placeholder 3"/>
          <p:cNvSpPr>
            <a:spLocks noGrp="1"/>
          </p:cNvSpPr>
          <p:nvPr>
            <p:ph type="dt" sz="half" idx="10"/>
          </p:nvPr>
        </p:nvSpPr>
        <p:spPr/>
        <p:txBody>
          <a:bodyPr/>
          <a:lstStyle>
            <a:lvl1pPr>
              <a:defRPr/>
            </a:lvl1pPr>
          </a:lstStyle>
          <a:p>
            <a:pPr>
              <a:defRPr/>
            </a:pPr>
            <a:endParaRPr lang="ru-RU" altLang="ru-RU"/>
          </a:p>
        </p:txBody>
      </p:sp>
      <p:sp>
        <p:nvSpPr>
          <p:cNvPr id="6" name="Footer Placeholder 4"/>
          <p:cNvSpPr>
            <a:spLocks noGrp="1"/>
          </p:cNvSpPr>
          <p:nvPr>
            <p:ph type="ftr" sz="quarter" idx="11"/>
          </p:nvPr>
        </p:nvSpPr>
        <p:spPr/>
        <p:txBody>
          <a:bodyPr/>
          <a:lstStyle>
            <a:lvl1pPr>
              <a:defRPr/>
            </a:lvl1pPr>
          </a:lstStyle>
          <a:p>
            <a:pPr>
              <a:defRPr/>
            </a:pPr>
            <a:endParaRPr lang="ru-RU" altLang="ru-RU"/>
          </a:p>
        </p:txBody>
      </p:sp>
      <p:sp>
        <p:nvSpPr>
          <p:cNvPr id="7" name="Slide Number Placeholder 5"/>
          <p:cNvSpPr>
            <a:spLocks noGrp="1"/>
          </p:cNvSpPr>
          <p:nvPr>
            <p:ph type="sldNum" sz="quarter" idx="12"/>
          </p:nvPr>
        </p:nvSpPr>
        <p:spPr/>
        <p:txBody>
          <a:bodyPr/>
          <a:lstStyle>
            <a:lvl1pPr>
              <a:defRPr/>
            </a:lvl1pPr>
          </a:lstStyle>
          <a:p>
            <a:pPr>
              <a:defRPr/>
            </a:pPr>
            <a:fld id="{2841880A-61FB-488D-9E58-4BF16BC8EB60}" type="slidenum">
              <a:rPr lang="ru-RU" altLang="ru-RU"/>
              <a:pPr>
                <a:defRPr/>
              </a:pPr>
              <a:t>‹#›</a:t>
            </a:fld>
            <a:endParaRPr lang="ru-RU" altLang="ru-RU"/>
          </a:p>
        </p:txBody>
      </p:sp>
    </p:spTree>
    <p:extLst>
      <p:ext uri="{BB962C8B-B14F-4D97-AF65-F5344CB8AC3E}">
        <p14:creationId xmlns:p14="http://schemas.microsoft.com/office/powerpoint/2010/main" val="7111077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09599" y="609600"/>
            <a:ext cx="6347714" cy="3845718"/>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ru-RU" noProof="0" smtClean="0"/>
              <a:t>Вставка рисунка</a:t>
            </a:r>
            <a:endParaRPr lang="en-US" noProof="0"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3"/>
          <p:cNvSpPr>
            <a:spLocks noGrp="1"/>
          </p:cNvSpPr>
          <p:nvPr>
            <p:ph type="dt" sz="half" idx="10"/>
          </p:nvPr>
        </p:nvSpPr>
        <p:spPr/>
        <p:txBody>
          <a:bodyPr/>
          <a:lstStyle>
            <a:lvl1pPr>
              <a:defRPr/>
            </a:lvl1pPr>
          </a:lstStyle>
          <a:p>
            <a:pPr>
              <a:defRPr/>
            </a:pPr>
            <a:endParaRPr lang="ru-RU" altLang="ru-RU"/>
          </a:p>
        </p:txBody>
      </p:sp>
      <p:sp>
        <p:nvSpPr>
          <p:cNvPr id="6" name="Footer Placeholder 4"/>
          <p:cNvSpPr>
            <a:spLocks noGrp="1"/>
          </p:cNvSpPr>
          <p:nvPr>
            <p:ph type="ftr" sz="quarter" idx="11"/>
          </p:nvPr>
        </p:nvSpPr>
        <p:spPr/>
        <p:txBody>
          <a:bodyPr/>
          <a:lstStyle>
            <a:lvl1pPr>
              <a:defRPr/>
            </a:lvl1pPr>
          </a:lstStyle>
          <a:p>
            <a:pPr>
              <a:defRPr/>
            </a:pPr>
            <a:endParaRPr lang="ru-RU" altLang="ru-RU"/>
          </a:p>
        </p:txBody>
      </p:sp>
      <p:sp>
        <p:nvSpPr>
          <p:cNvPr id="7" name="Slide Number Placeholder 5"/>
          <p:cNvSpPr>
            <a:spLocks noGrp="1"/>
          </p:cNvSpPr>
          <p:nvPr>
            <p:ph type="sldNum" sz="quarter" idx="12"/>
          </p:nvPr>
        </p:nvSpPr>
        <p:spPr/>
        <p:txBody>
          <a:bodyPr/>
          <a:lstStyle>
            <a:lvl1pPr>
              <a:defRPr/>
            </a:lvl1pPr>
          </a:lstStyle>
          <a:p>
            <a:pPr>
              <a:defRPr/>
            </a:pPr>
            <a:fld id="{29A79201-86FE-4383-91D6-4A3553BF08DE}" type="slidenum">
              <a:rPr lang="ru-RU" altLang="ru-RU"/>
              <a:pPr>
                <a:defRPr/>
              </a:pPr>
              <a:t>‹#›</a:t>
            </a:fld>
            <a:endParaRPr lang="ru-RU" altLang="ru-RU"/>
          </a:p>
        </p:txBody>
      </p:sp>
    </p:spTree>
    <p:extLst>
      <p:ext uri="{BB962C8B-B14F-4D97-AF65-F5344CB8AC3E}">
        <p14:creationId xmlns:p14="http://schemas.microsoft.com/office/powerpoint/2010/main" val="41766092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pPr>
              <a:defRPr/>
            </a:pPr>
            <a:fld id="{A59EF2AF-7947-4F5B-9950-1A6044049EB4}" type="slidenum">
              <a:rPr lang="ru-RU" altLang="ru-RU"/>
              <a:pPr>
                <a:defRPr/>
              </a:pPr>
              <a:t>‹#›</a:t>
            </a:fld>
            <a:endParaRPr lang="ru-RU" altLang="ru-RU"/>
          </a:p>
        </p:txBody>
      </p:sp>
    </p:spTree>
    <p:extLst>
      <p:ext uri="{BB962C8B-B14F-4D97-AF65-F5344CB8AC3E}">
        <p14:creationId xmlns:p14="http://schemas.microsoft.com/office/powerpoint/2010/main" val="23938921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482600" y="790575"/>
            <a:ext cx="4572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defRPr/>
            </a:pPr>
            <a:r>
              <a:rPr lang="en-US" altLang="ru-RU"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6748463" y="2886075"/>
            <a:ext cx="4572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defRPr/>
            </a:pPr>
            <a:r>
              <a:rPr lang="en-US" altLang="ru-RU" sz="8000" smtClean="0">
                <a:solidFill>
                  <a:srgbClr val="C0E474"/>
                </a:solidFill>
                <a:latin typeface="Arial" panose="020B0604020202020204" pitchFamily="34" charset="0"/>
              </a:rPr>
              <a:t>”</a:t>
            </a:r>
          </a:p>
        </p:txBody>
      </p:sp>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7" name="Date Placeholder 3"/>
          <p:cNvSpPr>
            <a:spLocks noGrp="1"/>
          </p:cNvSpPr>
          <p:nvPr>
            <p:ph type="dt" sz="half" idx="14"/>
          </p:nvPr>
        </p:nvSpPr>
        <p:spPr/>
        <p:txBody>
          <a:bodyPr/>
          <a:lstStyle>
            <a:lvl1pPr>
              <a:defRPr/>
            </a:lvl1pPr>
          </a:lstStyle>
          <a:p>
            <a:pPr>
              <a:defRPr/>
            </a:pPr>
            <a:endParaRPr lang="ru-RU" altLang="ru-RU"/>
          </a:p>
        </p:txBody>
      </p:sp>
      <p:sp>
        <p:nvSpPr>
          <p:cNvPr id="8" name="Footer Placeholder 4"/>
          <p:cNvSpPr>
            <a:spLocks noGrp="1"/>
          </p:cNvSpPr>
          <p:nvPr>
            <p:ph type="ftr" sz="quarter" idx="15"/>
          </p:nvPr>
        </p:nvSpPr>
        <p:spPr/>
        <p:txBody>
          <a:bodyPr/>
          <a:lstStyle>
            <a:lvl1pPr>
              <a:defRPr/>
            </a:lvl1pPr>
          </a:lstStyle>
          <a:p>
            <a:pPr>
              <a:defRPr/>
            </a:pPr>
            <a:endParaRPr lang="ru-RU" altLang="ru-RU"/>
          </a:p>
        </p:txBody>
      </p:sp>
      <p:sp>
        <p:nvSpPr>
          <p:cNvPr id="9" name="Slide Number Placeholder 5"/>
          <p:cNvSpPr>
            <a:spLocks noGrp="1"/>
          </p:cNvSpPr>
          <p:nvPr>
            <p:ph type="sldNum" sz="quarter" idx="16"/>
          </p:nvPr>
        </p:nvSpPr>
        <p:spPr/>
        <p:txBody>
          <a:bodyPr/>
          <a:lstStyle>
            <a:lvl1pPr>
              <a:defRPr/>
            </a:lvl1pPr>
          </a:lstStyle>
          <a:p>
            <a:pPr>
              <a:defRPr/>
            </a:pPr>
            <a:fld id="{9E6421B1-B71D-4FD0-A39C-5EFF3FF07239}" type="slidenum">
              <a:rPr lang="ru-RU" altLang="ru-RU"/>
              <a:pPr>
                <a:defRPr/>
              </a:pPr>
              <a:t>‹#›</a:t>
            </a:fld>
            <a:endParaRPr lang="ru-RU" altLang="ru-RU"/>
          </a:p>
        </p:txBody>
      </p:sp>
    </p:spTree>
    <p:extLst>
      <p:ext uri="{BB962C8B-B14F-4D97-AF65-F5344CB8AC3E}">
        <p14:creationId xmlns:p14="http://schemas.microsoft.com/office/powerpoint/2010/main" val="65291838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pPr>
              <a:defRPr/>
            </a:pPr>
            <a:fld id="{7A23282F-230E-4D55-9239-FF02DF14AF2F}" type="slidenum">
              <a:rPr lang="ru-RU" altLang="ru-RU"/>
              <a:pPr>
                <a:defRPr/>
              </a:pPr>
              <a:t>‹#›</a:t>
            </a:fld>
            <a:endParaRPr lang="ru-RU" altLang="ru-RU"/>
          </a:p>
        </p:txBody>
      </p:sp>
    </p:spTree>
    <p:extLst>
      <p:ext uri="{BB962C8B-B14F-4D97-AF65-F5344CB8AC3E}">
        <p14:creationId xmlns:p14="http://schemas.microsoft.com/office/powerpoint/2010/main" val="93229304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482600" y="790575"/>
            <a:ext cx="4572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defRPr/>
            </a:pPr>
            <a:r>
              <a:rPr lang="en-US" altLang="ru-RU"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6748463" y="2886075"/>
            <a:ext cx="4572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defRPr/>
            </a:pPr>
            <a:r>
              <a:rPr lang="en-US" altLang="ru-RU" sz="8000" smtClean="0">
                <a:solidFill>
                  <a:srgbClr val="C0E474"/>
                </a:solidFill>
                <a:latin typeface="Arial" panose="020B0604020202020204" pitchFamily="34" charset="0"/>
              </a:rPr>
              <a:t>”</a:t>
            </a:r>
          </a:p>
        </p:txBody>
      </p:sp>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7" name="Date Placeholder 3"/>
          <p:cNvSpPr>
            <a:spLocks noGrp="1"/>
          </p:cNvSpPr>
          <p:nvPr>
            <p:ph type="dt" sz="half" idx="14"/>
          </p:nvPr>
        </p:nvSpPr>
        <p:spPr/>
        <p:txBody>
          <a:bodyPr/>
          <a:lstStyle>
            <a:lvl1pPr>
              <a:defRPr/>
            </a:lvl1pPr>
          </a:lstStyle>
          <a:p>
            <a:pPr>
              <a:defRPr/>
            </a:pPr>
            <a:endParaRPr lang="ru-RU" altLang="ru-RU"/>
          </a:p>
        </p:txBody>
      </p:sp>
      <p:sp>
        <p:nvSpPr>
          <p:cNvPr id="8" name="Footer Placeholder 4"/>
          <p:cNvSpPr>
            <a:spLocks noGrp="1"/>
          </p:cNvSpPr>
          <p:nvPr>
            <p:ph type="ftr" sz="quarter" idx="15"/>
          </p:nvPr>
        </p:nvSpPr>
        <p:spPr/>
        <p:txBody>
          <a:bodyPr/>
          <a:lstStyle>
            <a:lvl1pPr>
              <a:defRPr/>
            </a:lvl1pPr>
          </a:lstStyle>
          <a:p>
            <a:pPr>
              <a:defRPr/>
            </a:pPr>
            <a:endParaRPr lang="ru-RU" altLang="ru-RU"/>
          </a:p>
        </p:txBody>
      </p:sp>
      <p:sp>
        <p:nvSpPr>
          <p:cNvPr id="9" name="Slide Number Placeholder 5"/>
          <p:cNvSpPr>
            <a:spLocks noGrp="1"/>
          </p:cNvSpPr>
          <p:nvPr>
            <p:ph type="sldNum" sz="quarter" idx="16"/>
          </p:nvPr>
        </p:nvSpPr>
        <p:spPr/>
        <p:txBody>
          <a:bodyPr/>
          <a:lstStyle>
            <a:lvl1pPr>
              <a:defRPr/>
            </a:lvl1pPr>
          </a:lstStyle>
          <a:p>
            <a:pPr>
              <a:defRPr/>
            </a:pPr>
            <a:fld id="{10575AD1-94ED-4629-816D-DDA9C4DEAD76}" type="slidenum">
              <a:rPr lang="ru-RU" altLang="ru-RU"/>
              <a:pPr>
                <a:defRPr/>
              </a:pPr>
              <a:t>‹#›</a:t>
            </a:fld>
            <a:endParaRPr lang="ru-RU" altLang="ru-RU"/>
          </a:p>
        </p:txBody>
      </p:sp>
    </p:spTree>
    <p:extLst>
      <p:ext uri="{BB962C8B-B14F-4D97-AF65-F5344CB8AC3E}">
        <p14:creationId xmlns:p14="http://schemas.microsoft.com/office/powerpoint/2010/main" val="138469606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5" name="Date Placeholder 3"/>
          <p:cNvSpPr>
            <a:spLocks noGrp="1"/>
          </p:cNvSpPr>
          <p:nvPr>
            <p:ph type="dt" sz="half" idx="14"/>
          </p:nvPr>
        </p:nvSpPr>
        <p:spPr/>
        <p:txBody>
          <a:bodyPr/>
          <a:lstStyle>
            <a:lvl1pPr>
              <a:defRPr/>
            </a:lvl1pPr>
          </a:lstStyle>
          <a:p>
            <a:pPr>
              <a:defRPr/>
            </a:pPr>
            <a:endParaRPr lang="ru-RU" altLang="ru-RU"/>
          </a:p>
        </p:txBody>
      </p:sp>
      <p:sp>
        <p:nvSpPr>
          <p:cNvPr id="6" name="Footer Placeholder 4"/>
          <p:cNvSpPr>
            <a:spLocks noGrp="1"/>
          </p:cNvSpPr>
          <p:nvPr>
            <p:ph type="ftr" sz="quarter" idx="15"/>
          </p:nvPr>
        </p:nvSpPr>
        <p:spPr/>
        <p:txBody>
          <a:bodyPr/>
          <a:lstStyle>
            <a:lvl1pPr>
              <a:defRPr/>
            </a:lvl1pPr>
          </a:lstStyle>
          <a:p>
            <a:pPr>
              <a:defRPr/>
            </a:pPr>
            <a:endParaRPr lang="ru-RU" altLang="ru-RU"/>
          </a:p>
        </p:txBody>
      </p:sp>
      <p:sp>
        <p:nvSpPr>
          <p:cNvPr id="7" name="Slide Number Placeholder 5"/>
          <p:cNvSpPr>
            <a:spLocks noGrp="1"/>
          </p:cNvSpPr>
          <p:nvPr>
            <p:ph type="sldNum" sz="quarter" idx="16"/>
          </p:nvPr>
        </p:nvSpPr>
        <p:spPr/>
        <p:txBody>
          <a:bodyPr/>
          <a:lstStyle>
            <a:lvl1pPr>
              <a:defRPr/>
            </a:lvl1pPr>
          </a:lstStyle>
          <a:p>
            <a:pPr>
              <a:defRPr/>
            </a:pPr>
            <a:fld id="{FD1FD2DD-E9F3-455F-9AFF-1213B8BA6479}" type="slidenum">
              <a:rPr lang="ru-RU" altLang="ru-RU"/>
              <a:pPr>
                <a:defRPr/>
              </a:pPr>
              <a:t>‹#›</a:t>
            </a:fld>
            <a:endParaRPr lang="ru-RU" altLang="ru-RU"/>
          </a:p>
        </p:txBody>
      </p:sp>
    </p:spTree>
    <p:extLst>
      <p:ext uri="{BB962C8B-B14F-4D97-AF65-F5344CB8AC3E}">
        <p14:creationId xmlns:p14="http://schemas.microsoft.com/office/powerpoint/2010/main" val="428856492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pPr>
              <a:defRPr/>
            </a:pPr>
            <a:fld id="{A0D117CF-E46D-4CAB-89AD-3CF4B1222477}" type="slidenum">
              <a:rPr lang="ru-RU" altLang="ru-RU"/>
              <a:pPr>
                <a:defRPr/>
              </a:pPr>
              <a:t>‹#›</a:t>
            </a:fld>
            <a:endParaRPr lang="ru-RU" altLang="ru-RU"/>
          </a:p>
        </p:txBody>
      </p:sp>
    </p:spTree>
    <p:extLst>
      <p:ext uri="{BB962C8B-B14F-4D97-AF65-F5344CB8AC3E}">
        <p14:creationId xmlns:p14="http://schemas.microsoft.com/office/powerpoint/2010/main" val="347889411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pPr>
              <a:defRPr/>
            </a:pPr>
            <a:fld id="{3E36132E-4328-4664-9E0D-C44C8E44CECB}" type="slidenum">
              <a:rPr lang="ru-RU" altLang="ru-RU"/>
              <a:pPr>
                <a:defRPr/>
              </a:pPr>
              <a:t>‹#›</a:t>
            </a:fld>
            <a:endParaRPr lang="ru-RU" altLang="ru-RU"/>
          </a:p>
        </p:txBody>
      </p:sp>
    </p:spTree>
    <p:extLst>
      <p:ext uri="{BB962C8B-B14F-4D97-AF65-F5344CB8AC3E}">
        <p14:creationId xmlns:p14="http://schemas.microsoft.com/office/powerpoint/2010/main" val="86575187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49"/>
          <p:cNvGrpSpPr>
            <a:grpSpLocks/>
          </p:cNvGrpSpPr>
          <p:nvPr/>
        </p:nvGrpSpPr>
        <p:grpSpPr bwMode="auto">
          <a:xfrm>
            <a:off x="0" y="0"/>
            <a:ext cx="8805863" cy="6858000"/>
            <a:chOff x="0" y="0"/>
            <a:chExt cx="5547" cy="4320"/>
          </a:xfrm>
        </p:grpSpPr>
        <p:grpSp>
          <p:nvGrpSpPr>
            <p:cNvPr id="5" name="Group 3"/>
            <p:cNvGrpSpPr>
              <a:grpSpLocks/>
            </p:cNvGrpSpPr>
            <p:nvPr userDrawn="1"/>
          </p:nvGrpSpPr>
          <p:grpSpPr bwMode="auto">
            <a:xfrm rot="-215207">
              <a:off x="3690" y="230"/>
              <a:ext cx="1858" cy="3629"/>
              <a:chOff x="3008" y="774"/>
              <a:chExt cx="1858" cy="3629"/>
            </a:xfrm>
          </p:grpSpPr>
          <p:sp>
            <p:nvSpPr>
              <p:cNvPr id="39" name="Freeform 4"/>
              <p:cNvSpPr>
                <a:spLocks/>
              </p:cNvSpPr>
              <p:nvPr userDrawn="1"/>
            </p:nvSpPr>
            <p:spPr bwMode="ltGray">
              <a:xfrm rot="12185230" flipV="1">
                <a:off x="3533" y="774"/>
                <a:ext cx="1333" cy="1485"/>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2"/>
              </a:solidFill>
              <a:ln w="9525">
                <a:noFill/>
                <a:round/>
                <a:headEnd/>
                <a:tailEnd/>
              </a:ln>
            </p:spPr>
            <p:txBody>
              <a:bodyPr/>
              <a:lstStyle/>
              <a:p>
                <a:pPr eaLnBrk="1" hangingPunct="1">
                  <a:defRPr/>
                </a:pPr>
                <a:endParaRPr lang="ru-RU">
                  <a:solidFill>
                    <a:srgbClr val="006699"/>
                  </a:solidFill>
                </a:endParaRPr>
              </a:p>
            </p:txBody>
          </p:sp>
          <p:sp>
            <p:nvSpPr>
              <p:cNvPr id="40" name="Freeform 5"/>
              <p:cNvSpPr>
                <a:spLocks/>
              </p:cNvSpPr>
              <p:nvPr userDrawn="1"/>
            </p:nvSpPr>
            <p:spPr bwMode="ltGray">
              <a:xfrm rot="12185230" flipV="1">
                <a:off x="4028" y="1798"/>
                <a:ext cx="571" cy="531"/>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2"/>
              </a:solidFill>
              <a:ln w="9525">
                <a:noFill/>
                <a:round/>
                <a:headEnd/>
                <a:tailEnd/>
              </a:ln>
            </p:spPr>
            <p:txBody>
              <a:bodyPr/>
              <a:lstStyle/>
              <a:p>
                <a:pPr eaLnBrk="1" hangingPunct="1">
                  <a:defRPr/>
                </a:pPr>
                <a:endParaRPr lang="ru-RU">
                  <a:solidFill>
                    <a:srgbClr val="006699"/>
                  </a:solidFill>
                </a:endParaRPr>
              </a:p>
            </p:txBody>
          </p:sp>
          <p:sp>
            <p:nvSpPr>
              <p:cNvPr id="41" name="Freeform 6"/>
              <p:cNvSpPr>
                <a:spLocks/>
              </p:cNvSpPr>
              <p:nvPr userDrawn="1"/>
            </p:nvSpPr>
            <p:spPr bwMode="ltGray">
              <a:xfrm rot="12185230" flipV="1">
                <a:off x="3636" y="2163"/>
                <a:ext cx="277" cy="249"/>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2"/>
              </a:solidFill>
              <a:ln w="9525">
                <a:noFill/>
                <a:round/>
                <a:headEnd/>
                <a:tailEnd/>
              </a:ln>
            </p:spPr>
            <p:txBody>
              <a:bodyPr/>
              <a:lstStyle/>
              <a:p>
                <a:pPr eaLnBrk="1" hangingPunct="1">
                  <a:defRPr/>
                </a:pPr>
                <a:endParaRPr lang="ru-RU">
                  <a:solidFill>
                    <a:srgbClr val="006699"/>
                  </a:solidFill>
                </a:endParaRPr>
              </a:p>
            </p:txBody>
          </p:sp>
          <p:sp>
            <p:nvSpPr>
              <p:cNvPr id="42" name="Freeform 7"/>
              <p:cNvSpPr>
                <a:spLocks/>
              </p:cNvSpPr>
              <p:nvPr userDrawn="1"/>
            </p:nvSpPr>
            <p:spPr bwMode="ltGray">
              <a:xfrm rot="12185230" flipV="1">
                <a:off x="3977" y="973"/>
                <a:ext cx="245" cy="34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2"/>
              </a:solidFill>
              <a:ln w="9525">
                <a:noFill/>
                <a:round/>
                <a:headEnd/>
                <a:tailEnd/>
              </a:ln>
            </p:spPr>
            <p:txBody>
              <a:bodyPr/>
              <a:lstStyle/>
              <a:p>
                <a:pPr eaLnBrk="1" hangingPunct="1">
                  <a:defRPr/>
                </a:pPr>
                <a:endParaRPr lang="ru-RU">
                  <a:solidFill>
                    <a:srgbClr val="006699"/>
                  </a:solidFill>
                </a:endParaRPr>
              </a:p>
            </p:txBody>
          </p:sp>
          <p:sp>
            <p:nvSpPr>
              <p:cNvPr id="43" name="Freeform 8"/>
              <p:cNvSpPr>
                <a:spLocks/>
              </p:cNvSpPr>
              <p:nvPr userDrawn="1"/>
            </p:nvSpPr>
            <p:spPr bwMode="ltGray">
              <a:xfrm rot="12185230" flipV="1">
                <a:off x="3841" y="2207"/>
                <a:ext cx="103" cy="209"/>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2"/>
              </a:solidFill>
              <a:ln w="9525">
                <a:noFill/>
                <a:round/>
                <a:headEnd/>
                <a:tailEnd/>
              </a:ln>
            </p:spPr>
            <p:txBody>
              <a:bodyPr/>
              <a:lstStyle/>
              <a:p>
                <a:pPr eaLnBrk="1" hangingPunct="1">
                  <a:defRPr/>
                </a:pPr>
                <a:endParaRPr lang="ru-RU">
                  <a:solidFill>
                    <a:srgbClr val="006699"/>
                  </a:solidFill>
                </a:endParaRPr>
              </a:p>
            </p:txBody>
          </p:sp>
          <p:sp>
            <p:nvSpPr>
              <p:cNvPr id="44" name="Freeform 9"/>
              <p:cNvSpPr>
                <a:spLocks/>
              </p:cNvSpPr>
              <p:nvPr userDrawn="1"/>
            </p:nvSpPr>
            <p:spPr bwMode="ltGray">
              <a:xfrm rot="12185230" flipV="1">
                <a:off x="3891" y="1324"/>
                <a:ext cx="120" cy="90"/>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2"/>
              </a:solidFill>
              <a:ln w="9525">
                <a:noFill/>
                <a:round/>
                <a:headEnd/>
                <a:tailEnd/>
              </a:ln>
            </p:spPr>
            <p:txBody>
              <a:bodyPr/>
              <a:lstStyle/>
              <a:p>
                <a:pPr eaLnBrk="1" hangingPunct="1">
                  <a:defRPr/>
                </a:pPr>
                <a:endParaRPr lang="ru-RU">
                  <a:solidFill>
                    <a:srgbClr val="006699"/>
                  </a:solidFill>
                </a:endParaRPr>
              </a:p>
            </p:txBody>
          </p:sp>
          <p:sp>
            <p:nvSpPr>
              <p:cNvPr id="45" name="Freeform 10"/>
              <p:cNvSpPr>
                <a:spLocks/>
              </p:cNvSpPr>
              <p:nvPr userDrawn="1"/>
            </p:nvSpPr>
            <p:spPr bwMode="ltGray">
              <a:xfrm rot="12185230" flipV="1">
                <a:off x="3008" y="2344"/>
                <a:ext cx="330" cy="2059"/>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2"/>
              </a:solidFill>
              <a:ln w="9525">
                <a:noFill/>
                <a:round/>
                <a:headEnd/>
                <a:tailEnd/>
              </a:ln>
            </p:spPr>
            <p:txBody>
              <a:bodyPr/>
              <a:lstStyle/>
              <a:p>
                <a:pPr eaLnBrk="1" hangingPunct="1">
                  <a:defRPr/>
                </a:pPr>
                <a:endParaRPr lang="ru-RU">
                  <a:solidFill>
                    <a:srgbClr val="006699"/>
                  </a:solidFill>
                </a:endParaRPr>
              </a:p>
            </p:txBody>
          </p:sp>
        </p:grpSp>
        <p:sp>
          <p:nvSpPr>
            <p:cNvPr id="6" name="Freeform 11"/>
            <p:cNvSpPr>
              <a:spLocks/>
            </p:cNvSpPr>
            <p:nvPr userDrawn="1"/>
          </p:nvSpPr>
          <p:spPr bwMode="ltGray">
            <a:xfrm rot="373331" flipH="1">
              <a:off x="22" y="1957"/>
              <a:ext cx="323" cy="649"/>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folHlink"/>
            </a:solidFill>
            <a:ln w="9525">
              <a:noFill/>
              <a:round/>
              <a:headEnd/>
              <a:tailEnd/>
            </a:ln>
          </p:spPr>
          <p:txBody>
            <a:bodyPr/>
            <a:lstStyle/>
            <a:p>
              <a:pPr eaLnBrk="1" hangingPunct="1">
                <a:defRPr/>
              </a:pPr>
              <a:endParaRPr lang="ru-RU">
                <a:solidFill>
                  <a:srgbClr val="006699"/>
                </a:solidFill>
              </a:endParaRPr>
            </a:p>
          </p:txBody>
        </p:sp>
        <p:sp>
          <p:nvSpPr>
            <p:cNvPr id="7" name="Freeform 12"/>
            <p:cNvSpPr>
              <a:spLocks/>
            </p:cNvSpPr>
            <p:nvPr userDrawn="1"/>
          </p:nvSpPr>
          <p:spPr bwMode="ltGray">
            <a:xfrm>
              <a:off x="168" y="1260"/>
              <a:ext cx="1259" cy="1532"/>
            </a:xfrm>
            <a:custGeom>
              <a:avLst/>
              <a:gdLst/>
              <a:ahLst/>
              <a:cxnLst>
                <a:cxn ang="0">
                  <a:pos x="891" y="1532"/>
                </a:cxn>
                <a:cxn ang="0">
                  <a:pos x="954" y="1452"/>
                </a:cxn>
                <a:cxn ang="0">
                  <a:pos x="1032" y="1338"/>
                </a:cxn>
                <a:cxn ang="0">
                  <a:pos x="1115" y="1188"/>
                </a:cxn>
                <a:cxn ang="0">
                  <a:pos x="1194" y="1023"/>
                </a:cxn>
                <a:cxn ang="0">
                  <a:pos x="1244" y="841"/>
                </a:cxn>
                <a:cxn ang="0">
                  <a:pos x="1259" y="647"/>
                </a:cxn>
                <a:cxn ang="0">
                  <a:pos x="1230" y="463"/>
                </a:cxn>
                <a:cxn ang="0">
                  <a:pos x="1140" y="294"/>
                </a:cxn>
                <a:cxn ang="0">
                  <a:pos x="1043" y="190"/>
                </a:cxn>
                <a:cxn ang="0">
                  <a:pos x="961" y="109"/>
                </a:cxn>
                <a:cxn ang="0">
                  <a:pos x="894" y="65"/>
                </a:cxn>
                <a:cxn ang="0">
                  <a:pos x="786" y="18"/>
                </a:cxn>
                <a:cxn ang="0">
                  <a:pos x="642" y="0"/>
                </a:cxn>
                <a:cxn ang="0">
                  <a:pos x="440" y="23"/>
                </a:cxn>
                <a:cxn ang="0">
                  <a:pos x="366" y="44"/>
                </a:cxn>
                <a:cxn ang="0">
                  <a:pos x="292" y="58"/>
                </a:cxn>
                <a:cxn ang="0">
                  <a:pos x="229" y="79"/>
                </a:cxn>
                <a:cxn ang="0">
                  <a:pos x="178" y="103"/>
                </a:cxn>
                <a:cxn ang="0">
                  <a:pos x="127" y="127"/>
                </a:cxn>
                <a:cxn ang="0">
                  <a:pos x="82" y="158"/>
                </a:cxn>
                <a:cxn ang="0">
                  <a:pos x="41" y="197"/>
                </a:cxn>
                <a:cxn ang="0">
                  <a:pos x="0" y="243"/>
                </a:cxn>
                <a:cxn ang="0">
                  <a:pos x="76" y="215"/>
                </a:cxn>
                <a:cxn ang="0">
                  <a:pos x="144" y="194"/>
                </a:cxn>
                <a:cxn ang="0">
                  <a:pos x="212" y="179"/>
                </a:cxn>
                <a:cxn ang="0">
                  <a:pos x="280" y="164"/>
                </a:cxn>
                <a:cxn ang="0">
                  <a:pos x="336" y="149"/>
                </a:cxn>
                <a:cxn ang="0">
                  <a:pos x="397" y="149"/>
                </a:cxn>
                <a:cxn ang="0">
                  <a:pos x="458" y="141"/>
                </a:cxn>
                <a:cxn ang="0">
                  <a:pos x="511" y="146"/>
                </a:cxn>
                <a:cxn ang="0">
                  <a:pos x="565" y="152"/>
                </a:cxn>
                <a:cxn ang="0">
                  <a:pos x="618" y="166"/>
                </a:cxn>
                <a:cxn ang="0">
                  <a:pos x="669" y="186"/>
                </a:cxn>
                <a:cxn ang="0">
                  <a:pos x="715" y="205"/>
                </a:cxn>
                <a:cxn ang="0">
                  <a:pos x="760" y="239"/>
                </a:cxn>
                <a:cxn ang="0">
                  <a:pos x="811" y="267"/>
                </a:cxn>
                <a:cxn ang="0">
                  <a:pos x="855" y="307"/>
                </a:cxn>
                <a:cxn ang="0">
                  <a:pos x="899" y="348"/>
                </a:cxn>
                <a:cxn ang="0">
                  <a:pos x="971" y="464"/>
                </a:cxn>
                <a:cxn ang="0">
                  <a:pos x="1016" y="606"/>
                </a:cxn>
                <a:cxn ang="0">
                  <a:pos x="1027" y="774"/>
                </a:cxn>
                <a:cxn ang="0">
                  <a:pos x="1022" y="939"/>
                </a:cxn>
                <a:cxn ang="0">
                  <a:pos x="1002" y="1117"/>
                </a:cxn>
                <a:cxn ang="0">
                  <a:pos x="966" y="1279"/>
                </a:cxn>
                <a:cxn ang="0">
                  <a:pos x="933" y="1421"/>
                </a:cxn>
                <a:cxn ang="0">
                  <a:pos x="891" y="1532"/>
                </a:cxn>
              </a:cxnLst>
              <a:rect l="0" t="0" r="r" b="b"/>
              <a:pathLst>
                <a:path w="1259" h="1532">
                  <a:moveTo>
                    <a:pt x="891" y="1532"/>
                  </a:moveTo>
                  <a:lnTo>
                    <a:pt x="954" y="1452"/>
                  </a:lnTo>
                  <a:lnTo>
                    <a:pt x="1032" y="1338"/>
                  </a:lnTo>
                  <a:lnTo>
                    <a:pt x="1115" y="1188"/>
                  </a:lnTo>
                  <a:lnTo>
                    <a:pt x="1194" y="1023"/>
                  </a:lnTo>
                  <a:lnTo>
                    <a:pt x="1244" y="841"/>
                  </a:lnTo>
                  <a:lnTo>
                    <a:pt x="1259" y="647"/>
                  </a:lnTo>
                  <a:lnTo>
                    <a:pt x="1230" y="463"/>
                  </a:lnTo>
                  <a:lnTo>
                    <a:pt x="1140" y="294"/>
                  </a:lnTo>
                  <a:lnTo>
                    <a:pt x="1043" y="190"/>
                  </a:lnTo>
                  <a:lnTo>
                    <a:pt x="961" y="109"/>
                  </a:lnTo>
                  <a:lnTo>
                    <a:pt x="894" y="65"/>
                  </a:lnTo>
                  <a:lnTo>
                    <a:pt x="786" y="18"/>
                  </a:lnTo>
                  <a:lnTo>
                    <a:pt x="642" y="0"/>
                  </a:lnTo>
                  <a:lnTo>
                    <a:pt x="440" y="23"/>
                  </a:lnTo>
                  <a:lnTo>
                    <a:pt x="366" y="44"/>
                  </a:lnTo>
                  <a:lnTo>
                    <a:pt x="292" y="58"/>
                  </a:lnTo>
                  <a:lnTo>
                    <a:pt x="229" y="79"/>
                  </a:lnTo>
                  <a:lnTo>
                    <a:pt x="178" y="103"/>
                  </a:lnTo>
                  <a:lnTo>
                    <a:pt x="127" y="127"/>
                  </a:lnTo>
                  <a:lnTo>
                    <a:pt x="82" y="158"/>
                  </a:lnTo>
                  <a:lnTo>
                    <a:pt x="41" y="197"/>
                  </a:lnTo>
                  <a:lnTo>
                    <a:pt x="0" y="243"/>
                  </a:lnTo>
                  <a:lnTo>
                    <a:pt x="76" y="215"/>
                  </a:lnTo>
                  <a:lnTo>
                    <a:pt x="144" y="194"/>
                  </a:lnTo>
                  <a:lnTo>
                    <a:pt x="212" y="179"/>
                  </a:lnTo>
                  <a:lnTo>
                    <a:pt x="280" y="164"/>
                  </a:lnTo>
                  <a:lnTo>
                    <a:pt x="336" y="149"/>
                  </a:lnTo>
                  <a:lnTo>
                    <a:pt x="397" y="149"/>
                  </a:lnTo>
                  <a:lnTo>
                    <a:pt x="458" y="141"/>
                  </a:lnTo>
                  <a:lnTo>
                    <a:pt x="511" y="146"/>
                  </a:lnTo>
                  <a:lnTo>
                    <a:pt x="565" y="152"/>
                  </a:lnTo>
                  <a:lnTo>
                    <a:pt x="618" y="166"/>
                  </a:lnTo>
                  <a:lnTo>
                    <a:pt x="669" y="186"/>
                  </a:lnTo>
                  <a:lnTo>
                    <a:pt x="715" y="205"/>
                  </a:lnTo>
                  <a:lnTo>
                    <a:pt x="760" y="239"/>
                  </a:lnTo>
                  <a:lnTo>
                    <a:pt x="811" y="267"/>
                  </a:lnTo>
                  <a:lnTo>
                    <a:pt x="855" y="307"/>
                  </a:lnTo>
                  <a:lnTo>
                    <a:pt x="899" y="348"/>
                  </a:lnTo>
                  <a:lnTo>
                    <a:pt x="971" y="464"/>
                  </a:lnTo>
                  <a:lnTo>
                    <a:pt x="1016" y="606"/>
                  </a:lnTo>
                  <a:lnTo>
                    <a:pt x="1027" y="774"/>
                  </a:lnTo>
                  <a:lnTo>
                    <a:pt x="1022" y="939"/>
                  </a:lnTo>
                  <a:lnTo>
                    <a:pt x="1002" y="1117"/>
                  </a:lnTo>
                  <a:lnTo>
                    <a:pt x="966" y="1279"/>
                  </a:lnTo>
                  <a:lnTo>
                    <a:pt x="933" y="1421"/>
                  </a:lnTo>
                  <a:lnTo>
                    <a:pt x="891" y="1532"/>
                  </a:lnTo>
                  <a:close/>
                </a:path>
              </a:pathLst>
            </a:custGeom>
            <a:solidFill>
              <a:schemeClr val="folHlink"/>
            </a:solidFill>
            <a:ln w="9525">
              <a:noFill/>
              <a:round/>
              <a:headEnd/>
              <a:tailEnd/>
            </a:ln>
          </p:spPr>
          <p:txBody>
            <a:bodyPr/>
            <a:lstStyle/>
            <a:p>
              <a:pPr eaLnBrk="1" hangingPunct="1">
                <a:defRPr/>
              </a:pPr>
              <a:endParaRPr lang="ru-RU">
                <a:solidFill>
                  <a:srgbClr val="006699"/>
                </a:solidFill>
              </a:endParaRPr>
            </a:p>
          </p:txBody>
        </p:sp>
        <p:sp>
          <p:nvSpPr>
            <p:cNvPr id="8" name="Freeform 13"/>
            <p:cNvSpPr>
              <a:spLocks/>
            </p:cNvSpPr>
            <p:nvPr userDrawn="1"/>
          </p:nvSpPr>
          <p:spPr bwMode="ltGray">
            <a:xfrm>
              <a:off x="0" y="2610"/>
              <a:ext cx="801" cy="459"/>
            </a:xfrm>
            <a:custGeom>
              <a:avLst/>
              <a:gdLst/>
              <a:ahLst/>
              <a:cxnLst>
                <a:cxn ang="0">
                  <a:pos x="0" y="0"/>
                </a:cxn>
                <a:cxn ang="0">
                  <a:pos x="37" y="69"/>
                </a:cxn>
                <a:cxn ang="0">
                  <a:pos x="68" y="132"/>
                </a:cxn>
                <a:cxn ang="0">
                  <a:pos x="110" y="188"/>
                </a:cxn>
                <a:cxn ang="0">
                  <a:pos x="149" y="229"/>
                </a:cxn>
                <a:cxn ang="0">
                  <a:pos x="192" y="278"/>
                </a:cxn>
                <a:cxn ang="0">
                  <a:pos x="250" y="314"/>
                </a:cxn>
                <a:cxn ang="0">
                  <a:pos x="308" y="336"/>
                </a:cxn>
                <a:cxn ang="0">
                  <a:pos x="365" y="365"/>
                </a:cxn>
                <a:cxn ang="0">
                  <a:pos x="430" y="381"/>
                </a:cxn>
                <a:cxn ang="0">
                  <a:pos x="501" y="390"/>
                </a:cxn>
                <a:cxn ang="0">
                  <a:pos x="573" y="392"/>
                </a:cxn>
                <a:cxn ang="0">
                  <a:pos x="646" y="381"/>
                </a:cxn>
                <a:cxn ang="0">
                  <a:pos x="726" y="362"/>
                </a:cxn>
                <a:cxn ang="0">
                  <a:pos x="801" y="335"/>
                </a:cxn>
                <a:cxn ang="0">
                  <a:pos x="731" y="377"/>
                </a:cxn>
                <a:cxn ang="0">
                  <a:pos x="662" y="404"/>
                </a:cxn>
                <a:cxn ang="0">
                  <a:pos x="594" y="432"/>
                </a:cxn>
                <a:cxn ang="0">
                  <a:pos x="532" y="445"/>
                </a:cxn>
                <a:cxn ang="0">
                  <a:pos x="471" y="459"/>
                </a:cxn>
                <a:cxn ang="0">
                  <a:pos x="411" y="458"/>
                </a:cxn>
                <a:cxn ang="0">
                  <a:pos x="350" y="458"/>
                </a:cxn>
                <a:cxn ang="0">
                  <a:pos x="291" y="450"/>
                </a:cxn>
                <a:cxn ang="0">
                  <a:pos x="244" y="436"/>
                </a:cxn>
                <a:cxn ang="0">
                  <a:pos x="192" y="415"/>
                </a:cxn>
                <a:cxn ang="0">
                  <a:pos x="145" y="394"/>
                </a:cxn>
                <a:cxn ang="0">
                  <a:pos x="100" y="373"/>
                </a:cxn>
                <a:cxn ang="0">
                  <a:pos x="60" y="347"/>
                </a:cxn>
                <a:cxn ang="0">
                  <a:pos x="0" y="294"/>
                </a:cxn>
                <a:cxn ang="0">
                  <a:pos x="0" y="0"/>
                </a:cxn>
              </a:cxnLst>
              <a:rect l="0" t="0" r="r" b="b"/>
              <a:pathLst>
                <a:path w="801" h="459">
                  <a:moveTo>
                    <a:pt x="0" y="0"/>
                  </a:moveTo>
                  <a:lnTo>
                    <a:pt x="37" y="69"/>
                  </a:lnTo>
                  <a:lnTo>
                    <a:pt x="68" y="132"/>
                  </a:lnTo>
                  <a:lnTo>
                    <a:pt x="110" y="188"/>
                  </a:lnTo>
                  <a:lnTo>
                    <a:pt x="149" y="229"/>
                  </a:lnTo>
                  <a:lnTo>
                    <a:pt x="192" y="278"/>
                  </a:lnTo>
                  <a:lnTo>
                    <a:pt x="250" y="314"/>
                  </a:lnTo>
                  <a:lnTo>
                    <a:pt x="308" y="336"/>
                  </a:lnTo>
                  <a:lnTo>
                    <a:pt x="365" y="365"/>
                  </a:lnTo>
                  <a:lnTo>
                    <a:pt x="430" y="381"/>
                  </a:lnTo>
                  <a:lnTo>
                    <a:pt x="501" y="390"/>
                  </a:lnTo>
                  <a:lnTo>
                    <a:pt x="573" y="392"/>
                  </a:lnTo>
                  <a:lnTo>
                    <a:pt x="646" y="381"/>
                  </a:lnTo>
                  <a:lnTo>
                    <a:pt x="726" y="362"/>
                  </a:lnTo>
                  <a:lnTo>
                    <a:pt x="801" y="335"/>
                  </a:lnTo>
                  <a:lnTo>
                    <a:pt x="731" y="377"/>
                  </a:lnTo>
                  <a:lnTo>
                    <a:pt x="662" y="404"/>
                  </a:lnTo>
                  <a:lnTo>
                    <a:pt x="594" y="432"/>
                  </a:lnTo>
                  <a:lnTo>
                    <a:pt x="532" y="445"/>
                  </a:lnTo>
                  <a:lnTo>
                    <a:pt x="471" y="459"/>
                  </a:lnTo>
                  <a:lnTo>
                    <a:pt x="411" y="458"/>
                  </a:lnTo>
                  <a:lnTo>
                    <a:pt x="350" y="458"/>
                  </a:lnTo>
                  <a:lnTo>
                    <a:pt x="291" y="450"/>
                  </a:lnTo>
                  <a:lnTo>
                    <a:pt x="244" y="436"/>
                  </a:lnTo>
                  <a:lnTo>
                    <a:pt x="192" y="415"/>
                  </a:lnTo>
                  <a:lnTo>
                    <a:pt x="145" y="394"/>
                  </a:lnTo>
                  <a:lnTo>
                    <a:pt x="100" y="373"/>
                  </a:lnTo>
                  <a:lnTo>
                    <a:pt x="60" y="347"/>
                  </a:lnTo>
                  <a:lnTo>
                    <a:pt x="0" y="294"/>
                  </a:lnTo>
                  <a:lnTo>
                    <a:pt x="0" y="0"/>
                  </a:lnTo>
                  <a:close/>
                </a:path>
              </a:pathLst>
            </a:custGeom>
            <a:solidFill>
              <a:schemeClr val="folHlink"/>
            </a:solidFill>
            <a:ln w="9525">
              <a:noFill/>
              <a:round/>
              <a:headEnd/>
              <a:tailEnd/>
            </a:ln>
          </p:spPr>
          <p:txBody>
            <a:bodyPr/>
            <a:lstStyle/>
            <a:p>
              <a:pPr eaLnBrk="1" hangingPunct="1">
                <a:defRPr/>
              </a:pPr>
              <a:endParaRPr lang="ru-RU">
                <a:solidFill>
                  <a:srgbClr val="006699"/>
                </a:solidFill>
              </a:endParaRPr>
            </a:p>
          </p:txBody>
        </p:sp>
        <p:sp>
          <p:nvSpPr>
            <p:cNvPr id="9" name="Freeform 14"/>
            <p:cNvSpPr>
              <a:spLocks/>
            </p:cNvSpPr>
            <p:nvPr userDrawn="1"/>
          </p:nvSpPr>
          <p:spPr bwMode="ltGray">
            <a:xfrm rot="373331" flipH="1">
              <a:off x="898" y="2855"/>
              <a:ext cx="354" cy="464"/>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folHlink"/>
            </a:solidFill>
            <a:ln w="9525">
              <a:noFill/>
              <a:round/>
              <a:headEnd/>
              <a:tailEnd/>
            </a:ln>
          </p:spPr>
          <p:txBody>
            <a:bodyPr/>
            <a:lstStyle/>
            <a:p>
              <a:pPr eaLnBrk="1" hangingPunct="1">
                <a:defRPr/>
              </a:pPr>
              <a:endParaRPr lang="ru-RU">
                <a:solidFill>
                  <a:srgbClr val="006699"/>
                </a:solidFill>
              </a:endParaRPr>
            </a:p>
          </p:txBody>
        </p:sp>
        <p:sp>
          <p:nvSpPr>
            <p:cNvPr id="10" name="Freeform 15"/>
            <p:cNvSpPr>
              <a:spLocks/>
            </p:cNvSpPr>
            <p:nvPr userDrawn="1"/>
          </p:nvSpPr>
          <p:spPr bwMode="ltGray">
            <a:xfrm rot="373331" flipH="1">
              <a:off x="799" y="2979"/>
              <a:ext cx="87" cy="274"/>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folHlink"/>
            </a:solidFill>
            <a:ln w="9525">
              <a:noFill/>
              <a:round/>
              <a:headEnd/>
              <a:tailEnd/>
            </a:ln>
          </p:spPr>
          <p:txBody>
            <a:bodyPr/>
            <a:lstStyle/>
            <a:p>
              <a:pPr eaLnBrk="1" hangingPunct="1">
                <a:defRPr/>
              </a:pPr>
              <a:endParaRPr lang="ru-RU">
                <a:solidFill>
                  <a:srgbClr val="006699"/>
                </a:solidFill>
              </a:endParaRPr>
            </a:p>
          </p:txBody>
        </p:sp>
        <p:sp>
          <p:nvSpPr>
            <p:cNvPr id="11" name="Freeform 16"/>
            <p:cNvSpPr>
              <a:spLocks/>
            </p:cNvSpPr>
            <p:nvPr userDrawn="1"/>
          </p:nvSpPr>
          <p:spPr bwMode="ltGray">
            <a:xfrm>
              <a:off x="1190" y="3273"/>
              <a:ext cx="1108" cy="1047"/>
            </a:xfrm>
            <a:custGeom>
              <a:avLst/>
              <a:gdLst/>
              <a:ahLst/>
              <a:cxnLst>
                <a:cxn ang="0">
                  <a:pos x="784" y="1047"/>
                </a:cxn>
                <a:cxn ang="0">
                  <a:pos x="692" y="1011"/>
                </a:cxn>
                <a:cxn ang="0">
                  <a:pos x="607" y="945"/>
                </a:cxn>
                <a:cxn ang="0">
                  <a:pos x="517" y="861"/>
                </a:cxn>
                <a:cxn ang="0">
                  <a:pos x="432" y="776"/>
                </a:cxn>
                <a:cxn ang="0">
                  <a:pos x="350" y="677"/>
                </a:cxn>
                <a:cxn ang="0">
                  <a:pos x="266" y="563"/>
                </a:cxn>
                <a:cxn ang="0">
                  <a:pos x="188" y="447"/>
                </a:cxn>
                <a:cxn ang="0">
                  <a:pos x="122" y="325"/>
                </a:cxn>
                <a:cxn ang="0">
                  <a:pos x="65" y="211"/>
                </a:cxn>
                <a:cxn ang="0">
                  <a:pos x="21" y="101"/>
                </a:cxn>
                <a:cxn ang="0">
                  <a:pos x="0" y="0"/>
                </a:cxn>
                <a:cxn ang="0">
                  <a:pos x="109" y="217"/>
                </a:cxn>
                <a:cxn ang="0">
                  <a:pos x="209" y="378"/>
                </a:cxn>
                <a:cxn ang="0">
                  <a:pos x="294" y="500"/>
                </a:cxn>
                <a:cxn ang="0">
                  <a:pos x="373" y="590"/>
                </a:cxn>
                <a:cxn ang="0">
                  <a:pos x="441" y="661"/>
                </a:cxn>
                <a:cxn ang="0">
                  <a:pos x="506" y="713"/>
                </a:cxn>
                <a:cxn ang="0">
                  <a:pos x="564" y="754"/>
                </a:cxn>
                <a:cxn ang="0">
                  <a:pos x="620" y="801"/>
                </a:cxn>
                <a:cxn ang="0">
                  <a:pos x="754" y="899"/>
                </a:cxn>
                <a:cxn ang="0">
                  <a:pos x="925" y="977"/>
                </a:cxn>
                <a:cxn ang="0">
                  <a:pos x="1108" y="1047"/>
                </a:cxn>
                <a:cxn ang="0">
                  <a:pos x="784" y="1047"/>
                </a:cxn>
              </a:cxnLst>
              <a:rect l="0" t="0" r="r" b="b"/>
              <a:pathLst>
                <a:path w="1108" h="1047">
                  <a:moveTo>
                    <a:pt x="784" y="1047"/>
                  </a:moveTo>
                  <a:lnTo>
                    <a:pt x="692" y="1011"/>
                  </a:lnTo>
                  <a:lnTo>
                    <a:pt x="607" y="945"/>
                  </a:lnTo>
                  <a:lnTo>
                    <a:pt x="517" y="861"/>
                  </a:lnTo>
                  <a:lnTo>
                    <a:pt x="432" y="776"/>
                  </a:lnTo>
                  <a:lnTo>
                    <a:pt x="350" y="677"/>
                  </a:lnTo>
                  <a:lnTo>
                    <a:pt x="266" y="563"/>
                  </a:lnTo>
                  <a:lnTo>
                    <a:pt x="188" y="447"/>
                  </a:lnTo>
                  <a:lnTo>
                    <a:pt x="122" y="325"/>
                  </a:lnTo>
                  <a:lnTo>
                    <a:pt x="65" y="211"/>
                  </a:lnTo>
                  <a:lnTo>
                    <a:pt x="21" y="101"/>
                  </a:lnTo>
                  <a:lnTo>
                    <a:pt x="0" y="0"/>
                  </a:lnTo>
                  <a:lnTo>
                    <a:pt x="109" y="217"/>
                  </a:lnTo>
                  <a:lnTo>
                    <a:pt x="209" y="378"/>
                  </a:lnTo>
                  <a:lnTo>
                    <a:pt x="294" y="500"/>
                  </a:lnTo>
                  <a:lnTo>
                    <a:pt x="373" y="590"/>
                  </a:lnTo>
                  <a:lnTo>
                    <a:pt x="441" y="661"/>
                  </a:lnTo>
                  <a:lnTo>
                    <a:pt x="506" y="713"/>
                  </a:lnTo>
                  <a:lnTo>
                    <a:pt x="564" y="754"/>
                  </a:lnTo>
                  <a:lnTo>
                    <a:pt x="620" y="801"/>
                  </a:lnTo>
                  <a:lnTo>
                    <a:pt x="754" y="899"/>
                  </a:lnTo>
                  <a:lnTo>
                    <a:pt x="925" y="977"/>
                  </a:lnTo>
                  <a:lnTo>
                    <a:pt x="1108" y="1047"/>
                  </a:lnTo>
                  <a:lnTo>
                    <a:pt x="784" y="1047"/>
                  </a:lnTo>
                  <a:close/>
                </a:path>
              </a:pathLst>
            </a:custGeom>
            <a:solidFill>
              <a:schemeClr val="folHlink"/>
            </a:solidFill>
            <a:ln w="9525">
              <a:noFill/>
              <a:round/>
              <a:headEnd/>
              <a:tailEnd/>
            </a:ln>
          </p:spPr>
          <p:txBody>
            <a:bodyPr/>
            <a:lstStyle/>
            <a:p>
              <a:pPr eaLnBrk="1" hangingPunct="1">
                <a:defRPr/>
              </a:pPr>
              <a:endParaRPr lang="ru-RU">
                <a:solidFill>
                  <a:srgbClr val="006699"/>
                </a:solidFill>
              </a:endParaRPr>
            </a:p>
          </p:txBody>
        </p:sp>
        <p:grpSp>
          <p:nvGrpSpPr>
            <p:cNvPr id="12" name="Group 17"/>
            <p:cNvGrpSpPr>
              <a:grpSpLocks/>
            </p:cNvGrpSpPr>
            <p:nvPr userDrawn="1"/>
          </p:nvGrpSpPr>
          <p:grpSpPr bwMode="auto">
            <a:xfrm rot="3220060">
              <a:off x="2636" y="751"/>
              <a:ext cx="569" cy="636"/>
              <a:chOff x="1727" y="866"/>
              <a:chExt cx="129" cy="157"/>
            </a:xfrm>
          </p:grpSpPr>
          <p:sp>
            <p:nvSpPr>
              <p:cNvPr id="36" name="Freeform 1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sp>
            <p:nvSpPr>
              <p:cNvPr id="37" name="Freeform 1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sp>
            <p:nvSpPr>
              <p:cNvPr id="38" name="Freeform 2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grpSp>
        <p:grpSp>
          <p:nvGrpSpPr>
            <p:cNvPr id="13" name="Group 21"/>
            <p:cNvGrpSpPr>
              <a:grpSpLocks/>
            </p:cNvGrpSpPr>
            <p:nvPr userDrawn="1"/>
          </p:nvGrpSpPr>
          <p:grpSpPr bwMode="auto">
            <a:xfrm rot="-6691250">
              <a:off x="3639" y="121"/>
              <a:ext cx="356" cy="608"/>
              <a:chOff x="1731" y="866"/>
              <a:chExt cx="129" cy="157"/>
            </a:xfrm>
          </p:grpSpPr>
          <p:sp>
            <p:nvSpPr>
              <p:cNvPr id="33" name="Freeform 22"/>
              <p:cNvSpPr>
                <a:spLocks/>
              </p:cNvSpPr>
              <p:nvPr userDrawn="1"/>
            </p:nvSpPr>
            <p:spPr bwMode="ltGray">
              <a:xfrm>
                <a:off x="1731"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sp>
            <p:nvSpPr>
              <p:cNvPr id="34" name="Freeform 23"/>
              <p:cNvSpPr>
                <a:spLocks/>
              </p:cNvSpPr>
              <p:nvPr userDrawn="1"/>
            </p:nvSpPr>
            <p:spPr bwMode="ltGray">
              <a:xfrm>
                <a:off x="1790"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sp>
            <p:nvSpPr>
              <p:cNvPr id="35" name="Freeform 24"/>
              <p:cNvSpPr>
                <a:spLocks/>
              </p:cNvSpPr>
              <p:nvPr userDrawn="1"/>
            </p:nvSpPr>
            <p:spPr bwMode="ltGray">
              <a:xfrm>
                <a:off x="1774"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grpSp>
        <p:grpSp>
          <p:nvGrpSpPr>
            <p:cNvPr id="14" name="Group 25"/>
            <p:cNvGrpSpPr>
              <a:grpSpLocks/>
            </p:cNvGrpSpPr>
            <p:nvPr userDrawn="1"/>
          </p:nvGrpSpPr>
          <p:grpSpPr bwMode="auto">
            <a:xfrm rot="8524840">
              <a:off x="676" y="3304"/>
              <a:ext cx="500" cy="500"/>
              <a:chOff x="1727" y="870"/>
              <a:chExt cx="129" cy="156"/>
            </a:xfrm>
          </p:grpSpPr>
          <p:sp>
            <p:nvSpPr>
              <p:cNvPr id="30" name="Freeform 26"/>
              <p:cNvSpPr>
                <a:spLocks/>
              </p:cNvSpPr>
              <p:nvPr userDrawn="1"/>
            </p:nvSpPr>
            <p:spPr bwMode="ltGray">
              <a:xfrm>
                <a:off x="1727" y="870"/>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sp>
            <p:nvSpPr>
              <p:cNvPr id="31" name="Freeform 27"/>
              <p:cNvSpPr>
                <a:spLocks/>
              </p:cNvSpPr>
              <p:nvPr userDrawn="1"/>
            </p:nvSpPr>
            <p:spPr bwMode="ltGray">
              <a:xfrm>
                <a:off x="1786" y="898"/>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sp>
            <p:nvSpPr>
              <p:cNvPr id="32" name="Freeform 28"/>
              <p:cNvSpPr>
                <a:spLocks/>
              </p:cNvSpPr>
              <p:nvPr userDrawn="1"/>
            </p:nvSpPr>
            <p:spPr bwMode="ltGray">
              <a:xfrm>
                <a:off x="1772" y="1001"/>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grpSp>
        <p:grpSp>
          <p:nvGrpSpPr>
            <p:cNvPr id="15" name="Group 29"/>
            <p:cNvGrpSpPr>
              <a:grpSpLocks/>
            </p:cNvGrpSpPr>
            <p:nvPr userDrawn="1"/>
          </p:nvGrpSpPr>
          <p:grpSpPr bwMode="auto">
            <a:xfrm rot="4106450" flipH="1">
              <a:off x="404" y="265"/>
              <a:ext cx="708" cy="891"/>
              <a:chOff x="1727" y="866"/>
              <a:chExt cx="129" cy="157"/>
            </a:xfrm>
          </p:grpSpPr>
          <p:sp>
            <p:nvSpPr>
              <p:cNvPr id="27" name="Freeform 30"/>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sp>
            <p:nvSpPr>
              <p:cNvPr id="28" name="Freeform 31"/>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sp>
            <p:nvSpPr>
              <p:cNvPr id="29" name="Freeform 3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grpSp>
        <p:grpSp>
          <p:nvGrpSpPr>
            <p:cNvPr id="16" name="Group 33"/>
            <p:cNvGrpSpPr>
              <a:grpSpLocks/>
            </p:cNvGrpSpPr>
            <p:nvPr userDrawn="1"/>
          </p:nvGrpSpPr>
          <p:grpSpPr bwMode="auto">
            <a:xfrm rot="10015322" flipH="1">
              <a:off x="4621" y="2392"/>
              <a:ext cx="708" cy="891"/>
              <a:chOff x="1727" y="866"/>
              <a:chExt cx="129" cy="157"/>
            </a:xfrm>
          </p:grpSpPr>
          <p:sp>
            <p:nvSpPr>
              <p:cNvPr id="24" name="Freeform 3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sp>
            <p:nvSpPr>
              <p:cNvPr id="25" name="Freeform 3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sp>
            <p:nvSpPr>
              <p:cNvPr id="26" name="Freeform 3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grpSp>
        <p:sp>
          <p:nvSpPr>
            <p:cNvPr id="17" name="Freeform 37"/>
            <p:cNvSpPr>
              <a:spLocks/>
            </p:cNvSpPr>
            <p:nvPr userDrawn="1"/>
          </p:nvSpPr>
          <p:spPr bwMode="ltGray">
            <a:xfrm>
              <a:off x="1217" y="2"/>
              <a:ext cx="862" cy="886"/>
            </a:xfrm>
            <a:custGeom>
              <a:avLst/>
              <a:gdLst/>
              <a:ahLst/>
              <a:cxnLst>
                <a:cxn ang="0">
                  <a:pos x="0" y="0"/>
                </a:cxn>
                <a:cxn ang="0">
                  <a:pos x="6" y="107"/>
                </a:cxn>
                <a:cxn ang="0">
                  <a:pos x="37" y="262"/>
                </a:cxn>
                <a:cxn ang="0">
                  <a:pos x="83" y="410"/>
                </a:cxn>
                <a:cxn ang="0">
                  <a:pos x="149" y="546"/>
                </a:cxn>
                <a:cxn ang="0">
                  <a:pos x="237" y="666"/>
                </a:cxn>
                <a:cxn ang="0">
                  <a:pos x="338" y="764"/>
                </a:cxn>
                <a:cxn ang="0">
                  <a:pos x="450" y="838"/>
                </a:cxn>
                <a:cxn ang="0">
                  <a:pos x="579" y="879"/>
                </a:cxn>
                <a:cxn ang="0">
                  <a:pos x="714" y="886"/>
                </a:cxn>
                <a:cxn ang="0">
                  <a:pos x="862" y="851"/>
                </a:cxn>
                <a:cxn ang="0">
                  <a:pos x="784" y="856"/>
                </a:cxn>
                <a:cxn ang="0">
                  <a:pos x="700" y="835"/>
                </a:cxn>
                <a:cxn ang="0">
                  <a:pos x="621" y="794"/>
                </a:cxn>
                <a:cxn ang="0">
                  <a:pos x="542" y="728"/>
                </a:cxn>
                <a:cxn ang="0">
                  <a:pos x="466" y="649"/>
                </a:cxn>
                <a:cxn ang="0">
                  <a:pos x="397" y="557"/>
                </a:cxn>
                <a:cxn ang="0">
                  <a:pos x="334" y="454"/>
                </a:cxn>
                <a:cxn ang="0">
                  <a:pos x="279" y="339"/>
                </a:cxn>
                <a:cxn ang="0">
                  <a:pos x="238" y="225"/>
                </a:cxn>
                <a:cxn ang="0">
                  <a:pos x="205" y="105"/>
                </a:cxn>
                <a:cxn ang="0">
                  <a:pos x="184" y="3"/>
                </a:cxn>
              </a:cxnLst>
              <a:rect l="0" t="0" r="r" b="b"/>
              <a:pathLst>
                <a:path w="862" h="886">
                  <a:moveTo>
                    <a:pt x="0" y="0"/>
                  </a:moveTo>
                  <a:lnTo>
                    <a:pt x="6" y="107"/>
                  </a:lnTo>
                  <a:lnTo>
                    <a:pt x="37" y="262"/>
                  </a:lnTo>
                  <a:lnTo>
                    <a:pt x="83" y="410"/>
                  </a:lnTo>
                  <a:lnTo>
                    <a:pt x="149" y="546"/>
                  </a:lnTo>
                  <a:lnTo>
                    <a:pt x="237" y="666"/>
                  </a:lnTo>
                  <a:lnTo>
                    <a:pt x="338" y="764"/>
                  </a:lnTo>
                  <a:lnTo>
                    <a:pt x="450" y="838"/>
                  </a:lnTo>
                  <a:lnTo>
                    <a:pt x="579" y="879"/>
                  </a:lnTo>
                  <a:lnTo>
                    <a:pt x="714" y="886"/>
                  </a:lnTo>
                  <a:lnTo>
                    <a:pt x="862" y="851"/>
                  </a:lnTo>
                  <a:lnTo>
                    <a:pt x="784" y="856"/>
                  </a:lnTo>
                  <a:lnTo>
                    <a:pt x="700" y="835"/>
                  </a:lnTo>
                  <a:lnTo>
                    <a:pt x="621" y="794"/>
                  </a:lnTo>
                  <a:lnTo>
                    <a:pt x="542" y="728"/>
                  </a:lnTo>
                  <a:lnTo>
                    <a:pt x="466" y="649"/>
                  </a:lnTo>
                  <a:lnTo>
                    <a:pt x="397" y="557"/>
                  </a:lnTo>
                  <a:lnTo>
                    <a:pt x="334" y="454"/>
                  </a:lnTo>
                  <a:lnTo>
                    <a:pt x="279" y="339"/>
                  </a:lnTo>
                  <a:lnTo>
                    <a:pt x="238" y="225"/>
                  </a:lnTo>
                  <a:lnTo>
                    <a:pt x="205" y="105"/>
                  </a:lnTo>
                  <a:lnTo>
                    <a:pt x="184" y="3"/>
                  </a:lnTo>
                </a:path>
              </a:pathLst>
            </a:custGeom>
            <a:solidFill>
              <a:schemeClr val="accent1"/>
            </a:solidFill>
            <a:ln w="9525">
              <a:noFill/>
              <a:round/>
              <a:headEnd/>
              <a:tailEnd/>
            </a:ln>
          </p:spPr>
          <p:txBody>
            <a:bodyPr/>
            <a:lstStyle/>
            <a:p>
              <a:pPr eaLnBrk="1" hangingPunct="1">
                <a:defRPr/>
              </a:pPr>
              <a:endParaRPr lang="ru-RU">
                <a:solidFill>
                  <a:srgbClr val="006699"/>
                </a:solidFill>
              </a:endParaRPr>
            </a:p>
          </p:txBody>
        </p:sp>
        <p:sp>
          <p:nvSpPr>
            <p:cNvPr id="18" name="Freeform 38"/>
            <p:cNvSpPr>
              <a:spLocks/>
            </p:cNvSpPr>
            <p:nvPr userDrawn="1"/>
          </p:nvSpPr>
          <p:spPr bwMode="ltGray">
            <a:xfrm rot="9832527" flipV="1">
              <a:off x="2158" y="102"/>
              <a:ext cx="681" cy="593"/>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eaLnBrk="1" hangingPunct="1">
                <a:defRPr/>
              </a:pPr>
              <a:endParaRPr lang="ru-RU">
                <a:solidFill>
                  <a:srgbClr val="006699"/>
                </a:solidFill>
              </a:endParaRPr>
            </a:p>
          </p:txBody>
        </p:sp>
        <p:sp>
          <p:nvSpPr>
            <p:cNvPr id="19" name="Freeform 39"/>
            <p:cNvSpPr>
              <a:spLocks/>
            </p:cNvSpPr>
            <p:nvPr userDrawn="1"/>
          </p:nvSpPr>
          <p:spPr bwMode="ltGray">
            <a:xfrm rot="9832527" flipV="1">
              <a:off x="1997" y="858"/>
              <a:ext cx="330" cy="278"/>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eaLnBrk="1" hangingPunct="1">
                <a:defRPr/>
              </a:pPr>
              <a:endParaRPr lang="ru-RU">
                <a:solidFill>
                  <a:srgbClr val="006699"/>
                </a:solidFill>
              </a:endParaRPr>
            </a:p>
          </p:txBody>
        </p:sp>
        <p:sp>
          <p:nvSpPr>
            <p:cNvPr id="20" name="Freeform 40"/>
            <p:cNvSpPr>
              <a:spLocks/>
            </p:cNvSpPr>
            <p:nvPr userDrawn="1"/>
          </p:nvSpPr>
          <p:spPr bwMode="ltGray">
            <a:xfrm rot="9832527" flipV="1">
              <a:off x="2224" y="808"/>
              <a:ext cx="123" cy="233"/>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eaLnBrk="1" hangingPunct="1">
                <a:defRPr/>
              </a:pPr>
              <a:endParaRPr lang="ru-RU">
                <a:solidFill>
                  <a:srgbClr val="006699"/>
                </a:solidFill>
              </a:endParaRPr>
            </a:p>
          </p:txBody>
        </p:sp>
        <p:sp>
          <p:nvSpPr>
            <p:cNvPr id="21" name="Freeform 41"/>
            <p:cNvSpPr>
              <a:spLocks/>
            </p:cNvSpPr>
            <p:nvPr userDrawn="1"/>
          </p:nvSpPr>
          <p:spPr bwMode="ltGray">
            <a:xfrm>
              <a:off x="1603" y="0"/>
              <a:ext cx="124" cy="121"/>
            </a:xfrm>
            <a:custGeom>
              <a:avLst/>
              <a:gdLst/>
              <a:ahLst/>
              <a:cxnLst>
                <a:cxn ang="0">
                  <a:pos x="124" y="0"/>
                </a:cxn>
                <a:cxn ang="0">
                  <a:pos x="113" y="9"/>
                </a:cxn>
                <a:cxn ang="0">
                  <a:pos x="99" y="25"/>
                </a:cxn>
                <a:cxn ang="0">
                  <a:pos x="81" y="41"/>
                </a:cxn>
                <a:cxn ang="0">
                  <a:pos x="63" y="54"/>
                </a:cxn>
                <a:cxn ang="0">
                  <a:pos x="41" y="66"/>
                </a:cxn>
                <a:cxn ang="0">
                  <a:pos x="22" y="74"/>
                </a:cxn>
                <a:cxn ang="0">
                  <a:pos x="0" y="75"/>
                </a:cxn>
                <a:cxn ang="0">
                  <a:pos x="10" y="96"/>
                </a:cxn>
                <a:cxn ang="0">
                  <a:pos x="23" y="113"/>
                </a:cxn>
                <a:cxn ang="0">
                  <a:pos x="41" y="121"/>
                </a:cxn>
                <a:cxn ang="0">
                  <a:pos x="60" y="121"/>
                </a:cxn>
                <a:cxn ang="0">
                  <a:pos x="83" y="111"/>
                </a:cxn>
                <a:cxn ang="0">
                  <a:pos x="101" y="88"/>
                </a:cxn>
                <a:cxn ang="0">
                  <a:pos x="116" y="53"/>
                </a:cxn>
                <a:cxn ang="0">
                  <a:pos x="124" y="0"/>
                </a:cxn>
              </a:cxnLst>
              <a:rect l="0" t="0" r="r" b="b"/>
              <a:pathLst>
                <a:path w="124" h="121">
                  <a:moveTo>
                    <a:pt x="124" y="0"/>
                  </a:moveTo>
                  <a:lnTo>
                    <a:pt x="113" y="9"/>
                  </a:lnTo>
                  <a:lnTo>
                    <a:pt x="99" y="25"/>
                  </a:lnTo>
                  <a:lnTo>
                    <a:pt x="81" y="41"/>
                  </a:lnTo>
                  <a:lnTo>
                    <a:pt x="63" y="54"/>
                  </a:lnTo>
                  <a:lnTo>
                    <a:pt x="41" y="66"/>
                  </a:lnTo>
                  <a:lnTo>
                    <a:pt x="22" y="74"/>
                  </a:lnTo>
                  <a:lnTo>
                    <a:pt x="0" y="75"/>
                  </a:lnTo>
                  <a:lnTo>
                    <a:pt x="10" y="96"/>
                  </a:lnTo>
                  <a:lnTo>
                    <a:pt x="23" y="113"/>
                  </a:lnTo>
                  <a:lnTo>
                    <a:pt x="41" y="121"/>
                  </a:lnTo>
                  <a:lnTo>
                    <a:pt x="60" y="121"/>
                  </a:lnTo>
                  <a:lnTo>
                    <a:pt x="83" y="111"/>
                  </a:lnTo>
                  <a:lnTo>
                    <a:pt x="101" y="88"/>
                  </a:lnTo>
                  <a:lnTo>
                    <a:pt x="116" y="53"/>
                  </a:lnTo>
                  <a:lnTo>
                    <a:pt x="124" y="0"/>
                  </a:lnTo>
                  <a:close/>
                </a:path>
              </a:pathLst>
            </a:custGeom>
            <a:solidFill>
              <a:schemeClr val="accent1"/>
            </a:solidFill>
            <a:ln w="9525">
              <a:noFill/>
              <a:round/>
              <a:headEnd/>
              <a:tailEnd/>
            </a:ln>
          </p:spPr>
          <p:txBody>
            <a:bodyPr/>
            <a:lstStyle/>
            <a:p>
              <a:pPr eaLnBrk="1" hangingPunct="1">
                <a:defRPr/>
              </a:pPr>
              <a:endParaRPr lang="ru-RU">
                <a:solidFill>
                  <a:srgbClr val="006699"/>
                </a:solidFill>
              </a:endParaRPr>
            </a:p>
          </p:txBody>
        </p:sp>
        <p:sp>
          <p:nvSpPr>
            <p:cNvPr id="22" name="Freeform 42"/>
            <p:cNvSpPr>
              <a:spLocks/>
            </p:cNvSpPr>
            <p:nvPr userDrawn="1"/>
          </p:nvSpPr>
          <p:spPr bwMode="ltGray">
            <a:xfrm rot="9832527" flipV="1">
              <a:off x="2173" y="1238"/>
              <a:ext cx="393" cy="2300"/>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1"/>
            </a:solidFill>
            <a:ln w="9525">
              <a:noFill/>
              <a:round/>
              <a:headEnd/>
              <a:tailEnd/>
            </a:ln>
          </p:spPr>
          <p:txBody>
            <a:bodyPr/>
            <a:lstStyle/>
            <a:p>
              <a:pPr eaLnBrk="1" hangingPunct="1">
                <a:defRPr/>
              </a:pPr>
              <a:endParaRPr lang="ru-RU">
                <a:solidFill>
                  <a:srgbClr val="006699"/>
                </a:solidFill>
              </a:endParaRPr>
            </a:p>
          </p:txBody>
        </p:sp>
        <p:sp>
          <p:nvSpPr>
            <p:cNvPr id="23" name="Freeform 43"/>
            <p:cNvSpPr>
              <a:spLocks/>
            </p:cNvSpPr>
            <p:nvPr userDrawn="1"/>
          </p:nvSpPr>
          <p:spPr bwMode="ltGray">
            <a:xfrm>
              <a:off x="0" y="1848"/>
              <a:ext cx="36" cy="132"/>
            </a:xfrm>
            <a:custGeom>
              <a:avLst/>
              <a:gdLst/>
              <a:ahLst/>
              <a:cxnLst>
                <a:cxn ang="0">
                  <a:pos x="0" y="0"/>
                </a:cxn>
                <a:cxn ang="0">
                  <a:pos x="36" y="12"/>
                </a:cxn>
                <a:cxn ang="0">
                  <a:pos x="0" y="132"/>
                </a:cxn>
                <a:cxn ang="0">
                  <a:pos x="0" y="0"/>
                </a:cxn>
              </a:cxnLst>
              <a:rect l="0" t="0" r="r" b="b"/>
              <a:pathLst>
                <a:path w="36" h="132">
                  <a:moveTo>
                    <a:pt x="0" y="0"/>
                  </a:moveTo>
                  <a:lnTo>
                    <a:pt x="36" y="12"/>
                  </a:lnTo>
                  <a:lnTo>
                    <a:pt x="0" y="132"/>
                  </a:lnTo>
                  <a:lnTo>
                    <a:pt x="0" y="0"/>
                  </a:lnTo>
                  <a:close/>
                </a:path>
              </a:pathLst>
            </a:custGeom>
            <a:solidFill>
              <a:schemeClr val="folHlink"/>
            </a:solidFill>
            <a:ln w="9525">
              <a:noFill/>
              <a:round/>
              <a:headEnd/>
              <a:tailEnd/>
            </a:ln>
            <a:effectLst/>
          </p:spPr>
          <p:txBody>
            <a:bodyPr/>
            <a:lstStyle/>
            <a:p>
              <a:pPr eaLnBrk="1" hangingPunct="1">
                <a:defRPr/>
              </a:pPr>
              <a:endParaRPr lang="ru-RU">
                <a:solidFill>
                  <a:srgbClr val="006699"/>
                </a:solidFill>
              </a:endParaRPr>
            </a:p>
          </p:txBody>
        </p:sp>
      </p:grpSp>
      <p:sp>
        <p:nvSpPr>
          <p:cNvPr id="47151" name="Rectangle 47"/>
          <p:cNvSpPr>
            <a:spLocks noGrp="1" noChangeArrowheads="1"/>
          </p:cNvSpPr>
          <p:nvPr>
            <p:ph type="ctrTitle"/>
          </p:nvPr>
        </p:nvSpPr>
        <p:spPr>
          <a:xfrm>
            <a:off x="2455863" y="596900"/>
            <a:ext cx="6192837" cy="3581400"/>
          </a:xfrm>
        </p:spPr>
        <p:txBody>
          <a:bodyPr/>
          <a:lstStyle>
            <a:lvl1pPr>
              <a:defRPr sz="5200" b="1"/>
            </a:lvl1pPr>
          </a:lstStyle>
          <a:p>
            <a:r>
              <a:rPr lang="ru-RU"/>
              <a:t>Образец заголовка</a:t>
            </a:r>
          </a:p>
        </p:txBody>
      </p:sp>
      <p:sp>
        <p:nvSpPr>
          <p:cNvPr id="47152" name="Rectangle 48"/>
          <p:cNvSpPr>
            <a:spLocks noGrp="1" noChangeArrowheads="1"/>
          </p:cNvSpPr>
          <p:nvPr>
            <p:ph type="subTitle" idx="1"/>
          </p:nvPr>
        </p:nvSpPr>
        <p:spPr>
          <a:xfrm>
            <a:off x="2489200" y="4279900"/>
            <a:ext cx="6146800" cy="1485900"/>
          </a:xfrm>
        </p:spPr>
        <p:txBody>
          <a:bodyPr/>
          <a:lstStyle>
            <a:lvl1pPr marL="0" indent="0" algn="ctr">
              <a:buFontTx/>
              <a:buNone/>
              <a:defRPr b="1">
                <a:effectLst>
                  <a:outerShdw blurRad="38100" dist="38100" dir="2700000" algn="tl">
                    <a:srgbClr val="C0C0C0"/>
                  </a:outerShdw>
                </a:effectLst>
              </a:defRPr>
            </a:lvl1pPr>
          </a:lstStyle>
          <a:p>
            <a:r>
              <a:rPr lang="ru-RU"/>
              <a:t>Образец подзаголовка</a:t>
            </a:r>
          </a:p>
        </p:txBody>
      </p:sp>
      <p:sp>
        <p:nvSpPr>
          <p:cNvPr id="46" name="Rectangle 44"/>
          <p:cNvSpPr>
            <a:spLocks noGrp="1" noChangeArrowheads="1"/>
          </p:cNvSpPr>
          <p:nvPr>
            <p:ph type="dt" sz="half" idx="10"/>
          </p:nvPr>
        </p:nvSpPr>
        <p:spPr>
          <a:xfrm>
            <a:off x="457200" y="6248400"/>
            <a:ext cx="2133600" cy="457200"/>
          </a:xfrm>
        </p:spPr>
        <p:txBody>
          <a:bodyPr/>
          <a:lstStyle>
            <a:lvl1pPr>
              <a:defRPr/>
            </a:lvl1pPr>
          </a:lstStyle>
          <a:p>
            <a:pPr>
              <a:defRPr/>
            </a:pPr>
            <a:endParaRPr lang="ru-RU">
              <a:solidFill>
                <a:srgbClr val="006699"/>
              </a:solidFill>
            </a:endParaRPr>
          </a:p>
        </p:txBody>
      </p:sp>
      <p:sp>
        <p:nvSpPr>
          <p:cNvPr id="47" name="Rectangle 45"/>
          <p:cNvSpPr>
            <a:spLocks noGrp="1" noChangeArrowheads="1"/>
          </p:cNvSpPr>
          <p:nvPr>
            <p:ph type="ftr" sz="quarter" idx="11"/>
          </p:nvPr>
        </p:nvSpPr>
        <p:spPr/>
        <p:txBody>
          <a:bodyPr/>
          <a:lstStyle>
            <a:lvl1pPr>
              <a:defRPr/>
            </a:lvl1pPr>
          </a:lstStyle>
          <a:p>
            <a:pPr>
              <a:defRPr/>
            </a:pPr>
            <a:endParaRPr lang="ru-RU">
              <a:solidFill>
                <a:srgbClr val="006699"/>
              </a:solidFill>
            </a:endParaRPr>
          </a:p>
        </p:txBody>
      </p:sp>
      <p:sp>
        <p:nvSpPr>
          <p:cNvPr id="48" name="Rectangle 46"/>
          <p:cNvSpPr>
            <a:spLocks noGrp="1" noChangeArrowheads="1"/>
          </p:cNvSpPr>
          <p:nvPr>
            <p:ph type="sldNum" sz="quarter" idx="12"/>
          </p:nvPr>
        </p:nvSpPr>
        <p:spPr/>
        <p:txBody>
          <a:bodyPr/>
          <a:lstStyle>
            <a:lvl1pPr>
              <a:defRPr/>
            </a:lvl1pPr>
          </a:lstStyle>
          <a:p>
            <a:pPr>
              <a:defRPr/>
            </a:pPr>
            <a:fld id="{2796574C-D63C-4BDA-89D8-F57022BA0715}"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770476661"/>
      </p:ext>
    </p:extLst>
  </p:cSld>
  <p:clrMapOvr>
    <a:masterClrMapping/>
  </p:clrMapOvr>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5"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6" name="Rectangle 49"/>
          <p:cNvSpPr>
            <a:spLocks noGrp="1" noChangeArrowheads="1"/>
          </p:cNvSpPr>
          <p:nvPr>
            <p:ph type="sldNum" sz="quarter" idx="12"/>
          </p:nvPr>
        </p:nvSpPr>
        <p:spPr>
          <a:ln/>
        </p:spPr>
        <p:txBody>
          <a:bodyPr/>
          <a:lstStyle>
            <a:lvl1pPr>
              <a:defRPr/>
            </a:lvl1pPr>
          </a:lstStyle>
          <a:p>
            <a:pPr>
              <a:defRPr/>
            </a:pPr>
            <a:fld id="{4E16B586-EA7D-4621-8B75-67A494AD697C}"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3679344535"/>
      </p:ext>
    </p:extLst>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5"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6" name="Rectangle 49"/>
          <p:cNvSpPr>
            <a:spLocks noGrp="1" noChangeArrowheads="1"/>
          </p:cNvSpPr>
          <p:nvPr>
            <p:ph type="sldNum" sz="quarter" idx="12"/>
          </p:nvPr>
        </p:nvSpPr>
        <p:spPr>
          <a:ln/>
        </p:spPr>
        <p:txBody>
          <a:bodyPr/>
          <a:lstStyle>
            <a:lvl1pPr>
              <a:defRPr/>
            </a:lvl1pPr>
          </a:lstStyle>
          <a:p>
            <a:pPr>
              <a:defRPr/>
            </a:pPr>
            <a:fld id="{AB7BD45B-8AA2-4A94-BBB4-D50D8185444D}"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412744831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6"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7" name="Rectangle 49"/>
          <p:cNvSpPr>
            <a:spLocks noGrp="1" noChangeArrowheads="1"/>
          </p:cNvSpPr>
          <p:nvPr>
            <p:ph type="sldNum" sz="quarter" idx="12"/>
          </p:nvPr>
        </p:nvSpPr>
        <p:spPr>
          <a:ln/>
        </p:spPr>
        <p:txBody>
          <a:bodyPr/>
          <a:lstStyle>
            <a:lvl1pPr>
              <a:defRPr/>
            </a:lvl1pPr>
          </a:lstStyle>
          <a:p>
            <a:pPr>
              <a:defRPr/>
            </a:pPr>
            <a:fld id="{5299015A-1F74-4B3B-9999-77010A0C031A}"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3694245771"/>
      </p:ext>
    </p:extLst>
  </p:cSld>
  <p:clrMapOvr>
    <a:masterClrMapping/>
  </p:clrMapOvr>
  <p:timing>
    <p:tnLst>
      <p:par>
        <p:cTn id="1" dur="indefinite" restart="never" nodeType="tmRoot"/>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8"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9" name="Rectangle 49"/>
          <p:cNvSpPr>
            <a:spLocks noGrp="1" noChangeArrowheads="1"/>
          </p:cNvSpPr>
          <p:nvPr>
            <p:ph type="sldNum" sz="quarter" idx="12"/>
          </p:nvPr>
        </p:nvSpPr>
        <p:spPr>
          <a:ln/>
        </p:spPr>
        <p:txBody>
          <a:bodyPr/>
          <a:lstStyle>
            <a:lvl1pPr>
              <a:defRPr/>
            </a:lvl1pPr>
          </a:lstStyle>
          <a:p>
            <a:pPr>
              <a:defRPr/>
            </a:pPr>
            <a:fld id="{DAE17B94-FB63-44A6-9A9F-09B0174965C1}"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361124334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4"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5" name="Rectangle 49"/>
          <p:cNvSpPr>
            <a:spLocks noGrp="1" noChangeArrowheads="1"/>
          </p:cNvSpPr>
          <p:nvPr>
            <p:ph type="sldNum" sz="quarter" idx="12"/>
          </p:nvPr>
        </p:nvSpPr>
        <p:spPr>
          <a:ln/>
        </p:spPr>
        <p:txBody>
          <a:bodyPr/>
          <a:lstStyle>
            <a:lvl1pPr>
              <a:defRPr/>
            </a:lvl1pPr>
          </a:lstStyle>
          <a:p>
            <a:pPr>
              <a:defRPr/>
            </a:pPr>
            <a:fld id="{CBD39918-D49A-4994-8C60-19E4CA33CA99}"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42754184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3"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4" name="Rectangle 49"/>
          <p:cNvSpPr>
            <a:spLocks noGrp="1" noChangeArrowheads="1"/>
          </p:cNvSpPr>
          <p:nvPr>
            <p:ph type="sldNum" sz="quarter" idx="12"/>
          </p:nvPr>
        </p:nvSpPr>
        <p:spPr>
          <a:ln/>
        </p:spPr>
        <p:txBody>
          <a:bodyPr/>
          <a:lstStyle>
            <a:lvl1pPr>
              <a:defRPr/>
            </a:lvl1pPr>
          </a:lstStyle>
          <a:p>
            <a:pPr>
              <a:defRPr/>
            </a:pPr>
            <a:fld id="{6F391B09-D3F6-4E16-9526-A720F6B08C5B}"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311960736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6"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7" name="Rectangle 49"/>
          <p:cNvSpPr>
            <a:spLocks noGrp="1" noChangeArrowheads="1"/>
          </p:cNvSpPr>
          <p:nvPr>
            <p:ph type="sldNum" sz="quarter" idx="12"/>
          </p:nvPr>
        </p:nvSpPr>
        <p:spPr>
          <a:ln/>
        </p:spPr>
        <p:txBody>
          <a:bodyPr/>
          <a:lstStyle>
            <a:lvl1pPr>
              <a:defRPr/>
            </a:lvl1pPr>
          </a:lstStyle>
          <a:p>
            <a:pPr>
              <a:defRPr/>
            </a:pPr>
            <a:fld id="{478529D1-F3A3-4930-B7FA-8B7314A9E19C}"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178712939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6"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7" name="Rectangle 49"/>
          <p:cNvSpPr>
            <a:spLocks noGrp="1" noChangeArrowheads="1"/>
          </p:cNvSpPr>
          <p:nvPr>
            <p:ph type="sldNum" sz="quarter" idx="12"/>
          </p:nvPr>
        </p:nvSpPr>
        <p:spPr>
          <a:ln/>
        </p:spPr>
        <p:txBody>
          <a:bodyPr/>
          <a:lstStyle>
            <a:lvl1pPr>
              <a:defRPr/>
            </a:lvl1pPr>
          </a:lstStyle>
          <a:p>
            <a:pPr>
              <a:defRPr/>
            </a:pPr>
            <a:fld id="{5D04E318-4586-431A-BBE8-279FC23AAE1E}"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328807780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5"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6" name="Rectangle 49"/>
          <p:cNvSpPr>
            <a:spLocks noGrp="1" noChangeArrowheads="1"/>
          </p:cNvSpPr>
          <p:nvPr>
            <p:ph type="sldNum" sz="quarter" idx="12"/>
          </p:nvPr>
        </p:nvSpPr>
        <p:spPr>
          <a:ln/>
        </p:spPr>
        <p:txBody>
          <a:bodyPr/>
          <a:lstStyle>
            <a:lvl1pPr>
              <a:defRPr/>
            </a:lvl1pPr>
          </a:lstStyle>
          <a:p>
            <a:pPr>
              <a:defRPr/>
            </a:pPr>
            <a:fld id="{A70214E0-681B-45E5-9724-BDE1F17FFE32}"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229602726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6225" y="103188"/>
            <a:ext cx="2060575" cy="59531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42913" y="103188"/>
            <a:ext cx="6030912" cy="59531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5"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6" name="Rectangle 49"/>
          <p:cNvSpPr>
            <a:spLocks noGrp="1" noChangeArrowheads="1"/>
          </p:cNvSpPr>
          <p:nvPr>
            <p:ph type="sldNum" sz="quarter" idx="12"/>
          </p:nvPr>
        </p:nvSpPr>
        <p:spPr>
          <a:ln/>
        </p:spPr>
        <p:txBody>
          <a:bodyPr/>
          <a:lstStyle>
            <a:lvl1pPr>
              <a:defRPr/>
            </a:lvl1pPr>
          </a:lstStyle>
          <a:p>
            <a:pPr>
              <a:defRPr/>
            </a:pPr>
            <a:fld id="{DBB9F6E1-E5D0-4844-B084-B0840F4EA222}"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357832271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4" name="Freeform 4"/>
          <p:cNvSpPr>
            <a:spLocks/>
          </p:cNvSpPr>
          <p:nvPr/>
        </p:nvSpPr>
        <p:spPr bwMode="auto">
          <a:xfrm>
            <a:off x="285750" y="2803525"/>
            <a:ext cx="1588" cy="3035300"/>
          </a:xfrm>
          <a:custGeom>
            <a:avLst/>
            <a:gdLst>
              <a:gd name="T0" fmla="*/ 0 w 1588"/>
              <a:gd name="T1" fmla="*/ 0 h 1912"/>
              <a:gd name="T2" fmla="*/ 0 w 1588"/>
              <a:gd name="T3" fmla="*/ 2147483646 h 1912"/>
              <a:gd name="T4" fmla="*/ 0 w 1588"/>
              <a:gd name="T5" fmla="*/ 2147483646 h 1912"/>
              <a:gd name="T6" fmla="*/ 0 w 1588"/>
              <a:gd name="T7" fmla="*/ 2147483646 h 1912"/>
              <a:gd name="T8" fmla="*/ 0 w 1588"/>
              <a:gd name="T9" fmla="*/ 2147483646 h 1912"/>
              <a:gd name="T10" fmla="*/ 0 w 1588"/>
              <a:gd name="T11" fmla="*/ 2147483646 h 1912"/>
              <a:gd name="T12" fmla="*/ 0 w 1588"/>
              <a:gd name="T13" fmla="*/ 0 h 1912"/>
              <a:gd name="T14" fmla="*/ 0 w 1588"/>
              <a:gd name="T15" fmla="*/ 0 h 191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588" h="1912">
                <a:moveTo>
                  <a:pt x="0" y="0"/>
                </a:moveTo>
                <a:lnTo>
                  <a:pt x="0" y="6"/>
                </a:lnTo>
                <a:lnTo>
                  <a:pt x="0" y="60"/>
                </a:lnTo>
                <a:lnTo>
                  <a:pt x="0" y="1912"/>
                </a:lnTo>
                <a:lnTo>
                  <a:pt x="0" y="0"/>
                </a:lnTo>
                <a:close/>
              </a:path>
            </a:pathLst>
          </a:custGeom>
          <a:solidFill>
            <a:srgbClr val="6BBA2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656386" name="Rectangle 2"/>
          <p:cNvSpPr>
            <a:spLocks noGrp="1" noChangeArrowheads="1"/>
          </p:cNvSpPr>
          <p:nvPr>
            <p:ph type="ctrTitle" sz="quarter"/>
          </p:nvPr>
        </p:nvSpPr>
        <p:spPr>
          <a:xfrm>
            <a:off x="685800" y="1997075"/>
            <a:ext cx="7772400" cy="1431925"/>
          </a:xfrm>
        </p:spPr>
        <p:txBody>
          <a:bodyPr anchor="b" anchorCtr="1"/>
          <a:lstStyle>
            <a:lvl1pPr algn="ctr">
              <a:defRPr/>
            </a:lvl1pPr>
          </a:lstStyle>
          <a:p>
            <a:r>
              <a:rPr lang="ru-RU"/>
              <a:t>Образец заголовка</a:t>
            </a:r>
          </a:p>
        </p:txBody>
      </p:sp>
      <p:sp>
        <p:nvSpPr>
          <p:cNvPr id="656387" name="Rectangle 3"/>
          <p:cNvSpPr>
            <a:spLocks noGrp="1" noChangeArrowheads="1"/>
          </p:cNvSpPr>
          <p:nvPr>
            <p:ph type="subTitle" sz="quarter" idx="1"/>
          </p:nvPr>
        </p:nvSpPr>
        <p:spPr>
          <a:xfrm>
            <a:off x="1371600" y="3886200"/>
            <a:ext cx="6400800" cy="1752600"/>
          </a:xfrm>
        </p:spPr>
        <p:txBody>
          <a:bodyPr/>
          <a:lstStyle>
            <a:lvl1pPr marL="0" indent="0" algn="ctr">
              <a:buFontTx/>
              <a:buNone/>
              <a:defRPr/>
            </a:lvl1pPr>
          </a:lstStyle>
          <a:p>
            <a:r>
              <a:rPr lang="ru-RU"/>
              <a:t>Образец подзаголовка</a:t>
            </a:r>
          </a:p>
        </p:txBody>
      </p:sp>
      <p:sp>
        <p:nvSpPr>
          <p:cNvPr id="5" name="Rectangle 5"/>
          <p:cNvSpPr>
            <a:spLocks noGrp="1" noChangeArrowheads="1"/>
          </p:cNvSpPr>
          <p:nvPr>
            <p:ph type="ftr" sz="quarter" idx="10"/>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Arial" charset="0"/>
            </a:endParaRPr>
          </a:p>
        </p:txBody>
      </p:sp>
      <p:sp>
        <p:nvSpPr>
          <p:cNvPr id="6" name="Rectangle 6"/>
          <p:cNvSpPr>
            <a:spLocks noGrp="1" noChangeArrowheads="1"/>
          </p:cNvSpPr>
          <p:nvPr>
            <p:ph type="sldNum" sz="quarter" idx="11"/>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E113AD81-8573-43A6-9244-D12007FA0301}" type="slidenum">
              <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Arial" panose="020B0604020202020204" pitchFamily="34" charset="0"/>
            </a:endParaRPr>
          </a:p>
        </p:txBody>
      </p:sp>
      <p:sp>
        <p:nvSpPr>
          <p:cNvPr id="7" name="Rectangle 7"/>
          <p:cNvSpPr>
            <a:spLocks noGrp="1" noChangeArrowheads="1"/>
          </p:cNvSpPr>
          <p:nvPr>
            <p:ph type="dt" sz="quarter" idx="12"/>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Arial" charset="0"/>
            </a:endParaRPr>
          </a:p>
        </p:txBody>
      </p:sp>
    </p:spTree>
    <p:extLst>
      <p:ext uri="{BB962C8B-B14F-4D97-AF65-F5344CB8AC3E}">
        <p14:creationId xmlns:p14="http://schemas.microsoft.com/office/powerpoint/2010/main" val="186652732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66B86921-8ABA-48B7-85FC-C7B6E027D2B7}" type="slidenum">
              <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67541308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644F86F5-662C-4A1D-8A75-C3403604C960}" type="slidenum">
              <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82753511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905000"/>
            <a:ext cx="40386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905000"/>
            <a:ext cx="40386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5447D41B-0609-46A6-B0E7-B75A45E382F8}" type="slidenum">
              <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09542026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Arial" charset="0"/>
            </a:endParaRPr>
          </a:p>
        </p:txBody>
      </p:sp>
      <p:sp>
        <p:nvSpPr>
          <p:cNvPr id="8"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Arial" charset="0"/>
            </a:endParaRPr>
          </a:p>
        </p:txBody>
      </p:sp>
      <p:sp>
        <p:nvSpPr>
          <p:cNvPr id="9"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DFBBC4BD-8C3A-484B-A663-7667A3FF647B}" type="slidenum">
              <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072501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Arial" charset="0"/>
            </a:endParaRPr>
          </a:p>
        </p:txBody>
      </p:sp>
      <p:sp>
        <p:nvSpPr>
          <p:cNvPr id="4"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Arial" charset="0"/>
            </a:endParaRPr>
          </a:p>
        </p:txBody>
      </p:sp>
      <p:sp>
        <p:nvSpPr>
          <p:cNvPr id="5"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38B283CB-F841-4206-91F2-0CC7B93E0947}" type="slidenum">
              <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98754013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Arial" charset="0"/>
            </a:endParaRPr>
          </a:p>
        </p:txBody>
      </p:sp>
      <p:sp>
        <p:nvSpPr>
          <p:cNvPr id="3"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Arial" charset="0"/>
            </a:endParaRPr>
          </a:p>
        </p:txBody>
      </p:sp>
      <p:sp>
        <p:nvSpPr>
          <p:cNvPr id="4"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FE2F3AC8-7BF2-4E83-8C8D-DDB54D0A2926}" type="slidenum">
              <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55415038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0B24AAAC-2EB4-45D4-8F4B-C99583D9DFAD}" type="slidenum">
              <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028549354"/>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3698D52E-E6DF-4C04-AFEC-3D282BD9B053}" type="slidenum">
              <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603617688"/>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C674BB91-59A5-4F9D-BF56-1B01BEAACBC0}" type="slidenum">
              <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8280860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92100"/>
            <a:ext cx="2057400" cy="5727700"/>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92100"/>
            <a:ext cx="6019800" cy="572770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B02C5BBF-EB94-4470-91EB-DA7DDA8637B7}" type="slidenum">
              <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09823006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fourObj" preserve="1">
  <p:cSld name="Заголовок и четыре объекта">
    <p:spTree>
      <p:nvGrpSpPr>
        <p:cNvPr id="1" name=""/>
        <p:cNvGrpSpPr/>
        <p:nvPr/>
      </p:nvGrpSpPr>
      <p:grpSpPr>
        <a:xfrm>
          <a:off x="0" y="0"/>
          <a:ext cx="0" cy="0"/>
          <a:chOff x="0" y="0"/>
          <a:chExt cx="0" cy="0"/>
        </a:xfrm>
      </p:grpSpPr>
      <p:sp>
        <p:nvSpPr>
          <p:cNvPr id="2" name="Заголовок 1"/>
          <p:cNvSpPr>
            <a:spLocks noGrp="1"/>
          </p:cNvSpPr>
          <p:nvPr>
            <p:ph type="title" sz="quarter"/>
          </p:nvPr>
        </p:nvSpPr>
        <p:spPr>
          <a:xfrm>
            <a:off x="457200" y="292100"/>
            <a:ext cx="8229600" cy="1384300"/>
          </a:xfrm>
        </p:spPr>
        <p:txBody>
          <a:bodyPr/>
          <a:lstStyle/>
          <a:p>
            <a:r>
              <a:rPr lang="ru-RU" smtClean="0"/>
              <a:t>Образец заголовка</a:t>
            </a:r>
            <a:endParaRPr lang="ru-RU"/>
          </a:p>
        </p:txBody>
      </p:sp>
      <p:sp>
        <p:nvSpPr>
          <p:cNvPr id="3" name="Содержимое 2"/>
          <p:cNvSpPr>
            <a:spLocks noGrp="1"/>
          </p:cNvSpPr>
          <p:nvPr>
            <p:ph sz="quarter" idx="1"/>
          </p:nvPr>
        </p:nvSpPr>
        <p:spPr>
          <a:xfrm>
            <a:off x="457200" y="1905000"/>
            <a:ext cx="4038600" cy="1981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quarter" idx="2"/>
          </p:nvPr>
        </p:nvSpPr>
        <p:spPr>
          <a:xfrm>
            <a:off x="4648200" y="1905000"/>
            <a:ext cx="4038600" cy="1981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Содержимое 4"/>
          <p:cNvSpPr>
            <a:spLocks noGrp="1"/>
          </p:cNvSpPr>
          <p:nvPr>
            <p:ph sz="quarter" idx="3"/>
          </p:nvPr>
        </p:nvSpPr>
        <p:spPr>
          <a:xfrm>
            <a:off x="457200" y="4038600"/>
            <a:ext cx="4038600" cy="1981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Содержимое 5"/>
          <p:cNvSpPr>
            <a:spLocks noGrp="1"/>
          </p:cNvSpPr>
          <p:nvPr>
            <p:ph sz="quarter" idx="4"/>
          </p:nvPr>
        </p:nvSpPr>
        <p:spPr>
          <a:xfrm>
            <a:off x="4648200" y="4038600"/>
            <a:ext cx="4038600" cy="1981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Arial" charset="0"/>
            </a:endParaRPr>
          </a:p>
        </p:txBody>
      </p:sp>
      <p:sp>
        <p:nvSpPr>
          <p:cNvPr id="8"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Arial" charset="0"/>
            </a:endParaRPr>
          </a:p>
        </p:txBody>
      </p:sp>
      <p:sp>
        <p:nvSpPr>
          <p:cNvPr id="9"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9CCA47BD-359E-4718-9870-B9473816C44A}" type="slidenum">
              <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331336248"/>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Only" preserve="1">
  <p:cSld name="Объект">
    <p:spTree>
      <p:nvGrpSpPr>
        <p:cNvPr id="1" name=""/>
        <p:cNvGrpSpPr/>
        <p:nvPr/>
      </p:nvGrpSpPr>
      <p:grpSpPr>
        <a:xfrm>
          <a:off x="0" y="0"/>
          <a:ext cx="0" cy="0"/>
          <a:chOff x="0" y="0"/>
          <a:chExt cx="0" cy="0"/>
        </a:xfrm>
      </p:grpSpPr>
      <p:sp>
        <p:nvSpPr>
          <p:cNvPr id="2" name="Содержимое 1"/>
          <p:cNvSpPr>
            <a:spLocks noGrp="1"/>
          </p:cNvSpPr>
          <p:nvPr>
            <p:ph/>
          </p:nvPr>
        </p:nvSpPr>
        <p:spPr>
          <a:xfrm>
            <a:off x="457200" y="292100"/>
            <a:ext cx="8229600" cy="57277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3"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Arial" charset="0"/>
            </a:endParaRPr>
          </a:p>
        </p:txBody>
      </p:sp>
      <p:sp>
        <p:nvSpPr>
          <p:cNvPr id="4"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Arial" charset="0"/>
            </a:endParaRPr>
          </a:p>
        </p:txBody>
      </p:sp>
      <p:sp>
        <p:nvSpPr>
          <p:cNvPr id="5"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9E809D97-9E05-40BE-A3D7-A87555C9EF49}" type="slidenum">
              <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99190597"/>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bl" preserve="1">
  <p:cSld name="Заголовок и таблиц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92100"/>
            <a:ext cx="8229600" cy="1384300"/>
          </a:xfrm>
        </p:spPr>
        <p:txBody>
          <a:bodyPr/>
          <a:lstStyle/>
          <a:p>
            <a:r>
              <a:rPr lang="ru-RU" smtClean="0"/>
              <a:t>Образец заголовка</a:t>
            </a:r>
            <a:endParaRPr lang="ru-RU"/>
          </a:p>
        </p:txBody>
      </p:sp>
      <p:sp>
        <p:nvSpPr>
          <p:cNvPr id="3" name="Таблица 2"/>
          <p:cNvSpPr>
            <a:spLocks noGrp="1"/>
          </p:cNvSpPr>
          <p:nvPr>
            <p:ph type="tbl" idx="1"/>
          </p:nvPr>
        </p:nvSpPr>
        <p:spPr>
          <a:xfrm>
            <a:off x="457200" y="1905000"/>
            <a:ext cx="8229600" cy="4114800"/>
          </a:xfrm>
        </p:spPr>
        <p:txBody>
          <a:bodyPr/>
          <a:lstStyle/>
          <a:p>
            <a:pPr lvl="0"/>
            <a:endParaRPr lang="ru-RU" noProof="0" smtClean="0"/>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AE842395-677C-4A8E-BB00-AF07CEF1209D}" type="slidenum">
              <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427519799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4" name="Freeform 4"/>
          <p:cNvSpPr>
            <a:spLocks/>
          </p:cNvSpPr>
          <p:nvPr/>
        </p:nvSpPr>
        <p:spPr bwMode="auto">
          <a:xfrm>
            <a:off x="285750" y="2803525"/>
            <a:ext cx="1588" cy="3035300"/>
          </a:xfrm>
          <a:custGeom>
            <a:avLst/>
            <a:gdLst>
              <a:gd name="T0" fmla="*/ 0 w 1588"/>
              <a:gd name="T1" fmla="*/ 0 h 1912"/>
              <a:gd name="T2" fmla="*/ 0 w 1588"/>
              <a:gd name="T3" fmla="*/ 2147483646 h 1912"/>
              <a:gd name="T4" fmla="*/ 0 w 1588"/>
              <a:gd name="T5" fmla="*/ 2147483646 h 1912"/>
              <a:gd name="T6" fmla="*/ 0 w 1588"/>
              <a:gd name="T7" fmla="*/ 2147483646 h 1912"/>
              <a:gd name="T8" fmla="*/ 0 w 1588"/>
              <a:gd name="T9" fmla="*/ 2147483646 h 1912"/>
              <a:gd name="T10" fmla="*/ 0 w 1588"/>
              <a:gd name="T11" fmla="*/ 2147483646 h 1912"/>
              <a:gd name="T12" fmla="*/ 0 w 1588"/>
              <a:gd name="T13" fmla="*/ 0 h 1912"/>
              <a:gd name="T14" fmla="*/ 0 w 1588"/>
              <a:gd name="T15" fmla="*/ 0 h 191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588" h="1912">
                <a:moveTo>
                  <a:pt x="0" y="0"/>
                </a:moveTo>
                <a:lnTo>
                  <a:pt x="0" y="6"/>
                </a:lnTo>
                <a:lnTo>
                  <a:pt x="0" y="60"/>
                </a:lnTo>
                <a:lnTo>
                  <a:pt x="0" y="1912"/>
                </a:lnTo>
                <a:lnTo>
                  <a:pt x="0" y="0"/>
                </a:lnTo>
                <a:close/>
              </a:path>
            </a:pathLst>
          </a:custGeom>
          <a:solidFill>
            <a:srgbClr val="6BBA2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656386" name="Rectangle 2"/>
          <p:cNvSpPr>
            <a:spLocks noGrp="1" noChangeArrowheads="1"/>
          </p:cNvSpPr>
          <p:nvPr>
            <p:ph type="ctrTitle" sz="quarter"/>
          </p:nvPr>
        </p:nvSpPr>
        <p:spPr>
          <a:xfrm>
            <a:off x="685800" y="1997075"/>
            <a:ext cx="7772400" cy="1431925"/>
          </a:xfrm>
        </p:spPr>
        <p:txBody>
          <a:bodyPr anchor="b" anchorCtr="1"/>
          <a:lstStyle>
            <a:lvl1pPr algn="ctr">
              <a:defRPr/>
            </a:lvl1pPr>
          </a:lstStyle>
          <a:p>
            <a:r>
              <a:rPr lang="ru-RU"/>
              <a:t>Образец заголовка</a:t>
            </a:r>
          </a:p>
        </p:txBody>
      </p:sp>
      <p:sp>
        <p:nvSpPr>
          <p:cNvPr id="656387" name="Rectangle 3"/>
          <p:cNvSpPr>
            <a:spLocks noGrp="1" noChangeArrowheads="1"/>
          </p:cNvSpPr>
          <p:nvPr>
            <p:ph type="subTitle" sz="quarter" idx="1"/>
          </p:nvPr>
        </p:nvSpPr>
        <p:spPr>
          <a:xfrm>
            <a:off x="1371600" y="3886200"/>
            <a:ext cx="6400800" cy="1752600"/>
          </a:xfrm>
        </p:spPr>
        <p:txBody>
          <a:bodyPr/>
          <a:lstStyle>
            <a:lvl1pPr marL="0" indent="0" algn="ctr">
              <a:buFontTx/>
              <a:buNone/>
              <a:defRPr/>
            </a:lvl1pPr>
          </a:lstStyle>
          <a:p>
            <a:r>
              <a:rPr lang="ru-RU"/>
              <a:t>Образец подзаголовка</a:t>
            </a:r>
          </a:p>
        </p:txBody>
      </p:sp>
      <p:sp>
        <p:nvSpPr>
          <p:cNvPr id="5" name="Rectangle 5"/>
          <p:cNvSpPr>
            <a:spLocks noGrp="1" noChangeArrowheads="1"/>
          </p:cNvSpPr>
          <p:nvPr>
            <p:ph type="ftr" sz="quarter" idx="10"/>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Arial" charset="0"/>
            </a:endParaRPr>
          </a:p>
        </p:txBody>
      </p:sp>
      <p:sp>
        <p:nvSpPr>
          <p:cNvPr id="6" name="Rectangle 6"/>
          <p:cNvSpPr>
            <a:spLocks noGrp="1" noChangeArrowheads="1"/>
          </p:cNvSpPr>
          <p:nvPr>
            <p:ph type="sldNum" sz="quarter" idx="11"/>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E113AD81-8573-43A6-9244-D12007FA0301}" type="slidenum">
              <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Arial" panose="020B0604020202020204" pitchFamily="34" charset="0"/>
            </a:endParaRPr>
          </a:p>
        </p:txBody>
      </p:sp>
      <p:sp>
        <p:nvSpPr>
          <p:cNvPr id="7" name="Rectangle 7"/>
          <p:cNvSpPr>
            <a:spLocks noGrp="1" noChangeArrowheads="1"/>
          </p:cNvSpPr>
          <p:nvPr>
            <p:ph type="dt" sz="quarter" idx="12"/>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Arial" charset="0"/>
            </a:endParaRPr>
          </a:p>
        </p:txBody>
      </p:sp>
    </p:spTree>
    <p:extLst>
      <p:ext uri="{BB962C8B-B14F-4D97-AF65-F5344CB8AC3E}">
        <p14:creationId xmlns:p14="http://schemas.microsoft.com/office/powerpoint/2010/main" val="4097961516"/>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66B86921-8ABA-48B7-85FC-C7B6E027D2B7}" type="slidenum">
              <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782470411"/>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644F86F5-662C-4A1D-8A75-C3403604C960}" type="slidenum">
              <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399842107"/>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905000"/>
            <a:ext cx="40386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905000"/>
            <a:ext cx="40386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5447D41B-0609-46A6-B0E7-B75A45E382F8}" type="slidenum">
              <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999564422"/>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Arial" charset="0"/>
            </a:endParaRPr>
          </a:p>
        </p:txBody>
      </p:sp>
      <p:sp>
        <p:nvSpPr>
          <p:cNvPr id="8"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Arial" charset="0"/>
            </a:endParaRPr>
          </a:p>
        </p:txBody>
      </p:sp>
      <p:sp>
        <p:nvSpPr>
          <p:cNvPr id="9"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DFBBC4BD-8C3A-484B-A663-7667A3FF647B}" type="slidenum">
              <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954638764"/>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Arial" charset="0"/>
            </a:endParaRPr>
          </a:p>
        </p:txBody>
      </p:sp>
      <p:sp>
        <p:nvSpPr>
          <p:cNvPr id="4"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Arial" charset="0"/>
            </a:endParaRPr>
          </a:p>
        </p:txBody>
      </p:sp>
      <p:sp>
        <p:nvSpPr>
          <p:cNvPr id="5"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38B283CB-F841-4206-91F2-0CC7B93E0947}" type="slidenum">
              <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038842316"/>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Arial" charset="0"/>
            </a:endParaRPr>
          </a:p>
        </p:txBody>
      </p:sp>
      <p:sp>
        <p:nvSpPr>
          <p:cNvPr id="3"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Arial" charset="0"/>
            </a:endParaRPr>
          </a:p>
        </p:txBody>
      </p:sp>
      <p:sp>
        <p:nvSpPr>
          <p:cNvPr id="4"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FE2F3AC8-7BF2-4E83-8C8D-DDB54D0A2926}" type="slidenum">
              <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99345040"/>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0B24AAAC-2EB4-45D4-8F4B-C99583D9DFAD}" type="slidenum">
              <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587686965"/>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3698D52E-E6DF-4C04-AFEC-3D282BD9B053}" type="slidenum">
              <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5985959"/>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C674BB91-59A5-4F9D-BF56-1B01BEAACBC0}" type="slidenum">
              <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738356130"/>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92100"/>
            <a:ext cx="2057400" cy="5727700"/>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92100"/>
            <a:ext cx="6019800" cy="572770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B02C5BBF-EB94-4470-91EB-DA7DDA8637B7}" type="slidenum">
              <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730735449"/>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fourObj" preserve="1">
  <p:cSld name="Заголовок и четыре объекта">
    <p:spTree>
      <p:nvGrpSpPr>
        <p:cNvPr id="1" name=""/>
        <p:cNvGrpSpPr/>
        <p:nvPr/>
      </p:nvGrpSpPr>
      <p:grpSpPr>
        <a:xfrm>
          <a:off x="0" y="0"/>
          <a:ext cx="0" cy="0"/>
          <a:chOff x="0" y="0"/>
          <a:chExt cx="0" cy="0"/>
        </a:xfrm>
      </p:grpSpPr>
      <p:sp>
        <p:nvSpPr>
          <p:cNvPr id="2" name="Заголовок 1"/>
          <p:cNvSpPr>
            <a:spLocks noGrp="1"/>
          </p:cNvSpPr>
          <p:nvPr>
            <p:ph type="title" sz="quarter"/>
          </p:nvPr>
        </p:nvSpPr>
        <p:spPr>
          <a:xfrm>
            <a:off x="457200" y="292100"/>
            <a:ext cx="8229600" cy="1384300"/>
          </a:xfrm>
        </p:spPr>
        <p:txBody>
          <a:bodyPr/>
          <a:lstStyle/>
          <a:p>
            <a:r>
              <a:rPr lang="ru-RU" smtClean="0"/>
              <a:t>Образец заголовка</a:t>
            </a:r>
            <a:endParaRPr lang="ru-RU"/>
          </a:p>
        </p:txBody>
      </p:sp>
      <p:sp>
        <p:nvSpPr>
          <p:cNvPr id="3" name="Содержимое 2"/>
          <p:cNvSpPr>
            <a:spLocks noGrp="1"/>
          </p:cNvSpPr>
          <p:nvPr>
            <p:ph sz="quarter" idx="1"/>
          </p:nvPr>
        </p:nvSpPr>
        <p:spPr>
          <a:xfrm>
            <a:off x="457200" y="1905000"/>
            <a:ext cx="4038600" cy="1981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quarter" idx="2"/>
          </p:nvPr>
        </p:nvSpPr>
        <p:spPr>
          <a:xfrm>
            <a:off x="4648200" y="1905000"/>
            <a:ext cx="4038600" cy="1981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Содержимое 4"/>
          <p:cNvSpPr>
            <a:spLocks noGrp="1"/>
          </p:cNvSpPr>
          <p:nvPr>
            <p:ph sz="quarter" idx="3"/>
          </p:nvPr>
        </p:nvSpPr>
        <p:spPr>
          <a:xfrm>
            <a:off x="457200" y="4038600"/>
            <a:ext cx="4038600" cy="1981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Содержимое 5"/>
          <p:cNvSpPr>
            <a:spLocks noGrp="1"/>
          </p:cNvSpPr>
          <p:nvPr>
            <p:ph sz="quarter" idx="4"/>
          </p:nvPr>
        </p:nvSpPr>
        <p:spPr>
          <a:xfrm>
            <a:off x="4648200" y="4038600"/>
            <a:ext cx="4038600" cy="1981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Arial" charset="0"/>
            </a:endParaRPr>
          </a:p>
        </p:txBody>
      </p:sp>
      <p:sp>
        <p:nvSpPr>
          <p:cNvPr id="8"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Arial" charset="0"/>
            </a:endParaRPr>
          </a:p>
        </p:txBody>
      </p:sp>
      <p:sp>
        <p:nvSpPr>
          <p:cNvPr id="9"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9CCA47BD-359E-4718-9870-B9473816C44A}" type="slidenum">
              <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08351022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objOnly" preserve="1">
  <p:cSld name="Объект">
    <p:spTree>
      <p:nvGrpSpPr>
        <p:cNvPr id="1" name=""/>
        <p:cNvGrpSpPr/>
        <p:nvPr/>
      </p:nvGrpSpPr>
      <p:grpSpPr>
        <a:xfrm>
          <a:off x="0" y="0"/>
          <a:ext cx="0" cy="0"/>
          <a:chOff x="0" y="0"/>
          <a:chExt cx="0" cy="0"/>
        </a:xfrm>
      </p:grpSpPr>
      <p:sp>
        <p:nvSpPr>
          <p:cNvPr id="2" name="Содержимое 1"/>
          <p:cNvSpPr>
            <a:spLocks noGrp="1"/>
          </p:cNvSpPr>
          <p:nvPr>
            <p:ph/>
          </p:nvPr>
        </p:nvSpPr>
        <p:spPr>
          <a:xfrm>
            <a:off x="457200" y="292100"/>
            <a:ext cx="8229600" cy="57277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3"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Arial" charset="0"/>
            </a:endParaRPr>
          </a:p>
        </p:txBody>
      </p:sp>
      <p:sp>
        <p:nvSpPr>
          <p:cNvPr id="4"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Arial" charset="0"/>
            </a:endParaRPr>
          </a:p>
        </p:txBody>
      </p:sp>
      <p:sp>
        <p:nvSpPr>
          <p:cNvPr id="5"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9E809D97-9E05-40BE-A3D7-A87555C9EF49}" type="slidenum">
              <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835425787"/>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tbl" preserve="1">
  <p:cSld name="Заголовок и таблиц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92100"/>
            <a:ext cx="8229600" cy="1384300"/>
          </a:xfrm>
        </p:spPr>
        <p:txBody>
          <a:bodyPr/>
          <a:lstStyle/>
          <a:p>
            <a:r>
              <a:rPr lang="ru-RU" smtClean="0"/>
              <a:t>Образец заголовка</a:t>
            </a:r>
            <a:endParaRPr lang="ru-RU"/>
          </a:p>
        </p:txBody>
      </p:sp>
      <p:sp>
        <p:nvSpPr>
          <p:cNvPr id="3" name="Таблица 2"/>
          <p:cNvSpPr>
            <a:spLocks noGrp="1"/>
          </p:cNvSpPr>
          <p:nvPr>
            <p:ph type="tbl" idx="1"/>
          </p:nvPr>
        </p:nvSpPr>
        <p:spPr>
          <a:xfrm>
            <a:off x="457200" y="1905000"/>
            <a:ext cx="8229600" cy="4114800"/>
          </a:xfrm>
        </p:spPr>
        <p:txBody>
          <a:bodyPr/>
          <a:lstStyle/>
          <a:p>
            <a:pPr lvl="0"/>
            <a:endParaRPr lang="ru-RU" noProof="0" smtClean="0"/>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AE842395-677C-4A8E-BB00-AF07CEF1209D}" type="slidenum">
              <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321000854"/>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4" name="Freeform 4"/>
          <p:cNvSpPr>
            <a:spLocks/>
          </p:cNvSpPr>
          <p:nvPr/>
        </p:nvSpPr>
        <p:spPr bwMode="auto">
          <a:xfrm>
            <a:off x="285750" y="2803525"/>
            <a:ext cx="1588" cy="3035300"/>
          </a:xfrm>
          <a:custGeom>
            <a:avLst/>
            <a:gdLst>
              <a:gd name="T0" fmla="*/ 0 w 1588"/>
              <a:gd name="T1" fmla="*/ 0 h 1912"/>
              <a:gd name="T2" fmla="*/ 0 w 1588"/>
              <a:gd name="T3" fmla="*/ 2147483646 h 1912"/>
              <a:gd name="T4" fmla="*/ 0 w 1588"/>
              <a:gd name="T5" fmla="*/ 2147483646 h 1912"/>
              <a:gd name="T6" fmla="*/ 0 w 1588"/>
              <a:gd name="T7" fmla="*/ 2147483646 h 1912"/>
              <a:gd name="T8" fmla="*/ 0 w 1588"/>
              <a:gd name="T9" fmla="*/ 2147483646 h 1912"/>
              <a:gd name="T10" fmla="*/ 0 w 1588"/>
              <a:gd name="T11" fmla="*/ 2147483646 h 1912"/>
              <a:gd name="T12" fmla="*/ 0 w 1588"/>
              <a:gd name="T13" fmla="*/ 0 h 1912"/>
              <a:gd name="T14" fmla="*/ 0 w 1588"/>
              <a:gd name="T15" fmla="*/ 0 h 191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588" h="1912">
                <a:moveTo>
                  <a:pt x="0" y="0"/>
                </a:moveTo>
                <a:lnTo>
                  <a:pt x="0" y="6"/>
                </a:lnTo>
                <a:lnTo>
                  <a:pt x="0" y="60"/>
                </a:lnTo>
                <a:lnTo>
                  <a:pt x="0" y="1912"/>
                </a:lnTo>
                <a:lnTo>
                  <a:pt x="0" y="0"/>
                </a:lnTo>
                <a:close/>
              </a:path>
            </a:pathLst>
          </a:custGeom>
          <a:solidFill>
            <a:srgbClr val="6BBA2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656386" name="Rectangle 2"/>
          <p:cNvSpPr>
            <a:spLocks noGrp="1" noChangeArrowheads="1"/>
          </p:cNvSpPr>
          <p:nvPr>
            <p:ph type="ctrTitle" sz="quarter"/>
          </p:nvPr>
        </p:nvSpPr>
        <p:spPr>
          <a:xfrm>
            <a:off x="685800" y="1997075"/>
            <a:ext cx="7772400" cy="1431925"/>
          </a:xfrm>
        </p:spPr>
        <p:txBody>
          <a:bodyPr anchor="b" anchorCtr="1"/>
          <a:lstStyle>
            <a:lvl1pPr algn="ctr">
              <a:defRPr/>
            </a:lvl1pPr>
          </a:lstStyle>
          <a:p>
            <a:r>
              <a:rPr lang="ru-RU"/>
              <a:t>Образец заголовка</a:t>
            </a:r>
          </a:p>
        </p:txBody>
      </p:sp>
      <p:sp>
        <p:nvSpPr>
          <p:cNvPr id="656387" name="Rectangle 3"/>
          <p:cNvSpPr>
            <a:spLocks noGrp="1" noChangeArrowheads="1"/>
          </p:cNvSpPr>
          <p:nvPr>
            <p:ph type="subTitle" sz="quarter" idx="1"/>
          </p:nvPr>
        </p:nvSpPr>
        <p:spPr>
          <a:xfrm>
            <a:off x="1371600" y="3886200"/>
            <a:ext cx="6400800" cy="1752600"/>
          </a:xfrm>
        </p:spPr>
        <p:txBody>
          <a:bodyPr/>
          <a:lstStyle>
            <a:lvl1pPr marL="0" indent="0" algn="ctr">
              <a:buFontTx/>
              <a:buNone/>
              <a:defRPr/>
            </a:lvl1pPr>
          </a:lstStyle>
          <a:p>
            <a:r>
              <a:rPr lang="ru-RU"/>
              <a:t>Образец подзаголовка</a:t>
            </a:r>
          </a:p>
        </p:txBody>
      </p:sp>
      <p:sp>
        <p:nvSpPr>
          <p:cNvPr id="5" name="Rectangle 5"/>
          <p:cNvSpPr>
            <a:spLocks noGrp="1" noChangeArrowheads="1"/>
          </p:cNvSpPr>
          <p:nvPr>
            <p:ph type="ftr" sz="quarter" idx="10"/>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Arial" charset="0"/>
            </a:endParaRPr>
          </a:p>
        </p:txBody>
      </p:sp>
      <p:sp>
        <p:nvSpPr>
          <p:cNvPr id="6" name="Rectangle 6"/>
          <p:cNvSpPr>
            <a:spLocks noGrp="1" noChangeArrowheads="1"/>
          </p:cNvSpPr>
          <p:nvPr>
            <p:ph type="sldNum" sz="quarter" idx="11"/>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E113AD81-8573-43A6-9244-D12007FA0301}" type="slidenum">
              <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Arial" panose="020B0604020202020204" pitchFamily="34" charset="0"/>
            </a:endParaRPr>
          </a:p>
        </p:txBody>
      </p:sp>
      <p:sp>
        <p:nvSpPr>
          <p:cNvPr id="7" name="Rectangle 7"/>
          <p:cNvSpPr>
            <a:spLocks noGrp="1" noChangeArrowheads="1"/>
          </p:cNvSpPr>
          <p:nvPr>
            <p:ph type="dt" sz="quarter" idx="12"/>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Arial" charset="0"/>
            </a:endParaRPr>
          </a:p>
        </p:txBody>
      </p:sp>
    </p:spTree>
    <p:extLst>
      <p:ext uri="{BB962C8B-B14F-4D97-AF65-F5344CB8AC3E}">
        <p14:creationId xmlns:p14="http://schemas.microsoft.com/office/powerpoint/2010/main" val="290345111"/>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66B86921-8ABA-48B7-85FC-C7B6E027D2B7}" type="slidenum">
              <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24114760"/>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644F86F5-662C-4A1D-8A75-C3403604C960}" type="slidenum">
              <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458862591"/>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905000"/>
            <a:ext cx="40386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905000"/>
            <a:ext cx="40386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5447D41B-0609-46A6-B0E7-B75A45E382F8}" type="slidenum">
              <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486958479"/>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Arial" charset="0"/>
            </a:endParaRPr>
          </a:p>
        </p:txBody>
      </p:sp>
      <p:sp>
        <p:nvSpPr>
          <p:cNvPr id="8"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Arial" charset="0"/>
            </a:endParaRPr>
          </a:p>
        </p:txBody>
      </p:sp>
      <p:sp>
        <p:nvSpPr>
          <p:cNvPr id="9"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DFBBC4BD-8C3A-484B-A663-7667A3FF647B}" type="slidenum">
              <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421357984"/>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Arial" charset="0"/>
            </a:endParaRPr>
          </a:p>
        </p:txBody>
      </p:sp>
      <p:sp>
        <p:nvSpPr>
          <p:cNvPr id="4"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Arial" charset="0"/>
            </a:endParaRPr>
          </a:p>
        </p:txBody>
      </p:sp>
      <p:sp>
        <p:nvSpPr>
          <p:cNvPr id="5"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38B283CB-F841-4206-91F2-0CC7B93E0947}" type="slidenum">
              <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4229497736"/>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Arial" charset="0"/>
            </a:endParaRPr>
          </a:p>
        </p:txBody>
      </p:sp>
      <p:sp>
        <p:nvSpPr>
          <p:cNvPr id="3"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Arial" charset="0"/>
            </a:endParaRPr>
          </a:p>
        </p:txBody>
      </p:sp>
      <p:sp>
        <p:nvSpPr>
          <p:cNvPr id="4"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FE2F3AC8-7BF2-4E83-8C8D-DDB54D0A2926}" type="slidenum">
              <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845366583"/>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0B24AAAC-2EB4-45D4-8F4B-C99583D9DFAD}" type="slidenum">
              <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051530448"/>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3698D52E-E6DF-4C04-AFEC-3D282BD9B053}" type="slidenum">
              <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38579515"/>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C674BB91-59A5-4F9D-BF56-1B01BEAACBC0}" type="slidenum">
              <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712565229"/>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92100"/>
            <a:ext cx="2057400" cy="5727700"/>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92100"/>
            <a:ext cx="6019800" cy="572770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B02C5BBF-EB94-4470-91EB-DA7DDA8637B7}" type="slidenum">
              <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322303120"/>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fourObj" preserve="1">
  <p:cSld name="Заголовок и четыре объекта">
    <p:spTree>
      <p:nvGrpSpPr>
        <p:cNvPr id="1" name=""/>
        <p:cNvGrpSpPr/>
        <p:nvPr/>
      </p:nvGrpSpPr>
      <p:grpSpPr>
        <a:xfrm>
          <a:off x="0" y="0"/>
          <a:ext cx="0" cy="0"/>
          <a:chOff x="0" y="0"/>
          <a:chExt cx="0" cy="0"/>
        </a:xfrm>
      </p:grpSpPr>
      <p:sp>
        <p:nvSpPr>
          <p:cNvPr id="2" name="Заголовок 1"/>
          <p:cNvSpPr>
            <a:spLocks noGrp="1"/>
          </p:cNvSpPr>
          <p:nvPr>
            <p:ph type="title" sz="quarter"/>
          </p:nvPr>
        </p:nvSpPr>
        <p:spPr>
          <a:xfrm>
            <a:off x="457200" y="292100"/>
            <a:ext cx="8229600" cy="1384300"/>
          </a:xfrm>
        </p:spPr>
        <p:txBody>
          <a:bodyPr/>
          <a:lstStyle/>
          <a:p>
            <a:r>
              <a:rPr lang="ru-RU" smtClean="0"/>
              <a:t>Образец заголовка</a:t>
            </a:r>
            <a:endParaRPr lang="ru-RU"/>
          </a:p>
        </p:txBody>
      </p:sp>
      <p:sp>
        <p:nvSpPr>
          <p:cNvPr id="3" name="Содержимое 2"/>
          <p:cNvSpPr>
            <a:spLocks noGrp="1"/>
          </p:cNvSpPr>
          <p:nvPr>
            <p:ph sz="quarter" idx="1"/>
          </p:nvPr>
        </p:nvSpPr>
        <p:spPr>
          <a:xfrm>
            <a:off x="457200" y="1905000"/>
            <a:ext cx="4038600" cy="1981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quarter" idx="2"/>
          </p:nvPr>
        </p:nvSpPr>
        <p:spPr>
          <a:xfrm>
            <a:off x="4648200" y="1905000"/>
            <a:ext cx="4038600" cy="1981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Содержимое 4"/>
          <p:cNvSpPr>
            <a:spLocks noGrp="1"/>
          </p:cNvSpPr>
          <p:nvPr>
            <p:ph sz="quarter" idx="3"/>
          </p:nvPr>
        </p:nvSpPr>
        <p:spPr>
          <a:xfrm>
            <a:off x="457200" y="4038600"/>
            <a:ext cx="4038600" cy="1981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Содержимое 5"/>
          <p:cNvSpPr>
            <a:spLocks noGrp="1"/>
          </p:cNvSpPr>
          <p:nvPr>
            <p:ph sz="quarter" idx="4"/>
          </p:nvPr>
        </p:nvSpPr>
        <p:spPr>
          <a:xfrm>
            <a:off x="4648200" y="4038600"/>
            <a:ext cx="4038600" cy="1981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Arial" charset="0"/>
            </a:endParaRPr>
          </a:p>
        </p:txBody>
      </p:sp>
      <p:sp>
        <p:nvSpPr>
          <p:cNvPr id="8"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Arial" charset="0"/>
            </a:endParaRPr>
          </a:p>
        </p:txBody>
      </p:sp>
      <p:sp>
        <p:nvSpPr>
          <p:cNvPr id="9"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9CCA47BD-359E-4718-9870-B9473816C44A}" type="slidenum">
              <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7583665"/>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Only" preserve="1">
  <p:cSld name="Объект">
    <p:spTree>
      <p:nvGrpSpPr>
        <p:cNvPr id="1" name=""/>
        <p:cNvGrpSpPr/>
        <p:nvPr/>
      </p:nvGrpSpPr>
      <p:grpSpPr>
        <a:xfrm>
          <a:off x="0" y="0"/>
          <a:ext cx="0" cy="0"/>
          <a:chOff x="0" y="0"/>
          <a:chExt cx="0" cy="0"/>
        </a:xfrm>
      </p:grpSpPr>
      <p:sp>
        <p:nvSpPr>
          <p:cNvPr id="2" name="Содержимое 1"/>
          <p:cNvSpPr>
            <a:spLocks noGrp="1"/>
          </p:cNvSpPr>
          <p:nvPr>
            <p:ph/>
          </p:nvPr>
        </p:nvSpPr>
        <p:spPr>
          <a:xfrm>
            <a:off x="457200" y="292100"/>
            <a:ext cx="8229600" cy="57277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3"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Arial" charset="0"/>
            </a:endParaRPr>
          </a:p>
        </p:txBody>
      </p:sp>
      <p:sp>
        <p:nvSpPr>
          <p:cNvPr id="4"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Arial" charset="0"/>
            </a:endParaRPr>
          </a:p>
        </p:txBody>
      </p:sp>
      <p:sp>
        <p:nvSpPr>
          <p:cNvPr id="5"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9E809D97-9E05-40BE-A3D7-A87555C9EF49}" type="slidenum">
              <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4173219861"/>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tbl" preserve="1">
  <p:cSld name="Заголовок и таблиц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92100"/>
            <a:ext cx="8229600" cy="1384300"/>
          </a:xfrm>
        </p:spPr>
        <p:txBody>
          <a:bodyPr/>
          <a:lstStyle/>
          <a:p>
            <a:r>
              <a:rPr lang="ru-RU" smtClean="0"/>
              <a:t>Образец заголовка</a:t>
            </a:r>
            <a:endParaRPr lang="ru-RU"/>
          </a:p>
        </p:txBody>
      </p:sp>
      <p:sp>
        <p:nvSpPr>
          <p:cNvPr id="3" name="Таблица 2"/>
          <p:cNvSpPr>
            <a:spLocks noGrp="1"/>
          </p:cNvSpPr>
          <p:nvPr>
            <p:ph type="tbl" idx="1"/>
          </p:nvPr>
        </p:nvSpPr>
        <p:spPr>
          <a:xfrm>
            <a:off x="457200" y="1905000"/>
            <a:ext cx="8229600" cy="4114800"/>
          </a:xfrm>
        </p:spPr>
        <p:txBody>
          <a:bodyPr/>
          <a:lstStyle/>
          <a:p>
            <a:pPr lvl="0"/>
            <a:endParaRPr lang="ru-RU" noProof="0" smtClean="0"/>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AE842395-677C-4A8E-BB00-AF07CEF1209D}" type="slidenum">
              <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050669343"/>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ru-RU" smtClean="0"/>
              <a:t>Образец подзаголовка</a:t>
            </a:r>
            <a:endParaRPr lang="ru-RU"/>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CC7F6075-3142-4559-A4A4-B4F736CD3BA3}" type="slidenum">
              <a:rPr kumimoji="0" lang="ru-RU"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942638864"/>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F21542C8-DD3B-4AAC-BB31-47EE7B3E39ED}" type="slidenum">
              <a:rPr kumimoji="0" lang="ru-RU"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33053190"/>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2358E6F5-3B11-411C-985D-3A350595B69B}" type="slidenum">
              <a:rPr kumimoji="0" lang="ru-RU"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231780330"/>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91790276-FA5B-49D4-A1AF-55EB6FF0CFC1}" type="slidenum">
              <a:rPr kumimoji="0" lang="ru-RU"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65207199"/>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8"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9"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1EFB7AC6-61F9-464C-85FB-647FAB9F92D4}" type="slidenum">
              <a:rPr kumimoji="0" lang="ru-RU"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676504012"/>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4"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5"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0AC89BD6-9EEB-4EC3-BA48-F4A5FB7B1A05}" type="slidenum">
              <a:rPr kumimoji="0" lang="ru-RU"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548340403"/>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3"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4"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4CC41E41-5C30-4BB3-9B6A-5DF6584A7211}" type="slidenum">
              <a:rPr kumimoji="0" lang="ru-RU"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05282109"/>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E0AB8CE2-F45D-4BCC-8E19-DB76CFAD5429}" type="slidenum">
              <a:rPr kumimoji="0" lang="ru-RU"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070637158"/>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DA969035-6127-4E17-A0D6-A378F3655643}" type="slidenum">
              <a:rPr kumimoji="0" lang="ru-RU"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25309244"/>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06628202-1635-4282-BDA5-E1B676CCEEBB}" type="slidenum">
              <a:rPr kumimoji="0" lang="ru-RU"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919135267"/>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49923526-2172-49A0-86E0-2EFE24D93CFD}" type="slidenum">
              <a:rPr kumimoji="0" lang="ru-RU"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948655165"/>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dgm" preserve="1">
  <p:cSld name="Заголовок, схема или организационная диаграмм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p>
            <a:r>
              <a:rPr lang="ru-RU" smtClean="0"/>
              <a:t>Образец заголовка</a:t>
            </a:r>
            <a:endParaRPr lang="ru-RU"/>
          </a:p>
        </p:txBody>
      </p:sp>
      <p:sp>
        <p:nvSpPr>
          <p:cNvPr id="3" name="Рисунок SmartArt 2"/>
          <p:cNvSpPr>
            <a:spLocks noGrp="1"/>
          </p:cNvSpPr>
          <p:nvPr>
            <p:ph type="dgm" idx="1"/>
          </p:nvPr>
        </p:nvSpPr>
        <p:spPr>
          <a:xfrm>
            <a:off x="457200" y="1600200"/>
            <a:ext cx="8229600" cy="4525963"/>
          </a:xfrm>
        </p:spPr>
        <p:txBody>
          <a:bodyPr/>
          <a:lstStyle/>
          <a:p>
            <a:pPr lvl="0"/>
            <a:endParaRPr lang="ru-RU" noProof="0" smtClean="0"/>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B4CEDC67-7C2B-46BC-8E39-858E9178F242}" type="slidenum">
              <a:rPr kumimoji="0" lang="ru-RU"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10752849"/>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xOverObj" preserve="1">
  <p:cSld name="Заголовок и текст над объектом">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p>
            <a:r>
              <a:rPr lang="ru-RU" smtClean="0"/>
              <a:t>Образец заголовка</a:t>
            </a:r>
            <a:endParaRPr lang="ru-RU"/>
          </a:p>
        </p:txBody>
      </p:sp>
      <p:sp>
        <p:nvSpPr>
          <p:cNvPr id="3" name="Текст 2"/>
          <p:cNvSpPr>
            <a:spLocks noGrp="1"/>
          </p:cNvSpPr>
          <p:nvPr>
            <p:ph type="body" sz="half" idx="1"/>
          </p:nvPr>
        </p:nvSpPr>
        <p:spPr>
          <a:xfrm>
            <a:off x="457200" y="1600200"/>
            <a:ext cx="8229600" cy="21859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57200" y="3938588"/>
            <a:ext cx="8229600" cy="2187575"/>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C938A2CA-F402-407A-9A16-69AFC873CE55}" type="slidenum">
              <a:rPr kumimoji="0" lang="ru-RU"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63843466"/>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9144000" cy="6934200"/>
            <a:chOff x="0" y="0"/>
            <a:chExt cx="5760" cy="4368"/>
          </a:xfrm>
        </p:grpSpPr>
        <p:sp>
          <p:nvSpPr>
            <p:cNvPr id="5" name="Freeform 3"/>
            <p:cNvSpPr>
              <a:spLocks/>
            </p:cNvSpPr>
            <p:nvPr/>
          </p:nvSpPr>
          <p:spPr bwMode="hidden">
            <a:xfrm>
              <a:off x="0" y="2208"/>
              <a:ext cx="2515" cy="1970"/>
            </a:xfrm>
            <a:custGeom>
              <a:avLst/>
              <a:gdLst>
                <a:gd name="T0" fmla="*/ 744 w 2515"/>
                <a:gd name="T1" fmla="*/ 1669 h 1970"/>
                <a:gd name="T2" fmla="*/ 852 w 2515"/>
                <a:gd name="T3" fmla="*/ 1400 h 1970"/>
                <a:gd name="T4" fmla="*/ 876 w 2515"/>
                <a:gd name="T5" fmla="*/ 1171 h 1970"/>
                <a:gd name="T6" fmla="*/ 979 w 2515"/>
                <a:gd name="T7" fmla="*/ 1370 h 1970"/>
                <a:gd name="T8" fmla="*/ 1231 w 2515"/>
                <a:gd name="T9" fmla="*/ 1621 h 1970"/>
                <a:gd name="T10" fmla="*/ 1471 w 2515"/>
                <a:gd name="T11" fmla="*/ 1693 h 1970"/>
                <a:gd name="T12" fmla="*/ 1819 w 2515"/>
                <a:gd name="T13" fmla="*/ 1678 h 1970"/>
                <a:gd name="T14" fmla="*/ 1893 w 2515"/>
                <a:gd name="T15" fmla="*/ 1513 h 1970"/>
                <a:gd name="T16" fmla="*/ 1874 w 2515"/>
                <a:gd name="T17" fmla="*/ 1285 h 1970"/>
                <a:gd name="T18" fmla="*/ 1783 w 2515"/>
                <a:gd name="T19" fmla="*/ 967 h 1970"/>
                <a:gd name="T20" fmla="*/ 1289 w 2515"/>
                <a:gd name="T21" fmla="*/ 873 h 1970"/>
                <a:gd name="T22" fmla="*/ 1549 w 2515"/>
                <a:gd name="T23" fmla="*/ 745 h 1970"/>
                <a:gd name="T24" fmla="*/ 1753 w 2515"/>
                <a:gd name="T25" fmla="*/ 732 h 1970"/>
                <a:gd name="T26" fmla="*/ 2107 w 2515"/>
                <a:gd name="T27" fmla="*/ 618 h 1970"/>
                <a:gd name="T28" fmla="*/ 2377 w 2515"/>
                <a:gd name="T29" fmla="*/ 438 h 1970"/>
                <a:gd name="T30" fmla="*/ 2420 w 2515"/>
                <a:gd name="T31" fmla="*/ 343 h 1970"/>
                <a:gd name="T32" fmla="*/ 2077 w 2515"/>
                <a:gd name="T33" fmla="*/ 331 h 1970"/>
                <a:gd name="T34" fmla="*/ 1951 w 2515"/>
                <a:gd name="T35" fmla="*/ 301 h 1970"/>
                <a:gd name="T36" fmla="*/ 1645 w 2515"/>
                <a:gd name="T37" fmla="*/ 289 h 1970"/>
                <a:gd name="T38" fmla="*/ 1297 w 2515"/>
                <a:gd name="T39" fmla="*/ 408 h 1970"/>
                <a:gd name="T40" fmla="*/ 1308 w 2515"/>
                <a:gd name="T41" fmla="*/ 337 h 1970"/>
                <a:gd name="T42" fmla="*/ 1453 w 2515"/>
                <a:gd name="T43" fmla="*/ 168 h 1970"/>
                <a:gd name="T44" fmla="*/ 1477 w 2515"/>
                <a:gd name="T45" fmla="*/ 36 h 1970"/>
                <a:gd name="T46" fmla="*/ 1417 w 2515"/>
                <a:gd name="T47" fmla="*/ 24 h 1970"/>
                <a:gd name="T48" fmla="*/ 1189 w 2515"/>
                <a:gd name="T49" fmla="*/ 102 h 1970"/>
                <a:gd name="T50" fmla="*/ 1026 w 2515"/>
                <a:gd name="T51" fmla="*/ 144 h 1970"/>
                <a:gd name="T52" fmla="*/ 889 w 2515"/>
                <a:gd name="T53" fmla="*/ 331 h 1970"/>
                <a:gd name="T54" fmla="*/ 726 w 2515"/>
                <a:gd name="T55" fmla="*/ 480 h 1970"/>
                <a:gd name="T56" fmla="*/ 643 w 2515"/>
                <a:gd name="T57" fmla="*/ 540 h 1970"/>
                <a:gd name="T58" fmla="*/ 600 w 2515"/>
                <a:gd name="T59" fmla="*/ 516 h 1970"/>
                <a:gd name="T60" fmla="*/ 552 w 2515"/>
                <a:gd name="T61" fmla="*/ 486 h 1970"/>
                <a:gd name="T62" fmla="*/ 528 w 2515"/>
                <a:gd name="T63" fmla="*/ 462 h 1970"/>
                <a:gd name="T64" fmla="*/ 474 w 2515"/>
                <a:gd name="T65" fmla="*/ 426 h 1970"/>
                <a:gd name="T66" fmla="*/ 415 w 2515"/>
                <a:gd name="T67" fmla="*/ 390 h 1970"/>
                <a:gd name="T68" fmla="*/ 366 w 2515"/>
                <a:gd name="T69" fmla="*/ 366 h 1970"/>
                <a:gd name="T70" fmla="*/ 192 w 2515"/>
                <a:gd name="T71" fmla="*/ 234 h 1970"/>
                <a:gd name="T72" fmla="*/ 570 w 2515"/>
                <a:gd name="T73" fmla="*/ 564 h 1970"/>
                <a:gd name="T74" fmla="*/ 444 w 2515"/>
                <a:gd name="T75" fmla="*/ 732 h 1970"/>
                <a:gd name="T76" fmla="*/ 318 w 2515"/>
                <a:gd name="T77" fmla="*/ 787 h 1970"/>
                <a:gd name="T78" fmla="*/ 127 w 2515"/>
                <a:gd name="T79" fmla="*/ 853 h 1970"/>
                <a:gd name="T80" fmla="*/ 0 w 2515"/>
                <a:gd name="T81" fmla="*/ 1165 h 1970"/>
                <a:gd name="T82" fmla="*/ 372 w 2515"/>
                <a:gd name="T83" fmla="*/ 1015 h 1970"/>
                <a:gd name="T84" fmla="*/ 222 w 2515"/>
                <a:gd name="T85" fmla="*/ 1262 h 1970"/>
                <a:gd name="T86" fmla="*/ 139 w 2515"/>
                <a:gd name="T87" fmla="*/ 1459 h 1970"/>
                <a:gd name="T88" fmla="*/ 102 w 2515"/>
                <a:gd name="T89" fmla="*/ 1495 h 1970"/>
                <a:gd name="T90" fmla="*/ 84 w 2515"/>
                <a:gd name="T91" fmla="*/ 1519 h 1970"/>
                <a:gd name="T92" fmla="*/ 96 w 2515"/>
                <a:gd name="T93" fmla="*/ 1537 h 1970"/>
                <a:gd name="T94" fmla="*/ 127 w 2515"/>
                <a:gd name="T95" fmla="*/ 1567 h 1970"/>
                <a:gd name="T96" fmla="*/ 145 w 2515"/>
                <a:gd name="T97" fmla="*/ 1633 h 1970"/>
                <a:gd name="T98" fmla="*/ 156 w 2515"/>
                <a:gd name="T99" fmla="*/ 1693 h 1970"/>
                <a:gd name="T100" fmla="*/ 162 w 2515"/>
                <a:gd name="T101" fmla="*/ 1723 h 1970"/>
                <a:gd name="T102" fmla="*/ 216 w 2515"/>
                <a:gd name="T103" fmla="*/ 1802 h 1970"/>
                <a:gd name="T104" fmla="*/ 228 w 2515"/>
                <a:gd name="T105" fmla="*/ 1850 h 1970"/>
                <a:gd name="T106" fmla="*/ 240 w 2515"/>
                <a:gd name="T107" fmla="*/ 1904 h 1970"/>
                <a:gd name="T108" fmla="*/ 246 w 2515"/>
                <a:gd name="T109" fmla="*/ 1922 h 1970"/>
                <a:gd name="T110" fmla="*/ 258 w 2515"/>
                <a:gd name="T111" fmla="*/ 1970 h 1970"/>
                <a:gd name="T112" fmla="*/ 462 w 2515"/>
                <a:gd name="T113" fmla="*/ 1922 h 1970"/>
                <a:gd name="T114" fmla="*/ 624 w 2515"/>
                <a:gd name="T115" fmla="*/ 1778 h 19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515" h="1970">
                  <a:moveTo>
                    <a:pt x="624" y="1778"/>
                  </a:moveTo>
                  <a:lnTo>
                    <a:pt x="744" y="1669"/>
                  </a:lnTo>
                  <a:lnTo>
                    <a:pt x="834" y="1627"/>
                  </a:lnTo>
                  <a:lnTo>
                    <a:pt x="852" y="1400"/>
                  </a:lnTo>
                  <a:lnTo>
                    <a:pt x="834" y="1225"/>
                  </a:lnTo>
                  <a:lnTo>
                    <a:pt x="876" y="1171"/>
                  </a:lnTo>
                  <a:lnTo>
                    <a:pt x="901" y="1268"/>
                  </a:lnTo>
                  <a:lnTo>
                    <a:pt x="979" y="1370"/>
                  </a:lnTo>
                  <a:lnTo>
                    <a:pt x="1116" y="1519"/>
                  </a:lnTo>
                  <a:lnTo>
                    <a:pt x="1231" y="1621"/>
                  </a:lnTo>
                  <a:lnTo>
                    <a:pt x="1353" y="1632"/>
                  </a:lnTo>
                  <a:lnTo>
                    <a:pt x="1471" y="1693"/>
                  </a:lnTo>
                  <a:lnTo>
                    <a:pt x="1664" y="1659"/>
                  </a:lnTo>
                  <a:lnTo>
                    <a:pt x="1819" y="1678"/>
                  </a:lnTo>
                  <a:lnTo>
                    <a:pt x="1975" y="1632"/>
                  </a:lnTo>
                  <a:lnTo>
                    <a:pt x="1893" y="1513"/>
                  </a:lnTo>
                  <a:lnTo>
                    <a:pt x="1920" y="1385"/>
                  </a:lnTo>
                  <a:lnTo>
                    <a:pt x="1874" y="1285"/>
                  </a:lnTo>
                  <a:lnTo>
                    <a:pt x="1865" y="1129"/>
                  </a:lnTo>
                  <a:lnTo>
                    <a:pt x="1783" y="967"/>
                  </a:lnTo>
                  <a:lnTo>
                    <a:pt x="1527" y="891"/>
                  </a:lnTo>
                  <a:lnTo>
                    <a:pt x="1289" y="873"/>
                  </a:lnTo>
                  <a:lnTo>
                    <a:pt x="1393" y="781"/>
                  </a:lnTo>
                  <a:lnTo>
                    <a:pt x="1549" y="745"/>
                  </a:lnTo>
                  <a:lnTo>
                    <a:pt x="1620" y="738"/>
                  </a:lnTo>
                  <a:lnTo>
                    <a:pt x="1753" y="732"/>
                  </a:lnTo>
                  <a:lnTo>
                    <a:pt x="1933" y="720"/>
                  </a:lnTo>
                  <a:lnTo>
                    <a:pt x="2107" y="618"/>
                  </a:lnTo>
                  <a:lnTo>
                    <a:pt x="2227" y="516"/>
                  </a:lnTo>
                  <a:lnTo>
                    <a:pt x="2377" y="438"/>
                  </a:lnTo>
                  <a:lnTo>
                    <a:pt x="2515" y="337"/>
                  </a:lnTo>
                  <a:lnTo>
                    <a:pt x="2420" y="343"/>
                  </a:lnTo>
                  <a:lnTo>
                    <a:pt x="2191" y="343"/>
                  </a:lnTo>
                  <a:lnTo>
                    <a:pt x="2077" y="331"/>
                  </a:lnTo>
                  <a:lnTo>
                    <a:pt x="2053" y="301"/>
                  </a:lnTo>
                  <a:lnTo>
                    <a:pt x="1951" y="301"/>
                  </a:lnTo>
                  <a:lnTo>
                    <a:pt x="1795" y="259"/>
                  </a:lnTo>
                  <a:lnTo>
                    <a:pt x="1645" y="289"/>
                  </a:lnTo>
                  <a:lnTo>
                    <a:pt x="1447" y="372"/>
                  </a:lnTo>
                  <a:lnTo>
                    <a:pt x="1297" y="408"/>
                  </a:lnTo>
                  <a:lnTo>
                    <a:pt x="1153" y="414"/>
                  </a:lnTo>
                  <a:lnTo>
                    <a:pt x="1308" y="337"/>
                  </a:lnTo>
                  <a:lnTo>
                    <a:pt x="1465" y="198"/>
                  </a:lnTo>
                  <a:lnTo>
                    <a:pt x="1453" y="168"/>
                  </a:lnTo>
                  <a:lnTo>
                    <a:pt x="1465" y="102"/>
                  </a:lnTo>
                  <a:lnTo>
                    <a:pt x="1477" y="36"/>
                  </a:lnTo>
                  <a:lnTo>
                    <a:pt x="1453" y="0"/>
                  </a:lnTo>
                  <a:lnTo>
                    <a:pt x="1417" y="24"/>
                  </a:lnTo>
                  <a:lnTo>
                    <a:pt x="1356" y="42"/>
                  </a:lnTo>
                  <a:lnTo>
                    <a:pt x="1189" y="102"/>
                  </a:lnTo>
                  <a:lnTo>
                    <a:pt x="1098" y="144"/>
                  </a:lnTo>
                  <a:lnTo>
                    <a:pt x="1026" y="144"/>
                  </a:lnTo>
                  <a:lnTo>
                    <a:pt x="991" y="168"/>
                  </a:lnTo>
                  <a:lnTo>
                    <a:pt x="889" y="331"/>
                  </a:lnTo>
                  <a:lnTo>
                    <a:pt x="852" y="408"/>
                  </a:lnTo>
                  <a:lnTo>
                    <a:pt x="726" y="480"/>
                  </a:lnTo>
                  <a:lnTo>
                    <a:pt x="649" y="540"/>
                  </a:lnTo>
                  <a:lnTo>
                    <a:pt x="643" y="540"/>
                  </a:lnTo>
                  <a:lnTo>
                    <a:pt x="637" y="534"/>
                  </a:lnTo>
                  <a:lnTo>
                    <a:pt x="600" y="516"/>
                  </a:lnTo>
                  <a:lnTo>
                    <a:pt x="564" y="492"/>
                  </a:lnTo>
                  <a:lnTo>
                    <a:pt x="552" y="486"/>
                  </a:lnTo>
                  <a:lnTo>
                    <a:pt x="540" y="474"/>
                  </a:lnTo>
                  <a:lnTo>
                    <a:pt x="528" y="462"/>
                  </a:lnTo>
                  <a:lnTo>
                    <a:pt x="504" y="444"/>
                  </a:lnTo>
                  <a:lnTo>
                    <a:pt x="474" y="426"/>
                  </a:lnTo>
                  <a:lnTo>
                    <a:pt x="444" y="408"/>
                  </a:lnTo>
                  <a:lnTo>
                    <a:pt x="415" y="390"/>
                  </a:lnTo>
                  <a:lnTo>
                    <a:pt x="385" y="372"/>
                  </a:lnTo>
                  <a:lnTo>
                    <a:pt x="366" y="366"/>
                  </a:lnTo>
                  <a:lnTo>
                    <a:pt x="360" y="360"/>
                  </a:lnTo>
                  <a:lnTo>
                    <a:pt x="192" y="234"/>
                  </a:lnTo>
                  <a:lnTo>
                    <a:pt x="210" y="307"/>
                  </a:lnTo>
                  <a:lnTo>
                    <a:pt x="570" y="564"/>
                  </a:lnTo>
                  <a:lnTo>
                    <a:pt x="558" y="618"/>
                  </a:lnTo>
                  <a:lnTo>
                    <a:pt x="444" y="732"/>
                  </a:lnTo>
                  <a:lnTo>
                    <a:pt x="324" y="787"/>
                  </a:lnTo>
                  <a:lnTo>
                    <a:pt x="318" y="787"/>
                  </a:lnTo>
                  <a:lnTo>
                    <a:pt x="258" y="811"/>
                  </a:lnTo>
                  <a:lnTo>
                    <a:pt x="127" y="853"/>
                  </a:lnTo>
                  <a:lnTo>
                    <a:pt x="0" y="901"/>
                  </a:lnTo>
                  <a:lnTo>
                    <a:pt x="0" y="1165"/>
                  </a:lnTo>
                  <a:lnTo>
                    <a:pt x="78" y="1147"/>
                  </a:lnTo>
                  <a:lnTo>
                    <a:pt x="372" y="1015"/>
                  </a:lnTo>
                  <a:lnTo>
                    <a:pt x="336" y="1117"/>
                  </a:lnTo>
                  <a:lnTo>
                    <a:pt x="222" y="1262"/>
                  </a:lnTo>
                  <a:lnTo>
                    <a:pt x="145" y="1453"/>
                  </a:lnTo>
                  <a:lnTo>
                    <a:pt x="139" y="1459"/>
                  </a:lnTo>
                  <a:lnTo>
                    <a:pt x="133" y="1465"/>
                  </a:lnTo>
                  <a:lnTo>
                    <a:pt x="102" y="1495"/>
                  </a:lnTo>
                  <a:lnTo>
                    <a:pt x="90" y="1507"/>
                  </a:lnTo>
                  <a:lnTo>
                    <a:pt x="84" y="1519"/>
                  </a:lnTo>
                  <a:lnTo>
                    <a:pt x="84" y="1531"/>
                  </a:lnTo>
                  <a:lnTo>
                    <a:pt x="96" y="1537"/>
                  </a:lnTo>
                  <a:lnTo>
                    <a:pt x="114" y="1549"/>
                  </a:lnTo>
                  <a:lnTo>
                    <a:pt x="127" y="1567"/>
                  </a:lnTo>
                  <a:lnTo>
                    <a:pt x="139" y="1597"/>
                  </a:lnTo>
                  <a:lnTo>
                    <a:pt x="145" y="1633"/>
                  </a:lnTo>
                  <a:lnTo>
                    <a:pt x="150" y="1663"/>
                  </a:lnTo>
                  <a:lnTo>
                    <a:pt x="156" y="1693"/>
                  </a:lnTo>
                  <a:lnTo>
                    <a:pt x="162" y="1717"/>
                  </a:lnTo>
                  <a:lnTo>
                    <a:pt x="162" y="1723"/>
                  </a:lnTo>
                  <a:lnTo>
                    <a:pt x="216" y="1796"/>
                  </a:lnTo>
                  <a:lnTo>
                    <a:pt x="216" y="1802"/>
                  </a:lnTo>
                  <a:lnTo>
                    <a:pt x="222" y="1814"/>
                  </a:lnTo>
                  <a:lnTo>
                    <a:pt x="228" y="1850"/>
                  </a:lnTo>
                  <a:lnTo>
                    <a:pt x="234" y="1886"/>
                  </a:lnTo>
                  <a:lnTo>
                    <a:pt x="240" y="1904"/>
                  </a:lnTo>
                  <a:lnTo>
                    <a:pt x="240" y="1916"/>
                  </a:lnTo>
                  <a:lnTo>
                    <a:pt x="246" y="1922"/>
                  </a:lnTo>
                  <a:lnTo>
                    <a:pt x="252" y="1934"/>
                  </a:lnTo>
                  <a:lnTo>
                    <a:pt x="258" y="1970"/>
                  </a:lnTo>
                  <a:lnTo>
                    <a:pt x="438" y="1970"/>
                  </a:lnTo>
                  <a:lnTo>
                    <a:pt x="462" y="1922"/>
                  </a:lnTo>
                  <a:lnTo>
                    <a:pt x="624" y="1778"/>
                  </a:lnTo>
                  <a:lnTo>
                    <a:pt x="624" y="1778"/>
                  </a:lnTo>
                  <a:close/>
                </a:path>
              </a:pathLst>
            </a:custGeom>
            <a:gradFill rotWithShape="0">
              <a:gsLst>
                <a:gs pos="0">
                  <a:schemeClr val="bg2"/>
                </a:gs>
                <a:gs pos="50000">
                  <a:schemeClr val="bg1"/>
                </a:gs>
                <a:gs pos="100000">
                  <a:schemeClr val="bg2"/>
                </a:gs>
              </a:gsLst>
              <a:lin ang="2700000" scaled="1"/>
            </a:gradFill>
            <a:ln>
              <a:noFill/>
            </a:ln>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Freeform 4"/>
            <p:cNvSpPr>
              <a:spLocks/>
            </p:cNvSpPr>
            <p:nvPr/>
          </p:nvSpPr>
          <p:spPr bwMode="hidden">
            <a:xfrm>
              <a:off x="0" y="2496"/>
              <a:ext cx="2112" cy="1604"/>
            </a:xfrm>
            <a:custGeom>
              <a:avLst/>
              <a:gdLst>
                <a:gd name="T0" fmla="*/ 556 w 2123"/>
                <a:gd name="T1" fmla="*/ 668 h 1696"/>
                <a:gd name="T2" fmla="*/ 520 w 2123"/>
                <a:gd name="T3" fmla="*/ 437 h 1696"/>
                <a:gd name="T4" fmla="*/ 646 w 2123"/>
                <a:gd name="T5" fmla="*/ 254 h 1696"/>
                <a:gd name="T6" fmla="*/ 887 w 2123"/>
                <a:gd name="T7" fmla="*/ 376 h 1696"/>
                <a:gd name="T8" fmla="*/ 1166 w 2123"/>
                <a:gd name="T9" fmla="*/ 555 h 1696"/>
                <a:gd name="T10" fmla="*/ 1422 w 2123"/>
                <a:gd name="T11" fmla="*/ 709 h 1696"/>
                <a:gd name="T12" fmla="*/ 1728 w 2123"/>
                <a:gd name="T13" fmla="*/ 870 h 1696"/>
                <a:gd name="T14" fmla="*/ 1806 w 2123"/>
                <a:gd name="T15" fmla="*/ 904 h 1696"/>
                <a:gd name="T16" fmla="*/ 1763 w 2123"/>
                <a:gd name="T17" fmla="*/ 866 h 1696"/>
                <a:gd name="T18" fmla="*/ 1355 w 2123"/>
                <a:gd name="T19" fmla="*/ 641 h 1696"/>
                <a:gd name="T20" fmla="*/ 1043 w 2123"/>
                <a:gd name="T21" fmla="*/ 437 h 1696"/>
                <a:gd name="T22" fmla="*/ 691 w 2123"/>
                <a:gd name="T23" fmla="*/ 210 h 1696"/>
                <a:gd name="T24" fmla="*/ 959 w 2123"/>
                <a:gd name="T25" fmla="*/ 199 h 1696"/>
                <a:gd name="T26" fmla="*/ 1233 w 2123"/>
                <a:gd name="T27" fmla="*/ 203 h 1696"/>
                <a:gd name="T28" fmla="*/ 1550 w 2123"/>
                <a:gd name="T29" fmla="*/ 172 h 1696"/>
                <a:gd name="T30" fmla="*/ 2035 w 2123"/>
                <a:gd name="T31" fmla="*/ 125 h 1696"/>
                <a:gd name="T32" fmla="*/ 1990 w 2123"/>
                <a:gd name="T33" fmla="*/ 111 h 1696"/>
                <a:gd name="T34" fmla="*/ 1479 w 2123"/>
                <a:gd name="T35" fmla="*/ 165 h 1696"/>
                <a:gd name="T36" fmla="*/ 1160 w 2123"/>
                <a:gd name="T37" fmla="*/ 176 h 1696"/>
                <a:gd name="T38" fmla="*/ 727 w 2123"/>
                <a:gd name="T39" fmla="*/ 165 h 1696"/>
                <a:gd name="T40" fmla="*/ 787 w 2123"/>
                <a:gd name="T41" fmla="*/ 146 h 1696"/>
                <a:gd name="T42" fmla="*/ 1094 w 2123"/>
                <a:gd name="T43" fmla="*/ 0 h 1696"/>
                <a:gd name="T44" fmla="*/ 1043 w 2123"/>
                <a:gd name="T45" fmla="*/ 20 h 1696"/>
                <a:gd name="T46" fmla="*/ 970 w 2123"/>
                <a:gd name="T47" fmla="*/ 54 h 1696"/>
                <a:gd name="T48" fmla="*/ 823 w 2123"/>
                <a:gd name="T49" fmla="*/ 123 h 1696"/>
                <a:gd name="T50" fmla="*/ 646 w 2123"/>
                <a:gd name="T51" fmla="*/ 180 h 1696"/>
                <a:gd name="T52" fmla="*/ 610 w 2123"/>
                <a:gd name="T53" fmla="*/ 230 h 1696"/>
                <a:gd name="T54" fmla="*/ 289 w 2123"/>
                <a:gd name="T55" fmla="*/ 376 h 1696"/>
                <a:gd name="T56" fmla="*/ 0 w 2123"/>
                <a:gd name="T57" fmla="*/ 464 h 1696"/>
                <a:gd name="T58" fmla="*/ 0 w 2123"/>
                <a:gd name="T59" fmla="*/ 468 h 1696"/>
                <a:gd name="T60" fmla="*/ 0 w 2123"/>
                <a:gd name="T61" fmla="*/ 491 h 1696"/>
                <a:gd name="T62" fmla="*/ 286 w 2123"/>
                <a:gd name="T63" fmla="*/ 406 h 1696"/>
                <a:gd name="T64" fmla="*/ 568 w 2123"/>
                <a:gd name="T65" fmla="*/ 275 h 1696"/>
                <a:gd name="T66" fmla="*/ 484 w 2123"/>
                <a:gd name="T67" fmla="*/ 429 h 1696"/>
                <a:gd name="T68" fmla="*/ 502 w 2123"/>
                <a:gd name="T69" fmla="*/ 636 h 1696"/>
                <a:gd name="T70" fmla="*/ 444 w 2123"/>
                <a:gd name="T71" fmla="*/ 747 h 1696"/>
                <a:gd name="T72" fmla="*/ 313 w 2123"/>
                <a:gd name="T73" fmla="*/ 948 h 1696"/>
                <a:gd name="T74" fmla="*/ 307 w 2123"/>
                <a:gd name="T75" fmla="*/ 1085 h 1696"/>
                <a:gd name="T76" fmla="*/ 313 w 2123"/>
                <a:gd name="T77" fmla="*/ 1085 h 1696"/>
                <a:gd name="T78" fmla="*/ 331 w 2123"/>
                <a:gd name="T79" fmla="*/ 994 h 1696"/>
                <a:gd name="T80" fmla="*/ 556 w 2123"/>
                <a:gd name="T81" fmla="*/ 668 h 1696"/>
                <a:gd name="T82" fmla="*/ 556 w 2123"/>
                <a:gd name="T83" fmla="*/ 668 h 169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2123" h="1696">
                  <a:moveTo>
                    <a:pt x="580" y="1043"/>
                  </a:moveTo>
                  <a:lnTo>
                    <a:pt x="544" y="683"/>
                  </a:lnTo>
                  <a:lnTo>
                    <a:pt x="670" y="395"/>
                  </a:lnTo>
                  <a:lnTo>
                    <a:pt x="927" y="587"/>
                  </a:lnTo>
                  <a:lnTo>
                    <a:pt x="1214" y="869"/>
                  </a:lnTo>
                  <a:lnTo>
                    <a:pt x="1483" y="1109"/>
                  </a:lnTo>
                  <a:lnTo>
                    <a:pt x="1800" y="1360"/>
                  </a:lnTo>
                  <a:lnTo>
                    <a:pt x="1883" y="1414"/>
                  </a:lnTo>
                  <a:lnTo>
                    <a:pt x="1836" y="1354"/>
                  </a:lnTo>
                  <a:lnTo>
                    <a:pt x="1411" y="1001"/>
                  </a:lnTo>
                  <a:lnTo>
                    <a:pt x="1088" y="683"/>
                  </a:lnTo>
                  <a:lnTo>
                    <a:pt x="723" y="329"/>
                  </a:lnTo>
                  <a:lnTo>
                    <a:pt x="999" y="311"/>
                  </a:lnTo>
                  <a:lnTo>
                    <a:pt x="1286" y="317"/>
                  </a:lnTo>
                  <a:lnTo>
                    <a:pt x="1614" y="269"/>
                  </a:lnTo>
                  <a:lnTo>
                    <a:pt x="2123" y="197"/>
                  </a:lnTo>
                  <a:lnTo>
                    <a:pt x="2075" y="173"/>
                  </a:lnTo>
                  <a:lnTo>
                    <a:pt x="1543" y="257"/>
                  </a:lnTo>
                  <a:lnTo>
                    <a:pt x="1208" y="275"/>
                  </a:lnTo>
                  <a:lnTo>
                    <a:pt x="759" y="257"/>
                  </a:lnTo>
                  <a:lnTo>
                    <a:pt x="819" y="227"/>
                  </a:lnTo>
                  <a:lnTo>
                    <a:pt x="1142" y="0"/>
                  </a:lnTo>
                  <a:lnTo>
                    <a:pt x="1088" y="30"/>
                  </a:lnTo>
                  <a:lnTo>
                    <a:pt x="1010" y="84"/>
                  </a:lnTo>
                  <a:lnTo>
                    <a:pt x="855" y="191"/>
                  </a:lnTo>
                  <a:lnTo>
                    <a:pt x="670" y="281"/>
                  </a:lnTo>
                  <a:lnTo>
                    <a:pt x="634" y="359"/>
                  </a:lnTo>
                  <a:lnTo>
                    <a:pt x="305" y="587"/>
                  </a:lnTo>
                  <a:lnTo>
                    <a:pt x="0" y="725"/>
                  </a:lnTo>
                  <a:lnTo>
                    <a:pt x="0" y="731"/>
                  </a:lnTo>
                  <a:lnTo>
                    <a:pt x="0" y="767"/>
                  </a:lnTo>
                  <a:lnTo>
                    <a:pt x="299" y="635"/>
                  </a:lnTo>
                  <a:lnTo>
                    <a:pt x="592" y="431"/>
                  </a:lnTo>
                  <a:lnTo>
                    <a:pt x="508" y="671"/>
                  </a:lnTo>
                  <a:lnTo>
                    <a:pt x="526" y="995"/>
                  </a:lnTo>
                  <a:lnTo>
                    <a:pt x="460" y="1168"/>
                  </a:lnTo>
                  <a:lnTo>
                    <a:pt x="329" y="1480"/>
                  </a:lnTo>
                  <a:lnTo>
                    <a:pt x="323" y="1696"/>
                  </a:lnTo>
                  <a:lnTo>
                    <a:pt x="329" y="1696"/>
                  </a:lnTo>
                  <a:lnTo>
                    <a:pt x="347" y="1552"/>
                  </a:lnTo>
                  <a:lnTo>
                    <a:pt x="580" y="1043"/>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7" name="Freeform 5"/>
            <p:cNvSpPr>
              <a:spLocks/>
            </p:cNvSpPr>
            <p:nvPr/>
          </p:nvSpPr>
          <p:spPr bwMode="hidden">
            <a:xfrm>
              <a:off x="2092" y="3233"/>
              <a:ext cx="3668" cy="943"/>
            </a:xfrm>
            <a:custGeom>
              <a:avLst/>
              <a:gdLst>
                <a:gd name="T0" fmla="*/ 3338 w 3668"/>
                <a:gd name="T1" fmla="*/ 288 h 943"/>
                <a:gd name="T2" fmla="*/ 3194 w 3668"/>
                <a:gd name="T3" fmla="*/ 258 h 943"/>
                <a:gd name="T4" fmla="*/ 2816 w 3668"/>
                <a:gd name="T5" fmla="*/ 234 h 943"/>
                <a:gd name="T6" fmla="*/ 2330 w 3668"/>
                <a:gd name="T7" fmla="*/ 306 h 943"/>
                <a:gd name="T8" fmla="*/ 2372 w 3668"/>
                <a:gd name="T9" fmla="*/ 258 h 943"/>
                <a:gd name="T10" fmla="*/ 2624 w 3668"/>
                <a:gd name="T11" fmla="*/ 132 h 943"/>
                <a:gd name="T12" fmla="*/ 2707 w 3668"/>
                <a:gd name="T13" fmla="*/ 24 h 943"/>
                <a:gd name="T14" fmla="*/ 2642 w 3668"/>
                <a:gd name="T15" fmla="*/ 12 h 943"/>
                <a:gd name="T16" fmla="*/ 2515 w 3668"/>
                <a:gd name="T17" fmla="*/ 54 h 943"/>
                <a:gd name="T18" fmla="*/ 2324 w 3668"/>
                <a:gd name="T19" fmla="*/ 66 h 943"/>
                <a:gd name="T20" fmla="*/ 2101 w 3668"/>
                <a:gd name="T21" fmla="*/ 90 h 943"/>
                <a:gd name="T22" fmla="*/ 1855 w 3668"/>
                <a:gd name="T23" fmla="*/ 228 h 943"/>
                <a:gd name="T24" fmla="*/ 1591 w 3668"/>
                <a:gd name="T25" fmla="*/ 337 h 943"/>
                <a:gd name="T26" fmla="*/ 1459 w 3668"/>
                <a:gd name="T27" fmla="*/ 379 h 943"/>
                <a:gd name="T28" fmla="*/ 1417 w 3668"/>
                <a:gd name="T29" fmla="*/ 361 h 943"/>
                <a:gd name="T30" fmla="*/ 1363 w 3668"/>
                <a:gd name="T31" fmla="*/ 331 h 943"/>
                <a:gd name="T32" fmla="*/ 1344 w 3668"/>
                <a:gd name="T33" fmla="*/ 312 h 943"/>
                <a:gd name="T34" fmla="*/ 1290 w 3668"/>
                <a:gd name="T35" fmla="*/ 288 h 943"/>
                <a:gd name="T36" fmla="*/ 1230 w 3668"/>
                <a:gd name="T37" fmla="*/ 252 h 943"/>
                <a:gd name="T38" fmla="*/ 1119 w 3668"/>
                <a:gd name="T39" fmla="*/ 227 h 943"/>
                <a:gd name="T40" fmla="*/ 1320 w 3668"/>
                <a:gd name="T41" fmla="*/ 438 h 943"/>
                <a:gd name="T42" fmla="*/ 960 w 3668"/>
                <a:gd name="T43" fmla="*/ 558 h 943"/>
                <a:gd name="T44" fmla="*/ 474 w 3668"/>
                <a:gd name="T45" fmla="*/ 630 h 943"/>
                <a:gd name="T46" fmla="*/ 132 w 3668"/>
                <a:gd name="T47" fmla="*/ 781 h 943"/>
                <a:gd name="T48" fmla="*/ 234 w 3668"/>
                <a:gd name="T49" fmla="*/ 847 h 943"/>
                <a:gd name="T50" fmla="*/ 925 w 3668"/>
                <a:gd name="T51" fmla="*/ 739 h 943"/>
                <a:gd name="T52" fmla="*/ 637 w 3668"/>
                <a:gd name="T53" fmla="*/ 925 h 943"/>
                <a:gd name="T54" fmla="*/ 1405 w 3668"/>
                <a:gd name="T55" fmla="*/ 943 h 943"/>
                <a:gd name="T56" fmla="*/ 1447 w 3668"/>
                <a:gd name="T57" fmla="*/ 943 h 943"/>
                <a:gd name="T58" fmla="*/ 2888 w 3668"/>
                <a:gd name="T59" fmla="*/ 859 h 943"/>
                <a:gd name="T60" fmla="*/ 2582 w 3668"/>
                <a:gd name="T61" fmla="*/ 708 h 943"/>
                <a:gd name="T62" fmla="*/ 2299 w 3668"/>
                <a:gd name="T63" fmla="*/ 606 h 943"/>
                <a:gd name="T64" fmla="*/ 2606 w 3668"/>
                <a:gd name="T65" fmla="*/ 588 h 943"/>
                <a:gd name="T66" fmla="*/ 3001 w 3668"/>
                <a:gd name="T67" fmla="*/ 582 h 943"/>
                <a:gd name="T68" fmla="*/ 3452 w 3668"/>
                <a:gd name="T69" fmla="*/ 438 h 943"/>
                <a:gd name="T70" fmla="*/ 3668 w 3668"/>
                <a:gd name="T71" fmla="*/ 312 h 943"/>
                <a:gd name="T72" fmla="*/ 3482 w 3668"/>
                <a:gd name="T73" fmla="*/ 300 h 943"/>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3668" h="943">
                  <a:moveTo>
                    <a:pt x="3482" y="300"/>
                  </a:moveTo>
                  <a:lnTo>
                    <a:pt x="3338" y="288"/>
                  </a:lnTo>
                  <a:lnTo>
                    <a:pt x="3320" y="264"/>
                  </a:lnTo>
                  <a:lnTo>
                    <a:pt x="3194" y="258"/>
                  </a:lnTo>
                  <a:lnTo>
                    <a:pt x="3019" y="216"/>
                  </a:lnTo>
                  <a:lnTo>
                    <a:pt x="2816" y="234"/>
                  </a:lnTo>
                  <a:lnTo>
                    <a:pt x="2533" y="288"/>
                  </a:lnTo>
                  <a:lnTo>
                    <a:pt x="2330" y="306"/>
                  </a:lnTo>
                  <a:lnTo>
                    <a:pt x="2149" y="312"/>
                  </a:lnTo>
                  <a:lnTo>
                    <a:pt x="2372" y="258"/>
                  </a:lnTo>
                  <a:lnTo>
                    <a:pt x="2624" y="156"/>
                  </a:lnTo>
                  <a:lnTo>
                    <a:pt x="2624" y="132"/>
                  </a:lnTo>
                  <a:lnTo>
                    <a:pt x="2666" y="78"/>
                  </a:lnTo>
                  <a:lnTo>
                    <a:pt x="2707" y="24"/>
                  </a:lnTo>
                  <a:lnTo>
                    <a:pt x="2695" y="0"/>
                  </a:lnTo>
                  <a:lnTo>
                    <a:pt x="2642" y="12"/>
                  </a:lnTo>
                  <a:lnTo>
                    <a:pt x="2557" y="30"/>
                  </a:lnTo>
                  <a:lnTo>
                    <a:pt x="2515" y="54"/>
                  </a:lnTo>
                  <a:lnTo>
                    <a:pt x="2425" y="84"/>
                  </a:lnTo>
                  <a:lnTo>
                    <a:pt x="2324" y="66"/>
                  </a:lnTo>
                  <a:lnTo>
                    <a:pt x="2191" y="90"/>
                  </a:lnTo>
                  <a:lnTo>
                    <a:pt x="2101" y="90"/>
                  </a:lnTo>
                  <a:lnTo>
                    <a:pt x="2047" y="108"/>
                  </a:lnTo>
                  <a:lnTo>
                    <a:pt x="1855" y="228"/>
                  </a:lnTo>
                  <a:lnTo>
                    <a:pt x="1771" y="288"/>
                  </a:lnTo>
                  <a:lnTo>
                    <a:pt x="1591" y="337"/>
                  </a:lnTo>
                  <a:lnTo>
                    <a:pt x="1465" y="379"/>
                  </a:lnTo>
                  <a:lnTo>
                    <a:pt x="1459" y="379"/>
                  </a:lnTo>
                  <a:lnTo>
                    <a:pt x="1453" y="373"/>
                  </a:lnTo>
                  <a:lnTo>
                    <a:pt x="1417" y="361"/>
                  </a:lnTo>
                  <a:lnTo>
                    <a:pt x="1381" y="343"/>
                  </a:lnTo>
                  <a:lnTo>
                    <a:pt x="1363" y="331"/>
                  </a:lnTo>
                  <a:lnTo>
                    <a:pt x="1357" y="324"/>
                  </a:lnTo>
                  <a:lnTo>
                    <a:pt x="1344" y="312"/>
                  </a:lnTo>
                  <a:lnTo>
                    <a:pt x="1320" y="300"/>
                  </a:lnTo>
                  <a:lnTo>
                    <a:pt x="1290" y="288"/>
                  </a:lnTo>
                  <a:lnTo>
                    <a:pt x="1260" y="270"/>
                  </a:lnTo>
                  <a:lnTo>
                    <a:pt x="1230" y="252"/>
                  </a:lnTo>
                  <a:lnTo>
                    <a:pt x="1187" y="227"/>
                  </a:lnTo>
                  <a:lnTo>
                    <a:pt x="1119" y="227"/>
                  </a:lnTo>
                  <a:lnTo>
                    <a:pt x="1357" y="397"/>
                  </a:lnTo>
                  <a:lnTo>
                    <a:pt x="1320" y="438"/>
                  </a:lnTo>
                  <a:lnTo>
                    <a:pt x="1135" y="522"/>
                  </a:lnTo>
                  <a:lnTo>
                    <a:pt x="960" y="558"/>
                  </a:lnTo>
                  <a:lnTo>
                    <a:pt x="684" y="600"/>
                  </a:lnTo>
                  <a:lnTo>
                    <a:pt x="474" y="630"/>
                  </a:lnTo>
                  <a:lnTo>
                    <a:pt x="390" y="684"/>
                  </a:lnTo>
                  <a:lnTo>
                    <a:pt x="132" y="781"/>
                  </a:lnTo>
                  <a:lnTo>
                    <a:pt x="0" y="829"/>
                  </a:lnTo>
                  <a:lnTo>
                    <a:pt x="234" y="847"/>
                  </a:lnTo>
                  <a:lnTo>
                    <a:pt x="498" y="829"/>
                  </a:lnTo>
                  <a:lnTo>
                    <a:pt x="925" y="739"/>
                  </a:lnTo>
                  <a:lnTo>
                    <a:pt x="840" y="817"/>
                  </a:lnTo>
                  <a:lnTo>
                    <a:pt x="637" y="925"/>
                  </a:lnTo>
                  <a:lnTo>
                    <a:pt x="613" y="943"/>
                  </a:lnTo>
                  <a:lnTo>
                    <a:pt x="1405" y="943"/>
                  </a:lnTo>
                  <a:lnTo>
                    <a:pt x="1411" y="925"/>
                  </a:lnTo>
                  <a:lnTo>
                    <a:pt x="1447" y="943"/>
                  </a:lnTo>
                  <a:lnTo>
                    <a:pt x="2924" y="943"/>
                  </a:lnTo>
                  <a:lnTo>
                    <a:pt x="2888" y="859"/>
                  </a:lnTo>
                  <a:lnTo>
                    <a:pt x="2713" y="775"/>
                  </a:lnTo>
                  <a:lnTo>
                    <a:pt x="2582" y="708"/>
                  </a:lnTo>
                  <a:lnTo>
                    <a:pt x="2336" y="636"/>
                  </a:lnTo>
                  <a:lnTo>
                    <a:pt x="2299" y="606"/>
                  </a:lnTo>
                  <a:lnTo>
                    <a:pt x="2509" y="582"/>
                  </a:lnTo>
                  <a:lnTo>
                    <a:pt x="2606" y="588"/>
                  </a:lnTo>
                  <a:lnTo>
                    <a:pt x="2773" y="588"/>
                  </a:lnTo>
                  <a:lnTo>
                    <a:pt x="3001" y="582"/>
                  </a:lnTo>
                  <a:lnTo>
                    <a:pt x="3259" y="516"/>
                  </a:lnTo>
                  <a:lnTo>
                    <a:pt x="3452" y="438"/>
                  </a:lnTo>
                  <a:lnTo>
                    <a:pt x="3668" y="391"/>
                  </a:lnTo>
                  <a:lnTo>
                    <a:pt x="3668" y="312"/>
                  </a:lnTo>
                  <a:lnTo>
                    <a:pt x="3482" y="300"/>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 name="Freeform 6"/>
            <p:cNvSpPr>
              <a:spLocks/>
            </p:cNvSpPr>
            <p:nvPr/>
          </p:nvSpPr>
          <p:spPr bwMode="hidden">
            <a:xfrm>
              <a:off x="0" y="524"/>
              <a:ext cx="973" cy="1195"/>
            </a:xfrm>
            <a:custGeom>
              <a:avLst/>
              <a:gdLst>
                <a:gd name="T0" fmla="*/ 331 w 969"/>
                <a:gd name="T1" fmla="*/ 1210 h 1192"/>
                <a:gd name="T2" fmla="*/ 506 w 969"/>
                <a:gd name="T3" fmla="*/ 1216 h 1192"/>
                <a:gd name="T4" fmla="*/ 596 w 969"/>
                <a:gd name="T5" fmla="*/ 1174 h 1192"/>
                <a:gd name="T6" fmla="*/ 837 w 969"/>
                <a:gd name="T7" fmla="*/ 1109 h 1192"/>
                <a:gd name="T8" fmla="*/ 965 w 969"/>
                <a:gd name="T9" fmla="*/ 1079 h 1192"/>
                <a:gd name="T10" fmla="*/ 783 w 969"/>
                <a:gd name="T11" fmla="*/ 1010 h 1192"/>
                <a:gd name="T12" fmla="*/ 572 w 969"/>
                <a:gd name="T13" fmla="*/ 969 h 1192"/>
                <a:gd name="T14" fmla="*/ 205 w 969"/>
                <a:gd name="T15" fmla="*/ 987 h 1192"/>
                <a:gd name="T16" fmla="*/ 307 w 969"/>
                <a:gd name="T17" fmla="*/ 909 h 1192"/>
                <a:gd name="T18" fmla="*/ 512 w 969"/>
                <a:gd name="T19" fmla="*/ 819 h 1192"/>
                <a:gd name="T20" fmla="*/ 718 w 969"/>
                <a:gd name="T21" fmla="*/ 687 h 1192"/>
                <a:gd name="T22" fmla="*/ 724 w 969"/>
                <a:gd name="T23" fmla="*/ 687 h 1192"/>
                <a:gd name="T24" fmla="*/ 736 w 969"/>
                <a:gd name="T25" fmla="*/ 681 h 1192"/>
                <a:gd name="T26" fmla="*/ 777 w 969"/>
                <a:gd name="T27" fmla="*/ 663 h 1192"/>
                <a:gd name="T28" fmla="*/ 801 w 969"/>
                <a:gd name="T29" fmla="*/ 657 h 1192"/>
                <a:gd name="T30" fmla="*/ 813 w 969"/>
                <a:gd name="T31" fmla="*/ 645 h 1192"/>
                <a:gd name="T32" fmla="*/ 819 w 969"/>
                <a:gd name="T33" fmla="*/ 633 h 1192"/>
                <a:gd name="T34" fmla="*/ 813 w 969"/>
                <a:gd name="T35" fmla="*/ 627 h 1192"/>
                <a:gd name="T36" fmla="*/ 807 w 969"/>
                <a:gd name="T37" fmla="*/ 615 h 1192"/>
                <a:gd name="T38" fmla="*/ 807 w 969"/>
                <a:gd name="T39" fmla="*/ 583 h 1192"/>
                <a:gd name="T40" fmla="*/ 819 w 969"/>
                <a:gd name="T41" fmla="*/ 553 h 1192"/>
                <a:gd name="T42" fmla="*/ 831 w 969"/>
                <a:gd name="T43" fmla="*/ 523 h 1192"/>
                <a:gd name="T44" fmla="*/ 849 w 969"/>
                <a:gd name="T45" fmla="*/ 493 h 1192"/>
                <a:gd name="T46" fmla="*/ 865 w 969"/>
                <a:gd name="T47" fmla="*/ 463 h 1192"/>
                <a:gd name="T48" fmla="*/ 873 w 969"/>
                <a:gd name="T49" fmla="*/ 445 h 1192"/>
                <a:gd name="T50" fmla="*/ 881 w 969"/>
                <a:gd name="T51" fmla="*/ 439 h 1192"/>
                <a:gd name="T52" fmla="*/ 881 w 969"/>
                <a:gd name="T53" fmla="*/ 355 h 1192"/>
                <a:gd name="T54" fmla="*/ 881 w 969"/>
                <a:gd name="T55" fmla="*/ 349 h 1192"/>
                <a:gd name="T56" fmla="*/ 887 w 969"/>
                <a:gd name="T57" fmla="*/ 343 h 1192"/>
                <a:gd name="T58" fmla="*/ 905 w 969"/>
                <a:gd name="T59" fmla="*/ 313 h 1192"/>
                <a:gd name="T60" fmla="*/ 917 w 969"/>
                <a:gd name="T61" fmla="*/ 277 h 1192"/>
                <a:gd name="T62" fmla="*/ 929 w 969"/>
                <a:gd name="T63" fmla="*/ 247 h 1192"/>
                <a:gd name="T64" fmla="*/ 935 w 969"/>
                <a:gd name="T65" fmla="*/ 235 h 1192"/>
                <a:gd name="T66" fmla="*/ 941 w 969"/>
                <a:gd name="T67" fmla="*/ 223 h 1192"/>
                <a:gd name="T68" fmla="*/ 959 w 969"/>
                <a:gd name="T69" fmla="*/ 173 h 1192"/>
                <a:gd name="T70" fmla="*/ 977 w 969"/>
                <a:gd name="T71" fmla="*/ 137 h 1192"/>
                <a:gd name="T72" fmla="*/ 983 w 969"/>
                <a:gd name="T73" fmla="*/ 125 h 1192"/>
                <a:gd name="T74" fmla="*/ 983 w 969"/>
                <a:gd name="T75" fmla="*/ 119 h 1192"/>
                <a:gd name="T76" fmla="*/ 1001 w 969"/>
                <a:gd name="T77" fmla="*/ 0 h 1192"/>
                <a:gd name="T78" fmla="*/ 977 w 969"/>
                <a:gd name="T79" fmla="*/ 47 h 1192"/>
                <a:gd name="T80" fmla="*/ 807 w 969"/>
                <a:gd name="T81" fmla="*/ 113 h 1192"/>
                <a:gd name="T82" fmla="*/ 730 w 969"/>
                <a:gd name="T83" fmla="*/ 161 h 1192"/>
                <a:gd name="T84" fmla="*/ 476 w 969"/>
                <a:gd name="T85" fmla="*/ 241 h 1192"/>
                <a:gd name="T86" fmla="*/ 289 w 969"/>
                <a:gd name="T87" fmla="*/ 295 h 1192"/>
                <a:gd name="T88" fmla="*/ 181 w 969"/>
                <a:gd name="T89" fmla="*/ 301 h 1192"/>
                <a:gd name="T90" fmla="*/ 12 w 969"/>
                <a:gd name="T91" fmla="*/ 493 h 1192"/>
                <a:gd name="T92" fmla="*/ 0 w 969"/>
                <a:gd name="T93" fmla="*/ 517 h 1192"/>
                <a:gd name="T94" fmla="*/ 0 w 969"/>
                <a:gd name="T95" fmla="*/ 1210 h 1192"/>
                <a:gd name="T96" fmla="*/ 96 w 969"/>
                <a:gd name="T97" fmla="*/ 1204 h 1192"/>
                <a:gd name="T98" fmla="*/ 331 w 969"/>
                <a:gd name="T99" fmla="*/ 1210 h 1192"/>
                <a:gd name="T100" fmla="*/ 331 w 969"/>
                <a:gd name="T101" fmla="*/ 1210 h 1192"/>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969" h="1192">
                  <a:moveTo>
                    <a:pt x="323" y="1186"/>
                  </a:moveTo>
                  <a:lnTo>
                    <a:pt x="490" y="1192"/>
                  </a:lnTo>
                  <a:lnTo>
                    <a:pt x="580" y="1150"/>
                  </a:lnTo>
                  <a:lnTo>
                    <a:pt x="813" y="1085"/>
                  </a:lnTo>
                  <a:lnTo>
                    <a:pt x="933" y="1055"/>
                  </a:lnTo>
                  <a:lnTo>
                    <a:pt x="759" y="989"/>
                  </a:lnTo>
                  <a:lnTo>
                    <a:pt x="556" y="953"/>
                  </a:lnTo>
                  <a:lnTo>
                    <a:pt x="197" y="971"/>
                  </a:lnTo>
                  <a:lnTo>
                    <a:pt x="299" y="893"/>
                  </a:lnTo>
                  <a:lnTo>
                    <a:pt x="496" y="803"/>
                  </a:lnTo>
                  <a:lnTo>
                    <a:pt x="694" y="671"/>
                  </a:lnTo>
                  <a:lnTo>
                    <a:pt x="700" y="671"/>
                  </a:lnTo>
                  <a:lnTo>
                    <a:pt x="712" y="665"/>
                  </a:lnTo>
                  <a:lnTo>
                    <a:pt x="753" y="647"/>
                  </a:lnTo>
                  <a:lnTo>
                    <a:pt x="777" y="641"/>
                  </a:lnTo>
                  <a:lnTo>
                    <a:pt x="789" y="629"/>
                  </a:lnTo>
                  <a:lnTo>
                    <a:pt x="795" y="617"/>
                  </a:lnTo>
                  <a:lnTo>
                    <a:pt x="789" y="611"/>
                  </a:lnTo>
                  <a:lnTo>
                    <a:pt x="783" y="599"/>
                  </a:lnTo>
                  <a:lnTo>
                    <a:pt x="783" y="575"/>
                  </a:lnTo>
                  <a:lnTo>
                    <a:pt x="795" y="545"/>
                  </a:lnTo>
                  <a:lnTo>
                    <a:pt x="807" y="515"/>
                  </a:lnTo>
                  <a:lnTo>
                    <a:pt x="825" y="485"/>
                  </a:lnTo>
                  <a:lnTo>
                    <a:pt x="837" y="455"/>
                  </a:lnTo>
                  <a:lnTo>
                    <a:pt x="843" y="437"/>
                  </a:lnTo>
                  <a:lnTo>
                    <a:pt x="849" y="431"/>
                  </a:lnTo>
                  <a:lnTo>
                    <a:pt x="849" y="347"/>
                  </a:lnTo>
                  <a:lnTo>
                    <a:pt x="849" y="341"/>
                  </a:lnTo>
                  <a:lnTo>
                    <a:pt x="855" y="335"/>
                  </a:lnTo>
                  <a:lnTo>
                    <a:pt x="873" y="305"/>
                  </a:lnTo>
                  <a:lnTo>
                    <a:pt x="885" y="269"/>
                  </a:lnTo>
                  <a:lnTo>
                    <a:pt x="897" y="239"/>
                  </a:lnTo>
                  <a:lnTo>
                    <a:pt x="903" y="227"/>
                  </a:lnTo>
                  <a:lnTo>
                    <a:pt x="909" y="215"/>
                  </a:lnTo>
                  <a:lnTo>
                    <a:pt x="927" y="173"/>
                  </a:lnTo>
                  <a:lnTo>
                    <a:pt x="945" y="137"/>
                  </a:lnTo>
                  <a:lnTo>
                    <a:pt x="951" y="125"/>
                  </a:lnTo>
                  <a:lnTo>
                    <a:pt x="951" y="119"/>
                  </a:lnTo>
                  <a:lnTo>
                    <a:pt x="969" y="0"/>
                  </a:lnTo>
                  <a:lnTo>
                    <a:pt x="945" y="47"/>
                  </a:lnTo>
                  <a:lnTo>
                    <a:pt x="783" y="113"/>
                  </a:lnTo>
                  <a:lnTo>
                    <a:pt x="706" y="161"/>
                  </a:lnTo>
                  <a:lnTo>
                    <a:pt x="460" y="233"/>
                  </a:lnTo>
                  <a:lnTo>
                    <a:pt x="281" y="287"/>
                  </a:lnTo>
                  <a:lnTo>
                    <a:pt x="173" y="293"/>
                  </a:lnTo>
                  <a:lnTo>
                    <a:pt x="12" y="485"/>
                  </a:lnTo>
                  <a:lnTo>
                    <a:pt x="0" y="509"/>
                  </a:lnTo>
                  <a:lnTo>
                    <a:pt x="0" y="1186"/>
                  </a:lnTo>
                  <a:lnTo>
                    <a:pt x="96" y="1180"/>
                  </a:lnTo>
                  <a:lnTo>
                    <a:pt x="323" y="1186"/>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9" name="Freeform 7"/>
            <p:cNvSpPr>
              <a:spLocks/>
            </p:cNvSpPr>
            <p:nvPr/>
          </p:nvSpPr>
          <p:spPr bwMode="hidden">
            <a:xfrm>
              <a:off x="3188" y="1"/>
              <a:ext cx="2570" cy="2266"/>
            </a:xfrm>
            <a:custGeom>
              <a:avLst/>
              <a:gdLst>
                <a:gd name="T0" fmla="*/ 859 w 2570"/>
                <a:gd name="T1" fmla="*/ 612 h 2266"/>
                <a:gd name="T2" fmla="*/ 1087 w 2570"/>
                <a:gd name="T3" fmla="*/ 853 h 2266"/>
                <a:gd name="T4" fmla="*/ 961 w 2570"/>
                <a:gd name="T5" fmla="*/ 913 h 2266"/>
                <a:gd name="T6" fmla="*/ 786 w 2570"/>
                <a:gd name="T7" fmla="*/ 883 h 2266"/>
                <a:gd name="T8" fmla="*/ 450 w 2570"/>
                <a:gd name="T9" fmla="*/ 931 h 2266"/>
                <a:gd name="T10" fmla="*/ 150 w 2570"/>
                <a:gd name="T11" fmla="*/ 1075 h 2266"/>
                <a:gd name="T12" fmla="*/ 78 w 2570"/>
                <a:gd name="T13" fmla="*/ 1165 h 2266"/>
                <a:gd name="T14" fmla="*/ 361 w 2570"/>
                <a:gd name="T15" fmla="*/ 1256 h 2266"/>
                <a:gd name="T16" fmla="*/ 444 w 2570"/>
                <a:gd name="T17" fmla="*/ 1316 h 2266"/>
                <a:gd name="T18" fmla="*/ 697 w 2570"/>
                <a:gd name="T19" fmla="*/ 1400 h 2266"/>
                <a:gd name="T20" fmla="*/ 1026 w 2570"/>
                <a:gd name="T21" fmla="*/ 1346 h 2266"/>
                <a:gd name="T22" fmla="*/ 991 w 2570"/>
                <a:gd name="T23" fmla="*/ 1412 h 2266"/>
                <a:gd name="T24" fmla="*/ 804 w 2570"/>
                <a:gd name="T25" fmla="*/ 1574 h 2266"/>
                <a:gd name="T26" fmla="*/ 726 w 2570"/>
                <a:gd name="T27" fmla="*/ 1718 h 2266"/>
                <a:gd name="T28" fmla="*/ 768 w 2570"/>
                <a:gd name="T29" fmla="*/ 1742 h 2266"/>
                <a:gd name="T30" fmla="*/ 865 w 2570"/>
                <a:gd name="T31" fmla="*/ 1693 h 2266"/>
                <a:gd name="T32" fmla="*/ 991 w 2570"/>
                <a:gd name="T33" fmla="*/ 1699 h 2266"/>
                <a:gd name="T34" fmla="*/ 1135 w 2570"/>
                <a:gd name="T35" fmla="*/ 1627 h 2266"/>
                <a:gd name="T36" fmla="*/ 1183 w 2570"/>
                <a:gd name="T37" fmla="*/ 1669 h 2266"/>
                <a:gd name="T38" fmla="*/ 1399 w 2570"/>
                <a:gd name="T39" fmla="*/ 1436 h 2266"/>
                <a:gd name="T40" fmla="*/ 1615 w 2570"/>
                <a:gd name="T41" fmla="*/ 1334 h 2266"/>
                <a:gd name="T42" fmla="*/ 1645 w 2570"/>
                <a:gd name="T43" fmla="*/ 1370 h 2266"/>
                <a:gd name="T44" fmla="*/ 1681 w 2570"/>
                <a:gd name="T45" fmla="*/ 1430 h 2266"/>
                <a:gd name="T46" fmla="*/ 1699 w 2570"/>
                <a:gd name="T47" fmla="*/ 1466 h 2266"/>
                <a:gd name="T48" fmla="*/ 1747 w 2570"/>
                <a:gd name="T49" fmla="*/ 1550 h 2266"/>
                <a:gd name="T50" fmla="*/ 1772 w 2570"/>
                <a:gd name="T51" fmla="*/ 1586 h 2266"/>
                <a:gd name="T52" fmla="*/ 2124 w 2570"/>
                <a:gd name="T53" fmla="*/ 2248 h 2266"/>
                <a:gd name="T54" fmla="*/ 1693 w 2570"/>
                <a:gd name="T55" fmla="*/ 1322 h 2266"/>
                <a:gd name="T56" fmla="*/ 1861 w 2570"/>
                <a:gd name="T57" fmla="*/ 1165 h 2266"/>
                <a:gd name="T58" fmla="*/ 2173 w 2570"/>
                <a:gd name="T59" fmla="*/ 1099 h 2266"/>
                <a:gd name="T60" fmla="*/ 2390 w 2570"/>
                <a:gd name="T61" fmla="*/ 1009 h 2266"/>
                <a:gd name="T62" fmla="*/ 2570 w 2570"/>
                <a:gd name="T63" fmla="*/ 805 h 2266"/>
                <a:gd name="T64" fmla="*/ 2342 w 2570"/>
                <a:gd name="T65" fmla="*/ 781 h 2266"/>
                <a:gd name="T66" fmla="*/ 2114 w 2570"/>
                <a:gd name="T67" fmla="*/ 763 h 2266"/>
                <a:gd name="T68" fmla="*/ 2408 w 2570"/>
                <a:gd name="T69" fmla="*/ 433 h 2266"/>
                <a:gd name="T70" fmla="*/ 2426 w 2570"/>
                <a:gd name="T71" fmla="*/ 421 h 2266"/>
                <a:gd name="T72" fmla="*/ 2474 w 2570"/>
                <a:gd name="T73" fmla="*/ 379 h 2266"/>
                <a:gd name="T74" fmla="*/ 2492 w 2570"/>
                <a:gd name="T75" fmla="*/ 355 h 2266"/>
                <a:gd name="T76" fmla="*/ 2474 w 2570"/>
                <a:gd name="T77" fmla="*/ 337 h 2266"/>
                <a:gd name="T78" fmla="*/ 2474 w 2570"/>
                <a:gd name="T79" fmla="*/ 271 h 2266"/>
                <a:gd name="T80" fmla="*/ 2492 w 2570"/>
                <a:gd name="T81" fmla="*/ 192 h 2266"/>
                <a:gd name="T82" fmla="*/ 2504 w 2570"/>
                <a:gd name="T83" fmla="*/ 132 h 2266"/>
                <a:gd name="T84" fmla="*/ 2492 w 2570"/>
                <a:gd name="T85" fmla="*/ 36 h 2266"/>
                <a:gd name="T86" fmla="*/ 2492 w 2570"/>
                <a:gd name="T87" fmla="*/ 24 h 2266"/>
                <a:gd name="T88" fmla="*/ 2102 w 2570"/>
                <a:gd name="T89" fmla="*/ 0 h 2266"/>
                <a:gd name="T90" fmla="*/ 1909 w 2570"/>
                <a:gd name="T91" fmla="*/ 90 h 2266"/>
                <a:gd name="T92" fmla="*/ 1747 w 2570"/>
                <a:gd name="T93" fmla="*/ 535 h 2266"/>
                <a:gd name="T94" fmla="*/ 1711 w 2570"/>
                <a:gd name="T95" fmla="*/ 469 h 2266"/>
                <a:gd name="T96" fmla="*/ 1633 w 2570"/>
                <a:gd name="T97" fmla="*/ 144 h 2266"/>
                <a:gd name="T98" fmla="*/ 1579 w 2570"/>
                <a:gd name="T99" fmla="*/ 0 h 2266"/>
                <a:gd name="T100" fmla="*/ 738 w 2570"/>
                <a:gd name="T101" fmla="*/ 186 h 2266"/>
                <a:gd name="T102" fmla="*/ 756 w 2570"/>
                <a:gd name="T103" fmla="*/ 463 h 226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2570" h="2266">
                  <a:moveTo>
                    <a:pt x="756" y="463"/>
                  </a:moveTo>
                  <a:lnTo>
                    <a:pt x="859" y="612"/>
                  </a:lnTo>
                  <a:lnTo>
                    <a:pt x="937" y="720"/>
                  </a:lnTo>
                  <a:lnTo>
                    <a:pt x="1087" y="853"/>
                  </a:lnTo>
                  <a:lnTo>
                    <a:pt x="1105" y="907"/>
                  </a:lnTo>
                  <a:lnTo>
                    <a:pt x="961" y="913"/>
                  </a:lnTo>
                  <a:lnTo>
                    <a:pt x="895" y="901"/>
                  </a:lnTo>
                  <a:lnTo>
                    <a:pt x="786" y="883"/>
                  </a:lnTo>
                  <a:lnTo>
                    <a:pt x="637" y="859"/>
                  </a:lnTo>
                  <a:lnTo>
                    <a:pt x="450" y="931"/>
                  </a:lnTo>
                  <a:lnTo>
                    <a:pt x="306" y="1021"/>
                  </a:lnTo>
                  <a:lnTo>
                    <a:pt x="150" y="1075"/>
                  </a:lnTo>
                  <a:lnTo>
                    <a:pt x="0" y="1153"/>
                  </a:lnTo>
                  <a:lnTo>
                    <a:pt x="78" y="1165"/>
                  </a:lnTo>
                  <a:lnTo>
                    <a:pt x="264" y="1220"/>
                  </a:lnTo>
                  <a:lnTo>
                    <a:pt x="361" y="1256"/>
                  </a:lnTo>
                  <a:lnTo>
                    <a:pt x="367" y="1298"/>
                  </a:lnTo>
                  <a:lnTo>
                    <a:pt x="444" y="1316"/>
                  </a:lnTo>
                  <a:lnTo>
                    <a:pt x="558" y="1400"/>
                  </a:lnTo>
                  <a:lnTo>
                    <a:pt x="697" y="1400"/>
                  </a:lnTo>
                  <a:lnTo>
                    <a:pt x="895" y="1346"/>
                  </a:lnTo>
                  <a:lnTo>
                    <a:pt x="1026" y="1346"/>
                  </a:lnTo>
                  <a:lnTo>
                    <a:pt x="1147" y="1358"/>
                  </a:lnTo>
                  <a:lnTo>
                    <a:pt x="991" y="1412"/>
                  </a:lnTo>
                  <a:lnTo>
                    <a:pt x="804" y="1538"/>
                  </a:lnTo>
                  <a:lnTo>
                    <a:pt x="804" y="1574"/>
                  </a:lnTo>
                  <a:lnTo>
                    <a:pt x="762" y="1645"/>
                  </a:lnTo>
                  <a:lnTo>
                    <a:pt x="726" y="1718"/>
                  </a:lnTo>
                  <a:lnTo>
                    <a:pt x="732" y="1754"/>
                  </a:lnTo>
                  <a:lnTo>
                    <a:pt x="768" y="1742"/>
                  </a:lnTo>
                  <a:lnTo>
                    <a:pt x="829" y="1730"/>
                  </a:lnTo>
                  <a:lnTo>
                    <a:pt x="865" y="1693"/>
                  </a:lnTo>
                  <a:lnTo>
                    <a:pt x="925" y="1663"/>
                  </a:lnTo>
                  <a:lnTo>
                    <a:pt x="991" y="1699"/>
                  </a:lnTo>
                  <a:lnTo>
                    <a:pt x="1087" y="1675"/>
                  </a:lnTo>
                  <a:lnTo>
                    <a:pt x="1135" y="1627"/>
                  </a:lnTo>
                  <a:lnTo>
                    <a:pt x="1147" y="1687"/>
                  </a:lnTo>
                  <a:lnTo>
                    <a:pt x="1183" y="1669"/>
                  </a:lnTo>
                  <a:lnTo>
                    <a:pt x="1333" y="1514"/>
                  </a:lnTo>
                  <a:lnTo>
                    <a:pt x="1399" y="1436"/>
                  </a:lnTo>
                  <a:lnTo>
                    <a:pt x="1526" y="1382"/>
                  </a:lnTo>
                  <a:lnTo>
                    <a:pt x="1615" y="1334"/>
                  </a:lnTo>
                  <a:lnTo>
                    <a:pt x="1627" y="1346"/>
                  </a:lnTo>
                  <a:lnTo>
                    <a:pt x="1645" y="1370"/>
                  </a:lnTo>
                  <a:lnTo>
                    <a:pt x="1669" y="1400"/>
                  </a:lnTo>
                  <a:lnTo>
                    <a:pt x="1681" y="1430"/>
                  </a:lnTo>
                  <a:lnTo>
                    <a:pt x="1687" y="1448"/>
                  </a:lnTo>
                  <a:lnTo>
                    <a:pt x="1699" y="1466"/>
                  </a:lnTo>
                  <a:lnTo>
                    <a:pt x="1729" y="1520"/>
                  </a:lnTo>
                  <a:lnTo>
                    <a:pt x="1747" y="1550"/>
                  </a:lnTo>
                  <a:lnTo>
                    <a:pt x="1766" y="1574"/>
                  </a:lnTo>
                  <a:lnTo>
                    <a:pt x="1772" y="1586"/>
                  </a:lnTo>
                  <a:lnTo>
                    <a:pt x="1778" y="1592"/>
                  </a:lnTo>
                  <a:lnTo>
                    <a:pt x="2124" y="2248"/>
                  </a:lnTo>
                  <a:lnTo>
                    <a:pt x="2215" y="2266"/>
                  </a:lnTo>
                  <a:lnTo>
                    <a:pt x="1693" y="1322"/>
                  </a:lnTo>
                  <a:lnTo>
                    <a:pt x="1723" y="1262"/>
                  </a:lnTo>
                  <a:lnTo>
                    <a:pt x="1861" y="1165"/>
                  </a:lnTo>
                  <a:lnTo>
                    <a:pt x="1988" y="1129"/>
                  </a:lnTo>
                  <a:lnTo>
                    <a:pt x="2173" y="1099"/>
                  </a:lnTo>
                  <a:lnTo>
                    <a:pt x="2318" y="1075"/>
                  </a:lnTo>
                  <a:lnTo>
                    <a:pt x="2390" y="1009"/>
                  </a:lnTo>
                  <a:lnTo>
                    <a:pt x="2570" y="895"/>
                  </a:lnTo>
                  <a:lnTo>
                    <a:pt x="2570" y="805"/>
                  </a:lnTo>
                  <a:lnTo>
                    <a:pt x="2516" y="787"/>
                  </a:lnTo>
                  <a:lnTo>
                    <a:pt x="2342" y="781"/>
                  </a:lnTo>
                  <a:lnTo>
                    <a:pt x="2042" y="871"/>
                  </a:lnTo>
                  <a:lnTo>
                    <a:pt x="2114" y="763"/>
                  </a:lnTo>
                  <a:lnTo>
                    <a:pt x="2264" y="624"/>
                  </a:lnTo>
                  <a:lnTo>
                    <a:pt x="2408" y="433"/>
                  </a:lnTo>
                  <a:lnTo>
                    <a:pt x="2414" y="433"/>
                  </a:lnTo>
                  <a:lnTo>
                    <a:pt x="2426" y="421"/>
                  </a:lnTo>
                  <a:lnTo>
                    <a:pt x="2456" y="397"/>
                  </a:lnTo>
                  <a:lnTo>
                    <a:pt x="2474" y="379"/>
                  </a:lnTo>
                  <a:lnTo>
                    <a:pt x="2486" y="367"/>
                  </a:lnTo>
                  <a:lnTo>
                    <a:pt x="2492" y="355"/>
                  </a:lnTo>
                  <a:lnTo>
                    <a:pt x="2486" y="349"/>
                  </a:lnTo>
                  <a:lnTo>
                    <a:pt x="2474" y="337"/>
                  </a:lnTo>
                  <a:lnTo>
                    <a:pt x="2474" y="307"/>
                  </a:lnTo>
                  <a:lnTo>
                    <a:pt x="2474" y="271"/>
                  </a:lnTo>
                  <a:lnTo>
                    <a:pt x="2480" y="228"/>
                  </a:lnTo>
                  <a:lnTo>
                    <a:pt x="2492" y="192"/>
                  </a:lnTo>
                  <a:lnTo>
                    <a:pt x="2498" y="156"/>
                  </a:lnTo>
                  <a:lnTo>
                    <a:pt x="2504" y="132"/>
                  </a:lnTo>
                  <a:lnTo>
                    <a:pt x="2504" y="126"/>
                  </a:lnTo>
                  <a:lnTo>
                    <a:pt x="2492" y="36"/>
                  </a:lnTo>
                  <a:lnTo>
                    <a:pt x="2492" y="24"/>
                  </a:lnTo>
                  <a:lnTo>
                    <a:pt x="2498" y="0"/>
                  </a:lnTo>
                  <a:lnTo>
                    <a:pt x="2102" y="0"/>
                  </a:lnTo>
                  <a:lnTo>
                    <a:pt x="2006" y="60"/>
                  </a:lnTo>
                  <a:lnTo>
                    <a:pt x="1909" y="90"/>
                  </a:lnTo>
                  <a:lnTo>
                    <a:pt x="1808" y="337"/>
                  </a:lnTo>
                  <a:lnTo>
                    <a:pt x="1747" y="535"/>
                  </a:lnTo>
                  <a:lnTo>
                    <a:pt x="1687" y="588"/>
                  </a:lnTo>
                  <a:lnTo>
                    <a:pt x="1711" y="469"/>
                  </a:lnTo>
                  <a:lnTo>
                    <a:pt x="1687" y="343"/>
                  </a:lnTo>
                  <a:lnTo>
                    <a:pt x="1633" y="144"/>
                  </a:lnTo>
                  <a:lnTo>
                    <a:pt x="1585" y="12"/>
                  </a:lnTo>
                  <a:lnTo>
                    <a:pt x="1579" y="0"/>
                  </a:lnTo>
                  <a:lnTo>
                    <a:pt x="786" y="0"/>
                  </a:lnTo>
                  <a:lnTo>
                    <a:pt x="738" y="186"/>
                  </a:lnTo>
                  <a:lnTo>
                    <a:pt x="756" y="463"/>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10" name="Freeform 8"/>
            <p:cNvSpPr>
              <a:spLocks/>
            </p:cNvSpPr>
            <p:nvPr/>
          </p:nvSpPr>
          <p:spPr bwMode="hidden">
            <a:xfrm>
              <a:off x="3525" y="1"/>
              <a:ext cx="2185" cy="1508"/>
            </a:xfrm>
            <a:custGeom>
              <a:avLst/>
              <a:gdLst>
                <a:gd name="T0" fmla="*/ 1066 w 2176"/>
                <a:gd name="T1" fmla="*/ 783 h 1505"/>
                <a:gd name="T2" fmla="*/ 1230 w 2176"/>
                <a:gd name="T3" fmla="*/ 1251 h 1505"/>
                <a:gd name="T4" fmla="*/ 988 w 2176"/>
                <a:gd name="T5" fmla="*/ 1209 h 1505"/>
                <a:gd name="T6" fmla="*/ 747 w 2176"/>
                <a:gd name="T7" fmla="*/ 1143 h 1505"/>
                <a:gd name="T8" fmla="*/ 458 w 2176"/>
                <a:gd name="T9" fmla="*/ 1125 h 1505"/>
                <a:gd name="T10" fmla="*/ 0 w 2176"/>
                <a:gd name="T11" fmla="*/ 1095 h 1505"/>
                <a:gd name="T12" fmla="*/ 30 w 2176"/>
                <a:gd name="T13" fmla="*/ 1131 h 1505"/>
                <a:gd name="T14" fmla="*/ 512 w 2176"/>
                <a:gd name="T15" fmla="*/ 1149 h 1505"/>
                <a:gd name="T16" fmla="*/ 801 w 2176"/>
                <a:gd name="T17" fmla="*/ 1203 h 1505"/>
                <a:gd name="T18" fmla="*/ 1170 w 2176"/>
                <a:gd name="T19" fmla="*/ 1325 h 1505"/>
                <a:gd name="T20" fmla="*/ 1105 w 2176"/>
                <a:gd name="T21" fmla="*/ 1343 h 1505"/>
                <a:gd name="T22" fmla="*/ 735 w 2176"/>
                <a:gd name="T23" fmla="*/ 1529 h 1505"/>
                <a:gd name="T24" fmla="*/ 789 w 2176"/>
                <a:gd name="T25" fmla="*/ 1505 h 1505"/>
                <a:gd name="T26" fmla="*/ 893 w 2176"/>
                <a:gd name="T27" fmla="*/ 1463 h 1505"/>
                <a:gd name="T28" fmla="*/ 1054 w 2176"/>
                <a:gd name="T29" fmla="*/ 1379 h 1505"/>
                <a:gd name="T30" fmla="*/ 1254 w 2176"/>
                <a:gd name="T31" fmla="*/ 1319 h 1505"/>
                <a:gd name="T32" fmla="*/ 1307 w 2176"/>
                <a:gd name="T33" fmla="*/ 1239 h 1505"/>
                <a:gd name="T34" fmla="*/ 1688 w 2176"/>
                <a:gd name="T35" fmla="*/ 1059 h 1505"/>
                <a:gd name="T36" fmla="*/ 1995 w 2176"/>
                <a:gd name="T37" fmla="*/ 969 h 1505"/>
                <a:gd name="T38" fmla="*/ 2248 w 2176"/>
                <a:gd name="T39" fmla="*/ 837 h 1505"/>
                <a:gd name="T40" fmla="*/ 2025 w 2176"/>
                <a:gd name="T41" fmla="*/ 927 h 1505"/>
                <a:gd name="T42" fmla="*/ 1712 w 2176"/>
                <a:gd name="T43" fmla="*/ 1005 h 1505"/>
                <a:gd name="T44" fmla="*/ 1387 w 2176"/>
                <a:gd name="T45" fmla="*/ 1167 h 1505"/>
                <a:gd name="T46" fmla="*/ 1549 w 2176"/>
                <a:gd name="T47" fmla="*/ 921 h 1505"/>
                <a:gd name="T48" fmla="*/ 1676 w 2176"/>
                <a:gd name="T49" fmla="*/ 553 h 1505"/>
                <a:gd name="T50" fmla="*/ 1796 w 2176"/>
                <a:gd name="T51" fmla="*/ 380 h 1505"/>
                <a:gd name="T52" fmla="*/ 2043 w 2176"/>
                <a:gd name="T53" fmla="*/ 60 h 1505"/>
                <a:gd name="T54" fmla="*/ 2068 w 2176"/>
                <a:gd name="T55" fmla="*/ 0 h 1505"/>
                <a:gd name="T56" fmla="*/ 2037 w 2176"/>
                <a:gd name="T57" fmla="*/ 0 h 1505"/>
                <a:gd name="T58" fmla="*/ 1652 w 2176"/>
                <a:gd name="T59" fmla="*/ 488 h 1505"/>
                <a:gd name="T60" fmla="*/ 1525 w 2176"/>
                <a:gd name="T61" fmla="*/ 903 h 1505"/>
                <a:gd name="T62" fmla="*/ 1295 w 2176"/>
                <a:gd name="T63" fmla="*/ 1191 h 1505"/>
                <a:gd name="T64" fmla="*/ 1170 w 2176"/>
                <a:gd name="T65" fmla="*/ 921 h 1505"/>
                <a:gd name="T66" fmla="*/ 1042 w 2176"/>
                <a:gd name="T67" fmla="*/ 548 h 1505"/>
                <a:gd name="T68" fmla="*/ 917 w 2176"/>
                <a:gd name="T69" fmla="*/ 222 h 1505"/>
                <a:gd name="T70" fmla="*/ 813 w 2176"/>
                <a:gd name="T71" fmla="*/ 0 h 1505"/>
                <a:gd name="T72" fmla="*/ 777 w 2176"/>
                <a:gd name="T73" fmla="*/ 0 h 1505"/>
                <a:gd name="T74" fmla="*/ 935 w 2176"/>
                <a:gd name="T75" fmla="*/ 362 h 1505"/>
                <a:gd name="T76" fmla="*/ 1066 w 2176"/>
                <a:gd name="T77" fmla="*/ 783 h 1505"/>
                <a:gd name="T78" fmla="*/ 1066 w 2176"/>
                <a:gd name="T79" fmla="*/ 783 h 1505"/>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2176" h="1505">
                  <a:moveTo>
                    <a:pt x="1034" y="767"/>
                  </a:moveTo>
                  <a:lnTo>
                    <a:pt x="1190" y="1235"/>
                  </a:lnTo>
                  <a:lnTo>
                    <a:pt x="956" y="1193"/>
                  </a:lnTo>
                  <a:lnTo>
                    <a:pt x="723" y="1127"/>
                  </a:lnTo>
                  <a:lnTo>
                    <a:pt x="442" y="1109"/>
                  </a:lnTo>
                  <a:lnTo>
                    <a:pt x="0" y="1079"/>
                  </a:lnTo>
                  <a:lnTo>
                    <a:pt x="30" y="1115"/>
                  </a:lnTo>
                  <a:lnTo>
                    <a:pt x="496" y="1133"/>
                  </a:lnTo>
                  <a:lnTo>
                    <a:pt x="777" y="1187"/>
                  </a:lnTo>
                  <a:lnTo>
                    <a:pt x="1130" y="1301"/>
                  </a:lnTo>
                  <a:lnTo>
                    <a:pt x="1070" y="1319"/>
                  </a:lnTo>
                  <a:lnTo>
                    <a:pt x="711" y="1505"/>
                  </a:lnTo>
                  <a:lnTo>
                    <a:pt x="765" y="1481"/>
                  </a:lnTo>
                  <a:lnTo>
                    <a:pt x="861" y="1439"/>
                  </a:lnTo>
                  <a:lnTo>
                    <a:pt x="1022" y="1355"/>
                  </a:lnTo>
                  <a:lnTo>
                    <a:pt x="1214" y="1295"/>
                  </a:lnTo>
                  <a:lnTo>
                    <a:pt x="1267" y="1223"/>
                  </a:lnTo>
                  <a:lnTo>
                    <a:pt x="1632" y="1043"/>
                  </a:lnTo>
                  <a:lnTo>
                    <a:pt x="1931" y="953"/>
                  </a:lnTo>
                  <a:lnTo>
                    <a:pt x="2176" y="821"/>
                  </a:lnTo>
                  <a:lnTo>
                    <a:pt x="1961" y="911"/>
                  </a:lnTo>
                  <a:lnTo>
                    <a:pt x="1656" y="989"/>
                  </a:lnTo>
                  <a:lnTo>
                    <a:pt x="1339" y="1151"/>
                  </a:lnTo>
                  <a:lnTo>
                    <a:pt x="1501" y="905"/>
                  </a:lnTo>
                  <a:lnTo>
                    <a:pt x="1620" y="545"/>
                  </a:lnTo>
                  <a:lnTo>
                    <a:pt x="1740" y="372"/>
                  </a:lnTo>
                  <a:lnTo>
                    <a:pt x="1979" y="60"/>
                  </a:lnTo>
                  <a:lnTo>
                    <a:pt x="2003" y="0"/>
                  </a:lnTo>
                  <a:lnTo>
                    <a:pt x="1973" y="0"/>
                  </a:lnTo>
                  <a:lnTo>
                    <a:pt x="1596" y="480"/>
                  </a:lnTo>
                  <a:lnTo>
                    <a:pt x="1477" y="887"/>
                  </a:lnTo>
                  <a:lnTo>
                    <a:pt x="1255" y="1175"/>
                  </a:lnTo>
                  <a:lnTo>
                    <a:pt x="1130" y="905"/>
                  </a:lnTo>
                  <a:lnTo>
                    <a:pt x="1010" y="540"/>
                  </a:lnTo>
                  <a:lnTo>
                    <a:pt x="885" y="222"/>
                  </a:lnTo>
                  <a:lnTo>
                    <a:pt x="789" y="0"/>
                  </a:lnTo>
                  <a:lnTo>
                    <a:pt x="753" y="0"/>
                  </a:lnTo>
                  <a:lnTo>
                    <a:pt x="903" y="354"/>
                  </a:lnTo>
                  <a:lnTo>
                    <a:pt x="1034" y="767"/>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11" name="Freeform 9"/>
            <p:cNvSpPr>
              <a:spLocks/>
            </p:cNvSpPr>
            <p:nvPr/>
          </p:nvSpPr>
          <p:spPr bwMode="hidden">
            <a:xfrm>
              <a:off x="0" y="649"/>
              <a:ext cx="816" cy="806"/>
            </a:xfrm>
            <a:custGeom>
              <a:avLst/>
              <a:gdLst>
                <a:gd name="T0" fmla="*/ 169 w 813"/>
                <a:gd name="T1" fmla="*/ 572 h 804"/>
                <a:gd name="T2" fmla="*/ 337 w 813"/>
                <a:gd name="T3" fmla="*/ 446 h 804"/>
                <a:gd name="T4" fmla="*/ 662 w 813"/>
                <a:gd name="T5" fmla="*/ 224 h 804"/>
                <a:gd name="T6" fmla="*/ 837 w 813"/>
                <a:gd name="T7" fmla="*/ 0 h 804"/>
                <a:gd name="T8" fmla="*/ 699 w 813"/>
                <a:gd name="T9" fmla="*/ 150 h 804"/>
                <a:gd name="T10" fmla="*/ 152 w 813"/>
                <a:gd name="T11" fmla="*/ 512 h 804"/>
                <a:gd name="T12" fmla="*/ 0 w 813"/>
                <a:gd name="T13" fmla="*/ 748 h 804"/>
                <a:gd name="T14" fmla="*/ 0 w 813"/>
                <a:gd name="T15" fmla="*/ 820 h 804"/>
                <a:gd name="T16" fmla="*/ 169 w 813"/>
                <a:gd name="T17" fmla="*/ 572 h 804"/>
                <a:gd name="T18" fmla="*/ 169 w 813"/>
                <a:gd name="T19" fmla="*/ 572 h 80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813" h="804">
                  <a:moveTo>
                    <a:pt x="161" y="564"/>
                  </a:moveTo>
                  <a:lnTo>
                    <a:pt x="329" y="438"/>
                  </a:lnTo>
                  <a:lnTo>
                    <a:pt x="646" y="216"/>
                  </a:lnTo>
                  <a:lnTo>
                    <a:pt x="813" y="0"/>
                  </a:lnTo>
                  <a:lnTo>
                    <a:pt x="676" y="150"/>
                  </a:lnTo>
                  <a:lnTo>
                    <a:pt x="144" y="504"/>
                  </a:lnTo>
                  <a:lnTo>
                    <a:pt x="0" y="732"/>
                  </a:lnTo>
                  <a:lnTo>
                    <a:pt x="0" y="804"/>
                  </a:lnTo>
                  <a:lnTo>
                    <a:pt x="161" y="564"/>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12" name="Freeform 10"/>
            <p:cNvSpPr>
              <a:spLocks/>
            </p:cNvSpPr>
            <p:nvPr/>
          </p:nvSpPr>
          <p:spPr bwMode="hidden">
            <a:xfrm>
              <a:off x="0" y="1545"/>
              <a:ext cx="762" cy="107"/>
            </a:xfrm>
            <a:custGeom>
              <a:avLst/>
              <a:gdLst>
                <a:gd name="T0" fmla="*/ 476 w 759"/>
                <a:gd name="T1" fmla="*/ 66 h 107"/>
                <a:gd name="T2" fmla="*/ 783 w 759"/>
                <a:gd name="T3" fmla="*/ 0 h 107"/>
                <a:gd name="T4" fmla="*/ 512 w 759"/>
                <a:gd name="T5" fmla="*/ 36 h 107"/>
                <a:gd name="T6" fmla="*/ 146 w 759"/>
                <a:gd name="T7" fmla="*/ 48 h 107"/>
                <a:gd name="T8" fmla="*/ 0 w 759"/>
                <a:gd name="T9" fmla="*/ 78 h 107"/>
                <a:gd name="T10" fmla="*/ 0 w 759"/>
                <a:gd name="T11" fmla="*/ 107 h 107"/>
                <a:gd name="T12" fmla="*/ 96 w 759"/>
                <a:gd name="T13" fmla="*/ 89 h 107"/>
                <a:gd name="T14" fmla="*/ 476 w 759"/>
                <a:gd name="T15" fmla="*/ 66 h 107"/>
                <a:gd name="T16" fmla="*/ 476 w 759"/>
                <a:gd name="T17" fmla="*/ 66 h 10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759" h="107">
                  <a:moveTo>
                    <a:pt x="460" y="66"/>
                  </a:moveTo>
                  <a:lnTo>
                    <a:pt x="759" y="0"/>
                  </a:lnTo>
                  <a:lnTo>
                    <a:pt x="496" y="36"/>
                  </a:lnTo>
                  <a:lnTo>
                    <a:pt x="138" y="48"/>
                  </a:lnTo>
                  <a:lnTo>
                    <a:pt x="0" y="78"/>
                  </a:lnTo>
                  <a:lnTo>
                    <a:pt x="0" y="107"/>
                  </a:lnTo>
                  <a:lnTo>
                    <a:pt x="96" y="89"/>
                  </a:lnTo>
                  <a:lnTo>
                    <a:pt x="460" y="66"/>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13" name="Freeform 11"/>
            <p:cNvSpPr>
              <a:spLocks/>
            </p:cNvSpPr>
            <p:nvPr/>
          </p:nvSpPr>
          <p:spPr bwMode="hidden">
            <a:xfrm>
              <a:off x="2314" y="3431"/>
              <a:ext cx="3182" cy="745"/>
            </a:xfrm>
            <a:custGeom>
              <a:avLst/>
              <a:gdLst>
                <a:gd name="T0" fmla="*/ 1435 w 3169"/>
                <a:gd name="T1" fmla="*/ 247 h 743"/>
                <a:gd name="T2" fmla="*/ 1790 w 3169"/>
                <a:gd name="T3" fmla="*/ 241 h 743"/>
                <a:gd name="T4" fmla="*/ 2159 w 3169"/>
                <a:gd name="T5" fmla="*/ 259 h 743"/>
                <a:gd name="T6" fmla="*/ 2587 w 3169"/>
                <a:gd name="T7" fmla="*/ 241 h 743"/>
                <a:gd name="T8" fmla="*/ 3273 w 3169"/>
                <a:gd name="T9" fmla="*/ 212 h 743"/>
                <a:gd name="T10" fmla="*/ 3219 w 3169"/>
                <a:gd name="T11" fmla="*/ 194 h 743"/>
                <a:gd name="T12" fmla="*/ 2502 w 3169"/>
                <a:gd name="T13" fmla="*/ 229 h 743"/>
                <a:gd name="T14" fmla="*/ 2067 w 3169"/>
                <a:gd name="T15" fmla="*/ 229 h 743"/>
                <a:gd name="T16" fmla="*/ 1507 w 3169"/>
                <a:gd name="T17" fmla="*/ 194 h 743"/>
                <a:gd name="T18" fmla="*/ 1592 w 3169"/>
                <a:gd name="T19" fmla="*/ 168 h 743"/>
                <a:gd name="T20" fmla="*/ 2106 w 3169"/>
                <a:gd name="T21" fmla="*/ 0 h 743"/>
                <a:gd name="T22" fmla="*/ 2025 w 3169"/>
                <a:gd name="T23" fmla="*/ 24 h 743"/>
                <a:gd name="T24" fmla="*/ 1900 w 3169"/>
                <a:gd name="T25" fmla="*/ 66 h 743"/>
                <a:gd name="T26" fmla="*/ 1658 w 3169"/>
                <a:gd name="T27" fmla="*/ 138 h 743"/>
                <a:gd name="T28" fmla="*/ 1386 w 3169"/>
                <a:gd name="T29" fmla="*/ 206 h 743"/>
                <a:gd name="T30" fmla="*/ 1308 w 3169"/>
                <a:gd name="T31" fmla="*/ 259 h 743"/>
                <a:gd name="T32" fmla="*/ 789 w 3169"/>
                <a:gd name="T33" fmla="*/ 421 h 743"/>
                <a:gd name="T34" fmla="*/ 343 w 3169"/>
                <a:gd name="T35" fmla="*/ 511 h 743"/>
                <a:gd name="T36" fmla="*/ 0 w 3169"/>
                <a:gd name="T37" fmla="*/ 633 h 743"/>
                <a:gd name="T38" fmla="*/ 307 w 3169"/>
                <a:gd name="T39" fmla="*/ 547 h 743"/>
                <a:gd name="T40" fmla="*/ 759 w 3169"/>
                <a:gd name="T41" fmla="*/ 457 h 743"/>
                <a:gd name="T42" fmla="*/ 1218 w 3169"/>
                <a:gd name="T43" fmla="*/ 319 h 743"/>
                <a:gd name="T44" fmla="*/ 1013 w 3169"/>
                <a:gd name="T45" fmla="*/ 499 h 743"/>
                <a:gd name="T46" fmla="*/ 899 w 3169"/>
                <a:gd name="T47" fmla="*/ 759 h 743"/>
                <a:gd name="T48" fmla="*/ 893 w 3169"/>
                <a:gd name="T49" fmla="*/ 759 h 743"/>
                <a:gd name="T50" fmla="*/ 965 w 3169"/>
                <a:gd name="T51" fmla="*/ 759 h 743"/>
                <a:gd name="T52" fmla="*/ 1054 w 3169"/>
                <a:gd name="T53" fmla="*/ 505 h 743"/>
                <a:gd name="T54" fmla="*/ 1337 w 3169"/>
                <a:gd name="T55" fmla="*/ 289 h 743"/>
                <a:gd name="T56" fmla="*/ 1579 w 3169"/>
                <a:gd name="T57" fmla="*/ 457 h 743"/>
                <a:gd name="T58" fmla="*/ 1826 w 3169"/>
                <a:gd name="T59" fmla="*/ 693 h 743"/>
                <a:gd name="T60" fmla="*/ 1918 w 3169"/>
                <a:gd name="T61" fmla="*/ 759 h 743"/>
                <a:gd name="T62" fmla="*/ 1983 w 3169"/>
                <a:gd name="T63" fmla="*/ 759 h 743"/>
                <a:gd name="T64" fmla="*/ 1748 w 3169"/>
                <a:gd name="T65" fmla="*/ 535 h 743"/>
                <a:gd name="T66" fmla="*/ 1435 w 3169"/>
                <a:gd name="T67" fmla="*/ 247 h 743"/>
                <a:gd name="T68" fmla="*/ 1435 w 3169"/>
                <a:gd name="T69" fmla="*/ 247 h 74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3169" h="743">
                  <a:moveTo>
                    <a:pt x="1387" y="239"/>
                  </a:moveTo>
                  <a:lnTo>
                    <a:pt x="1734" y="233"/>
                  </a:lnTo>
                  <a:lnTo>
                    <a:pt x="2087" y="251"/>
                  </a:lnTo>
                  <a:lnTo>
                    <a:pt x="2505" y="233"/>
                  </a:lnTo>
                  <a:lnTo>
                    <a:pt x="3169" y="204"/>
                  </a:lnTo>
                  <a:lnTo>
                    <a:pt x="3115" y="186"/>
                  </a:lnTo>
                  <a:lnTo>
                    <a:pt x="2422" y="221"/>
                  </a:lnTo>
                  <a:lnTo>
                    <a:pt x="2003" y="221"/>
                  </a:lnTo>
                  <a:lnTo>
                    <a:pt x="1459" y="186"/>
                  </a:lnTo>
                  <a:lnTo>
                    <a:pt x="1543" y="168"/>
                  </a:lnTo>
                  <a:lnTo>
                    <a:pt x="2039" y="0"/>
                  </a:lnTo>
                  <a:lnTo>
                    <a:pt x="1961" y="24"/>
                  </a:lnTo>
                  <a:lnTo>
                    <a:pt x="1836" y="66"/>
                  </a:lnTo>
                  <a:lnTo>
                    <a:pt x="1602" y="138"/>
                  </a:lnTo>
                  <a:lnTo>
                    <a:pt x="1339" y="198"/>
                  </a:lnTo>
                  <a:lnTo>
                    <a:pt x="1268" y="251"/>
                  </a:lnTo>
                  <a:lnTo>
                    <a:pt x="765" y="413"/>
                  </a:lnTo>
                  <a:lnTo>
                    <a:pt x="335" y="503"/>
                  </a:lnTo>
                  <a:lnTo>
                    <a:pt x="0" y="617"/>
                  </a:lnTo>
                  <a:lnTo>
                    <a:pt x="299" y="539"/>
                  </a:lnTo>
                  <a:lnTo>
                    <a:pt x="735" y="449"/>
                  </a:lnTo>
                  <a:lnTo>
                    <a:pt x="1178" y="311"/>
                  </a:lnTo>
                  <a:lnTo>
                    <a:pt x="981" y="491"/>
                  </a:lnTo>
                  <a:lnTo>
                    <a:pt x="867" y="743"/>
                  </a:lnTo>
                  <a:lnTo>
                    <a:pt x="861" y="743"/>
                  </a:lnTo>
                  <a:lnTo>
                    <a:pt x="933" y="743"/>
                  </a:lnTo>
                  <a:lnTo>
                    <a:pt x="1022" y="497"/>
                  </a:lnTo>
                  <a:lnTo>
                    <a:pt x="1297" y="281"/>
                  </a:lnTo>
                  <a:lnTo>
                    <a:pt x="1531" y="449"/>
                  </a:lnTo>
                  <a:lnTo>
                    <a:pt x="1770" y="677"/>
                  </a:lnTo>
                  <a:lnTo>
                    <a:pt x="1854" y="743"/>
                  </a:lnTo>
                  <a:lnTo>
                    <a:pt x="1919" y="743"/>
                  </a:lnTo>
                  <a:lnTo>
                    <a:pt x="1692" y="527"/>
                  </a:lnTo>
                  <a:lnTo>
                    <a:pt x="1387" y="239"/>
                  </a:lnTo>
                  <a:close/>
                </a:path>
              </a:pathLst>
            </a:custGeom>
            <a:gradFill rotWithShape="0">
              <a:gsLst>
                <a:gs pos="0">
                  <a:schemeClr val="accent2"/>
                </a:gs>
                <a:gs pos="100000">
                  <a:schemeClr val="bg1"/>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14" name="Rectangle 12"/>
            <p:cNvSpPr>
              <a:spLocks noChangeArrowheads="1"/>
            </p:cNvSpPr>
            <p:nvPr/>
          </p:nvSpPr>
          <p:spPr bwMode="hidden">
            <a:xfrm>
              <a:off x="192" y="127"/>
              <a:ext cx="1" cy="1"/>
            </a:xfrm>
            <a:prstGeom prst="rect">
              <a:avLst/>
            </a:prstGeom>
            <a:solidFill>
              <a:srgbClr val="9A1E8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15" name="Rectangle 13"/>
            <p:cNvSpPr>
              <a:spLocks noChangeArrowheads="1"/>
            </p:cNvSpPr>
            <p:nvPr/>
          </p:nvSpPr>
          <p:spPr bwMode="hidden">
            <a:xfrm>
              <a:off x="204" y="131"/>
              <a:ext cx="1" cy="1"/>
            </a:xfrm>
            <a:prstGeom prst="rect">
              <a:avLst/>
            </a:prstGeom>
            <a:solidFill>
              <a:srgbClr val="9A1E8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16" name="Freeform 14"/>
            <p:cNvSpPr>
              <a:spLocks/>
            </p:cNvSpPr>
            <p:nvPr/>
          </p:nvSpPr>
          <p:spPr bwMode="hidden">
            <a:xfrm>
              <a:off x="0" y="4032"/>
              <a:ext cx="5760" cy="288"/>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1"/>
                </a:gs>
                <a:gs pos="100000">
                  <a:schemeClr val="bg1">
                    <a:gamma/>
                    <a:shade val="46275"/>
                    <a:invGamma/>
                  </a:schemeClr>
                </a:gs>
              </a:gsLst>
              <a:lin ang="5400000" scaled="1"/>
            </a:gradFill>
            <a:ln>
              <a:noFill/>
            </a:ln>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17" name="Freeform 15"/>
            <p:cNvSpPr>
              <a:spLocks/>
            </p:cNvSpPr>
            <p:nvPr/>
          </p:nvSpPr>
          <p:spPr bwMode="hidden">
            <a:xfrm>
              <a:off x="0" y="4032"/>
              <a:ext cx="5760" cy="336"/>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1"/>
                </a:gs>
                <a:gs pos="100000">
                  <a:schemeClr val="bg1">
                    <a:gamma/>
                    <a:shade val="46275"/>
                    <a:invGamma/>
                  </a:schemeClr>
                </a:gs>
              </a:gsLst>
              <a:lin ang="5400000" scaled="1"/>
            </a:gradFill>
            <a:ln>
              <a:noFill/>
            </a:ln>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18" name="Freeform 16"/>
            <p:cNvSpPr>
              <a:spLocks/>
            </p:cNvSpPr>
            <p:nvPr/>
          </p:nvSpPr>
          <p:spPr bwMode="hidden">
            <a:xfrm>
              <a:off x="0" y="0"/>
              <a:ext cx="5760" cy="288"/>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2">
                    <a:gamma/>
                    <a:shade val="56078"/>
                    <a:invGamma/>
                  </a:schemeClr>
                </a:gs>
                <a:gs pos="100000">
                  <a:schemeClr val="bg2"/>
                </a:gs>
              </a:gsLst>
              <a:lin ang="5400000" scaled="1"/>
            </a:gradFill>
            <a:ln>
              <a:noFill/>
            </a:ln>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19" name="Freeform 17"/>
            <p:cNvSpPr>
              <a:spLocks/>
            </p:cNvSpPr>
            <p:nvPr/>
          </p:nvSpPr>
          <p:spPr bwMode="hidden">
            <a:xfrm>
              <a:off x="509" y="229"/>
              <a:ext cx="3188" cy="2024"/>
            </a:xfrm>
            <a:custGeom>
              <a:avLst/>
              <a:gdLst>
                <a:gd name="T0" fmla="*/ 871 w 3188"/>
                <a:gd name="T1" fmla="*/ 1423 h 2024"/>
                <a:gd name="T2" fmla="*/ 907 w 3188"/>
                <a:gd name="T3" fmla="*/ 1393 h 2024"/>
                <a:gd name="T4" fmla="*/ 991 w 3188"/>
                <a:gd name="T5" fmla="*/ 1320 h 2024"/>
                <a:gd name="T6" fmla="*/ 1033 w 3188"/>
                <a:gd name="T7" fmla="*/ 1297 h 2024"/>
                <a:gd name="T8" fmla="*/ 1086 w 3188"/>
                <a:gd name="T9" fmla="*/ 1249 h 2024"/>
                <a:gd name="T10" fmla="*/ 1123 w 3188"/>
                <a:gd name="T11" fmla="*/ 1219 h 2024"/>
                <a:gd name="T12" fmla="*/ 1057 w 3188"/>
                <a:gd name="T13" fmla="*/ 1153 h 2024"/>
                <a:gd name="T14" fmla="*/ 877 w 3188"/>
                <a:gd name="T15" fmla="*/ 1021 h 2024"/>
                <a:gd name="T16" fmla="*/ 655 w 3188"/>
                <a:gd name="T17" fmla="*/ 907 h 2024"/>
                <a:gd name="T18" fmla="*/ 655 w 3188"/>
                <a:gd name="T19" fmla="*/ 846 h 2024"/>
                <a:gd name="T20" fmla="*/ 643 w 3188"/>
                <a:gd name="T21" fmla="*/ 708 h 2024"/>
                <a:gd name="T22" fmla="*/ 552 w 3188"/>
                <a:gd name="T23" fmla="*/ 642 h 2024"/>
                <a:gd name="T24" fmla="*/ 510 w 3188"/>
                <a:gd name="T25" fmla="*/ 570 h 2024"/>
                <a:gd name="T26" fmla="*/ 637 w 3188"/>
                <a:gd name="T27" fmla="*/ 564 h 2024"/>
                <a:gd name="T28" fmla="*/ 763 w 3188"/>
                <a:gd name="T29" fmla="*/ 570 h 2024"/>
                <a:gd name="T30" fmla="*/ 1091 w 3188"/>
                <a:gd name="T31" fmla="*/ 850 h 2024"/>
                <a:gd name="T32" fmla="*/ 1009 w 3188"/>
                <a:gd name="T33" fmla="*/ 566 h 2024"/>
                <a:gd name="T34" fmla="*/ 1054 w 3188"/>
                <a:gd name="T35" fmla="*/ 265 h 2024"/>
                <a:gd name="T36" fmla="*/ 1249 w 3188"/>
                <a:gd name="T37" fmla="*/ 0 h 2024"/>
                <a:gd name="T38" fmla="*/ 1466 w 3188"/>
                <a:gd name="T39" fmla="*/ 292 h 2024"/>
                <a:gd name="T40" fmla="*/ 1475 w 3188"/>
                <a:gd name="T41" fmla="*/ 548 h 2024"/>
                <a:gd name="T42" fmla="*/ 1567 w 3188"/>
                <a:gd name="T43" fmla="*/ 630 h 2024"/>
                <a:gd name="T44" fmla="*/ 1795 w 3188"/>
                <a:gd name="T45" fmla="*/ 365 h 2024"/>
                <a:gd name="T46" fmla="*/ 2245 w 3188"/>
                <a:gd name="T47" fmla="*/ 150 h 2024"/>
                <a:gd name="T48" fmla="*/ 2618 w 3188"/>
                <a:gd name="T49" fmla="*/ 180 h 2024"/>
                <a:gd name="T50" fmla="*/ 3050 w 3188"/>
                <a:gd name="T51" fmla="*/ 150 h 2024"/>
                <a:gd name="T52" fmla="*/ 3140 w 3188"/>
                <a:gd name="T53" fmla="*/ 210 h 2024"/>
                <a:gd name="T54" fmla="*/ 2990 w 3188"/>
                <a:gd name="T55" fmla="*/ 210 h 2024"/>
                <a:gd name="T56" fmla="*/ 2834 w 3188"/>
                <a:gd name="T57" fmla="*/ 377 h 2024"/>
                <a:gd name="T58" fmla="*/ 2702 w 3188"/>
                <a:gd name="T59" fmla="*/ 648 h 2024"/>
                <a:gd name="T60" fmla="*/ 2582 w 3188"/>
                <a:gd name="T61" fmla="*/ 828 h 2024"/>
                <a:gd name="T62" fmla="*/ 2234 w 3188"/>
                <a:gd name="T63" fmla="*/ 1009 h 2024"/>
                <a:gd name="T64" fmla="*/ 1963 w 3188"/>
                <a:gd name="T65" fmla="*/ 1075 h 2024"/>
                <a:gd name="T66" fmla="*/ 2257 w 3188"/>
                <a:gd name="T67" fmla="*/ 1111 h 2024"/>
                <a:gd name="T68" fmla="*/ 2600 w 3188"/>
                <a:gd name="T69" fmla="*/ 1207 h 2024"/>
                <a:gd name="T70" fmla="*/ 2894 w 3188"/>
                <a:gd name="T71" fmla="*/ 1441 h 2024"/>
                <a:gd name="T72" fmla="*/ 3122 w 3188"/>
                <a:gd name="T73" fmla="*/ 1555 h 2024"/>
                <a:gd name="T74" fmla="*/ 3032 w 3188"/>
                <a:gd name="T75" fmla="*/ 1585 h 2024"/>
                <a:gd name="T76" fmla="*/ 3008 w 3188"/>
                <a:gd name="T77" fmla="*/ 1591 h 2024"/>
                <a:gd name="T78" fmla="*/ 2960 w 3188"/>
                <a:gd name="T79" fmla="*/ 1597 h 2024"/>
                <a:gd name="T80" fmla="*/ 2882 w 3188"/>
                <a:gd name="T81" fmla="*/ 1609 h 2024"/>
                <a:gd name="T82" fmla="*/ 2846 w 3188"/>
                <a:gd name="T83" fmla="*/ 1609 h 2024"/>
                <a:gd name="T84" fmla="*/ 2774 w 3188"/>
                <a:gd name="T85" fmla="*/ 1615 h 2024"/>
                <a:gd name="T86" fmla="*/ 2726 w 3188"/>
                <a:gd name="T87" fmla="*/ 1621 h 2024"/>
                <a:gd name="T88" fmla="*/ 2708 w 3188"/>
                <a:gd name="T89" fmla="*/ 1621 h 2024"/>
                <a:gd name="T90" fmla="*/ 2594 w 3188"/>
                <a:gd name="T91" fmla="*/ 1657 h 2024"/>
                <a:gd name="T92" fmla="*/ 2533 w 3188"/>
                <a:gd name="T93" fmla="*/ 1663 h 2024"/>
                <a:gd name="T94" fmla="*/ 2444 w 3188"/>
                <a:gd name="T95" fmla="*/ 1675 h 2024"/>
                <a:gd name="T96" fmla="*/ 2378 w 3188"/>
                <a:gd name="T97" fmla="*/ 1687 h 2024"/>
                <a:gd name="T98" fmla="*/ 2360 w 3188"/>
                <a:gd name="T99" fmla="*/ 1705 h 2024"/>
                <a:gd name="T100" fmla="*/ 2305 w 3188"/>
                <a:gd name="T101" fmla="*/ 1687 h 2024"/>
                <a:gd name="T102" fmla="*/ 2263 w 3188"/>
                <a:gd name="T103" fmla="*/ 1663 h 2024"/>
                <a:gd name="T104" fmla="*/ 2017 w 3188"/>
                <a:gd name="T105" fmla="*/ 1585 h 2024"/>
                <a:gd name="T106" fmla="*/ 1711 w 3188"/>
                <a:gd name="T107" fmla="*/ 1453 h 2024"/>
                <a:gd name="T108" fmla="*/ 1880 w 3188"/>
                <a:gd name="T109" fmla="*/ 1844 h 2024"/>
                <a:gd name="T110" fmla="*/ 1771 w 3188"/>
                <a:gd name="T111" fmla="*/ 1922 h 2024"/>
                <a:gd name="T112" fmla="*/ 1531 w 3188"/>
                <a:gd name="T113" fmla="*/ 1753 h 2024"/>
                <a:gd name="T114" fmla="*/ 1411 w 3188"/>
                <a:gd name="T115" fmla="*/ 1477 h 2024"/>
                <a:gd name="T116" fmla="*/ 1219 w 3188"/>
                <a:gd name="T117" fmla="*/ 1291 h 2024"/>
                <a:gd name="T118" fmla="*/ 127 w 3188"/>
                <a:gd name="T119" fmla="*/ 2006 h 2024"/>
                <a:gd name="T120" fmla="*/ 865 w 3188"/>
                <a:gd name="T121" fmla="*/ 1429 h 2024"/>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3188" h="2024">
                  <a:moveTo>
                    <a:pt x="865" y="1429"/>
                  </a:moveTo>
                  <a:lnTo>
                    <a:pt x="871" y="1423"/>
                  </a:lnTo>
                  <a:lnTo>
                    <a:pt x="889" y="1411"/>
                  </a:lnTo>
                  <a:lnTo>
                    <a:pt x="907" y="1393"/>
                  </a:lnTo>
                  <a:lnTo>
                    <a:pt x="937" y="1369"/>
                  </a:lnTo>
                  <a:lnTo>
                    <a:pt x="991" y="1320"/>
                  </a:lnTo>
                  <a:lnTo>
                    <a:pt x="1015" y="1309"/>
                  </a:lnTo>
                  <a:lnTo>
                    <a:pt x="1033" y="1297"/>
                  </a:lnTo>
                  <a:lnTo>
                    <a:pt x="1057" y="1279"/>
                  </a:lnTo>
                  <a:lnTo>
                    <a:pt x="1086" y="1249"/>
                  </a:lnTo>
                  <a:lnTo>
                    <a:pt x="1111" y="1225"/>
                  </a:lnTo>
                  <a:lnTo>
                    <a:pt x="1123" y="1219"/>
                  </a:lnTo>
                  <a:lnTo>
                    <a:pt x="1123" y="1213"/>
                  </a:lnTo>
                  <a:lnTo>
                    <a:pt x="1057" y="1153"/>
                  </a:lnTo>
                  <a:lnTo>
                    <a:pt x="979" y="1051"/>
                  </a:lnTo>
                  <a:lnTo>
                    <a:pt x="877" y="1021"/>
                  </a:lnTo>
                  <a:lnTo>
                    <a:pt x="685" y="931"/>
                  </a:lnTo>
                  <a:lnTo>
                    <a:pt x="655" y="907"/>
                  </a:lnTo>
                  <a:lnTo>
                    <a:pt x="721" y="876"/>
                  </a:lnTo>
                  <a:lnTo>
                    <a:pt x="655" y="846"/>
                  </a:lnTo>
                  <a:lnTo>
                    <a:pt x="612" y="774"/>
                  </a:lnTo>
                  <a:lnTo>
                    <a:pt x="643" y="708"/>
                  </a:lnTo>
                  <a:lnTo>
                    <a:pt x="600" y="660"/>
                  </a:lnTo>
                  <a:lnTo>
                    <a:pt x="552" y="642"/>
                  </a:lnTo>
                  <a:lnTo>
                    <a:pt x="528" y="594"/>
                  </a:lnTo>
                  <a:lnTo>
                    <a:pt x="510" y="570"/>
                  </a:lnTo>
                  <a:lnTo>
                    <a:pt x="552" y="552"/>
                  </a:lnTo>
                  <a:lnTo>
                    <a:pt x="637" y="564"/>
                  </a:lnTo>
                  <a:lnTo>
                    <a:pt x="721" y="576"/>
                  </a:lnTo>
                  <a:lnTo>
                    <a:pt x="763" y="570"/>
                  </a:lnTo>
                  <a:lnTo>
                    <a:pt x="931" y="696"/>
                  </a:lnTo>
                  <a:lnTo>
                    <a:pt x="1091" y="850"/>
                  </a:lnTo>
                  <a:lnTo>
                    <a:pt x="1073" y="685"/>
                  </a:lnTo>
                  <a:lnTo>
                    <a:pt x="1009" y="566"/>
                  </a:lnTo>
                  <a:lnTo>
                    <a:pt x="945" y="393"/>
                  </a:lnTo>
                  <a:lnTo>
                    <a:pt x="1054" y="265"/>
                  </a:lnTo>
                  <a:lnTo>
                    <a:pt x="1137" y="45"/>
                  </a:lnTo>
                  <a:lnTo>
                    <a:pt x="1249" y="0"/>
                  </a:lnTo>
                  <a:lnTo>
                    <a:pt x="1338" y="137"/>
                  </a:lnTo>
                  <a:lnTo>
                    <a:pt x="1466" y="292"/>
                  </a:lnTo>
                  <a:lnTo>
                    <a:pt x="1502" y="411"/>
                  </a:lnTo>
                  <a:lnTo>
                    <a:pt x="1475" y="548"/>
                  </a:lnTo>
                  <a:lnTo>
                    <a:pt x="1347" y="768"/>
                  </a:lnTo>
                  <a:lnTo>
                    <a:pt x="1567" y="630"/>
                  </a:lnTo>
                  <a:lnTo>
                    <a:pt x="1687" y="462"/>
                  </a:lnTo>
                  <a:lnTo>
                    <a:pt x="1795" y="365"/>
                  </a:lnTo>
                  <a:lnTo>
                    <a:pt x="1940" y="239"/>
                  </a:lnTo>
                  <a:lnTo>
                    <a:pt x="2245" y="150"/>
                  </a:lnTo>
                  <a:lnTo>
                    <a:pt x="2498" y="138"/>
                  </a:lnTo>
                  <a:lnTo>
                    <a:pt x="2618" y="180"/>
                  </a:lnTo>
                  <a:lnTo>
                    <a:pt x="2815" y="138"/>
                  </a:lnTo>
                  <a:lnTo>
                    <a:pt x="3050" y="150"/>
                  </a:lnTo>
                  <a:lnTo>
                    <a:pt x="3176" y="168"/>
                  </a:lnTo>
                  <a:lnTo>
                    <a:pt x="3140" y="210"/>
                  </a:lnTo>
                  <a:lnTo>
                    <a:pt x="3116" y="192"/>
                  </a:lnTo>
                  <a:lnTo>
                    <a:pt x="2990" y="210"/>
                  </a:lnTo>
                  <a:lnTo>
                    <a:pt x="2906" y="263"/>
                  </a:lnTo>
                  <a:lnTo>
                    <a:pt x="2834" y="377"/>
                  </a:lnTo>
                  <a:lnTo>
                    <a:pt x="2768" y="534"/>
                  </a:lnTo>
                  <a:lnTo>
                    <a:pt x="2702" y="648"/>
                  </a:lnTo>
                  <a:lnTo>
                    <a:pt x="2738" y="726"/>
                  </a:lnTo>
                  <a:lnTo>
                    <a:pt x="2582" y="828"/>
                  </a:lnTo>
                  <a:lnTo>
                    <a:pt x="2444" y="913"/>
                  </a:lnTo>
                  <a:lnTo>
                    <a:pt x="2234" y="1009"/>
                  </a:lnTo>
                  <a:lnTo>
                    <a:pt x="2096" y="1063"/>
                  </a:lnTo>
                  <a:lnTo>
                    <a:pt x="1963" y="1075"/>
                  </a:lnTo>
                  <a:lnTo>
                    <a:pt x="2035" y="1117"/>
                  </a:lnTo>
                  <a:lnTo>
                    <a:pt x="2257" y="1111"/>
                  </a:lnTo>
                  <a:lnTo>
                    <a:pt x="2545" y="1135"/>
                  </a:lnTo>
                  <a:lnTo>
                    <a:pt x="2600" y="1207"/>
                  </a:lnTo>
                  <a:lnTo>
                    <a:pt x="2726" y="1303"/>
                  </a:lnTo>
                  <a:lnTo>
                    <a:pt x="2894" y="1441"/>
                  </a:lnTo>
                  <a:lnTo>
                    <a:pt x="2984" y="1471"/>
                  </a:lnTo>
                  <a:lnTo>
                    <a:pt x="3122" y="1555"/>
                  </a:lnTo>
                  <a:lnTo>
                    <a:pt x="3188" y="1543"/>
                  </a:lnTo>
                  <a:lnTo>
                    <a:pt x="3032" y="1585"/>
                  </a:lnTo>
                  <a:lnTo>
                    <a:pt x="3026" y="1585"/>
                  </a:lnTo>
                  <a:lnTo>
                    <a:pt x="3008" y="1591"/>
                  </a:lnTo>
                  <a:lnTo>
                    <a:pt x="2984" y="1591"/>
                  </a:lnTo>
                  <a:lnTo>
                    <a:pt x="2960" y="1597"/>
                  </a:lnTo>
                  <a:lnTo>
                    <a:pt x="2906" y="1603"/>
                  </a:lnTo>
                  <a:lnTo>
                    <a:pt x="2882" y="1609"/>
                  </a:lnTo>
                  <a:lnTo>
                    <a:pt x="2864" y="1609"/>
                  </a:lnTo>
                  <a:lnTo>
                    <a:pt x="2846" y="1609"/>
                  </a:lnTo>
                  <a:lnTo>
                    <a:pt x="2828" y="1609"/>
                  </a:lnTo>
                  <a:lnTo>
                    <a:pt x="2774" y="1615"/>
                  </a:lnTo>
                  <a:lnTo>
                    <a:pt x="2750" y="1615"/>
                  </a:lnTo>
                  <a:lnTo>
                    <a:pt x="2726" y="1621"/>
                  </a:lnTo>
                  <a:lnTo>
                    <a:pt x="2714" y="1621"/>
                  </a:lnTo>
                  <a:lnTo>
                    <a:pt x="2708" y="1621"/>
                  </a:lnTo>
                  <a:lnTo>
                    <a:pt x="2606" y="1657"/>
                  </a:lnTo>
                  <a:lnTo>
                    <a:pt x="2594" y="1657"/>
                  </a:lnTo>
                  <a:lnTo>
                    <a:pt x="2569" y="1657"/>
                  </a:lnTo>
                  <a:lnTo>
                    <a:pt x="2533" y="1663"/>
                  </a:lnTo>
                  <a:lnTo>
                    <a:pt x="2486" y="1669"/>
                  </a:lnTo>
                  <a:lnTo>
                    <a:pt x="2444" y="1675"/>
                  </a:lnTo>
                  <a:lnTo>
                    <a:pt x="2408" y="1681"/>
                  </a:lnTo>
                  <a:lnTo>
                    <a:pt x="2378" y="1687"/>
                  </a:lnTo>
                  <a:lnTo>
                    <a:pt x="2366" y="1699"/>
                  </a:lnTo>
                  <a:lnTo>
                    <a:pt x="2360" y="1705"/>
                  </a:lnTo>
                  <a:lnTo>
                    <a:pt x="2342" y="1705"/>
                  </a:lnTo>
                  <a:lnTo>
                    <a:pt x="2305" y="1687"/>
                  </a:lnTo>
                  <a:lnTo>
                    <a:pt x="2275" y="1669"/>
                  </a:lnTo>
                  <a:lnTo>
                    <a:pt x="2263" y="1663"/>
                  </a:lnTo>
                  <a:lnTo>
                    <a:pt x="2257" y="1657"/>
                  </a:lnTo>
                  <a:lnTo>
                    <a:pt x="2017" y="1585"/>
                  </a:lnTo>
                  <a:lnTo>
                    <a:pt x="1844" y="1489"/>
                  </a:lnTo>
                  <a:lnTo>
                    <a:pt x="1711" y="1453"/>
                  </a:lnTo>
                  <a:lnTo>
                    <a:pt x="1856" y="1693"/>
                  </a:lnTo>
                  <a:lnTo>
                    <a:pt x="1880" y="1844"/>
                  </a:lnTo>
                  <a:lnTo>
                    <a:pt x="1856" y="1994"/>
                  </a:lnTo>
                  <a:lnTo>
                    <a:pt x="1771" y="1922"/>
                  </a:lnTo>
                  <a:lnTo>
                    <a:pt x="1616" y="1795"/>
                  </a:lnTo>
                  <a:lnTo>
                    <a:pt x="1531" y="1753"/>
                  </a:lnTo>
                  <a:lnTo>
                    <a:pt x="1483" y="1633"/>
                  </a:lnTo>
                  <a:lnTo>
                    <a:pt x="1411" y="1477"/>
                  </a:lnTo>
                  <a:lnTo>
                    <a:pt x="1358" y="1381"/>
                  </a:lnTo>
                  <a:lnTo>
                    <a:pt x="1219" y="1291"/>
                  </a:lnTo>
                  <a:lnTo>
                    <a:pt x="1147" y="1279"/>
                  </a:lnTo>
                  <a:lnTo>
                    <a:pt x="127" y="2006"/>
                  </a:lnTo>
                  <a:lnTo>
                    <a:pt x="0" y="2024"/>
                  </a:lnTo>
                  <a:lnTo>
                    <a:pt x="865" y="1429"/>
                  </a:lnTo>
                  <a:close/>
                </a:path>
              </a:pathLst>
            </a:custGeom>
            <a:gradFill rotWithShape="0">
              <a:gsLst>
                <a:gs pos="0">
                  <a:schemeClr val="bg2"/>
                </a:gs>
                <a:gs pos="100000">
                  <a:schemeClr val="bg1"/>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0" name="Freeform 18"/>
            <p:cNvSpPr>
              <a:spLocks/>
            </p:cNvSpPr>
            <p:nvPr/>
          </p:nvSpPr>
          <p:spPr bwMode="hidden">
            <a:xfrm>
              <a:off x="1344" y="293"/>
              <a:ext cx="2144" cy="1787"/>
            </a:xfrm>
            <a:custGeom>
              <a:avLst/>
              <a:gdLst>
                <a:gd name="T0" fmla="*/ 318 w 2144"/>
                <a:gd name="T1" fmla="*/ 1078 h 1787"/>
                <a:gd name="T2" fmla="*/ 217 w 2144"/>
                <a:gd name="T3" fmla="*/ 928 h 1787"/>
                <a:gd name="T4" fmla="*/ 102 w 2144"/>
                <a:gd name="T5" fmla="*/ 808 h 1787"/>
                <a:gd name="T6" fmla="*/ 36 w 2144"/>
                <a:gd name="T7" fmla="*/ 742 h 1787"/>
                <a:gd name="T8" fmla="*/ 0 w 2144"/>
                <a:gd name="T9" fmla="*/ 700 h 1787"/>
                <a:gd name="T10" fmla="*/ 270 w 2144"/>
                <a:gd name="T11" fmla="*/ 958 h 1787"/>
                <a:gd name="T12" fmla="*/ 294 w 2144"/>
                <a:gd name="T13" fmla="*/ 1006 h 1787"/>
                <a:gd name="T14" fmla="*/ 367 w 2144"/>
                <a:gd name="T15" fmla="*/ 670 h 1787"/>
                <a:gd name="T16" fmla="*/ 379 w 2144"/>
                <a:gd name="T17" fmla="*/ 411 h 1787"/>
                <a:gd name="T18" fmla="*/ 347 w 2144"/>
                <a:gd name="T19" fmla="*/ 118 h 1787"/>
                <a:gd name="T20" fmla="*/ 393 w 2144"/>
                <a:gd name="T21" fmla="*/ 0 h 1787"/>
                <a:gd name="T22" fmla="*/ 397 w 2144"/>
                <a:gd name="T23" fmla="*/ 357 h 1787"/>
                <a:gd name="T24" fmla="*/ 421 w 2144"/>
                <a:gd name="T25" fmla="*/ 609 h 1787"/>
                <a:gd name="T26" fmla="*/ 385 w 2144"/>
                <a:gd name="T27" fmla="*/ 826 h 1787"/>
                <a:gd name="T28" fmla="*/ 385 w 2144"/>
                <a:gd name="T29" fmla="*/ 1036 h 1787"/>
                <a:gd name="T30" fmla="*/ 877 w 2144"/>
                <a:gd name="T31" fmla="*/ 784 h 1787"/>
                <a:gd name="T32" fmla="*/ 1309 w 2144"/>
                <a:gd name="T33" fmla="*/ 555 h 1787"/>
                <a:gd name="T34" fmla="*/ 1802 w 2144"/>
                <a:gd name="T35" fmla="*/ 249 h 1787"/>
                <a:gd name="T36" fmla="*/ 2096 w 2144"/>
                <a:gd name="T37" fmla="*/ 69 h 1787"/>
                <a:gd name="T38" fmla="*/ 1814 w 2144"/>
                <a:gd name="T39" fmla="*/ 279 h 1787"/>
                <a:gd name="T40" fmla="*/ 1453 w 2144"/>
                <a:gd name="T41" fmla="*/ 501 h 1787"/>
                <a:gd name="T42" fmla="*/ 1123 w 2144"/>
                <a:gd name="T43" fmla="*/ 700 h 1787"/>
                <a:gd name="T44" fmla="*/ 739 w 2144"/>
                <a:gd name="T45" fmla="*/ 898 h 1787"/>
                <a:gd name="T46" fmla="*/ 463 w 2144"/>
                <a:gd name="T47" fmla="*/ 1084 h 1787"/>
                <a:gd name="T48" fmla="*/ 817 w 2144"/>
                <a:gd name="T49" fmla="*/ 1193 h 1787"/>
                <a:gd name="T50" fmla="*/ 1285 w 2144"/>
                <a:gd name="T51" fmla="*/ 1187 h 1787"/>
                <a:gd name="T52" fmla="*/ 1916 w 2144"/>
                <a:gd name="T53" fmla="*/ 1396 h 1787"/>
                <a:gd name="T54" fmla="*/ 2144 w 2144"/>
                <a:gd name="T55" fmla="*/ 1420 h 1787"/>
                <a:gd name="T56" fmla="*/ 1814 w 2144"/>
                <a:gd name="T57" fmla="*/ 1408 h 1787"/>
                <a:gd name="T58" fmla="*/ 1435 w 2144"/>
                <a:gd name="T59" fmla="*/ 1288 h 1787"/>
                <a:gd name="T60" fmla="*/ 1219 w 2144"/>
                <a:gd name="T61" fmla="*/ 1229 h 1787"/>
                <a:gd name="T62" fmla="*/ 799 w 2144"/>
                <a:gd name="T63" fmla="*/ 1223 h 1787"/>
                <a:gd name="T64" fmla="*/ 505 w 2144"/>
                <a:gd name="T65" fmla="*/ 1145 h 1787"/>
                <a:gd name="T66" fmla="*/ 733 w 2144"/>
                <a:gd name="T67" fmla="*/ 1378 h 1787"/>
                <a:gd name="T68" fmla="*/ 877 w 2144"/>
                <a:gd name="T69" fmla="*/ 1619 h 1787"/>
                <a:gd name="T70" fmla="*/ 1009 w 2144"/>
                <a:gd name="T71" fmla="*/ 1787 h 1787"/>
                <a:gd name="T72" fmla="*/ 817 w 2144"/>
                <a:gd name="T73" fmla="*/ 1607 h 1787"/>
                <a:gd name="T74" fmla="*/ 673 w 2144"/>
                <a:gd name="T75" fmla="*/ 1372 h 1787"/>
                <a:gd name="T76" fmla="*/ 415 w 2144"/>
                <a:gd name="T77" fmla="*/ 1109 h 1787"/>
                <a:gd name="T78" fmla="*/ 318 w 2144"/>
                <a:gd name="T79" fmla="*/ 1078 h 1787"/>
                <a:gd name="T80" fmla="*/ 318 w 2144"/>
                <a:gd name="T81" fmla="*/ 1078 h 1787"/>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2144" h="1787">
                  <a:moveTo>
                    <a:pt x="318" y="1078"/>
                  </a:moveTo>
                  <a:lnTo>
                    <a:pt x="217" y="928"/>
                  </a:lnTo>
                  <a:lnTo>
                    <a:pt x="102" y="808"/>
                  </a:lnTo>
                  <a:lnTo>
                    <a:pt x="36" y="742"/>
                  </a:lnTo>
                  <a:lnTo>
                    <a:pt x="0" y="700"/>
                  </a:lnTo>
                  <a:lnTo>
                    <a:pt x="270" y="958"/>
                  </a:lnTo>
                  <a:lnTo>
                    <a:pt x="294" y="1006"/>
                  </a:lnTo>
                  <a:lnTo>
                    <a:pt x="367" y="670"/>
                  </a:lnTo>
                  <a:lnTo>
                    <a:pt x="379" y="411"/>
                  </a:lnTo>
                  <a:lnTo>
                    <a:pt x="347" y="118"/>
                  </a:lnTo>
                  <a:lnTo>
                    <a:pt x="393" y="0"/>
                  </a:lnTo>
                  <a:lnTo>
                    <a:pt x="397" y="357"/>
                  </a:lnTo>
                  <a:lnTo>
                    <a:pt x="421" y="609"/>
                  </a:lnTo>
                  <a:lnTo>
                    <a:pt x="385" y="826"/>
                  </a:lnTo>
                  <a:lnTo>
                    <a:pt x="385" y="1036"/>
                  </a:lnTo>
                  <a:lnTo>
                    <a:pt x="877" y="784"/>
                  </a:lnTo>
                  <a:lnTo>
                    <a:pt x="1309" y="555"/>
                  </a:lnTo>
                  <a:lnTo>
                    <a:pt x="1802" y="249"/>
                  </a:lnTo>
                  <a:lnTo>
                    <a:pt x="2096" y="69"/>
                  </a:lnTo>
                  <a:lnTo>
                    <a:pt x="1814" y="279"/>
                  </a:lnTo>
                  <a:lnTo>
                    <a:pt x="1453" y="501"/>
                  </a:lnTo>
                  <a:lnTo>
                    <a:pt x="1123" y="700"/>
                  </a:lnTo>
                  <a:lnTo>
                    <a:pt x="739" y="898"/>
                  </a:lnTo>
                  <a:lnTo>
                    <a:pt x="463" y="1084"/>
                  </a:lnTo>
                  <a:lnTo>
                    <a:pt x="817" y="1193"/>
                  </a:lnTo>
                  <a:lnTo>
                    <a:pt x="1285" y="1187"/>
                  </a:lnTo>
                  <a:lnTo>
                    <a:pt x="1916" y="1396"/>
                  </a:lnTo>
                  <a:lnTo>
                    <a:pt x="2144" y="1420"/>
                  </a:lnTo>
                  <a:lnTo>
                    <a:pt x="1814" y="1408"/>
                  </a:lnTo>
                  <a:lnTo>
                    <a:pt x="1435" y="1288"/>
                  </a:lnTo>
                  <a:lnTo>
                    <a:pt x="1219" y="1229"/>
                  </a:lnTo>
                  <a:lnTo>
                    <a:pt x="799" y="1223"/>
                  </a:lnTo>
                  <a:lnTo>
                    <a:pt x="505" y="1145"/>
                  </a:lnTo>
                  <a:lnTo>
                    <a:pt x="733" y="1378"/>
                  </a:lnTo>
                  <a:lnTo>
                    <a:pt x="877" y="1619"/>
                  </a:lnTo>
                  <a:lnTo>
                    <a:pt x="1009" y="1787"/>
                  </a:lnTo>
                  <a:lnTo>
                    <a:pt x="817" y="1607"/>
                  </a:lnTo>
                  <a:lnTo>
                    <a:pt x="673" y="1372"/>
                  </a:lnTo>
                  <a:lnTo>
                    <a:pt x="415" y="1109"/>
                  </a:lnTo>
                  <a:lnTo>
                    <a:pt x="318" y="1078"/>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1" name="Freeform 19"/>
            <p:cNvSpPr>
              <a:spLocks/>
            </p:cNvSpPr>
            <p:nvPr/>
          </p:nvSpPr>
          <p:spPr bwMode="hidden">
            <a:xfrm>
              <a:off x="2932" y="1728"/>
              <a:ext cx="2828" cy="2366"/>
            </a:xfrm>
            <a:custGeom>
              <a:avLst/>
              <a:gdLst>
                <a:gd name="T0" fmla="*/ 1814 w 2828"/>
                <a:gd name="T1" fmla="*/ 606 h 2366"/>
                <a:gd name="T2" fmla="*/ 1615 w 2828"/>
                <a:gd name="T3" fmla="*/ 252 h 2366"/>
                <a:gd name="T4" fmla="*/ 1345 w 2828"/>
                <a:gd name="T5" fmla="*/ 132 h 2366"/>
                <a:gd name="T6" fmla="*/ 1381 w 2828"/>
                <a:gd name="T7" fmla="*/ 492 h 2366"/>
                <a:gd name="T8" fmla="*/ 955 w 2828"/>
                <a:gd name="T9" fmla="*/ 221 h 2366"/>
                <a:gd name="T10" fmla="*/ 877 w 2828"/>
                <a:gd name="T11" fmla="*/ 161 h 2366"/>
                <a:gd name="T12" fmla="*/ 841 w 2828"/>
                <a:gd name="T13" fmla="*/ 167 h 2366"/>
                <a:gd name="T14" fmla="*/ 720 w 2828"/>
                <a:gd name="T15" fmla="*/ 161 h 2366"/>
                <a:gd name="T16" fmla="*/ 613 w 2828"/>
                <a:gd name="T17" fmla="*/ 144 h 2366"/>
                <a:gd name="T18" fmla="*/ 492 w 2828"/>
                <a:gd name="T19" fmla="*/ 161 h 2366"/>
                <a:gd name="T20" fmla="*/ 432 w 2828"/>
                <a:gd name="T21" fmla="*/ 150 h 2366"/>
                <a:gd name="T22" fmla="*/ 342 w 2828"/>
                <a:gd name="T23" fmla="*/ 138 h 2366"/>
                <a:gd name="T24" fmla="*/ 246 w 2828"/>
                <a:gd name="T25" fmla="*/ 126 h 2366"/>
                <a:gd name="T26" fmla="*/ 174 w 2828"/>
                <a:gd name="T27" fmla="*/ 114 h 2366"/>
                <a:gd name="T28" fmla="*/ 216 w 2828"/>
                <a:gd name="T29" fmla="*/ 240 h 2366"/>
                <a:gd name="T30" fmla="*/ 607 w 2828"/>
                <a:gd name="T31" fmla="*/ 588 h 2366"/>
                <a:gd name="T32" fmla="*/ 1177 w 2828"/>
                <a:gd name="T33" fmla="*/ 817 h 2366"/>
                <a:gd name="T34" fmla="*/ 972 w 2828"/>
                <a:gd name="T35" fmla="*/ 871 h 2366"/>
                <a:gd name="T36" fmla="*/ 492 w 2828"/>
                <a:gd name="T37" fmla="*/ 1111 h 2366"/>
                <a:gd name="T38" fmla="*/ 276 w 2828"/>
                <a:gd name="T39" fmla="*/ 1441 h 2366"/>
                <a:gd name="T40" fmla="*/ 42 w 2828"/>
                <a:gd name="T41" fmla="*/ 1441 h 2366"/>
                <a:gd name="T42" fmla="*/ 367 w 2828"/>
                <a:gd name="T43" fmla="*/ 1585 h 2366"/>
                <a:gd name="T44" fmla="*/ 949 w 2828"/>
                <a:gd name="T45" fmla="*/ 1712 h 2366"/>
                <a:gd name="T46" fmla="*/ 1519 w 2828"/>
                <a:gd name="T47" fmla="*/ 1537 h 2366"/>
                <a:gd name="T48" fmla="*/ 1735 w 2828"/>
                <a:gd name="T49" fmla="*/ 1513 h 2366"/>
                <a:gd name="T50" fmla="*/ 1723 w 2828"/>
                <a:gd name="T51" fmla="*/ 1802 h 2366"/>
                <a:gd name="T52" fmla="*/ 2042 w 2828"/>
                <a:gd name="T53" fmla="*/ 2229 h 2366"/>
                <a:gd name="T54" fmla="*/ 2191 w 2828"/>
                <a:gd name="T55" fmla="*/ 2133 h 2366"/>
                <a:gd name="T56" fmla="*/ 2270 w 2828"/>
                <a:gd name="T57" fmla="*/ 1970 h 2366"/>
                <a:gd name="T58" fmla="*/ 2233 w 2828"/>
                <a:gd name="T59" fmla="*/ 1573 h 2366"/>
                <a:gd name="T60" fmla="*/ 2294 w 2828"/>
                <a:gd name="T61" fmla="*/ 1483 h 2366"/>
                <a:gd name="T62" fmla="*/ 2588 w 2828"/>
                <a:gd name="T63" fmla="*/ 1688 h 2366"/>
                <a:gd name="T64" fmla="*/ 2695 w 2828"/>
                <a:gd name="T65" fmla="*/ 1682 h 2366"/>
                <a:gd name="T66" fmla="*/ 2588 w 2828"/>
                <a:gd name="T67" fmla="*/ 1543 h 2366"/>
                <a:gd name="T68" fmla="*/ 2510 w 2828"/>
                <a:gd name="T69" fmla="*/ 1357 h 2366"/>
                <a:gd name="T70" fmla="*/ 2354 w 2828"/>
                <a:gd name="T71" fmla="*/ 1184 h 2366"/>
                <a:gd name="T72" fmla="*/ 2102 w 2828"/>
                <a:gd name="T73" fmla="*/ 931 h 2366"/>
                <a:gd name="T74" fmla="*/ 2137 w 2828"/>
                <a:gd name="T75" fmla="*/ 907 h 2366"/>
                <a:gd name="T76" fmla="*/ 2215 w 2828"/>
                <a:gd name="T77" fmla="*/ 871 h 2366"/>
                <a:gd name="T78" fmla="*/ 2324 w 2828"/>
                <a:gd name="T79" fmla="*/ 817 h 2366"/>
                <a:gd name="T80" fmla="*/ 2372 w 2828"/>
                <a:gd name="T81" fmla="*/ 787 h 2366"/>
                <a:gd name="T82" fmla="*/ 2078 w 2828"/>
                <a:gd name="T83" fmla="*/ 865 h 2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828" h="2366">
                  <a:moveTo>
                    <a:pt x="2006" y="835"/>
                  </a:moveTo>
                  <a:lnTo>
                    <a:pt x="1873" y="715"/>
                  </a:lnTo>
                  <a:lnTo>
                    <a:pt x="1814" y="606"/>
                  </a:lnTo>
                  <a:lnTo>
                    <a:pt x="1747" y="438"/>
                  </a:lnTo>
                  <a:lnTo>
                    <a:pt x="1699" y="312"/>
                  </a:lnTo>
                  <a:lnTo>
                    <a:pt x="1615" y="252"/>
                  </a:lnTo>
                  <a:lnTo>
                    <a:pt x="1453" y="84"/>
                  </a:lnTo>
                  <a:lnTo>
                    <a:pt x="1375" y="0"/>
                  </a:lnTo>
                  <a:lnTo>
                    <a:pt x="1345" y="132"/>
                  </a:lnTo>
                  <a:lnTo>
                    <a:pt x="1369" y="294"/>
                  </a:lnTo>
                  <a:lnTo>
                    <a:pt x="1513" y="558"/>
                  </a:lnTo>
                  <a:lnTo>
                    <a:pt x="1381" y="492"/>
                  </a:lnTo>
                  <a:lnTo>
                    <a:pt x="1201" y="360"/>
                  </a:lnTo>
                  <a:lnTo>
                    <a:pt x="961" y="227"/>
                  </a:lnTo>
                  <a:lnTo>
                    <a:pt x="955" y="221"/>
                  </a:lnTo>
                  <a:lnTo>
                    <a:pt x="949" y="215"/>
                  </a:lnTo>
                  <a:lnTo>
                    <a:pt x="913" y="185"/>
                  </a:lnTo>
                  <a:lnTo>
                    <a:pt x="877" y="161"/>
                  </a:lnTo>
                  <a:lnTo>
                    <a:pt x="859" y="156"/>
                  </a:lnTo>
                  <a:lnTo>
                    <a:pt x="853" y="161"/>
                  </a:lnTo>
                  <a:lnTo>
                    <a:pt x="841" y="167"/>
                  </a:lnTo>
                  <a:lnTo>
                    <a:pt x="810" y="173"/>
                  </a:lnTo>
                  <a:lnTo>
                    <a:pt x="768" y="167"/>
                  </a:lnTo>
                  <a:lnTo>
                    <a:pt x="720" y="161"/>
                  </a:lnTo>
                  <a:lnTo>
                    <a:pt x="678" y="156"/>
                  </a:lnTo>
                  <a:lnTo>
                    <a:pt x="637" y="150"/>
                  </a:lnTo>
                  <a:lnTo>
                    <a:pt x="613" y="144"/>
                  </a:lnTo>
                  <a:lnTo>
                    <a:pt x="601" y="144"/>
                  </a:lnTo>
                  <a:lnTo>
                    <a:pt x="498" y="161"/>
                  </a:lnTo>
                  <a:lnTo>
                    <a:pt x="492" y="161"/>
                  </a:lnTo>
                  <a:lnTo>
                    <a:pt x="480" y="156"/>
                  </a:lnTo>
                  <a:lnTo>
                    <a:pt x="456" y="156"/>
                  </a:lnTo>
                  <a:lnTo>
                    <a:pt x="432" y="150"/>
                  </a:lnTo>
                  <a:lnTo>
                    <a:pt x="379" y="144"/>
                  </a:lnTo>
                  <a:lnTo>
                    <a:pt x="361" y="138"/>
                  </a:lnTo>
                  <a:lnTo>
                    <a:pt x="342" y="138"/>
                  </a:lnTo>
                  <a:lnTo>
                    <a:pt x="324" y="138"/>
                  </a:lnTo>
                  <a:lnTo>
                    <a:pt x="300" y="132"/>
                  </a:lnTo>
                  <a:lnTo>
                    <a:pt x="246" y="126"/>
                  </a:lnTo>
                  <a:lnTo>
                    <a:pt x="216" y="120"/>
                  </a:lnTo>
                  <a:lnTo>
                    <a:pt x="192" y="120"/>
                  </a:lnTo>
                  <a:lnTo>
                    <a:pt x="174" y="114"/>
                  </a:lnTo>
                  <a:lnTo>
                    <a:pt x="168" y="114"/>
                  </a:lnTo>
                  <a:lnTo>
                    <a:pt x="6" y="120"/>
                  </a:lnTo>
                  <a:lnTo>
                    <a:pt x="216" y="240"/>
                  </a:lnTo>
                  <a:lnTo>
                    <a:pt x="306" y="294"/>
                  </a:lnTo>
                  <a:lnTo>
                    <a:pt x="480" y="462"/>
                  </a:lnTo>
                  <a:lnTo>
                    <a:pt x="607" y="588"/>
                  </a:lnTo>
                  <a:lnTo>
                    <a:pt x="655" y="672"/>
                  </a:lnTo>
                  <a:lnTo>
                    <a:pt x="949" y="769"/>
                  </a:lnTo>
                  <a:lnTo>
                    <a:pt x="1177" y="817"/>
                  </a:lnTo>
                  <a:lnTo>
                    <a:pt x="1249" y="871"/>
                  </a:lnTo>
                  <a:lnTo>
                    <a:pt x="1117" y="853"/>
                  </a:lnTo>
                  <a:lnTo>
                    <a:pt x="972" y="871"/>
                  </a:lnTo>
                  <a:lnTo>
                    <a:pt x="756" y="919"/>
                  </a:lnTo>
                  <a:lnTo>
                    <a:pt x="619" y="961"/>
                  </a:lnTo>
                  <a:lnTo>
                    <a:pt x="492" y="1111"/>
                  </a:lnTo>
                  <a:lnTo>
                    <a:pt x="420" y="1214"/>
                  </a:lnTo>
                  <a:lnTo>
                    <a:pt x="348" y="1345"/>
                  </a:lnTo>
                  <a:lnTo>
                    <a:pt x="276" y="1441"/>
                  </a:lnTo>
                  <a:lnTo>
                    <a:pt x="192" y="1471"/>
                  </a:lnTo>
                  <a:lnTo>
                    <a:pt x="66" y="1465"/>
                  </a:lnTo>
                  <a:lnTo>
                    <a:pt x="42" y="1441"/>
                  </a:lnTo>
                  <a:lnTo>
                    <a:pt x="0" y="1471"/>
                  </a:lnTo>
                  <a:lnTo>
                    <a:pt x="126" y="1519"/>
                  </a:lnTo>
                  <a:lnTo>
                    <a:pt x="367" y="1585"/>
                  </a:lnTo>
                  <a:lnTo>
                    <a:pt x="570" y="1591"/>
                  </a:lnTo>
                  <a:lnTo>
                    <a:pt x="690" y="1664"/>
                  </a:lnTo>
                  <a:lnTo>
                    <a:pt x="949" y="1712"/>
                  </a:lnTo>
                  <a:lnTo>
                    <a:pt x="1260" y="1694"/>
                  </a:lnTo>
                  <a:lnTo>
                    <a:pt x="1411" y="1603"/>
                  </a:lnTo>
                  <a:lnTo>
                    <a:pt x="1519" y="1537"/>
                  </a:lnTo>
                  <a:lnTo>
                    <a:pt x="1645" y="1399"/>
                  </a:lnTo>
                  <a:lnTo>
                    <a:pt x="1699" y="1387"/>
                  </a:lnTo>
                  <a:lnTo>
                    <a:pt x="1735" y="1513"/>
                  </a:lnTo>
                  <a:lnTo>
                    <a:pt x="1729" y="1567"/>
                  </a:lnTo>
                  <a:lnTo>
                    <a:pt x="1723" y="1670"/>
                  </a:lnTo>
                  <a:lnTo>
                    <a:pt x="1723" y="1802"/>
                  </a:lnTo>
                  <a:lnTo>
                    <a:pt x="1831" y="1964"/>
                  </a:lnTo>
                  <a:lnTo>
                    <a:pt x="1957" y="2090"/>
                  </a:lnTo>
                  <a:lnTo>
                    <a:pt x="2042" y="2229"/>
                  </a:lnTo>
                  <a:lnTo>
                    <a:pt x="2155" y="2366"/>
                  </a:lnTo>
                  <a:lnTo>
                    <a:pt x="2161" y="2295"/>
                  </a:lnTo>
                  <a:lnTo>
                    <a:pt x="2191" y="2133"/>
                  </a:lnTo>
                  <a:lnTo>
                    <a:pt x="2215" y="2048"/>
                  </a:lnTo>
                  <a:lnTo>
                    <a:pt x="2258" y="2042"/>
                  </a:lnTo>
                  <a:lnTo>
                    <a:pt x="2270" y="1970"/>
                  </a:lnTo>
                  <a:lnTo>
                    <a:pt x="2342" y="1868"/>
                  </a:lnTo>
                  <a:lnTo>
                    <a:pt x="2324" y="1748"/>
                  </a:lnTo>
                  <a:lnTo>
                    <a:pt x="2233" y="1573"/>
                  </a:lnTo>
                  <a:lnTo>
                    <a:pt x="2209" y="1453"/>
                  </a:lnTo>
                  <a:lnTo>
                    <a:pt x="2209" y="1345"/>
                  </a:lnTo>
                  <a:lnTo>
                    <a:pt x="2294" y="1483"/>
                  </a:lnTo>
                  <a:lnTo>
                    <a:pt x="2461" y="1651"/>
                  </a:lnTo>
                  <a:lnTo>
                    <a:pt x="2504" y="1651"/>
                  </a:lnTo>
                  <a:lnTo>
                    <a:pt x="2588" y="1688"/>
                  </a:lnTo>
                  <a:lnTo>
                    <a:pt x="2678" y="1718"/>
                  </a:lnTo>
                  <a:lnTo>
                    <a:pt x="2720" y="1712"/>
                  </a:lnTo>
                  <a:lnTo>
                    <a:pt x="2695" y="1682"/>
                  </a:lnTo>
                  <a:lnTo>
                    <a:pt x="2678" y="1627"/>
                  </a:lnTo>
                  <a:lnTo>
                    <a:pt x="2630" y="1597"/>
                  </a:lnTo>
                  <a:lnTo>
                    <a:pt x="2588" y="1543"/>
                  </a:lnTo>
                  <a:lnTo>
                    <a:pt x="2618" y="1483"/>
                  </a:lnTo>
                  <a:lnTo>
                    <a:pt x="2576" y="1399"/>
                  </a:lnTo>
                  <a:lnTo>
                    <a:pt x="2510" y="1357"/>
                  </a:lnTo>
                  <a:lnTo>
                    <a:pt x="2576" y="1351"/>
                  </a:lnTo>
                  <a:lnTo>
                    <a:pt x="2552" y="1315"/>
                  </a:lnTo>
                  <a:lnTo>
                    <a:pt x="2354" y="1184"/>
                  </a:lnTo>
                  <a:lnTo>
                    <a:pt x="2252" y="1123"/>
                  </a:lnTo>
                  <a:lnTo>
                    <a:pt x="2173" y="1009"/>
                  </a:lnTo>
                  <a:lnTo>
                    <a:pt x="2102" y="931"/>
                  </a:lnTo>
                  <a:lnTo>
                    <a:pt x="2108" y="931"/>
                  </a:lnTo>
                  <a:lnTo>
                    <a:pt x="2114" y="925"/>
                  </a:lnTo>
                  <a:lnTo>
                    <a:pt x="2137" y="907"/>
                  </a:lnTo>
                  <a:lnTo>
                    <a:pt x="2167" y="883"/>
                  </a:lnTo>
                  <a:lnTo>
                    <a:pt x="2197" y="877"/>
                  </a:lnTo>
                  <a:lnTo>
                    <a:pt x="2215" y="871"/>
                  </a:lnTo>
                  <a:lnTo>
                    <a:pt x="2240" y="859"/>
                  </a:lnTo>
                  <a:lnTo>
                    <a:pt x="2300" y="829"/>
                  </a:lnTo>
                  <a:lnTo>
                    <a:pt x="2324" y="817"/>
                  </a:lnTo>
                  <a:lnTo>
                    <a:pt x="2348" y="799"/>
                  </a:lnTo>
                  <a:lnTo>
                    <a:pt x="2366" y="793"/>
                  </a:lnTo>
                  <a:lnTo>
                    <a:pt x="2372" y="787"/>
                  </a:lnTo>
                  <a:lnTo>
                    <a:pt x="2828" y="588"/>
                  </a:lnTo>
                  <a:lnTo>
                    <a:pt x="2828" y="528"/>
                  </a:lnTo>
                  <a:lnTo>
                    <a:pt x="2078" y="865"/>
                  </a:lnTo>
                  <a:lnTo>
                    <a:pt x="2006" y="835"/>
                  </a:lnTo>
                  <a:lnTo>
                    <a:pt x="2006" y="835"/>
                  </a:lnTo>
                  <a:close/>
                </a:path>
              </a:pathLst>
            </a:custGeom>
            <a:gradFill rotWithShape="0">
              <a:gsLst>
                <a:gs pos="0">
                  <a:schemeClr val="bg2"/>
                </a:gs>
                <a:gs pos="50000">
                  <a:schemeClr val="bg1"/>
                </a:gs>
                <a:gs pos="100000">
                  <a:schemeClr val="bg2"/>
                </a:gs>
              </a:gsLst>
              <a:lin ang="2700000" scaled="1"/>
            </a:gradFill>
            <a:ln>
              <a:noFill/>
            </a:ln>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22" name="Freeform 20"/>
            <p:cNvSpPr>
              <a:spLocks/>
            </p:cNvSpPr>
            <p:nvPr/>
          </p:nvSpPr>
          <p:spPr bwMode="hidden">
            <a:xfrm>
              <a:off x="3160" y="1860"/>
              <a:ext cx="2162" cy="1934"/>
            </a:xfrm>
            <a:custGeom>
              <a:avLst/>
              <a:gdLst>
                <a:gd name="T0" fmla="*/ 1906 w 2153"/>
                <a:gd name="T1" fmla="*/ 867 h 1930"/>
                <a:gd name="T2" fmla="*/ 2001 w 2153"/>
                <a:gd name="T3" fmla="*/ 1035 h 1930"/>
                <a:gd name="T4" fmla="*/ 2123 w 2153"/>
                <a:gd name="T5" fmla="*/ 1184 h 1930"/>
                <a:gd name="T6" fmla="*/ 2189 w 2153"/>
                <a:gd name="T7" fmla="*/ 1270 h 1930"/>
                <a:gd name="T8" fmla="*/ 2225 w 2153"/>
                <a:gd name="T9" fmla="*/ 1318 h 1930"/>
                <a:gd name="T10" fmla="*/ 1953 w 2153"/>
                <a:gd name="T11" fmla="*/ 993 h 1930"/>
                <a:gd name="T12" fmla="*/ 1924 w 2153"/>
                <a:gd name="T13" fmla="*/ 945 h 1930"/>
                <a:gd name="T14" fmla="*/ 1844 w 2153"/>
                <a:gd name="T15" fmla="*/ 1264 h 1930"/>
                <a:gd name="T16" fmla="*/ 1830 w 2153"/>
                <a:gd name="T17" fmla="*/ 1510 h 1930"/>
                <a:gd name="T18" fmla="*/ 1882 w 2153"/>
                <a:gd name="T19" fmla="*/ 1938 h 1930"/>
                <a:gd name="T20" fmla="*/ 1851 w 2153"/>
                <a:gd name="T21" fmla="*/ 1962 h 1930"/>
                <a:gd name="T22" fmla="*/ 1803 w 2153"/>
                <a:gd name="T23" fmla="*/ 1558 h 1930"/>
                <a:gd name="T24" fmla="*/ 1784 w 2153"/>
                <a:gd name="T25" fmla="*/ 1312 h 1930"/>
                <a:gd name="T26" fmla="*/ 1823 w 2153"/>
                <a:gd name="T27" fmla="*/ 1101 h 1930"/>
                <a:gd name="T28" fmla="*/ 1830 w 2153"/>
                <a:gd name="T29" fmla="*/ 891 h 1930"/>
                <a:gd name="T30" fmla="*/ 1308 w 2153"/>
                <a:gd name="T31" fmla="*/ 1023 h 1930"/>
                <a:gd name="T32" fmla="*/ 852 w 2153"/>
                <a:gd name="T33" fmla="*/ 1148 h 1930"/>
                <a:gd name="T34" fmla="*/ 331 w 2153"/>
                <a:gd name="T35" fmla="*/ 1336 h 1930"/>
                <a:gd name="T36" fmla="*/ 18 w 2153"/>
                <a:gd name="T37" fmla="*/ 1444 h 1930"/>
                <a:gd name="T38" fmla="*/ 319 w 2153"/>
                <a:gd name="T39" fmla="*/ 1306 h 1930"/>
                <a:gd name="T40" fmla="*/ 706 w 2153"/>
                <a:gd name="T41" fmla="*/ 1160 h 1930"/>
                <a:gd name="T42" fmla="*/ 1054 w 2153"/>
                <a:gd name="T43" fmla="*/ 1053 h 1930"/>
                <a:gd name="T44" fmla="*/ 1459 w 2153"/>
                <a:gd name="T45" fmla="*/ 945 h 1930"/>
                <a:gd name="T46" fmla="*/ 1748 w 2153"/>
                <a:gd name="T47" fmla="*/ 831 h 1930"/>
                <a:gd name="T48" fmla="*/ 1381 w 2153"/>
                <a:gd name="T49" fmla="*/ 631 h 1930"/>
                <a:gd name="T50" fmla="*/ 893 w 2153"/>
                <a:gd name="T51" fmla="*/ 523 h 1930"/>
                <a:gd name="T52" fmla="*/ 235 w 2153"/>
                <a:gd name="T53" fmla="*/ 161 h 1930"/>
                <a:gd name="T54" fmla="*/ 0 w 2153"/>
                <a:gd name="T55" fmla="*/ 83 h 1930"/>
                <a:gd name="T56" fmla="*/ 337 w 2153"/>
                <a:gd name="T57" fmla="*/ 179 h 1930"/>
                <a:gd name="T58" fmla="*/ 736 w 2153"/>
                <a:gd name="T59" fmla="*/ 391 h 1930"/>
                <a:gd name="T60" fmla="*/ 965 w 2153"/>
                <a:gd name="T61" fmla="*/ 499 h 1930"/>
                <a:gd name="T62" fmla="*/ 1399 w 2153"/>
                <a:gd name="T63" fmla="*/ 601 h 1930"/>
                <a:gd name="T64" fmla="*/ 1706 w 2153"/>
                <a:gd name="T65" fmla="*/ 759 h 1930"/>
                <a:gd name="T66" fmla="*/ 1471 w 2153"/>
                <a:gd name="T67" fmla="*/ 469 h 1930"/>
                <a:gd name="T68" fmla="*/ 1328 w 2153"/>
                <a:gd name="T69" fmla="*/ 191 h 1930"/>
                <a:gd name="T70" fmla="*/ 1194 w 2153"/>
                <a:gd name="T71" fmla="*/ 0 h 1930"/>
                <a:gd name="T72" fmla="*/ 1387 w 2153"/>
                <a:gd name="T73" fmla="*/ 215 h 1930"/>
                <a:gd name="T74" fmla="*/ 1537 w 2153"/>
                <a:gd name="T75" fmla="*/ 493 h 1930"/>
                <a:gd name="T76" fmla="*/ 1803 w 2153"/>
                <a:gd name="T77" fmla="*/ 819 h 1930"/>
                <a:gd name="T78" fmla="*/ 1906 w 2153"/>
                <a:gd name="T79" fmla="*/ 867 h 1930"/>
                <a:gd name="T80" fmla="*/ 1906 w 2153"/>
                <a:gd name="T81" fmla="*/ 867 h 1930"/>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2153" h="1930">
                  <a:moveTo>
                    <a:pt x="1842" y="851"/>
                  </a:moveTo>
                  <a:lnTo>
                    <a:pt x="1937" y="1019"/>
                  </a:lnTo>
                  <a:lnTo>
                    <a:pt x="2051" y="1168"/>
                  </a:lnTo>
                  <a:lnTo>
                    <a:pt x="2117" y="1246"/>
                  </a:lnTo>
                  <a:lnTo>
                    <a:pt x="2153" y="1294"/>
                  </a:lnTo>
                  <a:lnTo>
                    <a:pt x="1889" y="977"/>
                  </a:lnTo>
                  <a:lnTo>
                    <a:pt x="1860" y="929"/>
                  </a:lnTo>
                  <a:lnTo>
                    <a:pt x="1782" y="1240"/>
                  </a:lnTo>
                  <a:lnTo>
                    <a:pt x="1770" y="1486"/>
                  </a:lnTo>
                  <a:lnTo>
                    <a:pt x="1818" y="1906"/>
                  </a:lnTo>
                  <a:lnTo>
                    <a:pt x="1788" y="1930"/>
                  </a:lnTo>
                  <a:lnTo>
                    <a:pt x="1746" y="1534"/>
                  </a:lnTo>
                  <a:lnTo>
                    <a:pt x="1728" y="1288"/>
                  </a:lnTo>
                  <a:lnTo>
                    <a:pt x="1764" y="1085"/>
                  </a:lnTo>
                  <a:lnTo>
                    <a:pt x="1770" y="875"/>
                  </a:lnTo>
                  <a:lnTo>
                    <a:pt x="1268" y="1007"/>
                  </a:lnTo>
                  <a:lnTo>
                    <a:pt x="825" y="1132"/>
                  </a:lnTo>
                  <a:lnTo>
                    <a:pt x="323" y="1312"/>
                  </a:lnTo>
                  <a:lnTo>
                    <a:pt x="18" y="1420"/>
                  </a:lnTo>
                  <a:lnTo>
                    <a:pt x="311" y="1282"/>
                  </a:lnTo>
                  <a:lnTo>
                    <a:pt x="682" y="1144"/>
                  </a:lnTo>
                  <a:lnTo>
                    <a:pt x="1022" y="1037"/>
                  </a:lnTo>
                  <a:lnTo>
                    <a:pt x="1411" y="929"/>
                  </a:lnTo>
                  <a:lnTo>
                    <a:pt x="1692" y="815"/>
                  </a:lnTo>
                  <a:lnTo>
                    <a:pt x="1333" y="623"/>
                  </a:lnTo>
                  <a:lnTo>
                    <a:pt x="861" y="515"/>
                  </a:lnTo>
                  <a:lnTo>
                    <a:pt x="227" y="161"/>
                  </a:lnTo>
                  <a:lnTo>
                    <a:pt x="0" y="83"/>
                  </a:lnTo>
                  <a:lnTo>
                    <a:pt x="329" y="179"/>
                  </a:lnTo>
                  <a:lnTo>
                    <a:pt x="712" y="383"/>
                  </a:lnTo>
                  <a:lnTo>
                    <a:pt x="933" y="491"/>
                  </a:lnTo>
                  <a:lnTo>
                    <a:pt x="1351" y="593"/>
                  </a:lnTo>
                  <a:lnTo>
                    <a:pt x="1650" y="743"/>
                  </a:lnTo>
                  <a:lnTo>
                    <a:pt x="1423" y="461"/>
                  </a:lnTo>
                  <a:lnTo>
                    <a:pt x="1286" y="191"/>
                  </a:lnTo>
                  <a:lnTo>
                    <a:pt x="1154" y="0"/>
                  </a:lnTo>
                  <a:lnTo>
                    <a:pt x="1339" y="215"/>
                  </a:lnTo>
                  <a:lnTo>
                    <a:pt x="1489" y="485"/>
                  </a:lnTo>
                  <a:lnTo>
                    <a:pt x="1746" y="803"/>
                  </a:lnTo>
                  <a:lnTo>
                    <a:pt x="1842" y="851"/>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grpSp>
      <p:sp>
        <p:nvSpPr>
          <p:cNvPr id="613397" name="Rectangle 21"/>
          <p:cNvSpPr>
            <a:spLocks noGrp="1" noChangeArrowheads="1"/>
          </p:cNvSpPr>
          <p:nvPr>
            <p:ph type="ctrTitle" sz="quarter"/>
          </p:nvPr>
        </p:nvSpPr>
        <p:spPr>
          <a:xfrm>
            <a:off x="685800" y="1828800"/>
            <a:ext cx="7772400" cy="1736725"/>
          </a:xfrm>
        </p:spPr>
        <p:txBody>
          <a:bodyPr/>
          <a:lstStyle>
            <a:lvl1pPr>
              <a:defRPr sz="5400"/>
            </a:lvl1pPr>
          </a:lstStyle>
          <a:p>
            <a:pPr lvl="0"/>
            <a:r>
              <a:rPr lang="ru-RU" noProof="0" smtClean="0"/>
              <a:t>Образец заголовка</a:t>
            </a:r>
          </a:p>
        </p:txBody>
      </p:sp>
      <p:sp>
        <p:nvSpPr>
          <p:cNvPr id="613398" name="Rectangle 22"/>
          <p:cNvSpPr>
            <a:spLocks noGrp="1" noChangeArrowheads="1"/>
          </p:cNvSpPr>
          <p:nvPr>
            <p:ph type="subTitle" sz="quarter" idx="1"/>
          </p:nvPr>
        </p:nvSpPr>
        <p:spPr>
          <a:xfrm>
            <a:off x="1371600" y="3886200"/>
            <a:ext cx="6400800" cy="1752600"/>
          </a:xfrm>
        </p:spPr>
        <p:txBody>
          <a:bodyPr/>
          <a:lstStyle>
            <a:lvl1pPr marL="0" indent="0" algn="ctr">
              <a:buFont typeface="Wingdings" pitchFamily="2" charset="2"/>
              <a:buNone/>
              <a:defRPr/>
            </a:lvl1pPr>
          </a:lstStyle>
          <a:p>
            <a:pPr lvl="0"/>
            <a:r>
              <a:rPr lang="ru-RU" noProof="0" smtClean="0"/>
              <a:t>Образец подзаголовка</a:t>
            </a:r>
          </a:p>
        </p:txBody>
      </p:sp>
      <p:sp>
        <p:nvSpPr>
          <p:cNvPr id="23" name="Rectangle 23"/>
          <p:cNvSpPr>
            <a:spLocks noGrp="1" noChangeArrowheads="1"/>
          </p:cNvSpPr>
          <p:nvPr>
            <p:ph type="dt" sz="quarter"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0000"/>
              </a:solidFill>
              <a:effectLst>
                <a:outerShdw blurRad="38100" dist="38100" dir="2700000" algn="tl">
                  <a:srgbClr val="FFFFFF"/>
                </a:outerShdw>
              </a:effectLst>
              <a:uLnTx/>
              <a:uFillTx/>
              <a:latin typeface="Arial" charset="0"/>
              <a:ea typeface="+mn-ea"/>
              <a:cs typeface="Arial" charset="0"/>
            </a:endParaRPr>
          </a:p>
        </p:txBody>
      </p:sp>
      <p:sp>
        <p:nvSpPr>
          <p:cNvPr id="24" name="Rectangle 24"/>
          <p:cNvSpPr>
            <a:spLocks noGrp="1" noChangeArrowheads="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0000"/>
              </a:solidFill>
              <a:effectLst>
                <a:outerShdw blurRad="38100" dist="38100" dir="2700000" algn="tl">
                  <a:srgbClr val="FFFFFF"/>
                </a:outerShdw>
              </a:effectLst>
              <a:uLnTx/>
              <a:uFillTx/>
              <a:latin typeface="Arial" charset="0"/>
              <a:ea typeface="+mn-ea"/>
              <a:cs typeface="Arial" charset="0"/>
            </a:endParaRPr>
          </a:p>
        </p:txBody>
      </p:sp>
      <p:sp>
        <p:nvSpPr>
          <p:cNvPr id="25" name="Rectangle 25"/>
          <p:cNvSpPr>
            <a:spLocks noGrp="1" noChangeArrowheads="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0F1612CC-C6FC-4B0A-9E39-61F44E628468}" type="slidenum">
              <a:rPr kumimoji="0" lang="ru-RU" sz="1400" b="0" i="0" u="none" strike="noStrike" kern="1200" cap="none" spc="0" normalizeH="0" baseline="0" noProof="0">
                <a:ln>
                  <a:noFill/>
                </a:ln>
                <a:solidFill>
                  <a:srgbClr val="000000"/>
                </a:solidFill>
                <a:effectLst>
                  <a:outerShdw blurRad="38100" dist="38100" dir="2700000" algn="tl">
                    <a:srgbClr val="FFFFFF"/>
                  </a:outerShdw>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000000"/>
              </a:solidFill>
              <a:effectLst>
                <a:outerShdw blurRad="38100" dist="38100" dir="2700000" algn="tl">
                  <a:srgbClr val="FFFFFF"/>
                </a:outerShdw>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4240528072"/>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23"/>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0000"/>
              </a:solidFill>
              <a:effectLst>
                <a:outerShdw blurRad="38100" dist="38100" dir="2700000" algn="tl">
                  <a:srgbClr val="FFFFFF"/>
                </a:outerShdw>
              </a:effectLst>
              <a:uLnTx/>
              <a:uFillTx/>
              <a:latin typeface="Arial" charset="0"/>
              <a:ea typeface="+mn-ea"/>
              <a:cs typeface="Arial" charset="0"/>
            </a:endParaRPr>
          </a:p>
        </p:txBody>
      </p:sp>
      <p:sp>
        <p:nvSpPr>
          <p:cNvPr id="5" name="Rectangle 24"/>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0000"/>
              </a:solidFill>
              <a:effectLst>
                <a:outerShdw blurRad="38100" dist="38100" dir="2700000" algn="tl">
                  <a:srgbClr val="FFFFFF"/>
                </a:outerShdw>
              </a:effectLst>
              <a:uLnTx/>
              <a:uFillTx/>
              <a:latin typeface="Arial" charset="0"/>
              <a:ea typeface="+mn-ea"/>
              <a:cs typeface="Arial" charset="0"/>
            </a:endParaRPr>
          </a:p>
        </p:txBody>
      </p:sp>
      <p:sp>
        <p:nvSpPr>
          <p:cNvPr id="6" name="Rectangle 25"/>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4453BDC3-0512-4831-9672-74DBB3357F59}" type="slidenum">
              <a:rPr kumimoji="0" lang="ru-RU" sz="1400" b="0" i="0" u="none" strike="noStrike" kern="1200" cap="none" spc="0" normalizeH="0" baseline="0" noProof="0">
                <a:ln>
                  <a:noFill/>
                </a:ln>
                <a:solidFill>
                  <a:srgbClr val="000000"/>
                </a:solidFill>
                <a:effectLst>
                  <a:outerShdw blurRad="38100" dist="38100" dir="2700000" algn="tl">
                    <a:srgbClr val="FFFFFF"/>
                  </a:outerShdw>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000000"/>
              </a:solidFill>
              <a:effectLst>
                <a:outerShdw blurRad="38100" dist="38100" dir="2700000" algn="tl">
                  <a:srgbClr val="FFFFFF"/>
                </a:outerShdw>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407611050"/>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23"/>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0000"/>
              </a:solidFill>
              <a:effectLst>
                <a:outerShdw blurRad="38100" dist="38100" dir="2700000" algn="tl">
                  <a:srgbClr val="FFFFFF"/>
                </a:outerShdw>
              </a:effectLst>
              <a:uLnTx/>
              <a:uFillTx/>
              <a:latin typeface="Arial" charset="0"/>
              <a:ea typeface="+mn-ea"/>
              <a:cs typeface="Arial" charset="0"/>
            </a:endParaRPr>
          </a:p>
        </p:txBody>
      </p:sp>
      <p:sp>
        <p:nvSpPr>
          <p:cNvPr id="5" name="Rectangle 24"/>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0000"/>
              </a:solidFill>
              <a:effectLst>
                <a:outerShdw blurRad="38100" dist="38100" dir="2700000" algn="tl">
                  <a:srgbClr val="FFFFFF"/>
                </a:outerShdw>
              </a:effectLst>
              <a:uLnTx/>
              <a:uFillTx/>
              <a:latin typeface="Arial" charset="0"/>
              <a:ea typeface="+mn-ea"/>
              <a:cs typeface="Arial" charset="0"/>
            </a:endParaRPr>
          </a:p>
        </p:txBody>
      </p:sp>
      <p:sp>
        <p:nvSpPr>
          <p:cNvPr id="6" name="Rectangle 25"/>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48AE36A5-3B70-4357-A3D6-E3310B2C53CE}" type="slidenum">
              <a:rPr kumimoji="0" lang="ru-RU" sz="1400" b="0" i="0" u="none" strike="noStrike" kern="1200" cap="none" spc="0" normalizeH="0" baseline="0" noProof="0">
                <a:ln>
                  <a:noFill/>
                </a:ln>
                <a:solidFill>
                  <a:srgbClr val="000000"/>
                </a:solidFill>
                <a:effectLst>
                  <a:outerShdw blurRad="38100" dist="38100" dir="2700000" algn="tl">
                    <a:srgbClr val="FFFFFF"/>
                  </a:outerShdw>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000000"/>
              </a:solidFill>
              <a:effectLst>
                <a:outerShdw blurRad="38100" dist="38100" dir="2700000" algn="tl">
                  <a:srgbClr val="FFFFFF"/>
                </a:outerShdw>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12073857"/>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23"/>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0000"/>
              </a:solidFill>
              <a:effectLst>
                <a:outerShdw blurRad="38100" dist="38100" dir="2700000" algn="tl">
                  <a:srgbClr val="FFFFFF"/>
                </a:outerShdw>
              </a:effectLst>
              <a:uLnTx/>
              <a:uFillTx/>
              <a:latin typeface="Arial" charset="0"/>
              <a:ea typeface="+mn-ea"/>
              <a:cs typeface="Arial" charset="0"/>
            </a:endParaRPr>
          </a:p>
        </p:txBody>
      </p:sp>
      <p:sp>
        <p:nvSpPr>
          <p:cNvPr id="6" name="Rectangle 24"/>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0000"/>
              </a:solidFill>
              <a:effectLst>
                <a:outerShdw blurRad="38100" dist="38100" dir="2700000" algn="tl">
                  <a:srgbClr val="FFFFFF"/>
                </a:outerShdw>
              </a:effectLst>
              <a:uLnTx/>
              <a:uFillTx/>
              <a:latin typeface="Arial" charset="0"/>
              <a:ea typeface="+mn-ea"/>
              <a:cs typeface="Arial" charset="0"/>
            </a:endParaRPr>
          </a:p>
        </p:txBody>
      </p:sp>
      <p:sp>
        <p:nvSpPr>
          <p:cNvPr id="7" name="Rectangle 25"/>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DA5DC926-66DD-4CD2-9E85-5920ADB4C70E}" type="slidenum">
              <a:rPr kumimoji="0" lang="ru-RU" sz="1400" b="0" i="0" u="none" strike="noStrike" kern="1200" cap="none" spc="0" normalizeH="0" baseline="0" noProof="0">
                <a:ln>
                  <a:noFill/>
                </a:ln>
                <a:solidFill>
                  <a:srgbClr val="000000"/>
                </a:solidFill>
                <a:effectLst>
                  <a:outerShdw blurRad="38100" dist="38100" dir="2700000" algn="tl">
                    <a:srgbClr val="FFFFFF"/>
                  </a:outerShdw>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000000"/>
              </a:solidFill>
              <a:effectLst>
                <a:outerShdw blurRad="38100" dist="38100" dir="2700000" algn="tl">
                  <a:srgbClr val="FFFFFF"/>
                </a:outerShdw>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846367617"/>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23"/>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0000"/>
              </a:solidFill>
              <a:effectLst>
                <a:outerShdw blurRad="38100" dist="38100" dir="2700000" algn="tl">
                  <a:srgbClr val="FFFFFF"/>
                </a:outerShdw>
              </a:effectLst>
              <a:uLnTx/>
              <a:uFillTx/>
              <a:latin typeface="Arial" charset="0"/>
              <a:ea typeface="+mn-ea"/>
              <a:cs typeface="Arial" charset="0"/>
            </a:endParaRPr>
          </a:p>
        </p:txBody>
      </p:sp>
      <p:sp>
        <p:nvSpPr>
          <p:cNvPr id="8" name="Rectangle 24"/>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0000"/>
              </a:solidFill>
              <a:effectLst>
                <a:outerShdw blurRad="38100" dist="38100" dir="2700000" algn="tl">
                  <a:srgbClr val="FFFFFF"/>
                </a:outerShdw>
              </a:effectLst>
              <a:uLnTx/>
              <a:uFillTx/>
              <a:latin typeface="Arial" charset="0"/>
              <a:ea typeface="+mn-ea"/>
              <a:cs typeface="Arial" charset="0"/>
            </a:endParaRPr>
          </a:p>
        </p:txBody>
      </p:sp>
      <p:sp>
        <p:nvSpPr>
          <p:cNvPr id="9" name="Rectangle 25"/>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8EB34B89-D0E5-4C53-8674-6B9760A1DB56}" type="slidenum">
              <a:rPr kumimoji="0" lang="ru-RU" sz="1400" b="0" i="0" u="none" strike="noStrike" kern="1200" cap="none" spc="0" normalizeH="0" baseline="0" noProof="0">
                <a:ln>
                  <a:noFill/>
                </a:ln>
                <a:solidFill>
                  <a:srgbClr val="000000"/>
                </a:solidFill>
                <a:effectLst>
                  <a:outerShdw blurRad="38100" dist="38100" dir="2700000" algn="tl">
                    <a:srgbClr val="FFFFFF"/>
                  </a:outerShdw>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000000"/>
              </a:solidFill>
              <a:effectLst>
                <a:outerShdw blurRad="38100" dist="38100" dir="2700000" algn="tl">
                  <a:srgbClr val="FFFFFF"/>
                </a:outerShdw>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4018755180"/>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23"/>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0000"/>
              </a:solidFill>
              <a:effectLst>
                <a:outerShdw blurRad="38100" dist="38100" dir="2700000" algn="tl">
                  <a:srgbClr val="FFFFFF"/>
                </a:outerShdw>
              </a:effectLst>
              <a:uLnTx/>
              <a:uFillTx/>
              <a:latin typeface="Arial" charset="0"/>
              <a:ea typeface="+mn-ea"/>
              <a:cs typeface="Arial" charset="0"/>
            </a:endParaRPr>
          </a:p>
        </p:txBody>
      </p:sp>
      <p:sp>
        <p:nvSpPr>
          <p:cNvPr id="4" name="Rectangle 24"/>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0000"/>
              </a:solidFill>
              <a:effectLst>
                <a:outerShdw blurRad="38100" dist="38100" dir="2700000" algn="tl">
                  <a:srgbClr val="FFFFFF"/>
                </a:outerShdw>
              </a:effectLst>
              <a:uLnTx/>
              <a:uFillTx/>
              <a:latin typeface="Arial" charset="0"/>
              <a:ea typeface="+mn-ea"/>
              <a:cs typeface="Arial" charset="0"/>
            </a:endParaRPr>
          </a:p>
        </p:txBody>
      </p:sp>
      <p:sp>
        <p:nvSpPr>
          <p:cNvPr id="5" name="Rectangle 25"/>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060C9783-B51F-48D8-9603-3EB579F48BC6}" type="slidenum">
              <a:rPr kumimoji="0" lang="ru-RU" sz="1400" b="0" i="0" u="none" strike="noStrike" kern="1200" cap="none" spc="0" normalizeH="0" baseline="0" noProof="0">
                <a:ln>
                  <a:noFill/>
                </a:ln>
                <a:solidFill>
                  <a:srgbClr val="000000"/>
                </a:solidFill>
                <a:effectLst>
                  <a:outerShdw blurRad="38100" dist="38100" dir="2700000" algn="tl">
                    <a:srgbClr val="FFFFFF"/>
                  </a:outerShdw>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000000"/>
              </a:solidFill>
              <a:effectLst>
                <a:outerShdw blurRad="38100" dist="38100" dir="2700000" algn="tl">
                  <a:srgbClr val="FFFFFF"/>
                </a:outerShdw>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956440229"/>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23"/>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0000"/>
              </a:solidFill>
              <a:effectLst>
                <a:outerShdw blurRad="38100" dist="38100" dir="2700000" algn="tl">
                  <a:srgbClr val="FFFFFF"/>
                </a:outerShdw>
              </a:effectLst>
              <a:uLnTx/>
              <a:uFillTx/>
              <a:latin typeface="Arial" charset="0"/>
              <a:ea typeface="+mn-ea"/>
              <a:cs typeface="Arial" charset="0"/>
            </a:endParaRPr>
          </a:p>
        </p:txBody>
      </p:sp>
      <p:sp>
        <p:nvSpPr>
          <p:cNvPr id="3" name="Rectangle 24"/>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0000"/>
              </a:solidFill>
              <a:effectLst>
                <a:outerShdw blurRad="38100" dist="38100" dir="2700000" algn="tl">
                  <a:srgbClr val="FFFFFF"/>
                </a:outerShdw>
              </a:effectLst>
              <a:uLnTx/>
              <a:uFillTx/>
              <a:latin typeface="Arial" charset="0"/>
              <a:ea typeface="+mn-ea"/>
              <a:cs typeface="Arial" charset="0"/>
            </a:endParaRPr>
          </a:p>
        </p:txBody>
      </p:sp>
      <p:sp>
        <p:nvSpPr>
          <p:cNvPr id="4" name="Rectangle 25"/>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D02907FD-0063-4082-A38E-C50012F94C1A}" type="slidenum">
              <a:rPr kumimoji="0" lang="ru-RU" sz="1400" b="0" i="0" u="none" strike="noStrike" kern="1200" cap="none" spc="0" normalizeH="0" baseline="0" noProof="0">
                <a:ln>
                  <a:noFill/>
                </a:ln>
                <a:solidFill>
                  <a:srgbClr val="000000"/>
                </a:solidFill>
                <a:effectLst>
                  <a:outerShdw blurRad="38100" dist="38100" dir="2700000" algn="tl">
                    <a:srgbClr val="FFFFFF"/>
                  </a:outerShdw>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000000"/>
              </a:solidFill>
              <a:effectLst>
                <a:outerShdw blurRad="38100" dist="38100" dir="2700000" algn="tl">
                  <a:srgbClr val="FFFFFF"/>
                </a:outerShdw>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873145726"/>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23"/>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0000"/>
              </a:solidFill>
              <a:effectLst>
                <a:outerShdw blurRad="38100" dist="38100" dir="2700000" algn="tl">
                  <a:srgbClr val="FFFFFF"/>
                </a:outerShdw>
              </a:effectLst>
              <a:uLnTx/>
              <a:uFillTx/>
              <a:latin typeface="Arial" charset="0"/>
              <a:ea typeface="+mn-ea"/>
              <a:cs typeface="Arial" charset="0"/>
            </a:endParaRPr>
          </a:p>
        </p:txBody>
      </p:sp>
      <p:sp>
        <p:nvSpPr>
          <p:cNvPr id="6" name="Rectangle 24"/>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0000"/>
              </a:solidFill>
              <a:effectLst>
                <a:outerShdw blurRad="38100" dist="38100" dir="2700000" algn="tl">
                  <a:srgbClr val="FFFFFF"/>
                </a:outerShdw>
              </a:effectLst>
              <a:uLnTx/>
              <a:uFillTx/>
              <a:latin typeface="Arial" charset="0"/>
              <a:ea typeface="+mn-ea"/>
              <a:cs typeface="Arial" charset="0"/>
            </a:endParaRPr>
          </a:p>
        </p:txBody>
      </p:sp>
      <p:sp>
        <p:nvSpPr>
          <p:cNvPr id="7" name="Rectangle 25"/>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AE59F46A-CDBF-4D68-9878-8C2D9ECFC1EC}" type="slidenum">
              <a:rPr kumimoji="0" lang="ru-RU" sz="1400" b="0" i="0" u="none" strike="noStrike" kern="1200" cap="none" spc="0" normalizeH="0" baseline="0" noProof="0">
                <a:ln>
                  <a:noFill/>
                </a:ln>
                <a:solidFill>
                  <a:srgbClr val="000000"/>
                </a:solidFill>
                <a:effectLst>
                  <a:outerShdw blurRad="38100" dist="38100" dir="2700000" algn="tl">
                    <a:srgbClr val="FFFFFF"/>
                  </a:outerShdw>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000000"/>
              </a:solidFill>
              <a:effectLst>
                <a:outerShdw blurRad="38100" dist="38100" dir="2700000" algn="tl">
                  <a:srgbClr val="FFFFFF"/>
                </a:outerShdw>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777024195"/>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23"/>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0000"/>
              </a:solidFill>
              <a:effectLst>
                <a:outerShdw blurRad="38100" dist="38100" dir="2700000" algn="tl">
                  <a:srgbClr val="FFFFFF"/>
                </a:outerShdw>
              </a:effectLst>
              <a:uLnTx/>
              <a:uFillTx/>
              <a:latin typeface="Arial" charset="0"/>
              <a:ea typeface="+mn-ea"/>
              <a:cs typeface="Arial" charset="0"/>
            </a:endParaRPr>
          </a:p>
        </p:txBody>
      </p:sp>
      <p:sp>
        <p:nvSpPr>
          <p:cNvPr id="6" name="Rectangle 24"/>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0000"/>
              </a:solidFill>
              <a:effectLst>
                <a:outerShdw blurRad="38100" dist="38100" dir="2700000" algn="tl">
                  <a:srgbClr val="FFFFFF"/>
                </a:outerShdw>
              </a:effectLst>
              <a:uLnTx/>
              <a:uFillTx/>
              <a:latin typeface="Arial" charset="0"/>
              <a:ea typeface="+mn-ea"/>
              <a:cs typeface="Arial" charset="0"/>
            </a:endParaRPr>
          </a:p>
        </p:txBody>
      </p:sp>
      <p:sp>
        <p:nvSpPr>
          <p:cNvPr id="7" name="Rectangle 25"/>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139F0379-9645-4443-8846-201FA521332C}" type="slidenum">
              <a:rPr kumimoji="0" lang="ru-RU" sz="1400" b="0" i="0" u="none" strike="noStrike" kern="1200" cap="none" spc="0" normalizeH="0" baseline="0" noProof="0">
                <a:ln>
                  <a:noFill/>
                </a:ln>
                <a:solidFill>
                  <a:srgbClr val="000000"/>
                </a:solidFill>
                <a:effectLst>
                  <a:outerShdw blurRad="38100" dist="38100" dir="2700000" algn="tl">
                    <a:srgbClr val="FFFFFF"/>
                  </a:outerShdw>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000000"/>
              </a:solidFill>
              <a:effectLst>
                <a:outerShdw blurRad="38100" dist="38100" dir="2700000" algn="tl">
                  <a:srgbClr val="FFFFFF"/>
                </a:outerShdw>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128882072"/>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23"/>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0000"/>
              </a:solidFill>
              <a:effectLst>
                <a:outerShdw blurRad="38100" dist="38100" dir="2700000" algn="tl">
                  <a:srgbClr val="FFFFFF"/>
                </a:outerShdw>
              </a:effectLst>
              <a:uLnTx/>
              <a:uFillTx/>
              <a:latin typeface="Arial" charset="0"/>
              <a:ea typeface="+mn-ea"/>
              <a:cs typeface="Arial" charset="0"/>
            </a:endParaRPr>
          </a:p>
        </p:txBody>
      </p:sp>
      <p:sp>
        <p:nvSpPr>
          <p:cNvPr id="5" name="Rectangle 24"/>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0000"/>
              </a:solidFill>
              <a:effectLst>
                <a:outerShdw blurRad="38100" dist="38100" dir="2700000" algn="tl">
                  <a:srgbClr val="FFFFFF"/>
                </a:outerShdw>
              </a:effectLst>
              <a:uLnTx/>
              <a:uFillTx/>
              <a:latin typeface="Arial" charset="0"/>
              <a:ea typeface="+mn-ea"/>
              <a:cs typeface="Arial" charset="0"/>
            </a:endParaRPr>
          </a:p>
        </p:txBody>
      </p:sp>
      <p:sp>
        <p:nvSpPr>
          <p:cNvPr id="6" name="Rectangle 25"/>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27DF48ED-21E8-429E-954D-8C20D66E8A39}" type="slidenum">
              <a:rPr kumimoji="0" lang="ru-RU" sz="1400" b="0" i="0" u="none" strike="noStrike" kern="1200" cap="none" spc="0" normalizeH="0" baseline="0" noProof="0">
                <a:ln>
                  <a:noFill/>
                </a:ln>
                <a:solidFill>
                  <a:srgbClr val="000000"/>
                </a:solidFill>
                <a:effectLst>
                  <a:outerShdw blurRad="38100" dist="38100" dir="2700000" algn="tl">
                    <a:srgbClr val="FFFFFF"/>
                  </a:outerShdw>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000000"/>
              </a:solidFill>
              <a:effectLst>
                <a:outerShdw blurRad="38100" dist="38100" dir="2700000" algn="tl">
                  <a:srgbClr val="FFFFFF"/>
                </a:outerShdw>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700375730"/>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7813"/>
            <a:ext cx="2057400" cy="5853112"/>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7813"/>
            <a:ext cx="6019800" cy="5853112"/>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23"/>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0000"/>
              </a:solidFill>
              <a:effectLst>
                <a:outerShdw blurRad="38100" dist="38100" dir="2700000" algn="tl">
                  <a:srgbClr val="FFFFFF"/>
                </a:outerShdw>
              </a:effectLst>
              <a:uLnTx/>
              <a:uFillTx/>
              <a:latin typeface="Arial" charset="0"/>
              <a:ea typeface="+mn-ea"/>
              <a:cs typeface="Arial" charset="0"/>
            </a:endParaRPr>
          </a:p>
        </p:txBody>
      </p:sp>
      <p:sp>
        <p:nvSpPr>
          <p:cNvPr id="5" name="Rectangle 24"/>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0000"/>
              </a:solidFill>
              <a:effectLst>
                <a:outerShdw blurRad="38100" dist="38100" dir="2700000" algn="tl">
                  <a:srgbClr val="FFFFFF"/>
                </a:outerShdw>
              </a:effectLst>
              <a:uLnTx/>
              <a:uFillTx/>
              <a:latin typeface="Arial" charset="0"/>
              <a:ea typeface="+mn-ea"/>
              <a:cs typeface="Arial" charset="0"/>
            </a:endParaRPr>
          </a:p>
        </p:txBody>
      </p:sp>
      <p:sp>
        <p:nvSpPr>
          <p:cNvPr id="6" name="Rectangle 25"/>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3A5E7C23-6DEA-441F-9EDF-EC2CCA53948B}" type="slidenum">
              <a:rPr kumimoji="0" lang="ru-RU" sz="1400" b="0" i="0" u="none" strike="noStrike" kern="1200" cap="none" spc="0" normalizeH="0" baseline="0" noProof="0">
                <a:ln>
                  <a:noFill/>
                </a:ln>
                <a:solidFill>
                  <a:srgbClr val="000000"/>
                </a:solidFill>
                <a:effectLst>
                  <a:outerShdw blurRad="38100" dist="38100" dir="2700000" algn="tl">
                    <a:srgbClr val="FFFFFF"/>
                  </a:outerShdw>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000000"/>
              </a:solidFill>
              <a:effectLst>
                <a:outerShdw blurRad="38100" dist="38100" dir="2700000" algn="tl">
                  <a:srgbClr val="FFFFFF"/>
                </a:outerShdw>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387260193"/>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objOnly" preserve="1">
  <p:cSld name="Объект">
    <p:spTree>
      <p:nvGrpSpPr>
        <p:cNvPr id="1" name=""/>
        <p:cNvGrpSpPr/>
        <p:nvPr/>
      </p:nvGrpSpPr>
      <p:grpSpPr>
        <a:xfrm>
          <a:off x="0" y="0"/>
          <a:ext cx="0" cy="0"/>
          <a:chOff x="0" y="0"/>
          <a:chExt cx="0" cy="0"/>
        </a:xfrm>
      </p:grpSpPr>
      <p:sp>
        <p:nvSpPr>
          <p:cNvPr id="2" name="Объект 1"/>
          <p:cNvSpPr>
            <a:spLocks noGrp="1"/>
          </p:cNvSpPr>
          <p:nvPr>
            <p:ph/>
          </p:nvPr>
        </p:nvSpPr>
        <p:spPr>
          <a:xfrm>
            <a:off x="457200" y="277813"/>
            <a:ext cx="8229600" cy="585311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3" name="Rectangle 23"/>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0000"/>
              </a:solidFill>
              <a:effectLst>
                <a:outerShdw blurRad="38100" dist="38100" dir="2700000" algn="tl">
                  <a:srgbClr val="FFFFFF"/>
                </a:outerShdw>
              </a:effectLst>
              <a:uLnTx/>
              <a:uFillTx/>
              <a:latin typeface="Arial" charset="0"/>
              <a:ea typeface="+mn-ea"/>
              <a:cs typeface="Arial" charset="0"/>
            </a:endParaRPr>
          </a:p>
        </p:txBody>
      </p:sp>
      <p:sp>
        <p:nvSpPr>
          <p:cNvPr id="4" name="Rectangle 24"/>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0000"/>
              </a:solidFill>
              <a:effectLst>
                <a:outerShdw blurRad="38100" dist="38100" dir="2700000" algn="tl">
                  <a:srgbClr val="FFFFFF"/>
                </a:outerShdw>
              </a:effectLst>
              <a:uLnTx/>
              <a:uFillTx/>
              <a:latin typeface="Arial" charset="0"/>
              <a:ea typeface="+mn-ea"/>
              <a:cs typeface="Arial" charset="0"/>
            </a:endParaRPr>
          </a:p>
        </p:txBody>
      </p:sp>
      <p:sp>
        <p:nvSpPr>
          <p:cNvPr id="5" name="Rectangle 25"/>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7CD7F7CC-E35F-4A83-8120-963AF5819B62}" type="slidenum">
              <a:rPr kumimoji="0" lang="ru-RU" sz="1400" b="0" i="0" u="none" strike="noStrike" kern="1200" cap="none" spc="0" normalizeH="0" baseline="0" noProof="0">
                <a:ln>
                  <a:noFill/>
                </a:ln>
                <a:solidFill>
                  <a:srgbClr val="000000"/>
                </a:solidFill>
                <a:effectLst>
                  <a:outerShdw blurRad="38100" dist="38100" dir="2700000" algn="tl">
                    <a:srgbClr val="FFFFFF"/>
                  </a:outerShdw>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000000"/>
              </a:solidFill>
              <a:effectLst>
                <a:outerShdw blurRad="38100" dist="38100" dir="2700000" algn="tl">
                  <a:srgbClr val="FFFFFF"/>
                </a:outerShdw>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42928667"/>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tbl" preserve="1">
  <p:cSld name="Заголовок и таблиц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7813"/>
            <a:ext cx="8229600" cy="1143000"/>
          </a:xfrm>
        </p:spPr>
        <p:txBody>
          <a:bodyPr/>
          <a:lstStyle/>
          <a:p>
            <a:r>
              <a:rPr lang="ru-RU" smtClean="0"/>
              <a:t>Образец заголовка</a:t>
            </a:r>
            <a:endParaRPr lang="ru-RU"/>
          </a:p>
        </p:txBody>
      </p:sp>
      <p:sp>
        <p:nvSpPr>
          <p:cNvPr id="3" name="Таблица 2"/>
          <p:cNvSpPr>
            <a:spLocks noGrp="1"/>
          </p:cNvSpPr>
          <p:nvPr>
            <p:ph type="tbl" idx="1"/>
          </p:nvPr>
        </p:nvSpPr>
        <p:spPr>
          <a:xfrm>
            <a:off x="457200" y="1600200"/>
            <a:ext cx="8229600" cy="4530725"/>
          </a:xfrm>
        </p:spPr>
        <p:txBody>
          <a:bodyPr/>
          <a:lstStyle/>
          <a:p>
            <a:pPr lvl="0"/>
            <a:endParaRPr lang="ru-RU" noProof="0" smtClean="0"/>
          </a:p>
        </p:txBody>
      </p:sp>
      <p:sp>
        <p:nvSpPr>
          <p:cNvPr id="4" name="Rectangle 23"/>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0000"/>
              </a:solidFill>
              <a:effectLst>
                <a:outerShdw blurRad="38100" dist="38100" dir="2700000" algn="tl">
                  <a:srgbClr val="FFFFFF"/>
                </a:outerShdw>
              </a:effectLst>
              <a:uLnTx/>
              <a:uFillTx/>
              <a:latin typeface="Arial" charset="0"/>
              <a:ea typeface="+mn-ea"/>
              <a:cs typeface="Arial" charset="0"/>
            </a:endParaRPr>
          </a:p>
        </p:txBody>
      </p:sp>
      <p:sp>
        <p:nvSpPr>
          <p:cNvPr id="5" name="Rectangle 24"/>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0000"/>
              </a:solidFill>
              <a:effectLst>
                <a:outerShdw blurRad="38100" dist="38100" dir="2700000" algn="tl">
                  <a:srgbClr val="FFFFFF"/>
                </a:outerShdw>
              </a:effectLst>
              <a:uLnTx/>
              <a:uFillTx/>
              <a:latin typeface="Arial" charset="0"/>
              <a:ea typeface="+mn-ea"/>
              <a:cs typeface="Arial" charset="0"/>
            </a:endParaRPr>
          </a:p>
        </p:txBody>
      </p:sp>
      <p:sp>
        <p:nvSpPr>
          <p:cNvPr id="6" name="Rectangle 25"/>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8723779E-9519-4806-B599-0FB7E7A0B90F}" type="slidenum">
              <a:rPr kumimoji="0" lang="ru-RU" sz="1400" b="0" i="0" u="none" strike="noStrike" kern="1200" cap="none" spc="0" normalizeH="0" baseline="0" noProof="0">
                <a:ln>
                  <a:noFill/>
                </a:ln>
                <a:solidFill>
                  <a:srgbClr val="000000"/>
                </a:solidFill>
                <a:effectLst>
                  <a:outerShdw blurRad="38100" dist="38100" dir="2700000" algn="tl">
                    <a:srgbClr val="FFFFFF"/>
                  </a:outerShdw>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000000"/>
              </a:solidFill>
              <a:effectLst>
                <a:outerShdw blurRad="38100" dist="38100" dir="2700000" algn="tl">
                  <a:srgbClr val="FFFFFF"/>
                </a:outerShdw>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961037663"/>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chart" preserve="1">
  <p:cSld name="Заголовок и диаграмм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7813"/>
            <a:ext cx="8229600" cy="1143000"/>
          </a:xfrm>
        </p:spPr>
        <p:txBody>
          <a:bodyPr/>
          <a:lstStyle/>
          <a:p>
            <a:r>
              <a:rPr lang="ru-RU" smtClean="0"/>
              <a:t>Образец заголовка</a:t>
            </a:r>
            <a:endParaRPr lang="ru-RU"/>
          </a:p>
        </p:txBody>
      </p:sp>
      <p:sp>
        <p:nvSpPr>
          <p:cNvPr id="3" name="Диаграмма 2"/>
          <p:cNvSpPr>
            <a:spLocks noGrp="1"/>
          </p:cNvSpPr>
          <p:nvPr>
            <p:ph type="chart" idx="1"/>
          </p:nvPr>
        </p:nvSpPr>
        <p:spPr>
          <a:xfrm>
            <a:off x="457200" y="1600200"/>
            <a:ext cx="8229600" cy="4530725"/>
          </a:xfrm>
        </p:spPr>
        <p:txBody>
          <a:bodyPr/>
          <a:lstStyle/>
          <a:p>
            <a:pPr lvl="0"/>
            <a:endParaRPr lang="ru-RU" noProof="0" smtClean="0"/>
          </a:p>
        </p:txBody>
      </p:sp>
      <p:sp>
        <p:nvSpPr>
          <p:cNvPr id="4" name="Rectangle 23"/>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0000"/>
              </a:solidFill>
              <a:effectLst>
                <a:outerShdw blurRad="38100" dist="38100" dir="2700000" algn="tl">
                  <a:srgbClr val="FFFFFF"/>
                </a:outerShdw>
              </a:effectLst>
              <a:uLnTx/>
              <a:uFillTx/>
              <a:latin typeface="Arial" charset="0"/>
              <a:ea typeface="+mn-ea"/>
              <a:cs typeface="Arial" charset="0"/>
            </a:endParaRPr>
          </a:p>
        </p:txBody>
      </p:sp>
      <p:sp>
        <p:nvSpPr>
          <p:cNvPr id="5" name="Rectangle 24"/>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0000"/>
              </a:solidFill>
              <a:effectLst>
                <a:outerShdw blurRad="38100" dist="38100" dir="2700000" algn="tl">
                  <a:srgbClr val="FFFFFF"/>
                </a:outerShdw>
              </a:effectLst>
              <a:uLnTx/>
              <a:uFillTx/>
              <a:latin typeface="Arial" charset="0"/>
              <a:ea typeface="+mn-ea"/>
              <a:cs typeface="Arial" charset="0"/>
            </a:endParaRPr>
          </a:p>
        </p:txBody>
      </p:sp>
      <p:sp>
        <p:nvSpPr>
          <p:cNvPr id="6" name="Rectangle 25"/>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1B18EA6D-1C94-44DE-9ED4-CAF651EA58F0}" type="slidenum">
              <a:rPr kumimoji="0" lang="ru-RU" sz="1400" b="0" i="0" u="none" strike="noStrike" kern="1200" cap="none" spc="0" normalizeH="0" baseline="0" noProof="0">
                <a:ln>
                  <a:noFill/>
                </a:ln>
                <a:solidFill>
                  <a:srgbClr val="000000"/>
                </a:solidFill>
                <a:effectLst>
                  <a:outerShdw blurRad="38100" dist="38100" dir="2700000" algn="tl">
                    <a:srgbClr val="FFFFFF"/>
                  </a:outerShdw>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000000"/>
              </a:solidFill>
              <a:effectLst>
                <a:outerShdw blurRad="38100" dist="38100" dir="2700000" algn="tl">
                  <a:srgbClr val="FFFFFF"/>
                </a:outerShdw>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125296870"/>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9144000" cy="6858000"/>
            <a:chOff x="0" y="0"/>
            <a:chExt cx="5760" cy="4320"/>
          </a:xfrm>
        </p:grpSpPr>
        <p:sp>
          <p:nvSpPr>
            <p:cNvPr id="5" name="Rectangle 3"/>
            <p:cNvSpPr>
              <a:spLocks noChangeArrowheads="1"/>
            </p:cNvSpPr>
            <p:nvPr/>
          </p:nvSpPr>
          <p:spPr bwMode="hidden">
            <a:xfrm>
              <a:off x="0" y="0"/>
              <a:ext cx="2208" cy="4320"/>
            </a:xfrm>
            <a:prstGeom prst="rect">
              <a:avLst/>
            </a:prstGeom>
            <a:gradFill rotWithShape="0">
              <a:gsLst>
                <a:gs pos="0">
                  <a:schemeClr val="folHlink"/>
                </a:gs>
                <a:gs pos="100000">
                  <a:schemeClr val="bg1"/>
                </a:gs>
              </a:gsLst>
              <a:lin ang="0" scaled="1"/>
            </a:gra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24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6" name="Rectangle 4"/>
            <p:cNvSpPr>
              <a:spLocks noChangeArrowheads="1"/>
            </p:cNvSpPr>
            <p:nvPr/>
          </p:nvSpPr>
          <p:spPr bwMode="hidden">
            <a:xfrm>
              <a:off x="1081" y="1065"/>
              <a:ext cx="4679" cy="1596"/>
            </a:xfrm>
            <a:prstGeom prst="rect">
              <a:avLst/>
            </a:prstGeom>
            <a:solidFill>
              <a:schemeClr val="bg2"/>
            </a:solidFill>
            <a:ln w="9525">
              <a:noFill/>
              <a:miter lim="800000"/>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24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grpSp>
          <p:nvGrpSpPr>
            <p:cNvPr id="7" name="Group 5"/>
            <p:cNvGrpSpPr>
              <a:grpSpLocks/>
            </p:cNvGrpSpPr>
            <p:nvPr/>
          </p:nvGrpSpPr>
          <p:grpSpPr bwMode="auto">
            <a:xfrm>
              <a:off x="0" y="672"/>
              <a:ext cx="1806" cy="1989"/>
              <a:chOff x="0" y="672"/>
              <a:chExt cx="1806" cy="1989"/>
            </a:xfrm>
          </p:grpSpPr>
          <p:sp>
            <p:nvSpPr>
              <p:cNvPr id="8" name="Rectangle 6"/>
              <p:cNvSpPr>
                <a:spLocks noChangeArrowheads="1"/>
              </p:cNvSpPr>
              <p:nvPr userDrawn="1"/>
            </p:nvSpPr>
            <p:spPr bwMode="auto">
              <a:xfrm>
                <a:off x="361" y="2257"/>
                <a:ext cx="363" cy="404"/>
              </a:xfrm>
              <a:prstGeom prst="rect">
                <a:avLst/>
              </a:prstGeom>
              <a:solidFill>
                <a:schemeClr val="accent2"/>
              </a:solidFill>
              <a:ln w="9525">
                <a:noFill/>
                <a:miter lim="800000"/>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24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9" name="Rectangle 7"/>
              <p:cNvSpPr>
                <a:spLocks noChangeArrowheads="1"/>
              </p:cNvSpPr>
              <p:nvPr userDrawn="1"/>
            </p:nvSpPr>
            <p:spPr bwMode="auto">
              <a:xfrm>
                <a:off x="1081" y="1065"/>
                <a:ext cx="362" cy="405"/>
              </a:xfrm>
              <a:prstGeom prst="rect">
                <a:avLst/>
              </a:prstGeom>
              <a:solidFill>
                <a:schemeClr val="folHlink"/>
              </a:solidFill>
              <a:ln w="9525">
                <a:noFill/>
                <a:miter lim="800000"/>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24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10" name="Rectangle 8"/>
              <p:cNvSpPr>
                <a:spLocks noChangeArrowheads="1"/>
              </p:cNvSpPr>
              <p:nvPr userDrawn="1"/>
            </p:nvSpPr>
            <p:spPr bwMode="auto">
              <a:xfrm>
                <a:off x="1437" y="672"/>
                <a:ext cx="369" cy="400"/>
              </a:xfrm>
              <a:prstGeom prst="rect">
                <a:avLst/>
              </a:prstGeom>
              <a:solidFill>
                <a:schemeClr val="folHlink"/>
              </a:solidFill>
              <a:ln w="9525">
                <a:noFill/>
                <a:miter lim="800000"/>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24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11" name="Rectangle 9"/>
              <p:cNvSpPr>
                <a:spLocks noChangeArrowheads="1"/>
              </p:cNvSpPr>
              <p:nvPr userDrawn="1"/>
            </p:nvSpPr>
            <p:spPr bwMode="auto">
              <a:xfrm>
                <a:off x="719" y="2257"/>
                <a:ext cx="368" cy="404"/>
              </a:xfrm>
              <a:prstGeom prst="rect">
                <a:avLst/>
              </a:prstGeom>
              <a:solidFill>
                <a:schemeClr val="bg2"/>
              </a:solidFill>
              <a:ln w="9525">
                <a:noFill/>
                <a:miter lim="800000"/>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24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12" name="Rectangle 10"/>
              <p:cNvSpPr>
                <a:spLocks noChangeArrowheads="1"/>
              </p:cNvSpPr>
              <p:nvPr userDrawn="1"/>
            </p:nvSpPr>
            <p:spPr bwMode="auto">
              <a:xfrm>
                <a:off x="1437" y="1065"/>
                <a:ext cx="369" cy="405"/>
              </a:xfrm>
              <a:prstGeom prst="rect">
                <a:avLst/>
              </a:prstGeom>
              <a:solidFill>
                <a:schemeClr val="accent2"/>
              </a:solidFill>
              <a:ln w="9525">
                <a:noFill/>
                <a:miter lim="800000"/>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24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13" name="Rectangle 11"/>
              <p:cNvSpPr>
                <a:spLocks noChangeArrowheads="1"/>
              </p:cNvSpPr>
              <p:nvPr userDrawn="1"/>
            </p:nvSpPr>
            <p:spPr bwMode="auto">
              <a:xfrm>
                <a:off x="719" y="1464"/>
                <a:ext cx="368" cy="399"/>
              </a:xfrm>
              <a:prstGeom prst="rect">
                <a:avLst/>
              </a:prstGeom>
              <a:solidFill>
                <a:schemeClr val="folHlink"/>
              </a:solidFill>
              <a:ln w="9525">
                <a:noFill/>
                <a:miter lim="800000"/>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24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14" name="Rectangle 12"/>
              <p:cNvSpPr>
                <a:spLocks noChangeArrowheads="1"/>
              </p:cNvSpPr>
              <p:nvPr userDrawn="1"/>
            </p:nvSpPr>
            <p:spPr bwMode="auto">
              <a:xfrm>
                <a:off x="0" y="1464"/>
                <a:ext cx="367" cy="399"/>
              </a:xfrm>
              <a:prstGeom prst="rect">
                <a:avLst/>
              </a:prstGeom>
              <a:solidFill>
                <a:schemeClr val="bg2"/>
              </a:solidFill>
              <a:ln w="9525">
                <a:noFill/>
                <a:miter lim="800000"/>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24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15" name="Rectangle 13"/>
              <p:cNvSpPr>
                <a:spLocks noChangeArrowheads="1"/>
              </p:cNvSpPr>
              <p:nvPr userDrawn="1"/>
            </p:nvSpPr>
            <p:spPr bwMode="auto">
              <a:xfrm>
                <a:off x="1081" y="1464"/>
                <a:ext cx="362" cy="399"/>
              </a:xfrm>
              <a:prstGeom prst="rect">
                <a:avLst/>
              </a:prstGeom>
              <a:solidFill>
                <a:schemeClr val="accent2"/>
              </a:solidFill>
              <a:ln w="9525">
                <a:noFill/>
                <a:miter lim="800000"/>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24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16" name="Rectangle 14"/>
              <p:cNvSpPr>
                <a:spLocks noChangeArrowheads="1"/>
              </p:cNvSpPr>
              <p:nvPr userDrawn="1"/>
            </p:nvSpPr>
            <p:spPr bwMode="auto">
              <a:xfrm>
                <a:off x="361" y="1857"/>
                <a:ext cx="363" cy="406"/>
              </a:xfrm>
              <a:prstGeom prst="rect">
                <a:avLst/>
              </a:prstGeom>
              <a:solidFill>
                <a:schemeClr val="folHlink"/>
              </a:solidFill>
              <a:ln w="9525">
                <a:noFill/>
                <a:miter lim="800000"/>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24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17" name="Rectangle 15"/>
              <p:cNvSpPr>
                <a:spLocks noChangeArrowheads="1"/>
              </p:cNvSpPr>
              <p:nvPr userDrawn="1"/>
            </p:nvSpPr>
            <p:spPr bwMode="auto">
              <a:xfrm>
                <a:off x="719" y="1857"/>
                <a:ext cx="368" cy="406"/>
              </a:xfrm>
              <a:prstGeom prst="rect">
                <a:avLst/>
              </a:prstGeom>
              <a:solidFill>
                <a:schemeClr val="accent2"/>
              </a:solidFill>
              <a:ln w="9525">
                <a:noFill/>
                <a:miter lim="800000"/>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24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grpSp>
      </p:grpSp>
      <p:sp>
        <p:nvSpPr>
          <p:cNvPr id="389139" name="Rectangle 19"/>
          <p:cNvSpPr>
            <a:spLocks noGrp="1" noChangeArrowheads="1"/>
          </p:cNvSpPr>
          <p:nvPr>
            <p:ph type="ctrTitle"/>
          </p:nvPr>
        </p:nvSpPr>
        <p:spPr>
          <a:xfrm>
            <a:off x="2971800" y="1828800"/>
            <a:ext cx="6019800" cy="2209800"/>
          </a:xfrm>
        </p:spPr>
        <p:txBody>
          <a:bodyPr/>
          <a:lstStyle>
            <a:lvl1pPr>
              <a:defRPr sz="5000">
                <a:solidFill>
                  <a:srgbClr val="FFFFFF"/>
                </a:solidFill>
              </a:defRPr>
            </a:lvl1pPr>
          </a:lstStyle>
          <a:p>
            <a:pPr lvl="0"/>
            <a:r>
              <a:rPr lang="ru-RU" noProof="0" smtClean="0"/>
              <a:t>Образец заголовка</a:t>
            </a:r>
          </a:p>
        </p:txBody>
      </p:sp>
      <p:sp>
        <p:nvSpPr>
          <p:cNvPr id="389140" name="Rectangle 20"/>
          <p:cNvSpPr>
            <a:spLocks noGrp="1" noChangeArrowheads="1"/>
          </p:cNvSpPr>
          <p:nvPr>
            <p:ph type="subTitle" idx="1"/>
          </p:nvPr>
        </p:nvSpPr>
        <p:spPr>
          <a:xfrm>
            <a:off x="2971800" y="4267200"/>
            <a:ext cx="6019800" cy="1752600"/>
          </a:xfrm>
        </p:spPr>
        <p:txBody>
          <a:bodyPr/>
          <a:lstStyle>
            <a:lvl1pPr marL="0" indent="0">
              <a:buFont typeface="Wingdings" pitchFamily="2" charset="2"/>
              <a:buNone/>
              <a:defRPr sz="3400"/>
            </a:lvl1pPr>
          </a:lstStyle>
          <a:p>
            <a:pPr lvl="0"/>
            <a:r>
              <a:rPr lang="ru-RU" noProof="0" smtClean="0"/>
              <a:t>Образец подзаголовка</a:t>
            </a:r>
          </a:p>
        </p:txBody>
      </p:sp>
      <p:sp>
        <p:nvSpPr>
          <p:cNvPr id="18" name="Rectangle 16"/>
          <p:cNvSpPr>
            <a:spLocks noGrp="1" noChangeArrowheads="1"/>
          </p:cNvSpPr>
          <p:nvPr>
            <p:ph type="dt" sz="half" idx="10"/>
          </p:nvPr>
        </p:nvSpPr>
        <p:spPr>
          <a:xfrm>
            <a:off x="457200" y="6248400"/>
            <a:ext cx="2133600" cy="457200"/>
          </a:xfrm>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000000"/>
              </a:solidFill>
              <a:effectLst/>
              <a:uLnTx/>
              <a:uFillTx/>
              <a:latin typeface="Arial"/>
              <a:ea typeface="+mn-ea"/>
              <a:cs typeface="+mn-cs"/>
            </a:endParaRPr>
          </a:p>
        </p:txBody>
      </p:sp>
      <p:sp>
        <p:nvSpPr>
          <p:cNvPr id="19" name="Rectangle 17"/>
          <p:cNvSpPr>
            <a:spLocks noGrp="1" noChangeArrowheads="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000000"/>
              </a:solidFill>
              <a:effectLst/>
              <a:uLnTx/>
              <a:uFillTx/>
              <a:latin typeface="Arial"/>
              <a:ea typeface="+mn-ea"/>
              <a:cs typeface="+mn-cs"/>
            </a:endParaRPr>
          </a:p>
        </p:txBody>
      </p:sp>
      <p:sp>
        <p:nvSpPr>
          <p:cNvPr id="20" name="Rectangle 18"/>
          <p:cNvSpPr>
            <a:spLocks noGrp="1" noChangeArrowheads="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10888E91-2F37-49D7-AF31-8DF9260AB530}" type="slidenum">
              <a:rPr kumimoji="0" lang="ru-RU" altLang="ru-RU" sz="1200" b="0" i="0" u="none" strike="noStrike" kern="1200" cap="none" spc="0" normalizeH="0" baseline="0" noProof="0" smtClean="0">
                <a:ln>
                  <a:noFill/>
                </a:ln>
                <a:solidFill>
                  <a:srgbClr val="000000"/>
                </a:solidFill>
                <a:effectLst/>
                <a:uLnTx/>
                <a:uFillTx/>
                <a:latin typeface="Arial Black" panose="020B0A040201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altLang="ru-RU" sz="1200" b="0" i="0" u="none" strike="noStrike" kern="1200" cap="none" spc="0" normalizeH="0" baseline="0" noProof="0" smtClean="0">
              <a:ln>
                <a:noFill/>
              </a:ln>
              <a:solidFill>
                <a:srgbClr val="000000"/>
              </a:solidFill>
              <a:effectLst/>
              <a:uLnTx/>
              <a:uFillTx/>
              <a:latin typeface="Arial Black" panose="020B0A04020102020204" pitchFamily="34" charset="0"/>
              <a:ea typeface="+mn-ea"/>
              <a:cs typeface="+mn-cs"/>
            </a:endParaRPr>
          </a:p>
        </p:txBody>
      </p:sp>
    </p:spTree>
    <p:extLst>
      <p:ext uri="{BB962C8B-B14F-4D97-AF65-F5344CB8AC3E}">
        <p14:creationId xmlns:p14="http://schemas.microsoft.com/office/powerpoint/2010/main" val="4243483449"/>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2"/>
          <p:cNvSpPr>
            <a:spLocks noGrp="1" noChangeArrowheads="1"/>
          </p:cNvSpPr>
          <p:nvPr>
            <p:ph type="ftr" sz="quarter" idx="10"/>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000000"/>
              </a:solidFill>
              <a:effectLst/>
              <a:uLnTx/>
              <a:uFillTx/>
              <a:latin typeface="Arial"/>
              <a:ea typeface="+mn-ea"/>
              <a:cs typeface="+mn-cs"/>
            </a:endParaRPr>
          </a:p>
        </p:txBody>
      </p:sp>
      <p:sp>
        <p:nvSpPr>
          <p:cNvPr id="5" name="Rectangle 3"/>
          <p:cNvSpPr>
            <a:spLocks noGrp="1" noChangeArrowheads="1"/>
          </p:cNvSpPr>
          <p:nvPr>
            <p:ph type="sldNum" sz="quarter" idx="11"/>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05D02E73-AD41-41A3-961F-EED6036D14CF}" type="slidenum">
              <a:rPr kumimoji="0" lang="ru-RU" altLang="ru-RU" sz="1200" b="0" i="0" u="none" strike="noStrike" kern="1200" cap="none" spc="0" normalizeH="0" baseline="0" noProof="0" smtClean="0">
                <a:ln>
                  <a:noFill/>
                </a:ln>
                <a:solidFill>
                  <a:srgbClr val="000000"/>
                </a:solidFill>
                <a:effectLst/>
                <a:uLnTx/>
                <a:uFillTx/>
                <a:latin typeface="Arial Black" panose="020B0A040201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altLang="ru-RU" sz="1200" b="0" i="0" u="none" strike="noStrike" kern="1200" cap="none" spc="0" normalizeH="0" baseline="0" noProof="0" smtClean="0">
              <a:ln>
                <a:noFill/>
              </a:ln>
              <a:solidFill>
                <a:srgbClr val="000000"/>
              </a:solidFill>
              <a:effectLst/>
              <a:uLnTx/>
              <a:uFillTx/>
              <a:latin typeface="Arial Black" panose="020B0A04020102020204" pitchFamily="34" charset="0"/>
              <a:ea typeface="+mn-ea"/>
              <a:cs typeface="+mn-cs"/>
            </a:endParaRPr>
          </a:p>
        </p:txBody>
      </p:sp>
      <p:sp>
        <p:nvSpPr>
          <p:cNvPr id="6" name="Rectangle 16"/>
          <p:cNvSpPr>
            <a:spLocks noGrp="1" noChangeArrowheads="1"/>
          </p:cNvSpPr>
          <p:nvPr>
            <p:ph type="dt" sz="half" idx="12"/>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2922663687"/>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2"/>
          <p:cNvSpPr>
            <a:spLocks noGrp="1" noChangeArrowheads="1"/>
          </p:cNvSpPr>
          <p:nvPr>
            <p:ph type="ftr" sz="quarter" idx="10"/>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000000"/>
              </a:solidFill>
              <a:effectLst/>
              <a:uLnTx/>
              <a:uFillTx/>
              <a:latin typeface="Arial"/>
              <a:ea typeface="+mn-ea"/>
              <a:cs typeface="+mn-cs"/>
            </a:endParaRPr>
          </a:p>
        </p:txBody>
      </p:sp>
      <p:sp>
        <p:nvSpPr>
          <p:cNvPr id="5" name="Rectangle 3"/>
          <p:cNvSpPr>
            <a:spLocks noGrp="1" noChangeArrowheads="1"/>
          </p:cNvSpPr>
          <p:nvPr>
            <p:ph type="sldNum" sz="quarter" idx="11"/>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FE09D2E5-C364-4B47-BD94-B38D894ED821}" type="slidenum">
              <a:rPr kumimoji="0" lang="ru-RU" altLang="ru-RU" sz="1200" b="0" i="0" u="none" strike="noStrike" kern="1200" cap="none" spc="0" normalizeH="0" baseline="0" noProof="0" smtClean="0">
                <a:ln>
                  <a:noFill/>
                </a:ln>
                <a:solidFill>
                  <a:srgbClr val="000000"/>
                </a:solidFill>
                <a:effectLst/>
                <a:uLnTx/>
                <a:uFillTx/>
                <a:latin typeface="Arial Black" panose="020B0A040201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altLang="ru-RU" sz="1200" b="0" i="0" u="none" strike="noStrike" kern="1200" cap="none" spc="0" normalizeH="0" baseline="0" noProof="0" smtClean="0">
              <a:ln>
                <a:noFill/>
              </a:ln>
              <a:solidFill>
                <a:srgbClr val="000000"/>
              </a:solidFill>
              <a:effectLst/>
              <a:uLnTx/>
              <a:uFillTx/>
              <a:latin typeface="Arial Black" panose="020B0A04020102020204" pitchFamily="34" charset="0"/>
              <a:ea typeface="+mn-ea"/>
              <a:cs typeface="+mn-cs"/>
            </a:endParaRPr>
          </a:p>
        </p:txBody>
      </p:sp>
      <p:sp>
        <p:nvSpPr>
          <p:cNvPr id="6" name="Rectangle 16"/>
          <p:cNvSpPr>
            <a:spLocks noGrp="1" noChangeArrowheads="1"/>
          </p:cNvSpPr>
          <p:nvPr>
            <p:ph type="dt" sz="half" idx="12"/>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4220689891"/>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981200"/>
            <a:ext cx="4038600" cy="3886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981200"/>
            <a:ext cx="4038600" cy="3886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2"/>
          <p:cNvSpPr>
            <a:spLocks noGrp="1" noChangeArrowheads="1"/>
          </p:cNvSpPr>
          <p:nvPr>
            <p:ph type="ftr" sz="quarter" idx="10"/>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000000"/>
              </a:solidFill>
              <a:effectLst/>
              <a:uLnTx/>
              <a:uFillTx/>
              <a:latin typeface="Arial"/>
              <a:ea typeface="+mn-ea"/>
              <a:cs typeface="+mn-cs"/>
            </a:endParaRPr>
          </a:p>
        </p:txBody>
      </p:sp>
      <p:sp>
        <p:nvSpPr>
          <p:cNvPr id="6" name="Rectangle 3"/>
          <p:cNvSpPr>
            <a:spLocks noGrp="1" noChangeArrowheads="1"/>
          </p:cNvSpPr>
          <p:nvPr>
            <p:ph type="sldNum" sz="quarter" idx="11"/>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C69DAC08-028F-44AB-A94D-CB6F10E8ACD2}" type="slidenum">
              <a:rPr kumimoji="0" lang="ru-RU" altLang="ru-RU" sz="1200" b="0" i="0" u="none" strike="noStrike" kern="1200" cap="none" spc="0" normalizeH="0" baseline="0" noProof="0" smtClean="0">
                <a:ln>
                  <a:noFill/>
                </a:ln>
                <a:solidFill>
                  <a:srgbClr val="000000"/>
                </a:solidFill>
                <a:effectLst/>
                <a:uLnTx/>
                <a:uFillTx/>
                <a:latin typeface="Arial Black" panose="020B0A040201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altLang="ru-RU" sz="1200" b="0" i="0" u="none" strike="noStrike" kern="1200" cap="none" spc="0" normalizeH="0" baseline="0" noProof="0" smtClean="0">
              <a:ln>
                <a:noFill/>
              </a:ln>
              <a:solidFill>
                <a:srgbClr val="000000"/>
              </a:solidFill>
              <a:effectLst/>
              <a:uLnTx/>
              <a:uFillTx/>
              <a:latin typeface="Arial Black" panose="020B0A04020102020204" pitchFamily="34" charset="0"/>
              <a:ea typeface="+mn-ea"/>
              <a:cs typeface="+mn-cs"/>
            </a:endParaRPr>
          </a:p>
        </p:txBody>
      </p:sp>
      <p:sp>
        <p:nvSpPr>
          <p:cNvPr id="7" name="Rectangle 16"/>
          <p:cNvSpPr>
            <a:spLocks noGrp="1" noChangeArrowheads="1"/>
          </p:cNvSpPr>
          <p:nvPr>
            <p:ph type="dt" sz="half" idx="12"/>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3418588658"/>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2"/>
          <p:cNvSpPr>
            <a:spLocks noGrp="1" noChangeArrowheads="1"/>
          </p:cNvSpPr>
          <p:nvPr>
            <p:ph type="ftr" sz="quarter" idx="10"/>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000000"/>
              </a:solidFill>
              <a:effectLst/>
              <a:uLnTx/>
              <a:uFillTx/>
              <a:latin typeface="Arial"/>
              <a:ea typeface="+mn-ea"/>
              <a:cs typeface="+mn-cs"/>
            </a:endParaRPr>
          </a:p>
        </p:txBody>
      </p:sp>
      <p:sp>
        <p:nvSpPr>
          <p:cNvPr id="8" name="Rectangle 3"/>
          <p:cNvSpPr>
            <a:spLocks noGrp="1" noChangeArrowheads="1"/>
          </p:cNvSpPr>
          <p:nvPr>
            <p:ph type="sldNum" sz="quarter" idx="11"/>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A2112C2C-FC70-45F3-B204-054B5E7BD155}" type="slidenum">
              <a:rPr kumimoji="0" lang="ru-RU" altLang="ru-RU" sz="1200" b="0" i="0" u="none" strike="noStrike" kern="1200" cap="none" spc="0" normalizeH="0" baseline="0" noProof="0" smtClean="0">
                <a:ln>
                  <a:noFill/>
                </a:ln>
                <a:solidFill>
                  <a:srgbClr val="000000"/>
                </a:solidFill>
                <a:effectLst/>
                <a:uLnTx/>
                <a:uFillTx/>
                <a:latin typeface="Arial Black" panose="020B0A040201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altLang="ru-RU" sz="1200" b="0" i="0" u="none" strike="noStrike" kern="1200" cap="none" spc="0" normalizeH="0" baseline="0" noProof="0" smtClean="0">
              <a:ln>
                <a:noFill/>
              </a:ln>
              <a:solidFill>
                <a:srgbClr val="000000"/>
              </a:solidFill>
              <a:effectLst/>
              <a:uLnTx/>
              <a:uFillTx/>
              <a:latin typeface="Arial Black" panose="020B0A04020102020204" pitchFamily="34" charset="0"/>
              <a:ea typeface="+mn-ea"/>
              <a:cs typeface="+mn-cs"/>
            </a:endParaRPr>
          </a:p>
        </p:txBody>
      </p:sp>
      <p:sp>
        <p:nvSpPr>
          <p:cNvPr id="9" name="Rectangle 16"/>
          <p:cNvSpPr>
            <a:spLocks noGrp="1" noChangeArrowheads="1"/>
          </p:cNvSpPr>
          <p:nvPr>
            <p:ph type="dt" sz="half" idx="12"/>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1825459366"/>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2"/>
          <p:cNvSpPr>
            <a:spLocks noGrp="1" noChangeArrowheads="1"/>
          </p:cNvSpPr>
          <p:nvPr>
            <p:ph type="ftr" sz="quarter" idx="10"/>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000000"/>
              </a:solidFill>
              <a:effectLst/>
              <a:uLnTx/>
              <a:uFillTx/>
              <a:latin typeface="Arial"/>
              <a:ea typeface="+mn-ea"/>
              <a:cs typeface="+mn-cs"/>
            </a:endParaRPr>
          </a:p>
        </p:txBody>
      </p:sp>
      <p:sp>
        <p:nvSpPr>
          <p:cNvPr id="4" name="Rectangle 3"/>
          <p:cNvSpPr>
            <a:spLocks noGrp="1" noChangeArrowheads="1"/>
          </p:cNvSpPr>
          <p:nvPr>
            <p:ph type="sldNum" sz="quarter" idx="11"/>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6974BF78-6B34-4A6C-A33F-5A804EA6F3AB}" type="slidenum">
              <a:rPr kumimoji="0" lang="ru-RU" altLang="ru-RU" sz="1200" b="0" i="0" u="none" strike="noStrike" kern="1200" cap="none" spc="0" normalizeH="0" baseline="0" noProof="0" smtClean="0">
                <a:ln>
                  <a:noFill/>
                </a:ln>
                <a:solidFill>
                  <a:srgbClr val="000000"/>
                </a:solidFill>
                <a:effectLst/>
                <a:uLnTx/>
                <a:uFillTx/>
                <a:latin typeface="Arial Black" panose="020B0A040201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altLang="ru-RU" sz="1200" b="0" i="0" u="none" strike="noStrike" kern="1200" cap="none" spc="0" normalizeH="0" baseline="0" noProof="0" smtClean="0">
              <a:ln>
                <a:noFill/>
              </a:ln>
              <a:solidFill>
                <a:srgbClr val="000000"/>
              </a:solidFill>
              <a:effectLst/>
              <a:uLnTx/>
              <a:uFillTx/>
              <a:latin typeface="Arial Black" panose="020B0A04020102020204" pitchFamily="34" charset="0"/>
              <a:ea typeface="+mn-ea"/>
              <a:cs typeface="+mn-cs"/>
            </a:endParaRPr>
          </a:p>
        </p:txBody>
      </p:sp>
      <p:sp>
        <p:nvSpPr>
          <p:cNvPr id="5" name="Rectangle 16"/>
          <p:cNvSpPr>
            <a:spLocks noGrp="1" noChangeArrowheads="1"/>
          </p:cNvSpPr>
          <p:nvPr>
            <p:ph type="dt" sz="half" idx="12"/>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1643420507"/>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2"/>
          <p:cNvSpPr>
            <a:spLocks noGrp="1" noChangeArrowheads="1"/>
          </p:cNvSpPr>
          <p:nvPr>
            <p:ph type="ftr" sz="quarter" idx="10"/>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000000"/>
              </a:solidFill>
              <a:effectLst/>
              <a:uLnTx/>
              <a:uFillTx/>
              <a:latin typeface="Arial"/>
              <a:ea typeface="+mn-ea"/>
              <a:cs typeface="+mn-cs"/>
            </a:endParaRPr>
          </a:p>
        </p:txBody>
      </p:sp>
      <p:sp>
        <p:nvSpPr>
          <p:cNvPr id="3" name="Rectangle 3"/>
          <p:cNvSpPr>
            <a:spLocks noGrp="1" noChangeArrowheads="1"/>
          </p:cNvSpPr>
          <p:nvPr>
            <p:ph type="sldNum" sz="quarter" idx="11"/>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E0DE377B-405B-4D0B-836B-75B2762D46E5}" type="slidenum">
              <a:rPr kumimoji="0" lang="ru-RU" altLang="ru-RU" sz="1200" b="0" i="0" u="none" strike="noStrike" kern="1200" cap="none" spc="0" normalizeH="0" baseline="0" noProof="0" smtClean="0">
                <a:ln>
                  <a:noFill/>
                </a:ln>
                <a:solidFill>
                  <a:srgbClr val="000000"/>
                </a:solidFill>
                <a:effectLst/>
                <a:uLnTx/>
                <a:uFillTx/>
                <a:latin typeface="Arial Black" panose="020B0A040201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altLang="ru-RU" sz="1200" b="0" i="0" u="none" strike="noStrike" kern="1200" cap="none" spc="0" normalizeH="0" baseline="0" noProof="0" smtClean="0">
              <a:ln>
                <a:noFill/>
              </a:ln>
              <a:solidFill>
                <a:srgbClr val="000000"/>
              </a:solidFill>
              <a:effectLst/>
              <a:uLnTx/>
              <a:uFillTx/>
              <a:latin typeface="Arial Black" panose="020B0A04020102020204" pitchFamily="34" charset="0"/>
              <a:ea typeface="+mn-ea"/>
              <a:cs typeface="+mn-cs"/>
            </a:endParaRPr>
          </a:p>
        </p:txBody>
      </p:sp>
      <p:sp>
        <p:nvSpPr>
          <p:cNvPr id="4" name="Rectangle 16"/>
          <p:cNvSpPr>
            <a:spLocks noGrp="1" noChangeArrowheads="1"/>
          </p:cNvSpPr>
          <p:nvPr>
            <p:ph type="dt" sz="half" idx="12"/>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111167166"/>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2"/>
          <p:cNvSpPr>
            <a:spLocks noGrp="1" noChangeArrowheads="1"/>
          </p:cNvSpPr>
          <p:nvPr>
            <p:ph type="ftr" sz="quarter" idx="10"/>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000000"/>
              </a:solidFill>
              <a:effectLst/>
              <a:uLnTx/>
              <a:uFillTx/>
              <a:latin typeface="Arial"/>
              <a:ea typeface="+mn-ea"/>
              <a:cs typeface="+mn-cs"/>
            </a:endParaRPr>
          </a:p>
        </p:txBody>
      </p:sp>
      <p:sp>
        <p:nvSpPr>
          <p:cNvPr id="6" name="Rectangle 3"/>
          <p:cNvSpPr>
            <a:spLocks noGrp="1" noChangeArrowheads="1"/>
          </p:cNvSpPr>
          <p:nvPr>
            <p:ph type="sldNum" sz="quarter" idx="11"/>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800BBC1F-BE62-4530-A3BB-B75AA23C61CD}" type="slidenum">
              <a:rPr kumimoji="0" lang="ru-RU" altLang="ru-RU" sz="1200" b="0" i="0" u="none" strike="noStrike" kern="1200" cap="none" spc="0" normalizeH="0" baseline="0" noProof="0" smtClean="0">
                <a:ln>
                  <a:noFill/>
                </a:ln>
                <a:solidFill>
                  <a:srgbClr val="000000"/>
                </a:solidFill>
                <a:effectLst/>
                <a:uLnTx/>
                <a:uFillTx/>
                <a:latin typeface="Arial Black" panose="020B0A040201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altLang="ru-RU" sz="1200" b="0" i="0" u="none" strike="noStrike" kern="1200" cap="none" spc="0" normalizeH="0" baseline="0" noProof="0" smtClean="0">
              <a:ln>
                <a:noFill/>
              </a:ln>
              <a:solidFill>
                <a:srgbClr val="000000"/>
              </a:solidFill>
              <a:effectLst/>
              <a:uLnTx/>
              <a:uFillTx/>
              <a:latin typeface="Arial Black" panose="020B0A04020102020204" pitchFamily="34" charset="0"/>
              <a:ea typeface="+mn-ea"/>
              <a:cs typeface="+mn-cs"/>
            </a:endParaRPr>
          </a:p>
        </p:txBody>
      </p:sp>
      <p:sp>
        <p:nvSpPr>
          <p:cNvPr id="7" name="Rectangle 16"/>
          <p:cNvSpPr>
            <a:spLocks noGrp="1" noChangeArrowheads="1"/>
          </p:cNvSpPr>
          <p:nvPr>
            <p:ph type="dt" sz="half" idx="12"/>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3608400545"/>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2"/>
          <p:cNvSpPr>
            <a:spLocks noGrp="1" noChangeArrowheads="1"/>
          </p:cNvSpPr>
          <p:nvPr>
            <p:ph type="ftr" sz="quarter" idx="10"/>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000000"/>
              </a:solidFill>
              <a:effectLst/>
              <a:uLnTx/>
              <a:uFillTx/>
              <a:latin typeface="Arial"/>
              <a:ea typeface="+mn-ea"/>
              <a:cs typeface="+mn-cs"/>
            </a:endParaRPr>
          </a:p>
        </p:txBody>
      </p:sp>
      <p:sp>
        <p:nvSpPr>
          <p:cNvPr id="6" name="Rectangle 3"/>
          <p:cNvSpPr>
            <a:spLocks noGrp="1" noChangeArrowheads="1"/>
          </p:cNvSpPr>
          <p:nvPr>
            <p:ph type="sldNum" sz="quarter" idx="11"/>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616229F3-C758-495F-92B4-B6187C47D1B9}" type="slidenum">
              <a:rPr kumimoji="0" lang="ru-RU" altLang="ru-RU" sz="1200" b="0" i="0" u="none" strike="noStrike" kern="1200" cap="none" spc="0" normalizeH="0" baseline="0" noProof="0" smtClean="0">
                <a:ln>
                  <a:noFill/>
                </a:ln>
                <a:solidFill>
                  <a:srgbClr val="000000"/>
                </a:solidFill>
                <a:effectLst/>
                <a:uLnTx/>
                <a:uFillTx/>
                <a:latin typeface="Arial Black" panose="020B0A040201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altLang="ru-RU" sz="1200" b="0" i="0" u="none" strike="noStrike" kern="1200" cap="none" spc="0" normalizeH="0" baseline="0" noProof="0" smtClean="0">
              <a:ln>
                <a:noFill/>
              </a:ln>
              <a:solidFill>
                <a:srgbClr val="000000"/>
              </a:solidFill>
              <a:effectLst/>
              <a:uLnTx/>
              <a:uFillTx/>
              <a:latin typeface="Arial Black" panose="020B0A04020102020204" pitchFamily="34" charset="0"/>
              <a:ea typeface="+mn-ea"/>
              <a:cs typeface="+mn-cs"/>
            </a:endParaRPr>
          </a:p>
        </p:txBody>
      </p:sp>
      <p:sp>
        <p:nvSpPr>
          <p:cNvPr id="7" name="Rectangle 16"/>
          <p:cNvSpPr>
            <a:spLocks noGrp="1" noChangeArrowheads="1"/>
          </p:cNvSpPr>
          <p:nvPr>
            <p:ph type="dt" sz="half" idx="12"/>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3087517281"/>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2"/>
          <p:cNvSpPr>
            <a:spLocks noGrp="1" noChangeArrowheads="1"/>
          </p:cNvSpPr>
          <p:nvPr>
            <p:ph type="ftr" sz="quarter" idx="10"/>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000000"/>
              </a:solidFill>
              <a:effectLst/>
              <a:uLnTx/>
              <a:uFillTx/>
              <a:latin typeface="Arial"/>
              <a:ea typeface="+mn-ea"/>
              <a:cs typeface="+mn-cs"/>
            </a:endParaRPr>
          </a:p>
        </p:txBody>
      </p:sp>
      <p:sp>
        <p:nvSpPr>
          <p:cNvPr id="5" name="Rectangle 3"/>
          <p:cNvSpPr>
            <a:spLocks noGrp="1" noChangeArrowheads="1"/>
          </p:cNvSpPr>
          <p:nvPr>
            <p:ph type="sldNum" sz="quarter" idx="11"/>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11459EF1-86C4-4C73-95CF-630BA1626736}" type="slidenum">
              <a:rPr kumimoji="0" lang="ru-RU" altLang="ru-RU" sz="1200" b="0" i="0" u="none" strike="noStrike" kern="1200" cap="none" spc="0" normalizeH="0" baseline="0" noProof="0" smtClean="0">
                <a:ln>
                  <a:noFill/>
                </a:ln>
                <a:solidFill>
                  <a:srgbClr val="000000"/>
                </a:solidFill>
                <a:effectLst/>
                <a:uLnTx/>
                <a:uFillTx/>
                <a:latin typeface="Arial Black" panose="020B0A040201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altLang="ru-RU" sz="1200" b="0" i="0" u="none" strike="noStrike" kern="1200" cap="none" spc="0" normalizeH="0" baseline="0" noProof="0" smtClean="0">
              <a:ln>
                <a:noFill/>
              </a:ln>
              <a:solidFill>
                <a:srgbClr val="000000"/>
              </a:solidFill>
              <a:effectLst/>
              <a:uLnTx/>
              <a:uFillTx/>
              <a:latin typeface="Arial Black" panose="020B0A04020102020204" pitchFamily="34" charset="0"/>
              <a:ea typeface="+mn-ea"/>
              <a:cs typeface="+mn-cs"/>
            </a:endParaRPr>
          </a:p>
        </p:txBody>
      </p:sp>
      <p:sp>
        <p:nvSpPr>
          <p:cNvPr id="6" name="Rectangle 16"/>
          <p:cNvSpPr>
            <a:spLocks noGrp="1" noChangeArrowheads="1"/>
          </p:cNvSpPr>
          <p:nvPr>
            <p:ph type="dt" sz="half" idx="12"/>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3161350394"/>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457200"/>
            <a:ext cx="2057400" cy="5410200"/>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457200"/>
            <a:ext cx="6019800" cy="541020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2"/>
          <p:cNvSpPr>
            <a:spLocks noGrp="1" noChangeArrowheads="1"/>
          </p:cNvSpPr>
          <p:nvPr>
            <p:ph type="ftr" sz="quarter" idx="10"/>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000000"/>
              </a:solidFill>
              <a:effectLst/>
              <a:uLnTx/>
              <a:uFillTx/>
              <a:latin typeface="Arial"/>
              <a:ea typeface="+mn-ea"/>
              <a:cs typeface="+mn-cs"/>
            </a:endParaRPr>
          </a:p>
        </p:txBody>
      </p:sp>
      <p:sp>
        <p:nvSpPr>
          <p:cNvPr id="5" name="Rectangle 3"/>
          <p:cNvSpPr>
            <a:spLocks noGrp="1" noChangeArrowheads="1"/>
          </p:cNvSpPr>
          <p:nvPr>
            <p:ph type="sldNum" sz="quarter" idx="11"/>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F9BC33E1-1F4D-41CA-9FAB-83CE9762B420}" type="slidenum">
              <a:rPr kumimoji="0" lang="ru-RU" altLang="ru-RU" sz="1200" b="0" i="0" u="none" strike="noStrike" kern="1200" cap="none" spc="0" normalizeH="0" baseline="0" noProof="0" smtClean="0">
                <a:ln>
                  <a:noFill/>
                </a:ln>
                <a:solidFill>
                  <a:srgbClr val="000000"/>
                </a:solidFill>
                <a:effectLst/>
                <a:uLnTx/>
                <a:uFillTx/>
                <a:latin typeface="Arial Black" panose="020B0A040201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altLang="ru-RU" sz="1200" b="0" i="0" u="none" strike="noStrike" kern="1200" cap="none" spc="0" normalizeH="0" baseline="0" noProof="0" smtClean="0">
              <a:ln>
                <a:noFill/>
              </a:ln>
              <a:solidFill>
                <a:srgbClr val="000000"/>
              </a:solidFill>
              <a:effectLst/>
              <a:uLnTx/>
              <a:uFillTx/>
              <a:latin typeface="Arial Black" panose="020B0A04020102020204" pitchFamily="34" charset="0"/>
              <a:ea typeface="+mn-ea"/>
              <a:cs typeface="+mn-cs"/>
            </a:endParaRPr>
          </a:p>
        </p:txBody>
      </p:sp>
      <p:sp>
        <p:nvSpPr>
          <p:cNvPr id="6" name="Rectangle 16"/>
          <p:cNvSpPr>
            <a:spLocks noGrp="1" noChangeArrowheads="1"/>
          </p:cNvSpPr>
          <p:nvPr>
            <p:ph type="dt" sz="half" idx="12"/>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2216599077"/>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type="fourObj" preserve="1">
  <p:cSld name="Заголовок и четыре объекта">
    <p:spTree>
      <p:nvGrpSpPr>
        <p:cNvPr id="1" name=""/>
        <p:cNvGrpSpPr/>
        <p:nvPr/>
      </p:nvGrpSpPr>
      <p:grpSpPr>
        <a:xfrm>
          <a:off x="0" y="0"/>
          <a:ext cx="0" cy="0"/>
          <a:chOff x="0" y="0"/>
          <a:chExt cx="0" cy="0"/>
        </a:xfrm>
      </p:grpSpPr>
      <p:sp>
        <p:nvSpPr>
          <p:cNvPr id="2" name="Заголовок 1"/>
          <p:cNvSpPr>
            <a:spLocks noGrp="1"/>
          </p:cNvSpPr>
          <p:nvPr>
            <p:ph type="title" sz="quarter"/>
          </p:nvPr>
        </p:nvSpPr>
        <p:spPr>
          <a:xfrm>
            <a:off x="457200" y="457200"/>
            <a:ext cx="8229600" cy="1371600"/>
          </a:xfrm>
        </p:spPr>
        <p:txBody>
          <a:bodyPr/>
          <a:lstStyle/>
          <a:p>
            <a:r>
              <a:rPr lang="ru-RU" smtClean="0"/>
              <a:t>Образец заголовка</a:t>
            </a:r>
            <a:endParaRPr lang="ru-RU"/>
          </a:p>
        </p:txBody>
      </p:sp>
      <p:sp>
        <p:nvSpPr>
          <p:cNvPr id="3" name="Объект 2"/>
          <p:cNvSpPr>
            <a:spLocks noGrp="1"/>
          </p:cNvSpPr>
          <p:nvPr>
            <p:ph sz="quarter" idx="1"/>
          </p:nvPr>
        </p:nvSpPr>
        <p:spPr>
          <a:xfrm>
            <a:off x="457200" y="1981200"/>
            <a:ext cx="4038600" cy="18669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quarter" idx="2"/>
          </p:nvPr>
        </p:nvSpPr>
        <p:spPr>
          <a:xfrm>
            <a:off x="4648200" y="1981200"/>
            <a:ext cx="4038600" cy="18669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Объект 4"/>
          <p:cNvSpPr>
            <a:spLocks noGrp="1"/>
          </p:cNvSpPr>
          <p:nvPr>
            <p:ph sz="quarter" idx="3"/>
          </p:nvPr>
        </p:nvSpPr>
        <p:spPr>
          <a:xfrm>
            <a:off x="457200" y="4000500"/>
            <a:ext cx="4038600" cy="18669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Объект 5"/>
          <p:cNvSpPr>
            <a:spLocks noGrp="1"/>
          </p:cNvSpPr>
          <p:nvPr>
            <p:ph sz="quarter" idx="4"/>
          </p:nvPr>
        </p:nvSpPr>
        <p:spPr>
          <a:xfrm>
            <a:off x="4648200" y="4000500"/>
            <a:ext cx="4038600" cy="18669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2"/>
          <p:cNvSpPr>
            <a:spLocks noGrp="1" noChangeArrowheads="1"/>
          </p:cNvSpPr>
          <p:nvPr>
            <p:ph type="ftr" sz="quarter" idx="10"/>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000000"/>
              </a:solidFill>
              <a:effectLst/>
              <a:uLnTx/>
              <a:uFillTx/>
              <a:latin typeface="Arial"/>
              <a:ea typeface="+mn-ea"/>
              <a:cs typeface="+mn-cs"/>
            </a:endParaRPr>
          </a:p>
        </p:txBody>
      </p:sp>
      <p:sp>
        <p:nvSpPr>
          <p:cNvPr id="8" name="Rectangle 3"/>
          <p:cNvSpPr>
            <a:spLocks noGrp="1" noChangeArrowheads="1"/>
          </p:cNvSpPr>
          <p:nvPr>
            <p:ph type="sldNum" sz="quarter" idx="11"/>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132F2ACE-04F1-4E67-8F33-15FD0689332B}" type="slidenum">
              <a:rPr kumimoji="0" lang="ru-RU" altLang="ru-RU" sz="1200" b="0" i="0" u="none" strike="noStrike" kern="1200" cap="none" spc="0" normalizeH="0" baseline="0" noProof="0" smtClean="0">
                <a:ln>
                  <a:noFill/>
                </a:ln>
                <a:solidFill>
                  <a:srgbClr val="000000"/>
                </a:solidFill>
                <a:effectLst/>
                <a:uLnTx/>
                <a:uFillTx/>
                <a:latin typeface="Arial Black" panose="020B0A040201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altLang="ru-RU" sz="1200" b="0" i="0" u="none" strike="noStrike" kern="1200" cap="none" spc="0" normalizeH="0" baseline="0" noProof="0" smtClean="0">
              <a:ln>
                <a:noFill/>
              </a:ln>
              <a:solidFill>
                <a:srgbClr val="000000"/>
              </a:solidFill>
              <a:effectLst/>
              <a:uLnTx/>
              <a:uFillTx/>
              <a:latin typeface="Arial Black" panose="020B0A04020102020204" pitchFamily="34" charset="0"/>
              <a:ea typeface="+mn-ea"/>
              <a:cs typeface="+mn-cs"/>
            </a:endParaRPr>
          </a:p>
        </p:txBody>
      </p:sp>
      <p:sp>
        <p:nvSpPr>
          <p:cNvPr id="9" name="Rectangle 16"/>
          <p:cNvSpPr>
            <a:spLocks noGrp="1" noChangeArrowheads="1"/>
          </p:cNvSpPr>
          <p:nvPr>
            <p:ph type="dt" sz="half" idx="12"/>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3688794406"/>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type="objOnly" preserve="1">
  <p:cSld name="Объект">
    <p:spTree>
      <p:nvGrpSpPr>
        <p:cNvPr id="1" name=""/>
        <p:cNvGrpSpPr/>
        <p:nvPr/>
      </p:nvGrpSpPr>
      <p:grpSpPr>
        <a:xfrm>
          <a:off x="0" y="0"/>
          <a:ext cx="0" cy="0"/>
          <a:chOff x="0" y="0"/>
          <a:chExt cx="0" cy="0"/>
        </a:xfrm>
      </p:grpSpPr>
      <p:sp>
        <p:nvSpPr>
          <p:cNvPr id="2" name="Объект 1"/>
          <p:cNvSpPr>
            <a:spLocks noGrp="1"/>
          </p:cNvSpPr>
          <p:nvPr>
            <p:ph/>
          </p:nvPr>
        </p:nvSpPr>
        <p:spPr>
          <a:xfrm>
            <a:off x="457200" y="457200"/>
            <a:ext cx="8229600" cy="5410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3" name="Rectangle 2"/>
          <p:cNvSpPr>
            <a:spLocks noGrp="1" noChangeArrowheads="1"/>
          </p:cNvSpPr>
          <p:nvPr>
            <p:ph type="ftr" sz="quarter" idx="10"/>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000000"/>
              </a:solidFill>
              <a:effectLst/>
              <a:uLnTx/>
              <a:uFillTx/>
              <a:latin typeface="Arial"/>
              <a:ea typeface="+mn-ea"/>
              <a:cs typeface="+mn-cs"/>
            </a:endParaRPr>
          </a:p>
        </p:txBody>
      </p:sp>
      <p:sp>
        <p:nvSpPr>
          <p:cNvPr id="4" name="Rectangle 3"/>
          <p:cNvSpPr>
            <a:spLocks noGrp="1" noChangeArrowheads="1"/>
          </p:cNvSpPr>
          <p:nvPr>
            <p:ph type="sldNum" sz="quarter" idx="11"/>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A72BFD2D-9483-4EF6-82CC-05CD61B1ADB7}" type="slidenum">
              <a:rPr kumimoji="0" lang="ru-RU" altLang="ru-RU" sz="1200" b="0" i="0" u="none" strike="noStrike" kern="1200" cap="none" spc="0" normalizeH="0" baseline="0" noProof="0" smtClean="0">
                <a:ln>
                  <a:noFill/>
                </a:ln>
                <a:solidFill>
                  <a:srgbClr val="000000"/>
                </a:solidFill>
                <a:effectLst/>
                <a:uLnTx/>
                <a:uFillTx/>
                <a:latin typeface="Arial Black" panose="020B0A040201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altLang="ru-RU" sz="1200" b="0" i="0" u="none" strike="noStrike" kern="1200" cap="none" spc="0" normalizeH="0" baseline="0" noProof="0" smtClean="0">
              <a:ln>
                <a:noFill/>
              </a:ln>
              <a:solidFill>
                <a:srgbClr val="000000"/>
              </a:solidFill>
              <a:effectLst/>
              <a:uLnTx/>
              <a:uFillTx/>
              <a:latin typeface="Arial Black" panose="020B0A04020102020204" pitchFamily="34" charset="0"/>
              <a:ea typeface="+mn-ea"/>
              <a:cs typeface="+mn-cs"/>
            </a:endParaRPr>
          </a:p>
        </p:txBody>
      </p:sp>
      <p:sp>
        <p:nvSpPr>
          <p:cNvPr id="5" name="Rectangle 16"/>
          <p:cNvSpPr>
            <a:spLocks noGrp="1" noChangeArrowheads="1"/>
          </p:cNvSpPr>
          <p:nvPr>
            <p:ph type="dt" sz="half" idx="12"/>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3156156035"/>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type="txAndClipArt" preserve="1">
  <p:cSld name="Заголовок, текст и картинк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457200"/>
            <a:ext cx="8229600" cy="1371600"/>
          </a:xfrm>
        </p:spPr>
        <p:txBody>
          <a:bodyPr/>
          <a:lstStyle/>
          <a:p>
            <a:r>
              <a:rPr lang="ru-RU" smtClean="0"/>
              <a:t>Образец заголовка</a:t>
            </a:r>
            <a:endParaRPr lang="ru-RU"/>
          </a:p>
        </p:txBody>
      </p:sp>
      <p:sp>
        <p:nvSpPr>
          <p:cNvPr id="3" name="Текст 2"/>
          <p:cNvSpPr>
            <a:spLocks noGrp="1"/>
          </p:cNvSpPr>
          <p:nvPr>
            <p:ph type="body" sz="half" idx="1"/>
          </p:nvPr>
        </p:nvSpPr>
        <p:spPr>
          <a:xfrm>
            <a:off x="457200" y="1981200"/>
            <a:ext cx="4038600" cy="3886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Картинка 3"/>
          <p:cNvSpPr>
            <a:spLocks noGrp="1"/>
          </p:cNvSpPr>
          <p:nvPr>
            <p:ph type="clipArt" sz="half" idx="2"/>
          </p:nvPr>
        </p:nvSpPr>
        <p:spPr>
          <a:xfrm>
            <a:off x="4648200" y="1981200"/>
            <a:ext cx="4038600" cy="3886200"/>
          </a:xfrm>
        </p:spPr>
        <p:txBody>
          <a:bodyPr/>
          <a:lstStyle/>
          <a:p>
            <a:pPr lvl="0"/>
            <a:endParaRPr lang="ru-RU" noProof="0" smtClean="0"/>
          </a:p>
        </p:txBody>
      </p:sp>
      <p:sp>
        <p:nvSpPr>
          <p:cNvPr id="5" name="Rectangle 2"/>
          <p:cNvSpPr>
            <a:spLocks noGrp="1" noChangeArrowheads="1"/>
          </p:cNvSpPr>
          <p:nvPr>
            <p:ph type="ftr" sz="quarter" idx="10"/>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000000"/>
              </a:solidFill>
              <a:effectLst/>
              <a:uLnTx/>
              <a:uFillTx/>
              <a:latin typeface="Arial"/>
              <a:ea typeface="+mn-ea"/>
              <a:cs typeface="+mn-cs"/>
            </a:endParaRPr>
          </a:p>
        </p:txBody>
      </p:sp>
      <p:sp>
        <p:nvSpPr>
          <p:cNvPr id="6" name="Rectangle 3"/>
          <p:cNvSpPr>
            <a:spLocks noGrp="1" noChangeArrowheads="1"/>
          </p:cNvSpPr>
          <p:nvPr>
            <p:ph type="sldNum" sz="quarter" idx="11"/>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B860D0AB-2C9F-4D38-B91D-ECF80A27113E}" type="slidenum">
              <a:rPr kumimoji="0" lang="ru-RU" altLang="ru-RU" sz="1200" b="0" i="0" u="none" strike="noStrike" kern="1200" cap="none" spc="0" normalizeH="0" baseline="0" noProof="0" smtClean="0">
                <a:ln>
                  <a:noFill/>
                </a:ln>
                <a:solidFill>
                  <a:srgbClr val="000000"/>
                </a:solidFill>
                <a:effectLst/>
                <a:uLnTx/>
                <a:uFillTx/>
                <a:latin typeface="Arial Black" panose="020B0A040201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altLang="ru-RU" sz="1200" b="0" i="0" u="none" strike="noStrike" kern="1200" cap="none" spc="0" normalizeH="0" baseline="0" noProof="0" smtClean="0">
              <a:ln>
                <a:noFill/>
              </a:ln>
              <a:solidFill>
                <a:srgbClr val="000000"/>
              </a:solidFill>
              <a:effectLst/>
              <a:uLnTx/>
              <a:uFillTx/>
              <a:latin typeface="Arial Black" panose="020B0A04020102020204" pitchFamily="34" charset="0"/>
              <a:ea typeface="+mn-ea"/>
              <a:cs typeface="+mn-cs"/>
            </a:endParaRPr>
          </a:p>
        </p:txBody>
      </p:sp>
      <p:sp>
        <p:nvSpPr>
          <p:cNvPr id="7" name="Rectangle 16"/>
          <p:cNvSpPr>
            <a:spLocks noGrp="1" noChangeArrowheads="1"/>
          </p:cNvSpPr>
          <p:nvPr>
            <p:ph type="dt" sz="half" idx="12"/>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4041948807"/>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type="objAndTwoObj" preserve="1">
  <p:cSld name="Заголовок, 1 большой объект и 2 маленьких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457200"/>
            <a:ext cx="8229600" cy="1371600"/>
          </a:xfrm>
        </p:spPr>
        <p:txBody>
          <a:bodyPr/>
          <a:lstStyle/>
          <a:p>
            <a:r>
              <a:rPr lang="ru-RU" smtClean="0"/>
              <a:t>Образец заголовка</a:t>
            </a:r>
            <a:endParaRPr lang="ru-RU"/>
          </a:p>
        </p:txBody>
      </p:sp>
      <p:sp>
        <p:nvSpPr>
          <p:cNvPr id="3" name="Объект 2"/>
          <p:cNvSpPr>
            <a:spLocks noGrp="1"/>
          </p:cNvSpPr>
          <p:nvPr>
            <p:ph sz="half" idx="1"/>
          </p:nvPr>
        </p:nvSpPr>
        <p:spPr>
          <a:xfrm>
            <a:off x="457200" y="1981200"/>
            <a:ext cx="4038600" cy="3886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quarter" idx="2"/>
          </p:nvPr>
        </p:nvSpPr>
        <p:spPr>
          <a:xfrm>
            <a:off x="4648200" y="1981200"/>
            <a:ext cx="4038600" cy="18669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Объект 4"/>
          <p:cNvSpPr>
            <a:spLocks noGrp="1"/>
          </p:cNvSpPr>
          <p:nvPr>
            <p:ph sz="quarter" idx="3"/>
          </p:nvPr>
        </p:nvSpPr>
        <p:spPr>
          <a:xfrm>
            <a:off x="4648200" y="4000500"/>
            <a:ext cx="4038600" cy="18669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Rectangle 2"/>
          <p:cNvSpPr>
            <a:spLocks noGrp="1" noChangeArrowheads="1"/>
          </p:cNvSpPr>
          <p:nvPr>
            <p:ph type="ftr" sz="quarter" idx="10"/>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000000"/>
              </a:solidFill>
              <a:effectLst/>
              <a:uLnTx/>
              <a:uFillTx/>
              <a:latin typeface="Arial"/>
              <a:ea typeface="+mn-ea"/>
              <a:cs typeface="+mn-cs"/>
            </a:endParaRPr>
          </a:p>
        </p:txBody>
      </p:sp>
      <p:sp>
        <p:nvSpPr>
          <p:cNvPr id="7" name="Rectangle 3"/>
          <p:cNvSpPr>
            <a:spLocks noGrp="1" noChangeArrowheads="1"/>
          </p:cNvSpPr>
          <p:nvPr>
            <p:ph type="sldNum" sz="quarter" idx="11"/>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CDFF7213-DE4E-490E-8019-EEBE673D7C98}" type="slidenum">
              <a:rPr kumimoji="0" lang="ru-RU" altLang="ru-RU" sz="1200" b="0" i="0" u="none" strike="noStrike" kern="1200" cap="none" spc="0" normalizeH="0" baseline="0" noProof="0" smtClean="0">
                <a:ln>
                  <a:noFill/>
                </a:ln>
                <a:solidFill>
                  <a:srgbClr val="000000"/>
                </a:solidFill>
                <a:effectLst/>
                <a:uLnTx/>
                <a:uFillTx/>
                <a:latin typeface="Arial Black" panose="020B0A040201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altLang="ru-RU" sz="1200" b="0" i="0" u="none" strike="noStrike" kern="1200" cap="none" spc="0" normalizeH="0" baseline="0" noProof="0" smtClean="0">
              <a:ln>
                <a:noFill/>
              </a:ln>
              <a:solidFill>
                <a:srgbClr val="000000"/>
              </a:solidFill>
              <a:effectLst/>
              <a:uLnTx/>
              <a:uFillTx/>
              <a:latin typeface="Arial Black" panose="020B0A04020102020204" pitchFamily="34" charset="0"/>
              <a:ea typeface="+mn-ea"/>
              <a:cs typeface="+mn-cs"/>
            </a:endParaRPr>
          </a:p>
        </p:txBody>
      </p:sp>
      <p:sp>
        <p:nvSpPr>
          <p:cNvPr id="8" name="Rectangle 16"/>
          <p:cNvSpPr>
            <a:spLocks noGrp="1" noChangeArrowheads="1"/>
          </p:cNvSpPr>
          <p:nvPr>
            <p:ph type="dt" sz="half" idx="12"/>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2437978975"/>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type="tbl" preserve="1">
  <p:cSld name="Заголовок и таблиц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457200"/>
            <a:ext cx="8229600" cy="1371600"/>
          </a:xfrm>
        </p:spPr>
        <p:txBody>
          <a:bodyPr/>
          <a:lstStyle/>
          <a:p>
            <a:r>
              <a:rPr lang="ru-RU" smtClean="0"/>
              <a:t>Образец заголовка</a:t>
            </a:r>
            <a:endParaRPr lang="ru-RU"/>
          </a:p>
        </p:txBody>
      </p:sp>
      <p:sp>
        <p:nvSpPr>
          <p:cNvPr id="3" name="Таблица 2"/>
          <p:cNvSpPr>
            <a:spLocks noGrp="1"/>
          </p:cNvSpPr>
          <p:nvPr>
            <p:ph type="tbl" idx="1"/>
          </p:nvPr>
        </p:nvSpPr>
        <p:spPr>
          <a:xfrm>
            <a:off x="457200" y="1981200"/>
            <a:ext cx="8229600" cy="3886200"/>
          </a:xfrm>
        </p:spPr>
        <p:txBody>
          <a:bodyPr/>
          <a:lstStyle/>
          <a:p>
            <a:pPr lvl="0"/>
            <a:endParaRPr lang="ru-RU" noProof="0" smtClean="0"/>
          </a:p>
        </p:txBody>
      </p:sp>
      <p:sp>
        <p:nvSpPr>
          <p:cNvPr id="4" name="Rectangle 2"/>
          <p:cNvSpPr>
            <a:spLocks noGrp="1" noChangeArrowheads="1"/>
          </p:cNvSpPr>
          <p:nvPr>
            <p:ph type="ftr" sz="quarter" idx="10"/>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000000"/>
              </a:solidFill>
              <a:effectLst/>
              <a:uLnTx/>
              <a:uFillTx/>
              <a:latin typeface="Arial"/>
              <a:ea typeface="+mn-ea"/>
              <a:cs typeface="+mn-cs"/>
            </a:endParaRPr>
          </a:p>
        </p:txBody>
      </p:sp>
      <p:sp>
        <p:nvSpPr>
          <p:cNvPr id="5" name="Rectangle 3"/>
          <p:cNvSpPr>
            <a:spLocks noGrp="1" noChangeArrowheads="1"/>
          </p:cNvSpPr>
          <p:nvPr>
            <p:ph type="sldNum" sz="quarter" idx="11"/>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4EBD32FD-6059-4E36-BBF7-29228711DE6C}" type="slidenum">
              <a:rPr kumimoji="0" lang="ru-RU" altLang="ru-RU" sz="1200" b="0" i="0" u="none" strike="noStrike" kern="1200" cap="none" spc="0" normalizeH="0" baseline="0" noProof="0" smtClean="0">
                <a:ln>
                  <a:noFill/>
                </a:ln>
                <a:solidFill>
                  <a:srgbClr val="000000"/>
                </a:solidFill>
                <a:effectLst/>
                <a:uLnTx/>
                <a:uFillTx/>
                <a:latin typeface="Arial Black" panose="020B0A040201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altLang="ru-RU" sz="1200" b="0" i="0" u="none" strike="noStrike" kern="1200" cap="none" spc="0" normalizeH="0" baseline="0" noProof="0" smtClean="0">
              <a:ln>
                <a:noFill/>
              </a:ln>
              <a:solidFill>
                <a:srgbClr val="000000"/>
              </a:solidFill>
              <a:effectLst/>
              <a:uLnTx/>
              <a:uFillTx/>
              <a:latin typeface="Arial Black" panose="020B0A04020102020204" pitchFamily="34" charset="0"/>
              <a:ea typeface="+mn-ea"/>
              <a:cs typeface="+mn-cs"/>
            </a:endParaRPr>
          </a:p>
        </p:txBody>
      </p:sp>
      <p:sp>
        <p:nvSpPr>
          <p:cNvPr id="6" name="Rectangle 16"/>
          <p:cNvSpPr>
            <a:spLocks noGrp="1" noChangeArrowheads="1"/>
          </p:cNvSpPr>
          <p:nvPr>
            <p:ph type="dt" sz="half" idx="12"/>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3085369229"/>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type="title" preserve="1">
  <p:cSld name="1_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ru-RU" smtClean="0"/>
              <a:t>Образец подзаголовка</a:t>
            </a:r>
            <a:endParaRPr lang="ru-RU"/>
          </a:p>
        </p:txBody>
      </p:sp>
      <p:sp>
        <p:nvSpPr>
          <p:cNvPr id="4" name="Rectangle 2"/>
          <p:cNvSpPr>
            <a:spLocks noGrp="1" noChangeArrowheads="1"/>
          </p:cNvSpPr>
          <p:nvPr>
            <p:ph type="ftr" sz="quarter" idx="10"/>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000000"/>
              </a:solidFill>
              <a:effectLst/>
              <a:uLnTx/>
              <a:uFillTx/>
              <a:latin typeface="Arial"/>
              <a:ea typeface="+mn-ea"/>
              <a:cs typeface="+mn-cs"/>
            </a:endParaRPr>
          </a:p>
        </p:txBody>
      </p:sp>
      <p:sp>
        <p:nvSpPr>
          <p:cNvPr id="5" name="Rectangle 3"/>
          <p:cNvSpPr>
            <a:spLocks noGrp="1" noChangeArrowheads="1"/>
          </p:cNvSpPr>
          <p:nvPr>
            <p:ph type="sldNum" sz="quarter" idx="11"/>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61EB0A21-ACFB-4B82-AAA8-383802F1E822}" type="slidenum">
              <a:rPr kumimoji="0" lang="ru-RU" altLang="ru-RU" sz="1200" b="0" i="0" u="none" strike="noStrike" kern="1200" cap="none" spc="0" normalizeH="0" baseline="0" noProof="0" smtClean="0">
                <a:ln>
                  <a:noFill/>
                </a:ln>
                <a:solidFill>
                  <a:srgbClr val="000000"/>
                </a:solidFill>
                <a:effectLst/>
                <a:uLnTx/>
                <a:uFillTx/>
                <a:latin typeface="Arial Black" panose="020B0A040201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altLang="ru-RU" sz="1200" b="0" i="0" u="none" strike="noStrike" kern="1200" cap="none" spc="0" normalizeH="0" baseline="0" noProof="0" smtClean="0">
              <a:ln>
                <a:noFill/>
              </a:ln>
              <a:solidFill>
                <a:srgbClr val="000000"/>
              </a:solidFill>
              <a:effectLst/>
              <a:uLnTx/>
              <a:uFillTx/>
              <a:latin typeface="Arial Black" panose="020B0A04020102020204" pitchFamily="34" charset="0"/>
              <a:ea typeface="+mn-ea"/>
              <a:cs typeface="+mn-cs"/>
            </a:endParaRPr>
          </a:p>
        </p:txBody>
      </p:sp>
      <p:sp>
        <p:nvSpPr>
          <p:cNvPr id="6" name="Rectangle 16"/>
          <p:cNvSpPr>
            <a:spLocks noGrp="1" noChangeArrowheads="1"/>
          </p:cNvSpPr>
          <p:nvPr>
            <p:ph type="dt" sz="half" idx="12"/>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507203649"/>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type="chart" preserve="1">
  <p:cSld name="Заголовок и диаграмм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457200"/>
            <a:ext cx="8229600" cy="1371600"/>
          </a:xfrm>
        </p:spPr>
        <p:txBody>
          <a:bodyPr/>
          <a:lstStyle/>
          <a:p>
            <a:r>
              <a:rPr lang="ru-RU" smtClean="0"/>
              <a:t>Образец заголовка</a:t>
            </a:r>
            <a:endParaRPr lang="ru-RU"/>
          </a:p>
        </p:txBody>
      </p:sp>
      <p:sp>
        <p:nvSpPr>
          <p:cNvPr id="3" name="Диаграмма 2"/>
          <p:cNvSpPr>
            <a:spLocks noGrp="1"/>
          </p:cNvSpPr>
          <p:nvPr>
            <p:ph type="chart" idx="1"/>
          </p:nvPr>
        </p:nvSpPr>
        <p:spPr>
          <a:xfrm>
            <a:off x="457200" y="1981200"/>
            <a:ext cx="8229600" cy="3886200"/>
          </a:xfrm>
        </p:spPr>
        <p:txBody>
          <a:bodyPr/>
          <a:lstStyle/>
          <a:p>
            <a:pPr lvl="0"/>
            <a:endParaRPr lang="ru-RU" noProof="0"/>
          </a:p>
        </p:txBody>
      </p:sp>
      <p:sp>
        <p:nvSpPr>
          <p:cNvPr id="4" name="Rectangle 2"/>
          <p:cNvSpPr>
            <a:spLocks noGrp="1" noChangeArrowheads="1"/>
          </p:cNvSpPr>
          <p:nvPr>
            <p:ph type="ftr" sz="quarter" idx="10"/>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000000"/>
              </a:solidFill>
              <a:effectLst/>
              <a:uLnTx/>
              <a:uFillTx/>
              <a:latin typeface="Arial"/>
              <a:ea typeface="+mn-ea"/>
              <a:cs typeface="+mn-cs"/>
            </a:endParaRPr>
          </a:p>
        </p:txBody>
      </p:sp>
      <p:sp>
        <p:nvSpPr>
          <p:cNvPr id="5" name="Rectangle 3"/>
          <p:cNvSpPr>
            <a:spLocks noGrp="1" noChangeArrowheads="1"/>
          </p:cNvSpPr>
          <p:nvPr>
            <p:ph type="sldNum" sz="quarter" idx="11"/>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4124B677-F971-4C4C-A26B-527341C6890E}" type="slidenum">
              <a:rPr kumimoji="0" lang="ru-RU" altLang="ru-RU" sz="1200" b="0" i="0" u="none" strike="noStrike" kern="1200" cap="none" spc="0" normalizeH="0" baseline="0" noProof="0" smtClean="0">
                <a:ln>
                  <a:noFill/>
                </a:ln>
                <a:solidFill>
                  <a:srgbClr val="000000"/>
                </a:solidFill>
                <a:effectLst/>
                <a:uLnTx/>
                <a:uFillTx/>
                <a:latin typeface="Arial Black" panose="020B0A040201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altLang="ru-RU" sz="1200" b="0" i="0" u="none" strike="noStrike" kern="1200" cap="none" spc="0" normalizeH="0" baseline="0" noProof="0" smtClean="0">
              <a:ln>
                <a:noFill/>
              </a:ln>
              <a:solidFill>
                <a:srgbClr val="000000"/>
              </a:solidFill>
              <a:effectLst/>
              <a:uLnTx/>
              <a:uFillTx/>
              <a:latin typeface="Arial Black" panose="020B0A04020102020204" pitchFamily="34" charset="0"/>
              <a:ea typeface="+mn-ea"/>
              <a:cs typeface="+mn-cs"/>
            </a:endParaRPr>
          </a:p>
        </p:txBody>
      </p:sp>
      <p:sp>
        <p:nvSpPr>
          <p:cNvPr id="6" name="Rectangle 16"/>
          <p:cNvSpPr>
            <a:spLocks noGrp="1" noChangeArrowheads="1"/>
          </p:cNvSpPr>
          <p:nvPr>
            <p:ph type="dt" sz="half" idx="12"/>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41959305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theme" Target="../theme/theme2.xml"/><Relationship Id="rId2" Type="http://schemas.openxmlformats.org/officeDocument/2006/relationships/slideLayout" Target="../slideLayouts/slideLayout18.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5.xml"/><Relationship Id="rId13" Type="http://schemas.openxmlformats.org/officeDocument/2006/relationships/slideLayout" Target="../slideLayouts/slideLayout40.xml"/><Relationship Id="rId3" Type="http://schemas.openxmlformats.org/officeDocument/2006/relationships/slideLayout" Target="../slideLayouts/slideLayout30.xml"/><Relationship Id="rId7" Type="http://schemas.openxmlformats.org/officeDocument/2006/relationships/slideLayout" Target="../slideLayouts/slideLayout34.xml"/><Relationship Id="rId12" Type="http://schemas.openxmlformats.org/officeDocument/2006/relationships/slideLayout" Target="../slideLayouts/slideLayout39.xml"/><Relationship Id="rId2" Type="http://schemas.openxmlformats.org/officeDocument/2006/relationships/slideLayout" Target="../slideLayouts/slideLayout29.xml"/><Relationship Id="rId16" Type="http://schemas.openxmlformats.org/officeDocument/2006/relationships/image" Target="../media/image1.jpeg"/><Relationship Id="rId1" Type="http://schemas.openxmlformats.org/officeDocument/2006/relationships/slideLayout" Target="../slideLayouts/slideLayout28.xml"/><Relationship Id="rId6" Type="http://schemas.openxmlformats.org/officeDocument/2006/relationships/slideLayout" Target="../slideLayouts/slideLayout33.xml"/><Relationship Id="rId11" Type="http://schemas.openxmlformats.org/officeDocument/2006/relationships/slideLayout" Target="../slideLayouts/slideLayout38.xml"/><Relationship Id="rId5" Type="http://schemas.openxmlformats.org/officeDocument/2006/relationships/slideLayout" Target="../slideLayouts/slideLayout32.xml"/><Relationship Id="rId15" Type="http://schemas.openxmlformats.org/officeDocument/2006/relationships/theme" Target="../theme/theme3.xml"/><Relationship Id="rId10" Type="http://schemas.openxmlformats.org/officeDocument/2006/relationships/slideLayout" Target="../slideLayouts/slideLayout37.xml"/><Relationship Id="rId4" Type="http://schemas.openxmlformats.org/officeDocument/2006/relationships/slideLayout" Target="../slideLayouts/slideLayout31.xml"/><Relationship Id="rId9" Type="http://schemas.openxmlformats.org/officeDocument/2006/relationships/slideLayout" Target="../slideLayouts/slideLayout36.xml"/><Relationship Id="rId14" Type="http://schemas.openxmlformats.org/officeDocument/2006/relationships/slideLayout" Target="../slideLayouts/slideLayout4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9.xml"/><Relationship Id="rId13" Type="http://schemas.openxmlformats.org/officeDocument/2006/relationships/slideLayout" Target="../slideLayouts/slideLayout54.xml"/><Relationship Id="rId3" Type="http://schemas.openxmlformats.org/officeDocument/2006/relationships/slideLayout" Target="../slideLayouts/slideLayout44.xml"/><Relationship Id="rId7" Type="http://schemas.openxmlformats.org/officeDocument/2006/relationships/slideLayout" Target="../slideLayouts/slideLayout48.xml"/><Relationship Id="rId12" Type="http://schemas.openxmlformats.org/officeDocument/2006/relationships/slideLayout" Target="../slideLayouts/slideLayout53.xml"/><Relationship Id="rId2" Type="http://schemas.openxmlformats.org/officeDocument/2006/relationships/slideLayout" Target="../slideLayouts/slideLayout43.xml"/><Relationship Id="rId16" Type="http://schemas.openxmlformats.org/officeDocument/2006/relationships/image" Target="../media/image1.jpeg"/><Relationship Id="rId1" Type="http://schemas.openxmlformats.org/officeDocument/2006/relationships/slideLayout" Target="../slideLayouts/slideLayout42.xml"/><Relationship Id="rId6" Type="http://schemas.openxmlformats.org/officeDocument/2006/relationships/slideLayout" Target="../slideLayouts/slideLayout47.xml"/><Relationship Id="rId11" Type="http://schemas.openxmlformats.org/officeDocument/2006/relationships/slideLayout" Target="../slideLayouts/slideLayout52.xml"/><Relationship Id="rId5" Type="http://schemas.openxmlformats.org/officeDocument/2006/relationships/slideLayout" Target="../slideLayouts/slideLayout46.xml"/><Relationship Id="rId15" Type="http://schemas.openxmlformats.org/officeDocument/2006/relationships/theme" Target="../theme/theme4.xml"/><Relationship Id="rId10" Type="http://schemas.openxmlformats.org/officeDocument/2006/relationships/slideLayout" Target="../slideLayouts/slideLayout51.xml"/><Relationship Id="rId4" Type="http://schemas.openxmlformats.org/officeDocument/2006/relationships/slideLayout" Target="../slideLayouts/slideLayout45.xml"/><Relationship Id="rId9" Type="http://schemas.openxmlformats.org/officeDocument/2006/relationships/slideLayout" Target="../slideLayouts/slideLayout50.xml"/><Relationship Id="rId14" Type="http://schemas.openxmlformats.org/officeDocument/2006/relationships/slideLayout" Target="../slideLayouts/slideLayout55.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63.xml"/><Relationship Id="rId13" Type="http://schemas.openxmlformats.org/officeDocument/2006/relationships/slideLayout" Target="../slideLayouts/slideLayout68.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slideLayout" Target="../slideLayouts/slideLayout67.xml"/><Relationship Id="rId2" Type="http://schemas.openxmlformats.org/officeDocument/2006/relationships/slideLayout" Target="../slideLayouts/slideLayout57.xml"/><Relationship Id="rId16" Type="http://schemas.openxmlformats.org/officeDocument/2006/relationships/image" Target="../media/image1.jpeg"/><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5" Type="http://schemas.openxmlformats.org/officeDocument/2006/relationships/theme" Target="../theme/theme5.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 Id="rId14" Type="http://schemas.openxmlformats.org/officeDocument/2006/relationships/slideLayout" Target="../slideLayouts/slideLayout69.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77.xml"/><Relationship Id="rId13" Type="http://schemas.openxmlformats.org/officeDocument/2006/relationships/slideLayout" Target="../slideLayouts/slideLayout82.xml"/><Relationship Id="rId3" Type="http://schemas.openxmlformats.org/officeDocument/2006/relationships/slideLayout" Target="../slideLayouts/slideLayout72.xml"/><Relationship Id="rId7" Type="http://schemas.openxmlformats.org/officeDocument/2006/relationships/slideLayout" Target="../slideLayouts/slideLayout76.xml"/><Relationship Id="rId12" Type="http://schemas.openxmlformats.org/officeDocument/2006/relationships/slideLayout" Target="../slideLayouts/slideLayout81.xml"/><Relationship Id="rId2" Type="http://schemas.openxmlformats.org/officeDocument/2006/relationships/slideLayout" Target="../slideLayouts/slideLayout71.xml"/><Relationship Id="rId1" Type="http://schemas.openxmlformats.org/officeDocument/2006/relationships/slideLayout" Target="../slideLayouts/slideLayout70.xml"/><Relationship Id="rId6" Type="http://schemas.openxmlformats.org/officeDocument/2006/relationships/slideLayout" Target="../slideLayouts/slideLayout75.xml"/><Relationship Id="rId11" Type="http://schemas.openxmlformats.org/officeDocument/2006/relationships/slideLayout" Target="../slideLayouts/slideLayout80.xml"/><Relationship Id="rId5" Type="http://schemas.openxmlformats.org/officeDocument/2006/relationships/slideLayout" Target="../slideLayouts/slideLayout74.xml"/><Relationship Id="rId10" Type="http://schemas.openxmlformats.org/officeDocument/2006/relationships/slideLayout" Target="../slideLayouts/slideLayout79.xml"/><Relationship Id="rId4" Type="http://schemas.openxmlformats.org/officeDocument/2006/relationships/slideLayout" Target="../slideLayouts/slideLayout73.xml"/><Relationship Id="rId9" Type="http://schemas.openxmlformats.org/officeDocument/2006/relationships/slideLayout" Target="../slideLayouts/slideLayout78.xml"/><Relationship Id="rId14" Type="http://schemas.openxmlformats.org/officeDocument/2006/relationships/theme" Target="../theme/theme6.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90.xml"/><Relationship Id="rId13" Type="http://schemas.openxmlformats.org/officeDocument/2006/relationships/slideLayout" Target="../slideLayouts/slideLayout95.xml"/><Relationship Id="rId3" Type="http://schemas.openxmlformats.org/officeDocument/2006/relationships/slideLayout" Target="../slideLayouts/slideLayout85.xml"/><Relationship Id="rId7" Type="http://schemas.openxmlformats.org/officeDocument/2006/relationships/slideLayout" Target="../slideLayouts/slideLayout89.xml"/><Relationship Id="rId12" Type="http://schemas.openxmlformats.org/officeDocument/2006/relationships/slideLayout" Target="../slideLayouts/slideLayout94.xml"/><Relationship Id="rId2" Type="http://schemas.openxmlformats.org/officeDocument/2006/relationships/slideLayout" Target="../slideLayouts/slideLayout84.xml"/><Relationship Id="rId1" Type="http://schemas.openxmlformats.org/officeDocument/2006/relationships/slideLayout" Target="../slideLayouts/slideLayout83.xml"/><Relationship Id="rId6" Type="http://schemas.openxmlformats.org/officeDocument/2006/relationships/slideLayout" Target="../slideLayouts/slideLayout88.xml"/><Relationship Id="rId11" Type="http://schemas.openxmlformats.org/officeDocument/2006/relationships/slideLayout" Target="../slideLayouts/slideLayout93.xml"/><Relationship Id="rId5" Type="http://schemas.openxmlformats.org/officeDocument/2006/relationships/slideLayout" Target="../slideLayouts/slideLayout87.xml"/><Relationship Id="rId15" Type="http://schemas.openxmlformats.org/officeDocument/2006/relationships/theme" Target="../theme/theme7.xml"/><Relationship Id="rId10" Type="http://schemas.openxmlformats.org/officeDocument/2006/relationships/slideLayout" Target="../slideLayouts/slideLayout92.xml"/><Relationship Id="rId4" Type="http://schemas.openxmlformats.org/officeDocument/2006/relationships/slideLayout" Target="../slideLayouts/slideLayout86.xml"/><Relationship Id="rId9" Type="http://schemas.openxmlformats.org/officeDocument/2006/relationships/slideLayout" Target="../slideLayouts/slideLayout91.xml"/><Relationship Id="rId14" Type="http://schemas.openxmlformats.org/officeDocument/2006/relationships/slideLayout" Target="../slideLayouts/slideLayout96.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104.xml"/><Relationship Id="rId13" Type="http://schemas.openxmlformats.org/officeDocument/2006/relationships/slideLayout" Target="../slideLayouts/slideLayout109.xml"/><Relationship Id="rId18" Type="http://schemas.openxmlformats.org/officeDocument/2006/relationships/slideLayout" Target="../slideLayouts/slideLayout114.xml"/><Relationship Id="rId3" Type="http://schemas.openxmlformats.org/officeDocument/2006/relationships/slideLayout" Target="../slideLayouts/slideLayout99.xml"/><Relationship Id="rId7" Type="http://schemas.openxmlformats.org/officeDocument/2006/relationships/slideLayout" Target="../slideLayouts/slideLayout103.xml"/><Relationship Id="rId12" Type="http://schemas.openxmlformats.org/officeDocument/2006/relationships/slideLayout" Target="../slideLayouts/slideLayout108.xml"/><Relationship Id="rId17" Type="http://schemas.openxmlformats.org/officeDocument/2006/relationships/slideLayout" Target="../slideLayouts/slideLayout113.xml"/><Relationship Id="rId2" Type="http://schemas.openxmlformats.org/officeDocument/2006/relationships/slideLayout" Target="../slideLayouts/slideLayout98.xml"/><Relationship Id="rId16" Type="http://schemas.openxmlformats.org/officeDocument/2006/relationships/slideLayout" Target="../slideLayouts/slideLayout112.xml"/><Relationship Id="rId1" Type="http://schemas.openxmlformats.org/officeDocument/2006/relationships/slideLayout" Target="../slideLayouts/slideLayout97.xml"/><Relationship Id="rId6" Type="http://schemas.openxmlformats.org/officeDocument/2006/relationships/slideLayout" Target="../slideLayouts/slideLayout102.xml"/><Relationship Id="rId11" Type="http://schemas.openxmlformats.org/officeDocument/2006/relationships/slideLayout" Target="../slideLayouts/slideLayout107.xml"/><Relationship Id="rId5" Type="http://schemas.openxmlformats.org/officeDocument/2006/relationships/slideLayout" Target="../slideLayouts/slideLayout101.xml"/><Relationship Id="rId15" Type="http://schemas.openxmlformats.org/officeDocument/2006/relationships/slideLayout" Target="../slideLayouts/slideLayout111.xml"/><Relationship Id="rId10" Type="http://schemas.openxmlformats.org/officeDocument/2006/relationships/slideLayout" Target="../slideLayouts/slideLayout106.xml"/><Relationship Id="rId19" Type="http://schemas.openxmlformats.org/officeDocument/2006/relationships/theme" Target="../theme/theme8.xml"/><Relationship Id="rId4" Type="http://schemas.openxmlformats.org/officeDocument/2006/relationships/slideLayout" Target="../slideLayouts/slideLayout100.xml"/><Relationship Id="rId9" Type="http://schemas.openxmlformats.org/officeDocument/2006/relationships/slideLayout" Target="../slideLayouts/slideLayout105.xml"/><Relationship Id="rId14" Type="http://schemas.openxmlformats.org/officeDocument/2006/relationships/slideLayout" Target="../slideLayouts/slideLayout1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16"/>
          <p:cNvGrpSpPr>
            <a:grpSpLocks/>
          </p:cNvGrpSpPr>
          <p:nvPr/>
        </p:nvGrpSpPr>
        <p:grpSpPr bwMode="auto">
          <a:xfrm>
            <a:off x="-7938" y="-7938"/>
            <a:ext cx="9169401" cy="6873876"/>
            <a:chOff x="-8467" y="-8468"/>
            <a:chExt cx="9169805" cy="6874935"/>
          </a:xfrm>
        </p:grpSpPr>
        <p:sp>
          <p:nvSpPr>
            <p:cNvPr id="7" name="Freeform 6"/>
            <p:cNvSpPr/>
            <p:nvPr/>
          </p:nvSpPr>
          <p:spPr>
            <a:xfrm>
              <a:off x="-8467" y="4013290"/>
              <a:ext cx="457221" cy="285317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497"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8689" y="3919613"/>
              <a:ext cx="2513124"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59564"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1027" name="Title Placeholder 1"/>
          <p:cNvSpPr>
            <a:spLocks noGrp="1"/>
          </p:cNvSpPr>
          <p:nvPr>
            <p:ph type="title"/>
          </p:nvPr>
        </p:nvSpPr>
        <p:spPr bwMode="auto">
          <a:xfrm>
            <a:off x="609600" y="609600"/>
            <a:ext cx="6348413" cy="132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smtClean="0"/>
              <a:t>Образец заголовка</a:t>
            </a:r>
            <a:endParaRPr lang="en-US" altLang="ru-RU" smtClean="0"/>
          </a:p>
        </p:txBody>
      </p:sp>
      <p:sp>
        <p:nvSpPr>
          <p:cNvPr id="1028" name="Text Placeholder 2"/>
          <p:cNvSpPr>
            <a:spLocks noGrp="1"/>
          </p:cNvSpPr>
          <p:nvPr>
            <p:ph type="body" idx="1"/>
          </p:nvPr>
        </p:nvSpPr>
        <p:spPr bwMode="auto">
          <a:xfrm>
            <a:off x="609600" y="2160588"/>
            <a:ext cx="6348413" cy="3881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smtClean="0"/>
              <a:t>Образец текста</a:t>
            </a:r>
          </a:p>
          <a:p>
            <a:pPr lvl="1"/>
            <a:r>
              <a:rPr lang="ru-RU" altLang="ru-RU" smtClean="0"/>
              <a:t>Второй уровень</a:t>
            </a:r>
          </a:p>
          <a:p>
            <a:pPr lvl="2"/>
            <a:r>
              <a:rPr lang="ru-RU" altLang="ru-RU" smtClean="0"/>
              <a:t>Третий уровень</a:t>
            </a:r>
          </a:p>
          <a:p>
            <a:pPr lvl="3"/>
            <a:r>
              <a:rPr lang="ru-RU" altLang="ru-RU" smtClean="0"/>
              <a:t>Четвертый уровень</a:t>
            </a:r>
          </a:p>
          <a:p>
            <a:pPr lvl="4"/>
            <a:r>
              <a:rPr lang="ru-RU" altLang="ru-RU" smtClean="0"/>
              <a:t>Пятый уровень</a:t>
            </a:r>
            <a:endParaRPr lang="en-US" altLang="ru-RU" smtClean="0"/>
          </a:p>
        </p:txBody>
      </p:sp>
      <p:sp>
        <p:nvSpPr>
          <p:cNvPr id="4" name="Date Placeholder 3"/>
          <p:cNvSpPr>
            <a:spLocks noGrp="1"/>
          </p:cNvSpPr>
          <p:nvPr>
            <p:ph type="dt" sz="half" idx="2"/>
          </p:nvPr>
        </p:nvSpPr>
        <p:spPr>
          <a:xfrm>
            <a:off x="5405438" y="6042025"/>
            <a:ext cx="684212" cy="365125"/>
          </a:xfrm>
          <a:prstGeom prst="rect">
            <a:avLst/>
          </a:prstGeom>
        </p:spPr>
        <p:txBody>
          <a:bodyPr vert="horz" lIns="91440" tIns="45720" rIns="91440" bIns="45720" rtlCol="0" anchor="ctr"/>
          <a:lstStyle>
            <a:lvl1pPr algn="r" eaLnBrk="1" hangingPunct="1">
              <a:defRPr sz="900">
                <a:solidFill>
                  <a:schemeClr val="tx1">
                    <a:tint val="75000"/>
                  </a:schemeClr>
                </a:solidFill>
              </a:defRPr>
            </a:lvl1pPr>
          </a:lstStyle>
          <a:p>
            <a:pPr>
              <a:defRPr/>
            </a:pPr>
            <a:endParaRPr lang="ru-RU" altLang="ru-RU"/>
          </a:p>
        </p:txBody>
      </p:sp>
      <p:sp>
        <p:nvSpPr>
          <p:cNvPr id="5" name="Footer Placeholder 4"/>
          <p:cNvSpPr>
            <a:spLocks noGrp="1"/>
          </p:cNvSpPr>
          <p:nvPr>
            <p:ph type="ftr" sz="quarter" idx="3"/>
          </p:nvPr>
        </p:nvSpPr>
        <p:spPr>
          <a:xfrm>
            <a:off x="609600" y="6042025"/>
            <a:ext cx="4622800" cy="365125"/>
          </a:xfrm>
          <a:prstGeom prst="rect">
            <a:avLst/>
          </a:prstGeom>
        </p:spPr>
        <p:txBody>
          <a:bodyPr vert="horz" lIns="91440" tIns="45720" rIns="91440" bIns="45720" rtlCol="0" anchor="ctr"/>
          <a:lstStyle>
            <a:lvl1pPr algn="l" eaLnBrk="1" hangingPunct="1">
              <a:defRPr sz="900">
                <a:solidFill>
                  <a:schemeClr val="tx1">
                    <a:tint val="75000"/>
                  </a:schemeClr>
                </a:solidFill>
              </a:defRPr>
            </a:lvl1pPr>
          </a:lstStyle>
          <a:p>
            <a:pPr>
              <a:defRPr/>
            </a:pPr>
            <a:endParaRPr lang="ru-RU" altLang="ru-RU"/>
          </a:p>
        </p:txBody>
      </p:sp>
      <p:sp>
        <p:nvSpPr>
          <p:cNvPr id="6" name="Slide Number Placeholder 5"/>
          <p:cNvSpPr>
            <a:spLocks noGrp="1"/>
          </p:cNvSpPr>
          <p:nvPr>
            <p:ph type="sldNum" sz="quarter" idx="4"/>
          </p:nvPr>
        </p:nvSpPr>
        <p:spPr>
          <a:xfrm>
            <a:off x="6445250" y="6042025"/>
            <a:ext cx="512763" cy="365125"/>
          </a:xfrm>
          <a:prstGeom prst="rect">
            <a:avLst/>
          </a:prstGeom>
        </p:spPr>
        <p:txBody>
          <a:bodyPr vert="horz" lIns="91440" tIns="45720" rIns="91440" bIns="45720" rtlCol="0" anchor="ctr"/>
          <a:lstStyle>
            <a:lvl1pPr algn="r" eaLnBrk="1" hangingPunct="1">
              <a:defRPr sz="900">
                <a:solidFill>
                  <a:schemeClr val="accent1"/>
                </a:solidFill>
              </a:defRPr>
            </a:lvl1pPr>
          </a:lstStyle>
          <a:p>
            <a:pPr>
              <a:defRPr/>
            </a:pPr>
            <a:fld id="{3F6D8A59-11D8-4459-BDEC-9B6A6E814E48}" type="slidenum">
              <a:rPr lang="ru-RU" altLang="ru-RU"/>
              <a:pPr>
                <a:defRPr/>
              </a:pPr>
              <a:t>‹#›</a:t>
            </a:fld>
            <a:endParaRPr lang="ru-RU" altLang="ru-RU"/>
          </a:p>
        </p:txBody>
      </p:sp>
    </p:spTree>
  </p:cSld>
  <p:clrMap bg1="lt1" tx1="dk1" bg2="lt2" tx2="dk2" accent1="accent1" accent2="accent2" accent3="accent3" accent4="accent4" accent5="accent5" accent6="accent6" hlink="hlink" folHlink="folHlink"/>
  <p:sldLayoutIdLst>
    <p:sldLayoutId id="2147483758" r:id="rId1"/>
    <p:sldLayoutId id="2147483745" r:id="rId2"/>
    <p:sldLayoutId id="2147483746" r:id="rId3"/>
    <p:sldLayoutId id="2147483747" r:id="rId4"/>
    <p:sldLayoutId id="2147483748" r:id="rId5"/>
    <p:sldLayoutId id="2147483749" r:id="rId6"/>
    <p:sldLayoutId id="2147483750" r:id="rId7"/>
    <p:sldLayoutId id="2147483751" r:id="rId8"/>
    <p:sldLayoutId id="2147483752" r:id="rId9"/>
    <p:sldLayoutId id="2147483753" r:id="rId10"/>
    <p:sldLayoutId id="2147483759" r:id="rId11"/>
    <p:sldLayoutId id="2147483754" r:id="rId12"/>
    <p:sldLayoutId id="2147483760" r:id="rId13"/>
    <p:sldLayoutId id="2147483755" r:id="rId14"/>
    <p:sldLayoutId id="2147483756" r:id="rId15"/>
    <p:sldLayoutId id="2147483757" r:id="rId16"/>
  </p:sldLayoutIdLst>
  <p:timing>
    <p:tnLst>
      <p:par>
        <p:cTn id="1" dur="indefinite" restart="never" nodeType="tmRoot"/>
      </p:par>
    </p:tnLst>
  </p:timing>
  <p:txStyles>
    <p:titleStyle>
      <a:lvl1pPr algn="l" defTabSz="457200" rtl="0" eaLnBrk="0" fontAlgn="base" hangingPunct="0">
        <a:spcBef>
          <a:spcPct val="0"/>
        </a:spcBef>
        <a:spcAft>
          <a:spcPct val="0"/>
        </a:spcAft>
        <a:defRPr sz="3600" kern="1200">
          <a:solidFill>
            <a:schemeClr val="accent1"/>
          </a:solidFill>
          <a:latin typeface="+mj-lt"/>
          <a:ea typeface="+mj-ea"/>
          <a:cs typeface="+mj-cs"/>
        </a:defRPr>
      </a:lvl1pPr>
      <a:lvl2pPr algn="l" defTabSz="457200" rtl="0" eaLnBrk="0" fontAlgn="base" hangingPunct="0">
        <a:spcBef>
          <a:spcPct val="0"/>
        </a:spcBef>
        <a:spcAft>
          <a:spcPct val="0"/>
        </a:spcAft>
        <a:defRPr sz="3600">
          <a:solidFill>
            <a:schemeClr val="accent1"/>
          </a:solidFill>
          <a:latin typeface="Trebuchet MS" panose="020B0603020202020204" pitchFamily="34" charset="0"/>
        </a:defRPr>
      </a:lvl2pPr>
      <a:lvl3pPr algn="l" defTabSz="457200" rtl="0" eaLnBrk="0" fontAlgn="base" hangingPunct="0">
        <a:spcBef>
          <a:spcPct val="0"/>
        </a:spcBef>
        <a:spcAft>
          <a:spcPct val="0"/>
        </a:spcAft>
        <a:defRPr sz="3600">
          <a:solidFill>
            <a:schemeClr val="accent1"/>
          </a:solidFill>
          <a:latin typeface="Trebuchet MS" panose="020B0603020202020204" pitchFamily="34" charset="0"/>
        </a:defRPr>
      </a:lvl3pPr>
      <a:lvl4pPr algn="l" defTabSz="457200" rtl="0" eaLnBrk="0" fontAlgn="base" hangingPunct="0">
        <a:spcBef>
          <a:spcPct val="0"/>
        </a:spcBef>
        <a:spcAft>
          <a:spcPct val="0"/>
        </a:spcAft>
        <a:defRPr sz="3600">
          <a:solidFill>
            <a:schemeClr val="accent1"/>
          </a:solidFill>
          <a:latin typeface="Trebuchet MS" panose="020B0603020202020204" pitchFamily="34" charset="0"/>
        </a:defRPr>
      </a:lvl4pPr>
      <a:lvl5pPr algn="l" defTabSz="457200" rtl="0" eaLnBrk="0" fontAlgn="base" hangingPunct="0">
        <a:spcBef>
          <a:spcPct val="0"/>
        </a:spcBef>
        <a:spcAft>
          <a:spcPct val="0"/>
        </a:spcAft>
        <a:defRPr sz="3600">
          <a:solidFill>
            <a:schemeClr val="accent1"/>
          </a:solidFill>
          <a:latin typeface="Trebuchet MS" panose="020B0603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ts val="1000"/>
        </a:spcBef>
        <a:spcAft>
          <a:spcPct val="0"/>
        </a:spcAft>
        <a:buClr>
          <a:schemeClr val="accent1"/>
        </a:buClr>
        <a:buSzPct val="80000"/>
        <a:buFont typeface="Wingdings 3" panose="05040102010807070707" pitchFamily="18" charset="2"/>
        <a:buChar char=""/>
        <a:defRPr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7938" y="0"/>
            <a:ext cx="2833688" cy="6856413"/>
            <a:chOff x="-5" y="0"/>
            <a:chExt cx="1785" cy="4319"/>
          </a:xfrm>
        </p:grpSpPr>
        <p:sp>
          <p:nvSpPr>
            <p:cNvPr id="46083" name="Freeform 3"/>
            <p:cNvSpPr>
              <a:spLocks/>
            </p:cNvSpPr>
            <p:nvPr/>
          </p:nvSpPr>
          <p:spPr bwMode="ltGray">
            <a:xfrm>
              <a:off x="-5" y="3262"/>
              <a:ext cx="472" cy="802"/>
            </a:xfrm>
            <a:custGeom>
              <a:avLst/>
              <a:gdLst/>
              <a:ahLst/>
              <a:cxnLst>
                <a:cxn ang="0">
                  <a:pos x="5" y="32"/>
                </a:cxn>
                <a:cxn ang="0">
                  <a:pos x="189" y="26"/>
                </a:cxn>
                <a:cxn ang="0">
                  <a:pos x="309" y="66"/>
                </a:cxn>
                <a:cxn ang="0">
                  <a:pos x="357" y="98"/>
                </a:cxn>
                <a:cxn ang="0">
                  <a:pos x="413" y="162"/>
                </a:cxn>
                <a:cxn ang="0">
                  <a:pos x="437" y="250"/>
                </a:cxn>
                <a:cxn ang="0">
                  <a:pos x="397" y="530"/>
                </a:cxn>
                <a:cxn ang="0">
                  <a:pos x="341" y="634"/>
                </a:cxn>
                <a:cxn ang="0">
                  <a:pos x="173" y="714"/>
                </a:cxn>
                <a:cxn ang="0">
                  <a:pos x="77" y="730"/>
                </a:cxn>
                <a:cxn ang="0">
                  <a:pos x="69" y="802"/>
                </a:cxn>
                <a:cxn ang="0">
                  <a:pos x="7" y="788"/>
                </a:cxn>
                <a:cxn ang="0">
                  <a:pos x="5" y="751"/>
                </a:cxn>
                <a:cxn ang="0">
                  <a:pos x="37" y="722"/>
                </a:cxn>
                <a:cxn ang="0">
                  <a:pos x="5" y="670"/>
                </a:cxn>
                <a:cxn ang="0">
                  <a:pos x="5" y="32"/>
                </a:cxn>
              </a:cxnLst>
              <a:rect l="0" t="0" r="r" b="b"/>
              <a:pathLst>
                <a:path w="472" h="802">
                  <a:moveTo>
                    <a:pt x="5" y="32"/>
                  </a:moveTo>
                  <a:cubicBezTo>
                    <a:pt x="101" y="0"/>
                    <a:pt x="20" y="17"/>
                    <a:pt x="189" y="26"/>
                  </a:cubicBezTo>
                  <a:cubicBezTo>
                    <a:pt x="221" y="37"/>
                    <a:pt x="280" y="47"/>
                    <a:pt x="309" y="66"/>
                  </a:cubicBezTo>
                  <a:cubicBezTo>
                    <a:pt x="325" y="77"/>
                    <a:pt x="357" y="98"/>
                    <a:pt x="357" y="98"/>
                  </a:cubicBezTo>
                  <a:cubicBezTo>
                    <a:pt x="394" y="154"/>
                    <a:pt x="373" y="135"/>
                    <a:pt x="413" y="162"/>
                  </a:cubicBezTo>
                  <a:cubicBezTo>
                    <a:pt x="433" y="223"/>
                    <a:pt x="426" y="193"/>
                    <a:pt x="437" y="250"/>
                  </a:cubicBezTo>
                  <a:cubicBezTo>
                    <a:pt x="433" y="370"/>
                    <a:pt x="472" y="455"/>
                    <a:pt x="397" y="530"/>
                  </a:cubicBezTo>
                  <a:cubicBezTo>
                    <a:pt x="385" y="567"/>
                    <a:pt x="368" y="607"/>
                    <a:pt x="341" y="634"/>
                  </a:cubicBezTo>
                  <a:cubicBezTo>
                    <a:pt x="319" y="701"/>
                    <a:pt x="233" y="707"/>
                    <a:pt x="173" y="714"/>
                  </a:cubicBezTo>
                  <a:cubicBezTo>
                    <a:pt x="142" y="724"/>
                    <a:pt x="100" y="707"/>
                    <a:pt x="77" y="730"/>
                  </a:cubicBezTo>
                  <a:cubicBezTo>
                    <a:pt x="60" y="747"/>
                    <a:pt x="72" y="778"/>
                    <a:pt x="69" y="802"/>
                  </a:cubicBezTo>
                  <a:cubicBezTo>
                    <a:pt x="53" y="799"/>
                    <a:pt x="23" y="792"/>
                    <a:pt x="7" y="788"/>
                  </a:cubicBezTo>
                  <a:cubicBezTo>
                    <a:pt x="5" y="788"/>
                    <a:pt x="0" y="762"/>
                    <a:pt x="5" y="751"/>
                  </a:cubicBezTo>
                  <a:cubicBezTo>
                    <a:pt x="10" y="740"/>
                    <a:pt x="37" y="735"/>
                    <a:pt x="37" y="722"/>
                  </a:cubicBezTo>
                  <a:cubicBezTo>
                    <a:pt x="26" y="682"/>
                    <a:pt x="22" y="685"/>
                    <a:pt x="5" y="670"/>
                  </a:cubicBezTo>
                  <a:cubicBezTo>
                    <a:pt x="5" y="541"/>
                    <a:pt x="5" y="233"/>
                    <a:pt x="5" y="32"/>
                  </a:cubicBezTo>
                  <a:close/>
                </a:path>
              </a:pathLst>
            </a:custGeom>
            <a:solidFill>
              <a:schemeClr val="folHlink">
                <a:alpha val="50000"/>
              </a:schemeClr>
            </a:solidFill>
            <a:ln w="9525">
              <a:noFill/>
              <a:round/>
              <a:headEnd/>
              <a:tailEnd/>
            </a:ln>
            <a:effectLst/>
          </p:spPr>
          <p:txBody>
            <a:bodyPr/>
            <a:lstStyle/>
            <a:p>
              <a:pPr eaLnBrk="1" hangingPunct="1">
                <a:defRPr/>
              </a:pPr>
              <a:endParaRPr lang="ru-RU">
                <a:solidFill>
                  <a:srgbClr val="006699"/>
                </a:solidFill>
              </a:endParaRPr>
            </a:p>
          </p:txBody>
        </p:sp>
        <p:grpSp>
          <p:nvGrpSpPr>
            <p:cNvPr id="1033" name="Group 4"/>
            <p:cNvGrpSpPr>
              <a:grpSpLocks/>
            </p:cNvGrpSpPr>
            <p:nvPr/>
          </p:nvGrpSpPr>
          <p:grpSpPr bwMode="auto">
            <a:xfrm rot="14964908" flipH="1">
              <a:off x="104" y="2441"/>
              <a:ext cx="452" cy="444"/>
              <a:chOff x="1727" y="866"/>
              <a:chExt cx="129" cy="157"/>
            </a:xfrm>
          </p:grpSpPr>
          <p:sp>
            <p:nvSpPr>
              <p:cNvPr id="46085" name="Freeform 5"/>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sp>
            <p:nvSpPr>
              <p:cNvPr id="46086" name="Freeform 6"/>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sp>
            <p:nvSpPr>
              <p:cNvPr id="46087" name="Freeform 7"/>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grpSp>
        <p:sp>
          <p:nvSpPr>
            <p:cNvPr id="46088" name="Freeform 8"/>
            <p:cNvSpPr>
              <a:spLocks/>
            </p:cNvSpPr>
            <p:nvPr/>
          </p:nvSpPr>
          <p:spPr bwMode="ltGray">
            <a:xfrm>
              <a:off x="90" y="1736"/>
              <a:ext cx="710" cy="768"/>
            </a:xfrm>
            <a:custGeom>
              <a:avLst/>
              <a:gdLst/>
              <a:ahLst/>
              <a:cxnLst>
                <a:cxn ang="0">
                  <a:pos x="14" y="416"/>
                </a:cxn>
                <a:cxn ang="0">
                  <a:pos x="14" y="272"/>
                </a:cxn>
                <a:cxn ang="0">
                  <a:pos x="102" y="144"/>
                </a:cxn>
                <a:cxn ang="0">
                  <a:pos x="150" y="96"/>
                </a:cxn>
                <a:cxn ang="0">
                  <a:pos x="198" y="64"/>
                </a:cxn>
                <a:cxn ang="0">
                  <a:pos x="350" y="0"/>
                </a:cxn>
                <a:cxn ang="0">
                  <a:pos x="534" y="8"/>
                </a:cxn>
                <a:cxn ang="0">
                  <a:pos x="662" y="96"/>
                </a:cxn>
                <a:cxn ang="0">
                  <a:pos x="710" y="200"/>
                </a:cxn>
                <a:cxn ang="0">
                  <a:pos x="702" y="400"/>
                </a:cxn>
                <a:cxn ang="0">
                  <a:pos x="678" y="448"/>
                </a:cxn>
                <a:cxn ang="0">
                  <a:pos x="550" y="632"/>
                </a:cxn>
                <a:cxn ang="0">
                  <a:pos x="518" y="656"/>
                </a:cxn>
                <a:cxn ang="0">
                  <a:pos x="470" y="664"/>
                </a:cxn>
                <a:cxn ang="0">
                  <a:pos x="518" y="680"/>
                </a:cxn>
                <a:cxn ang="0">
                  <a:pos x="566" y="696"/>
                </a:cxn>
                <a:cxn ang="0">
                  <a:pos x="574" y="720"/>
                </a:cxn>
                <a:cxn ang="0">
                  <a:pos x="526" y="736"/>
                </a:cxn>
                <a:cxn ang="0">
                  <a:pos x="502" y="752"/>
                </a:cxn>
                <a:cxn ang="0">
                  <a:pos x="454" y="768"/>
                </a:cxn>
                <a:cxn ang="0">
                  <a:pos x="438" y="712"/>
                </a:cxn>
                <a:cxn ang="0">
                  <a:pos x="246" y="688"/>
                </a:cxn>
                <a:cxn ang="0">
                  <a:pos x="134" y="648"/>
                </a:cxn>
                <a:cxn ang="0">
                  <a:pos x="110" y="624"/>
                </a:cxn>
                <a:cxn ang="0">
                  <a:pos x="78" y="576"/>
                </a:cxn>
                <a:cxn ang="0">
                  <a:pos x="54" y="464"/>
                </a:cxn>
                <a:cxn ang="0">
                  <a:pos x="30" y="408"/>
                </a:cxn>
                <a:cxn ang="0">
                  <a:pos x="22" y="384"/>
                </a:cxn>
                <a:cxn ang="0">
                  <a:pos x="14" y="416"/>
                </a:cxn>
              </a:cxnLst>
              <a:rect l="0" t="0" r="r" b="b"/>
              <a:pathLst>
                <a:path w="710" h="768">
                  <a:moveTo>
                    <a:pt x="14" y="416"/>
                  </a:moveTo>
                  <a:cubicBezTo>
                    <a:pt x="6" y="353"/>
                    <a:pt x="0" y="339"/>
                    <a:pt x="14" y="272"/>
                  </a:cubicBezTo>
                  <a:cubicBezTo>
                    <a:pt x="24" y="227"/>
                    <a:pt x="72" y="178"/>
                    <a:pt x="102" y="144"/>
                  </a:cubicBezTo>
                  <a:cubicBezTo>
                    <a:pt x="117" y="127"/>
                    <a:pt x="134" y="112"/>
                    <a:pt x="150" y="96"/>
                  </a:cubicBezTo>
                  <a:cubicBezTo>
                    <a:pt x="164" y="82"/>
                    <a:pt x="198" y="64"/>
                    <a:pt x="198" y="64"/>
                  </a:cubicBezTo>
                  <a:cubicBezTo>
                    <a:pt x="231" y="14"/>
                    <a:pt x="294" y="7"/>
                    <a:pt x="350" y="0"/>
                  </a:cubicBezTo>
                  <a:cubicBezTo>
                    <a:pt x="411" y="3"/>
                    <a:pt x="473" y="1"/>
                    <a:pt x="534" y="8"/>
                  </a:cubicBezTo>
                  <a:cubicBezTo>
                    <a:pt x="582" y="13"/>
                    <a:pt x="624" y="71"/>
                    <a:pt x="662" y="96"/>
                  </a:cubicBezTo>
                  <a:cubicBezTo>
                    <a:pt x="691" y="140"/>
                    <a:pt x="698" y="151"/>
                    <a:pt x="710" y="200"/>
                  </a:cubicBezTo>
                  <a:cubicBezTo>
                    <a:pt x="707" y="267"/>
                    <a:pt x="707" y="333"/>
                    <a:pt x="702" y="400"/>
                  </a:cubicBezTo>
                  <a:cubicBezTo>
                    <a:pt x="700" y="423"/>
                    <a:pt x="688" y="428"/>
                    <a:pt x="678" y="448"/>
                  </a:cubicBezTo>
                  <a:cubicBezTo>
                    <a:pt x="646" y="512"/>
                    <a:pt x="626" y="607"/>
                    <a:pt x="550" y="632"/>
                  </a:cubicBezTo>
                  <a:cubicBezTo>
                    <a:pt x="539" y="640"/>
                    <a:pt x="530" y="651"/>
                    <a:pt x="518" y="656"/>
                  </a:cubicBezTo>
                  <a:cubicBezTo>
                    <a:pt x="503" y="662"/>
                    <a:pt x="470" y="648"/>
                    <a:pt x="470" y="664"/>
                  </a:cubicBezTo>
                  <a:cubicBezTo>
                    <a:pt x="470" y="681"/>
                    <a:pt x="502" y="675"/>
                    <a:pt x="518" y="680"/>
                  </a:cubicBezTo>
                  <a:cubicBezTo>
                    <a:pt x="534" y="685"/>
                    <a:pt x="566" y="696"/>
                    <a:pt x="566" y="696"/>
                  </a:cubicBezTo>
                  <a:cubicBezTo>
                    <a:pt x="569" y="704"/>
                    <a:pt x="580" y="714"/>
                    <a:pt x="574" y="720"/>
                  </a:cubicBezTo>
                  <a:cubicBezTo>
                    <a:pt x="562" y="732"/>
                    <a:pt x="542" y="731"/>
                    <a:pt x="526" y="736"/>
                  </a:cubicBezTo>
                  <a:cubicBezTo>
                    <a:pt x="517" y="739"/>
                    <a:pt x="511" y="748"/>
                    <a:pt x="502" y="752"/>
                  </a:cubicBezTo>
                  <a:cubicBezTo>
                    <a:pt x="487" y="759"/>
                    <a:pt x="454" y="768"/>
                    <a:pt x="454" y="768"/>
                  </a:cubicBezTo>
                  <a:cubicBezTo>
                    <a:pt x="448" y="750"/>
                    <a:pt x="453" y="725"/>
                    <a:pt x="438" y="712"/>
                  </a:cubicBezTo>
                  <a:cubicBezTo>
                    <a:pt x="407" y="685"/>
                    <a:pt x="256" y="689"/>
                    <a:pt x="246" y="688"/>
                  </a:cubicBezTo>
                  <a:cubicBezTo>
                    <a:pt x="207" y="680"/>
                    <a:pt x="166" y="674"/>
                    <a:pt x="134" y="648"/>
                  </a:cubicBezTo>
                  <a:cubicBezTo>
                    <a:pt x="125" y="641"/>
                    <a:pt x="117" y="633"/>
                    <a:pt x="110" y="624"/>
                  </a:cubicBezTo>
                  <a:cubicBezTo>
                    <a:pt x="98" y="609"/>
                    <a:pt x="78" y="576"/>
                    <a:pt x="78" y="576"/>
                  </a:cubicBezTo>
                  <a:cubicBezTo>
                    <a:pt x="66" y="506"/>
                    <a:pt x="74" y="544"/>
                    <a:pt x="54" y="464"/>
                  </a:cubicBezTo>
                  <a:cubicBezTo>
                    <a:pt x="37" y="397"/>
                    <a:pt x="58" y="463"/>
                    <a:pt x="30" y="408"/>
                  </a:cubicBezTo>
                  <a:cubicBezTo>
                    <a:pt x="26" y="400"/>
                    <a:pt x="30" y="380"/>
                    <a:pt x="22" y="384"/>
                  </a:cubicBezTo>
                  <a:cubicBezTo>
                    <a:pt x="12" y="389"/>
                    <a:pt x="17" y="405"/>
                    <a:pt x="14" y="416"/>
                  </a:cubicBezTo>
                  <a:close/>
                </a:path>
              </a:pathLst>
            </a:custGeom>
            <a:solidFill>
              <a:schemeClr val="accent2">
                <a:alpha val="50000"/>
              </a:schemeClr>
            </a:solidFill>
            <a:ln w="9525">
              <a:noFill/>
              <a:round/>
              <a:headEnd/>
              <a:tailEnd/>
            </a:ln>
            <a:effectLst/>
          </p:spPr>
          <p:txBody>
            <a:bodyPr/>
            <a:lstStyle/>
            <a:p>
              <a:pPr eaLnBrk="1" hangingPunct="1">
                <a:defRPr/>
              </a:pPr>
              <a:endParaRPr lang="ru-RU">
                <a:solidFill>
                  <a:srgbClr val="006699"/>
                </a:solidFill>
              </a:endParaRPr>
            </a:p>
          </p:txBody>
        </p:sp>
        <p:grpSp>
          <p:nvGrpSpPr>
            <p:cNvPr id="1035" name="Group 9"/>
            <p:cNvGrpSpPr>
              <a:grpSpLocks/>
            </p:cNvGrpSpPr>
            <p:nvPr/>
          </p:nvGrpSpPr>
          <p:grpSpPr bwMode="auto">
            <a:xfrm rot="416244">
              <a:off x="9" y="1746"/>
              <a:ext cx="1771" cy="1741"/>
              <a:chOff x="41" y="2787"/>
              <a:chExt cx="902" cy="833"/>
            </a:xfrm>
          </p:grpSpPr>
          <p:sp>
            <p:nvSpPr>
              <p:cNvPr id="46090" name="Freeform 10"/>
              <p:cNvSpPr>
                <a:spLocks/>
              </p:cNvSpPr>
              <p:nvPr userDrawn="1"/>
            </p:nvSpPr>
            <p:spPr bwMode="ltGray">
              <a:xfrm rot="373331" flipH="1">
                <a:off x="125" y="2787"/>
                <a:ext cx="313" cy="303"/>
              </a:xfrm>
              <a:custGeom>
                <a:avLst/>
                <a:gdLst/>
                <a:ahLst/>
                <a:cxnLst>
                  <a:cxn ang="0">
                    <a:pos x="46" y="210"/>
                  </a:cxn>
                  <a:cxn ang="0">
                    <a:pos x="37" y="198"/>
                  </a:cxn>
                  <a:cxn ang="0">
                    <a:pos x="26" y="181"/>
                  </a:cxn>
                  <a:cxn ang="0">
                    <a:pos x="15" y="159"/>
                  </a:cxn>
                  <a:cxn ang="0">
                    <a:pos x="5" y="135"/>
                  </a:cxn>
                  <a:cxn ang="0">
                    <a:pos x="0" y="109"/>
                  </a:cxn>
                  <a:cxn ang="0">
                    <a:pos x="1" y="82"/>
                  </a:cxn>
                  <a:cxn ang="0">
                    <a:pos x="9" y="57"/>
                  </a:cxn>
                  <a:cxn ang="0">
                    <a:pos x="27" y="35"/>
                  </a:cxn>
                  <a:cxn ang="0">
                    <a:pos x="45" y="22"/>
                  </a:cxn>
                  <a:cxn ang="0">
                    <a:pos x="60" y="12"/>
                  </a:cxn>
                  <a:cxn ang="0">
                    <a:pos x="72" y="7"/>
                  </a:cxn>
                  <a:cxn ang="0">
                    <a:pos x="81" y="5"/>
                  </a:cxn>
                  <a:cxn ang="0">
                    <a:pos x="88" y="5"/>
                  </a:cxn>
                  <a:cxn ang="0">
                    <a:pos x="104" y="0"/>
                  </a:cxn>
                  <a:cxn ang="0">
                    <a:pos x="148" y="8"/>
                  </a:cxn>
                  <a:cxn ang="0">
                    <a:pos x="160" y="12"/>
                  </a:cxn>
                  <a:cxn ang="0">
                    <a:pos x="172" y="15"/>
                  </a:cxn>
                  <a:cxn ang="0">
                    <a:pos x="182" y="19"/>
                  </a:cxn>
                  <a:cxn ang="0">
                    <a:pos x="190" y="23"/>
                  </a:cxn>
                  <a:cxn ang="0">
                    <a:pos x="198" y="27"/>
                  </a:cxn>
                  <a:cxn ang="0">
                    <a:pos x="205" y="32"/>
                  </a:cxn>
                  <a:cxn ang="0">
                    <a:pos x="211" y="38"/>
                  </a:cxn>
                  <a:cxn ang="0">
                    <a:pos x="217" y="45"/>
                  </a:cxn>
                  <a:cxn ang="0">
                    <a:pos x="205" y="40"/>
                  </a:cxn>
                  <a:cxn ang="0">
                    <a:pos x="194" y="36"/>
                  </a:cxn>
                  <a:cxn ang="0">
                    <a:pos x="183" y="33"/>
                  </a:cxn>
                  <a:cxn ang="0">
                    <a:pos x="172" y="30"/>
                  </a:cxn>
                  <a:cxn ang="0">
                    <a:pos x="163" y="27"/>
                  </a:cxn>
                  <a:cxn ang="0">
                    <a:pos x="153" y="26"/>
                  </a:cxn>
                  <a:cxn ang="0">
                    <a:pos x="143" y="24"/>
                  </a:cxn>
                  <a:cxn ang="0">
                    <a:pos x="134" y="24"/>
                  </a:cxn>
                  <a:cxn ang="0">
                    <a:pos x="125" y="24"/>
                  </a:cxn>
                  <a:cxn ang="0">
                    <a:pos x="116" y="25"/>
                  </a:cxn>
                  <a:cxn ang="0">
                    <a:pos x="107" y="27"/>
                  </a:cxn>
                  <a:cxn ang="0">
                    <a:pos x="99" y="29"/>
                  </a:cxn>
                  <a:cxn ang="0">
                    <a:pos x="91" y="33"/>
                  </a:cxn>
                  <a:cxn ang="0">
                    <a:pos x="82" y="36"/>
                  </a:cxn>
                  <a:cxn ang="0">
                    <a:pos x="74" y="41"/>
                  </a:cxn>
                  <a:cxn ang="0">
                    <a:pos x="66" y="46"/>
                  </a:cxn>
                  <a:cxn ang="0">
                    <a:pos x="52" y="61"/>
                  </a:cxn>
                  <a:cxn ang="0">
                    <a:pos x="42" y="80"/>
                  </a:cxn>
                  <a:cxn ang="0">
                    <a:pos x="37" y="103"/>
                  </a:cxn>
                  <a:cxn ang="0">
                    <a:pos x="35" y="126"/>
                  </a:cxn>
                  <a:cxn ang="0">
                    <a:pos x="35" y="151"/>
                  </a:cxn>
                  <a:cxn ang="0">
                    <a:pos x="38" y="174"/>
                  </a:cxn>
                  <a:cxn ang="0">
                    <a:pos x="41" y="194"/>
                  </a:cxn>
                  <a:cxn ang="0">
                    <a:pos x="46" y="210"/>
                  </a:cxn>
                </a:cxnLst>
                <a:rect l="0" t="0" r="r" b="b"/>
                <a:pathLst>
                  <a:path w="217" h="210">
                    <a:moveTo>
                      <a:pt x="46" y="210"/>
                    </a:moveTo>
                    <a:lnTo>
                      <a:pt x="37" y="198"/>
                    </a:lnTo>
                    <a:lnTo>
                      <a:pt x="26" y="181"/>
                    </a:lnTo>
                    <a:lnTo>
                      <a:pt x="15" y="159"/>
                    </a:lnTo>
                    <a:lnTo>
                      <a:pt x="5" y="135"/>
                    </a:lnTo>
                    <a:lnTo>
                      <a:pt x="0" y="109"/>
                    </a:lnTo>
                    <a:lnTo>
                      <a:pt x="1" y="82"/>
                    </a:lnTo>
                    <a:lnTo>
                      <a:pt x="9" y="57"/>
                    </a:lnTo>
                    <a:lnTo>
                      <a:pt x="27" y="35"/>
                    </a:lnTo>
                    <a:lnTo>
                      <a:pt x="45" y="22"/>
                    </a:lnTo>
                    <a:lnTo>
                      <a:pt x="60" y="12"/>
                    </a:lnTo>
                    <a:lnTo>
                      <a:pt x="72" y="7"/>
                    </a:lnTo>
                    <a:lnTo>
                      <a:pt x="81" y="5"/>
                    </a:lnTo>
                    <a:lnTo>
                      <a:pt x="88" y="5"/>
                    </a:lnTo>
                    <a:lnTo>
                      <a:pt x="104" y="0"/>
                    </a:lnTo>
                    <a:lnTo>
                      <a:pt x="148" y="8"/>
                    </a:lnTo>
                    <a:lnTo>
                      <a:pt x="160" y="12"/>
                    </a:lnTo>
                    <a:lnTo>
                      <a:pt x="172" y="15"/>
                    </a:lnTo>
                    <a:lnTo>
                      <a:pt x="182" y="19"/>
                    </a:lnTo>
                    <a:lnTo>
                      <a:pt x="190" y="23"/>
                    </a:lnTo>
                    <a:lnTo>
                      <a:pt x="198" y="27"/>
                    </a:lnTo>
                    <a:lnTo>
                      <a:pt x="205" y="32"/>
                    </a:lnTo>
                    <a:lnTo>
                      <a:pt x="211" y="38"/>
                    </a:lnTo>
                    <a:lnTo>
                      <a:pt x="217" y="45"/>
                    </a:lnTo>
                    <a:lnTo>
                      <a:pt x="205" y="40"/>
                    </a:lnTo>
                    <a:lnTo>
                      <a:pt x="194" y="36"/>
                    </a:lnTo>
                    <a:lnTo>
                      <a:pt x="183" y="33"/>
                    </a:lnTo>
                    <a:lnTo>
                      <a:pt x="172" y="30"/>
                    </a:lnTo>
                    <a:lnTo>
                      <a:pt x="163" y="27"/>
                    </a:lnTo>
                    <a:lnTo>
                      <a:pt x="153" y="26"/>
                    </a:lnTo>
                    <a:lnTo>
                      <a:pt x="143" y="24"/>
                    </a:lnTo>
                    <a:lnTo>
                      <a:pt x="134" y="24"/>
                    </a:lnTo>
                    <a:lnTo>
                      <a:pt x="125" y="24"/>
                    </a:lnTo>
                    <a:lnTo>
                      <a:pt x="116" y="25"/>
                    </a:lnTo>
                    <a:lnTo>
                      <a:pt x="107" y="27"/>
                    </a:lnTo>
                    <a:lnTo>
                      <a:pt x="99" y="29"/>
                    </a:lnTo>
                    <a:lnTo>
                      <a:pt x="91" y="33"/>
                    </a:lnTo>
                    <a:lnTo>
                      <a:pt x="82" y="36"/>
                    </a:lnTo>
                    <a:lnTo>
                      <a:pt x="74" y="41"/>
                    </a:lnTo>
                    <a:lnTo>
                      <a:pt x="66" y="46"/>
                    </a:lnTo>
                    <a:lnTo>
                      <a:pt x="52" y="61"/>
                    </a:lnTo>
                    <a:lnTo>
                      <a:pt x="42" y="80"/>
                    </a:lnTo>
                    <a:lnTo>
                      <a:pt x="37" y="103"/>
                    </a:lnTo>
                    <a:lnTo>
                      <a:pt x="35" y="126"/>
                    </a:lnTo>
                    <a:lnTo>
                      <a:pt x="35" y="151"/>
                    </a:lnTo>
                    <a:lnTo>
                      <a:pt x="38" y="174"/>
                    </a:lnTo>
                    <a:lnTo>
                      <a:pt x="41" y="194"/>
                    </a:lnTo>
                    <a:lnTo>
                      <a:pt x="46" y="210"/>
                    </a:lnTo>
                    <a:close/>
                  </a:path>
                </a:pathLst>
              </a:custGeom>
              <a:solidFill>
                <a:schemeClr val="accent2"/>
              </a:solidFill>
              <a:ln w="9525">
                <a:noFill/>
                <a:round/>
                <a:headEnd/>
                <a:tailEnd/>
              </a:ln>
            </p:spPr>
            <p:txBody>
              <a:bodyPr/>
              <a:lstStyle/>
              <a:p>
                <a:pPr eaLnBrk="1" hangingPunct="1">
                  <a:defRPr/>
                </a:pPr>
                <a:endParaRPr lang="ru-RU">
                  <a:solidFill>
                    <a:srgbClr val="006699"/>
                  </a:solidFill>
                </a:endParaRPr>
              </a:p>
            </p:txBody>
          </p:sp>
          <p:sp>
            <p:nvSpPr>
              <p:cNvPr id="46091" name="Freeform 11"/>
              <p:cNvSpPr>
                <a:spLocks/>
              </p:cNvSpPr>
              <p:nvPr userDrawn="1"/>
            </p:nvSpPr>
            <p:spPr bwMode="ltGray">
              <a:xfrm rot="373331" flipH="1">
                <a:off x="41" y="2843"/>
                <a:ext cx="262" cy="308"/>
              </a:xfrm>
              <a:custGeom>
                <a:avLst/>
                <a:gdLst/>
                <a:ahLst/>
                <a:cxnLst>
                  <a:cxn ang="0">
                    <a:pos x="109" y="0"/>
                  </a:cxn>
                  <a:cxn ang="0">
                    <a:pos x="112" y="2"/>
                  </a:cxn>
                  <a:cxn ang="0">
                    <a:pos x="118" y="8"/>
                  </a:cxn>
                  <a:cxn ang="0">
                    <a:pos x="127" y="18"/>
                  </a:cxn>
                  <a:cxn ang="0">
                    <a:pos x="137" y="33"/>
                  </a:cxn>
                  <a:cxn ang="0">
                    <a:pos x="145" y="52"/>
                  </a:cxn>
                  <a:cxn ang="0">
                    <a:pos x="150" y="76"/>
                  </a:cxn>
                  <a:cxn ang="0">
                    <a:pos x="150" y="105"/>
                  </a:cxn>
                  <a:cxn ang="0">
                    <a:pos x="144" y="139"/>
                  </a:cxn>
                  <a:cxn ang="0">
                    <a:pos x="140" y="149"/>
                  </a:cxn>
                  <a:cxn ang="0">
                    <a:pos x="136" y="157"/>
                  </a:cxn>
                  <a:cxn ang="0">
                    <a:pos x="131" y="165"/>
                  </a:cxn>
                  <a:cxn ang="0">
                    <a:pos x="125" y="173"/>
                  </a:cxn>
                  <a:cxn ang="0">
                    <a:pos x="117" y="180"/>
                  </a:cxn>
                  <a:cxn ang="0">
                    <a:pos x="110" y="185"/>
                  </a:cxn>
                  <a:cxn ang="0">
                    <a:pos x="102" y="191"/>
                  </a:cxn>
                  <a:cxn ang="0">
                    <a:pos x="92" y="195"/>
                  </a:cxn>
                  <a:cxn ang="0">
                    <a:pos x="82" y="197"/>
                  </a:cxn>
                  <a:cxn ang="0">
                    <a:pos x="72" y="200"/>
                  </a:cxn>
                  <a:cxn ang="0">
                    <a:pos x="61" y="201"/>
                  </a:cxn>
                  <a:cxn ang="0">
                    <a:pos x="49" y="201"/>
                  </a:cxn>
                  <a:cxn ang="0">
                    <a:pos x="37" y="200"/>
                  </a:cxn>
                  <a:cxn ang="0">
                    <a:pos x="25" y="197"/>
                  </a:cxn>
                  <a:cxn ang="0">
                    <a:pos x="12" y="193"/>
                  </a:cxn>
                  <a:cxn ang="0">
                    <a:pos x="0" y="188"/>
                  </a:cxn>
                  <a:cxn ang="0">
                    <a:pos x="11" y="195"/>
                  </a:cxn>
                  <a:cxn ang="0">
                    <a:pos x="22" y="200"/>
                  </a:cxn>
                  <a:cxn ang="0">
                    <a:pos x="33" y="205"/>
                  </a:cxn>
                  <a:cxn ang="0">
                    <a:pos x="43" y="208"/>
                  </a:cxn>
                  <a:cxn ang="0">
                    <a:pos x="53" y="211"/>
                  </a:cxn>
                  <a:cxn ang="0">
                    <a:pos x="63" y="212"/>
                  </a:cxn>
                  <a:cxn ang="0">
                    <a:pos x="73" y="213"/>
                  </a:cxn>
                  <a:cxn ang="0">
                    <a:pos x="83" y="213"/>
                  </a:cxn>
                  <a:cxn ang="0">
                    <a:pos x="91" y="212"/>
                  </a:cxn>
                  <a:cxn ang="0">
                    <a:pos x="100" y="210"/>
                  </a:cxn>
                  <a:cxn ang="0">
                    <a:pos x="108" y="208"/>
                  </a:cxn>
                  <a:cxn ang="0">
                    <a:pos x="116" y="206"/>
                  </a:cxn>
                  <a:cxn ang="0">
                    <a:pos x="123" y="203"/>
                  </a:cxn>
                  <a:cxn ang="0">
                    <a:pos x="130" y="199"/>
                  </a:cxn>
                  <a:cxn ang="0">
                    <a:pos x="136" y="195"/>
                  </a:cxn>
                  <a:cxn ang="0">
                    <a:pos x="142" y="191"/>
                  </a:cxn>
                  <a:cxn ang="0">
                    <a:pos x="158" y="176"/>
                  </a:cxn>
                  <a:cxn ang="0">
                    <a:pos x="169" y="161"/>
                  </a:cxn>
                  <a:cxn ang="0">
                    <a:pos x="176" y="144"/>
                  </a:cxn>
                  <a:cxn ang="0">
                    <a:pos x="179" y="128"/>
                  </a:cxn>
                  <a:cxn ang="0">
                    <a:pos x="181" y="111"/>
                  </a:cxn>
                  <a:cxn ang="0">
                    <a:pos x="181" y="95"/>
                  </a:cxn>
                  <a:cxn ang="0">
                    <a:pos x="182" y="79"/>
                  </a:cxn>
                  <a:cxn ang="0">
                    <a:pos x="173" y="46"/>
                  </a:cxn>
                  <a:cxn ang="0">
                    <a:pos x="156" y="21"/>
                  </a:cxn>
                  <a:cxn ang="0">
                    <a:pos x="151" y="18"/>
                  </a:cxn>
                  <a:cxn ang="0">
                    <a:pos x="147" y="15"/>
                  </a:cxn>
                  <a:cxn ang="0">
                    <a:pos x="142" y="13"/>
                  </a:cxn>
                  <a:cxn ang="0">
                    <a:pos x="138" y="11"/>
                  </a:cxn>
                  <a:cxn ang="0">
                    <a:pos x="132" y="9"/>
                  </a:cxn>
                  <a:cxn ang="0">
                    <a:pos x="126" y="6"/>
                  </a:cxn>
                  <a:cxn ang="0">
                    <a:pos x="119" y="3"/>
                  </a:cxn>
                  <a:cxn ang="0">
                    <a:pos x="109" y="0"/>
                  </a:cxn>
                </a:cxnLst>
                <a:rect l="0" t="0" r="r" b="b"/>
                <a:pathLst>
                  <a:path w="182" h="213">
                    <a:moveTo>
                      <a:pt x="109" y="0"/>
                    </a:moveTo>
                    <a:lnTo>
                      <a:pt x="112" y="2"/>
                    </a:lnTo>
                    <a:lnTo>
                      <a:pt x="118" y="8"/>
                    </a:lnTo>
                    <a:lnTo>
                      <a:pt x="127" y="18"/>
                    </a:lnTo>
                    <a:lnTo>
                      <a:pt x="137" y="33"/>
                    </a:lnTo>
                    <a:lnTo>
                      <a:pt x="145" y="52"/>
                    </a:lnTo>
                    <a:lnTo>
                      <a:pt x="150" y="76"/>
                    </a:lnTo>
                    <a:lnTo>
                      <a:pt x="150" y="105"/>
                    </a:lnTo>
                    <a:lnTo>
                      <a:pt x="144" y="139"/>
                    </a:lnTo>
                    <a:lnTo>
                      <a:pt x="140" y="149"/>
                    </a:lnTo>
                    <a:lnTo>
                      <a:pt x="136" y="157"/>
                    </a:lnTo>
                    <a:lnTo>
                      <a:pt x="131" y="165"/>
                    </a:lnTo>
                    <a:lnTo>
                      <a:pt x="125" y="173"/>
                    </a:lnTo>
                    <a:lnTo>
                      <a:pt x="117" y="180"/>
                    </a:lnTo>
                    <a:lnTo>
                      <a:pt x="110" y="185"/>
                    </a:lnTo>
                    <a:lnTo>
                      <a:pt x="102" y="191"/>
                    </a:lnTo>
                    <a:lnTo>
                      <a:pt x="92" y="195"/>
                    </a:lnTo>
                    <a:lnTo>
                      <a:pt x="82" y="197"/>
                    </a:lnTo>
                    <a:lnTo>
                      <a:pt x="72" y="200"/>
                    </a:lnTo>
                    <a:lnTo>
                      <a:pt x="61" y="201"/>
                    </a:lnTo>
                    <a:lnTo>
                      <a:pt x="49" y="201"/>
                    </a:lnTo>
                    <a:lnTo>
                      <a:pt x="37" y="200"/>
                    </a:lnTo>
                    <a:lnTo>
                      <a:pt x="25" y="197"/>
                    </a:lnTo>
                    <a:lnTo>
                      <a:pt x="12" y="193"/>
                    </a:lnTo>
                    <a:lnTo>
                      <a:pt x="0" y="188"/>
                    </a:lnTo>
                    <a:lnTo>
                      <a:pt x="11" y="195"/>
                    </a:lnTo>
                    <a:lnTo>
                      <a:pt x="22" y="200"/>
                    </a:lnTo>
                    <a:lnTo>
                      <a:pt x="33" y="205"/>
                    </a:lnTo>
                    <a:lnTo>
                      <a:pt x="43" y="208"/>
                    </a:lnTo>
                    <a:lnTo>
                      <a:pt x="53" y="211"/>
                    </a:lnTo>
                    <a:lnTo>
                      <a:pt x="63" y="212"/>
                    </a:lnTo>
                    <a:lnTo>
                      <a:pt x="73" y="213"/>
                    </a:lnTo>
                    <a:lnTo>
                      <a:pt x="83" y="213"/>
                    </a:lnTo>
                    <a:lnTo>
                      <a:pt x="91" y="212"/>
                    </a:lnTo>
                    <a:lnTo>
                      <a:pt x="100" y="210"/>
                    </a:lnTo>
                    <a:lnTo>
                      <a:pt x="108" y="208"/>
                    </a:lnTo>
                    <a:lnTo>
                      <a:pt x="116" y="206"/>
                    </a:lnTo>
                    <a:lnTo>
                      <a:pt x="123" y="203"/>
                    </a:lnTo>
                    <a:lnTo>
                      <a:pt x="130" y="199"/>
                    </a:lnTo>
                    <a:lnTo>
                      <a:pt x="136" y="195"/>
                    </a:lnTo>
                    <a:lnTo>
                      <a:pt x="142" y="191"/>
                    </a:lnTo>
                    <a:lnTo>
                      <a:pt x="158" y="176"/>
                    </a:lnTo>
                    <a:lnTo>
                      <a:pt x="169" y="161"/>
                    </a:lnTo>
                    <a:lnTo>
                      <a:pt x="176" y="144"/>
                    </a:lnTo>
                    <a:lnTo>
                      <a:pt x="179" y="128"/>
                    </a:lnTo>
                    <a:lnTo>
                      <a:pt x="181" y="111"/>
                    </a:lnTo>
                    <a:lnTo>
                      <a:pt x="181" y="95"/>
                    </a:lnTo>
                    <a:lnTo>
                      <a:pt x="182" y="79"/>
                    </a:lnTo>
                    <a:lnTo>
                      <a:pt x="173" y="46"/>
                    </a:lnTo>
                    <a:lnTo>
                      <a:pt x="156" y="21"/>
                    </a:lnTo>
                    <a:lnTo>
                      <a:pt x="151" y="18"/>
                    </a:lnTo>
                    <a:lnTo>
                      <a:pt x="147" y="15"/>
                    </a:lnTo>
                    <a:lnTo>
                      <a:pt x="142" y="13"/>
                    </a:lnTo>
                    <a:lnTo>
                      <a:pt x="138" y="11"/>
                    </a:lnTo>
                    <a:lnTo>
                      <a:pt x="132" y="9"/>
                    </a:lnTo>
                    <a:lnTo>
                      <a:pt x="126" y="6"/>
                    </a:lnTo>
                    <a:lnTo>
                      <a:pt x="119" y="3"/>
                    </a:lnTo>
                    <a:lnTo>
                      <a:pt x="109" y="0"/>
                    </a:lnTo>
                    <a:close/>
                  </a:path>
                </a:pathLst>
              </a:custGeom>
              <a:solidFill>
                <a:schemeClr val="accent2"/>
              </a:solidFill>
              <a:ln w="9525">
                <a:noFill/>
                <a:round/>
                <a:headEnd/>
                <a:tailEnd/>
              </a:ln>
            </p:spPr>
            <p:txBody>
              <a:bodyPr/>
              <a:lstStyle/>
              <a:p>
                <a:pPr eaLnBrk="1" hangingPunct="1">
                  <a:defRPr/>
                </a:pPr>
                <a:endParaRPr lang="ru-RU">
                  <a:solidFill>
                    <a:srgbClr val="006699"/>
                  </a:solidFill>
                </a:endParaRPr>
              </a:p>
            </p:txBody>
          </p:sp>
          <p:sp>
            <p:nvSpPr>
              <p:cNvPr id="46092" name="Freeform 12"/>
              <p:cNvSpPr>
                <a:spLocks/>
              </p:cNvSpPr>
              <p:nvPr userDrawn="1"/>
            </p:nvSpPr>
            <p:spPr bwMode="ltGray">
              <a:xfrm rot="373331" flipH="1">
                <a:off x="121" y="2907"/>
                <a:ext cx="93" cy="156"/>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accent2"/>
              </a:solidFill>
              <a:ln w="9525">
                <a:noFill/>
                <a:round/>
                <a:headEnd/>
                <a:tailEnd/>
              </a:ln>
            </p:spPr>
            <p:txBody>
              <a:bodyPr/>
              <a:lstStyle/>
              <a:p>
                <a:pPr eaLnBrk="1" hangingPunct="1">
                  <a:defRPr/>
                </a:pPr>
                <a:endParaRPr lang="ru-RU">
                  <a:solidFill>
                    <a:srgbClr val="006699"/>
                  </a:solidFill>
                </a:endParaRPr>
              </a:p>
            </p:txBody>
          </p:sp>
          <p:sp>
            <p:nvSpPr>
              <p:cNvPr id="46093" name="Freeform 13"/>
              <p:cNvSpPr>
                <a:spLocks/>
              </p:cNvSpPr>
              <p:nvPr userDrawn="1"/>
            </p:nvSpPr>
            <p:spPr bwMode="ltGray">
              <a:xfrm rot="373331" flipH="1">
                <a:off x="313" y="3110"/>
                <a:ext cx="85" cy="93"/>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accent2"/>
              </a:solidFill>
              <a:ln w="9525">
                <a:noFill/>
                <a:round/>
                <a:headEnd/>
                <a:tailEnd/>
              </a:ln>
            </p:spPr>
            <p:txBody>
              <a:bodyPr/>
              <a:lstStyle/>
              <a:p>
                <a:pPr eaLnBrk="1" hangingPunct="1">
                  <a:defRPr/>
                </a:pPr>
                <a:endParaRPr lang="ru-RU">
                  <a:solidFill>
                    <a:srgbClr val="006699"/>
                  </a:solidFill>
                </a:endParaRPr>
              </a:p>
            </p:txBody>
          </p:sp>
          <p:sp>
            <p:nvSpPr>
              <p:cNvPr id="46094" name="Freeform 14"/>
              <p:cNvSpPr>
                <a:spLocks/>
              </p:cNvSpPr>
              <p:nvPr userDrawn="1"/>
            </p:nvSpPr>
            <p:spPr bwMode="ltGray">
              <a:xfrm rot="373331" flipH="1">
                <a:off x="289" y="3133"/>
                <a:ext cx="21" cy="55"/>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accent2"/>
              </a:solidFill>
              <a:ln w="9525">
                <a:noFill/>
                <a:round/>
                <a:headEnd/>
                <a:tailEnd/>
              </a:ln>
            </p:spPr>
            <p:txBody>
              <a:bodyPr/>
              <a:lstStyle/>
              <a:p>
                <a:pPr eaLnBrk="1" hangingPunct="1">
                  <a:defRPr/>
                </a:pPr>
                <a:endParaRPr lang="ru-RU">
                  <a:solidFill>
                    <a:srgbClr val="006699"/>
                  </a:solidFill>
                </a:endParaRPr>
              </a:p>
            </p:txBody>
          </p:sp>
          <p:grpSp>
            <p:nvGrpSpPr>
              <p:cNvPr id="1067" name="Group 15"/>
              <p:cNvGrpSpPr>
                <a:grpSpLocks/>
              </p:cNvGrpSpPr>
              <p:nvPr userDrawn="1"/>
            </p:nvGrpSpPr>
            <p:grpSpPr bwMode="auto">
              <a:xfrm rot="10886446" flipH="1">
                <a:off x="335" y="3251"/>
                <a:ext cx="608" cy="369"/>
                <a:chOff x="-366" y="1704"/>
                <a:chExt cx="608" cy="369"/>
              </a:xfrm>
            </p:grpSpPr>
            <p:sp>
              <p:nvSpPr>
                <p:cNvPr id="46096" name="Freeform 16"/>
                <p:cNvSpPr>
                  <a:spLocks/>
                </p:cNvSpPr>
                <p:nvPr userDrawn="1"/>
              </p:nvSpPr>
              <p:spPr bwMode="ltGray">
                <a:xfrm rot="4200091">
                  <a:off x="-243" y="1807"/>
                  <a:ext cx="143" cy="390"/>
                </a:xfrm>
                <a:custGeom>
                  <a:avLst/>
                  <a:gdLst/>
                  <a:ahLst/>
                  <a:cxnLst>
                    <a:cxn ang="0">
                      <a:pos x="12" y="44"/>
                    </a:cxn>
                    <a:cxn ang="0">
                      <a:pos x="6" y="72"/>
                    </a:cxn>
                    <a:cxn ang="0">
                      <a:pos x="3" y="99"/>
                    </a:cxn>
                    <a:cxn ang="0">
                      <a:pos x="0" y="125"/>
                    </a:cxn>
                    <a:cxn ang="0">
                      <a:pos x="0" y="151"/>
                    </a:cxn>
                    <a:cxn ang="0">
                      <a:pos x="3" y="180"/>
                    </a:cxn>
                    <a:cxn ang="0">
                      <a:pos x="7" y="211"/>
                    </a:cxn>
                    <a:cxn ang="0">
                      <a:pos x="16" y="247"/>
                    </a:cxn>
                    <a:cxn ang="0">
                      <a:pos x="29" y="287"/>
                    </a:cxn>
                    <a:cxn ang="0">
                      <a:pos x="43" y="325"/>
                    </a:cxn>
                    <a:cxn ang="0">
                      <a:pos x="61" y="364"/>
                    </a:cxn>
                    <a:cxn ang="0">
                      <a:pos x="83" y="406"/>
                    </a:cxn>
                    <a:cxn ang="0">
                      <a:pos x="106" y="446"/>
                    </a:cxn>
                    <a:cxn ang="0">
                      <a:pos x="132" y="483"/>
                    </a:cxn>
                    <a:cxn ang="0">
                      <a:pos x="157" y="516"/>
                    </a:cxn>
                    <a:cxn ang="0">
                      <a:pos x="182" y="544"/>
                    </a:cxn>
                    <a:cxn ang="0">
                      <a:pos x="207" y="564"/>
                    </a:cxn>
                    <a:cxn ang="0">
                      <a:pos x="160" y="501"/>
                    </a:cxn>
                    <a:cxn ang="0">
                      <a:pos x="127" y="448"/>
                    </a:cxn>
                    <a:cxn ang="0">
                      <a:pos x="103" y="405"/>
                    </a:cxn>
                    <a:cxn ang="0">
                      <a:pos x="87" y="368"/>
                    </a:cxn>
                    <a:cxn ang="0">
                      <a:pos x="75" y="337"/>
                    </a:cxn>
                    <a:cxn ang="0">
                      <a:pos x="68" y="309"/>
                    </a:cxn>
                    <a:cxn ang="0">
                      <a:pos x="63" y="285"/>
                    </a:cxn>
                    <a:cxn ang="0">
                      <a:pos x="56" y="261"/>
                    </a:cxn>
                    <a:cxn ang="0">
                      <a:pos x="44" y="205"/>
                    </a:cxn>
                    <a:cxn ang="0">
                      <a:pos x="41" y="140"/>
                    </a:cxn>
                    <a:cxn ang="0">
                      <a:pos x="43" y="68"/>
                    </a:cxn>
                    <a:cxn ang="0">
                      <a:pos x="50" y="0"/>
                    </a:cxn>
                    <a:cxn ang="0">
                      <a:pos x="12" y="44"/>
                    </a:cxn>
                  </a:cxnLst>
                  <a:rect l="0" t="0" r="r" b="b"/>
                  <a:pathLst>
                    <a:path w="207" h="564">
                      <a:moveTo>
                        <a:pt x="12" y="44"/>
                      </a:moveTo>
                      <a:lnTo>
                        <a:pt x="6" y="72"/>
                      </a:lnTo>
                      <a:lnTo>
                        <a:pt x="3" y="99"/>
                      </a:lnTo>
                      <a:lnTo>
                        <a:pt x="0" y="125"/>
                      </a:lnTo>
                      <a:lnTo>
                        <a:pt x="0" y="151"/>
                      </a:lnTo>
                      <a:lnTo>
                        <a:pt x="3" y="180"/>
                      </a:lnTo>
                      <a:lnTo>
                        <a:pt x="7" y="211"/>
                      </a:lnTo>
                      <a:lnTo>
                        <a:pt x="16" y="247"/>
                      </a:lnTo>
                      <a:lnTo>
                        <a:pt x="29" y="287"/>
                      </a:lnTo>
                      <a:lnTo>
                        <a:pt x="43" y="325"/>
                      </a:lnTo>
                      <a:lnTo>
                        <a:pt x="61" y="364"/>
                      </a:lnTo>
                      <a:lnTo>
                        <a:pt x="83" y="406"/>
                      </a:lnTo>
                      <a:lnTo>
                        <a:pt x="106" y="446"/>
                      </a:lnTo>
                      <a:lnTo>
                        <a:pt x="132" y="483"/>
                      </a:lnTo>
                      <a:lnTo>
                        <a:pt x="157" y="516"/>
                      </a:lnTo>
                      <a:lnTo>
                        <a:pt x="182" y="544"/>
                      </a:lnTo>
                      <a:lnTo>
                        <a:pt x="207" y="564"/>
                      </a:lnTo>
                      <a:lnTo>
                        <a:pt x="160" y="501"/>
                      </a:lnTo>
                      <a:lnTo>
                        <a:pt x="127" y="448"/>
                      </a:lnTo>
                      <a:lnTo>
                        <a:pt x="103" y="405"/>
                      </a:lnTo>
                      <a:lnTo>
                        <a:pt x="87" y="368"/>
                      </a:lnTo>
                      <a:lnTo>
                        <a:pt x="75" y="337"/>
                      </a:lnTo>
                      <a:lnTo>
                        <a:pt x="68" y="309"/>
                      </a:lnTo>
                      <a:lnTo>
                        <a:pt x="63" y="285"/>
                      </a:lnTo>
                      <a:lnTo>
                        <a:pt x="56" y="261"/>
                      </a:lnTo>
                      <a:lnTo>
                        <a:pt x="44" y="205"/>
                      </a:lnTo>
                      <a:lnTo>
                        <a:pt x="41" y="140"/>
                      </a:lnTo>
                      <a:lnTo>
                        <a:pt x="43" y="68"/>
                      </a:lnTo>
                      <a:lnTo>
                        <a:pt x="50" y="0"/>
                      </a:lnTo>
                      <a:lnTo>
                        <a:pt x="12" y="44"/>
                      </a:lnTo>
                      <a:close/>
                    </a:path>
                  </a:pathLst>
                </a:custGeom>
                <a:solidFill>
                  <a:schemeClr val="accent2"/>
                </a:solidFill>
                <a:ln w="9525">
                  <a:noFill/>
                  <a:round/>
                  <a:headEnd/>
                  <a:tailEnd/>
                </a:ln>
              </p:spPr>
              <p:txBody>
                <a:bodyPr/>
                <a:lstStyle/>
                <a:p>
                  <a:pPr eaLnBrk="1" hangingPunct="1">
                    <a:defRPr/>
                  </a:pPr>
                  <a:endParaRPr lang="ru-RU">
                    <a:solidFill>
                      <a:srgbClr val="006699"/>
                    </a:solidFill>
                  </a:endParaRPr>
                </a:p>
              </p:txBody>
            </p:sp>
            <p:sp>
              <p:nvSpPr>
                <p:cNvPr id="46097" name="Freeform 17"/>
                <p:cNvSpPr>
                  <a:spLocks/>
                </p:cNvSpPr>
                <p:nvPr userDrawn="1"/>
              </p:nvSpPr>
              <p:spPr bwMode="ltGray">
                <a:xfrm rot="4200091">
                  <a:off x="124" y="1761"/>
                  <a:ext cx="33" cy="160"/>
                </a:xfrm>
                <a:custGeom>
                  <a:avLst/>
                  <a:gdLst/>
                  <a:ahLst/>
                  <a:cxnLst>
                    <a:cxn ang="0">
                      <a:pos x="0" y="19"/>
                    </a:cxn>
                    <a:cxn ang="0">
                      <a:pos x="14" y="55"/>
                    </a:cxn>
                    <a:cxn ang="0">
                      <a:pos x="22" y="101"/>
                    </a:cxn>
                    <a:cxn ang="0">
                      <a:pos x="24" y="159"/>
                    </a:cxn>
                    <a:cxn ang="0">
                      <a:pos x="19" y="232"/>
                    </a:cxn>
                    <a:cxn ang="0">
                      <a:pos x="45" y="217"/>
                    </a:cxn>
                    <a:cxn ang="0">
                      <a:pos x="47" y="178"/>
                    </a:cxn>
                    <a:cxn ang="0">
                      <a:pos x="47" y="140"/>
                    </a:cxn>
                    <a:cxn ang="0">
                      <a:pos x="45" y="103"/>
                    </a:cxn>
                    <a:cxn ang="0">
                      <a:pos x="41" y="71"/>
                    </a:cxn>
                    <a:cxn ang="0">
                      <a:pos x="36" y="52"/>
                    </a:cxn>
                    <a:cxn ang="0">
                      <a:pos x="29" y="34"/>
                    </a:cxn>
                    <a:cxn ang="0">
                      <a:pos x="22" y="17"/>
                    </a:cxn>
                    <a:cxn ang="0">
                      <a:pos x="13" y="0"/>
                    </a:cxn>
                    <a:cxn ang="0">
                      <a:pos x="0" y="19"/>
                    </a:cxn>
                  </a:cxnLst>
                  <a:rect l="0" t="0" r="r" b="b"/>
                  <a:pathLst>
                    <a:path w="47" h="232">
                      <a:moveTo>
                        <a:pt x="0" y="19"/>
                      </a:moveTo>
                      <a:lnTo>
                        <a:pt x="14" y="55"/>
                      </a:lnTo>
                      <a:lnTo>
                        <a:pt x="22" y="101"/>
                      </a:lnTo>
                      <a:lnTo>
                        <a:pt x="24" y="159"/>
                      </a:lnTo>
                      <a:lnTo>
                        <a:pt x="19" y="232"/>
                      </a:lnTo>
                      <a:lnTo>
                        <a:pt x="45" y="217"/>
                      </a:lnTo>
                      <a:lnTo>
                        <a:pt x="47" y="178"/>
                      </a:lnTo>
                      <a:lnTo>
                        <a:pt x="47" y="140"/>
                      </a:lnTo>
                      <a:lnTo>
                        <a:pt x="45" y="103"/>
                      </a:lnTo>
                      <a:lnTo>
                        <a:pt x="41" y="71"/>
                      </a:lnTo>
                      <a:lnTo>
                        <a:pt x="36" y="52"/>
                      </a:lnTo>
                      <a:lnTo>
                        <a:pt x="29" y="34"/>
                      </a:lnTo>
                      <a:lnTo>
                        <a:pt x="22" y="17"/>
                      </a:lnTo>
                      <a:lnTo>
                        <a:pt x="13" y="0"/>
                      </a:lnTo>
                      <a:lnTo>
                        <a:pt x="0" y="19"/>
                      </a:lnTo>
                      <a:close/>
                    </a:path>
                  </a:pathLst>
                </a:custGeom>
                <a:solidFill>
                  <a:schemeClr val="accent2"/>
                </a:solidFill>
                <a:ln w="9525">
                  <a:noFill/>
                  <a:round/>
                  <a:headEnd/>
                  <a:tailEnd/>
                </a:ln>
              </p:spPr>
              <p:txBody>
                <a:bodyPr/>
                <a:lstStyle/>
                <a:p>
                  <a:pPr eaLnBrk="1" hangingPunct="1">
                    <a:defRPr/>
                  </a:pPr>
                  <a:endParaRPr lang="ru-RU">
                    <a:solidFill>
                      <a:srgbClr val="006699"/>
                    </a:solidFill>
                  </a:endParaRPr>
                </a:p>
              </p:txBody>
            </p:sp>
            <p:sp>
              <p:nvSpPr>
                <p:cNvPr id="46098" name="Freeform 18"/>
                <p:cNvSpPr>
                  <a:spLocks/>
                </p:cNvSpPr>
                <p:nvPr userDrawn="1"/>
              </p:nvSpPr>
              <p:spPr bwMode="ltGray">
                <a:xfrm rot="4200091">
                  <a:off x="193" y="1722"/>
                  <a:ext cx="60" cy="27"/>
                </a:xfrm>
                <a:custGeom>
                  <a:avLst/>
                  <a:gdLst/>
                  <a:ahLst/>
                  <a:cxnLst>
                    <a:cxn ang="0">
                      <a:pos x="87" y="22"/>
                    </a:cxn>
                    <a:cxn ang="0">
                      <a:pos x="77" y="17"/>
                    </a:cxn>
                    <a:cxn ang="0">
                      <a:pos x="68" y="12"/>
                    </a:cxn>
                    <a:cxn ang="0">
                      <a:pos x="58" y="7"/>
                    </a:cxn>
                    <a:cxn ang="0">
                      <a:pos x="47" y="5"/>
                    </a:cxn>
                    <a:cxn ang="0">
                      <a:pos x="37" y="3"/>
                    </a:cxn>
                    <a:cxn ang="0">
                      <a:pos x="26" y="2"/>
                    </a:cxn>
                    <a:cxn ang="0">
                      <a:pos x="13" y="0"/>
                    </a:cxn>
                    <a:cxn ang="0">
                      <a:pos x="0" y="2"/>
                    </a:cxn>
                    <a:cxn ang="0">
                      <a:pos x="6" y="6"/>
                    </a:cxn>
                    <a:cxn ang="0">
                      <a:pos x="14" y="10"/>
                    </a:cxn>
                    <a:cxn ang="0">
                      <a:pos x="22" y="14"/>
                    </a:cxn>
                    <a:cxn ang="0">
                      <a:pos x="33" y="18"/>
                    </a:cxn>
                    <a:cxn ang="0">
                      <a:pos x="42" y="22"/>
                    </a:cxn>
                    <a:cxn ang="0">
                      <a:pos x="52" y="27"/>
                    </a:cxn>
                    <a:cxn ang="0">
                      <a:pos x="64" y="33"/>
                    </a:cxn>
                    <a:cxn ang="0">
                      <a:pos x="74" y="40"/>
                    </a:cxn>
                    <a:cxn ang="0">
                      <a:pos x="87" y="22"/>
                    </a:cxn>
                  </a:cxnLst>
                  <a:rect l="0" t="0" r="r" b="b"/>
                  <a:pathLst>
                    <a:path w="87" h="40">
                      <a:moveTo>
                        <a:pt x="87" y="22"/>
                      </a:moveTo>
                      <a:lnTo>
                        <a:pt x="77" y="17"/>
                      </a:lnTo>
                      <a:lnTo>
                        <a:pt x="68" y="12"/>
                      </a:lnTo>
                      <a:lnTo>
                        <a:pt x="58" y="7"/>
                      </a:lnTo>
                      <a:lnTo>
                        <a:pt x="47" y="5"/>
                      </a:lnTo>
                      <a:lnTo>
                        <a:pt x="37" y="3"/>
                      </a:lnTo>
                      <a:lnTo>
                        <a:pt x="26" y="2"/>
                      </a:lnTo>
                      <a:lnTo>
                        <a:pt x="13" y="0"/>
                      </a:lnTo>
                      <a:lnTo>
                        <a:pt x="0" y="2"/>
                      </a:lnTo>
                      <a:lnTo>
                        <a:pt x="6" y="6"/>
                      </a:lnTo>
                      <a:lnTo>
                        <a:pt x="14" y="10"/>
                      </a:lnTo>
                      <a:lnTo>
                        <a:pt x="22" y="14"/>
                      </a:lnTo>
                      <a:lnTo>
                        <a:pt x="33" y="18"/>
                      </a:lnTo>
                      <a:lnTo>
                        <a:pt x="42" y="22"/>
                      </a:lnTo>
                      <a:lnTo>
                        <a:pt x="52" y="27"/>
                      </a:lnTo>
                      <a:lnTo>
                        <a:pt x="64" y="33"/>
                      </a:lnTo>
                      <a:lnTo>
                        <a:pt x="74" y="40"/>
                      </a:lnTo>
                      <a:lnTo>
                        <a:pt x="87" y="22"/>
                      </a:lnTo>
                      <a:close/>
                    </a:path>
                  </a:pathLst>
                </a:custGeom>
                <a:solidFill>
                  <a:schemeClr val="accent2"/>
                </a:solidFill>
                <a:ln w="9525">
                  <a:noFill/>
                  <a:round/>
                  <a:headEnd/>
                  <a:tailEnd/>
                </a:ln>
              </p:spPr>
              <p:txBody>
                <a:bodyPr/>
                <a:lstStyle/>
                <a:p>
                  <a:pPr eaLnBrk="1" hangingPunct="1">
                    <a:defRPr/>
                  </a:pPr>
                  <a:endParaRPr lang="ru-RU">
                    <a:solidFill>
                      <a:srgbClr val="006699"/>
                    </a:solidFill>
                  </a:endParaRPr>
                </a:p>
              </p:txBody>
            </p:sp>
          </p:grpSp>
        </p:grpSp>
        <p:grpSp>
          <p:nvGrpSpPr>
            <p:cNvPr id="1036" name="Group 19"/>
            <p:cNvGrpSpPr>
              <a:grpSpLocks/>
            </p:cNvGrpSpPr>
            <p:nvPr/>
          </p:nvGrpSpPr>
          <p:grpSpPr bwMode="auto">
            <a:xfrm rot="6248562">
              <a:off x="343" y="3854"/>
              <a:ext cx="392" cy="424"/>
              <a:chOff x="1727" y="866"/>
              <a:chExt cx="129" cy="157"/>
            </a:xfrm>
          </p:grpSpPr>
          <p:sp>
            <p:nvSpPr>
              <p:cNvPr id="46100" name="Freeform 20"/>
              <p:cNvSpPr>
                <a:spLocks/>
              </p:cNvSpPr>
              <p:nvPr userDrawn="1"/>
            </p:nvSpPr>
            <p:spPr bwMode="ltGray">
              <a:xfrm>
                <a:off x="1727" y="868"/>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sp>
            <p:nvSpPr>
              <p:cNvPr id="46101" name="Freeform 21"/>
              <p:cNvSpPr>
                <a:spLocks/>
              </p:cNvSpPr>
              <p:nvPr userDrawn="1"/>
            </p:nvSpPr>
            <p:spPr bwMode="ltGray">
              <a:xfrm>
                <a:off x="1786" y="896"/>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sp>
            <p:nvSpPr>
              <p:cNvPr id="46102" name="Freeform 2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grpSp>
        <p:grpSp>
          <p:nvGrpSpPr>
            <p:cNvPr id="1037" name="Group 23"/>
            <p:cNvGrpSpPr>
              <a:grpSpLocks/>
            </p:cNvGrpSpPr>
            <p:nvPr/>
          </p:nvGrpSpPr>
          <p:grpSpPr bwMode="auto">
            <a:xfrm rot="5003157">
              <a:off x="249" y="1102"/>
              <a:ext cx="412" cy="500"/>
              <a:chOff x="1727" y="866"/>
              <a:chExt cx="129" cy="157"/>
            </a:xfrm>
          </p:grpSpPr>
          <p:sp>
            <p:nvSpPr>
              <p:cNvPr id="46104" name="Freeform 2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sp>
            <p:nvSpPr>
              <p:cNvPr id="46105" name="Freeform 2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sp>
            <p:nvSpPr>
              <p:cNvPr id="46106" name="Freeform 2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grpSp>
        <p:grpSp>
          <p:nvGrpSpPr>
            <p:cNvPr id="1038" name="Group 27"/>
            <p:cNvGrpSpPr>
              <a:grpSpLocks/>
            </p:cNvGrpSpPr>
            <p:nvPr/>
          </p:nvGrpSpPr>
          <p:grpSpPr bwMode="auto">
            <a:xfrm>
              <a:off x="815" y="0"/>
              <a:ext cx="345" cy="367"/>
              <a:chOff x="1727" y="866"/>
              <a:chExt cx="129" cy="157"/>
            </a:xfrm>
          </p:grpSpPr>
          <p:sp>
            <p:nvSpPr>
              <p:cNvPr id="46108" name="Freeform 2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sp>
            <p:nvSpPr>
              <p:cNvPr id="46109" name="Freeform 2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sp>
            <p:nvSpPr>
              <p:cNvPr id="46110" name="Freeform 3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grpSp>
        <p:sp>
          <p:nvSpPr>
            <p:cNvPr id="46111" name="Freeform 31"/>
            <p:cNvSpPr>
              <a:spLocks/>
            </p:cNvSpPr>
            <p:nvPr/>
          </p:nvSpPr>
          <p:spPr bwMode="ltGray">
            <a:xfrm>
              <a:off x="87" y="94"/>
              <a:ext cx="699" cy="756"/>
            </a:xfrm>
            <a:custGeom>
              <a:avLst/>
              <a:gdLst/>
              <a:ahLst/>
              <a:cxnLst>
                <a:cxn ang="0">
                  <a:pos x="1" y="392"/>
                </a:cxn>
                <a:cxn ang="0">
                  <a:pos x="3" y="252"/>
                </a:cxn>
                <a:cxn ang="0">
                  <a:pos x="21" y="210"/>
                </a:cxn>
                <a:cxn ang="0">
                  <a:pos x="29" y="182"/>
                </a:cxn>
                <a:cxn ang="0">
                  <a:pos x="39" y="154"/>
                </a:cxn>
                <a:cxn ang="0">
                  <a:pos x="51" y="138"/>
                </a:cxn>
                <a:cxn ang="0">
                  <a:pos x="111" y="74"/>
                </a:cxn>
                <a:cxn ang="0">
                  <a:pos x="169" y="30"/>
                </a:cxn>
                <a:cxn ang="0">
                  <a:pos x="225" y="10"/>
                </a:cxn>
                <a:cxn ang="0">
                  <a:pos x="249" y="4"/>
                </a:cxn>
                <a:cxn ang="0">
                  <a:pos x="265" y="0"/>
                </a:cxn>
                <a:cxn ang="0">
                  <a:pos x="357" y="2"/>
                </a:cxn>
                <a:cxn ang="0">
                  <a:pos x="385" y="6"/>
                </a:cxn>
                <a:cxn ang="0">
                  <a:pos x="489" y="40"/>
                </a:cxn>
                <a:cxn ang="0">
                  <a:pos x="619" y="128"/>
                </a:cxn>
                <a:cxn ang="0">
                  <a:pos x="653" y="178"/>
                </a:cxn>
                <a:cxn ang="0">
                  <a:pos x="693" y="322"/>
                </a:cxn>
                <a:cxn ang="0">
                  <a:pos x="687" y="434"/>
                </a:cxn>
                <a:cxn ang="0">
                  <a:pos x="665" y="538"/>
                </a:cxn>
                <a:cxn ang="0">
                  <a:pos x="639" y="564"/>
                </a:cxn>
                <a:cxn ang="0">
                  <a:pos x="631" y="580"/>
                </a:cxn>
                <a:cxn ang="0">
                  <a:pos x="607" y="588"/>
                </a:cxn>
                <a:cxn ang="0">
                  <a:pos x="473" y="664"/>
                </a:cxn>
                <a:cxn ang="0">
                  <a:pos x="449" y="678"/>
                </a:cxn>
                <a:cxn ang="0">
                  <a:pos x="405" y="684"/>
                </a:cxn>
                <a:cxn ang="0">
                  <a:pos x="375" y="690"/>
                </a:cxn>
                <a:cxn ang="0">
                  <a:pos x="267" y="684"/>
                </a:cxn>
                <a:cxn ang="0">
                  <a:pos x="259" y="722"/>
                </a:cxn>
                <a:cxn ang="0">
                  <a:pos x="241" y="756"/>
                </a:cxn>
                <a:cxn ang="0">
                  <a:pos x="185" y="728"/>
                </a:cxn>
                <a:cxn ang="0">
                  <a:pos x="163" y="720"/>
                </a:cxn>
                <a:cxn ang="0">
                  <a:pos x="151" y="716"/>
                </a:cxn>
                <a:cxn ang="0">
                  <a:pos x="195" y="674"/>
                </a:cxn>
                <a:cxn ang="0">
                  <a:pos x="211" y="644"/>
                </a:cxn>
                <a:cxn ang="0">
                  <a:pos x="209" y="626"/>
                </a:cxn>
                <a:cxn ang="0">
                  <a:pos x="195" y="620"/>
                </a:cxn>
                <a:cxn ang="0">
                  <a:pos x="165" y="596"/>
                </a:cxn>
                <a:cxn ang="0">
                  <a:pos x="99" y="534"/>
                </a:cxn>
                <a:cxn ang="0">
                  <a:pos x="61" y="506"/>
                </a:cxn>
                <a:cxn ang="0">
                  <a:pos x="23" y="470"/>
                </a:cxn>
                <a:cxn ang="0">
                  <a:pos x="7" y="434"/>
                </a:cxn>
                <a:cxn ang="0">
                  <a:pos x="5" y="396"/>
                </a:cxn>
                <a:cxn ang="0">
                  <a:pos x="1" y="392"/>
                </a:cxn>
              </a:cxnLst>
              <a:rect l="0" t="0" r="r" b="b"/>
              <a:pathLst>
                <a:path w="699" h="756">
                  <a:moveTo>
                    <a:pt x="1" y="392"/>
                  </a:moveTo>
                  <a:cubicBezTo>
                    <a:pt x="2" y="345"/>
                    <a:pt x="2" y="299"/>
                    <a:pt x="3" y="252"/>
                  </a:cubicBezTo>
                  <a:cubicBezTo>
                    <a:pt x="3" y="238"/>
                    <a:pt x="16" y="224"/>
                    <a:pt x="21" y="210"/>
                  </a:cubicBezTo>
                  <a:cubicBezTo>
                    <a:pt x="24" y="202"/>
                    <a:pt x="29" y="182"/>
                    <a:pt x="29" y="182"/>
                  </a:cubicBezTo>
                  <a:cubicBezTo>
                    <a:pt x="32" y="173"/>
                    <a:pt x="34" y="163"/>
                    <a:pt x="39" y="154"/>
                  </a:cubicBezTo>
                  <a:cubicBezTo>
                    <a:pt x="42" y="148"/>
                    <a:pt x="51" y="138"/>
                    <a:pt x="51" y="138"/>
                  </a:cubicBezTo>
                  <a:cubicBezTo>
                    <a:pt x="58" y="116"/>
                    <a:pt x="88" y="82"/>
                    <a:pt x="111" y="74"/>
                  </a:cubicBezTo>
                  <a:cubicBezTo>
                    <a:pt x="128" y="61"/>
                    <a:pt x="149" y="37"/>
                    <a:pt x="169" y="30"/>
                  </a:cubicBezTo>
                  <a:cubicBezTo>
                    <a:pt x="182" y="17"/>
                    <a:pt x="207" y="15"/>
                    <a:pt x="225" y="10"/>
                  </a:cubicBezTo>
                  <a:cubicBezTo>
                    <a:pt x="233" y="8"/>
                    <a:pt x="241" y="6"/>
                    <a:pt x="249" y="4"/>
                  </a:cubicBezTo>
                  <a:cubicBezTo>
                    <a:pt x="254" y="3"/>
                    <a:pt x="265" y="0"/>
                    <a:pt x="265" y="0"/>
                  </a:cubicBezTo>
                  <a:cubicBezTo>
                    <a:pt x="296" y="1"/>
                    <a:pt x="326" y="0"/>
                    <a:pt x="357" y="2"/>
                  </a:cubicBezTo>
                  <a:cubicBezTo>
                    <a:pt x="366" y="2"/>
                    <a:pt x="385" y="6"/>
                    <a:pt x="385" y="6"/>
                  </a:cubicBezTo>
                  <a:cubicBezTo>
                    <a:pt x="417" y="17"/>
                    <a:pt x="463" y="14"/>
                    <a:pt x="489" y="40"/>
                  </a:cubicBezTo>
                  <a:cubicBezTo>
                    <a:pt x="528" y="60"/>
                    <a:pt x="592" y="105"/>
                    <a:pt x="619" y="128"/>
                  </a:cubicBezTo>
                  <a:cubicBezTo>
                    <a:pt x="635" y="134"/>
                    <a:pt x="643" y="164"/>
                    <a:pt x="653" y="178"/>
                  </a:cubicBezTo>
                  <a:cubicBezTo>
                    <a:pt x="667" y="234"/>
                    <a:pt x="687" y="265"/>
                    <a:pt x="693" y="322"/>
                  </a:cubicBezTo>
                  <a:cubicBezTo>
                    <a:pt x="699" y="365"/>
                    <a:pt x="692" y="398"/>
                    <a:pt x="687" y="434"/>
                  </a:cubicBezTo>
                  <a:cubicBezTo>
                    <a:pt x="686" y="469"/>
                    <a:pt x="691" y="510"/>
                    <a:pt x="665" y="538"/>
                  </a:cubicBezTo>
                  <a:cubicBezTo>
                    <a:pt x="657" y="547"/>
                    <a:pt x="644" y="553"/>
                    <a:pt x="639" y="564"/>
                  </a:cubicBezTo>
                  <a:cubicBezTo>
                    <a:pt x="636" y="569"/>
                    <a:pt x="636" y="576"/>
                    <a:pt x="631" y="580"/>
                  </a:cubicBezTo>
                  <a:cubicBezTo>
                    <a:pt x="624" y="585"/>
                    <a:pt x="607" y="588"/>
                    <a:pt x="607" y="588"/>
                  </a:cubicBezTo>
                  <a:cubicBezTo>
                    <a:pt x="581" y="602"/>
                    <a:pt x="499" y="649"/>
                    <a:pt x="473" y="664"/>
                  </a:cubicBezTo>
                  <a:cubicBezTo>
                    <a:pt x="465" y="666"/>
                    <a:pt x="449" y="678"/>
                    <a:pt x="449" y="678"/>
                  </a:cubicBezTo>
                  <a:cubicBezTo>
                    <a:pt x="438" y="685"/>
                    <a:pt x="417" y="679"/>
                    <a:pt x="405" y="684"/>
                  </a:cubicBezTo>
                  <a:cubicBezTo>
                    <a:pt x="396" y="687"/>
                    <a:pt x="385" y="688"/>
                    <a:pt x="375" y="690"/>
                  </a:cubicBezTo>
                  <a:cubicBezTo>
                    <a:pt x="328" y="689"/>
                    <a:pt x="307" y="687"/>
                    <a:pt x="267" y="684"/>
                  </a:cubicBezTo>
                  <a:cubicBezTo>
                    <a:pt x="249" y="690"/>
                    <a:pt x="264" y="683"/>
                    <a:pt x="259" y="722"/>
                  </a:cubicBezTo>
                  <a:cubicBezTo>
                    <a:pt x="258" y="733"/>
                    <a:pt x="250" y="750"/>
                    <a:pt x="241" y="756"/>
                  </a:cubicBezTo>
                  <a:cubicBezTo>
                    <a:pt x="218" y="752"/>
                    <a:pt x="207" y="735"/>
                    <a:pt x="185" y="728"/>
                  </a:cubicBezTo>
                  <a:cubicBezTo>
                    <a:pt x="176" y="725"/>
                    <a:pt x="171" y="724"/>
                    <a:pt x="163" y="720"/>
                  </a:cubicBezTo>
                  <a:cubicBezTo>
                    <a:pt x="159" y="718"/>
                    <a:pt x="151" y="716"/>
                    <a:pt x="151" y="716"/>
                  </a:cubicBezTo>
                  <a:cubicBezTo>
                    <a:pt x="157" y="695"/>
                    <a:pt x="180" y="689"/>
                    <a:pt x="195" y="674"/>
                  </a:cubicBezTo>
                  <a:cubicBezTo>
                    <a:pt x="198" y="665"/>
                    <a:pt x="205" y="652"/>
                    <a:pt x="211" y="644"/>
                  </a:cubicBezTo>
                  <a:cubicBezTo>
                    <a:pt x="210" y="638"/>
                    <a:pt x="212" y="631"/>
                    <a:pt x="209" y="626"/>
                  </a:cubicBezTo>
                  <a:cubicBezTo>
                    <a:pt x="207" y="621"/>
                    <a:pt x="199" y="623"/>
                    <a:pt x="195" y="620"/>
                  </a:cubicBezTo>
                  <a:cubicBezTo>
                    <a:pt x="185" y="612"/>
                    <a:pt x="173" y="606"/>
                    <a:pt x="165" y="596"/>
                  </a:cubicBezTo>
                  <a:cubicBezTo>
                    <a:pt x="146" y="573"/>
                    <a:pt x="123" y="552"/>
                    <a:pt x="99" y="534"/>
                  </a:cubicBezTo>
                  <a:cubicBezTo>
                    <a:pt x="87" y="525"/>
                    <a:pt x="72" y="517"/>
                    <a:pt x="61" y="506"/>
                  </a:cubicBezTo>
                  <a:cubicBezTo>
                    <a:pt x="49" y="494"/>
                    <a:pt x="37" y="480"/>
                    <a:pt x="23" y="470"/>
                  </a:cubicBezTo>
                  <a:cubicBezTo>
                    <a:pt x="13" y="456"/>
                    <a:pt x="10" y="451"/>
                    <a:pt x="7" y="434"/>
                  </a:cubicBezTo>
                  <a:cubicBezTo>
                    <a:pt x="6" y="421"/>
                    <a:pt x="7" y="408"/>
                    <a:pt x="5" y="396"/>
                  </a:cubicBezTo>
                  <a:cubicBezTo>
                    <a:pt x="5" y="394"/>
                    <a:pt x="0" y="391"/>
                    <a:pt x="1" y="392"/>
                  </a:cubicBezTo>
                  <a:close/>
                </a:path>
              </a:pathLst>
            </a:custGeom>
            <a:solidFill>
              <a:schemeClr val="accent1">
                <a:alpha val="50000"/>
              </a:schemeClr>
            </a:solidFill>
            <a:ln w="9525">
              <a:noFill/>
              <a:round/>
              <a:headEnd/>
              <a:tailEnd/>
            </a:ln>
            <a:effectLst/>
          </p:spPr>
          <p:txBody>
            <a:bodyPr/>
            <a:lstStyle/>
            <a:p>
              <a:pPr eaLnBrk="1" hangingPunct="1">
                <a:defRPr/>
              </a:pPr>
              <a:endParaRPr lang="ru-RU">
                <a:solidFill>
                  <a:srgbClr val="006699"/>
                </a:solidFill>
              </a:endParaRPr>
            </a:p>
          </p:txBody>
        </p:sp>
        <p:sp>
          <p:nvSpPr>
            <p:cNvPr id="46112" name="Freeform 32"/>
            <p:cNvSpPr>
              <a:spLocks/>
            </p:cNvSpPr>
            <p:nvPr/>
          </p:nvSpPr>
          <p:spPr bwMode="ltGray">
            <a:xfrm rot="828663">
              <a:off x="242" y="3404"/>
              <a:ext cx="132" cy="16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folHlink"/>
            </a:solidFill>
            <a:ln w="9525">
              <a:noFill/>
              <a:round/>
              <a:headEnd/>
              <a:tailEnd/>
            </a:ln>
          </p:spPr>
          <p:txBody>
            <a:bodyPr/>
            <a:lstStyle/>
            <a:p>
              <a:pPr eaLnBrk="1" hangingPunct="1">
                <a:defRPr/>
              </a:pPr>
              <a:endParaRPr lang="ru-RU">
                <a:solidFill>
                  <a:srgbClr val="006699"/>
                </a:solidFill>
              </a:endParaRPr>
            </a:p>
          </p:txBody>
        </p:sp>
        <p:sp>
          <p:nvSpPr>
            <p:cNvPr id="46113" name="Freeform 33"/>
            <p:cNvSpPr>
              <a:spLocks/>
            </p:cNvSpPr>
            <p:nvPr/>
          </p:nvSpPr>
          <p:spPr bwMode="ltGray">
            <a:xfrm rot="828663">
              <a:off x="266" y="3592"/>
              <a:ext cx="66" cy="43"/>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folHlink"/>
            </a:solidFill>
            <a:ln w="9525">
              <a:noFill/>
              <a:round/>
              <a:headEnd/>
              <a:tailEnd/>
            </a:ln>
          </p:spPr>
          <p:txBody>
            <a:bodyPr/>
            <a:lstStyle/>
            <a:p>
              <a:pPr eaLnBrk="1" hangingPunct="1">
                <a:defRPr/>
              </a:pPr>
              <a:endParaRPr lang="ru-RU">
                <a:solidFill>
                  <a:srgbClr val="006699"/>
                </a:solidFill>
              </a:endParaRPr>
            </a:p>
          </p:txBody>
        </p:sp>
        <p:sp>
          <p:nvSpPr>
            <p:cNvPr id="46114" name="Freeform 34"/>
            <p:cNvSpPr>
              <a:spLocks/>
            </p:cNvSpPr>
            <p:nvPr/>
          </p:nvSpPr>
          <p:spPr bwMode="ltGray">
            <a:xfrm>
              <a:off x="11" y="4110"/>
              <a:ext cx="118" cy="209"/>
            </a:xfrm>
            <a:custGeom>
              <a:avLst/>
              <a:gdLst/>
              <a:ahLst/>
              <a:cxnLst>
                <a:cxn ang="0">
                  <a:pos x="0" y="0"/>
                </a:cxn>
                <a:cxn ang="0">
                  <a:pos x="6" y="8"/>
                </a:cxn>
                <a:cxn ang="0">
                  <a:pos x="15" y="19"/>
                </a:cxn>
                <a:cxn ang="0">
                  <a:pos x="26" y="33"/>
                </a:cxn>
                <a:cxn ang="0">
                  <a:pos x="38" y="51"/>
                </a:cxn>
                <a:cxn ang="0">
                  <a:pos x="54" y="72"/>
                </a:cxn>
                <a:cxn ang="0">
                  <a:pos x="67" y="94"/>
                </a:cxn>
                <a:cxn ang="0">
                  <a:pos x="79" y="119"/>
                </a:cxn>
                <a:cxn ang="0">
                  <a:pos x="87" y="146"/>
                </a:cxn>
                <a:cxn ang="0">
                  <a:pos x="94" y="175"/>
                </a:cxn>
                <a:cxn ang="0">
                  <a:pos x="91" y="209"/>
                </a:cxn>
                <a:cxn ang="0">
                  <a:pos x="118" y="209"/>
                </a:cxn>
                <a:cxn ang="0">
                  <a:pos x="117" y="177"/>
                </a:cxn>
                <a:cxn ang="0">
                  <a:pos x="104" y="119"/>
                </a:cxn>
                <a:cxn ang="0">
                  <a:pos x="82" y="69"/>
                </a:cxn>
                <a:cxn ang="0">
                  <a:pos x="47" y="27"/>
                </a:cxn>
                <a:cxn ang="0">
                  <a:pos x="0" y="0"/>
                </a:cxn>
              </a:cxnLst>
              <a:rect l="0" t="0" r="r" b="b"/>
              <a:pathLst>
                <a:path w="118" h="209">
                  <a:moveTo>
                    <a:pt x="0" y="0"/>
                  </a:moveTo>
                  <a:lnTo>
                    <a:pt x="6" y="8"/>
                  </a:lnTo>
                  <a:lnTo>
                    <a:pt x="15" y="19"/>
                  </a:lnTo>
                  <a:lnTo>
                    <a:pt x="26" y="33"/>
                  </a:lnTo>
                  <a:lnTo>
                    <a:pt x="38" y="51"/>
                  </a:lnTo>
                  <a:lnTo>
                    <a:pt x="54" y="72"/>
                  </a:lnTo>
                  <a:lnTo>
                    <a:pt x="67" y="94"/>
                  </a:lnTo>
                  <a:lnTo>
                    <a:pt x="79" y="119"/>
                  </a:lnTo>
                  <a:lnTo>
                    <a:pt x="87" y="146"/>
                  </a:lnTo>
                  <a:lnTo>
                    <a:pt x="94" y="175"/>
                  </a:lnTo>
                  <a:lnTo>
                    <a:pt x="91" y="209"/>
                  </a:lnTo>
                  <a:lnTo>
                    <a:pt x="118" y="209"/>
                  </a:lnTo>
                  <a:lnTo>
                    <a:pt x="117" y="177"/>
                  </a:lnTo>
                  <a:lnTo>
                    <a:pt x="104" y="119"/>
                  </a:lnTo>
                  <a:lnTo>
                    <a:pt x="82" y="69"/>
                  </a:lnTo>
                  <a:lnTo>
                    <a:pt x="47" y="27"/>
                  </a:lnTo>
                  <a:lnTo>
                    <a:pt x="0" y="0"/>
                  </a:lnTo>
                  <a:close/>
                </a:path>
              </a:pathLst>
            </a:custGeom>
            <a:solidFill>
              <a:schemeClr val="folHlink"/>
            </a:solidFill>
            <a:ln w="9525">
              <a:noFill/>
              <a:round/>
              <a:headEnd/>
              <a:tailEnd/>
            </a:ln>
          </p:spPr>
          <p:txBody>
            <a:bodyPr/>
            <a:lstStyle/>
            <a:p>
              <a:pPr eaLnBrk="1" hangingPunct="1">
                <a:defRPr/>
              </a:pPr>
              <a:endParaRPr lang="ru-RU">
                <a:solidFill>
                  <a:srgbClr val="006699"/>
                </a:solidFill>
              </a:endParaRPr>
            </a:p>
          </p:txBody>
        </p:sp>
        <p:sp>
          <p:nvSpPr>
            <p:cNvPr id="46115" name="Freeform 35"/>
            <p:cNvSpPr>
              <a:spLocks/>
            </p:cNvSpPr>
            <p:nvPr/>
          </p:nvSpPr>
          <p:spPr bwMode="ltGray">
            <a:xfrm>
              <a:off x="0" y="3968"/>
              <a:ext cx="130" cy="128"/>
            </a:xfrm>
            <a:custGeom>
              <a:avLst/>
              <a:gdLst/>
              <a:ahLst/>
              <a:cxnLst>
                <a:cxn ang="0">
                  <a:pos x="103" y="0"/>
                </a:cxn>
                <a:cxn ang="0">
                  <a:pos x="130" y="128"/>
                </a:cxn>
                <a:cxn ang="0">
                  <a:pos x="125" y="126"/>
                </a:cxn>
                <a:cxn ang="0">
                  <a:pos x="111" y="121"/>
                </a:cxn>
                <a:cxn ang="0">
                  <a:pos x="92" y="111"/>
                </a:cxn>
                <a:cxn ang="0">
                  <a:pos x="68" y="103"/>
                </a:cxn>
                <a:cxn ang="0">
                  <a:pos x="41" y="94"/>
                </a:cxn>
                <a:cxn ang="0">
                  <a:pos x="19" y="90"/>
                </a:cxn>
                <a:cxn ang="0">
                  <a:pos x="0" y="93"/>
                </a:cxn>
                <a:cxn ang="0">
                  <a:pos x="0" y="72"/>
                </a:cxn>
                <a:cxn ang="0">
                  <a:pos x="12" y="70"/>
                </a:cxn>
                <a:cxn ang="0">
                  <a:pos x="24" y="66"/>
                </a:cxn>
                <a:cxn ang="0">
                  <a:pos x="38" y="66"/>
                </a:cxn>
                <a:cxn ang="0">
                  <a:pos x="51" y="67"/>
                </a:cxn>
                <a:cxn ang="0">
                  <a:pos x="65" y="70"/>
                </a:cxn>
                <a:cxn ang="0">
                  <a:pos x="78" y="78"/>
                </a:cxn>
                <a:cxn ang="0">
                  <a:pos x="81" y="74"/>
                </a:cxn>
                <a:cxn ang="0">
                  <a:pos x="81" y="58"/>
                </a:cxn>
                <a:cxn ang="0">
                  <a:pos x="82" y="37"/>
                </a:cxn>
                <a:cxn ang="0">
                  <a:pos x="82" y="29"/>
                </a:cxn>
                <a:cxn ang="0">
                  <a:pos x="80" y="29"/>
                </a:cxn>
                <a:cxn ang="0">
                  <a:pos x="77" y="27"/>
                </a:cxn>
                <a:cxn ang="0">
                  <a:pos x="76" y="22"/>
                </a:cxn>
                <a:cxn ang="0">
                  <a:pos x="75" y="19"/>
                </a:cxn>
                <a:cxn ang="0">
                  <a:pos x="76" y="15"/>
                </a:cxn>
                <a:cxn ang="0">
                  <a:pos x="79" y="10"/>
                </a:cxn>
                <a:cxn ang="0">
                  <a:pos x="89" y="6"/>
                </a:cxn>
                <a:cxn ang="0">
                  <a:pos x="103" y="0"/>
                </a:cxn>
              </a:cxnLst>
              <a:rect l="0" t="0" r="r" b="b"/>
              <a:pathLst>
                <a:path w="130" h="128">
                  <a:moveTo>
                    <a:pt x="103" y="0"/>
                  </a:moveTo>
                  <a:lnTo>
                    <a:pt x="130" y="128"/>
                  </a:lnTo>
                  <a:lnTo>
                    <a:pt x="125" y="126"/>
                  </a:lnTo>
                  <a:lnTo>
                    <a:pt x="111" y="121"/>
                  </a:lnTo>
                  <a:lnTo>
                    <a:pt x="92" y="111"/>
                  </a:lnTo>
                  <a:lnTo>
                    <a:pt x="68" y="103"/>
                  </a:lnTo>
                  <a:lnTo>
                    <a:pt x="41" y="94"/>
                  </a:lnTo>
                  <a:lnTo>
                    <a:pt x="19" y="90"/>
                  </a:lnTo>
                  <a:lnTo>
                    <a:pt x="0" y="93"/>
                  </a:lnTo>
                  <a:lnTo>
                    <a:pt x="0" y="72"/>
                  </a:lnTo>
                  <a:lnTo>
                    <a:pt x="12" y="70"/>
                  </a:lnTo>
                  <a:lnTo>
                    <a:pt x="24" y="66"/>
                  </a:lnTo>
                  <a:lnTo>
                    <a:pt x="38" y="66"/>
                  </a:lnTo>
                  <a:lnTo>
                    <a:pt x="51" y="67"/>
                  </a:lnTo>
                  <a:lnTo>
                    <a:pt x="65" y="70"/>
                  </a:lnTo>
                  <a:lnTo>
                    <a:pt x="78" y="78"/>
                  </a:lnTo>
                  <a:lnTo>
                    <a:pt x="81" y="74"/>
                  </a:lnTo>
                  <a:lnTo>
                    <a:pt x="81" y="58"/>
                  </a:lnTo>
                  <a:lnTo>
                    <a:pt x="82" y="37"/>
                  </a:lnTo>
                  <a:lnTo>
                    <a:pt x="82" y="29"/>
                  </a:lnTo>
                  <a:lnTo>
                    <a:pt x="80" y="29"/>
                  </a:lnTo>
                  <a:lnTo>
                    <a:pt x="77" y="27"/>
                  </a:lnTo>
                  <a:lnTo>
                    <a:pt x="76" y="22"/>
                  </a:lnTo>
                  <a:lnTo>
                    <a:pt x="75" y="19"/>
                  </a:lnTo>
                  <a:lnTo>
                    <a:pt x="76" y="15"/>
                  </a:lnTo>
                  <a:lnTo>
                    <a:pt x="79" y="10"/>
                  </a:lnTo>
                  <a:lnTo>
                    <a:pt x="89" y="6"/>
                  </a:lnTo>
                  <a:lnTo>
                    <a:pt x="103" y="0"/>
                  </a:lnTo>
                  <a:close/>
                </a:path>
              </a:pathLst>
            </a:custGeom>
            <a:solidFill>
              <a:schemeClr val="folHlink"/>
            </a:solidFill>
            <a:ln w="9525">
              <a:noFill/>
              <a:round/>
              <a:headEnd/>
              <a:tailEnd/>
            </a:ln>
          </p:spPr>
          <p:txBody>
            <a:bodyPr/>
            <a:lstStyle/>
            <a:p>
              <a:pPr eaLnBrk="1" hangingPunct="1">
                <a:defRPr/>
              </a:pPr>
              <a:endParaRPr lang="ru-RU">
                <a:solidFill>
                  <a:srgbClr val="006699"/>
                </a:solidFill>
              </a:endParaRPr>
            </a:p>
          </p:txBody>
        </p:sp>
        <p:sp>
          <p:nvSpPr>
            <p:cNvPr id="46116" name="Freeform 36"/>
            <p:cNvSpPr>
              <a:spLocks/>
            </p:cNvSpPr>
            <p:nvPr/>
          </p:nvSpPr>
          <p:spPr bwMode="ltGray">
            <a:xfrm>
              <a:off x="0" y="3949"/>
              <a:ext cx="47" cy="86"/>
            </a:xfrm>
            <a:custGeom>
              <a:avLst/>
              <a:gdLst/>
              <a:ahLst/>
              <a:cxnLst>
                <a:cxn ang="0">
                  <a:pos x="37" y="0"/>
                </a:cxn>
                <a:cxn ang="0">
                  <a:pos x="15" y="37"/>
                </a:cxn>
                <a:cxn ang="0">
                  <a:pos x="0" y="59"/>
                </a:cxn>
                <a:cxn ang="0">
                  <a:pos x="0" y="86"/>
                </a:cxn>
                <a:cxn ang="0">
                  <a:pos x="8" y="82"/>
                </a:cxn>
                <a:cxn ang="0">
                  <a:pos x="20" y="73"/>
                </a:cxn>
                <a:cxn ang="0">
                  <a:pos x="33" y="63"/>
                </a:cxn>
                <a:cxn ang="0">
                  <a:pos x="42" y="51"/>
                </a:cxn>
                <a:cxn ang="0">
                  <a:pos x="47" y="36"/>
                </a:cxn>
                <a:cxn ang="0">
                  <a:pos x="46" y="19"/>
                </a:cxn>
                <a:cxn ang="0">
                  <a:pos x="37" y="0"/>
                </a:cxn>
              </a:cxnLst>
              <a:rect l="0" t="0" r="r" b="b"/>
              <a:pathLst>
                <a:path w="47" h="86">
                  <a:moveTo>
                    <a:pt x="37" y="0"/>
                  </a:moveTo>
                  <a:lnTo>
                    <a:pt x="15" y="37"/>
                  </a:lnTo>
                  <a:lnTo>
                    <a:pt x="0" y="59"/>
                  </a:lnTo>
                  <a:lnTo>
                    <a:pt x="0" y="86"/>
                  </a:lnTo>
                  <a:lnTo>
                    <a:pt x="8" y="82"/>
                  </a:lnTo>
                  <a:lnTo>
                    <a:pt x="20" y="73"/>
                  </a:lnTo>
                  <a:lnTo>
                    <a:pt x="33" y="63"/>
                  </a:lnTo>
                  <a:lnTo>
                    <a:pt x="42" y="51"/>
                  </a:lnTo>
                  <a:lnTo>
                    <a:pt x="47" y="36"/>
                  </a:lnTo>
                  <a:lnTo>
                    <a:pt x="46" y="19"/>
                  </a:lnTo>
                  <a:lnTo>
                    <a:pt x="37" y="0"/>
                  </a:lnTo>
                  <a:close/>
                </a:path>
              </a:pathLst>
            </a:custGeom>
            <a:solidFill>
              <a:schemeClr val="folHlink"/>
            </a:solidFill>
            <a:ln w="9525">
              <a:noFill/>
              <a:round/>
              <a:headEnd/>
              <a:tailEnd/>
            </a:ln>
          </p:spPr>
          <p:txBody>
            <a:bodyPr/>
            <a:lstStyle/>
            <a:p>
              <a:pPr eaLnBrk="1" hangingPunct="1">
                <a:defRPr/>
              </a:pPr>
              <a:endParaRPr lang="ru-RU">
                <a:solidFill>
                  <a:srgbClr val="006699"/>
                </a:solidFill>
              </a:endParaRPr>
            </a:p>
          </p:txBody>
        </p:sp>
        <p:sp>
          <p:nvSpPr>
            <p:cNvPr id="46117" name="Freeform 37"/>
            <p:cNvSpPr>
              <a:spLocks/>
            </p:cNvSpPr>
            <p:nvPr/>
          </p:nvSpPr>
          <p:spPr bwMode="ltGray">
            <a:xfrm>
              <a:off x="0" y="3239"/>
              <a:ext cx="497" cy="740"/>
            </a:xfrm>
            <a:custGeom>
              <a:avLst/>
              <a:gdLst/>
              <a:ahLst/>
              <a:cxnLst>
                <a:cxn ang="0">
                  <a:pos x="0" y="13"/>
                </a:cxn>
                <a:cxn ang="0">
                  <a:pos x="41" y="4"/>
                </a:cxn>
                <a:cxn ang="0">
                  <a:pos x="101" y="0"/>
                </a:cxn>
                <a:cxn ang="0">
                  <a:pos x="170" y="4"/>
                </a:cxn>
                <a:cxn ang="0">
                  <a:pos x="248" y="21"/>
                </a:cxn>
                <a:cxn ang="0">
                  <a:pos x="323" y="50"/>
                </a:cxn>
                <a:cxn ang="0">
                  <a:pos x="382" y="90"/>
                </a:cxn>
                <a:cxn ang="0">
                  <a:pos x="428" y="141"/>
                </a:cxn>
                <a:cxn ang="0">
                  <a:pos x="463" y="199"/>
                </a:cxn>
                <a:cxn ang="0">
                  <a:pos x="485" y="262"/>
                </a:cxn>
                <a:cxn ang="0">
                  <a:pos x="496" y="327"/>
                </a:cxn>
                <a:cxn ang="0">
                  <a:pos x="497" y="396"/>
                </a:cxn>
                <a:cxn ang="0">
                  <a:pos x="487" y="462"/>
                </a:cxn>
                <a:cxn ang="0">
                  <a:pos x="470" y="527"/>
                </a:cxn>
                <a:cxn ang="0">
                  <a:pos x="443" y="586"/>
                </a:cxn>
                <a:cxn ang="0">
                  <a:pos x="406" y="639"/>
                </a:cxn>
                <a:cxn ang="0">
                  <a:pos x="364" y="683"/>
                </a:cxn>
                <a:cxn ang="0">
                  <a:pos x="315" y="715"/>
                </a:cxn>
                <a:cxn ang="0">
                  <a:pos x="259" y="736"/>
                </a:cxn>
                <a:cxn ang="0">
                  <a:pos x="198" y="740"/>
                </a:cxn>
                <a:cxn ang="0">
                  <a:pos x="131" y="727"/>
                </a:cxn>
                <a:cxn ang="0">
                  <a:pos x="167" y="728"/>
                </a:cxn>
                <a:cxn ang="0">
                  <a:pos x="204" y="718"/>
                </a:cxn>
                <a:cxn ang="0">
                  <a:pos x="238" y="700"/>
                </a:cxn>
                <a:cxn ang="0">
                  <a:pos x="272" y="670"/>
                </a:cxn>
                <a:cxn ang="0">
                  <a:pos x="304" y="635"/>
                </a:cxn>
                <a:cxn ang="0">
                  <a:pos x="333" y="594"/>
                </a:cxn>
                <a:cxn ang="0">
                  <a:pos x="358" y="549"/>
                </a:cxn>
                <a:cxn ang="0">
                  <a:pos x="381" y="500"/>
                </a:cxn>
                <a:cxn ang="0">
                  <a:pos x="396" y="449"/>
                </a:cxn>
                <a:cxn ang="0">
                  <a:pos x="408" y="397"/>
                </a:cxn>
                <a:cxn ang="0">
                  <a:pos x="414" y="346"/>
                </a:cxn>
                <a:cxn ang="0">
                  <a:pos x="412" y="296"/>
                </a:cxn>
                <a:cxn ang="0">
                  <a:pos x="402" y="251"/>
                </a:cxn>
                <a:cxn ang="0">
                  <a:pos x="384" y="208"/>
                </a:cxn>
                <a:cxn ang="0">
                  <a:pos x="357" y="172"/>
                </a:cxn>
                <a:cxn ang="0">
                  <a:pos x="320" y="142"/>
                </a:cxn>
                <a:cxn ang="0">
                  <a:pos x="260" y="107"/>
                </a:cxn>
                <a:cxn ang="0">
                  <a:pos x="203" y="82"/>
                </a:cxn>
                <a:cxn ang="0">
                  <a:pos x="154" y="65"/>
                </a:cxn>
                <a:cxn ang="0">
                  <a:pos x="108" y="56"/>
                </a:cxn>
                <a:cxn ang="0">
                  <a:pos x="68" y="55"/>
                </a:cxn>
                <a:cxn ang="0">
                  <a:pos x="32" y="61"/>
                </a:cxn>
                <a:cxn ang="0">
                  <a:pos x="0" y="70"/>
                </a:cxn>
                <a:cxn ang="0">
                  <a:pos x="0" y="13"/>
                </a:cxn>
              </a:cxnLst>
              <a:rect l="0" t="0" r="r" b="b"/>
              <a:pathLst>
                <a:path w="497" h="740">
                  <a:moveTo>
                    <a:pt x="0" y="13"/>
                  </a:moveTo>
                  <a:lnTo>
                    <a:pt x="41" y="4"/>
                  </a:lnTo>
                  <a:lnTo>
                    <a:pt x="101" y="0"/>
                  </a:lnTo>
                  <a:lnTo>
                    <a:pt x="170" y="4"/>
                  </a:lnTo>
                  <a:lnTo>
                    <a:pt x="248" y="21"/>
                  </a:lnTo>
                  <a:lnTo>
                    <a:pt x="323" y="50"/>
                  </a:lnTo>
                  <a:lnTo>
                    <a:pt x="382" y="90"/>
                  </a:lnTo>
                  <a:lnTo>
                    <a:pt x="428" y="141"/>
                  </a:lnTo>
                  <a:lnTo>
                    <a:pt x="463" y="199"/>
                  </a:lnTo>
                  <a:lnTo>
                    <a:pt x="485" y="262"/>
                  </a:lnTo>
                  <a:lnTo>
                    <a:pt x="496" y="327"/>
                  </a:lnTo>
                  <a:lnTo>
                    <a:pt x="497" y="396"/>
                  </a:lnTo>
                  <a:lnTo>
                    <a:pt x="487" y="462"/>
                  </a:lnTo>
                  <a:lnTo>
                    <a:pt x="470" y="527"/>
                  </a:lnTo>
                  <a:lnTo>
                    <a:pt x="443" y="586"/>
                  </a:lnTo>
                  <a:lnTo>
                    <a:pt x="406" y="639"/>
                  </a:lnTo>
                  <a:lnTo>
                    <a:pt x="364" y="683"/>
                  </a:lnTo>
                  <a:lnTo>
                    <a:pt x="315" y="715"/>
                  </a:lnTo>
                  <a:lnTo>
                    <a:pt x="259" y="736"/>
                  </a:lnTo>
                  <a:lnTo>
                    <a:pt x="198" y="740"/>
                  </a:lnTo>
                  <a:lnTo>
                    <a:pt x="131" y="727"/>
                  </a:lnTo>
                  <a:lnTo>
                    <a:pt x="167" y="728"/>
                  </a:lnTo>
                  <a:lnTo>
                    <a:pt x="204" y="718"/>
                  </a:lnTo>
                  <a:lnTo>
                    <a:pt x="238" y="700"/>
                  </a:lnTo>
                  <a:lnTo>
                    <a:pt x="272" y="670"/>
                  </a:lnTo>
                  <a:lnTo>
                    <a:pt x="304" y="635"/>
                  </a:lnTo>
                  <a:lnTo>
                    <a:pt x="333" y="594"/>
                  </a:lnTo>
                  <a:lnTo>
                    <a:pt x="358" y="549"/>
                  </a:lnTo>
                  <a:lnTo>
                    <a:pt x="381" y="500"/>
                  </a:lnTo>
                  <a:lnTo>
                    <a:pt x="396" y="449"/>
                  </a:lnTo>
                  <a:lnTo>
                    <a:pt x="408" y="397"/>
                  </a:lnTo>
                  <a:lnTo>
                    <a:pt x="414" y="346"/>
                  </a:lnTo>
                  <a:lnTo>
                    <a:pt x="412" y="296"/>
                  </a:lnTo>
                  <a:lnTo>
                    <a:pt x="402" y="251"/>
                  </a:lnTo>
                  <a:lnTo>
                    <a:pt x="384" y="208"/>
                  </a:lnTo>
                  <a:lnTo>
                    <a:pt x="357" y="172"/>
                  </a:lnTo>
                  <a:lnTo>
                    <a:pt x="320" y="142"/>
                  </a:lnTo>
                  <a:lnTo>
                    <a:pt x="260" y="107"/>
                  </a:lnTo>
                  <a:lnTo>
                    <a:pt x="203" y="82"/>
                  </a:lnTo>
                  <a:lnTo>
                    <a:pt x="154" y="65"/>
                  </a:lnTo>
                  <a:lnTo>
                    <a:pt x="108" y="56"/>
                  </a:lnTo>
                  <a:lnTo>
                    <a:pt x="68" y="55"/>
                  </a:lnTo>
                  <a:lnTo>
                    <a:pt x="32" y="61"/>
                  </a:lnTo>
                  <a:lnTo>
                    <a:pt x="0" y="70"/>
                  </a:lnTo>
                  <a:lnTo>
                    <a:pt x="0" y="13"/>
                  </a:lnTo>
                  <a:close/>
                </a:path>
              </a:pathLst>
            </a:custGeom>
            <a:solidFill>
              <a:schemeClr val="folHlink"/>
            </a:solidFill>
            <a:ln w="9525">
              <a:noFill/>
              <a:round/>
              <a:headEnd/>
              <a:tailEnd/>
            </a:ln>
          </p:spPr>
          <p:txBody>
            <a:bodyPr/>
            <a:lstStyle/>
            <a:p>
              <a:pPr eaLnBrk="1" hangingPunct="1">
                <a:defRPr/>
              </a:pPr>
              <a:endParaRPr lang="ru-RU">
                <a:solidFill>
                  <a:srgbClr val="006699"/>
                </a:solidFill>
              </a:endParaRPr>
            </a:p>
          </p:txBody>
        </p:sp>
        <p:sp>
          <p:nvSpPr>
            <p:cNvPr id="46118" name="Freeform 38"/>
            <p:cNvSpPr>
              <a:spLocks/>
            </p:cNvSpPr>
            <p:nvPr/>
          </p:nvSpPr>
          <p:spPr bwMode="ltGray">
            <a:xfrm rot="1584153">
              <a:off x="20" y="410"/>
              <a:ext cx="344" cy="245"/>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eaLnBrk="1" hangingPunct="1">
                <a:defRPr/>
              </a:pPr>
              <a:endParaRPr lang="ru-RU">
                <a:solidFill>
                  <a:srgbClr val="006699"/>
                </a:solidFill>
              </a:endParaRPr>
            </a:p>
          </p:txBody>
        </p:sp>
        <p:sp>
          <p:nvSpPr>
            <p:cNvPr id="46119" name="Freeform 39"/>
            <p:cNvSpPr>
              <a:spLocks/>
            </p:cNvSpPr>
            <p:nvPr/>
          </p:nvSpPr>
          <p:spPr bwMode="ltGray">
            <a:xfrm rot="1584153">
              <a:off x="242" y="756"/>
              <a:ext cx="167" cy="115"/>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eaLnBrk="1" hangingPunct="1">
                <a:defRPr/>
              </a:pPr>
              <a:endParaRPr lang="ru-RU">
                <a:solidFill>
                  <a:srgbClr val="006699"/>
                </a:solidFill>
              </a:endParaRPr>
            </a:p>
          </p:txBody>
        </p:sp>
        <p:sp>
          <p:nvSpPr>
            <p:cNvPr id="46120" name="Freeform 40"/>
            <p:cNvSpPr>
              <a:spLocks/>
            </p:cNvSpPr>
            <p:nvPr/>
          </p:nvSpPr>
          <p:spPr bwMode="ltGray">
            <a:xfrm rot="1584153">
              <a:off x="574" y="286"/>
              <a:ext cx="147" cy="160"/>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1"/>
            </a:solidFill>
            <a:ln w="9525">
              <a:noFill/>
              <a:round/>
              <a:headEnd/>
              <a:tailEnd/>
            </a:ln>
          </p:spPr>
          <p:txBody>
            <a:bodyPr/>
            <a:lstStyle/>
            <a:p>
              <a:pPr eaLnBrk="1" hangingPunct="1">
                <a:defRPr/>
              </a:pPr>
              <a:endParaRPr lang="ru-RU">
                <a:solidFill>
                  <a:srgbClr val="006699"/>
                </a:solidFill>
              </a:endParaRPr>
            </a:p>
          </p:txBody>
        </p:sp>
        <p:sp>
          <p:nvSpPr>
            <p:cNvPr id="46121" name="Freeform 41"/>
            <p:cNvSpPr>
              <a:spLocks/>
            </p:cNvSpPr>
            <p:nvPr/>
          </p:nvSpPr>
          <p:spPr bwMode="ltGray">
            <a:xfrm rot="1584153">
              <a:off x="236" y="721"/>
              <a:ext cx="62" cy="97"/>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eaLnBrk="1" hangingPunct="1">
                <a:defRPr/>
              </a:pPr>
              <a:endParaRPr lang="ru-RU">
                <a:solidFill>
                  <a:srgbClr val="006699"/>
                </a:solidFill>
              </a:endParaRPr>
            </a:p>
          </p:txBody>
        </p:sp>
        <p:sp>
          <p:nvSpPr>
            <p:cNvPr id="46122" name="Freeform 42"/>
            <p:cNvSpPr>
              <a:spLocks/>
            </p:cNvSpPr>
            <p:nvPr/>
          </p:nvSpPr>
          <p:spPr bwMode="ltGray">
            <a:xfrm rot="1584153">
              <a:off x="585" y="466"/>
              <a:ext cx="72" cy="41"/>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1"/>
            </a:solidFill>
            <a:ln w="9525">
              <a:noFill/>
              <a:round/>
              <a:headEnd/>
              <a:tailEnd/>
            </a:ln>
          </p:spPr>
          <p:txBody>
            <a:bodyPr/>
            <a:lstStyle/>
            <a:p>
              <a:pPr eaLnBrk="1" hangingPunct="1">
                <a:defRPr/>
              </a:pPr>
              <a:endParaRPr lang="ru-RU">
                <a:solidFill>
                  <a:srgbClr val="006699"/>
                </a:solidFill>
              </a:endParaRPr>
            </a:p>
          </p:txBody>
        </p:sp>
        <p:sp>
          <p:nvSpPr>
            <p:cNvPr id="46123" name="Freeform 43"/>
            <p:cNvSpPr>
              <a:spLocks/>
            </p:cNvSpPr>
            <p:nvPr/>
          </p:nvSpPr>
          <p:spPr bwMode="ltGray">
            <a:xfrm>
              <a:off x="0" y="886"/>
              <a:ext cx="360" cy="650"/>
            </a:xfrm>
            <a:custGeom>
              <a:avLst/>
              <a:gdLst/>
              <a:ahLst/>
              <a:cxnLst>
                <a:cxn ang="0">
                  <a:pos x="264" y="0"/>
                </a:cxn>
                <a:cxn ang="0">
                  <a:pos x="269" y="9"/>
                </a:cxn>
                <a:cxn ang="0">
                  <a:pos x="277" y="22"/>
                </a:cxn>
                <a:cxn ang="0">
                  <a:pos x="286" y="39"/>
                </a:cxn>
                <a:cxn ang="0">
                  <a:pos x="297" y="58"/>
                </a:cxn>
                <a:cxn ang="0">
                  <a:pos x="309" y="83"/>
                </a:cxn>
                <a:cxn ang="0">
                  <a:pos x="319" y="108"/>
                </a:cxn>
                <a:cxn ang="0">
                  <a:pos x="329" y="136"/>
                </a:cxn>
                <a:cxn ang="0">
                  <a:pos x="333" y="163"/>
                </a:cxn>
                <a:cxn ang="0">
                  <a:pos x="336" y="193"/>
                </a:cxn>
                <a:cxn ang="0">
                  <a:pos x="332" y="223"/>
                </a:cxn>
                <a:cxn ang="0">
                  <a:pos x="323" y="255"/>
                </a:cxn>
                <a:cxn ang="0">
                  <a:pos x="310" y="285"/>
                </a:cxn>
                <a:cxn ang="0">
                  <a:pos x="287" y="315"/>
                </a:cxn>
                <a:cxn ang="0">
                  <a:pos x="257" y="343"/>
                </a:cxn>
                <a:cxn ang="0">
                  <a:pos x="218" y="370"/>
                </a:cxn>
                <a:cxn ang="0">
                  <a:pos x="167" y="396"/>
                </a:cxn>
                <a:cxn ang="0">
                  <a:pos x="111" y="425"/>
                </a:cxn>
                <a:cxn ang="0">
                  <a:pos x="69" y="457"/>
                </a:cxn>
                <a:cxn ang="0">
                  <a:pos x="35" y="490"/>
                </a:cxn>
                <a:cxn ang="0">
                  <a:pos x="12" y="526"/>
                </a:cxn>
                <a:cxn ang="0">
                  <a:pos x="0" y="553"/>
                </a:cxn>
                <a:cxn ang="0">
                  <a:pos x="0" y="650"/>
                </a:cxn>
                <a:cxn ang="0">
                  <a:pos x="6" y="628"/>
                </a:cxn>
                <a:cxn ang="0">
                  <a:pos x="19" y="594"/>
                </a:cxn>
                <a:cxn ang="0">
                  <a:pos x="43" y="551"/>
                </a:cxn>
                <a:cxn ang="0">
                  <a:pos x="76" y="503"/>
                </a:cxn>
                <a:cxn ang="0">
                  <a:pos x="125" y="454"/>
                </a:cxn>
                <a:cxn ang="0">
                  <a:pos x="190" y="408"/>
                </a:cxn>
                <a:cxn ang="0">
                  <a:pos x="275" y="365"/>
                </a:cxn>
                <a:cxn ang="0">
                  <a:pos x="308" y="342"/>
                </a:cxn>
                <a:cxn ang="0">
                  <a:pos x="335" y="305"/>
                </a:cxn>
                <a:cxn ang="0">
                  <a:pos x="352" y="255"/>
                </a:cxn>
                <a:cxn ang="0">
                  <a:pos x="360" y="201"/>
                </a:cxn>
                <a:cxn ang="0">
                  <a:pos x="356" y="144"/>
                </a:cxn>
                <a:cxn ang="0">
                  <a:pos x="341" y="88"/>
                </a:cxn>
                <a:cxn ang="0">
                  <a:pos x="311" y="39"/>
                </a:cxn>
                <a:cxn ang="0">
                  <a:pos x="264" y="0"/>
                </a:cxn>
              </a:cxnLst>
              <a:rect l="0" t="0" r="r" b="b"/>
              <a:pathLst>
                <a:path w="360" h="650">
                  <a:moveTo>
                    <a:pt x="264" y="0"/>
                  </a:moveTo>
                  <a:lnTo>
                    <a:pt x="269" y="9"/>
                  </a:lnTo>
                  <a:lnTo>
                    <a:pt x="277" y="22"/>
                  </a:lnTo>
                  <a:lnTo>
                    <a:pt x="286" y="39"/>
                  </a:lnTo>
                  <a:lnTo>
                    <a:pt x="297" y="58"/>
                  </a:lnTo>
                  <a:lnTo>
                    <a:pt x="309" y="83"/>
                  </a:lnTo>
                  <a:lnTo>
                    <a:pt x="319" y="108"/>
                  </a:lnTo>
                  <a:lnTo>
                    <a:pt x="329" y="136"/>
                  </a:lnTo>
                  <a:lnTo>
                    <a:pt x="333" y="163"/>
                  </a:lnTo>
                  <a:lnTo>
                    <a:pt x="336" y="193"/>
                  </a:lnTo>
                  <a:lnTo>
                    <a:pt x="332" y="223"/>
                  </a:lnTo>
                  <a:lnTo>
                    <a:pt x="323" y="255"/>
                  </a:lnTo>
                  <a:lnTo>
                    <a:pt x="310" y="285"/>
                  </a:lnTo>
                  <a:lnTo>
                    <a:pt x="287" y="315"/>
                  </a:lnTo>
                  <a:lnTo>
                    <a:pt x="257" y="343"/>
                  </a:lnTo>
                  <a:lnTo>
                    <a:pt x="218" y="370"/>
                  </a:lnTo>
                  <a:lnTo>
                    <a:pt x="167" y="396"/>
                  </a:lnTo>
                  <a:lnTo>
                    <a:pt x="111" y="425"/>
                  </a:lnTo>
                  <a:lnTo>
                    <a:pt x="69" y="457"/>
                  </a:lnTo>
                  <a:lnTo>
                    <a:pt x="35" y="490"/>
                  </a:lnTo>
                  <a:lnTo>
                    <a:pt x="12" y="526"/>
                  </a:lnTo>
                  <a:lnTo>
                    <a:pt x="0" y="553"/>
                  </a:lnTo>
                  <a:lnTo>
                    <a:pt x="0" y="650"/>
                  </a:lnTo>
                  <a:lnTo>
                    <a:pt x="6" y="628"/>
                  </a:lnTo>
                  <a:lnTo>
                    <a:pt x="19" y="594"/>
                  </a:lnTo>
                  <a:lnTo>
                    <a:pt x="43" y="551"/>
                  </a:lnTo>
                  <a:lnTo>
                    <a:pt x="76" y="503"/>
                  </a:lnTo>
                  <a:lnTo>
                    <a:pt x="125" y="454"/>
                  </a:lnTo>
                  <a:lnTo>
                    <a:pt x="190" y="408"/>
                  </a:lnTo>
                  <a:lnTo>
                    <a:pt x="275" y="365"/>
                  </a:lnTo>
                  <a:lnTo>
                    <a:pt x="308" y="342"/>
                  </a:lnTo>
                  <a:lnTo>
                    <a:pt x="335" y="305"/>
                  </a:lnTo>
                  <a:lnTo>
                    <a:pt x="352" y="255"/>
                  </a:lnTo>
                  <a:lnTo>
                    <a:pt x="360" y="201"/>
                  </a:lnTo>
                  <a:lnTo>
                    <a:pt x="356" y="144"/>
                  </a:lnTo>
                  <a:lnTo>
                    <a:pt x="341" y="88"/>
                  </a:lnTo>
                  <a:lnTo>
                    <a:pt x="311" y="39"/>
                  </a:lnTo>
                  <a:lnTo>
                    <a:pt x="264" y="0"/>
                  </a:lnTo>
                  <a:close/>
                </a:path>
              </a:pathLst>
            </a:custGeom>
            <a:solidFill>
              <a:schemeClr val="accent1"/>
            </a:solidFill>
            <a:ln w="9525">
              <a:noFill/>
              <a:round/>
              <a:headEnd/>
              <a:tailEnd/>
            </a:ln>
          </p:spPr>
          <p:txBody>
            <a:bodyPr/>
            <a:lstStyle/>
            <a:p>
              <a:pPr eaLnBrk="1" hangingPunct="1">
                <a:defRPr/>
              </a:pPr>
              <a:endParaRPr lang="ru-RU">
                <a:solidFill>
                  <a:srgbClr val="006699"/>
                </a:solidFill>
              </a:endParaRPr>
            </a:p>
          </p:txBody>
        </p:sp>
        <p:sp>
          <p:nvSpPr>
            <p:cNvPr id="46124" name="Freeform 44"/>
            <p:cNvSpPr>
              <a:spLocks/>
            </p:cNvSpPr>
            <p:nvPr/>
          </p:nvSpPr>
          <p:spPr bwMode="ltGray">
            <a:xfrm rot="1584153">
              <a:off x="56" y="84"/>
              <a:ext cx="804" cy="686"/>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1"/>
            </a:solidFill>
            <a:ln w="9525">
              <a:noFill/>
              <a:round/>
              <a:headEnd/>
              <a:tailEnd/>
            </a:ln>
          </p:spPr>
          <p:txBody>
            <a:bodyPr/>
            <a:lstStyle/>
            <a:p>
              <a:pPr eaLnBrk="1" hangingPunct="1">
                <a:defRPr/>
              </a:pPr>
              <a:endParaRPr lang="ru-RU">
                <a:solidFill>
                  <a:srgbClr val="006699"/>
                </a:solidFill>
              </a:endParaRPr>
            </a:p>
          </p:txBody>
        </p:sp>
      </p:grpSp>
      <p:sp>
        <p:nvSpPr>
          <p:cNvPr id="46125" name="Rectangle 45"/>
          <p:cNvSpPr>
            <a:spLocks noGrp="1" noChangeArrowheads="1"/>
          </p:cNvSpPr>
          <p:nvPr>
            <p:ph type="title"/>
          </p:nvPr>
        </p:nvSpPr>
        <p:spPr bwMode="auto">
          <a:xfrm>
            <a:off x="442913" y="103188"/>
            <a:ext cx="8243887" cy="131445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ru-RU" smtClean="0"/>
              <a:t>Образец заголовка</a:t>
            </a:r>
          </a:p>
        </p:txBody>
      </p:sp>
      <p:sp>
        <p:nvSpPr>
          <p:cNvPr id="1028" name="Rectangle 46"/>
          <p:cNvSpPr>
            <a:spLocks noGrp="1" noChangeArrowheads="1"/>
          </p:cNvSpPr>
          <p:nvPr>
            <p:ph type="body" idx="1"/>
          </p:nvPr>
        </p:nvSpPr>
        <p:spPr bwMode="auto">
          <a:xfrm>
            <a:off x="457200" y="1600200"/>
            <a:ext cx="8229600" cy="445611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6127" name="Rectangle 47"/>
          <p:cNvSpPr>
            <a:spLocks noGrp="1" noChangeArrowheads="1"/>
          </p:cNvSpPr>
          <p:nvPr>
            <p:ph type="dt" sz="half" idx="2"/>
          </p:nvPr>
        </p:nvSpPr>
        <p:spPr bwMode="auto">
          <a:xfrm>
            <a:off x="457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400"/>
            </a:lvl1pPr>
          </a:lstStyle>
          <a:p>
            <a:pPr eaLnBrk="1" hangingPunct="1">
              <a:defRPr/>
            </a:pPr>
            <a:endParaRPr lang="ru-RU">
              <a:solidFill>
                <a:srgbClr val="006699"/>
              </a:solidFill>
            </a:endParaRPr>
          </a:p>
        </p:txBody>
      </p:sp>
      <p:sp>
        <p:nvSpPr>
          <p:cNvPr id="46128" name="Rectangle 48"/>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400"/>
            </a:lvl1pPr>
          </a:lstStyle>
          <a:p>
            <a:pPr eaLnBrk="1" hangingPunct="1">
              <a:defRPr/>
            </a:pPr>
            <a:endParaRPr lang="ru-RU">
              <a:solidFill>
                <a:srgbClr val="006699"/>
              </a:solidFill>
            </a:endParaRPr>
          </a:p>
        </p:txBody>
      </p:sp>
      <p:sp>
        <p:nvSpPr>
          <p:cNvPr id="46129" name="Rectangle 49"/>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400"/>
            </a:lvl1pPr>
          </a:lstStyle>
          <a:p>
            <a:pPr eaLnBrk="1" hangingPunct="1">
              <a:defRPr/>
            </a:pPr>
            <a:fld id="{7F480C78-A690-4F33-BB67-905DEF5FEB97}" type="slidenum">
              <a:rPr lang="ru-RU">
                <a:solidFill>
                  <a:srgbClr val="006699"/>
                </a:solidFill>
              </a:rPr>
              <a:pPr eaLnBrk="1" hangingPunct="1">
                <a:defRPr/>
              </a:pPr>
              <a:t>‹#›</a:t>
            </a:fld>
            <a:endParaRPr lang="ru-RU">
              <a:solidFill>
                <a:srgbClr val="006699"/>
              </a:solidFill>
            </a:endParaRPr>
          </a:p>
        </p:txBody>
      </p:sp>
    </p:spTree>
    <p:extLst>
      <p:ext uri="{BB962C8B-B14F-4D97-AF65-F5344CB8AC3E}">
        <p14:creationId xmlns:p14="http://schemas.microsoft.com/office/powerpoint/2010/main" val="4293095624"/>
      </p:ext>
    </p:extLst>
  </p:cSld>
  <p:clrMap bg1="lt1" tx1="dk1" bg2="lt2" tx2="dk2" accent1="accent1" accent2="accent2" accent3="accent3" accent4="accent4" accent5="accent5" accent6="accent6" hlink="hlink" folHlink="folHlink"/>
  <p:sldLayoutIdLst>
    <p:sldLayoutId id="2147483763" r:id="rId1"/>
    <p:sldLayoutId id="2147483764" r:id="rId2"/>
    <p:sldLayoutId id="2147483765" r:id="rId3"/>
    <p:sldLayoutId id="2147483766" r:id="rId4"/>
    <p:sldLayoutId id="2147483767" r:id="rId5"/>
    <p:sldLayoutId id="2147483768" r:id="rId6"/>
    <p:sldLayoutId id="2147483769" r:id="rId7"/>
    <p:sldLayoutId id="2147483770" r:id="rId8"/>
    <p:sldLayoutId id="2147483771" r:id="rId9"/>
    <p:sldLayoutId id="2147483772" r:id="rId10"/>
    <p:sldLayoutId id="2147483773" r:id="rId11"/>
  </p:sldLayoutIdLst>
  <p:timing>
    <p:tnLst>
      <p:par>
        <p:cTn id="1" dur="indefinite" restart="never" nodeType="tmRoot"/>
      </p:par>
    </p:tnLst>
  </p:timing>
  <p:txStyles>
    <p:titleStyle>
      <a:lvl1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mj-lt"/>
          <a:ea typeface="+mj-ea"/>
          <a:cs typeface="+mj-cs"/>
        </a:defRPr>
      </a:lvl1pPr>
      <a:lvl2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2pPr>
      <a:lvl3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3pPr>
      <a:lvl4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4pPr>
      <a:lvl5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5pPr>
      <a:lvl6pPr marL="4572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6pPr>
      <a:lvl7pPr marL="9144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7pPr>
      <a:lvl8pPr marL="13716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8pPr>
      <a:lvl9pPr marL="18288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0">
          <a:blip r:embed="rId16">
            <a:duotone>
              <a:schemeClr val="bg1"/>
              <a:srgbClr val="FFFFFF"/>
            </a:duotone>
          </a:blip>
          <a:srcRect/>
          <a:stretch>
            <a:fillRect/>
          </a:stretch>
        </a:blipFill>
        <a:effectLst/>
      </p:bgPr>
    </p:bg>
    <p:spTree>
      <p:nvGrpSpPr>
        <p:cNvPr id="1" name=""/>
        <p:cNvGrpSpPr/>
        <p:nvPr/>
      </p:nvGrpSpPr>
      <p:grpSpPr>
        <a:xfrm>
          <a:off x="0" y="0"/>
          <a:ext cx="0" cy="0"/>
          <a:chOff x="0" y="0"/>
          <a:chExt cx="0" cy="0"/>
        </a:xfrm>
      </p:grpSpPr>
      <p:sp>
        <p:nvSpPr>
          <p:cNvPr id="655362" name="Rectangle 2"/>
          <p:cNvSpPr>
            <a:spLocks noGrp="1" noChangeArrowheads="1"/>
          </p:cNvSpPr>
          <p:nvPr>
            <p:ph type="title"/>
          </p:nvPr>
        </p:nvSpPr>
        <p:spPr bwMode="auto">
          <a:xfrm>
            <a:off x="457200" y="292100"/>
            <a:ext cx="8229600" cy="13843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ru-RU" smtClean="0"/>
              <a:t>Образец заголовка</a:t>
            </a:r>
          </a:p>
        </p:txBody>
      </p:sp>
      <p:sp>
        <p:nvSpPr>
          <p:cNvPr id="655363" name="Rectangle 3"/>
          <p:cNvSpPr>
            <a:spLocks noGrp="1" noChangeArrowheads="1"/>
          </p:cNvSpPr>
          <p:nvPr>
            <p:ph type="body" idx="1"/>
          </p:nvPr>
        </p:nvSpPr>
        <p:spPr bwMode="auto">
          <a:xfrm>
            <a:off x="457200" y="1905000"/>
            <a:ext cx="82296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655364"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400">
                <a:effectLst>
                  <a:outerShdw blurRad="38100" dist="38100" dir="2700000" algn="tl">
                    <a:srgbClr val="000000"/>
                  </a:outerShdw>
                </a:effectLst>
                <a:latin typeface="Arial" charset="0"/>
                <a:cs typeface="Arial" charset="0"/>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Arial" charset="0"/>
            </a:endParaRPr>
          </a:p>
        </p:txBody>
      </p:sp>
      <p:sp>
        <p:nvSpPr>
          <p:cNvPr id="655365"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eaLnBrk="1" hangingPunct="1">
              <a:defRPr sz="1400">
                <a:effectLst>
                  <a:outerShdw blurRad="38100" dist="38100" dir="2700000" algn="tl">
                    <a:srgbClr val="000000"/>
                  </a:outerShdw>
                </a:effectLst>
                <a:latin typeface="Arial" charset="0"/>
                <a:cs typeface="Arial" charset="0"/>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Arial" charset="0"/>
            </a:endParaRPr>
          </a:p>
        </p:txBody>
      </p:sp>
      <p:sp>
        <p:nvSpPr>
          <p:cNvPr id="655366"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400">
                <a:effectLst>
                  <a:outerShdw blurRad="38100" dist="38100" dir="2700000" algn="tl">
                    <a:srgbClr val="000000"/>
                  </a:outerShdw>
                </a:effectLst>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23AE9510-5DC6-43E5-BBD5-3C4774800F0E}" type="slidenum">
              <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466047770"/>
      </p:ext>
    </p:extLst>
  </p:cSld>
  <p:clrMap bg1="dk2" tx1="lt1" bg2="dk1" tx2="lt2" accent1="accent1" accent2="accent2" accent3="accent3" accent4="accent4" accent5="accent5" accent6="accent6" hlink="hlink" folHlink="folHlink"/>
  <p:sldLayoutIdLst>
    <p:sldLayoutId id="2147483775" r:id="rId1"/>
    <p:sldLayoutId id="2147483776"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 id="2147483786" r:id="rId12"/>
    <p:sldLayoutId id="2147483787" r:id="rId13"/>
    <p:sldLayoutId id="2147483788" r:id="rId14"/>
  </p:sldLayoutIdLst>
  <p:timing>
    <p:tnLst>
      <p:par>
        <p:cTn id="1" dur="indefinite" restart="never" nodeType="tmRoot"/>
      </p:par>
    </p:tnLst>
  </p:timing>
  <p:txStyles>
    <p:titleStyle>
      <a:lvl1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itchFamily="34" charset="0"/>
        </a:defRPr>
      </a:lvl2pPr>
      <a:lvl3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itchFamily="34" charset="0"/>
        </a:defRPr>
      </a:lvl3pPr>
      <a:lvl4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itchFamily="34" charset="0"/>
        </a:defRPr>
      </a:lvl4pPr>
      <a:lvl5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itchFamily="34" charset="0"/>
        </a:defRPr>
      </a:lvl5pPr>
      <a:lvl6pPr marL="457200" algn="l"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defRPr>
      </a:lvl6pPr>
      <a:lvl7pPr marL="914400" algn="l"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defRPr>
      </a:lvl7pPr>
      <a:lvl8pPr marL="1371600" algn="l"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defRPr>
      </a:lvl8pPr>
      <a:lvl9pPr marL="1828800" algn="l"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defRPr>
      </a:lvl9pPr>
    </p:titleStyle>
    <p:bodyStyle>
      <a:lvl1pPr marL="342900" indent="-342900" algn="l" rtl="0" eaLnBrk="0" fontAlgn="base" hangingPunct="0">
        <a:spcBef>
          <a:spcPct val="20000"/>
        </a:spcBef>
        <a:spcAft>
          <a:spcPct val="0"/>
        </a:spcAft>
        <a:buClr>
          <a:schemeClr val="hlink"/>
        </a:buClr>
        <a:buSzPct val="120000"/>
        <a:buChar char="•"/>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Font typeface="Tahoma" panose="020B0604030504040204" pitchFamily="34" charset="0"/>
        <a:buChar char="–"/>
        <a:defRPr sz="28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hlink"/>
        </a:buClr>
        <a:buSzPct val="120000"/>
        <a:buChar char="•"/>
        <a:defRPr sz="24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Font typeface="Tahoma" panose="020B0604030504040204" pitchFamily="34" charset="0"/>
        <a:buChar char="–"/>
        <a:defRPr sz="2000">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hlink"/>
        </a:buClr>
        <a:buSzPct val="80000"/>
        <a:buFont typeface="Wingdings" pitchFamily="2" charset="2"/>
        <a:buChar char="v"/>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hlink"/>
        </a:buClr>
        <a:buSzPct val="80000"/>
        <a:buFont typeface="Wingdings" pitchFamily="2" charset="2"/>
        <a:buChar char="v"/>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hlink"/>
        </a:buClr>
        <a:buSzPct val="80000"/>
        <a:buFont typeface="Wingdings" pitchFamily="2" charset="2"/>
        <a:buChar char="v"/>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hlink"/>
        </a:buClr>
        <a:buSzPct val="80000"/>
        <a:buFont typeface="Wingdings" pitchFamily="2" charset="2"/>
        <a:buChar char="v"/>
        <a:defRPr sz="2000">
          <a:solidFill>
            <a:schemeClr val="tx1"/>
          </a:solidFill>
          <a:effectLst>
            <a:outerShdw blurRad="38100" dist="38100" dir="2700000" algn="tl">
              <a:srgbClr val="000000"/>
            </a:outerShdw>
          </a:effectLst>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0">
          <a:blip r:embed="rId16">
            <a:duotone>
              <a:schemeClr val="bg1"/>
              <a:srgbClr val="FFFFFF"/>
            </a:duotone>
          </a:blip>
          <a:srcRect/>
          <a:stretch>
            <a:fillRect/>
          </a:stretch>
        </a:blipFill>
        <a:effectLst/>
      </p:bgPr>
    </p:bg>
    <p:spTree>
      <p:nvGrpSpPr>
        <p:cNvPr id="1" name=""/>
        <p:cNvGrpSpPr/>
        <p:nvPr/>
      </p:nvGrpSpPr>
      <p:grpSpPr>
        <a:xfrm>
          <a:off x="0" y="0"/>
          <a:ext cx="0" cy="0"/>
          <a:chOff x="0" y="0"/>
          <a:chExt cx="0" cy="0"/>
        </a:xfrm>
      </p:grpSpPr>
      <p:sp>
        <p:nvSpPr>
          <p:cNvPr id="655362" name="Rectangle 2"/>
          <p:cNvSpPr>
            <a:spLocks noGrp="1" noChangeArrowheads="1"/>
          </p:cNvSpPr>
          <p:nvPr>
            <p:ph type="title"/>
          </p:nvPr>
        </p:nvSpPr>
        <p:spPr bwMode="auto">
          <a:xfrm>
            <a:off x="457200" y="292100"/>
            <a:ext cx="8229600" cy="13843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ru-RU" smtClean="0"/>
              <a:t>Образец заголовка</a:t>
            </a:r>
          </a:p>
        </p:txBody>
      </p:sp>
      <p:sp>
        <p:nvSpPr>
          <p:cNvPr id="655363" name="Rectangle 3"/>
          <p:cNvSpPr>
            <a:spLocks noGrp="1" noChangeArrowheads="1"/>
          </p:cNvSpPr>
          <p:nvPr>
            <p:ph type="body" idx="1"/>
          </p:nvPr>
        </p:nvSpPr>
        <p:spPr bwMode="auto">
          <a:xfrm>
            <a:off x="457200" y="1905000"/>
            <a:ext cx="82296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655364"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400">
                <a:effectLst>
                  <a:outerShdw blurRad="38100" dist="38100" dir="2700000" algn="tl">
                    <a:srgbClr val="000000"/>
                  </a:outerShdw>
                </a:effectLst>
                <a:latin typeface="Arial" charset="0"/>
                <a:cs typeface="Arial" charset="0"/>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Arial" charset="0"/>
            </a:endParaRPr>
          </a:p>
        </p:txBody>
      </p:sp>
      <p:sp>
        <p:nvSpPr>
          <p:cNvPr id="655365"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eaLnBrk="1" hangingPunct="1">
              <a:defRPr sz="1400">
                <a:effectLst>
                  <a:outerShdw blurRad="38100" dist="38100" dir="2700000" algn="tl">
                    <a:srgbClr val="000000"/>
                  </a:outerShdw>
                </a:effectLst>
                <a:latin typeface="Arial" charset="0"/>
                <a:cs typeface="Arial" charset="0"/>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Arial" charset="0"/>
            </a:endParaRPr>
          </a:p>
        </p:txBody>
      </p:sp>
      <p:sp>
        <p:nvSpPr>
          <p:cNvPr id="655366"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400">
                <a:effectLst>
                  <a:outerShdw blurRad="38100" dist="38100" dir="2700000" algn="tl">
                    <a:srgbClr val="000000"/>
                  </a:outerShdw>
                </a:effectLst>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23AE9510-5DC6-43E5-BBD5-3C4774800F0E}" type="slidenum">
              <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679614654"/>
      </p:ext>
    </p:extLst>
  </p:cSld>
  <p:clrMap bg1="dk2" tx1="lt1" bg2="dk1" tx2="lt2" accent1="accent1" accent2="accent2" accent3="accent3" accent4="accent4" accent5="accent5" accent6="accent6" hlink="hlink" folHlink="folHlink"/>
  <p:sldLayoutIdLst>
    <p:sldLayoutId id="2147483790" r:id="rId1"/>
    <p:sldLayoutId id="2147483791" r:id="rId2"/>
    <p:sldLayoutId id="2147483792" r:id="rId3"/>
    <p:sldLayoutId id="2147483793" r:id="rId4"/>
    <p:sldLayoutId id="2147483794" r:id="rId5"/>
    <p:sldLayoutId id="2147483795" r:id="rId6"/>
    <p:sldLayoutId id="2147483796" r:id="rId7"/>
    <p:sldLayoutId id="2147483797" r:id="rId8"/>
    <p:sldLayoutId id="2147483798" r:id="rId9"/>
    <p:sldLayoutId id="2147483799" r:id="rId10"/>
    <p:sldLayoutId id="2147483800" r:id="rId11"/>
    <p:sldLayoutId id="2147483801" r:id="rId12"/>
    <p:sldLayoutId id="2147483802" r:id="rId13"/>
    <p:sldLayoutId id="2147483803" r:id="rId14"/>
  </p:sldLayoutIdLst>
  <p:timing>
    <p:tnLst>
      <p:par>
        <p:cTn id="1" dur="indefinite" restart="never" nodeType="tmRoot"/>
      </p:par>
    </p:tnLst>
  </p:timing>
  <p:txStyles>
    <p:titleStyle>
      <a:lvl1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itchFamily="34" charset="0"/>
        </a:defRPr>
      </a:lvl2pPr>
      <a:lvl3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itchFamily="34" charset="0"/>
        </a:defRPr>
      </a:lvl3pPr>
      <a:lvl4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itchFamily="34" charset="0"/>
        </a:defRPr>
      </a:lvl4pPr>
      <a:lvl5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itchFamily="34" charset="0"/>
        </a:defRPr>
      </a:lvl5pPr>
      <a:lvl6pPr marL="457200" algn="l"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defRPr>
      </a:lvl6pPr>
      <a:lvl7pPr marL="914400" algn="l"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defRPr>
      </a:lvl7pPr>
      <a:lvl8pPr marL="1371600" algn="l"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defRPr>
      </a:lvl8pPr>
      <a:lvl9pPr marL="1828800" algn="l"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defRPr>
      </a:lvl9pPr>
    </p:titleStyle>
    <p:bodyStyle>
      <a:lvl1pPr marL="342900" indent="-342900" algn="l" rtl="0" eaLnBrk="0" fontAlgn="base" hangingPunct="0">
        <a:spcBef>
          <a:spcPct val="20000"/>
        </a:spcBef>
        <a:spcAft>
          <a:spcPct val="0"/>
        </a:spcAft>
        <a:buClr>
          <a:schemeClr val="hlink"/>
        </a:buClr>
        <a:buSzPct val="120000"/>
        <a:buChar char="•"/>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Font typeface="Tahoma" panose="020B0604030504040204" pitchFamily="34" charset="0"/>
        <a:buChar char="–"/>
        <a:defRPr sz="28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hlink"/>
        </a:buClr>
        <a:buSzPct val="120000"/>
        <a:buChar char="•"/>
        <a:defRPr sz="24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Font typeface="Tahoma" panose="020B0604030504040204" pitchFamily="34" charset="0"/>
        <a:buChar char="–"/>
        <a:defRPr sz="2000">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hlink"/>
        </a:buClr>
        <a:buSzPct val="80000"/>
        <a:buFont typeface="Wingdings" pitchFamily="2" charset="2"/>
        <a:buChar char="v"/>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hlink"/>
        </a:buClr>
        <a:buSzPct val="80000"/>
        <a:buFont typeface="Wingdings" pitchFamily="2" charset="2"/>
        <a:buChar char="v"/>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hlink"/>
        </a:buClr>
        <a:buSzPct val="80000"/>
        <a:buFont typeface="Wingdings" pitchFamily="2" charset="2"/>
        <a:buChar char="v"/>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hlink"/>
        </a:buClr>
        <a:buSzPct val="80000"/>
        <a:buFont typeface="Wingdings" pitchFamily="2" charset="2"/>
        <a:buChar char="v"/>
        <a:defRPr sz="2000">
          <a:solidFill>
            <a:schemeClr val="tx1"/>
          </a:solidFill>
          <a:effectLst>
            <a:outerShdw blurRad="38100" dist="38100" dir="2700000" algn="tl">
              <a:srgbClr val="000000"/>
            </a:outerShdw>
          </a:effectLst>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dpi="0" rotWithShape="0">
          <a:blip r:embed="rId16">
            <a:duotone>
              <a:schemeClr val="bg1"/>
              <a:srgbClr val="FFFFFF"/>
            </a:duotone>
          </a:blip>
          <a:srcRect/>
          <a:stretch>
            <a:fillRect/>
          </a:stretch>
        </a:blipFill>
        <a:effectLst/>
      </p:bgPr>
    </p:bg>
    <p:spTree>
      <p:nvGrpSpPr>
        <p:cNvPr id="1" name=""/>
        <p:cNvGrpSpPr/>
        <p:nvPr/>
      </p:nvGrpSpPr>
      <p:grpSpPr>
        <a:xfrm>
          <a:off x="0" y="0"/>
          <a:ext cx="0" cy="0"/>
          <a:chOff x="0" y="0"/>
          <a:chExt cx="0" cy="0"/>
        </a:xfrm>
      </p:grpSpPr>
      <p:sp>
        <p:nvSpPr>
          <p:cNvPr id="655362" name="Rectangle 2"/>
          <p:cNvSpPr>
            <a:spLocks noGrp="1" noChangeArrowheads="1"/>
          </p:cNvSpPr>
          <p:nvPr>
            <p:ph type="title"/>
          </p:nvPr>
        </p:nvSpPr>
        <p:spPr bwMode="auto">
          <a:xfrm>
            <a:off x="457200" y="292100"/>
            <a:ext cx="8229600" cy="13843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ru-RU" smtClean="0"/>
              <a:t>Образец заголовка</a:t>
            </a:r>
          </a:p>
        </p:txBody>
      </p:sp>
      <p:sp>
        <p:nvSpPr>
          <p:cNvPr id="655363" name="Rectangle 3"/>
          <p:cNvSpPr>
            <a:spLocks noGrp="1" noChangeArrowheads="1"/>
          </p:cNvSpPr>
          <p:nvPr>
            <p:ph type="body" idx="1"/>
          </p:nvPr>
        </p:nvSpPr>
        <p:spPr bwMode="auto">
          <a:xfrm>
            <a:off x="457200" y="1905000"/>
            <a:ext cx="82296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655364"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400">
                <a:effectLst>
                  <a:outerShdw blurRad="38100" dist="38100" dir="2700000" algn="tl">
                    <a:srgbClr val="000000"/>
                  </a:outerShdw>
                </a:effectLst>
                <a:latin typeface="Arial" charset="0"/>
                <a:cs typeface="Arial" charset="0"/>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Arial" charset="0"/>
            </a:endParaRPr>
          </a:p>
        </p:txBody>
      </p:sp>
      <p:sp>
        <p:nvSpPr>
          <p:cNvPr id="655365"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eaLnBrk="1" hangingPunct="1">
              <a:defRPr sz="1400">
                <a:effectLst>
                  <a:outerShdw blurRad="38100" dist="38100" dir="2700000" algn="tl">
                    <a:srgbClr val="000000"/>
                  </a:outerShdw>
                </a:effectLst>
                <a:latin typeface="Arial" charset="0"/>
                <a:cs typeface="Arial" charset="0"/>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Arial" charset="0"/>
            </a:endParaRPr>
          </a:p>
        </p:txBody>
      </p:sp>
      <p:sp>
        <p:nvSpPr>
          <p:cNvPr id="655366"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400">
                <a:effectLst>
                  <a:outerShdw blurRad="38100" dist="38100" dir="2700000" algn="tl">
                    <a:srgbClr val="000000"/>
                  </a:outerShdw>
                </a:effectLst>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23AE9510-5DC6-43E5-BBD5-3C4774800F0E}" type="slidenum">
              <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919939731"/>
      </p:ext>
    </p:extLst>
  </p:cSld>
  <p:clrMap bg1="dk2" tx1="lt1" bg2="dk1" tx2="lt2" accent1="accent1" accent2="accent2" accent3="accent3" accent4="accent4" accent5="accent5" accent6="accent6" hlink="hlink" folHlink="folHlink"/>
  <p:sldLayoutIdLst>
    <p:sldLayoutId id="2147483805" r:id="rId1"/>
    <p:sldLayoutId id="2147483806" r:id="rId2"/>
    <p:sldLayoutId id="2147483807" r:id="rId3"/>
    <p:sldLayoutId id="2147483808" r:id="rId4"/>
    <p:sldLayoutId id="2147483809" r:id="rId5"/>
    <p:sldLayoutId id="2147483810" r:id="rId6"/>
    <p:sldLayoutId id="2147483811" r:id="rId7"/>
    <p:sldLayoutId id="2147483812" r:id="rId8"/>
    <p:sldLayoutId id="2147483813" r:id="rId9"/>
    <p:sldLayoutId id="2147483814" r:id="rId10"/>
    <p:sldLayoutId id="2147483815" r:id="rId11"/>
    <p:sldLayoutId id="2147483816" r:id="rId12"/>
    <p:sldLayoutId id="2147483817" r:id="rId13"/>
    <p:sldLayoutId id="2147483818" r:id="rId14"/>
  </p:sldLayoutIdLst>
  <p:timing>
    <p:tnLst>
      <p:par>
        <p:cTn id="1" dur="indefinite" restart="never" nodeType="tmRoot"/>
      </p:par>
    </p:tnLst>
  </p:timing>
  <p:txStyles>
    <p:titleStyle>
      <a:lvl1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itchFamily="34" charset="0"/>
        </a:defRPr>
      </a:lvl2pPr>
      <a:lvl3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itchFamily="34" charset="0"/>
        </a:defRPr>
      </a:lvl3pPr>
      <a:lvl4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itchFamily="34" charset="0"/>
        </a:defRPr>
      </a:lvl4pPr>
      <a:lvl5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itchFamily="34" charset="0"/>
        </a:defRPr>
      </a:lvl5pPr>
      <a:lvl6pPr marL="457200" algn="l"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defRPr>
      </a:lvl6pPr>
      <a:lvl7pPr marL="914400" algn="l"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defRPr>
      </a:lvl7pPr>
      <a:lvl8pPr marL="1371600" algn="l"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defRPr>
      </a:lvl8pPr>
      <a:lvl9pPr marL="1828800" algn="l"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defRPr>
      </a:lvl9pPr>
    </p:titleStyle>
    <p:bodyStyle>
      <a:lvl1pPr marL="342900" indent="-342900" algn="l" rtl="0" eaLnBrk="0" fontAlgn="base" hangingPunct="0">
        <a:spcBef>
          <a:spcPct val="20000"/>
        </a:spcBef>
        <a:spcAft>
          <a:spcPct val="0"/>
        </a:spcAft>
        <a:buClr>
          <a:schemeClr val="hlink"/>
        </a:buClr>
        <a:buSzPct val="120000"/>
        <a:buChar char="•"/>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Font typeface="Tahoma" panose="020B0604030504040204" pitchFamily="34" charset="0"/>
        <a:buChar char="–"/>
        <a:defRPr sz="28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hlink"/>
        </a:buClr>
        <a:buSzPct val="120000"/>
        <a:buChar char="•"/>
        <a:defRPr sz="24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Font typeface="Tahoma" panose="020B0604030504040204" pitchFamily="34" charset="0"/>
        <a:buChar char="–"/>
        <a:defRPr sz="2000">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hlink"/>
        </a:buClr>
        <a:buSzPct val="80000"/>
        <a:buFont typeface="Wingdings" pitchFamily="2" charset="2"/>
        <a:buChar char="v"/>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hlink"/>
        </a:buClr>
        <a:buSzPct val="80000"/>
        <a:buFont typeface="Wingdings" pitchFamily="2" charset="2"/>
        <a:buChar char="v"/>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hlink"/>
        </a:buClr>
        <a:buSzPct val="80000"/>
        <a:buFont typeface="Wingdings" pitchFamily="2" charset="2"/>
        <a:buChar char="v"/>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hlink"/>
        </a:buClr>
        <a:buSzPct val="80000"/>
        <a:buFont typeface="Wingdings" pitchFamily="2" charset="2"/>
        <a:buChar char="v"/>
        <a:defRPr sz="2000">
          <a:solidFill>
            <a:schemeClr val="tx1"/>
          </a:solidFill>
          <a:effectLst>
            <a:outerShdw blurRad="38100" dist="38100" dir="2700000" algn="tl">
              <a:srgbClr val="000000"/>
            </a:outerShdw>
          </a:effectLst>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ru-RU" altLang="ru-RU" smtClean="0"/>
              <a:t>Образец заголовка</a:t>
            </a:r>
          </a:p>
        </p:txBody>
      </p:sp>
      <p:sp>
        <p:nvSpPr>
          <p:cNvPr id="614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smtClean="0"/>
              <a:t>Образец текста</a:t>
            </a:r>
          </a:p>
          <a:p>
            <a:pPr lvl="1"/>
            <a:r>
              <a:rPr lang="ru-RU" altLang="ru-RU" smtClean="0"/>
              <a:t>Второй уровень</a:t>
            </a:r>
          </a:p>
          <a:p>
            <a:pPr lvl="2"/>
            <a:r>
              <a:rPr lang="ru-RU" altLang="ru-RU" smtClean="0"/>
              <a:t>Третий уровень</a:t>
            </a:r>
          </a:p>
          <a:p>
            <a:pPr lvl="3"/>
            <a:r>
              <a:rPr lang="ru-RU" altLang="ru-RU" smtClean="0"/>
              <a:t>Четвертый уровень</a:t>
            </a:r>
          </a:p>
          <a:p>
            <a:pPr lvl="4"/>
            <a:r>
              <a:rPr lang="ru-RU" altLang="ru-RU" smtClean="0"/>
              <a:t>Пятый уровень</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latin typeface="Arial" charset="0"/>
                <a:cs typeface="Arial" charset="0"/>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latin typeface="Arial" charset="0"/>
                <a:cs typeface="Arial" charset="0"/>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1B157415-0465-4EE9-8A98-1A39050316F8}" type="slidenum">
              <a:rPr kumimoji="0" lang="ru-RU"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298508308"/>
      </p:ext>
    </p:extLst>
  </p:cSld>
  <p:clrMap bg1="lt1" tx1="dk1" bg2="lt2" tx2="dk2" accent1="accent1" accent2="accent2" accent3="accent3" accent4="accent4" accent5="accent5" accent6="accent6" hlink="hlink" folHlink="folHlink"/>
  <p:sldLayoutIdLst>
    <p:sldLayoutId id="2147483820" r:id="rId1"/>
    <p:sldLayoutId id="2147483821" r:id="rId2"/>
    <p:sldLayoutId id="2147483822" r:id="rId3"/>
    <p:sldLayoutId id="2147483823" r:id="rId4"/>
    <p:sldLayoutId id="2147483824" r:id="rId5"/>
    <p:sldLayoutId id="2147483825" r:id="rId6"/>
    <p:sldLayoutId id="2147483826" r:id="rId7"/>
    <p:sldLayoutId id="2147483827" r:id="rId8"/>
    <p:sldLayoutId id="2147483828" r:id="rId9"/>
    <p:sldLayoutId id="2147483829" r:id="rId10"/>
    <p:sldLayoutId id="2147483830" r:id="rId11"/>
    <p:sldLayoutId id="2147483831" r:id="rId12"/>
    <p:sldLayoutId id="2147483832" r:id="rId13"/>
  </p:sldLayoutIdLst>
  <p:timing>
    <p:tnLst>
      <p:par>
        <p:cTn id="1" dur="indefinite" restart="never" nodeType="tmRoot"/>
      </p:par>
    </p:tnLst>
  </p:timing>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2"/>
            </a:gs>
            <a:gs pos="100000">
              <a:schemeClr val="bg1"/>
            </a:gs>
          </a:gsLst>
          <a:lin ang="5400000" scaled="1"/>
        </a:gradFill>
        <a:effectLst/>
      </p:bgPr>
    </p:bg>
    <p:spTree>
      <p:nvGrpSpPr>
        <p:cNvPr id="1" name=""/>
        <p:cNvGrpSpPr/>
        <p:nvPr/>
      </p:nvGrpSpPr>
      <p:grpSpPr>
        <a:xfrm>
          <a:off x="0" y="0"/>
          <a:ext cx="0" cy="0"/>
          <a:chOff x="0" y="0"/>
          <a:chExt cx="0" cy="0"/>
        </a:xfrm>
      </p:grpSpPr>
      <p:grpSp>
        <p:nvGrpSpPr>
          <p:cNvPr id="8194" name="Group 2"/>
          <p:cNvGrpSpPr>
            <a:grpSpLocks/>
          </p:cNvGrpSpPr>
          <p:nvPr/>
        </p:nvGrpSpPr>
        <p:grpSpPr bwMode="auto">
          <a:xfrm>
            <a:off x="0" y="0"/>
            <a:ext cx="9144000" cy="6934200"/>
            <a:chOff x="0" y="0"/>
            <a:chExt cx="5760" cy="4368"/>
          </a:xfrm>
        </p:grpSpPr>
        <p:sp>
          <p:nvSpPr>
            <p:cNvPr id="612355" name="Freeform 3"/>
            <p:cNvSpPr>
              <a:spLocks/>
            </p:cNvSpPr>
            <p:nvPr/>
          </p:nvSpPr>
          <p:spPr bwMode="hidden">
            <a:xfrm>
              <a:off x="0" y="2208"/>
              <a:ext cx="2515" cy="1970"/>
            </a:xfrm>
            <a:custGeom>
              <a:avLst/>
              <a:gdLst>
                <a:gd name="T0" fmla="*/ 744 w 2515"/>
                <a:gd name="T1" fmla="*/ 1669 h 1970"/>
                <a:gd name="T2" fmla="*/ 852 w 2515"/>
                <a:gd name="T3" fmla="*/ 1400 h 1970"/>
                <a:gd name="T4" fmla="*/ 876 w 2515"/>
                <a:gd name="T5" fmla="*/ 1171 h 1970"/>
                <a:gd name="T6" fmla="*/ 979 w 2515"/>
                <a:gd name="T7" fmla="*/ 1370 h 1970"/>
                <a:gd name="T8" fmla="*/ 1231 w 2515"/>
                <a:gd name="T9" fmla="*/ 1621 h 1970"/>
                <a:gd name="T10" fmla="*/ 1471 w 2515"/>
                <a:gd name="T11" fmla="*/ 1693 h 1970"/>
                <a:gd name="T12" fmla="*/ 1819 w 2515"/>
                <a:gd name="T13" fmla="*/ 1678 h 1970"/>
                <a:gd name="T14" fmla="*/ 1893 w 2515"/>
                <a:gd name="T15" fmla="*/ 1513 h 1970"/>
                <a:gd name="T16" fmla="*/ 1874 w 2515"/>
                <a:gd name="T17" fmla="*/ 1285 h 1970"/>
                <a:gd name="T18" fmla="*/ 1783 w 2515"/>
                <a:gd name="T19" fmla="*/ 967 h 1970"/>
                <a:gd name="T20" fmla="*/ 1289 w 2515"/>
                <a:gd name="T21" fmla="*/ 873 h 1970"/>
                <a:gd name="T22" fmla="*/ 1549 w 2515"/>
                <a:gd name="T23" fmla="*/ 745 h 1970"/>
                <a:gd name="T24" fmla="*/ 1753 w 2515"/>
                <a:gd name="T25" fmla="*/ 732 h 1970"/>
                <a:gd name="T26" fmla="*/ 2107 w 2515"/>
                <a:gd name="T27" fmla="*/ 618 h 1970"/>
                <a:gd name="T28" fmla="*/ 2377 w 2515"/>
                <a:gd name="T29" fmla="*/ 438 h 1970"/>
                <a:gd name="T30" fmla="*/ 2420 w 2515"/>
                <a:gd name="T31" fmla="*/ 343 h 1970"/>
                <a:gd name="T32" fmla="*/ 2077 w 2515"/>
                <a:gd name="T33" fmla="*/ 331 h 1970"/>
                <a:gd name="T34" fmla="*/ 1951 w 2515"/>
                <a:gd name="T35" fmla="*/ 301 h 1970"/>
                <a:gd name="T36" fmla="*/ 1645 w 2515"/>
                <a:gd name="T37" fmla="*/ 289 h 1970"/>
                <a:gd name="T38" fmla="*/ 1297 w 2515"/>
                <a:gd name="T39" fmla="*/ 408 h 1970"/>
                <a:gd name="T40" fmla="*/ 1308 w 2515"/>
                <a:gd name="T41" fmla="*/ 337 h 1970"/>
                <a:gd name="T42" fmla="*/ 1453 w 2515"/>
                <a:gd name="T43" fmla="*/ 168 h 1970"/>
                <a:gd name="T44" fmla="*/ 1477 w 2515"/>
                <a:gd name="T45" fmla="*/ 36 h 1970"/>
                <a:gd name="T46" fmla="*/ 1417 w 2515"/>
                <a:gd name="T47" fmla="*/ 24 h 1970"/>
                <a:gd name="T48" fmla="*/ 1189 w 2515"/>
                <a:gd name="T49" fmla="*/ 102 h 1970"/>
                <a:gd name="T50" fmla="*/ 1026 w 2515"/>
                <a:gd name="T51" fmla="*/ 144 h 1970"/>
                <a:gd name="T52" fmla="*/ 889 w 2515"/>
                <a:gd name="T53" fmla="*/ 331 h 1970"/>
                <a:gd name="T54" fmla="*/ 726 w 2515"/>
                <a:gd name="T55" fmla="*/ 480 h 1970"/>
                <a:gd name="T56" fmla="*/ 643 w 2515"/>
                <a:gd name="T57" fmla="*/ 540 h 1970"/>
                <a:gd name="T58" fmla="*/ 600 w 2515"/>
                <a:gd name="T59" fmla="*/ 516 h 1970"/>
                <a:gd name="T60" fmla="*/ 552 w 2515"/>
                <a:gd name="T61" fmla="*/ 486 h 1970"/>
                <a:gd name="T62" fmla="*/ 528 w 2515"/>
                <a:gd name="T63" fmla="*/ 462 h 1970"/>
                <a:gd name="T64" fmla="*/ 474 w 2515"/>
                <a:gd name="T65" fmla="*/ 426 h 1970"/>
                <a:gd name="T66" fmla="*/ 415 w 2515"/>
                <a:gd name="T67" fmla="*/ 390 h 1970"/>
                <a:gd name="T68" fmla="*/ 366 w 2515"/>
                <a:gd name="T69" fmla="*/ 366 h 1970"/>
                <a:gd name="T70" fmla="*/ 192 w 2515"/>
                <a:gd name="T71" fmla="*/ 234 h 1970"/>
                <a:gd name="T72" fmla="*/ 570 w 2515"/>
                <a:gd name="T73" fmla="*/ 564 h 1970"/>
                <a:gd name="T74" fmla="*/ 444 w 2515"/>
                <a:gd name="T75" fmla="*/ 732 h 1970"/>
                <a:gd name="T76" fmla="*/ 318 w 2515"/>
                <a:gd name="T77" fmla="*/ 787 h 1970"/>
                <a:gd name="T78" fmla="*/ 127 w 2515"/>
                <a:gd name="T79" fmla="*/ 853 h 1970"/>
                <a:gd name="T80" fmla="*/ 0 w 2515"/>
                <a:gd name="T81" fmla="*/ 1165 h 1970"/>
                <a:gd name="T82" fmla="*/ 372 w 2515"/>
                <a:gd name="T83" fmla="*/ 1015 h 1970"/>
                <a:gd name="T84" fmla="*/ 222 w 2515"/>
                <a:gd name="T85" fmla="*/ 1262 h 1970"/>
                <a:gd name="T86" fmla="*/ 139 w 2515"/>
                <a:gd name="T87" fmla="*/ 1459 h 1970"/>
                <a:gd name="T88" fmla="*/ 102 w 2515"/>
                <a:gd name="T89" fmla="*/ 1495 h 1970"/>
                <a:gd name="T90" fmla="*/ 84 w 2515"/>
                <a:gd name="T91" fmla="*/ 1519 h 1970"/>
                <a:gd name="T92" fmla="*/ 96 w 2515"/>
                <a:gd name="T93" fmla="*/ 1537 h 1970"/>
                <a:gd name="T94" fmla="*/ 127 w 2515"/>
                <a:gd name="T95" fmla="*/ 1567 h 1970"/>
                <a:gd name="T96" fmla="*/ 145 w 2515"/>
                <a:gd name="T97" fmla="*/ 1633 h 1970"/>
                <a:gd name="T98" fmla="*/ 156 w 2515"/>
                <a:gd name="T99" fmla="*/ 1693 h 1970"/>
                <a:gd name="T100" fmla="*/ 162 w 2515"/>
                <a:gd name="T101" fmla="*/ 1723 h 1970"/>
                <a:gd name="T102" fmla="*/ 216 w 2515"/>
                <a:gd name="T103" fmla="*/ 1802 h 1970"/>
                <a:gd name="T104" fmla="*/ 228 w 2515"/>
                <a:gd name="T105" fmla="*/ 1850 h 1970"/>
                <a:gd name="T106" fmla="*/ 240 w 2515"/>
                <a:gd name="T107" fmla="*/ 1904 h 1970"/>
                <a:gd name="T108" fmla="*/ 246 w 2515"/>
                <a:gd name="T109" fmla="*/ 1922 h 1970"/>
                <a:gd name="T110" fmla="*/ 258 w 2515"/>
                <a:gd name="T111" fmla="*/ 1970 h 1970"/>
                <a:gd name="T112" fmla="*/ 462 w 2515"/>
                <a:gd name="T113" fmla="*/ 1922 h 1970"/>
                <a:gd name="T114" fmla="*/ 624 w 2515"/>
                <a:gd name="T115" fmla="*/ 1778 h 19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515" h="1970">
                  <a:moveTo>
                    <a:pt x="624" y="1778"/>
                  </a:moveTo>
                  <a:lnTo>
                    <a:pt x="744" y="1669"/>
                  </a:lnTo>
                  <a:lnTo>
                    <a:pt x="834" y="1627"/>
                  </a:lnTo>
                  <a:lnTo>
                    <a:pt x="852" y="1400"/>
                  </a:lnTo>
                  <a:lnTo>
                    <a:pt x="834" y="1225"/>
                  </a:lnTo>
                  <a:lnTo>
                    <a:pt x="876" y="1171"/>
                  </a:lnTo>
                  <a:lnTo>
                    <a:pt x="901" y="1268"/>
                  </a:lnTo>
                  <a:lnTo>
                    <a:pt x="979" y="1370"/>
                  </a:lnTo>
                  <a:lnTo>
                    <a:pt x="1116" y="1519"/>
                  </a:lnTo>
                  <a:lnTo>
                    <a:pt x="1231" y="1621"/>
                  </a:lnTo>
                  <a:lnTo>
                    <a:pt x="1353" y="1632"/>
                  </a:lnTo>
                  <a:lnTo>
                    <a:pt x="1471" y="1693"/>
                  </a:lnTo>
                  <a:lnTo>
                    <a:pt x="1664" y="1659"/>
                  </a:lnTo>
                  <a:lnTo>
                    <a:pt x="1819" y="1678"/>
                  </a:lnTo>
                  <a:lnTo>
                    <a:pt x="1975" y="1632"/>
                  </a:lnTo>
                  <a:lnTo>
                    <a:pt x="1893" y="1513"/>
                  </a:lnTo>
                  <a:lnTo>
                    <a:pt x="1920" y="1385"/>
                  </a:lnTo>
                  <a:lnTo>
                    <a:pt x="1874" y="1285"/>
                  </a:lnTo>
                  <a:lnTo>
                    <a:pt x="1865" y="1129"/>
                  </a:lnTo>
                  <a:lnTo>
                    <a:pt x="1783" y="967"/>
                  </a:lnTo>
                  <a:lnTo>
                    <a:pt x="1527" y="891"/>
                  </a:lnTo>
                  <a:lnTo>
                    <a:pt x="1289" y="873"/>
                  </a:lnTo>
                  <a:lnTo>
                    <a:pt x="1393" y="781"/>
                  </a:lnTo>
                  <a:lnTo>
                    <a:pt x="1549" y="745"/>
                  </a:lnTo>
                  <a:lnTo>
                    <a:pt x="1620" y="738"/>
                  </a:lnTo>
                  <a:lnTo>
                    <a:pt x="1753" y="732"/>
                  </a:lnTo>
                  <a:lnTo>
                    <a:pt x="1933" y="720"/>
                  </a:lnTo>
                  <a:lnTo>
                    <a:pt x="2107" y="618"/>
                  </a:lnTo>
                  <a:lnTo>
                    <a:pt x="2227" y="516"/>
                  </a:lnTo>
                  <a:lnTo>
                    <a:pt x="2377" y="438"/>
                  </a:lnTo>
                  <a:lnTo>
                    <a:pt x="2515" y="337"/>
                  </a:lnTo>
                  <a:lnTo>
                    <a:pt x="2420" y="343"/>
                  </a:lnTo>
                  <a:lnTo>
                    <a:pt x="2191" y="343"/>
                  </a:lnTo>
                  <a:lnTo>
                    <a:pt x="2077" y="331"/>
                  </a:lnTo>
                  <a:lnTo>
                    <a:pt x="2053" y="301"/>
                  </a:lnTo>
                  <a:lnTo>
                    <a:pt x="1951" y="301"/>
                  </a:lnTo>
                  <a:lnTo>
                    <a:pt x="1795" y="259"/>
                  </a:lnTo>
                  <a:lnTo>
                    <a:pt x="1645" y="289"/>
                  </a:lnTo>
                  <a:lnTo>
                    <a:pt x="1447" y="372"/>
                  </a:lnTo>
                  <a:lnTo>
                    <a:pt x="1297" y="408"/>
                  </a:lnTo>
                  <a:lnTo>
                    <a:pt x="1153" y="414"/>
                  </a:lnTo>
                  <a:lnTo>
                    <a:pt x="1308" y="337"/>
                  </a:lnTo>
                  <a:lnTo>
                    <a:pt x="1465" y="198"/>
                  </a:lnTo>
                  <a:lnTo>
                    <a:pt x="1453" y="168"/>
                  </a:lnTo>
                  <a:lnTo>
                    <a:pt x="1465" y="102"/>
                  </a:lnTo>
                  <a:lnTo>
                    <a:pt x="1477" y="36"/>
                  </a:lnTo>
                  <a:lnTo>
                    <a:pt x="1453" y="0"/>
                  </a:lnTo>
                  <a:lnTo>
                    <a:pt x="1417" y="24"/>
                  </a:lnTo>
                  <a:lnTo>
                    <a:pt x="1356" y="42"/>
                  </a:lnTo>
                  <a:lnTo>
                    <a:pt x="1189" y="102"/>
                  </a:lnTo>
                  <a:lnTo>
                    <a:pt x="1098" y="144"/>
                  </a:lnTo>
                  <a:lnTo>
                    <a:pt x="1026" y="144"/>
                  </a:lnTo>
                  <a:lnTo>
                    <a:pt x="991" y="168"/>
                  </a:lnTo>
                  <a:lnTo>
                    <a:pt x="889" y="331"/>
                  </a:lnTo>
                  <a:lnTo>
                    <a:pt x="852" y="408"/>
                  </a:lnTo>
                  <a:lnTo>
                    <a:pt x="726" y="480"/>
                  </a:lnTo>
                  <a:lnTo>
                    <a:pt x="649" y="540"/>
                  </a:lnTo>
                  <a:lnTo>
                    <a:pt x="643" y="540"/>
                  </a:lnTo>
                  <a:lnTo>
                    <a:pt x="637" y="534"/>
                  </a:lnTo>
                  <a:lnTo>
                    <a:pt x="600" y="516"/>
                  </a:lnTo>
                  <a:lnTo>
                    <a:pt x="564" y="492"/>
                  </a:lnTo>
                  <a:lnTo>
                    <a:pt x="552" y="486"/>
                  </a:lnTo>
                  <a:lnTo>
                    <a:pt x="540" y="474"/>
                  </a:lnTo>
                  <a:lnTo>
                    <a:pt x="528" y="462"/>
                  </a:lnTo>
                  <a:lnTo>
                    <a:pt x="504" y="444"/>
                  </a:lnTo>
                  <a:lnTo>
                    <a:pt x="474" y="426"/>
                  </a:lnTo>
                  <a:lnTo>
                    <a:pt x="444" y="408"/>
                  </a:lnTo>
                  <a:lnTo>
                    <a:pt x="415" y="390"/>
                  </a:lnTo>
                  <a:lnTo>
                    <a:pt x="385" y="372"/>
                  </a:lnTo>
                  <a:lnTo>
                    <a:pt x="366" y="366"/>
                  </a:lnTo>
                  <a:lnTo>
                    <a:pt x="360" y="360"/>
                  </a:lnTo>
                  <a:lnTo>
                    <a:pt x="192" y="234"/>
                  </a:lnTo>
                  <a:lnTo>
                    <a:pt x="210" y="307"/>
                  </a:lnTo>
                  <a:lnTo>
                    <a:pt x="570" y="564"/>
                  </a:lnTo>
                  <a:lnTo>
                    <a:pt x="558" y="618"/>
                  </a:lnTo>
                  <a:lnTo>
                    <a:pt x="444" y="732"/>
                  </a:lnTo>
                  <a:lnTo>
                    <a:pt x="324" y="787"/>
                  </a:lnTo>
                  <a:lnTo>
                    <a:pt x="318" y="787"/>
                  </a:lnTo>
                  <a:lnTo>
                    <a:pt x="258" y="811"/>
                  </a:lnTo>
                  <a:lnTo>
                    <a:pt x="127" y="853"/>
                  </a:lnTo>
                  <a:lnTo>
                    <a:pt x="0" y="901"/>
                  </a:lnTo>
                  <a:lnTo>
                    <a:pt x="0" y="1165"/>
                  </a:lnTo>
                  <a:lnTo>
                    <a:pt x="78" y="1147"/>
                  </a:lnTo>
                  <a:lnTo>
                    <a:pt x="372" y="1015"/>
                  </a:lnTo>
                  <a:lnTo>
                    <a:pt x="336" y="1117"/>
                  </a:lnTo>
                  <a:lnTo>
                    <a:pt x="222" y="1262"/>
                  </a:lnTo>
                  <a:lnTo>
                    <a:pt x="145" y="1453"/>
                  </a:lnTo>
                  <a:lnTo>
                    <a:pt x="139" y="1459"/>
                  </a:lnTo>
                  <a:lnTo>
                    <a:pt x="133" y="1465"/>
                  </a:lnTo>
                  <a:lnTo>
                    <a:pt x="102" y="1495"/>
                  </a:lnTo>
                  <a:lnTo>
                    <a:pt x="90" y="1507"/>
                  </a:lnTo>
                  <a:lnTo>
                    <a:pt x="84" y="1519"/>
                  </a:lnTo>
                  <a:lnTo>
                    <a:pt x="84" y="1531"/>
                  </a:lnTo>
                  <a:lnTo>
                    <a:pt x="96" y="1537"/>
                  </a:lnTo>
                  <a:lnTo>
                    <a:pt x="114" y="1549"/>
                  </a:lnTo>
                  <a:lnTo>
                    <a:pt x="127" y="1567"/>
                  </a:lnTo>
                  <a:lnTo>
                    <a:pt x="139" y="1597"/>
                  </a:lnTo>
                  <a:lnTo>
                    <a:pt x="145" y="1633"/>
                  </a:lnTo>
                  <a:lnTo>
                    <a:pt x="150" y="1663"/>
                  </a:lnTo>
                  <a:lnTo>
                    <a:pt x="156" y="1693"/>
                  </a:lnTo>
                  <a:lnTo>
                    <a:pt x="162" y="1717"/>
                  </a:lnTo>
                  <a:lnTo>
                    <a:pt x="162" y="1723"/>
                  </a:lnTo>
                  <a:lnTo>
                    <a:pt x="216" y="1796"/>
                  </a:lnTo>
                  <a:lnTo>
                    <a:pt x="216" y="1802"/>
                  </a:lnTo>
                  <a:lnTo>
                    <a:pt x="222" y="1814"/>
                  </a:lnTo>
                  <a:lnTo>
                    <a:pt x="228" y="1850"/>
                  </a:lnTo>
                  <a:lnTo>
                    <a:pt x="234" y="1886"/>
                  </a:lnTo>
                  <a:lnTo>
                    <a:pt x="240" y="1904"/>
                  </a:lnTo>
                  <a:lnTo>
                    <a:pt x="240" y="1916"/>
                  </a:lnTo>
                  <a:lnTo>
                    <a:pt x="246" y="1922"/>
                  </a:lnTo>
                  <a:lnTo>
                    <a:pt x="252" y="1934"/>
                  </a:lnTo>
                  <a:lnTo>
                    <a:pt x="258" y="1970"/>
                  </a:lnTo>
                  <a:lnTo>
                    <a:pt x="438" y="1970"/>
                  </a:lnTo>
                  <a:lnTo>
                    <a:pt x="462" y="1922"/>
                  </a:lnTo>
                  <a:lnTo>
                    <a:pt x="624" y="1778"/>
                  </a:lnTo>
                  <a:lnTo>
                    <a:pt x="624" y="1778"/>
                  </a:lnTo>
                  <a:close/>
                </a:path>
              </a:pathLst>
            </a:custGeom>
            <a:gradFill rotWithShape="0">
              <a:gsLst>
                <a:gs pos="0">
                  <a:schemeClr val="bg2"/>
                </a:gs>
                <a:gs pos="50000">
                  <a:schemeClr val="bg1"/>
                </a:gs>
                <a:gs pos="100000">
                  <a:schemeClr val="bg2"/>
                </a:gs>
              </a:gsLst>
              <a:lin ang="2700000" scaled="1"/>
            </a:gradFill>
            <a:ln>
              <a:noFill/>
            </a:ln>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8201" name="Freeform 4"/>
            <p:cNvSpPr>
              <a:spLocks/>
            </p:cNvSpPr>
            <p:nvPr/>
          </p:nvSpPr>
          <p:spPr bwMode="hidden">
            <a:xfrm>
              <a:off x="0" y="2496"/>
              <a:ext cx="2112" cy="1604"/>
            </a:xfrm>
            <a:custGeom>
              <a:avLst/>
              <a:gdLst>
                <a:gd name="T0" fmla="*/ 556 w 2123"/>
                <a:gd name="T1" fmla="*/ 668 h 1696"/>
                <a:gd name="T2" fmla="*/ 520 w 2123"/>
                <a:gd name="T3" fmla="*/ 437 h 1696"/>
                <a:gd name="T4" fmla="*/ 646 w 2123"/>
                <a:gd name="T5" fmla="*/ 254 h 1696"/>
                <a:gd name="T6" fmla="*/ 887 w 2123"/>
                <a:gd name="T7" fmla="*/ 376 h 1696"/>
                <a:gd name="T8" fmla="*/ 1166 w 2123"/>
                <a:gd name="T9" fmla="*/ 555 h 1696"/>
                <a:gd name="T10" fmla="*/ 1422 w 2123"/>
                <a:gd name="T11" fmla="*/ 709 h 1696"/>
                <a:gd name="T12" fmla="*/ 1728 w 2123"/>
                <a:gd name="T13" fmla="*/ 870 h 1696"/>
                <a:gd name="T14" fmla="*/ 1806 w 2123"/>
                <a:gd name="T15" fmla="*/ 904 h 1696"/>
                <a:gd name="T16" fmla="*/ 1763 w 2123"/>
                <a:gd name="T17" fmla="*/ 866 h 1696"/>
                <a:gd name="T18" fmla="*/ 1355 w 2123"/>
                <a:gd name="T19" fmla="*/ 641 h 1696"/>
                <a:gd name="T20" fmla="*/ 1043 w 2123"/>
                <a:gd name="T21" fmla="*/ 437 h 1696"/>
                <a:gd name="T22" fmla="*/ 691 w 2123"/>
                <a:gd name="T23" fmla="*/ 210 h 1696"/>
                <a:gd name="T24" fmla="*/ 959 w 2123"/>
                <a:gd name="T25" fmla="*/ 199 h 1696"/>
                <a:gd name="T26" fmla="*/ 1233 w 2123"/>
                <a:gd name="T27" fmla="*/ 203 h 1696"/>
                <a:gd name="T28" fmla="*/ 1550 w 2123"/>
                <a:gd name="T29" fmla="*/ 172 h 1696"/>
                <a:gd name="T30" fmla="*/ 2035 w 2123"/>
                <a:gd name="T31" fmla="*/ 125 h 1696"/>
                <a:gd name="T32" fmla="*/ 1990 w 2123"/>
                <a:gd name="T33" fmla="*/ 111 h 1696"/>
                <a:gd name="T34" fmla="*/ 1479 w 2123"/>
                <a:gd name="T35" fmla="*/ 165 h 1696"/>
                <a:gd name="T36" fmla="*/ 1160 w 2123"/>
                <a:gd name="T37" fmla="*/ 176 h 1696"/>
                <a:gd name="T38" fmla="*/ 727 w 2123"/>
                <a:gd name="T39" fmla="*/ 165 h 1696"/>
                <a:gd name="T40" fmla="*/ 787 w 2123"/>
                <a:gd name="T41" fmla="*/ 146 h 1696"/>
                <a:gd name="T42" fmla="*/ 1094 w 2123"/>
                <a:gd name="T43" fmla="*/ 0 h 1696"/>
                <a:gd name="T44" fmla="*/ 1043 w 2123"/>
                <a:gd name="T45" fmla="*/ 20 h 1696"/>
                <a:gd name="T46" fmla="*/ 970 w 2123"/>
                <a:gd name="T47" fmla="*/ 54 h 1696"/>
                <a:gd name="T48" fmla="*/ 823 w 2123"/>
                <a:gd name="T49" fmla="*/ 123 h 1696"/>
                <a:gd name="T50" fmla="*/ 646 w 2123"/>
                <a:gd name="T51" fmla="*/ 180 h 1696"/>
                <a:gd name="T52" fmla="*/ 610 w 2123"/>
                <a:gd name="T53" fmla="*/ 230 h 1696"/>
                <a:gd name="T54" fmla="*/ 289 w 2123"/>
                <a:gd name="T55" fmla="*/ 376 h 1696"/>
                <a:gd name="T56" fmla="*/ 0 w 2123"/>
                <a:gd name="T57" fmla="*/ 464 h 1696"/>
                <a:gd name="T58" fmla="*/ 0 w 2123"/>
                <a:gd name="T59" fmla="*/ 468 h 1696"/>
                <a:gd name="T60" fmla="*/ 0 w 2123"/>
                <a:gd name="T61" fmla="*/ 491 h 1696"/>
                <a:gd name="T62" fmla="*/ 286 w 2123"/>
                <a:gd name="T63" fmla="*/ 406 h 1696"/>
                <a:gd name="T64" fmla="*/ 568 w 2123"/>
                <a:gd name="T65" fmla="*/ 275 h 1696"/>
                <a:gd name="T66" fmla="*/ 484 w 2123"/>
                <a:gd name="T67" fmla="*/ 429 h 1696"/>
                <a:gd name="T68" fmla="*/ 502 w 2123"/>
                <a:gd name="T69" fmla="*/ 636 h 1696"/>
                <a:gd name="T70" fmla="*/ 444 w 2123"/>
                <a:gd name="T71" fmla="*/ 747 h 1696"/>
                <a:gd name="T72" fmla="*/ 313 w 2123"/>
                <a:gd name="T73" fmla="*/ 948 h 1696"/>
                <a:gd name="T74" fmla="*/ 307 w 2123"/>
                <a:gd name="T75" fmla="*/ 1085 h 1696"/>
                <a:gd name="T76" fmla="*/ 313 w 2123"/>
                <a:gd name="T77" fmla="*/ 1085 h 1696"/>
                <a:gd name="T78" fmla="*/ 331 w 2123"/>
                <a:gd name="T79" fmla="*/ 994 h 1696"/>
                <a:gd name="T80" fmla="*/ 556 w 2123"/>
                <a:gd name="T81" fmla="*/ 668 h 1696"/>
                <a:gd name="T82" fmla="*/ 556 w 2123"/>
                <a:gd name="T83" fmla="*/ 668 h 169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2123" h="1696">
                  <a:moveTo>
                    <a:pt x="580" y="1043"/>
                  </a:moveTo>
                  <a:lnTo>
                    <a:pt x="544" y="683"/>
                  </a:lnTo>
                  <a:lnTo>
                    <a:pt x="670" y="395"/>
                  </a:lnTo>
                  <a:lnTo>
                    <a:pt x="927" y="587"/>
                  </a:lnTo>
                  <a:lnTo>
                    <a:pt x="1214" y="869"/>
                  </a:lnTo>
                  <a:lnTo>
                    <a:pt x="1483" y="1109"/>
                  </a:lnTo>
                  <a:lnTo>
                    <a:pt x="1800" y="1360"/>
                  </a:lnTo>
                  <a:lnTo>
                    <a:pt x="1883" y="1414"/>
                  </a:lnTo>
                  <a:lnTo>
                    <a:pt x="1836" y="1354"/>
                  </a:lnTo>
                  <a:lnTo>
                    <a:pt x="1411" y="1001"/>
                  </a:lnTo>
                  <a:lnTo>
                    <a:pt x="1088" y="683"/>
                  </a:lnTo>
                  <a:lnTo>
                    <a:pt x="723" y="329"/>
                  </a:lnTo>
                  <a:lnTo>
                    <a:pt x="999" y="311"/>
                  </a:lnTo>
                  <a:lnTo>
                    <a:pt x="1286" y="317"/>
                  </a:lnTo>
                  <a:lnTo>
                    <a:pt x="1614" y="269"/>
                  </a:lnTo>
                  <a:lnTo>
                    <a:pt x="2123" y="197"/>
                  </a:lnTo>
                  <a:lnTo>
                    <a:pt x="2075" y="173"/>
                  </a:lnTo>
                  <a:lnTo>
                    <a:pt x="1543" y="257"/>
                  </a:lnTo>
                  <a:lnTo>
                    <a:pt x="1208" y="275"/>
                  </a:lnTo>
                  <a:lnTo>
                    <a:pt x="759" y="257"/>
                  </a:lnTo>
                  <a:lnTo>
                    <a:pt x="819" y="227"/>
                  </a:lnTo>
                  <a:lnTo>
                    <a:pt x="1142" y="0"/>
                  </a:lnTo>
                  <a:lnTo>
                    <a:pt x="1088" y="30"/>
                  </a:lnTo>
                  <a:lnTo>
                    <a:pt x="1010" y="84"/>
                  </a:lnTo>
                  <a:lnTo>
                    <a:pt x="855" y="191"/>
                  </a:lnTo>
                  <a:lnTo>
                    <a:pt x="670" y="281"/>
                  </a:lnTo>
                  <a:lnTo>
                    <a:pt x="634" y="359"/>
                  </a:lnTo>
                  <a:lnTo>
                    <a:pt x="305" y="587"/>
                  </a:lnTo>
                  <a:lnTo>
                    <a:pt x="0" y="725"/>
                  </a:lnTo>
                  <a:lnTo>
                    <a:pt x="0" y="731"/>
                  </a:lnTo>
                  <a:lnTo>
                    <a:pt x="0" y="767"/>
                  </a:lnTo>
                  <a:lnTo>
                    <a:pt x="299" y="635"/>
                  </a:lnTo>
                  <a:lnTo>
                    <a:pt x="592" y="431"/>
                  </a:lnTo>
                  <a:lnTo>
                    <a:pt x="508" y="671"/>
                  </a:lnTo>
                  <a:lnTo>
                    <a:pt x="526" y="995"/>
                  </a:lnTo>
                  <a:lnTo>
                    <a:pt x="460" y="1168"/>
                  </a:lnTo>
                  <a:lnTo>
                    <a:pt x="329" y="1480"/>
                  </a:lnTo>
                  <a:lnTo>
                    <a:pt x="323" y="1696"/>
                  </a:lnTo>
                  <a:lnTo>
                    <a:pt x="329" y="1696"/>
                  </a:lnTo>
                  <a:lnTo>
                    <a:pt x="347" y="1552"/>
                  </a:lnTo>
                  <a:lnTo>
                    <a:pt x="580" y="1043"/>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202" name="Freeform 5"/>
            <p:cNvSpPr>
              <a:spLocks/>
            </p:cNvSpPr>
            <p:nvPr/>
          </p:nvSpPr>
          <p:spPr bwMode="hidden">
            <a:xfrm>
              <a:off x="2092" y="3233"/>
              <a:ext cx="3668" cy="943"/>
            </a:xfrm>
            <a:custGeom>
              <a:avLst/>
              <a:gdLst>
                <a:gd name="T0" fmla="*/ 3338 w 3668"/>
                <a:gd name="T1" fmla="*/ 288 h 943"/>
                <a:gd name="T2" fmla="*/ 3194 w 3668"/>
                <a:gd name="T3" fmla="*/ 258 h 943"/>
                <a:gd name="T4" fmla="*/ 2816 w 3668"/>
                <a:gd name="T5" fmla="*/ 234 h 943"/>
                <a:gd name="T6" fmla="*/ 2330 w 3668"/>
                <a:gd name="T7" fmla="*/ 306 h 943"/>
                <a:gd name="T8" fmla="*/ 2372 w 3668"/>
                <a:gd name="T9" fmla="*/ 258 h 943"/>
                <a:gd name="T10" fmla="*/ 2624 w 3668"/>
                <a:gd name="T11" fmla="*/ 132 h 943"/>
                <a:gd name="T12" fmla="*/ 2707 w 3668"/>
                <a:gd name="T13" fmla="*/ 24 h 943"/>
                <a:gd name="T14" fmla="*/ 2642 w 3668"/>
                <a:gd name="T15" fmla="*/ 12 h 943"/>
                <a:gd name="T16" fmla="*/ 2515 w 3668"/>
                <a:gd name="T17" fmla="*/ 54 h 943"/>
                <a:gd name="T18" fmla="*/ 2324 w 3668"/>
                <a:gd name="T19" fmla="*/ 66 h 943"/>
                <a:gd name="T20" fmla="*/ 2101 w 3668"/>
                <a:gd name="T21" fmla="*/ 90 h 943"/>
                <a:gd name="T22" fmla="*/ 1855 w 3668"/>
                <a:gd name="T23" fmla="*/ 228 h 943"/>
                <a:gd name="T24" fmla="*/ 1591 w 3668"/>
                <a:gd name="T25" fmla="*/ 337 h 943"/>
                <a:gd name="T26" fmla="*/ 1459 w 3668"/>
                <a:gd name="T27" fmla="*/ 379 h 943"/>
                <a:gd name="T28" fmla="*/ 1417 w 3668"/>
                <a:gd name="T29" fmla="*/ 361 h 943"/>
                <a:gd name="T30" fmla="*/ 1363 w 3668"/>
                <a:gd name="T31" fmla="*/ 331 h 943"/>
                <a:gd name="T32" fmla="*/ 1344 w 3668"/>
                <a:gd name="T33" fmla="*/ 312 h 943"/>
                <a:gd name="T34" fmla="*/ 1290 w 3668"/>
                <a:gd name="T35" fmla="*/ 288 h 943"/>
                <a:gd name="T36" fmla="*/ 1230 w 3668"/>
                <a:gd name="T37" fmla="*/ 252 h 943"/>
                <a:gd name="T38" fmla="*/ 1119 w 3668"/>
                <a:gd name="T39" fmla="*/ 227 h 943"/>
                <a:gd name="T40" fmla="*/ 1320 w 3668"/>
                <a:gd name="T41" fmla="*/ 438 h 943"/>
                <a:gd name="T42" fmla="*/ 960 w 3668"/>
                <a:gd name="T43" fmla="*/ 558 h 943"/>
                <a:gd name="T44" fmla="*/ 474 w 3668"/>
                <a:gd name="T45" fmla="*/ 630 h 943"/>
                <a:gd name="T46" fmla="*/ 132 w 3668"/>
                <a:gd name="T47" fmla="*/ 781 h 943"/>
                <a:gd name="T48" fmla="*/ 234 w 3668"/>
                <a:gd name="T49" fmla="*/ 847 h 943"/>
                <a:gd name="T50" fmla="*/ 925 w 3668"/>
                <a:gd name="T51" fmla="*/ 739 h 943"/>
                <a:gd name="T52" fmla="*/ 637 w 3668"/>
                <a:gd name="T53" fmla="*/ 925 h 943"/>
                <a:gd name="T54" fmla="*/ 1405 w 3668"/>
                <a:gd name="T55" fmla="*/ 943 h 943"/>
                <a:gd name="T56" fmla="*/ 1447 w 3668"/>
                <a:gd name="T57" fmla="*/ 943 h 943"/>
                <a:gd name="T58" fmla="*/ 2888 w 3668"/>
                <a:gd name="T59" fmla="*/ 859 h 943"/>
                <a:gd name="T60" fmla="*/ 2582 w 3668"/>
                <a:gd name="T61" fmla="*/ 708 h 943"/>
                <a:gd name="T62" fmla="*/ 2299 w 3668"/>
                <a:gd name="T63" fmla="*/ 606 h 943"/>
                <a:gd name="T64" fmla="*/ 2606 w 3668"/>
                <a:gd name="T65" fmla="*/ 588 h 943"/>
                <a:gd name="T66" fmla="*/ 3001 w 3668"/>
                <a:gd name="T67" fmla="*/ 582 h 943"/>
                <a:gd name="T68" fmla="*/ 3452 w 3668"/>
                <a:gd name="T69" fmla="*/ 438 h 943"/>
                <a:gd name="T70" fmla="*/ 3668 w 3668"/>
                <a:gd name="T71" fmla="*/ 312 h 943"/>
                <a:gd name="T72" fmla="*/ 3482 w 3668"/>
                <a:gd name="T73" fmla="*/ 300 h 943"/>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3668" h="943">
                  <a:moveTo>
                    <a:pt x="3482" y="300"/>
                  </a:moveTo>
                  <a:lnTo>
                    <a:pt x="3338" y="288"/>
                  </a:lnTo>
                  <a:lnTo>
                    <a:pt x="3320" y="264"/>
                  </a:lnTo>
                  <a:lnTo>
                    <a:pt x="3194" y="258"/>
                  </a:lnTo>
                  <a:lnTo>
                    <a:pt x="3019" y="216"/>
                  </a:lnTo>
                  <a:lnTo>
                    <a:pt x="2816" y="234"/>
                  </a:lnTo>
                  <a:lnTo>
                    <a:pt x="2533" y="288"/>
                  </a:lnTo>
                  <a:lnTo>
                    <a:pt x="2330" y="306"/>
                  </a:lnTo>
                  <a:lnTo>
                    <a:pt x="2149" y="312"/>
                  </a:lnTo>
                  <a:lnTo>
                    <a:pt x="2372" y="258"/>
                  </a:lnTo>
                  <a:lnTo>
                    <a:pt x="2624" y="156"/>
                  </a:lnTo>
                  <a:lnTo>
                    <a:pt x="2624" y="132"/>
                  </a:lnTo>
                  <a:lnTo>
                    <a:pt x="2666" y="78"/>
                  </a:lnTo>
                  <a:lnTo>
                    <a:pt x="2707" y="24"/>
                  </a:lnTo>
                  <a:lnTo>
                    <a:pt x="2695" y="0"/>
                  </a:lnTo>
                  <a:lnTo>
                    <a:pt x="2642" y="12"/>
                  </a:lnTo>
                  <a:lnTo>
                    <a:pt x="2557" y="30"/>
                  </a:lnTo>
                  <a:lnTo>
                    <a:pt x="2515" y="54"/>
                  </a:lnTo>
                  <a:lnTo>
                    <a:pt x="2425" y="84"/>
                  </a:lnTo>
                  <a:lnTo>
                    <a:pt x="2324" y="66"/>
                  </a:lnTo>
                  <a:lnTo>
                    <a:pt x="2191" y="90"/>
                  </a:lnTo>
                  <a:lnTo>
                    <a:pt x="2101" y="90"/>
                  </a:lnTo>
                  <a:lnTo>
                    <a:pt x="2047" y="108"/>
                  </a:lnTo>
                  <a:lnTo>
                    <a:pt x="1855" y="228"/>
                  </a:lnTo>
                  <a:lnTo>
                    <a:pt x="1771" y="288"/>
                  </a:lnTo>
                  <a:lnTo>
                    <a:pt x="1591" y="337"/>
                  </a:lnTo>
                  <a:lnTo>
                    <a:pt x="1465" y="379"/>
                  </a:lnTo>
                  <a:lnTo>
                    <a:pt x="1459" y="379"/>
                  </a:lnTo>
                  <a:lnTo>
                    <a:pt x="1453" y="373"/>
                  </a:lnTo>
                  <a:lnTo>
                    <a:pt x="1417" y="361"/>
                  </a:lnTo>
                  <a:lnTo>
                    <a:pt x="1381" y="343"/>
                  </a:lnTo>
                  <a:lnTo>
                    <a:pt x="1363" y="331"/>
                  </a:lnTo>
                  <a:lnTo>
                    <a:pt x="1357" y="324"/>
                  </a:lnTo>
                  <a:lnTo>
                    <a:pt x="1344" y="312"/>
                  </a:lnTo>
                  <a:lnTo>
                    <a:pt x="1320" y="300"/>
                  </a:lnTo>
                  <a:lnTo>
                    <a:pt x="1290" y="288"/>
                  </a:lnTo>
                  <a:lnTo>
                    <a:pt x="1260" y="270"/>
                  </a:lnTo>
                  <a:lnTo>
                    <a:pt x="1230" y="252"/>
                  </a:lnTo>
                  <a:lnTo>
                    <a:pt x="1187" y="227"/>
                  </a:lnTo>
                  <a:lnTo>
                    <a:pt x="1119" y="227"/>
                  </a:lnTo>
                  <a:lnTo>
                    <a:pt x="1357" y="397"/>
                  </a:lnTo>
                  <a:lnTo>
                    <a:pt x="1320" y="438"/>
                  </a:lnTo>
                  <a:lnTo>
                    <a:pt x="1135" y="522"/>
                  </a:lnTo>
                  <a:lnTo>
                    <a:pt x="960" y="558"/>
                  </a:lnTo>
                  <a:lnTo>
                    <a:pt x="684" y="600"/>
                  </a:lnTo>
                  <a:lnTo>
                    <a:pt x="474" y="630"/>
                  </a:lnTo>
                  <a:lnTo>
                    <a:pt x="390" y="684"/>
                  </a:lnTo>
                  <a:lnTo>
                    <a:pt x="132" y="781"/>
                  </a:lnTo>
                  <a:lnTo>
                    <a:pt x="0" y="829"/>
                  </a:lnTo>
                  <a:lnTo>
                    <a:pt x="234" y="847"/>
                  </a:lnTo>
                  <a:lnTo>
                    <a:pt x="498" y="829"/>
                  </a:lnTo>
                  <a:lnTo>
                    <a:pt x="925" y="739"/>
                  </a:lnTo>
                  <a:lnTo>
                    <a:pt x="840" y="817"/>
                  </a:lnTo>
                  <a:lnTo>
                    <a:pt x="637" y="925"/>
                  </a:lnTo>
                  <a:lnTo>
                    <a:pt x="613" y="943"/>
                  </a:lnTo>
                  <a:lnTo>
                    <a:pt x="1405" y="943"/>
                  </a:lnTo>
                  <a:lnTo>
                    <a:pt x="1411" y="925"/>
                  </a:lnTo>
                  <a:lnTo>
                    <a:pt x="1447" y="943"/>
                  </a:lnTo>
                  <a:lnTo>
                    <a:pt x="2924" y="943"/>
                  </a:lnTo>
                  <a:lnTo>
                    <a:pt x="2888" y="859"/>
                  </a:lnTo>
                  <a:lnTo>
                    <a:pt x="2713" y="775"/>
                  </a:lnTo>
                  <a:lnTo>
                    <a:pt x="2582" y="708"/>
                  </a:lnTo>
                  <a:lnTo>
                    <a:pt x="2336" y="636"/>
                  </a:lnTo>
                  <a:lnTo>
                    <a:pt x="2299" y="606"/>
                  </a:lnTo>
                  <a:lnTo>
                    <a:pt x="2509" y="582"/>
                  </a:lnTo>
                  <a:lnTo>
                    <a:pt x="2606" y="588"/>
                  </a:lnTo>
                  <a:lnTo>
                    <a:pt x="2773" y="588"/>
                  </a:lnTo>
                  <a:lnTo>
                    <a:pt x="3001" y="582"/>
                  </a:lnTo>
                  <a:lnTo>
                    <a:pt x="3259" y="516"/>
                  </a:lnTo>
                  <a:lnTo>
                    <a:pt x="3452" y="438"/>
                  </a:lnTo>
                  <a:lnTo>
                    <a:pt x="3668" y="391"/>
                  </a:lnTo>
                  <a:lnTo>
                    <a:pt x="3668" y="312"/>
                  </a:lnTo>
                  <a:lnTo>
                    <a:pt x="3482" y="300"/>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203" name="Freeform 6"/>
            <p:cNvSpPr>
              <a:spLocks/>
            </p:cNvSpPr>
            <p:nvPr/>
          </p:nvSpPr>
          <p:spPr bwMode="hidden">
            <a:xfrm>
              <a:off x="0" y="524"/>
              <a:ext cx="973" cy="1195"/>
            </a:xfrm>
            <a:custGeom>
              <a:avLst/>
              <a:gdLst>
                <a:gd name="T0" fmla="*/ 331 w 969"/>
                <a:gd name="T1" fmla="*/ 1210 h 1192"/>
                <a:gd name="T2" fmla="*/ 506 w 969"/>
                <a:gd name="T3" fmla="*/ 1216 h 1192"/>
                <a:gd name="T4" fmla="*/ 596 w 969"/>
                <a:gd name="T5" fmla="*/ 1174 h 1192"/>
                <a:gd name="T6" fmla="*/ 837 w 969"/>
                <a:gd name="T7" fmla="*/ 1109 h 1192"/>
                <a:gd name="T8" fmla="*/ 965 w 969"/>
                <a:gd name="T9" fmla="*/ 1079 h 1192"/>
                <a:gd name="T10" fmla="*/ 783 w 969"/>
                <a:gd name="T11" fmla="*/ 1010 h 1192"/>
                <a:gd name="T12" fmla="*/ 572 w 969"/>
                <a:gd name="T13" fmla="*/ 969 h 1192"/>
                <a:gd name="T14" fmla="*/ 205 w 969"/>
                <a:gd name="T15" fmla="*/ 987 h 1192"/>
                <a:gd name="T16" fmla="*/ 307 w 969"/>
                <a:gd name="T17" fmla="*/ 909 h 1192"/>
                <a:gd name="T18" fmla="*/ 512 w 969"/>
                <a:gd name="T19" fmla="*/ 819 h 1192"/>
                <a:gd name="T20" fmla="*/ 718 w 969"/>
                <a:gd name="T21" fmla="*/ 687 h 1192"/>
                <a:gd name="T22" fmla="*/ 724 w 969"/>
                <a:gd name="T23" fmla="*/ 687 h 1192"/>
                <a:gd name="T24" fmla="*/ 736 w 969"/>
                <a:gd name="T25" fmla="*/ 681 h 1192"/>
                <a:gd name="T26" fmla="*/ 777 w 969"/>
                <a:gd name="T27" fmla="*/ 663 h 1192"/>
                <a:gd name="T28" fmla="*/ 801 w 969"/>
                <a:gd name="T29" fmla="*/ 657 h 1192"/>
                <a:gd name="T30" fmla="*/ 813 w 969"/>
                <a:gd name="T31" fmla="*/ 645 h 1192"/>
                <a:gd name="T32" fmla="*/ 819 w 969"/>
                <a:gd name="T33" fmla="*/ 633 h 1192"/>
                <a:gd name="T34" fmla="*/ 813 w 969"/>
                <a:gd name="T35" fmla="*/ 627 h 1192"/>
                <a:gd name="T36" fmla="*/ 807 w 969"/>
                <a:gd name="T37" fmla="*/ 615 h 1192"/>
                <a:gd name="T38" fmla="*/ 807 w 969"/>
                <a:gd name="T39" fmla="*/ 583 h 1192"/>
                <a:gd name="T40" fmla="*/ 819 w 969"/>
                <a:gd name="T41" fmla="*/ 553 h 1192"/>
                <a:gd name="T42" fmla="*/ 831 w 969"/>
                <a:gd name="T43" fmla="*/ 523 h 1192"/>
                <a:gd name="T44" fmla="*/ 849 w 969"/>
                <a:gd name="T45" fmla="*/ 493 h 1192"/>
                <a:gd name="T46" fmla="*/ 865 w 969"/>
                <a:gd name="T47" fmla="*/ 463 h 1192"/>
                <a:gd name="T48" fmla="*/ 873 w 969"/>
                <a:gd name="T49" fmla="*/ 445 h 1192"/>
                <a:gd name="T50" fmla="*/ 881 w 969"/>
                <a:gd name="T51" fmla="*/ 439 h 1192"/>
                <a:gd name="T52" fmla="*/ 881 w 969"/>
                <a:gd name="T53" fmla="*/ 355 h 1192"/>
                <a:gd name="T54" fmla="*/ 881 w 969"/>
                <a:gd name="T55" fmla="*/ 349 h 1192"/>
                <a:gd name="T56" fmla="*/ 887 w 969"/>
                <a:gd name="T57" fmla="*/ 343 h 1192"/>
                <a:gd name="T58" fmla="*/ 905 w 969"/>
                <a:gd name="T59" fmla="*/ 313 h 1192"/>
                <a:gd name="T60" fmla="*/ 917 w 969"/>
                <a:gd name="T61" fmla="*/ 277 h 1192"/>
                <a:gd name="T62" fmla="*/ 929 w 969"/>
                <a:gd name="T63" fmla="*/ 247 h 1192"/>
                <a:gd name="T64" fmla="*/ 935 w 969"/>
                <a:gd name="T65" fmla="*/ 235 h 1192"/>
                <a:gd name="T66" fmla="*/ 941 w 969"/>
                <a:gd name="T67" fmla="*/ 223 h 1192"/>
                <a:gd name="T68" fmla="*/ 959 w 969"/>
                <a:gd name="T69" fmla="*/ 173 h 1192"/>
                <a:gd name="T70" fmla="*/ 977 w 969"/>
                <a:gd name="T71" fmla="*/ 137 h 1192"/>
                <a:gd name="T72" fmla="*/ 983 w 969"/>
                <a:gd name="T73" fmla="*/ 125 h 1192"/>
                <a:gd name="T74" fmla="*/ 983 w 969"/>
                <a:gd name="T75" fmla="*/ 119 h 1192"/>
                <a:gd name="T76" fmla="*/ 1001 w 969"/>
                <a:gd name="T77" fmla="*/ 0 h 1192"/>
                <a:gd name="T78" fmla="*/ 977 w 969"/>
                <a:gd name="T79" fmla="*/ 47 h 1192"/>
                <a:gd name="T80" fmla="*/ 807 w 969"/>
                <a:gd name="T81" fmla="*/ 113 h 1192"/>
                <a:gd name="T82" fmla="*/ 730 w 969"/>
                <a:gd name="T83" fmla="*/ 161 h 1192"/>
                <a:gd name="T84" fmla="*/ 476 w 969"/>
                <a:gd name="T85" fmla="*/ 241 h 1192"/>
                <a:gd name="T86" fmla="*/ 289 w 969"/>
                <a:gd name="T87" fmla="*/ 295 h 1192"/>
                <a:gd name="T88" fmla="*/ 181 w 969"/>
                <a:gd name="T89" fmla="*/ 301 h 1192"/>
                <a:gd name="T90" fmla="*/ 12 w 969"/>
                <a:gd name="T91" fmla="*/ 493 h 1192"/>
                <a:gd name="T92" fmla="*/ 0 w 969"/>
                <a:gd name="T93" fmla="*/ 517 h 1192"/>
                <a:gd name="T94" fmla="*/ 0 w 969"/>
                <a:gd name="T95" fmla="*/ 1210 h 1192"/>
                <a:gd name="T96" fmla="*/ 96 w 969"/>
                <a:gd name="T97" fmla="*/ 1204 h 1192"/>
                <a:gd name="T98" fmla="*/ 331 w 969"/>
                <a:gd name="T99" fmla="*/ 1210 h 1192"/>
                <a:gd name="T100" fmla="*/ 331 w 969"/>
                <a:gd name="T101" fmla="*/ 1210 h 1192"/>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969" h="1192">
                  <a:moveTo>
                    <a:pt x="323" y="1186"/>
                  </a:moveTo>
                  <a:lnTo>
                    <a:pt x="490" y="1192"/>
                  </a:lnTo>
                  <a:lnTo>
                    <a:pt x="580" y="1150"/>
                  </a:lnTo>
                  <a:lnTo>
                    <a:pt x="813" y="1085"/>
                  </a:lnTo>
                  <a:lnTo>
                    <a:pt x="933" y="1055"/>
                  </a:lnTo>
                  <a:lnTo>
                    <a:pt x="759" y="989"/>
                  </a:lnTo>
                  <a:lnTo>
                    <a:pt x="556" y="953"/>
                  </a:lnTo>
                  <a:lnTo>
                    <a:pt x="197" y="971"/>
                  </a:lnTo>
                  <a:lnTo>
                    <a:pt x="299" y="893"/>
                  </a:lnTo>
                  <a:lnTo>
                    <a:pt x="496" y="803"/>
                  </a:lnTo>
                  <a:lnTo>
                    <a:pt x="694" y="671"/>
                  </a:lnTo>
                  <a:lnTo>
                    <a:pt x="700" y="671"/>
                  </a:lnTo>
                  <a:lnTo>
                    <a:pt x="712" y="665"/>
                  </a:lnTo>
                  <a:lnTo>
                    <a:pt x="753" y="647"/>
                  </a:lnTo>
                  <a:lnTo>
                    <a:pt x="777" y="641"/>
                  </a:lnTo>
                  <a:lnTo>
                    <a:pt x="789" y="629"/>
                  </a:lnTo>
                  <a:lnTo>
                    <a:pt x="795" y="617"/>
                  </a:lnTo>
                  <a:lnTo>
                    <a:pt x="789" y="611"/>
                  </a:lnTo>
                  <a:lnTo>
                    <a:pt x="783" y="599"/>
                  </a:lnTo>
                  <a:lnTo>
                    <a:pt x="783" y="575"/>
                  </a:lnTo>
                  <a:lnTo>
                    <a:pt x="795" y="545"/>
                  </a:lnTo>
                  <a:lnTo>
                    <a:pt x="807" y="515"/>
                  </a:lnTo>
                  <a:lnTo>
                    <a:pt x="825" y="485"/>
                  </a:lnTo>
                  <a:lnTo>
                    <a:pt x="837" y="455"/>
                  </a:lnTo>
                  <a:lnTo>
                    <a:pt x="843" y="437"/>
                  </a:lnTo>
                  <a:lnTo>
                    <a:pt x="849" y="431"/>
                  </a:lnTo>
                  <a:lnTo>
                    <a:pt x="849" y="347"/>
                  </a:lnTo>
                  <a:lnTo>
                    <a:pt x="849" y="341"/>
                  </a:lnTo>
                  <a:lnTo>
                    <a:pt x="855" y="335"/>
                  </a:lnTo>
                  <a:lnTo>
                    <a:pt x="873" y="305"/>
                  </a:lnTo>
                  <a:lnTo>
                    <a:pt x="885" y="269"/>
                  </a:lnTo>
                  <a:lnTo>
                    <a:pt x="897" y="239"/>
                  </a:lnTo>
                  <a:lnTo>
                    <a:pt x="903" y="227"/>
                  </a:lnTo>
                  <a:lnTo>
                    <a:pt x="909" y="215"/>
                  </a:lnTo>
                  <a:lnTo>
                    <a:pt x="927" y="173"/>
                  </a:lnTo>
                  <a:lnTo>
                    <a:pt x="945" y="137"/>
                  </a:lnTo>
                  <a:lnTo>
                    <a:pt x="951" y="125"/>
                  </a:lnTo>
                  <a:lnTo>
                    <a:pt x="951" y="119"/>
                  </a:lnTo>
                  <a:lnTo>
                    <a:pt x="969" y="0"/>
                  </a:lnTo>
                  <a:lnTo>
                    <a:pt x="945" y="47"/>
                  </a:lnTo>
                  <a:lnTo>
                    <a:pt x="783" y="113"/>
                  </a:lnTo>
                  <a:lnTo>
                    <a:pt x="706" y="161"/>
                  </a:lnTo>
                  <a:lnTo>
                    <a:pt x="460" y="233"/>
                  </a:lnTo>
                  <a:lnTo>
                    <a:pt x="281" y="287"/>
                  </a:lnTo>
                  <a:lnTo>
                    <a:pt x="173" y="293"/>
                  </a:lnTo>
                  <a:lnTo>
                    <a:pt x="12" y="485"/>
                  </a:lnTo>
                  <a:lnTo>
                    <a:pt x="0" y="509"/>
                  </a:lnTo>
                  <a:lnTo>
                    <a:pt x="0" y="1186"/>
                  </a:lnTo>
                  <a:lnTo>
                    <a:pt x="96" y="1180"/>
                  </a:lnTo>
                  <a:lnTo>
                    <a:pt x="323" y="1186"/>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204" name="Freeform 7"/>
            <p:cNvSpPr>
              <a:spLocks/>
            </p:cNvSpPr>
            <p:nvPr/>
          </p:nvSpPr>
          <p:spPr bwMode="hidden">
            <a:xfrm>
              <a:off x="3188" y="1"/>
              <a:ext cx="2570" cy="2266"/>
            </a:xfrm>
            <a:custGeom>
              <a:avLst/>
              <a:gdLst>
                <a:gd name="T0" fmla="*/ 859 w 2570"/>
                <a:gd name="T1" fmla="*/ 612 h 2266"/>
                <a:gd name="T2" fmla="*/ 1087 w 2570"/>
                <a:gd name="T3" fmla="*/ 853 h 2266"/>
                <a:gd name="T4" fmla="*/ 961 w 2570"/>
                <a:gd name="T5" fmla="*/ 913 h 2266"/>
                <a:gd name="T6" fmla="*/ 786 w 2570"/>
                <a:gd name="T7" fmla="*/ 883 h 2266"/>
                <a:gd name="T8" fmla="*/ 450 w 2570"/>
                <a:gd name="T9" fmla="*/ 931 h 2266"/>
                <a:gd name="T10" fmla="*/ 150 w 2570"/>
                <a:gd name="T11" fmla="*/ 1075 h 2266"/>
                <a:gd name="T12" fmla="*/ 78 w 2570"/>
                <a:gd name="T13" fmla="*/ 1165 h 2266"/>
                <a:gd name="T14" fmla="*/ 361 w 2570"/>
                <a:gd name="T15" fmla="*/ 1256 h 2266"/>
                <a:gd name="T16" fmla="*/ 444 w 2570"/>
                <a:gd name="T17" fmla="*/ 1316 h 2266"/>
                <a:gd name="T18" fmla="*/ 697 w 2570"/>
                <a:gd name="T19" fmla="*/ 1400 h 2266"/>
                <a:gd name="T20" fmla="*/ 1026 w 2570"/>
                <a:gd name="T21" fmla="*/ 1346 h 2266"/>
                <a:gd name="T22" fmla="*/ 991 w 2570"/>
                <a:gd name="T23" fmla="*/ 1412 h 2266"/>
                <a:gd name="T24" fmla="*/ 804 w 2570"/>
                <a:gd name="T25" fmla="*/ 1574 h 2266"/>
                <a:gd name="T26" fmla="*/ 726 w 2570"/>
                <a:gd name="T27" fmla="*/ 1718 h 2266"/>
                <a:gd name="T28" fmla="*/ 768 w 2570"/>
                <a:gd name="T29" fmla="*/ 1742 h 2266"/>
                <a:gd name="T30" fmla="*/ 865 w 2570"/>
                <a:gd name="T31" fmla="*/ 1693 h 2266"/>
                <a:gd name="T32" fmla="*/ 991 w 2570"/>
                <a:gd name="T33" fmla="*/ 1699 h 2266"/>
                <a:gd name="T34" fmla="*/ 1135 w 2570"/>
                <a:gd name="T35" fmla="*/ 1627 h 2266"/>
                <a:gd name="T36" fmla="*/ 1183 w 2570"/>
                <a:gd name="T37" fmla="*/ 1669 h 2266"/>
                <a:gd name="T38" fmla="*/ 1399 w 2570"/>
                <a:gd name="T39" fmla="*/ 1436 h 2266"/>
                <a:gd name="T40" fmla="*/ 1615 w 2570"/>
                <a:gd name="T41" fmla="*/ 1334 h 2266"/>
                <a:gd name="T42" fmla="*/ 1645 w 2570"/>
                <a:gd name="T43" fmla="*/ 1370 h 2266"/>
                <a:gd name="T44" fmla="*/ 1681 w 2570"/>
                <a:gd name="T45" fmla="*/ 1430 h 2266"/>
                <a:gd name="T46" fmla="*/ 1699 w 2570"/>
                <a:gd name="T47" fmla="*/ 1466 h 2266"/>
                <a:gd name="T48" fmla="*/ 1747 w 2570"/>
                <a:gd name="T49" fmla="*/ 1550 h 2266"/>
                <a:gd name="T50" fmla="*/ 1772 w 2570"/>
                <a:gd name="T51" fmla="*/ 1586 h 2266"/>
                <a:gd name="T52" fmla="*/ 2124 w 2570"/>
                <a:gd name="T53" fmla="*/ 2248 h 2266"/>
                <a:gd name="T54" fmla="*/ 1693 w 2570"/>
                <a:gd name="T55" fmla="*/ 1322 h 2266"/>
                <a:gd name="T56" fmla="*/ 1861 w 2570"/>
                <a:gd name="T57" fmla="*/ 1165 h 2266"/>
                <a:gd name="T58" fmla="*/ 2173 w 2570"/>
                <a:gd name="T59" fmla="*/ 1099 h 2266"/>
                <a:gd name="T60" fmla="*/ 2390 w 2570"/>
                <a:gd name="T61" fmla="*/ 1009 h 2266"/>
                <a:gd name="T62" fmla="*/ 2570 w 2570"/>
                <a:gd name="T63" fmla="*/ 805 h 2266"/>
                <a:gd name="T64" fmla="*/ 2342 w 2570"/>
                <a:gd name="T65" fmla="*/ 781 h 2266"/>
                <a:gd name="T66" fmla="*/ 2114 w 2570"/>
                <a:gd name="T67" fmla="*/ 763 h 2266"/>
                <a:gd name="T68" fmla="*/ 2408 w 2570"/>
                <a:gd name="T69" fmla="*/ 433 h 2266"/>
                <a:gd name="T70" fmla="*/ 2426 w 2570"/>
                <a:gd name="T71" fmla="*/ 421 h 2266"/>
                <a:gd name="T72" fmla="*/ 2474 w 2570"/>
                <a:gd name="T73" fmla="*/ 379 h 2266"/>
                <a:gd name="T74" fmla="*/ 2492 w 2570"/>
                <a:gd name="T75" fmla="*/ 355 h 2266"/>
                <a:gd name="T76" fmla="*/ 2474 w 2570"/>
                <a:gd name="T77" fmla="*/ 337 h 2266"/>
                <a:gd name="T78" fmla="*/ 2474 w 2570"/>
                <a:gd name="T79" fmla="*/ 271 h 2266"/>
                <a:gd name="T80" fmla="*/ 2492 w 2570"/>
                <a:gd name="T81" fmla="*/ 192 h 2266"/>
                <a:gd name="T82" fmla="*/ 2504 w 2570"/>
                <a:gd name="T83" fmla="*/ 132 h 2266"/>
                <a:gd name="T84" fmla="*/ 2492 w 2570"/>
                <a:gd name="T85" fmla="*/ 36 h 2266"/>
                <a:gd name="T86" fmla="*/ 2492 w 2570"/>
                <a:gd name="T87" fmla="*/ 24 h 2266"/>
                <a:gd name="T88" fmla="*/ 2102 w 2570"/>
                <a:gd name="T89" fmla="*/ 0 h 2266"/>
                <a:gd name="T90" fmla="*/ 1909 w 2570"/>
                <a:gd name="T91" fmla="*/ 90 h 2266"/>
                <a:gd name="T92" fmla="*/ 1747 w 2570"/>
                <a:gd name="T93" fmla="*/ 535 h 2266"/>
                <a:gd name="T94" fmla="*/ 1711 w 2570"/>
                <a:gd name="T95" fmla="*/ 469 h 2266"/>
                <a:gd name="T96" fmla="*/ 1633 w 2570"/>
                <a:gd name="T97" fmla="*/ 144 h 2266"/>
                <a:gd name="T98" fmla="*/ 1579 w 2570"/>
                <a:gd name="T99" fmla="*/ 0 h 2266"/>
                <a:gd name="T100" fmla="*/ 738 w 2570"/>
                <a:gd name="T101" fmla="*/ 186 h 2266"/>
                <a:gd name="T102" fmla="*/ 756 w 2570"/>
                <a:gd name="T103" fmla="*/ 463 h 226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2570" h="2266">
                  <a:moveTo>
                    <a:pt x="756" y="463"/>
                  </a:moveTo>
                  <a:lnTo>
                    <a:pt x="859" y="612"/>
                  </a:lnTo>
                  <a:lnTo>
                    <a:pt x="937" y="720"/>
                  </a:lnTo>
                  <a:lnTo>
                    <a:pt x="1087" y="853"/>
                  </a:lnTo>
                  <a:lnTo>
                    <a:pt x="1105" y="907"/>
                  </a:lnTo>
                  <a:lnTo>
                    <a:pt x="961" y="913"/>
                  </a:lnTo>
                  <a:lnTo>
                    <a:pt x="895" y="901"/>
                  </a:lnTo>
                  <a:lnTo>
                    <a:pt x="786" y="883"/>
                  </a:lnTo>
                  <a:lnTo>
                    <a:pt x="637" y="859"/>
                  </a:lnTo>
                  <a:lnTo>
                    <a:pt x="450" y="931"/>
                  </a:lnTo>
                  <a:lnTo>
                    <a:pt x="306" y="1021"/>
                  </a:lnTo>
                  <a:lnTo>
                    <a:pt x="150" y="1075"/>
                  </a:lnTo>
                  <a:lnTo>
                    <a:pt x="0" y="1153"/>
                  </a:lnTo>
                  <a:lnTo>
                    <a:pt x="78" y="1165"/>
                  </a:lnTo>
                  <a:lnTo>
                    <a:pt x="264" y="1220"/>
                  </a:lnTo>
                  <a:lnTo>
                    <a:pt x="361" y="1256"/>
                  </a:lnTo>
                  <a:lnTo>
                    <a:pt x="367" y="1298"/>
                  </a:lnTo>
                  <a:lnTo>
                    <a:pt x="444" y="1316"/>
                  </a:lnTo>
                  <a:lnTo>
                    <a:pt x="558" y="1400"/>
                  </a:lnTo>
                  <a:lnTo>
                    <a:pt x="697" y="1400"/>
                  </a:lnTo>
                  <a:lnTo>
                    <a:pt x="895" y="1346"/>
                  </a:lnTo>
                  <a:lnTo>
                    <a:pt x="1026" y="1346"/>
                  </a:lnTo>
                  <a:lnTo>
                    <a:pt x="1147" y="1358"/>
                  </a:lnTo>
                  <a:lnTo>
                    <a:pt x="991" y="1412"/>
                  </a:lnTo>
                  <a:lnTo>
                    <a:pt x="804" y="1538"/>
                  </a:lnTo>
                  <a:lnTo>
                    <a:pt x="804" y="1574"/>
                  </a:lnTo>
                  <a:lnTo>
                    <a:pt x="762" y="1645"/>
                  </a:lnTo>
                  <a:lnTo>
                    <a:pt x="726" y="1718"/>
                  </a:lnTo>
                  <a:lnTo>
                    <a:pt x="732" y="1754"/>
                  </a:lnTo>
                  <a:lnTo>
                    <a:pt x="768" y="1742"/>
                  </a:lnTo>
                  <a:lnTo>
                    <a:pt x="829" y="1730"/>
                  </a:lnTo>
                  <a:lnTo>
                    <a:pt x="865" y="1693"/>
                  </a:lnTo>
                  <a:lnTo>
                    <a:pt x="925" y="1663"/>
                  </a:lnTo>
                  <a:lnTo>
                    <a:pt x="991" y="1699"/>
                  </a:lnTo>
                  <a:lnTo>
                    <a:pt x="1087" y="1675"/>
                  </a:lnTo>
                  <a:lnTo>
                    <a:pt x="1135" y="1627"/>
                  </a:lnTo>
                  <a:lnTo>
                    <a:pt x="1147" y="1687"/>
                  </a:lnTo>
                  <a:lnTo>
                    <a:pt x="1183" y="1669"/>
                  </a:lnTo>
                  <a:lnTo>
                    <a:pt x="1333" y="1514"/>
                  </a:lnTo>
                  <a:lnTo>
                    <a:pt x="1399" y="1436"/>
                  </a:lnTo>
                  <a:lnTo>
                    <a:pt x="1526" y="1382"/>
                  </a:lnTo>
                  <a:lnTo>
                    <a:pt x="1615" y="1334"/>
                  </a:lnTo>
                  <a:lnTo>
                    <a:pt x="1627" y="1346"/>
                  </a:lnTo>
                  <a:lnTo>
                    <a:pt x="1645" y="1370"/>
                  </a:lnTo>
                  <a:lnTo>
                    <a:pt x="1669" y="1400"/>
                  </a:lnTo>
                  <a:lnTo>
                    <a:pt x="1681" y="1430"/>
                  </a:lnTo>
                  <a:lnTo>
                    <a:pt x="1687" y="1448"/>
                  </a:lnTo>
                  <a:lnTo>
                    <a:pt x="1699" y="1466"/>
                  </a:lnTo>
                  <a:lnTo>
                    <a:pt x="1729" y="1520"/>
                  </a:lnTo>
                  <a:lnTo>
                    <a:pt x="1747" y="1550"/>
                  </a:lnTo>
                  <a:lnTo>
                    <a:pt x="1766" y="1574"/>
                  </a:lnTo>
                  <a:lnTo>
                    <a:pt x="1772" y="1586"/>
                  </a:lnTo>
                  <a:lnTo>
                    <a:pt x="1778" y="1592"/>
                  </a:lnTo>
                  <a:lnTo>
                    <a:pt x="2124" y="2248"/>
                  </a:lnTo>
                  <a:lnTo>
                    <a:pt x="2215" y="2266"/>
                  </a:lnTo>
                  <a:lnTo>
                    <a:pt x="1693" y="1322"/>
                  </a:lnTo>
                  <a:lnTo>
                    <a:pt x="1723" y="1262"/>
                  </a:lnTo>
                  <a:lnTo>
                    <a:pt x="1861" y="1165"/>
                  </a:lnTo>
                  <a:lnTo>
                    <a:pt x="1988" y="1129"/>
                  </a:lnTo>
                  <a:lnTo>
                    <a:pt x="2173" y="1099"/>
                  </a:lnTo>
                  <a:lnTo>
                    <a:pt x="2318" y="1075"/>
                  </a:lnTo>
                  <a:lnTo>
                    <a:pt x="2390" y="1009"/>
                  </a:lnTo>
                  <a:lnTo>
                    <a:pt x="2570" y="895"/>
                  </a:lnTo>
                  <a:lnTo>
                    <a:pt x="2570" y="805"/>
                  </a:lnTo>
                  <a:lnTo>
                    <a:pt x="2516" y="787"/>
                  </a:lnTo>
                  <a:lnTo>
                    <a:pt x="2342" y="781"/>
                  </a:lnTo>
                  <a:lnTo>
                    <a:pt x="2042" y="871"/>
                  </a:lnTo>
                  <a:lnTo>
                    <a:pt x="2114" y="763"/>
                  </a:lnTo>
                  <a:lnTo>
                    <a:pt x="2264" y="624"/>
                  </a:lnTo>
                  <a:lnTo>
                    <a:pt x="2408" y="433"/>
                  </a:lnTo>
                  <a:lnTo>
                    <a:pt x="2414" y="433"/>
                  </a:lnTo>
                  <a:lnTo>
                    <a:pt x="2426" y="421"/>
                  </a:lnTo>
                  <a:lnTo>
                    <a:pt x="2456" y="397"/>
                  </a:lnTo>
                  <a:lnTo>
                    <a:pt x="2474" y="379"/>
                  </a:lnTo>
                  <a:lnTo>
                    <a:pt x="2486" y="367"/>
                  </a:lnTo>
                  <a:lnTo>
                    <a:pt x="2492" y="355"/>
                  </a:lnTo>
                  <a:lnTo>
                    <a:pt x="2486" y="349"/>
                  </a:lnTo>
                  <a:lnTo>
                    <a:pt x="2474" y="337"/>
                  </a:lnTo>
                  <a:lnTo>
                    <a:pt x="2474" y="307"/>
                  </a:lnTo>
                  <a:lnTo>
                    <a:pt x="2474" y="271"/>
                  </a:lnTo>
                  <a:lnTo>
                    <a:pt x="2480" y="228"/>
                  </a:lnTo>
                  <a:lnTo>
                    <a:pt x="2492" y="192"/>
                  </a:lnTo>
                  <a:lnTo>
                    <a:pt x="2498" y="156"/>
                  </a:lnTo>
                  <a:lnTo>
                    <a:pt x="2504" y="132"/>
                  </a:lnTo>
                  <a:lnTo>
                    <a:pt x="2504" y="126"/>
                  </a:lnTo>
                  <a:lnTo>
                    <a:pt x="2492" y="36"/>
                  </a:lnTo>
                  <a:lnTo>
                    <a:pt x="2492" y="24"/>
                  </a:lnTo>
                  <a:lnTo>
                    <a:pt x="2498" y="0"/>
                  </a:lnTo>
                  <a:lnTo>
                    <a:pt x="2102" y="0"/>
                  </a:lnTo>
                  <a:lnTo>
                    <a:pt x="2006" y="60"/>
                  </a:lnTo>
                  <a:lnTo>
                    <a:pt x="1909" y="90"/>
                  </a:lnTo>
                  <a:lnTo>
                    <a:pt x="1808" y="337"/>
                  </a:lnTo>
                  <a:lnTo>
                    <a:pt x="1747" y="535"/>
                  </a:lnTo>
                  <a:lnTo>
                    <a:pt x="1687" y="588"/>
                  </a:lnTo>
                  <a:lnTo>
                    <a:pt x="1711" y="469"/>
                  </a:lnTo>
                  <a:lnTo>
                    <a:pt x="1687" y="343"/>
                  </a:lnTo>
                  <a:lnTo>
                    <a:pt x="1633" y="144"/>
                  </a:lnTo>
                  <a:lnTo>
                    <a:pt x="1585" y="12"/>
                  </a:lnTo>
                  <a:lnTo>
                    <a:pt x="1579" y="0"/>
                  </a:lnTo>
                  <a:lnTo>
                    <a:pt x="786" y="0"/>
                  </a:lnTo>
                  <a:lnTo>
                    <a:pt x="738" y="186"/>
                  </a:lnTo>
                  <a:lnTo>
                    <a:pt x="756" y="463"/>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205" name="Freeform 8"/>
            <p:cNvSpPr>
              <a:spLocks/>
            </p:cNvSpPr>
            <p:nvPr/>
          </p:nvSpPr>
          <p:spPr bwMode="hidden">
            <a:xfrm>
              <a:off x="3525" y="1"/>
              <a:ext cx="2185" cy="1508"/>
            </a:xfrm>
            <a:custGeom>
              <a:avLst/>
              <a:gdLst>
                <a:gd name="T0" fmla="*/ 1066 w 2176"/>
                <a:gd name="T1" fmla="*/ 783 h 1505"/>
                <a:gd name="T2" fmla="*/ 1230 w 2176"/>
                <a:gd name="T3" fmla="*/ 1251 h 1505"/>
                <a:gd name="T4" fmla="*/ 988 w 2176"/>
                <a:gd name="T5" fmla="*/ 1209 h 1505"/>
                <a:gd name="T6" fmla="*/ 747 w 2176"/>
                <a:gd name="T7" fmla="*/ 1143 h 1505"/>
                <a:gd name="T8" fmla="*/ 458 w 2176"/>
                <a:gd name="T9" fmla="*/ 1125 h 1505"/>
                <a:gd name="T10" fmla="*/ 0 w 2176"/>
                <a:gd name="T11" fmla="*/ 1095 h 1505"/>
                <a:gd name="T12" fmla="*/ 30 w 2176"/>
                <a:gd name="T13" fmla="*/ 1131 h 1505"/>
                <a:gd name="T14" fmla="*/ 512 w 2176"/>
                <a:gd name="T15" fmla="*/ 1149 h 1505"/>
                <a:gd name="T16" fmla="*/ 801 w 2176"/>
                <a:gd name="T17" fmla="*/ 1203 h 1505"/>
                <a:gd name="T18" fmla="*/ 1170 w 2176"/>
                <a:gd name="T19" fmla="*/ 1325 h 1505"/>
                <a:gd name="T20" fmla="*/ 1105 w 2176"/>
                <a:gd name="T21" fmla="*/ 1343 h 1505"/>
                <a:gd name="T22" fmla="*/ 735 w 2176"/>
                <a:gd name="T23" fmla="*/ 1529 h 1505"/>
                <a:gd name="T24" fmla="*/ 789 w 2176"/>
                <a:gd name="T25" fmla="*/ 1505 h 1505"/>
                <a:gd name="T26" fmla="*/ 893 w 2176"/>
                <a:gd name="T27" fmla="*/ 1463 h 1505"/>
                <a:gd name="T28" fmla="*/ 1054 w 2176"/>
                <a:gd name="T29" fmla="*/ 1379 h 1505"/>
                <a:gd name="T30" fmla="*/ 1254 w 2176"/>
                <a:gd name="T31" fmla="*/ 1319 h 1505"/>
                <a:gd name="T32" fmla="*/ 1307 w 2176"/>
                <a:gd name="T33" fmla="*/ 1239 h 1505"/>
                <a:gd name="T34" fmla="*/ 1688 w 2176"/>
                <a:gd name="T35" fmla="*/ 1059 h 1505"/>
                <a:gd name="T36" fmla="*/ 1995 w 2176"/>
                <a:gd name="T37" fmla="*/ 969 h 1505"/>
                <a:gd name="T38" fmla="*/ 2248 w 2176"/>
                <a:gd name="T39" fmla="*/ 837 h 1505"/>
                <a:gd name="T40" fmla="*/ 2025 w 2176"/>
                <a:gd name="T41" fmla="*/ 927 h 1505"/>
                <a:gd name="T42" fmla="*/ 1712 w 2176"/>
                <a:gd name="T43" fmla="*/ 1005 h 1505"/>
                <a:gd name="T44" fmla="*/ 1387 w 2176"/>
                <a:gd name="T45" fmla="*/ 1167 h 1505"/>
                <a:gd name="T46" fmla="*/ 1549 w 2176"/>
                <a:gd name="T47" fmla="*/ 921 h 1505"/>
                <a:gd name="T48" fmla="*/ 1676 w 2176"/>
                <a:gd name="T49" fmla="*/ 553 h 1505"/>
                <a:gd name="T50" fmla="*/ 1796 w 2176"/>
                <a:gd name="T51" fmla="*/ 380 h 1505"/>
                <a:gd name="T52" fmla="*/ 2043 w 2176"/>
                <a:gd name="T53" fmla="*/ 60 h 1505"/>
                <a:gd name="T54" fmla="*/ 2068 w 2176"/>
                <a:gd name="T55" fmla="*/ 0 h 1505"/>
                <a:gd name="T56" fmla="*/ 2037 w 2176"/>
                <a:gd name="T57" fmla="*/ 0 h 1505"/>
                <a:gd name="T58" fmla="*/ 1652 w 2176"/>
                <a:gd name="T59" fmla="*/ 488 h 1505"/>
                <a:gd name="T60" fmla="*/ 1525 w 2176"/>
                <a:gd name="T61" fmla="*/ 903 h 1505"/>
                <a:gd name="T62" fmla="*/ 1295 w 2176"/>
                <a:gd name="T63" fmla="*/ 1191 h 1505"/>
                <a:gd name="T64" fmla="*/ 1170 w 2176"/>
                <a:gd name="T65" fmla="*/ 921 h 1505"/>
                <a:gd name="T66" fmla="*/ 1042 w 2176"/>
                <a:gd name="T67" fmla="*/ 548 h 1505"/>
                <a:gd name="T68" fmla="*/ 917 w 2176"/>
                <a:gd name="T69" fmla="*/ 222 h 1505"/>
                <a:gd name="T70" fmla="*/ 813 w 2176"/>
                <a:gd name="T71" fmla="*/ 0 h 1505"/>
                <a:gd name="T72" fmla="*/ 777 w 2176"/>
                <a:gd name="T73" fmla="*/ 0 h 1505"/>
                <a:gd name="T74" fmla="*/ 935 w 2176"/>
                <a:gd name="T75" fmla="*/ 362 h 1505"/>
                <a:gd name="T76" fmla="*/ 1066 w 2176"/>
                <a:gd name="T77" fmla="*/ 783 h 1505"/>
                <a:gd name="T78" fmla="*/ 1066 w 2176"/>
                <a:gd name="T79" fmla="*/ 783 h 1505"/>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2176" h="1505">
                  <a:moveTo>
                    <a:pt x="1034" y="767"/>
                  </a:moveTo>
                  <a:lnTo>
                    <a:pt x="1190" y="1235"/>
                  </a:lnTo>
                  <a:lnTo>
                    <a:pt x="956" y="1193"/>
                  </a:lnTo>
                  <a:lnTo>
                    <a:pt x="723" y="1127"/>
                  </a:lnTo>
                  <a:lnTo>
                    <a:pt x="442" y="1109"/>
                  </a:lnTo>
                  <a:lnTo>
                    <a:pt x="0" y="1079"/>
                  </a:lnTo>
                  <a:lnTo>
                    <a:pt x="30" y="1115"/>
                  </a:lnTo>
                  <a:lnTo>
                    <a:pt x="496" y="1133"/>
                  </a:lnTo>
                  <a:lnTo>
                    <a:pt x="777" y="1187"/>
                  </a:lnTo>
                  <a:lnTo>
                    <a:pt x="1130" y="1301"/>
                  </a:lnTo>
                  <a:lnTo>
                    <a:pt x="1070" y="1319"/>
                  </a:lnTo>
                  <a:lnTo>
                    <a:pt x="711" y="1505"/>
                  </a:lnTo>
                  <a:lnTo>
                    <a:pt x="765" y="1481"/>
                  </a:lnTo>
                  <a:lnTo>
                    <a:pt x="861" y="1439"/>
                  </a:lnTo>
                  <a:lnTo>
                    <a:pt x="1022" y="1355"/>
                  </a:lnTo>
                  <a:lnTo>
                    <a:pt x="1214" y="1295"/>
                  </a:lnTo>
                  <a:lnTo>
                    <a:pt x="1267" y="1223"/>
                  </a:lnTo>
                  <a:lnTo>
                    <a:pt x="1632" y="1043"/>
                  </a:lnTo>
                  <a:lnTo>
                    <a:pt x="1931" y="953"/>
                  </a:lnTo>
                  <a:lnTo>
                    <a:pt x="2176" y="821"/>
                  </a:lnTo>
                  <a:lnTo>
                    <a:pt x="1961" y="911"/>
                  </a:lnTo>
                  <a:lnTo>
                    <a:pt x="1656" y="989"/>
                  </a:lnTo>
                  <a:lnTo>
                    <a:pt x="1339" y="1151"/>
                  </a:lnTo>
                  <a:lnTo>
                    <a:pt x="1501" y="905"/>
                  </a:lnTo>
                  <a:lnTo>
                    <a:pt x="1620" y="545"/>
                  </a:lnTo>
                  <a:lnTo>
                    <a:pt x="1740" y="372"/>
                  </a:lnTo>
                  <a:lnTo>
                    <a:pt x="1979" y="60"/>
                  </a:lnTo>
                  <a:lnTo>
                    <a:pt x="2003" y="0"/>
                  </a:lnTo>
                  <a:lnTo>
                    <a:pt x="1973" y="0"/>
                  </a:lnTo>
                  <a:lnTo>
                    <a:pt x="1596" y="480"/>
                  </a:lnTo>
                  <a:lnTo>
                    <a:pt x="1477" y="887"/>
                  </a:lnTo>
                  <a:lnTo>
                    <a:pt x="1255" y="1175"/>
                  </a:lnTo>
                  <a:lnTo>
                    <a:pt x="1130" y="905"/>
                  </a:lnTo>
                  <a:lnTo>
                    <a:pt x="1010" y="540"/>
                  </a:lnTo>
                  <a:lnTo>
                    <a:pt x="885" y="222"/>
                  </a:lnTo>
                  <a:lnTo>
                    <a:pt x="789" y="0"/>
                  </a:lnTo>
                  <a:lnTo>
                    <a:pt x="753" y="0"/>
                  </a:lnTo>
                  <a:lnTo>
                    <a:pt x="903" y="354"/>
                  </a:lnTo>
                  <a:lnTo>
                    <a:pt x="1034" y="767"/>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206" name="Freeform 9"/>
            <p:cNvSpPr>
              <a:spLocks/>
            </p:cNvSpPr>
            <p:nvPr/>
          </p:nvSpPr>
          <p:spPr bwMode="hidden">
            <a:xfrm>
              <a:off x="0" y="649"/>
              <a:ext cx="816" cy="806"/>
            </a:xfrm>
            <a:custGeom>
              <a:avLst/>
              <a:gdLst>
                <a:gd name="T0" fmla="*/ 169 w 813"/>
                <a:gd name="T1" fmla="*/ 572 h 804"/>
                <a:gd name="T2" fmla="*/ 337 w 813"/>
                <a:gd name="T3" fmla="*/ 446 h 804"/>
                <a:gd name="T4" fmla="*/ 662 w 813"/>
                <a:gd name="T5" fmla="*/ 224 h 804"/>
                <a:gd name="T6" fmla="*/ 837 w 813"/>
                <a:gd name="T7" fmla="*/ 0 h 804"/>
                <a:gd name="T8" fmla="*/ 699 w 813"/>
                <a:gd name="T9" fmla="*/ 150 h 804"/>
                <a:gd name="T10" fmla="*/ 152 w 813"/>
                <a:gd name="T11" fmla="*/ 512 h 804"/>
                <a:gd name="T12" fmla="*/ 0 w 813"/>
                <a:gd name="T13" fmla="*/ 748 h 804"/>
                <a:gd name="T14" fmla="*/ 0 w 813"/>
                <a:gd name="T15" fmla="*/ 820 h 804"/>
                <a:gd name="T16" fmla="*/ 169 w 813"/>
                <a:gd name="T17" fmla="*/ 572 h 804"/>
                <a:gd name="T18" fmla="*/ 169 w 813"/>
                <a:gd name="T19" fmla="*/ 572 h 80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813" h="804">
                  <a:moveTo>
                    <a:pt x="161" y="564"/>
                  </a:moveTo>
                  <a:lnTo>
                    <a:pt x="329" y="438"/>
                  </a:lnTo>
                  <a:lnTo>
                    <a:pt x="646" y="216"/>
                  </a:lnTo>
                  <a:lnTo>
                    <a:pt x="813" y="0"/>
                  </a:lnTo>
                  <a:lnTo>
                    <a:pt x="676" y="150"/>
                  </a:lnTo>
                  <a:lnTo>
                    <a:pt x="144" y="504"/>
                  </a:lnTo>
                  <a:lnTo>
                    <a:pt x="0" y="732"/>
                  </a:lnTo>
                  <a:lnTo>
                    <a:pt x="0" y="804"/>
                  </a:lnTo>
                  <a:lnTo>
                    <a:pt x="161" y="564"/>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207" name="Freeform 10"/>
            <p:cNvSpPr>
              <a:spLocks/>
            </p:cNvSpPr>
            <p:nvPr/>
          </p:nvSpPr>
          <p:spPr bwMode="hidden">
            <a:xfrm>
              <a:off x="0" y="1545"/>
              <a:ext cx="762" cy="107"/>
            </a:xfrm>
            <a:custGeom>
              <a:avLst/>
              <a:gdLst>
                <a:gd name="T0" fmla="*/ 476 w 759"/>
                <a:gd name="T1" fmla="*/ 66 h 107"/>
                <a:gd name="T2" fmla="*/ 783 w 759"/>
                <a:gd name="T3" fmla="*/ 0 h 107"/>
                <a:gd name="T4" fmla="*/ 512 w 759"/>
                <a:gd name="T5" fmla="*/ 36 h 107"/>
                <a:gd name="T6" fmla="*/ 146 w 759"/>
                <a:gd name="T7" fmla="*/ 48 h 107"/>
                <a:gd name="T8" fmla="*/ 0 w 759"/>
                <a:gd name="T9" fmla="*/ 78 h 107"/>
                <a:gd name="T10" fmla="*/ 0 w 759"/>
                <a:gd name="T11" fmla="*/ 107 h 107"/>
                <a:gd name="T12" fmla="*/ 96 w 759"/>
                <a:gd name="T13" fmla="*/ 89 h 107"/>
                <a:gd name="T14" fmla="*/ 476 w 759"/>
                <a:gd name="T15" fmla="*/ 66 h 107"/>
                <a:gd name="T16" fmla="*/ 476 w 759"/>
                <a:gd name="T17" fmla="*/ 66 h 10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759" h="107">
                  <a:moveTo>
                    <a:pt x="460" y="66"/>
                  </a:moveTo>
                  <a:lnTo>
                    <a:pt x="759" y="0"/>
                  </a:lnTo>
                  <a:lnTo>
                    <a:pt x="496" y="36"/>
                  </a:lnTo>
                  <a:lnTo>
                    <a:pt x="138" y="48"/>
                  </a:lnTo>
                  <a:lnTo>
                    <a:pt x="0" y="78"/>
                  </a:lnTo>
                  <a:lnTo>
                    <a:pt x="0" y="107"/>
                  </a:lnTo>
                  <a:lnTo>
                    <a:pt x="96" y="89"/>
                  </a:lnTo>
                  <a:lnTo>
                    <a:pt x="460" y="66"/>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208" name="Freeform 11"/>
            <p:cNvSpPr>
              <a:spLocks/>
            </p:cNvSpPr>
            <p:nvPr/>
          </p:nvSpPr>
          <p:spPr bwMode="hidden">
            <a:xfrm>
              <a:off x="2314" y="3431"/>
              <a:ext cx="3182" cy="745"/>
            </a:xfrm>
            <a:custGeom>
              <a:avLst/>
              <a:gdLst>
                <a:gd name="T0" fmla="*/ 1435 w 3169"/>
                <a:gd name="T1" fmla="*/ 247 h 743"/>
                <a:gd name="T2" fmla="*/ 1790 w 3169"/>
                <a:gd name="T3" fmla="*/ 241 h 743"/>
                <a:gd name="T4" fmla="*/ 2159 w 3169"/>
                <a:gd name="T5" fmla="*/ 259 h 743"/>
                <a:gd name="T6" fmla="*/ 2587 w 3169"/>
                <a:gd name="T7" fmla="*/ 241 h 743"/>
                <a:gd name="T8" fmla="*/ 3273 w 3169"/>
                <a:gd name="T9" fmla="*/ 212 h 743"/>
                <a:gd name="T10" fmla="*/ 3219 w 3169"/>
                <a:gd name="T11" fmla="*/ 194 h 743"/>
                <a:gd name="T12" fmla="*/ 2502 w 3169"/>
                <a:gd name="T13" fmla="*/ 229 h 743"/>
                <a:gd name="T14" fmla="*/ 2067 w 3169"/>
                <a:gd name="T15" fmla="*/ 229 h 743"/>
                <a:gd name="T16" fmla="*/ 1507 w 3169"/>
                <a:gd name="T17" fmla="*/ 194 h 743"/>
                <a:gd name="T18" fmla="*/ 1592 w 3169"/>
                <a:gd name="T19" fmla="*/ 168 h 743"/>
                <a:gd name="T20" fmla="*/ 2106 w 3169"/>
                <a:gd name="T21" fmla="*/ 0 h 743"/>
                <a:gd name="T22" fmla="*/ 2025 w 3169"/>
                <a:gd name="T23" fmla="*/ 24 h 743"/>
                <a:gd name="T24" fmla="*/ 1900 w 3169"/>
                <a:gd name="T25" fmla="*/ 66 h 743"/>
                <a:gd name="T26" fmla="*/ 1658 w 3169"/>
                <a:gd name="T27" fmla="*/ 138 h 743"/>
                <a:gd name="T28" fmla="*/ 1386 w 3169"/>
                <a:gd name="T29" fmla="*/ 206 h 743"/>
                <a:gd name="T30" fmla="*/ 1308 w 3169"/>
                <a:gd name="T31" fmla="*/ 259 h 743"/>
                <a:gd name="T32" fmla="*/ 789 w 3169"/>
                <a:gd name="T33" fmla="*/ 421 h 743"/>
                <a:gd name="T34" fmla="*/ 343 w 3169"/>
                <a:gd name="T35" fmla="*/ 511 h 743"/>
                <a:gd name="T36" fmla="*/ 0 w 3169"/>
                <a:gd name="T37" fmla="*/ 633 h 743"/>
                <a:gd name="T38" fmla="*/ 307 w 3169"/>
                <a:gd name="T39" fmla="*/ 547 h 743"/>
                <a:gd name="T40" fmla="*/ 759 w 3169"/>
                <a:gd name="T41" fmla="*/ 457 h 743"/>
                <a:gd name="T42" fmla="*/ 1218 w 3169"/>
                <a:gd name="T43" fmla="*/ 319 h 743"/>
                <a:gd name="T44" fmla="*/ 1013 w 3169"/>
                <a:gd name="T45" fmla="*/ 499 h 743"/>
                <a:gd name="T46" fmla="*/ 899 w 3169"/>
                <a:gd name="T47" fmla="*/ 759 h 743"/>
                <a:gd name="T48" fmla="*/ 893 w 3169"/>
                <a:gd name="T49" fmla="*/ 759 h 743"/>
                <a:gd name="T50" fmla="*/ 965 w 3169"/>
                <a:gd name="T51" fmla="*/ 759 h 743"/>
                <a:gd name="T52" fmla="*/ 1054 w 3169"/>
                <a:gd name="T53" fmla="*/ 505 h 743"/>
                <a:gd name="T54" fmla="*/ 1337 w 3169"/>
                <a:gd name="T55" fmla="*/ 289 h 743"/>
                <a:gd name="T56" fmla="*/ 1579 w 3169"/>
                <a:gd name="T57" fmla="*/ 457 h 743"/>
                <a:gd name="T58" fmla="*/ 1826 w 3169"/>
                <a:gd name="T59" fmla="*/ 693 h 743"/>
                <a:gd name="T60" fmla="*/ 1918 w 3169"/>
                <a:gd name="T61" fmla="*/ 759 h 743"/>
                <a:gd name="T62" fmla="*/ 1983 w 3169"/>
                <a:gd name="T63" fmla="*/ 759 h 743"/>
                <a:gd name="T64" fmla="*/ 1748 w 3169"/>
                <a:gd name="T65" fmla="*/ 535 h 743"/>
                <a:gd name="T66" fmla="*/ 1435 w 3169"/>
                <a:gd name="T67" fmla="*/ 247 h 743"/>
                <a:gd name="T68" fmla="*/ 1435 w 3169"/>
                <a:gd name="T69" fmla="*/ 247 h 74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3169" h="743">
                  <a:moveTo>
                    <a:pt x="1387" y="239"/>
                  </a:moveTo>
                  <a:lnTo>
                    <a:pt x="1734" y="233"/>
                  </a:lnTo>
                  <a:lnTo>
                    <a:pt x="2087" y="251"/>
                  </a:lnTo>
                  <a:lnTo>
                    <a:pt x="2505" y="233"/>
                  </a:lnTo>
                  <a:lnTo>
                    <a:pt x="3169" y="204"/>
                  </a:lnTo>
                  <a:lnTo>
                    <a:pt x="3115" y="186"/>
                  </a:lnTo>
                  <a:lnTo>
                    <a:pt x="2422" y="221"/>
                  </a:lnTo>
                  <a:lnTo>
                    <a:pt x="2003" y="221"/>
                  </a:lnTo>
                  <a:lnTo>
                    <a:pt x="1459" y="186"/>
                  </a:lnTo>
                  <a:lnTo>
                    <a:pt x="1543" y="168"/>
                  </a:lnTo>
                  <a:lnTo>
                    <a:pt x="2039" y="0"/>
                  </a:lnTo>
                  <a:lnTo>
                    <a:pt x="1961" y="24"/>
                  </a:lnTo>
                  <a:lnTo>
                    <a:pt x="1836" y="66"/>
                  </a:lnTo>
                  <a:lnTo>
                    <a:pt x="1602" y="138"/>
                  </a:lnTo>
                  <a:lnTo>
                    <a:pt x="1339" y="198"/>
                  </a:lnTo>
                  <a:lnTo>
                    <a:pt x="1268" y="251"/>
                  </a:lnTo>
                  <a:lnTo>
                    <a:pt x="765" y="413"/>
                  </a:lnTo>
                  <a:lnTo>
                    <a:pt x="335" y="503"/>
                  </a:lnTo>
                  <a:lnTo>
                    <a:pt x="0" y="617"/>
                  </a:lnTo>
                  <a:lnTo>
                    <a:pt x="299" y="539"/>
                  </a:lnTo>
                  <a:lnTo>
                    <a:pt x="735" y="449"/>
                  </a:lnTo>
                  <a:lnTo>
                    <a:pt x="1178" y="311"/>
                  </a:lnTo>
                  <a:lnTo>
                    <a:pt x="981" y="491"/>
                  </a:lnTo>
                  <a:lnTo>
                    <a:pt x="867" y="743"/>
                  </a:lnTo>
                  <a:lnTo>
                    <a:pt x="861" y="743"/>
                  </a:lnTo>
                  <a:lnTo>
                    <a:pt x="933" y="743"/>
                  </a:lnTo>
                  <a:lnTo>
                    <a:pt x="1022" y="497"/>
                  </a:lnTo>
                  <a:lnTo>
                    <a:pt x="1297" y="281"/>
                  </a:lnTo>
                  <a:lnTo>
                    <a:pt x="1531" y="449"/>
                  </a:lnTo>
                  <a:lnTo>
                    <a:pt x="1770" y="677"/>
                  </a:lnTo>
                  <a:lnTo>
                    <a:pt x="1854" y="743"/>
                  </a:lnTo>
                  <a:lnTo>
                    <a:pt x="1919" y="743"/>
                  </a:lnTo>
                  <a:lnTo>
                    <a:pt x="1692" y="527"/>
                  </a:lnTo>
                  <a:lnTo>
                    <a:pt x="1387" y="239"/>
                  </a:lnTo>
                  <a:close/>
                </a:path>
              </a:pathLst>
            </a:custGeom>
            <a:gradFill rotWithShape="0">
              <a:gsLst>
                <a:gs pos="0">
                  <a:schemeClr val="accent2"/>
                </a:gs>
                <a:gs pos="100000">
                  <a:schemeClr val="bg1"/>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209" name="Rectangle 12"/>
            <p:cNvSpPr>
              <a:spLocks noChangeArrowheads="1"/>
            </p:cNvSpPr>
            <p:nvPr/>
          </p:nvSpPr>
          <p:spPr bwMode="hidden">
            <a:xfrm>
              <a:off x="192" y="127"/>
              <a:ext cx="1" cy="1"/>
            </a:xfrm>
            <a:prstGeom prst="rect">
              <a:avLst/>
            </a:prstGeom>
            <a:solidFill>
              <a:srgbClr val="9A1E8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210" name="Rectangle 13"/>
            <p:cNvSpPr>
              <a:spLocks noChangeArrowheads="1"/>
            </p:cNvSpPr>
            <p:nvPr/>
          </p:nvSpPr>
          <p:spPr bwMode="hidden">
            <a:xfrm>
              <a:off x="204" y="131"/>
              <a:ext cx="1" cy="1"/>
            </a:xfrm>
            <a:prstGeom prst="rect">
              <a:avLst/>
            </a:prstGeom>
            <a:solidFill>
              <a:srgbClr val="9A1E8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12366" name="Freeform 14"/>
            <p:cNvSpPr>
              <a:spLocks/>
            </p:cNvSpPr>
            <p:nvPr/>
          </p:nvSpPr>
          <p:spPr bwMode="hidden">
            <a:xfrm>
              <a:off x="0" y="4032"/>
              <a:ext cx="5760" cy="288"/>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1"/>
                </a:gs>
                <a:gs pos="100000">
                  <a:schemeClr val="bg1">
                    <a:gamma/>
                    <a:shade val="46275"/>
                    <a:invGamma/>
                  </a:schemeClr>
                </a:gs>
              </a:gsLst>
              <a:lin ang="5400000" scaled="1"/>
            </a:gradFill>
            <a:ln>
              <a:noFill/>
            </a:ln>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12367" name="Freeform 15"/>
            <p:cNvSpPr>
              <a:spLocks/>
            </p:cNvSpPr>
            <p:nvPr/>
          </p:nvSpPr>
          <p:spPr bwMode="hidden">
            <a:xfrm>
              <a:off x="0" y="4032"/>
              <a:ext cx="5760" cy="336"/>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1"/>
                </a:gs>
                <a:gs pos="100000">
                  <a:schemeClr val="bg1">
                    <a:gamma/>
                    <a:shade val="46275"/>
                    <a:invGamma/>
                  </a:schemeClr>
                </a:gs>
              </a:gsLst>
              <a:lin ang="5400000" scaled="1"/>
            </a:gradFill>
            <a:ln>
              <a:noFill/>
            </a:ln>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12368" name="Freeform 16"/>
            <p:cNvSpPr>
              <a:spLocks/>
            </p:cNvSpPr>
            <p:nvPr/>
          </p:nvSpPr>
          <p:spPr bwMode="hidden">
            <a:xfrm>
              <a:off x="0" y="0"/>
              <a:ext cx="5760" cy="288"/>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2">
                    <a:gamma/>
                    <a:shade val="56078"/>
                    <a:invGamma/>
                  </a:schemeClr>
                </a:gs>
                <a:gs pos="100000">
                  <a:schemeClr val="bg2"/>
                </a:gs>
              </a:gsLst>
              <a:lin ang="5400000" scaled="1"/>
            </a:gradFill>
            <a:ln>
              <a:noFill/>
            </a:ln>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8214" name="Freeform 17"/>
            <p:cNvSpPr>
              <a:spLocks/>
            </p:cNvSpPr>
            <p:nvPr/>
          </p:nvSpPr>
          <p:spPr bwMode="hidden">
            <a:xfrm>
              <a:off x="509" y="229"/>
              <a:ext cx="3188" cy="2024"/>
            </a:xfrm>
            <a:custGeom>
              <a:avLst/>
              <a:gdLst>
                <a:gd name="T0" fmla="*/ 871 w 3188"/>
                <a:gd name="T1" fmla="*/ 1423 h 2024"/>
                <a:gd name="T2" fmla="*/ 907 w 3188"/>
                <a:gd name="T3" fmla="*/ 1393 h 2024"/>
                <a:gd name="T4" fmla="*/ 991 w 3188"/>
                <a:gd name="T5" fmla="*/ 1320 h 2024"/>
                <a:gd name="T6" fmla="*/ 1033 w 3188"/>
                <a:gd name="T7" fmla="*/ 1297 h 2024"/>
                <a:gd name="T8" fmla="*/ 1086 w 3188"/>
                <a:gd name="T9" fmla="*/ 1249 h 2024"/>
                <a:gd name="T10" fmla="*/ 1123 w 3188"/>
                <a:gd name="T11" fmla="*/ 1219 h 2024"/>
                <a:gd name="T12" fmla="*/ 1057 w 3188"/>
                <a:gd name="T13" fmla="*/ 1153 h 2024"/>
                <a:gd name="T14" fmla="*/ 877 w 3188"/>
                <a:gd name="T15" fmla="*/ 1021 h 2024"/>
                <a:gd name="T16" fmla="*/ 655 w 3188"/>
                <a:gd name="T17" fmla="*/ 907 h 2024"/>
                <a:gd name="T18" fmla="*/ 655 w 3188"/>
                <a:gd name="T19" fmla="*/ 846 h 2024"/>
                <a:gd name="T20" fmla="*/ 643 w 3188"/>
                <a:gd name="T21" fmla="*/ 708 h 2024"/>
                <a:gd name="T22" fmla="*/ 552 w 3188"/>
                <a:gd name="T23" fmla="*/ 642 h 2024"/>
                <a:gd name="T24" fmla="*/ 510 w 3188"/>
                <a:gd name="T25" fmla="*/ 570 h 2024"/>
                <a:gd name="T26" fmla="*/ 637 w 3188"/>
                <a:gd name="T27" fmla="*/ 564 h 2024"/>
                <a:gd name="T28" fmla="*/ 763 w 3188"/>
                <a:gd name="T29" fmla="*/ 570 h 2024"/>
                <a:gd name="T30" fmla="*/ 1091 w 3188"/>
                <a:gd name="T31" fmla="*/ 850 h 2024"/>
                <a:gd name="T32" fmla="*/ 1009 w 3188"/>
                <a:gd name="T33" fmla="*/ 566 h 2024"/>
                <a:gd name="T34" fmla="*/ 1054 w 3188"/>
                <a:gd name="T35" fmla="*/ 265 h 2024"/>
                <a:gd name="T36" fmla="*/ 1249 w 3188"/>
                <a:gd name="T37" fmla="*/ 0 h 2024"/>
                <a:gd name="T38" fmla="*/ 1466 w 3188"/>
                <a:gd name="T39" fmla="*/ 292 h 2024"/>
                <a:gd name="T40" fmla="*/ 1475 w 3188"/>
                <a:gd name="T41" fmla="*/ 548 h 2024"/>
                <a:gd name="T42" fmla="*/ 1567 w 3188"/>
                <a:gd name="T43" fmla="*/ 630 h 2024"/>
                <a:gd name="T44" fmla="*/ 1795 w 3188"/>
                <a:gd name="T45" fmla="*/ 365 h 2024"/>
                <a:gd name="T46" fmla="*/ 2245 w 3188"/>
                <a:gd name="T47" fmla="*/ 150 h 2024"/>
                <a:gd name="T48" fmla="*/ 2618 w 3188"/>
                <a:gd name="T49" fmla="*/ 180 h 2024"/>
                <a:gd name="T50" fmla="*/ 3050 w 3188"/>
                <a:gd name="T51" fmla="*/ 150 h 2024"/>
                <a:gd name="T52" fmla="*/ 3140 w 3188"/>
                <a:gd name="T53" fmla="*/ 210 h 2024"/>
                <a:gd name="T54" fmla="*/ 2990 w 3188"/>
                <a:gd name="T55" fmla="*/ 210 h 2024"/>
                <a:gd name="T56" fmla="*/ 2834 w 3188"/>
                <a:gd name="T57" fmla="*/ 377 h 2024"/>
                <a:gd name="T58" fmla="*/ 2702 w 3188"/>
                <a:gd name="T59" fmla="*/ 648 h 2024"/>
                <a:gd name="T60" fmla="*/ 2582 w 3188"/>
                <a:gd name="T61" fmla="*/ 828 h 2024"/>
                <a:gd name="T62" fmla="*/ 2234 w 3188"/>
                <a:gd name="T63" fmla="*/ 1009 h 2024"/>
                <a:gd name="T64" fmla="*/ 1963 w 3188"/>
                <a:gd name="T65" fmla="*/ 1075 h 2024"/>
                <a:gd name="T66" fmla="*/ 2257 w 3188"/>
                <a:gd name="T67" fmla="*/ 1111 h 2024"/>
                <a:gd name="T68" fmla="*/ 2600 w 3188"/>
                <a:gd name="T69" fmla="*/ 1207 h 2024"/>
                <a:gd name="T70" fmla="*/ 2894 w 3188"/>
                <a:gd name="T71" fmla="*/ 1441 h 2024"/>
                <a:gd name="T72" fmla="*/ 3122 w 3188"/>
                <a:gd name="T73" fmla="*/ 1555 h 2024"/>
                <a:gd name="T74" fmla="*/ 3032 w 3188"/>
                <a:gd name="T75" fmla="*/ 1585 h 2024"/>
                <a:gd name="T76" fmla="*/ 3008 w 3188"/>
                <a:gd name="T77" fmla="*/ 1591 h 2024"/>
                <a:gd name="T78" fmla="*/ 2960 w 3188"/>
                <a:gd name="T79" fmla="*/ 1597 h 2024"/>
                <a:gd name="T80" fmla="*/ 2882 w 3188"/>
                <a:gd name="T81" fmla="*/ 1609 h 2024"/>
                <a:gd name="T82" fmla="*/ 2846 w 3188"/>
                <a:gd name="T83" fmla="*/ 1609 h 2024"/>
                <a:gd name="T84" fmla="*/ 2774 w 3188"/>
                <a:gd name="T85" fmla="*/ 1615 h 2024"/>
                <a:gd name="T86" fmla="*/ 2726 w 3188"/>
                <a:gd name="T87" fmla="*/ 1621 h 2024"/>
                <a:gd name="T88" fmla="*/ 2708 w 3188"/>
                <a:gd name="T89" fmla="*/ 1621 h 2024"/>
                <a:gd name="T90" fmla="*/ 2594 w 3188"/>
                <a:gd name="T91" fmla="*/ 1657 h 2024"/>
                <a:gd name="T92" fmla="*/ 2533 w 3188"/>
                <a:gd name="T93" fmla="*/ 1663 h 2024"/>
                <a:gd name="T94" fmla="*/ 2444 w 3188"/>
                <a:gd name="T95" fmla="*/ 1675 h 2024"/>
                <a:gd name="T96" fmla="*/ 2378 w 3188"/>
                <a:gd name="T97" fmla="*/ 1687 h 2024"/>
                <a:gd name="T98" fmla="*/ 2360 w 3188"/>
                <a:gd name="T99" fmla="*/ 1705 h 2024"/>
                <a:gd name="T100" fmla="*/ 2305 w 3188"/>
                <a:gd name="T101" fmla="*/ 1687 h 2024"/>
                <a:gd name="T102" fmla="*/ 2263 w 3188"/>
                <a:gd name="T103" fmla="*/ 1663 h 2024"/>
                <a:gd name="T104" fmla="*/ 2017 w 3188"/>
                <a:gd name="T105" fmla="*/ 1585 h 2024"/>
                <a:gd name="T106" fmla="*/ 1711 w 3188"/>
                <a:gd name="T107" fmla="*/ 1453 h 2024"/>
                <a:gd name="T108" fmla="*/ 1880 w 3188"/>
                <a:gd name="T109" fmla="*/ 1844 h 2024"/>
                <a:gd name="T110" fmla="*/ 1771 w 3188"/>
                <a:gd name="T111" fmla="*/ 1922 h 2024"/>
                <a:gd name="T112" fmla="*/ 1531 w 3188"/>
                <a:gd name="T113" fmla="*/ 1753 h 2024"/>
                <a:gd name="T114" fmla="*/ 1411 w 3188"/>
                <a:gd name="T115" fmla="*/ 1477 h 2024"/>
                <a:gd name="T116" fmla="*/ 1219 w 3188"/>
                <a:gd name="T117" fmla="*/ 1291 h 2024"/>
                <a:gd name="T118" fmla="*/ 127 w 3188"/>
                <a:gd name="T119" fmla="*/ 2006 h 2024"/>
                <a:gd name="T120" fmla="*/ 865 w 3188"/>
                <a:gd name="T121" fmla="*/ 1429 h 2024"/>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3188" h="2024">
                  <a:moveTo>
                    <a:pt x="865" y="1429"/>
                  </a:moveTo>
                  <a:lnTo>
                    <a:pt x="871" y="1423"/>
                  </a:lnTo>
                  <a:lnTo>
                    <a:pt x="889" y="1411"/>
                  </a:lnTo>
                  <a:lnTo>
                    <a:pt x="907" y="1393"/>
                  </a:lnTo>
                  <a:lnTo>
                    <a:pt x="937" y="1369"/>
                  </a:lnTo>
                  <a:lnTo>
                    <a:pt x="991" y="1320"/>
                  </a:lnTo>
                  <a:lnTo>
                    <a:pt x="1015" y="1309"/>
                  </a:lnTo>
                  <a:lnTo>
                    <a:pt x="1033" y="1297"/>
                  </a:lnTo>
                  <a:lnTo>
                    <a:pt x="1057" y="1279"/>
                  </a:lnTo>
                  <a:lnTo>
                    <a:pt x="1086" y="1249"/>
                  </a:lnTo>
                  <a:lnTo>
                    <a:pt x="1111" y="1225"/>
                  </a:lnTo>
                  <a:lnTo>
                    <a:pt x="1123" y="1219"/>
                  </a:lnTo>
                  <a:lnTo>
                    <a:pt x="1123" y="1213"/>
                  </a:lnTo>
                  <a:lnTo>
                    <a:pt x="1057" y="1153"/>
                  </a:lnTo>
                  <a:lnTo>
                    <a:pt x="979" y="1051"/>
                  </a:lnTo>
                  <a:lnTo>
                    <a:pt x="877" y="1021"/>
                  </a:lnTo>
                  <a:lnTo>
                    <a:pt x="685" y="931"/>
                  </a:lnTo>
                  <a:lnTo>
                    <a:pt x="655" y="907"/>
                  </a:lnTo>
                  <a:lnTo>
                    <a:pt x="721" y="876"/>
                  </a:lnTo>
                  <a:lnTo>
                    <a:pt x="655" y="846"/>
                  </a:lnTo>
                  <a:lnTo>
                    <a:pt x="612" y="774"/>
                  </a:lnTo>
                  <a:lnTo>
                    <a:pt x="643" y="708"/>
                  </a:lnTo>
                  <a:lnTo>
                    <a:pt x="600" y="660"/>
                  </a:lnTo>
                  <a:lnTo>
                    <a:pt x="552" y="642"/>
                  </a:lnTo>
                  <a:lnTo>
                    <a:pt x="528" y="594"/>
                  </a:lnTo>
                  <a:lnTo>
                    <a:pt x="510" y="570"/>
                  </a:lnTo>
                  <a:lnTo>
                    <a:pt x="552" y="552"/>
                  </a:lnTo>
                  <a:lnTo>
                    <a:pt x="637" y="564"/>
                  </a:lnTo>
                  <a:lnTo>
                    <a:pt x="721" y="576"/>
                  </a:lnTo>
                  <a:lnTo>
                    <a:pt x="763" y="570"/>
                  </a:lnTo>
                  <a:lnTo>
                    <a:pt x="931" y="696"/>
                  </a:lnTo>
                  <a:lnTo>
                    <a:pt x="1091" y="850"/>
                  </a:lnTo>
                  <a:lnTo>
                    <a:pt x="1073" y="685"/>
                  </a:lnTo>
                  <a:lnTo>
                    <a:pt x="1009" y="566"/>
                  </a:lnTo>
                  <a:lnTo>
                    <a:pt x="945" y="393"/>
                  </a:lnTo>
                  <a:lnTo>
                    <a:pt x="1054" y="265"/>
                  </a:lnTo>
                  <a:lnTo>
                    <a:pt x="1137" y="45"/>
                  </a:lnTo>
                  <a:lnTo>
                    <a:pt x="1249" y="0"/>
                  </a:lnTo>
                  <a:lnTo>
                    <a:pt x="1338" y="137"/>
                  </a:lnTo>
                  <a:lnTo>
                    <a:pt x="1466" y="292"/>
                  </a:lnTo>
                  <a:lnTo>
                    <a:pt x="1502" y="411"/>
                  </a:lnTo>
                  <a:lnTo>
                    <a:pt x="1475" y="548"/>
                  </a:lnTo>
                  <a:lnTo>
                    <a:pt x="1347" y="768"/>
                  </a:lnTo>
                  <a:lnTo>
                    <a:pt x="1567" y="630"/>
                  </a:lnTo>
                  <a:lnTo>
                    <a:pt x="1687" y="462"/>
                  </a:lnTo>
                  <a:lnTo>
                    <a:pt x="1795" y="365"/>
                  </a:lnTo>
                  <a:lnTo>
                    <a:pt x="1940" y="239"/>
                  </a:lnTo>
                  <a:lnTo>
                    <a:pt x="2245" y="150"/>
                  </a:lnTo>
                  <a:lnTo>
                    <a:pt x="2498" y="138"/>
                  </a:lnTo>
                  <a:lnTo>
                    <a:pt x="2618" y="180"/>
                  </a:lnTo>
                  <a:lnTo>
                    <a:pt x="2815" y="138"/>
                  </a:lnTo>
                  <a:lnTo>
                    <a:pt x="3050" y="150"/>
                  </a:lnTo>
                  <a:lnTo>
                    <a:pt x="3176" y="168"/>
                  </a:lnTo>
                  <a:lnTo>
                    <a:pt x="3140" y="210"/>
                  </a:lnTo>
                  <a:lnTo>
                    <a:pt x="3116" y="192"/>
                  </a:lnTo>
                  <a:lnTo>
                    <a:pt x="2990" y="210"/>
                  </a:lnTo>
                  <a:lnTo>
                    <a:pt x="2906" y="263"/>
                  </a:lnTo>
                  <a:lnTo>
                    <a:pt x="2834" y="377"/>
                  </a:lnTo>
                  <a:lnTo>
                    <a:pt x="2768" y="534"/>
                  </a:lnTo>
                  <a:lnTo>
                    <a:pt x="2702" y="648"/>
                  </a:lnTo>
                  <a:lnTo>
                    <a:pt x="2738" y="726"/>
                  </a:lnTo>
                  <a:lnTo>
                    <a:pt x="2582" y="828"/>
                  </a:lnTo>
                  <a:lnTo>
                    <a:pt x="2444" y="913"/>
                  </a:lnTo>
                  <a:lnTo>
                    <a:pt x="2234" y="1009"/>
                  </a:lnTo>
                  <a:lnTo>
                    <a:pt x="2096" y="1063"/>
                  </a:lnTo>
                  <a:lnTo>
                    <a:pt x="1963" y="1075"/>
                  </a:lnTo>
                  <a:lnTo>
                    <a:pt x="2035" y="1117"/>
                  </a:lnTo>
                  <a:lnTo>
                    <a:pt x="2257" y="1111"/>
                  </a:lnTo>
                  <a:lnTo>
                    <a:pt x="2545" y="1135"/>
                  </a:lnTo>
                  <a:lnTo>
                    <a:pt x="2600" y="1207"/>
                  </a:lnTo>
                  <a:lnTo>
                    <a:pt x="2726" y="1303"/>
                  </a:lnTo>
                  <a:lnTo>
                    <a:pt x="2894" y="1441"/>
                  </a:lnTo>
                  <a:lnTo>
                    <a:pt x="2984" y="1471"/>
                  </a:lnTo>
                  <a:lnTo>
                    <a:pt x="3122" y="1555"/>
                  </a:lnTo>
                  <a:lnTo>
                    <a:pt x="3188" y="1543"/>
                  </a:lnTo>
                  <a:lnTo>
                    <a:pt x="3032" y="1585"/>
                  </a:lnTo>
                  <a:lnTo>
                    <a:pt x="3026" y="1585"/>
                  </a:lnTo>
                  <a:lnTo>
                    <a:pt x="3008" y="1591"/>
                  </a:lnTo>
                  <a:lnTo>
                    <a:pt x="2984" y="1591"/>
                  </a:lnTo>
                  <a:lnTo>
                    <a:pt x="2960" y="1597"/>
                  </a:lnTo>
                  <a:lnTo>
                    <a:pt x="2906" y="1603"/>
                  </a:lnTo>
                  <a:lnTo>
                    <a:pt x="2882" y="1609"/>
                  </a:lnTo>
                  <a:lnTo>
                    <a:pt x="2864" y="1609"/>
                  </a:lnTo>
                  <a:lnTo>
                    <a:pt x="2846" y="1609"/>
                  </a:lnTo>
                  <a:lnTo>
                    <a:pt x="2828" y="1609"/>
                  </a:lnTo>
                  <a:lnTo>
                    <a:pt x="2774" y="1615"/>
                  </a:lnTo>
                  <a:lnTo>
                    <a:pt x="2750" y="1615"/>
                  </a:lnTo>
                  <a:lnTo>
                    <a:pt x="2726" y="1621"/>
                  </a:lnTo>
                  <a:lnTo>
                    <a:pt x="2714" y="1621"/>
                  </a:lnTo>
                  <a:lnTo>
                    <a:pt x="2708" y="1621"/>
                  </a:lnTo>
                  <a:lnTo>
                    <a:pt x="2606" y="1657"/>
                  </a:lnTo>
                  <a:lnTo>
                    <a:pt x="2594" y="1657"/>
                  </a:lnTo>
                  <a:lnTo>
                    <a:pt x="2569" y="1657"/>
                  </a:lnTo>
                  <a:lnTo>
                    <a:pt x="2533" y="1663"/>
                  </a:lnTo>
                  <a:lnTo>
                    <a:pt x="2486" y="1669"/>
                  </a:lnTo>
                  <a:lnTo>
                    <a:pt x="2444" y="1675"/>
                  </a:lnTo>
                  <a:lnTo>
                    <a:pt x="2408" y="1681"/>
                  </a:lnTo>
                  <a:lnTo>
                    <a:pt x="2378" y="1687"/>
                  </a:lnTo>
                  <a:lnTo>
                    <a:pt x="2366" y="1699"/>
                  </a:lnTo>
                  <a:lnTo>
                    <a:pt x="2360" y="1705"/>
                  </a:lnTo>
                  <a:lnTo>
                    <a:pt x="2342" y="1705"/>
                  </a:lnTo>
                  <a:lnTo>
                    <a:pt x="2305" y="1687"/>
                  </a:lnTo>
                  <a:lnTo>
                    <a:pt x="2275" y="1669"/>
                  </a:lnTo>
                  <a:lnTo>
                    <a:pt x="2263" y="1663"/>
                  </a:lnTo>
                  <a:lnTo>
                    <a:pt x="2257" y="1657"/>
                  </a:lnTo>
                  <a:lnTo>
                    <a:pt x="2017" y="1585"/>
                  </a:lnTo>
                  <a:lnTo>
                    <a:pt x="1844" y="1489"/>
                  </a:lnTo>
                  <a:lnTo>
                    <a:pt x="1711" y="1453"/>
                  </a:lnTo>
                  <a:lnTo>
                    <a:pt x="1856" y="1693"/>
                  </a:lnTo>
                  <a:lnTo>
                    <a:pt x="1880" y="1844"/>
                  </a:lnTo>
                  <a:lnTo>
                    <a:pt x="1856" y="1994"/>
                  </a:lnTo>
                  <a:lnTo>
                    <a:pt x="1771" y="1922"/>
                  </a:lnTo>
                  <a:lnTo>
                    <a:pt x="1616" y="1795"/>
                  </a:lnTo>
                  <a:lnTo>
                    <a:pt x="1531" y="1753"/>
                  </a:lnTo>
                  <a:lnTo>
                    <a:pt x="1483" y="1633"/>
                  </a:lnTo>
                  <a:lnTo>
                    <a:pt x="1411" y="1477"/>
                  </a:lnTo>
                  <a:lnTo>
                    <a:pt x="1358" y="1381"/>
                  </a:lnTo>
                  <a:lnTo>
                    <a:pt x="1219" y="1291"/>
                  </a:lnTo>
                  <a:lnTo>
                    <a:pt x="1147" y="1279"/>
                  </a:lnTo>
                  <a:lnTo>
                    <a:pt x="127" y="2006"/>
                  </a:lnTo>
                  <a:lnTo>
                    <a:pt x="0" y="2024"/>
                  </a:lnTo>
                  <a:lnTo>
                    <a:pt x="865" y="1429"/>
                  </a:lnTo>
                  <a:close/>
                </a:path>
              </a:pathLst>
            </a:custGeom>
            <a:gradFill rotWithShape="0">
              <a:gsLst>
                <a:gs pos="0">
                  <a:schemeClr val="bg2"/>
                </a:gs>
                <a:gs pos="100000">
                  <a:schemeClr val="bg1"/>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215" name="Freeform 18"/>
            <p:cNvSpPr>
              <a:spLocks/>
            </p:cNvSpPr>
            <p:nvPr/>
          </p:nvSpPr>
          <p:spPr bwMode="hidden">
            <a:xfrm>
              <a:off x="1344" y="293"/>
              <a:ext cx="2144" cy="1787"/>
            </a:xfrm>
            <a:custGeom>
              <a:avLst/>
              <a:gdLst>
                <a:gd name="T0" fmla="*/ 318 w 2144"/>
                <a:gd name="T1" fmla="*/ 1078 h 1787"/>
                <a:gd name="T2" fmla="*/ 217 w 2144"/>
                <a:gd name="T3" fmla="*/ 928 h 1787"/>
                <a:gd name="T4" fmla="*/ 102 w 2144"/>
                <a:gd name="T5" fmla="*/ 808 h 1787"/>
                <a:gd name="T6" fmla="*/ 36 w 2144"/>
                <a:gd name="T7" fmla="*/ 742 h 1787"/>
                <a:gd name="T8" fmla="*/ 0 w 2144"/>
                <a:gd name="T9" fmla="*/ 700 h 1787"/>
                <a:gd name="T10" fmla="*/ 270 w 2144"/>
                <a:gd name="T11" fmla="*/ 958 h 1787"/>
                <a:gd name="T12" fmla="*/ 294 w 2144"/>
                <a:gd name="T13" fmla="*/ 1006 h 1787"/>
                <a:gd name="T14" fmla="*/ 367 w 2144"/>
                <a:gd name="T15" fmla="*/ 670 h 1787"/>
                <a:gd name="T16" fmla="*/ 379 w 2144"/>
                <a:gd name="T17" fmla="*/ 411 h 1787"/>
                <a:gd name="T18" fmla="*/ 347 w 2144"/>
                <a:gd name="T19" fmla="*/ 118 h 1787"/>
                <a:gd name="T20" fmla="*/ 393 w 2144"/>
                <a:gd name="T21" fmla="*/ 0 h 1787"/>
                <a:gd name="T22" fmla="*/ 397 w 2144"/>
                <a:gd name="T23" fmla="*/ 357 h 1787"/>
                <a:gd name="T24" fmla="*/ 421 w 2144"/>
                <a:gd name="T25" fmla="*/ 609 h 1787"/>
                <a:gd name="T26" fmla="*/ 385 w 2144"/>
                <a:gd name="T27" fmla="*/ 826 h 1787"/>
                <a:gd name="T28" fmla="*/ 385 w 2144"/>
                <a:gd name="T29" fmla="*/ 1036 h 1787"/>
                <a:gd name="T30" fmla="*/ 877 w 2144"/>
                <a:gd name="T31" fmla="*/ 784 h 1787"/>
                <a:gd name="T32" fmla="*/ 1309 w 2144"/>
                <a:gd name="T33" fmla="*/ 555 h 1787"/>
                <a:gd name="T34" fmla="*/ 1802 w 2144"/>
                <a:gd name="T35" fmla="*/ 249 h 1787"/>
                <a:gd name="T36" fmla="*/ 2096 w 2144"/>
                <a:gd name="T37" fmla="*/ 69 h 1787"/>
                <a:gd name="T38" fmla="*/ 1814 w 2144"/>
                <a:gd name="T39" fmla="*/ 279 h 1787"/>
                <a:gd name="T40" fmla="*/ 1453 w 2144"/>
                <a:gd name="T41" fmla="*/ 501 h 1787"/>
                <a:gd name="T42" fmla="*/ 1123 w 2144"/>
                <a:gd name="T43" fmla="*/ 700 h 1787"/>
                <a:gd name="T44" fmla="*/ 739 w 2144"/>
                <a:gd name="T45" fmla="*/ 898 h 1787"/>
                <a:gd name="T46" fmla="*/ 463 w 2144"/>
                <a:gd name="T47" fmla="*/ 1084 h 1787"/>
                <a:gd name="T48" fmla="*/ 817 w 2144"/>
                <a:gd name="T49" fmla="*/ 1193 h 1787"/>
                <a:gd name="T50" fmla="*/ 1285 w 2144"/>
                <a:gd name="T51" fmla="*/ 1187 h 1787"/>
                <a:gd name="T52" fmla="*/ 1916 w 2144"/>
                <a:gd name="T53" fmla="*/ 1396 h 1787"/>
                <a:gd name="T54" fmla="*/ 2144 w 2144"/>
                <a:gd name="T55" fmla="*/ 1420 h 1787"/>
                <a:gd name="T56" fmla="*/ 1814 w 2144"/>
                <a:gd name="T57" fmla="*/ 1408 h 1787"/>
                <a:gd name="T58" fmla="*/ 1435 w 2144"/>
                <a:gd name="T59" fmla="*/ 1288 h 1787"/>
                <a:gd name="T60" fmla="*/ 1219 w 2144"/>
                <a:gd name="T61" fmla="*/ 1229 h 1787"/>
                <a:gd name="T62" fmla="*/ 799 w 2144"/>
                <a:gd name="T63" fmla="*/ 1223 h 1787"/>
                <a:gd name="T64" fmla="*/ 505 w 2144"/>
                <a:gd name="T65" fmla="*/ 1145 h 1787"/>
                <a:gd name="T66" fmla="*/ 733 w 2144"/>
                <a:gd name="T67" fmla="*/ 1378 h 1787"/>
                <a:gd name="T68" fmla="*/ 877 w 2144"/>
                <a:gd name="T69" fmla="*/ 1619 h 1787"/>
                <a:gd name="T70" fmla="*/ 1009 w 2144"/>
                <a:gd name="T71" fmla="*/ 1787 h 1787"/>
                <a:gd name="T72" fmla="*/ 817 w 2144"/>
                <a:gd name="T73" fmla="*/ 1607 h 1787"/>
                <a:gd name="T74" fmla="*/ 673 w 2144"/>
                <a:gd name="T75" fmla="*/ 1372 h 1787"/>
                <a:gd name="T76" fmla="*/ 415 w 2144"/>
                <a:gd name="T77" fmla="*/ 1109 h 1787"/>
                <a:gd name="T78" fmla="*/ 318 w 2144"/>
                <a:gd name="T79" fmla="*/ 1078 h 1787"/>
                <a:gd name="T80" fmla="*/ 318 w 2144"/>
                <a:gd name="T81" fmla="*/ 1078 h 1787"/>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2144" h="1787">
                  <a:moveTo>
                    <a:pt x="318" y="1078"/>
                  </a:moveTo>
                  <a:lnTo>
                    <a:pt x="217" y="928"/>
                  </a:lnTo>
                  <a:lnTo>
                    <a:pt x="102" y="808"/>
                  </a:lnTo>
                  <a:lnTo>
                    <a:pt x="36" y="742"/>
                  </a:lnTo>
                  <a:lnTo>
                    <a:pt x="0" y="700"/>
                  </a:lnTo>
                  <a:lnTo>
                    <a:pt x="270" y="958"/>
                  </a:lnTo>
                  <a:lnTo>
                    <a:pt x="294" y="1006"/>
                  </a:lnTo>
                  <a:lnTo>
                    <a:pt x="367" y="670"/>
                  </a:lnTo>
                  <a:lnTo>
                    <a:pt x="379" y="411"/>
                  </a:lnTo>
                  <a:lnTo>
                    <a:pt x="347" y="118"/>
                  </a:lnTo>
                  <a:lnTo>
                    <a:pt x="393" y="0"/>
                  </a:lnTo>
                  <a:lnTo>
                    <a:pt x="397" y="357"/>
                  </a:lnTo>
                  <a:lnTo>
                    <a:pt x="421" y="609"/>
                  </a:lnTo>
                  <a:lnTo>
                    <a:pt x="385" y="826"/>
                  </a:lnTo>
                  <a:lnTo>
                    <a:pt x="385" y="1036"/>
                  </a:lnTo>
                  <a:lnTo>
                    <a:pt x="877" y="784"/>
                  </a:lnTo>
                  <a:lnTo>
                    <a:pt x="1309" y="555"/>
                  </a:lnTo>
                  <a:lnTo>
                    <a:pt x="1802" y="249"/>
                  </a:lnTo>
                  <a:lnTo>
                    <a:pt x="2096" y="69"/>
                  </a:lnTo>
                  <a:lnTo>
                    <a:pt x="1814" y="279"/>
                  </a:lnTo>
                  <a:lnTo>
                    <a:pt x="1453" y="501"/>
                  </a:lnTo>
                  <a:lnTo>
                    <a:pt x="1123" y="700"/>
                  </a:lnTo>
                  <a:lnTo>
                    <a:pt x="739" y="898"/>
                  </a:lnTo>
                  <a:lnTo>
                    <a:pt x="463" y="1084"/>
                  </a:lnTo>
                  <a:lnTo>
                    <a:pt x="817" y="1193"/>
                  </a:lnTo>
                  <a:lnTo>
                    <a:pt x="1285" y="1187"/>
                  </a:lnTo>
                  <a:lnTo>
                    <a:pt x="1916" y="1396"/>
                  </a:lnTo>
                  <a:lnTo>
                    <a:pt x="2144" y="1420"/>
                  </a:lnTo>
                  <a:lnTo>
                    <a:pt x="1814" y="1408"/>
                  </a:lnTo>
                  <a:lnTo>
                    <a:pt x="1435" y="1288"/>
                  </a:lnTo>
                  <a:lnTo>
                    <a:pt x="1219" y="1229"/>
                  </a:lnTo>
                  <a:lnTo>
                    <a:pt x="799" y="1223"/>
                  </a:lnTo>
                  <a:lnTo>
                    <a:pt x="505" y="1145"/>
                  </a:lnTo>
                  <a:lnTo>
                    <a:pt x="733" y="1378"/>
                  </a:lnTo>
                  <a:lnTo>
                    <a:pt x="877" y="1619"/>
                  </a:lnTo>
                  <a:lnTo>
                    <a:pt x="1009" y="1787"/>
                  </a:lnTo>
                  <a:lnTo>
                    <a:pt x="817" y="1607"/>
                  </a:lnTo>
                  <a:lnTo>
                    <a:pt x="673" y="1372"/>
                  </a:lnTo>
                  <a:lnTo>
                    <a:pt x="415" y="1109"/>
                  </a:lnTo>
                  <a:lnTo>
                    <a:pt x="318" y="1078"/>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12371" name="Freeform 19"/>
            <p:cNvSpPr>
              <a:spLocks/>
            </p:cNvSpPr>
            <p:nvPr/>
          </p:nvSpPr>
          <p:spPr bwMode="hidden">
            <a:xfrm>
              <a:off x="2932" y="1728"/>
              <a:ext cx="2828" cy="2366"/>
            </a:xfrm>
            <a:custGeom>
              <a:avLst/>
              <a:gdLst>
                <a:gd name="T0" fmla="*/ 1814 w 2828"/>
                <a:gd name="T1" fmla="*/ 606 h 2366"/>
                <a:gd name="T2" fmla="*/ 1615 w 2828"/>
                <a:gd name="T3" fmla="*/ 252 h 2366"/>
                <a:gd name="T4" fmla="*/ 1345 w 2828"/>
                <a:gd name="T5" fmla="*/ 132 h 2366"/>
                <a:gd name="T6" fmla="*/ 1381 w 2828"/>
                <a:gd name="T7" fmla="*/ 492 h 2366"/>
                <a:gd name="T8" fmla="*/ 955 w 2828"/>
                <a:gd name="T9" fmla="*/ 221 h 2366"/>
                <a:gd name="T10" fmla="*/ 877 w 2828"/>
                <a:gd name="T11" fmla="*/ 161 h 2366"/>
                <a:gd name="T12" fmla="*/ 841 w 2828"/>
                <a:gd name="T13" fmla="*/ 167 h 2366"/>
                <a:gd name="T14" fmla="*/ 720 w 2828"/>
                <a:gd name="T15" fmla="*/ 161 h 2366"/>
                <a:gd name="T16" fmla="*/ 613 w 2828"/>
                <a:gd name="T17" fmla="*/ 144 h 2366"/>
                <a:gd name="T18" fmla="*/ 492 w 2828"/>
                <a:gd name="T19" fmla="*/ 161 h 2366"/>
                <a:gd name="T20" fmla="*/ 432 w 2828"/>
                <a:gd name="T21" fmla="*/ 150 h 2366"/>
                <a:gd name="T22" fmla="*/ 342 w 2828"/>
                <a:gd name="T23" fmla="*/ 138 h 2366"/>
                <a:gd name="T24" fmla="*/ 246 w 2828"/>
                <a:gd name="T25" fmla="*/ 126 h 2366"/>
                <a:gd name="T26" fmla="*/ 174 w 2828"/>
                <a:gd name="T27" fmla="*/ 114 h 2366"/>
                <a:gd name="T28" fmla="*/ 216 w 2828"/>
                <a:gd name="T29" fmla="*/ 240 h 2366"/>
                <a:gd name="T30" fmla="*/ 607 w 2828"/>
                <a:gd name="T31" fmla="*/ 588 h 2366"/>
                <a:gd name="T32" fmla="*/ 1177 w 2828"/>
                <a:gd name="T33" fmla="*/ 817 h 2366"/>
                <a:gd name="T34" fmla="*/ 972 w 2828"/>
                <a:gd name="T35" fmla="*/ 871 h 2366"/>
                <a:gd name="T36" fmla="*/ 492 w 2828"/>
                <a:gd name="T37" fmla="*/ 1111 h 2366"/>
                <a:gd name="T38" fmla="*/ 276 w 2828"/>
                <a:gd name="T39" fmla="*/ 1441 h 2366"/>
                <a:gd name="T40" fmla="*/ 42 w 2828"/>
                <a:gd name="T41" fmla="*/ 1441 h 2366"/>
                <a:gd name="T42" fmla="*/ 367 w 2828"/>
                <a:gd name="T43" fmla="*/ 1585 h 2366"/>
                <a:gd name="T44" fmla="*/ 949 w 2828"/>
                <a:gd name="T45" fmla="*/ 1712 h 2366"/>
                <a:gd name="T46" fmla="*/ 1519 w 2828"/>
                <a:gd name="T47" fmla="*/ 1537 h 2366"/>
                <a:gd name="T48" fmla="*/ 1735 w 2828"/>
                <a:gd name="T49" fmla="*/ 1513 h 2366"/>
                <a:gd name="T50" fmla="*/ 1723 w 2828"/>
                <a:gd name="T51" fmla="*/ 1802 h 2366"/>
                <a:gd name="T52" fmla="*/ 2042 w 2828"/>
                <a:gd name="T53" fmla="*/ 2229 h 2366"/>
                <a:gd name="T54" fmla="*/ 2191 w 2828"/>
                <a:gd name="T55" fmla="*/ 2133 h 2366"/>
                <a:gd name="T56" fmla="*/ 2270 w 2828"/>
                <a:gd name="T57" fmla="*/ 1970 h 2366"/>
                <a:gd name="T58" fmla="*/ 2233 w 2828"/>
                <a:gd name="T59" fmla="*/ 1573 h 2366"/>
                <a:gd name="T60" fmla="*/ 2294 w 2828"/>
                <a:gd name="T61" fmla="*/ 1483 h 2366"/>
                <a:gd name="T62" fmla="*/ 2588 w 2828"/>
                <a:gd name="T63" fmla="*/ 1688 h 2366"/>
                <a:gd name="T64" fmla="*/ 2695 w 2828"/>
                <a:gd name="T65" fmla="*/ 1682 h 2366"/>
                <a:gd name="T66" fmla="*/ 2588 w 2828"/>
                <a:gd name="T67" fmla="*/ 1543 h 2366"/>
                <a:gd name="T68" fmla="*/ 2510 w 2828"/>
                <a:gd name="T69" fmla="*/ 1357 h 2366"/>
                <a:gd name="T70" fmla="*/ 2354 w 2828"/>
                <a:gd name="T71" fmla="*/ 1184 h 2366"/>
                <a:gd name="T72" fmla="*/ 2102 w 2828"/>
                <a:gd name="T73" fmla="*/ 931 h 2366"/>
                <a:gd name="T74" fmla="*/ 2137 w 2828"/>
                <a:gd name="T75" fmla="*/ 907 h 2366"/>
                <a:gd name="T76" fmla="*/ 2215 w 2828"/>
                <a:gd name="T77" fmla="*/ 871 h 2366"/>
                <a:gd name="T78" fmla="*/ 2324 w 2828"/>
                <a:gd name="T79" fmla="*/ 817 h 2366"/>
                <a:gd name="T80" fmla="*/ 2372 w 2828"/>
                <a:gd name="T81" fmla="*/ 787 h 2366"/>
                <a:gd name="T82" fmla="*/ 2078 w 2828"/>
                <a:gd name="T83" fmla="*/ 865 h 2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828" h="2366">
                  <a:moveTo>
                    <a:pt x="2006" y="835"/>
                  </a:moveTo>
                  <a:lnTo>
                    <a:pt x="1873" y="715"/>
                  </a:lnTo>
                  <a:lnTo>
                    <a:pt x="1814" y="606"/>
                  </a:lnTo>
                  <a:lnTo>
                    <a:pt x="1747" y="438"/>
                  </a:lnTo>
                  <a:lnTo>
                    <a:pt x="1699" y="312"/>
                  </a:lnTo>
                  <a:lnTo>
                    <a:pt x="1615" y="252"/>
                  </a:lnTo>
                  <a:lnTo>
                    <a:pt x="1453" y="84"/>
                  </a:lnTo>
                  <a:lnTo>
                    <a:pt x="1375" y="0"/>
                  </a:lnTo>
                  <a:lnTo>
                    <a:pt x="1345" y="132"/>
                  </a:lnTo>
                  <a:lnTo>
                    <a:pt x="1369" y="294"/>
                  </a:lnTo>
                  <a:lnTo>
                    <a:pt x="1513" y="558"/>
                  </a:lnTo>
                  <a:lnTo>
                    <a:pt x="1381" y="492"/>
                  </a:lnTo>
                  <a:lnTo>
                    <a:pt x="1201" y="360"/>
                  </a:lnTo>
                  <a:lnTo>
                    <a:pt x="961" y="227"/>
                  </a:lnTo>
                  <a:lnTo>
                    <a:pt x="955" y="221"/>
                  </a:lnTo>
                  <a:lnTo>
                    <a:pt x="949" y="215"/>
                  </a:lnTo>
                  <a:lnTo>
                    <a:pt x="913" y="185"/>
                  </a:lnTo>
                  <a:lnTo>
                    <a:pt x="877" y="161"/>
                  </a:lnTo>
                  <a:lnTo>
                    <a:pt x="859" y="156"/>
                  </a:lnTo>
                  <a:lnTo>
                    <a:pt x="853" y="161"/>
                  </a:lnTo>
                  <a:lnTo>
                    <a:pt x="841" y="167"/>
                  </a:lnTo>
                  <a:lnTo>
                    <a:pt x="810" y="173"/>
                  </a:lnTo>
                  <a:lnTo>
                    <a:pt x="768" y="167"/>
                  </a:lnTo>
                  <a:lnTo>
                    <a:pt x="720" y="161"/>
                  </a:lnTo>
                  <a:lnTo>
                    <a:pt x="678" y="156"/>
                  </a:lnTo>
                  <a:lnTo>
                    <a:pt x="637" y="150"/>
                  </a:lnTo>
                  <a:lnTo>
                    <a:pt x="613" y="144"/>
                  </a:lnTo>
                  <a:lnTo>
                    <a:pt x="601" y="144"/>
                  </a:lnTo>
                  <a:lnTo>
                    <a:pt x="498" y="161"/>
                  </a:lnTo>
                  <a:lnTo>
                    <a:pt x="492" y="161"/>
                  </a:lnTo>
                  <a:lnTo>
                    <a:pt x="480" y="156"/>
                  </a:lnTo>
                  <a:lnTo>
                    <a:pt x="456" y="156"/>
                  </a:lnTo>
                  <a:lnTo>
                    <a:pt x="432" y="150"/>
                  </a:lnTo>
                  <a:lnTo>
                    <a:pt x="379" y="144"/>
                  </a:lnTo>
                  <a:lnTo>
                    <a:pt x="361" y="138"/>
                  </a:lnTo>
                  <a:lnTo>
                    <a:pt x="342" y="138"/>
                  </a:lnTo>
                  <a:lnTo>
                    <a:pt x="324" y="138"/>
                  </a:lnTo>
                  <a:lnTo>
                    <a:pt x="300" y="132"/>
                  </a:lnTo>
                  <a:lnTo>
                    <a:pt x="246" y="126"/>
                  </a:lnTo>
                  <a:lnTo>
                    <a:pt x="216" y="120"/>
                  </a:lnTo>
                  <a:lnTo>
                    <a:pt x="192" y="120"/>
                  </a:lnTo>
                  <a:lnTo>
                    <a:pt x="174" y="114"/>
                  </a:lnTo>
                  <a:lnTo>
                    <a:pt x="168" y="114"/>
                  </a:lnTo>
                  <a:lnTo>
                    <a:pt x="6" y="120"/>
                  </a:lnTo>
                  <a:lnTo>
                    <a:pt x="216" y="240"/>
                  </a:lnTo>
                  <a:lnTo>
                    <a:pt x="306" y="294"/>
                  </a:lnTo>
                  <a:lnTo>
                    <a:pt x="480" y="462"/>
                  </a:lnTo>
                  <a:lnTo>
                    <a:pt x="607" y="588"/>
                  </a:lnTo>
                  <a:lnTo>
                    <a:pt x="655" y="672"/>
                  </a:lnTo>
                  <a:lnTo>
                    <a:pt x="949" y="769"/>
                  </a:lnTo>
                  <a:lnTo>
                    <a:pt x="1177" y="817"/>
                  </a:lnTo>
                  <a:lnTo>
                    <a:pt x="1249" y="871"/>
                  </a:lnTo>
                  <a:lnTo>
                    <a:pt x="1117" y="853"/>
                  </a:lnTo>
                  <a:lnTo>
                    <a:pt x="972" y="871"/>
                  </a:lnTo>
                  <a:lnTo>
                    <a:pt x="756" y="919"/>
                  </a:lnTo>
                  <a:lnTo>
                    <a:pt x="619" y="961"/>
                  </a:lnTo>
                  <a:lnTo>
                    <a:pt x="492" y="1111"/>
                  </a:lnTo>
                  <a:lnTo>
                    <a:pt x="420" y="1214"/>
                  </a:lnTo>
                  <a:lnTo>
                    <a:pt x="348" y="1345"/>
                  </a:lnTo>
                  <a:lnTo>
                    <a:pt x="276" y="1441"/>
                  </a:lnTo>
                  <a:lnTo>
                    <a:pt x="192" y="1471"/>
                  </a:lnTo>
                  <a:lnTo>
                    <a:pt x="66" y="1465"/>
                  </a:lnTo>
                  <a:lnTo>
                    <a:pt x="42" y="1441"/>
                  </a:lnTo>
                  <a:lnTo>
                    <a:pt x="0" y="1471"/>
                  </a:lnTo>
                  <a:lnTo>
                    <a:pt x="126" y="1519"/>
                  </a:lnTo>
                  <a:lnTo>
                    <a:pt x="367" y="1585"/>
                  </a:lnTo>
                  <a:lnTo>
                    <a:pt x="570" y="1591"/>
                  </a:lnTo>
                  <a:lnTo>
                    <a:pt x="690" y="1664"/>
                  </a:lnTo>
                  <a:lnTo>
                    <a:pt x="949" y="1712"/>
                  </a:lnTo>
                  <a:lnTo>
                    <a:pt x="1260" y="1694"/>
                  </a:lnTo>
                  <a:lnTo>
                    <a:pt x="1411" y="1603"/>
                  </a:lnTo>
                  <a:lnTo>
                    <a:pt x="1519" y="1537"/>
                  </a:lnTo>
                  <a:lnTo>
                    <a:pt x="1645" y="1399"/>
                  </a:lnTo>
                  <a:lnTo>
                    <a:pt x="1699" y="1387"/>
                  </a:lnTo>
                  <a:lnTo>
                    <a:pt x="1735" y="1513"/>
                  </a:lnTo>
                  <a:lnTo>
                    <a:pt x="1729" y="1567"/>
                  </a:lnTo>
                  <a:lnTo>
                    <a:pt x="1723" y="1670"/>
                  </a:lnTo>
                  <a:lnTo>
                    <a:pt x="1723" y="1802"/>
                  </a:lnTo>
                  <a:lnTo>
                    <a:pt x="1831" y="1964"/>
                  </a:lnTo>
                  <a:lnTo>
                    <a:pt x="1957" y="2090"/>
                  </a:lnTo>
                  <a:lnTo>
                    <a:pt x="2042" y="2229"/>
                  </a:lnTo>
                  <a:lnTo>
                    <a:pt x="2155" y="2366"/>
                  </a:lnTo>
                  <a:lnTo>
                    <a:pt x="2161" y="2295"/>
                  </a:lnTo>
                  <a:lnTo>
                    <a:pt x="2191" y="2133"/>
                  </a:lnTo>
                  <a:lnTo>
                    <a:pt x="2215" y="2048"/>
                  </a:lnTo>
                  <a:lnTo>
                    <a:pt x="2258" y="2042"/>
                  </a:lnTo>
                  <a:lnTo>
                    <a:pt x="2270" y="1970"/>
                  </a:lnTo>
                  <a:lnTo>
                    <a:pt x="2342" y="1868"/>
                  </a:lnTo>
                  <a:lnTo>
                    <a:pt x="2324" y="1748"/>
                  </a:lnTo>
                  <a:lnTo>
                    <a:pt x="2233" y="1573"/>
                  </a:lnTo>
                  <a:lnTo>
                    <a:pt x="2209" y="1453"/>
                  </a:lnTo>
                  <a:lnTo>
                    <a:pt x="2209" y="1345"/>
                  </a:lnTo>
                  <a:lnTo>
                    <a:pt x="2294" y="1483"/>
                  </a:lnTo>
                  <a:lnTo>
                    <a:pt x="2461" y="1651"/>
                  </a:lnTo>
                  <a:lnTo>
                    <a:pt x="2504" y="1651"/>
                  </a:lnTo>
                  <a:lnTo>
                    <a:pt x="2588" y="1688"/>
                  </a:lnTo>
                  <a:lnTo>
                    <a:pt x="2678" y="1718"/>
                  </a:lnTo>
                  <a:lnTo>
                    <a:pt x="2720" y="1712"/>
                  </a:lnTo>
                  <a:lnTo>
                    <a:pt x="2695" y="1682"/>
                  </a:lnTo>
                  <a:lnTo>
                    <a:pt x="2678" y="1627"/>
                  </a:lnTo>
                  <a:lnTo>
                    <a:pt x="2630" y="1597"/>
                  </a:lnTo>
                  <a:lnTo>
                    <a:pt x="2588" y="1543"/>
                  </a:lnTo>
                  <a:lnTo>
                    <a:pt x="2618" y="1483"/>
                  </a:lnTo>
                  <a:lnTo>
                    <a:pt x="2576" y="1399"/>
                  </a:lnTo>
                  <a:lnTo>
                    <a:pt x="2510" y="1357"/>
                  </a:lnTo>
                  <a:lnTo>
                    <a:pt x="2576" y="1351"/>
                  </a:lnTo>
                  <a:lnTo>
                    <a:pt x="2552" y="1315"/>
                  </a:lnTo>
                  <a:lnTo>
                    <a:pt x="2354" y="1184"/>
                  </a:lnTo>
                  <a:lnTo>
                    <a:pt x="2252" y="1123"/>
                  </a:lnTo>
                  <a:lnTo>
                    <a:pt x="2173" y="1009"/>
                  </a:lnTo>
                  <a:lnTo>
                    <a:pt x="2102" y="931"/>
                  </a:lnTo>
                  <a:lnTo>
                    <a:pt x="2108" y="931"/>
                  </a:lnTo>
                  <a:lnTo>
                    <a:pt x="2114" y="925"/>
                  </a:lnTo>
                  <a:lnTo>
                    <a:pt x="2137" y="907"/>
                  </a:lnTo>
                  <a:lnTo>
                    <a:pt x="2167" y="883"/>
                  </a:lnTo>
                  <a:lnTo>
                    <a:pt x="2197" y="877"/>
                  </a:lnTo>
                  <a:lnTo>
                    <a:pt x="2215" y="871"/>
                  </a:lnTo>
                  <a:lnTo>
                    <a:pt x="2240" y="859"/>
                  </a:lnTo>
                  <a:lnTo>
                    <a:pt x="2300" y="829"/>
                  </a:lnTo>
                  <a:lnTo>
                    <a:pt x="2324" y="817"/>
                  </a:lnTo>
                  <a:lnTo>
                    <a:pt x="2348" y="799"/>
                  </a:lnTo>
                  <a:lnTo>
                    <a:pt x="2366" y="793"/>
                  </a:lnTo>
                  <a:lnTo>
                    <a:pt x="2372" y="787"/>
                  </a:lnTo>
                  <a:lnTo>
                    <a:pt x="2828" y="588"/>
                  </a:lnTo>
                  <a:lnTo>
                    <a:pt x="2828" y="528"/>
                  </a:lnTo>
                  <a:lnTo>
                    <a:pt x="2078" y="865"/>
                  </a:lnTo>
                  <a:lnTo>
                    <a:pt x="2006" y="835"/>
                  </a:lnTo>
                  <a:lnTo>
                    <a:pt x="2006" y="835"/>
                  </a:lnTo>
                  <a:close/>
                </a:path>
              </a:pathLst>
            </a:custGeom>
            <a:gradFill rotWithShape="0">
              <a:gsLst>
                <a:gs pos="0">
                  <a:schemeClr val="bg2"/>
                </a:gs>
                <a:gs pos="50000">
                  <a:schemeClr val="bg1"/>
                </a:gs>
                <a:gs pos="100000">
                  <a:schemeClr val="bg2"/>
                </a:gs>
              </a:gsLst>
              <a:lin ang="2700000" scaled="1"/>
            </a:gradFill>
            <a:ln>
              <a:noFill/>
            </a:ln>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8217" name="Freeform 20"/>
            <p:cNvSpPr>
              <a:spLocks/>
            </p:cNvSpPr>
            <p:nvPr/>
          </p:nvSpPr>
          <p:spPr bwMode="hidden">
            <a:xfrm>
              <a:off x="3160" y="1860"/>
              <a:ext cx="2162" cy="1934"/>
            </a:xfrm>
            <a:custGeom>
              <a:avLst/>
              <a:gdLst>
                <a:gd name="T0" fmla="*/ 1906 w 2153"/>
                <a:gd name="T1" fmla="*/ 867 h 1930"/>
                <a:gd name="T2" fmla="*/ 2001 w 2153"/>
                <a:gd name="T3" fmla="*/ 1035 h 1930"/>
                <a:gd name="T4" fmla="*/ 2123 w 2153"/>
                <a:gd name="T5" fmla="*/ 1184 h 1930"/>
                <a:gd name="T6" fmla="*/ 2189 w 2153"/>
                <a:gd name="T7" fmla="*/ 1270 h 1930"/>
                <a:gd name="T8" fmla="*/ 2225 w 2153"/>
                <a:gd name="T9" fmla="*/ 1318 h 1930"/>
                <a:gd name="T10" fmla="*/ 1953 w 2153"/>
                <a:gd name="T11" fmla="*/ 993 h 1930"/>
                <a:gd name="T12" fmla="*/ 1924 w 2153"/>
                <a:gd name="T13" fmla="*/ 945 h 1930"/>
                <a:gd name="T14" fmla="*/ 1844 w 2153"/>
                <a:gd name="T15" fmla="*/ 1264 h 1930"/>
                <a:gd name="T16" fmla="*/ 1830 w 2153"/>
                <a:gd name="T17" fmla="*/ 1510 h 1930"/>
                <a:gd name="T18" fmla="*/ 1882 w 2153"/>
                <a:gd name="T19" fmla="*/ 1938 h 1930"/>
                <a:gd name="T20" fmla="*/ 1851 w 2153"/>
                <a:gd name="T21" fmla="*/ 1962 h 1930"/>
                <a:gd name="T22" fmla="*/ 1803 w 2153"/>
                <a:gd name="T23" fmla="*/ 1558 h 1930"/>
                <a:gd name="T24" fmla="*/ 1784 w 2153"/>
                <a:gd name="T25" fmla="*/ 1312 h 1930"/>
                <a:gd name="T26" fmla="*/ 1823 w 2153"/>
                <a:gd name="T27" fmla="*/ 1101 h 1930"/>
                <a:gd name="T28" fmla="*/ 1830 w 2153"/>
                <a:gd name="T29" fmla="*/ 891 h 1930"/>
                <a:gd name="T30" fmla="*/ 1308 w 2153"/>
                <a:gd name="T31" fmla="*/ 1023 h 1930"/>
                <a:gd name="T32" fmla="*/ 852 w 2153"/>
                <a:gd name="T33" fmla="*/ 1148 h 1930"/>
                <a:gd name="T34" fmla="*/ 331 w 2153"/>
                <a:gd name="T35" fmla="*/ 1336 h 1930"/>
                <a:gd name="T36" fmla="*/ 18 w 2153"/>
                <a:gd name="T37" fmla="*/ 1444 h 1930"/>
                <a:gd name="T38" fmla="*/ 319 w 2153"/>
                <a:gd name="T39" fmla="*/ 1306 h 1930"/>
                <a:gd name="T40" fmla="*/ 706 w 2153"/>
                <a:gd name="T41" fmla="*/ 1160 h 1930"/>
                <a:gd name="T42" fmla="*/ 1054 w 2153"/>
                <a:gd name="T43" fmla="*/ 1053 h 1930"/>
                <a:gd name="T44" fmla="*/ 1459 w 2153"/>
                <a:gd name="T45" fmla="*/ 945 h 1930"/>
                <a:gd name="T46" fmla="*/ 1748 w 2153"/>
                <a:gd name="T47" fmla="*/ 831 h 1930"/>
                <a:gd name="T48" fmla="*/ 1381 w 2153"/>
                <a:gd name="T49" fmla="*/ 631 h 1930"/>
                <a:gd name="T50" fmla="*/ 893 w 2153"/>
                <a:gd name="T51" fmla="*/ 523 h 1930"/>
                <a:gd name="T52" fmla="*/ 235 w 2153"/>
                <a:gd name="T53" fmla="*/ 161 h 1930"/>
                <a:gd name="T54" fmla="*/ 0 w 2153"/>
                <a:gd name="T55" fmla="*/ 83 h 1930"/>
                <a:gd name="T56" fmla="*/ 337 w 2153"/>
                <a:gd name="T57" fmla="*/ 179 h 1930"/>
                <a:gd name="T58" fmla="*/ 736 w 2153"/>
                <a:gd name="T59" fmla="*/ 391 h 1930"/>
                <a:gd name="T60" fmla="*/ 965 w 2153"/>
                <a:gd name="T61" fmla="*/ 499 h 1930"/>
                <a:gd name="T62" fmla="*/ 1399 w 2153"/>
                <a:gd name="T63" fmla="*/ 601 h 1930"/>
                <a:gd name="T64" fmla="*/ 1706 w 2153"/>
                <a:gd name="T65" fmla="*/ 759 h 1930"/>
                <a:gd name="T66" fmla="*/ 1471 w 2153"/>
                <a:gd name="T67" fmla="*/ 469 h 1930"/>
                <a:gd name="T68" fmla="*/ 1328 w 2153"/>
                <a:gd name="T69" fmla="*/ 191 h 1930"/>
                <a:gd name="T70" fmla="*/ 1194 w 2153"/>
                <a:gd name="T71" fmla="*/ 0 h 1930"/>
                <a:gd name="T72" fmla="*/ 1387 w 2153"/>
                <a:gd name="T73" fmla="*/ 215 h 1930"/>
                <a:gd name="T74" fmla="*/ 1537 w 2153"/>
                <a:gd name="T75" fmla="*/ 493 h 1930"/>
                <a:gd name="T76" fmla="*/ 1803 w 2153"/>
                <a:gd name="T77" fmla="*/ 819 h 1930"/>
                <a:gd name="T78" fmla="*/ 1906 w 2153"/>
                <a:gd name="T79" fmla="*/ 867 h 1930"/>
                <a:gd name="T80" fmla="*/ 1906 w 2153"/>
                <a:gd name="T81" fmla="*/ 867 h 1930"/>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2153" h="1930">
                  <a:moveTo>
                    <a:pt x="1842" y="851"/>
                  </a:moveTo>
                  <a:lnTo>
                    <a:pt x="1937" y="1019"/>
                  </a:lnTo>
                  <a:lnTo>
                    <a:pt x="2051" y="1168"/>
                  </a:lnTo>
                  <a:lnTo>
                    <a:pt x="2117" y="1246"/>
                  </a:lnTo>
                  <a:lnTo>
                    <a:pt x="2153" y="1294"/>
                  </a:lnTo>
                  <a:lnTo>
                    <a:pt x="1889" y="977"/>
                  </a:lnTo>
                  <a:lnTo>
                    <a:pt x="1860" y="929"/>
                  </a:lnTo>
                  <a:lnTo>
                    <a:pt x="1782" y="1240"/>
                  </a:lnTo>
                  <a:lnTo>
                    <a:pt x="1770" y="1486"/>
                  </a:lnTo>
                  <a:lnTo>
                    <a:pt x="1818" y="1906"/>
                  </a:lnTo>
                  <a:lnTo>
                    <a:pt x="1788" y="1930"/>
                  </a:lnTo>
                  <a:lnTo>
                    <a:pt x="1746" y="1534"/>
                  </a:lnTo>
                  <a:lnTo>
                    <a:pt x="1728" y="1288"/>
                  </a:lnTo>
                  <a:lnTo>
                    <a:pt x="1764" y="1085"/>
                  </a:lnTo>
                  <a:lnTo>
                    <a:pt x="1770" y="875"/>
                  </a:lnTo>
                  <a:lnTo>
                    <a:pt x="1268" y="1007"/>
                  </a:lnTo>
                  <a:lnTo>
                    <a:pt x="825" y="1132"/>
                  </a:lnTo>
                  <a:lnTo>
                    <a:pt x="323" y="1312"/>
                  </a:lnTo>
                  <a:lnTo>
                    <a:pt x="18" y="1420"/>
                  </a:lnTo>
                  <a:lnTo>
                    <a:pt x="311" y="1282"/>
                  </a:lnTo>
                  <a:lnTo>
                    <a:pt x="682" y="1144"/>
                  </a:lnTo>
                  <a:lnTo>
                    <a:pt x="1022" y="1037"/>
                  </a:lnTo>
                  <a:lnTo>
                    <a:pt x="1411" y="929"/>
                  </a:lnTo>
                  <a:lnTo>
                    <a:pt x="1692" y="815"/>
                  </a:lnTo>
                  <a:lnTo>
                    <a:pt x="1333" y="623"/>
                  </a:lnTo>
                  <a:lnTo>
                    <a:pt x="861" y="515"/>
                  </a:lnTo>
                  <a:lnTo>
                    <a:pt x="227" y="161"/>
                  </a:lnTo>
                  <a:lnTo>
                    <a:pt x="0" y="83"/>
                  </a:lnTo>
                  <a:lnTo>
                    <a:pt x="329" y="179"/>
                  </a:lnTo>
                  <a:lnTo>
                    <a:pt x="712" y="383"/>
                  </a:lnTo>
                  <a:lnTo>
                    <a:pt x="933" y="491"/>
                  </a:lnTo>
                  <a:lnTo>
                    <a:pt x="1351" y="593"/>
                  </a:lnTo>
                  <a:lnTo>
                    <a:pt x="1650" y="743"/>
                  </a:lnTo>
                  <a:lnTo>
                    <a:pt x="1423" y="461"/>
                  </a:lnTo>
                  <a:lnTo>
                    <a:pt x="1286" y="191"/>
                  </a:lnTo>
                  <a:lnTo>
                    <a:pt x="1154" y="0"/>
                  </a:lnTo>
                  <a:lnTo>
                    <a:pt x="1339" y="215"/>
                  </a:lnTo>
                  <a:lnTo>
                    <a:pt x="1489" y="485"/>
                  </a:lnTo>
                  <a:lnTo>
                    <a:pt x="1746" y="803"/>
                  </a:lnTo>
                  <a:lnTo>
                    <a:pt x="1842" y="851"/>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grpSp>
      <p:sp>
        <p:nvSpPr>
          <p:cNvPr id="612373" name="Rectangle 21"/>
          <p:cNvSpPr>
            <a:spLocks noGrp="1" noChangeArrowheads="1"/>
          </p:cNvSpPr>
          <p:nvPr>
            <p:ph type="title"/>
          </p:nvPr>
        </p:nvSpPr>
        <p:spPr bwMode="auto">
          <a:xfrm>
            <a:off x="457200" y="277813"/>
            <a:ext cx="8229600" cy="1143000"/>
          </a:xfrm>
          <a:prstGeom prst="rect">
            <a:avLst/>
          </a:prstGeom>
          <a:noFill/>
          <a:ln>
            <a:noFill/>
          </a:ln>
          <a:effectLst/>
          <a:extLst/>
        </p:spPr>
        <p:txBody>
          <a:bodyPr vert="horz" wrap="square" lIns="91440" tIns="45720" rIns="91440" bIns="45720" numCol="1" anchor="ctr" anchorCtr="0" compatLnSpc="1">
            <a:prstTxWarp prst="textNoShape">
              <a:avLst/>
            </a:prstTxWarp>
          </a:bodyPr>
          <a:lstStyle/>
          <a:p>
            <a:pPr lvl="0"/>
            <a:r>
              <a:rPr lang="ru-RU" smtClean="0"/>
              <a:t>Образец заголовка</a:t>
            </a:r>
          </a:p>
        </p:txBody>
      </p:sp>
      <p:sp>
        <p:nvSpPr>
          <p:cNvPr id="612374" name="Rectangle 22"/>
          <p:cNvSpPr>
            <a:spLocks noGrp="1" noChangeArrowheads="1"/>
          </p:cNvSpPr>
          <p:nvPr>
            <p:ph type="body" idx="1"/>
          </p:nvPr>
        </p:nvSpPr>
        <p:spPr bwMode="auto">
          <a:xfrm>
            <a:off x="457200" y="1600200"/>
            <a:ext cx="8229600" cy="4530725"/>
          </a:xfrm>
          <a:prstGeom prst="rect">
            <a:avLst/>
          </a:prstGeom>
          <a:noFill/>
          <a:ln>
            <a:noFill/>
          </a:ln>
          <a:effectLst/>
          <a:ex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612375" name="Rectangle 23"/>
          <p:cNvSpPr>
            <a:spLocks noGrp="1" noChangeArrowheads="1"/>
          </p:cNvSpPr>
          <p:nvPr>
            <p:ph type="dt" sz="half" idx="2"/>
          </p:nvPr>
        </p:nvSpPr>
        <p:spPr bwMode="auto">
          <a:xfrm>
            <a:off x="457200" y="6248400"/>
            <a:ext cx="2133600" cy="45720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eaLnBrk="1" hangingPunct="1">
              <a:defRPr sz="1400">
                <a:effectLst>
                  <a:outerShdw blurRad="38100" dist="38100" dir="2700000" algn="tl">
                    <a:srgbClr val="FFFFFF"/>
                  </a:outerShdw>
                </a:effectLst>
                <a:latin typeface="Arial" charset="0"/>
                <a:cs typeface="Arial" charset="0"/>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0000"/>
              </a:solidFill>
              <a:effectLst>
                <a:outerShdw blurRad="38100" dist="38100" dir="2700000" algn="tl">
                  <a:srgbClr val="FFFFFF"/>
                </a:outerShdw>
              </a:effectLst>
              <a:uLnTx/>
              <a:uFillTx/>
              <a:latin typeface="Arial" charset="0"/>
              <a:ea typeface="+mn-ea"/>
              <a:cs typeface="Arial" charset="0"/>
            </a:endParaRPr>
          </a:p>
        </p:txBody>
      </p:sp>
      <p:sp>
        <p:nvSpPr>
          <p:cNvPr id="612376" name="Rectangle 24"/>
          <p:cNvSpPr>
            <a:spLocks noGrp="1" noChangeArrowheads="1"/>
          </p:cNvSpPr>
          <p:nvPr>
            <p:ph type="ftr" sz="quarter" idx="3"/>
          </p:nvPr>
        </p:nvSpPr>
        <p:spPr bwMode="auto">
          <a:xfrm>
            <a:off x="3124200" y="6248400"/>
            <a:ext cx="2895600" cy="45720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ctr" eaLnBrk="1" hangingPunct="1">
              <a:defRPr sz="1400">
                <a:effectLst>
                  <a:outerShdw blurRad="38100" dist="38100" dir="2700000" algn="tl">
                    <a:srgbClr val="FFFFFF"/>
                  </a:outerShdw>
                </a:effectLst>
                <a:latin typeface="Arial" charset="0"/>
                <a:cs typeface="Arial" charset="0"/>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0000"/>
              </a:solidFill>
              <a:effectLst>
                <a:outerShdw blurRad="38100" dist="38100" dir="2700000" algn="tl">
                  <a:srgbClr val="FFFFFF"/>
                </a:outerShdw>
              </a:effectLst>
              <a:uLnTx/>
              <a:uFillTx/>
              <a:latin typeface="Arial" charset="0"/>
              <a:ea typeface="+mn-ea"/>
              <a:cs typeface="Arial" charset="0"/>
            </a:endParaRPr>
          </a:p>
        </p:txBody>
      </p:sp>
      <p:sp>
        <p:nvSpPr>
          <p:cNvPr id="612377" name="Rectangle 25"/>
          <p:cNvSpPr>
            <a:spLocks noGrp="1" noChangeArrowheads="1"/>
          </p:cNvSpPr>
          <p:nvPr>
            <p:ph type="sldNum" sz="quarter" idx="4"/>
          </p:nvPr>
        </p:nvSpPr>
        <p:spPr bwMode="auto">
          <a:xfrm>
            <a:off x="6553200" y="6248400"/>
            <a:ext cx="2133600" cy="45720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r" eaLnBrk="1" hangingPunct="1">
              <a:defRPr sz="1400">
                <a:effectLst>
                  <a:outerShdw blurRad="38100" dist="38100" dir="2700000" algn="tl">
                    <a:srgbClr val="FFFFFF"/>
                  </a:outerShdw>
                </a:effectLst>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DDE70397-7D44-46AF-9DD6-DF824BDE3459}" type="slidenum">
              <a:rPr kumimoji="0" lang="ru-RU" sz="1400" b="0" i="0" u="none" strike="noStrike" kern="1200" cap="none" spc="0" normalizeH="0" baseline="0" noProof="0">
                <a:ln>
                  <a:noFill/>
                </a:ln>
                <a:solidFill>
                  <a:srgbClr val="000000"/>
                </a:solidFill>
                <a:effectLst>
                  <a:outerShdw blurRad="38100" dist="38100" dir="2700000" algn="tl">
                    <a:srgbClr val="FFFFFF"/>
                  </a:outerShdw>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000000"/>
              </a:solidFill>
              <a:effectLst>
                <a:outerShdw blurRad="38100" dist="38100" dir="2700000" algn="tl">
                  <a:srgbClr val="FFFFFF"/>
                </a:outerShdw>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238548835"/>
      </p:ext>
    </p:extLst>
  </p:cSld>
  <p:clrMap bg1="lt1" tx1="dk1" bg2="lt2" tx2="dk2" accent1="accent1" accent2="accent2" accent3="accent3" accent4="accent4" accent5="accent5" accent6="accent6" hlink="hlink" folHlink="folHlink"/>
  <p:sldLayoutIdLst>
    <p:sldLayoutId id="2147483834" r:id="rId1"/>
    <p:sldLayoutId id="2147483835" r:id="rId2"/>
    <p:sldLayoutId id="2147483836" r:id="rId3"/>
    <p:sldLayoutId id="2147483837" r:id="rId4"/>
    <p:sldLayoutId id="2147483838" r:id="rId5"/>
    <p:sldLayoutId id="2147483839" r:id="rId6"/>
    <p:sldLayoutId id="2147483840" r:id="rId7"/>
    <p:sldLayoutId id="2147483841" r:id="rId8"/>
    <p:sldLayoutId id="2147483842" r:id="rId9"/>
    <p:sldLayoutId id="2147483843" r:id="rId10"/>
    <p:sldLayoutId id="2147483844" r:id="rId11"/>
    <p:sldLayoutId id="2147483845" r:id="rId12"/>
    <p:sldLayoutId id="2147483846" r:id="rId13"/>
    <p:sldLayoutId id="2147483847" r:id="rId14"/>
  </p:sldLayoutIdLst>
  <p:timing>
    <p:tnLst>
      <p:par>
        <p:cTn id="1" dur="indefinite" restart="never" nodeType="tmRoot"/>
      </p:par>
    </p:tnLst>
  </p:timing>
  <p:txStyles>
    <p:titleStyle>
      <a:lvl1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Times New Roman" pitchFamily="18" charset="0"/>
        </a:defRPr>
      </a:lvl2pPr>
      <a:lvl3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Times New Roman" pitchFamily="18" charset="0"/>
        </a:defRPr>
      </a:lvl3pPr>
      <a:lvl4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Times New Roman" pitchFamily="18" charset="0"/>
        </a:defRPr>
      </a:lvl4pPr>
      <a:lvl5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Times New Roman" pitchFamily="18" charset="0"/>
        </a:defRPr>
      </a:lvl5pPr>
      <a:lvl6pPr marL="457200" algn="ctr" rtl="0" fontAlgn="base">
        <a:spcBef>
          <a:spcPct val="0"/>
        </a:spcBef>
        <a:spcAft>
          <a:spcPct val="0"/>
        </a:spcAft>
        <a:defRPr sz="4400" b="1">
          <a:solidFill>
            <a:schemeClr val="tx2"/>
          </a:solidFill>
          <a:effectLst>
            <a:outerShdw blurRad="38100" dist="38100" dir="2700000" algn="tl">
              <a:srgbClr val="000000"/>
            </a:outerShdw>
          </a:effectLst>
          <a:latin typeface="Times New Roman" pitchFamily="18" charset="0"/>
        </a:defRPr>
      </a:lvl6pPr>
      <a:lvl7pPr marL="914400" algn="ctr" rtl="0" fontAlgn="base">
        <a:spcBef>
          <a:spcPct val="0"/>
        </a:spcBef>
        <a:spcAft>
          <a:spcPct val="0"/>
        </a:spcAft>
        <a:defRPr sz="4400" b="1">
          <a:solidFill>
            <a:schemeClr val="tx2"/>
          </a:solidFill>
          <a:effectLst>
            <a:outerShdw blurRad="38100" dist="38100" dir="2700000" algn="tl">
              <a:srgbClr val="000000"/>
            </a:outerShdw>
          </a:effectLst>
          <a:latin typeface="Times New Roman" pitchFamily="18" charset="0"/>
        </a:defRPr>
      </a:lvl7pPr>
      <a:lvl8pPr marL="1371600" algn="ctr" rtl="0" fontAlgn="base">
        <a:spcBef>
          <a:spcPct val="0"/>
        </a:spcBef>
        <a:spcAft>
          <a:spcPct val="0"/>
        </a:spcAft>
        <a:defRPr sz="4400" b="1">
          <a:solidFill>
            <a:schemeClr val="tx2"/>
          </a:solidFill>
          <a:effectLst>
            <a:outerShdw blurRad="38100" dist="38100" dir="2700000" algn="tl">
              <a:srgbClr val="000000"/>
            </a:outerShdw>
          </a:effectLst>
          <a:latin typeface="Times New Roman" pitchFamily="18" charset="0"/>
        </a:defRPr>
      </a:lvl8pPr>
      <a:lvl9pPr marL="1828800" algn="ctr" rtl="0" fontAlgn="base">
        <a:spcBef>
          <a:spcPct val="0"/>
        </a:spcBef>
        <a:spcAft>
          <a:spcPct val="0"/>
        </a:spcAft>
        <a:defRPr sz="4400" b="1">
          <a:solidFill>
            <a:schemeClr val="tx2"/>
          </a:solidFill>
          <a:effectLst>
            <a:outerShdw blurRad="38100" dist="38100" dir="2700000" algn="tl">
              <a:srgbClr val="000000"/>
            </a:outerShdw>
          </a:effectLst>
          <a:latin typeface="Times New Roman" pitchFamily="18" charset="0"/>
        </a:defRPr>
      </a:lvl9pPr>
    </p:titleStyle>
    <p:bodyStyle>
      <a:lvl1pPr marL="342900" indent="-342900" algn="l" rtl="0" eaLnBrk="0" fontAlgn="base" hangingPunct="0">
        <a:spcBef>
          <a:spcPct val="20000"/>
        </a:spcBef>
        <a:spcAft>
          <a:spcPct val="0"/>
        </a:spcAft>
        <a:buClr>
          <a:schemeClr val="hlink"/>
        </a:buClr>
        <a:buSzPct val="60000"/>
        <a:buFont typeface="Wingdings" panose="05000000000000000000" pitchFamily="2" charset="2"/>
        <a:buChar char="n"/>
        <a:defRPr sz="3200">
          <a:solidFill>
            <a:schemeClr val="tx1"/>
          </a:solidFill>
          <a:effectLst>
            <a:outerShdw blurRad="38100" dist="38100" dir="2700000" algn="tl">
              <a:srgbClr val="FFFFFF"/>
            </a:outerShdw>
          </a:effectLst>
          <a:latin typeface="+mn-lt"/>
          <a:ea typeface="+mn-ea"/>
          <a:cs typeface="+mn-cs"/>
        </a:defRPr>
      </a:lvl1pPr>
      <a:lvl2pPr marL="742950" indent="-285750" algn="l" rtl="0" eaLnBrk="0" fontAlgn="base" hangingPunct="0">
        <a:spcBef>
          <a:spcPct val="20000"/>
        </a:spcBef>
        <a:spcAft>
          <a:spcPct val="0"/>
        </a:spcAft>
        <a:buClr>
          <a:schemeClr val="tx2"/>
        </a:buClr>
        <a:buSzPct val="60000"/>
        <a:buFont typeface="Wingdings" panose="05000000000000000000" pitchFamily="2" charset="2"/>
        <a:buChar char="n"/>
        <a:defRPr sz="2800">
          <a:solidFill>
            <a:schemeClr val="tx1"/>
          </a:solidFill>
          <a:effectLst>
            <a:outerShdw blurRad="38100" dist="38100" dir="2700000" algn="tl">
              <a:srgbClr val="FFFFFF"/>
            </a:outerShdw>
          </a:effectLst>
          <a:latin typeface="+mn-lt"/>
        </a:defRPr>
      </a:lvl2pPr>
      <a:lvl3pPr marL="1143000" indent="-228600" algn="l" rtl="0" eaLnBrk="0" fontAlgn="base" hangingPunct="0">
        <a:spcBef>
          <a:spcPct val="20000"/>
        </a:spcBef>
        <a:spcAft>
          <a:spcPct val="0"/>
        </a:spcAft>
        <a:buClr>
          <a:schemeClr val="folHlink"/>
        </a:buClr>
        <a:buSzPct val="60000"/>
        <a:buFont typeface="Wingdings" panose="05000000000000000000" pitchFamily="2" charset="2"/>
        <a:buChar char="n"/>
        <a:defRPr sz="2400">
          <a:solidFill>
            <a:schemeClr val="tx1"/>
          </a:solidFill>
          <a:effectLst>
            <a:outerShdw blurRad="38100" dist="38100" dir="2700000" algn="tl">
              <a:srgbClr val="FFFFFF"/>
            </a:outerShdw>
          </a:effectLst>
          <a:latin typeface="+mn-lt"/>
        </a:defRPr>
      </a:lvl3pPr>
      <a:lvl4pPr marL="1600200" indent="-228600" algn="l" rtl="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effectLst>
            <a:outerShdw blurRad="38100" dist="38100" dir="2700000" algn="tl">
              <a:srgbClr val="FFFFFF"/>
            </a:outerShdw>
          </a:effectLst>
          <a:latin typeface="+mn-lt"/>
        </a:defRPr>
      </a:lvl4pPr>
      <a:lvl5pPr marL="2057400" indent="-228600" algn="l" rtl="0" eaLnBrk="0" fontAlgn="base" hangingPunct="0">
        <a:spcBef>
          <a:spcPct val="20000"/>
        </a:spcBef>
        <a:spcAft>
          <a:spcPct val="0"/>
        </a:spcAft>
        <a:buClr>
          <a:schemeClr val="hlink"/>
        </a:buClr>
        <a:buSzPct val="60000"/>
        <a:buFont typeface="Wingdings" panose="05000000000000000000" pitchFamily="2" charset="2"/>
        <a:buChar char="n"/>
        <a:defRPr sz="2000">
          <a:solidFill>
            <a:schemeClr val="tx1"/>
          </a:solidFill>
          <a:effectLst>
            <a:outerShdw blurRad="38100" dist="38100" dir="2700000" algn="tl">
              <a:srgbClr val="FFFFFF"/>
            </a:outerShdw>
          </a:effectLst>
          <a:latin typeface="+mn-lt"/>
        </a:defRPr>
      </a:lvl5pPr>
      <a:lvl6pPr marL="2514600" indent="-228600" algn="l" rtl="0" fontAlgn="base">
        <a:spcBef>
          <a:spcPct val="20000"/>
        </a:spcBef>
        <a:spcAft>
          <a:spcPct val="0"/>
        </a:spcAft>
        <a:buClr>
          <a:schemeClr val="hlink"/>
        </a:buClr>
        <a:buSzPct val="60000"/>
        <a:buFont typeface="Wingdings" pitchFamily="2" charset="2"/>
        <a:buChar char="n"/>
        <a:defRPr sz="2000">
          <a:solidFill>
            <a:schemeClr val="tx1"/>
          </a:solidFill>
          <a:effectLst>
            <a:outerShdw blurRad="38100" dist="38100" dir="2700000" algn="tl">
              <a:srgbClr val="FFFFFF"/>
            </a:outerShdw>
          </a:effectLst>
          <a:latin typeface="+mn-lt"/>
        </a:defRPr>
      </a:lvl6pPr>
      <a:lvl7pPr marL="2971800" indent="-228600" algn="l" rtl="0" fontAlgn="base">
        <a:spcBef>
          <a:spcPct val="20000"/>
        </a:spcBef>
        <a:spcAft>
          <a:spcPct val="0"/>
        </a:spcAft>
        <a:buClr>
          <a:schemeClr val="hlink"/>
        </a:buClr>
        <a:buSzPct val="60000"/>
        <a:buFont typeface="Wingdings" pitchFamily="2" charset="2"/>
        <a:buChar char="n"/>
        <a:defRPr sz="2000">
          <a:solidFill>
            <a:schemeClr val="tx1"/>
          </a:solidFill>
          <a:effectLst>
            <a:outerShdw blurRad="38100" dist="38100" dir="2700000" algn="tl">
              <a:srgbClr val="FFFFFF"/>
            </a:outerShdw>
          </a:effectLst>
          <a:latin typeface="+mn-lt"/>
        </a:defRPr>
      </a:lvl7pPr>
      <a:lvl8pPr marL="3429000" indent="-228600" algn="l" rtl="0" fontAlgn="base">
        <a:spcBef>
          <a:spcPct val="20000"/>
        </a:spcBef>
        <a:spcAft>
          <a:spcPct val="0"/>
        </a:spcAft>
        <a:buClr>
          <a:schemeClr val="hlink"/>
        </a:buClr>
        <a:buSzPct val="60000"/>
        <a:buFont typeface="Wingdings" pitchFamily="2" charset="2"/>
        <a:buChar char="n"/>
        <a:defRPr sz="2000">
          <a:solidFill>
            <a:schemeClr val="tx1"/>
          </a:solidFill>
          <a:effectLst>
            <a:outerShdw blurRad="38100" dist="38100" dir="2700000" algn="tl">
              <a:srgbClr val="FFFFFF"/>
            </a:outerShdw>
          </a:effectLst>
          <a:latin typeface="+mn-lt"/>
        </a:defRPr>
      </a:lvl8pPr>
      <a:lvl9pPr marL="3886200" indent="-228600" algn="l" rtl="0" fontAlgn="base">
        <a:spcBef>
          <a:spcPct val="20000"/>
        </a:spcBef>
        <a:spcAft>
          <a:spcPct val="0"/>
        </a:spcAft>
        <a:buClr>
          <a:schemeClr val="hlink"/>
        </a:buClr>
        <a:buSzPct val="60000"/>
        <a:buFont typeface="Wingdings" pitchFamily="2" charset="2"/>
        <a:buChar char="n"/>
        <a:defRPr sz="2000">
          <a:solidFill>
            <a:schemeClr val="tx1"/>
          </a:solidFill>
          <a:effectLst>
            <a:outerShdw blurRad="38100" dist="38100" dir="2700000" algn="tl">
              <a:srgbClr val="FFFFFF"/>
            </a:outerShdw>
          </a:effectLst>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88098" name="Rectangle 2"/>
          <p:cNvSpPr>
            <a:spLocks noGrp="1" noChangeArrowheads="1"/>
          </p:cNvSpPr>
          <p:nvPr>
            <p:ph type="ftr" sz="quarter" idx="3"/>
          </p:nvPr>
        </p:nvSpPr>
        <p:spPr bwMode="auto">
          <a:xfrm>
            <a:off x="3124200" y="6248400"/>
            <a:ext cx="2895600" cy="457200"/>
          </a:xfrm>
          <a:prstGeom prst="rect">
            <a:avLst/>
          </a:prstGeom>
          <a:noFill/>
          <a:ln>
            <a:noFill/>
          </a:ln>
          <a:effectLst/>
          <a:extLst/>
        </p:spPr>
        <p:txBody>
          <a:bodyPr vert="horz" wrap="square" lIns="91440" tIns="45720" rIns="91440" bIns="45720" numCol="1" anchor="b" anchorCtr="0" compatLnSpc="1">
            <a:prstTxWarp prst="textNoShape">
              <a:avLst/>
            </a:prstTxWarp>
          </a:bodyPr>
          <a:lstStyle>
            <a:lvl1pPr algn="ctr">
              <a:defRPr sz="1200">
                <a:latin typeface="+mn-lt"/>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000000"/>
              </a:solidFill>
              <a:effectLst/>
              <a:uLnTx/>
              <a:uFillTx/>
              <a:latin typeface="Arial"/>
              <a:ea typeface="+mn-ea"/>
              <a:cs typeface="+mn-cs"/>
            </a:endParaRPr>
          </a:p>
        </p:txBody>
      </p:sp>
      <p:sp>
        <p:nvSpPr>
          <p:cNvPr id="388099" name="Rectangle 3"/>
          <p:cNvSpPr>
            <a:spLocks noGrp="1" noChangeArrowheads="1"/>
          </p:cNvSpPr>
          <p:nvPr>
            <p:ph type="sldNum" sz="quarter" idx="4"/>
          </p:nvPr>
        </p:nvSpPr>
        <p:spPr bwMode="auto">
          <a:xfrm>
            <a:off x="6553200" y="6248400"/>
            <a:ext cx="2133600" cy="457200"/>
          </a:xfrm>
          <a:prstGeom prst="rect">
            <a:avLst/>
          </a:prstGeom>
          <a:noFill/>
          <a:ln>
            <a:noFill/>
          </a:ln>
          <a:effectLst/>
          <a:extLst/>
        </p:spPr>
        <p:txBody>
          <a:bodyPr vert="horz" wrap="square" lIns="91440" tIns="45720" rIns="91440" bIns="45720" numCol="1" anchor="b" anchorCtr="0" compatLnSpc="1">
            <a:prstTxWarp prst="textNoShape">
              <a:avLst/>
            </a:prstTxWarp>
          </a:bodyPr>
          <a:lstStyle>
            <a:lvl1pPr algn="r">
              <a:defRPr sz="1200">
                <a:latin typeface="Arial Black" panose="020B0A04020102020204" pitchFamily="34" charset="0"/>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A056436D-2E88-4D96-AFC7-3C81E657310E}" type="slidenum">
              <a:rPr kumimoji="0" lang="ru-RU" altLang="ru-RU" sz="1200" b="0" i="0" u="none" strike="noStrike" kern="1200" cap="none" spc="0" normalizeH="0" baseline="0" noProof="0" smtClean="0">
                <a:ln>
                  <a:noFill/>
                </a:ln>
                <a:solidFill>
                  <a:srgbClr val="000000"/>
                </a:solidFill>
                <a:effectLst/>
                <a:uLnTx/>
                <a:uFillTx/>
                <a:latin typeface="Arial Black" panose="020B0A040201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altLang="ru-RU" sz="1200" b="0" i="0" u="none" strike="noStrike" kern="1200" cap="none" spc="0" normalizeH="0" baseline="0" noProof="0" smtClean="0">
              <a:ln>
                <a:noFill/>
              </a:ln>
              <a:solidFill>
                <a:srgbClr val="000000"/>
              </a:solidFill>
              <a:effectLst/>
              <a:uLnTx/>
              <a:uFillTx/>
              <a:latin typeface="Arial Black" panose="020B0A04020102020204" pitchFamily="34" charset="0"/>
              <a:ea typeface="+mn-ea"/>
              <a:cs typeface="+mn-cs"/>
            </a:endParaRPr>
          </a:p>
        </p:txBody>
      </p:sp>
      <p:grpSp>
        <p:nvGrpSpPr>
          <p:cNvPr id="12292" name="Group 4"/>
          <p:cNvGrpSpPr>
            <a:grpSpLocks/>
          </p:cNvGrpSpPr>
          <p:nvPr/>
        </p:nvGrpSpPr>
        <p:grpSpPr bwMode="auto">
          <a:xfrm>
            <a:off x="0" y="0"/>
            <a:ext cx="9144000" cy="546100"/>
            <a:chOff x="0" y="0"/>
            <a:chExt cx="5760" cy="344"/>
          </a:xfrm>
        </p:grpSpPr>
        <p:sp>
          <p:nvSpPr>
            <p:cNvPr id="2056" name="Rectangle 5"/>
            <p:cNvSpPr>
              <a:spLocks noChangeArrowheads="1"/>
            </p:cNvSpPr>
            <p:nvPr/>
          </p:nvSpPr>
          <p:spPr bwMode="auto">
            <a:xfrm>
              <a:off x="0" y="0"/>
              <a:ext cx="180" cy="336"/>
            </a:xfrm>
            <a:prstGeom prst="rect">
              <a:avLst/>
            </a:prstGeom>
            <a:gradFill rotWithShape="0">
              <a:gsLst>
                <a:gs pos="0">
                  <a:schemeClr val="folHlink"/>
                </a:gs>
                <a:gs pos="100000">
                  <a:schemeClr val="bg1"/>
                </a:gs>
              </a:gsLst>
              <a:lin ang="0" scaled="1"/>
            </a:gra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24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2057" name="Rectangle 6"/>
            <p:cNvSpPr>
              <a:spLocks noChangeArrowheads="1"/>
            </p:cNvSpPr>
            <p:nvPr/>
          </p:nvSpPr>
          <p:spPr bwMode="auto">
            <a:xfrm>
              <a:off x="260" y="85"/>
              <a:ext cx="5500" cy="173"/>
            </a:xfrm>
            <a:prstGeom prst="rect">
              <a:avLst/>
            </a:prstGeom>
            <a:gradFill rotWithShape="0">
              <a:gsLst>
                <a:gs pos="0">
                  <a:schemeClr val="bg2"/>
                </a:gs>
                <a:gs pos="100000">
                  <a:schemeClr val="bg1"/>
                </a:gs>
              </a:gsLst>
              <a:lin ang="0" scaled="1"/>
            </a:gradFill>
            <a:ln w="9525">
              <a:noFill/>
              <a:miter lim="800000"/>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24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2058" name="Rectangle 7"/>
            <p:cNvSpPr>
              <a:spLocks noChangeArrowheads="1"/>
            </p:cNvSpPr>
            <p:nvPr/>
          </p:nvSpPr>
          <p:spPr bwMode="auto">
            <a:xfrm>
              <a:off x="258" y="85"/>
              <a:ext cx="87" cy="89"/>
            </a:xfrm>
            <a:prstGeom prst="rect">
              <a:avLst/>
            </a:prstGeom>
            <a:solidFill>
              <a:schemeClr val="folHlink"/>
            </a:solidFill>
            <a:ln w="9525">
              <a:noFill/>
              <a:miter lim="800000"/>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666699"/>
                </a:solidFill>
                <a:effectLst/>
                <a:uLnTx/>
                <a:uFillTx/>
                <a:latin typeface="Arial" pitchFamily="34" charset="0"/>
                <a:ea typeface="+mn-ea"/>
                <a:cs typeface="+mn-cs"/>
              </a:endParaRPr>
            </a:p>
          </p:txBody>
        </p:sp>
        <p:sp>
          <p:nvSpPr>
            <p:cNvPr id="2059" name="Rectangle 8"/>
            <p:cNvSpPr>
              <a:spLocks noChangeArrowheads="1"/>
            </p:cNvSpPr>
            <p:nvPr/>
          </p:nvSpPr>
          <p:spPr bwMode="auto">
            <a:xfrm>
              <a:off x="345" y="0"/>
              <a:ext cx="88" cy="87"/>
            </a:xfrm>
            <a:prstGeom prst="rect">
              <a:avLst/>
            </a:prstGeom>
            <a:solidFill>
              <a:schemeClr val="folHlink"/>
            </a:solidFill>
            <a:ln w="9525">
              <a:noFill/>
              <a:miter lim="800000"/>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666699"/>
                </a:solidFill>
                <a:effectLst/>
                <a:uLnTx/>
                <a:uFillTx/>
                <a:latin typeface="Arial" pitchFamily="34" charset="0"/>
                <a:ea typeface="+mn-ea"/>
                <a:cs typeface="+mn-cs"/>
              </a:endParaRPr>
            </a:p>
          </p:txBody>
        </p:sp>
        <p:sp>
          <p:nvSpPr>
            <p:cNvPr id="2060" name="Rectangle 9"/>
            <p:cNvSpPr>
              <a:spLocks noChangeArrowheads="1"/>
            </p:cNvSpPr>
            <p:nvPr/>
          </p:nvSpPr>
          <p:spPr bwMode="auto">
            <a:xfrm>
              <a:off x="345" y="85"/>
              <a:ext cx="88" cy="89"/>
            </a:xfrm>
            <a:prstGeom prst="rect">
              <a:avLst/>
            </a:prstGeom>
            <a:solidFill>
              <a:schemeClr val="accent2"/>
            </a:solidFill>
            <a:ln w="9525">
              <a:noFill/>
              <a:miter lim="800000"/>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9999CC"/>
                </a:solidFill>
                <a:effectLst/>
                <a:uLnTx/>
                <a:uFillTx/>
                <a:latin typeface="Arial" pitchFamily="34" charset="0"/>
                <a:ea typeface="+mn-ea"/>
                <a:cs typeface="+mn-cs"/>
              </a:endParaRPr>
            </a:p>
          </p:txBody>
        </p:sp>
        <p:sp>
          <p:nvSpPr>
            <p:cNvPr id="2061" name="Rectangle 10"/>
            <p:cNvSpPr>
              <a:spLocks noChangeArrowheads="1"/>
            </p:cNvSpPr>
            <p:nvPr/>
          </p:nvSpPr>
          <p:spPr bwMode="auto">
            <a:xfrm>
              <a:off x="173" y="173"/>
              <a:ext cx="86" cy="87"/>
            </a:xfrm>
            <a:prstGeom prst="rect">
              <a:avLst/>
            </a:prstGeom>
            <a:solidFill>
              <a:schemeClr val="folHlink"/>
            </a:solidFill>
            <a:ln w="9525">
              <a:noFill/>
              <a:miter lim="800000"/>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666699"/>
                </a:solidFill>
                <a:effectLst/>
                <a:uLnTx/>
                <a:uFillTx/>
                <a:latin typeface="Arial" pitchFamily="34" charset="0"/>
                <a:ea typeface="+mn-ea"/>
                <a:cs typeface="+mn-cs"/>
              </a:endParaRPr>
            </a:p>
          </p:txBody>
        </p:sp>
        <p:sp>
          <p:nvSpPr>
            <p:cNvPr id="2062" name="Rectangle 11"/>
            <p:cNvSpPr>
              <a:spLocks noChangeArrowheads="1"/>
            </p:cNvSpPr>
            <p:nvPr/>
          </p:nvSpPr>
          <p:spPr bwMode="auto">
            <a:xfrm>
              <a:off x="83" y="86"/>
              <a:ext cx="89" cy="87"/>
            </a:xfrm>
            <a:prstGeom prst="rect">
              <a:avLst/>
            </a:prstGeom>
            <a:solidFill>
              <a:schemeClr val="bg2"/>
            </a:solidFill>
            <a:ln w="9525">
              <a:noFill/>
              <a:miter lim="800000"/>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24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2063" name="Rectangle 12"/>
            <p:cNvSpPr>
              <a:spLocks noChangeArrowheads="1"/>
            </p:cNvSpPr>
            <p:nvPr/>
          </p:nvSpPr>
          <p:spPr bwMode="auto">
            <a:xfrm>
              <a:off x="258" y="171"/>
              <a:ext cx="87" cy="87"/>
            </a:xfrm>
            <a:prstGeom prst="rect">
              <a:avLst/>
            </a:prstGeom>
            <a:solidFill>
              <a:schemeClr val="accent2"/>
            </a:solidFill>
            <a:ln w="9525">
              <a:noFill/>
              <a:miter lim="800000"/>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9999CC"/>
                </a:solidFill>
                <a:effectLst/>
                <a:uLnTx/>
                <a:uFillTx/>
                <a:latin typeface="Arial" pitchFamily="34" charset="0"/>
                <a:ea typeface="+mn-ea"/>
                <a:cs typeface="+mn-cs"/>
              </a:endParaRPr>
            </a:p>
          </p:txBody>
        </p:sp>
        <p:sp>
          <p:nvSpPr>
            <p:cNvPr id="2064" name="Rectangle 13"/>
            <p:cNvSpPr>
              <a:spLocks noChangeArrowheads="1"/>
            </p:cNvSpPr>
            <p:nvPr/>
          </p:nvSpPr>
          <p:spPr bwMode="auto">
            <a:xfrm>
              <a:off x="173" y="258"/>
              <a:ext cx="86" cy="86"/>
            </a:xfrm>
            <a:prstGeom prst="rect">
              <a:avLst/>
            </a:prstGeom>
            <a:solidFill>
              <a:schemeClr val="accent2"/>
            </a:solidFill>
            <a:ln w="9525">
              <a:noFill/>
              <a:miter lim="800000"/>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9999CC"/>
                </a:solidFill>
                <a:effectLst/>
                <a:uLnTx/>
                <a:uFillTx/>
                <a:latin typeface="Arial" pitchFamily="34" charset="0"/>
                <a:ea typeface="+mn-ea"/>
                <a:cs typeface="+mn-cs"/>
              </a:endParaRPr>
            </a:p>
          </p:txBody>
        </p:sp>
      </p:grpSp>
      <p:sp>
        <p:nvSpPr>
          <p:cNvPr id="12293" name="Rectangle 14"/>
          <p:cNvSpPr>
            <a:spLocks noGrp="1" noChangeArrowheads="1"/>
          </p:cNvSpPr>
          <p:nvPr>
            <p:ph type="title"/>
          </p:nvPr>
        </p:nvSpPr>
        <p:spPr bwMode="auto">
          <a:xfrm>
            <a:off x="457200" y="457200"/>
            <a:ext cx="8229600" cy="137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ru-RU" altLang="ru-RU" smtClean="0"/>
              <a:t>Образец заголовка</a:t>
            </a:r>
          </a:p>
        </p:txBody>
      </p:sp>
      <p:sp>
        <p:nvSpPr>
          <p:cNvPr id="12294" name="Rectangle 15"/>
          <p:cNvSpPr>
            <a:spLocks noGrp="1" noChangeArrowheads="1"/>
          </p:cNvSpPr>
          <p:nvPr>
            <p:ph type="body" idx="1"/>
          </p:nvPr>
        </p:nvSpPr>
        <p:spPr bwMode="auto">
          <a:xfrm>
            <a:off x="457200" y="1981200"/>
            <a:ext cx="8229600" cy="388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smtClean="0"/>
              <a:t>Образец текста</a:t>
            </a:r>
          </a:p>
          <a:p>
            <a:pPr lvl="1"/>
            <a:r>
              <a:rPr lang="ru-RU" altLang="ru-RU" smtClean="0"/>
              <a:t>Второй уровень</a:t>
            </a:r>
          </a:p>
          <a:p>
            <a:pPr lvl="2"/>
            <a:r>
              <a:rPr lang="ru-RU" altLang="ru-RU" smtClean="0"/>
              <a:t>Третий уровень</a:t>
            </a:r>
          </a:p>
          <a:p>
            <a:pPr lvl="3"/>
            <a:r>
              <a:rPr lang="ru-RU" altLang="ru-RU" smtClean="0"/>
              <a:t>Четвертый уровень</a:t>
            </a:r>
          </a:p>
          <a:p>
            <a:pPr lvl="4"/>
            <a:r>
              <a:rPr lang="ru-RU" altLang="ru-RU" smtClean="0"/>
              <a:t>Пятый уровень</a:t>
            </a:r>
          </a:p>
        </p:txBody>
      </p:sp>
      <p:sp>
        <p:nvSpPr>
          <p:cNvPr id="388112" name="Rectangle 16"/>
          <p:cNvSpPr>
            <a:spLocks noGrp="1" noChangeArrowheads="1"/>
          </p:cNvSpPr>
          <p:nvPr>
            <p:ph type="dt" sz="half" idx="2"/>
          </p:nvPr>
        </p:nvSpPr>
        <p:spPr bwMode="auto">
          <a:xfrm>
            <a:off x="457200" y="6245225"/>
            <a:ext cx="2133600" cy="476250"/>
          </a:xfrm>
          <a:prstGeom prst="rect">
            <a:avLst/>
          </a:prstGeom>
          <a:noFill/>
          <a:ln>
            <a:noFill/>
          </a:ln>
          <a:effectLst/>
          <a:extLst/>
        </p:spPr>
        <p:txBody>
          <a:bodyPr vert="horz" wrap="square" lIns="91440" tIns="45720" rIns="91440" bIns="45720" numCol="1" anchor="b" anchorCtr="0" compatLnSpc="1">
            <a:prstTxWarp prst="textNoShape">
              <a:avLst/>
            </a:prstTxWarp>
          </a:bodyPr>
          <a:lstStyle>
            <a:lvl1pPr>
              <a:defRPr sz="1200">
                <a:latin typeface="+mn-lt"/>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3150191874"/>
      </p:ext>
    </p:extLst>
  </p:cSld>
  <p:clrMap bg1="lt1" tx1="dk1" bg2="lt2" tx2="dk2" accent1="accent1" accent2="accent2" accent3="accent3" accent4="accent4" accent5="accent5" accent6="accent6" hlink="hlink" folHlink="folHlink"/>
  <p:sldLayoutIdLst>
    <p:sldLayoutId id="2147483849" r:id="rId1"/>
    <p:sldLayoutId id="2147483850" r:id="rId2"/>
    <p:sldLayoutId id="2147483851" r:id="rId3"/>
    <p:sldLayoutId id="2147483852" r:id="rId4"/>
    <p:sldLayoutId id="2147483853" r:id="rId5"/>
    <p:sldLayoutId id="2147483854" r:id="rId6"/>
    <p:sldLayoutId id="2147483855" r:id="rId7"/>
    <p:sldLayoutId id="2147483856" r:id="rId8"/>
    <p:sldLayoutId id="2147483857" r:id="rId9"/>
    <p:sldLayoutId id="2147483858" r:id="rId10"/>
    <p:sldLayoutId id="2147483859" r:id="rId11"/>
    <p:sldLayoutId id="2147483860" r:id="rId12"/>
    <p:sldLayoutId id="2147483861" r:id="rId13"/>
    <p:sldLayoutId id="2147483862" r:id="rId14"/>
    <p:sldLayoutId id="2147483863" r:id="rId15"/>
    <p:sldLayoutId id="2147483864" r:id="rId16"/>
    <p:sldLayoutId id="2147483865" r:id="rId17"/>
    <p:sldLayoutId id="2147483866" r:id="rId18"/>
  </p:sldLayoutIdLst>
  <p:txStyles>
    <p:titleStyle>
      <a:lvl1pPr algn="l" rtl="0" eaLnBrk="0" fontAlgn="base" hangingPunct="0">
        <a:spcBef>
          <a:spcPct val="0"/>
        </a:spcBef>
        <a:spcAft>
          <a:spcPct val="0"/>
        </a:spcAft>
        <a:defRPr sz="4400">
          <a:solidFill>
            <a:schemeClr val="tx1"/>
          </a:solidFill>
          <a:latin typeface="+mj-lt"/>
          <a:ea typeface="+mj-ea"/>
          <a:cs typeface="+mj-cs"/>
        </a:defRPr>
      </a:lvl1pPr>
      <a:lvl2pPr algn="l" rtl="0" eaLnBrk="0" fontAlgn="base" hangingPunct="0">
        <a:spcBef>
          <a:spcPct val="0"/>
        </a:spcBef>
        <a:spcAft>
          <a:spcPct val="0"/>
        </a:spcAft>
        <a:defRPr sz="4400">
          <a:solidFill>
            <a:schemeClr val="tx1"/>
          </a:solidFill>
          <a:latin typeface="Arial" pitchFamily="34" charset="0"/>
        </a:defRPr>
      </a:lvl2pPr>
      <a:lvl3pPr algn="l" rtl="0" eaLnBrk="0" fontAlgn="base" hangingPunct="0">
        <a:spcBef>
          <a:spcPct val="0"/>
        </a:spcBef>
        <a:spcAft>
          <a:spcPct val="0"/>
        </a:spcAft>
        <a:defRPr sz="4400">
          <a:solidFill>
            <a:schemeClr val="tx1"/>
          </a:solidFill>
          <a:latin typeface="Arial" pitchFamily="34" charset="0"/>
        </a:defRPr>
      </a:lvl3pPr>
      <a:lvl4pPr algn="l" rtl="0" eaLnBrk="0" fontAlgn="base" hangingPunct="0">
        <a:spcBef>
          <a:spcPct val="0"/>
        </a:spcBef>
        <a:spcAft>
          <a:spcPct val="0"/>
        </a:spcAft>
        <a:defRPr sz="4400">
          <a:solidFill>
            <a:schemeClr val="tx1"/>
          </a:solidFill>
          <a:latin typeface="Arial" pitchFamily="34" charset="0"/>
        </a:defRPr>
      </a:lvl4pPr>
      <a:lvl5pPr algn="l" rtl="0" eaLnBrk="0" fontAlgn="base" hangingPunct="0">
        <a:spcBef>
          <a:spcPct val="0"/>
        </a:spcBef>
        <a:spcAft>
          <a:spcPct val="0"/>
        </a:spcAft>
        <a:defRPr sz="4400">
          <a:solidFill>
            <a:schemeClr val="tx1"/>
          </a:solidFill>
          <a:latin typeface="Arial" pitchFamily="34" charset="0"/>
        </a:defRPr>
      </a:lvl5pPr>
      <a:lvl6pPr marL="457200" algn="l" rtl="0" fontAlgn="base">
        <a:spcBef>
          <a:spcPct val="0"/>
        </a:spcBef>
        <a:spcAft>
          <a:spcPct val="0"/>
        </a:spcAft>
        <a:defRPr sz="4400">
          <a:solidFill>
            <a:schemeClr val="tx1"/>
          </a:solidFill>
          <a:latin typeface="Arial" pitchFamily="34" charset="0"/>
        </a:defRPr>
      </a:lvl6pPr>
      <a:lvl7pPr marL="914400" algn="l" rtl="0" fontAlgn="base">
        <a:spcBef>
          <a:spcPct val="0"/>
        </a:spcBef>
        <a:spcAft>
          <a:spcPct val="0"/>
        </a:spcAft>
        <a:defRPr sz="4400">
          <a:solidFill>
            <a:schemeClr val="tx1"/>
          </a:solidFill>
          <a:latin typeface="Arial" pitchFamily="34" charset="0"/>
        </a:defRPr>
      </a:lvl7pPr>
      <a:lvl8pPr marL="1371600" algn="l" rtl="0" fontAlgn="base">
        <a:spcBef>
          <a:spcPct val="0"/>
        </a:spcBef>
        <a:spcAft>
          <a:spcPct val="0"/>
        </a:spcAft>
        <a:defRPr sz="4400">
          <a:solidFill>
            <a:schemeClr val="tx1"/>
          </a:solidFill>
          <a:latin typeface="Arial" pitchFamily="34" charset="0"/>
        </a:defRPr>
      </a:lvl8pPr>
      <a:lvl9pPr marL="1828800" algn="l" rtl="0" fontAlgn="base">
        <a:spcBef>
          <a:spcPct val="0"/>
        </a:spcBef>
        <a:spcAft>
          <a:spcPct val="0"/>
        </a:spcAft>
        <a:defRPr sz="4400">
          <a:solidFill>
            <a:schemeClr val="tx1"/>
          </a:solidFill>
          <a:latin typeface="Arial" pitchFamily="34" charset="0"/>
        </a:defRPr>
      </a:lvl9pPr>
    </p:titleStyle>
    <p:bodyStyle>
      <a:lvl1pPr marL="342900" indent="-342900" algn="l" rtl="0" eaLnBrk="0" fontAlgn="base" hangingPunct="0">
        <a:spcBef>
          <a:spcPct val="20000"/>
        </a:spcBef>
        <a:spcAft>
          <a:spcPct val="0"/>
        </a:spcAft>
        <a:buClr>
          <a:schemeClr val="bg2"/>
        </a:buClr>
        <a:buSzPct val="75000"/>
        <a:buFont typeface="Wingdings" panose="05000000000000000000" pitchFamily="2" charset="2"/>
        <a:buChar char="n"/>
        <a:defRPr sz="32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2"/>
        </a:buClr>
        <a:buSzPct val="80000"/>
        <a:buFont typeface="Wingdings" panose="05000000000000000000" pitchFamily="2" charset="2"/>
        <a:buChar char="¨"/>
        <a:defRPr sz="2800">
          <a:solidFill>
            <a:schemeClr val="tx1"/>
          </a:solidFill>
          <a:latin typeface="+mn-lt"/>
        </a:defRPr>
      </a:lvl2pPr>
      <a:lvl3pPr marL="1143000" indent="-228600" algn="l" rtl="0" eaLnBrk="0" fontAlgn="base" hangingPunct="0">
        <a:spcBef>
          <a:spcPct val="20000"/>
        </a:spcBef>
        <a:spcAft>
          <a:spcPct val="0"/>
        </a:spcAft>
        <a:buClr>
          <a:schemeClr val="bg2"/>
        </a:buClr>
        <a:buSzPct val="65000"/>
        <a:buFont typeface="Wingdings" panose="05000000000000000000" pitchFamily="2" charset="2"/>
        <a:buChar char="n"/>
        <a:defRPr sz="2400">
          <a:solidFill>
            <a:schemeClr val="tx1"/>
          </a:solidFill>
          <a:latin typeface="+mn-lt"/>
        </a:defRPr>
      </a:lvl3pPr>
      <a:lvl4pPr marL="1600200" indent="-228600" algn="l" rtl="0" eaLnBrk="0" fontAlgn="base" hangingPunct="0">
        <a:spcBef>
          <a:spcPct val="20000"/>
        </a:spcBef>
        <a:spcAft>
          <a:spcPct val="0"/>
        </a:spcAft>
        <a:buClr>
          <a:schemeClr val="accent2"/>
        </a:buClr>
        <a:buSzPct val="70000"/>
        <a:buFont typeface="Wingdings" panose="05000000000000000000" pitchFamily="2" charset="2"/>
        <a:buChar char="¨"/>
        <a:defRPr sz="2000">
          <a:solidFill>
            <a:schemeClr val="tx1"/>
          </a:solidFill>
          <a:latin typeface="+mn-lt"/>
        </a:defRPr>
      </a:lvl4pPr>
      <a:lvl5pPr marL="2057400" indent="-228600" algn="l" rtl="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mn-lt"/>
        </a:defRPr>
      </a:lvl5pPr>
      <a:lvl6pPr marL="2514600" indent="-228600" algn="l" rtl="0" fontAlgn="base">
        <a:spcBef>
          <a:spcPct val="20000"/>
        </a:spcBef>
        <a:spcAft>
          <a:spcPct val="0"/>
        </a:spcAft>
        <a:buClr>
          <a:schemeClr val="bg2"/>
        </a:buClr>
        <a:buFont typeface="Wingdings" pitchFamily="2" charset="2"/>
        <a:buChar char="§"/>
        <a:defRPr sz="2000">
          <a:solidFill>
            <a:schemeClr val="tx1"/>
          </a:solidFill>
          <a:latin typeface="+mn-lt"/>
        </a:defRPr>
      </a:lvl6pPr>
      <a:lvl7pPr marL="2971800" indent="-228600" algn="l" rtl="0" fontAlgn="base">
        <a:spcBef>
          <a:spcPct val="20000"/>
        </a:spcBef>
        <a:spcAft>
          <a:spcPct val="0"/>
        </a:spcAft>
        <a:buClr>
          <a:schemeClr val="bg2"/>
        </a:buClr>
        <a:buFont typeface="Wingdings" pitchFamily="2" charset="2"/>
        <a:buChar char="§"/>
        <a:defRPr sz="2000">
          <a:solidFill>
            <a:schemeClr val="tx1"/>
          </a:solidFill>
          <a:latin typeface="+mn-lt"/>
        </a:defRPr>
      </a:lvl7pPr>
      <a:lvl8pPr marL="3429000" indent="-228600" algn="l" rtl="0" fontAlgn="base">
        <a:spcBef>
          <a:spcPct val="20000"/>
        </a:spcBef>
        <a:spcAft>
          <a:spcPct val="0"/>
        </a:spcAft>
        <a:buClr>
          <a:schemeClr val="bg2"/>
        </a:buClr>
        <a:buFont typeface="Wingdings" pitchFamily="2" charset="2"/>
        <a:buChar char="§"/>
        <a:defRPr sz="2000">
          <a:solidFill>
            <a:schemeClr val="tx1"/>
          </a:solidFill>
          <a:latin typeface="+mn-lt"/>
        </a:defRPr>
      </a:lvl8pPr>
      <a:lvl9pPr marL="3886200" indent="-228600" algn="l" rtl="0" fontAlgn="base">
        <a:spcBef>
          <a:spcPct val="20000"/>
        </a:spcBef>
        <a:spcAft>
          <a:spcPct val="0"/>
        </a:spcAft>
        <a:buClr>
          <a:schemeClr val="bg2"/>
        </a:buClr>
        <a:buFont typeface="Wingdings" pitchFamily="2" charset="2"/>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3.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47.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3.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3.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3.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48.xml"/></Relationships>
</file>

<file path=ppt/slides/_rels/slide12.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45.xml"/><Relationship Id="rId1" Type="http://schemas.openxmlformats.org/officeDocument/2006/relationships/vmlDrawing" Target="../drawings/vmlDrawing1.vml"/><Relationship Id="rId6" Type="http://schemas.openxmlformats.org/officeDocument/2006/relationships/image" Target="../media/image12.emf"/><Relationship Id="rId5" Type="http://schemas.openxmlformats.org/officeDocument/2006/relationships/oleObject" Target="../embeddings/oleObject2.bin"/><Relationship Id="rId4" Type="http://schemas.openxmlformats.org/officeDocument/2006/relationships/image" Target="../media/image11.emf"/></Relationships>
</file>

<file path=ppt/slides/_rels/slide13.xml.rels><?xml version="1.0" encoding="UTF-8" standalone="yes"?>
<Relationships xmlns="http://schemas.openxmlformats.org/package/2006/relationships"><Relationship Id="rId2" Type="http://schemas.openxmlformats.org/officeDocument/2006/relationships/image" Target="../media/image13.emf"/><Relationship Id="rId1" Type="http://schemas.openxmlformats.org/officeDocument/2006/relationships/slideLayout" Target="../slideLayouts/slideLayout47.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43.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47.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4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8.xml"/></Relationships>
</file>

<file path=ppt/slides/_rels/slide2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61.xml"/></Relationships>
</file>

<file path=ppt/slides/_rels/slide2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61.xml"/></Relationships>
</file>

<file path=ppt/slides/_rels/slide2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61.xml"/></Relationships>
</file>

<file path=ppt/slides/_rels/slide2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67.xml"/><Relationship Id="rId4" Type="http://schemas.openxmlformats.org/officeDocument/2006/relationships/image" Target="../media/image22.png"/></Relationships>
</file>

<file path=ppt/slides/_rels/slide2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57.xml"/></Relationships>
</file>

<file path=ppt/slides/_rels/slide25.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71.xml"/><Relationship Id="rId6" Type="http://schemas.openxmlformats.org/officeDocument/2006/relationships/image" Target="../media/image28.jpeg"/><Relationship Id="rId5" Type="http://schemas.openxmlformats.org/officeDocument/2006/relationships/image" Target="../media/image27.jpeg"/><Relationship Id="rId4" Type="http://schemas.openxmlformats.org/officeDocument/2006/relationships/image" Target="../media/image26.jpe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8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8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84.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84.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84.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8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95.xml"/></Relationships>
</file>

<file path=ppt/slides/_rels/slide34.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32.jpeg"/><Relationship Id="rId1" Type="http://schemas.openxmlformats.org/officeDocument/2006/relationships/slideLayout" Target="../slideLayouts/slideLayout84.xml"/><Relationship Id="rId5" Type="http://schemas.openxmlformats.org/officeDocument/2006/relationships/image" Target="../media/image28.jpeg"/><Relationship Id="rId4" Type="http://schemas.openxmlformats.org/officeDocument/2006/relationships/image" Target="../media/image33.jpeg"/></Relationships>
</file>

<file path=ppt/slides/_rels/slide35.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84.xml"/></Relationships>
</file>

<file path=ppt/slides/_rels/slide36.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89.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89.xml"/></Relationships>
</file>

<file path=ppt/slides/_rels/slide38.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89.xml"/><Relationship Id="rId1" Type="http://schemas.openxmlformats.org/officeDocument/2006/relationships/vmlDrawing" Target="../drawings/vmlDrawing2.vml"/><Relationship Id="rId4" Type="http://schemas.openxmlformats.org/officeDocument/2006/relationships/image" Target="../media/image37.emf"/></Relationships>
</file>

<file path=ppt/slides/_rels/slide39.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Layout" Target="../slideLayouts/slideLayout97.xml"/><Relationship Id="rId1" Type="http://schemas.openxmlformats.org/officeDocument/2006/relationships/vmlDrawing" Target="../drawings/vmlDrawing3.vml"/><Relationship Id="rId4" Type="http://schemas.openxmlformats.org/officeDocument/2006/relationships/image" Target="../media/image38.emf"/></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98.xml"/></Relationships>
</file>

<file path=ppt/slides/_rels/slide41.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slideLayout" Target="../slideLayouts/slideLayout100.xml"/><Relationship Id="rId1" Type="http://schemas.openxmlformats.org/officeDocument/2006/relationships/vmlDrawing" Target="../drawings/vmlDrawing4.vml"/><Relationship Id="rId4" Type="http://schemas.openxmlformats.org/officeDocument/2006/relationships/image" Target="../media/image39.emf"/></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ctrTitle"/>
          </p:nvPr>
        </p:nvSpPr>
        <p:spPr>
          <a:xfrm>
            <a:off x="107504" y="332656"/>
            <a:ext cx="8311455" cy="1512887"/>
          </a:xfrm>
        </p:spPr>
        <p:txBody>
          <a:bodyPr>
            <a:noAutofit/>
          </a:bodyPr>
          <a:lstStyle/>
          <a:p>
            <a:pPr algn="ctr" eaLnBrk="1" hangingPunct="1">
              <a:defRPr/>
            </a:pPr>
            <a:r>
              <a:rPr lang="uz-Cyrl-UZ" altLang="ru-RU" sz="3200" b="1" dirty="0" smtClean="0">
                <a:solidFill>
                  <a:srgbClr val="382B95"/>
                </a:solidFill>
                <a:latin typeface="Times New Roman" panose="02020603050405020304" pitchFamily="18" charset="0"/>
              </a:rPr>
              <a:t>6</a:t>
            </a:r>
            <a:r>
              <a:rPr lang="en-US" altLang="ru-RU" sz="3200" b="1" dirty="0" smtClean="0">
                <a:solidFill>
                  <a:srgbClr val="382B95"/>
                </a:solidFill>
                <a:latin typeface="Times New Roman" panose="02020603050405020304" pitchFamily="18" charset="0"/>
              </a:rPr>
              <a:t>-</a:t>
            </a:r>
            <a:r>
              <a:rPr lang="uz-Cyrl-UZ" altLang="ru-RU" sz="3200" b="1" dirty="0" smtClean="0">
                <a:solidFill>
                  <a:srgbClr val="382B95"/>
                </a:solidFill>
                <a:latin typeface="Times New Roman" panose="02020603050405020304" pitchFamily="18" charset="0"/>
              </a:rPr>
              <a:t>мавзу:  </a:t>
            </a:r>
            <a:r>
              <a:rPr lang="uz-Cyrl-UZ" sz="3200" b="1" dirty="0">
                <a:solidFill>
                  <a:srgbClr val="382B95"/>
                </a:solidFill>
              </a:rPr>
              <a:t>Ерни экишга тайёрлаш технологияси. Чигит экиш, ғўзани ягоналаш ва кўчат қалинлиги</a:t>
            </a:r>
            <a:endParaRPr lang="ru-RU" altLang="ru-RU" sz="3200" dirty="0" smtClean="0">
              <a:solidFill>
                <a:srgbClr val="382B95"/>
              </a:solidFill>
              <a:latin typeface="Times New Roman" panose="02020603050405020304" pitchFamily="18" charset="0"/>
            </a:endParaRPr>
          </a:p>
        </p:txBody>
      </p:sp>
      <p:sp>
        <p:nvSpPr>
          <p:cNvPr id="3" name="Прямоугольник 2"/>
          <p:cNvSpPr/>
          <p:nvPr/>
        </p:nvSpPr>
        <p:spPr>
          <a:xfrm>
            <a:off x="827584" y="1988840"/>
            <a:ext cx="6697663" cy="4431983"/>
          </a:xfrm>
          <a:prstGeom prst="rect">
            <a:avLst/>
          </a:prstGeom>
        </p:spPr>
        <p:txBody>
          <a:bodyPr>
            <a:spAutoFit/>
          </a:bodyPr>
          <a:lstStyle/>
          <a:p>
            <a:pPr algn="ctr">
              <a:defRPr/>
            </a:pPr>
            <a:r>
              <a:rPr lang="uz-Cyrl-UZ" altLang="ru-RU" sz="2400" b="1" i="1" dirty="0">
                <a:solidFill>
                  <a:schemeClr val="accent2">
                    <a:lumMod val="50000"/>
                  </a:schemeClr>
                </a:solidFill>
                <a:latin typeface="Times New Roman" panose="02020603050405020304" pitchFamily="18" charset="0"/>
                <a:cs typeface="Times New Roman" panose="02020603050405020304" pitchFamily="18" charset="0"/>
              </a:rPr>
              <a:t>РЕЖА:</a:t>
            </a:r>
            <a:endParaRPr lang="en-US" altLang="ru-RU" sz="2400" b="1" i="1" dirty="0">
              <a:solidFill>
                <a:schemeClr val="accent2">
                  <a:lumMod val="50000"/>
                </a:schemeClr>
              </a:solidFill>
              <a:latin typeface="Times New Roman" panose="02020603050405020304" pitchFamily="18" charset="0"/>
              <a:cs typeface="Times New Roman" panose="02020603050405020304" pitchFamily="18" charset="0"/>
            </a:endParaRPr>
          </a:p>
          <a:p>
            <a:pPr algn="ctr">
              <a:defRPr/>
            </a:pPr>
            <a:endParaRPr lang="uz-Cyrl-UZ" altLang="ru-RU" sz="2400" b="1" i="1" dirty="0">
              <a:solidFill>
                <a:schemeClr val="accent2">
                  <a:lumMod val="50000"/>
                </a:schemeClr>
              </a:solidFill>
              <a:latin typeface="Times New Roman" panose="02020603050405020304" pitchFamily="18" charset="0"/>
              <a:cs typeface="Times New Roman" panose="02020603050405020304" pitchFamily="18" charset="0"/>
            </a:endParaRPr>
          </a:p>
          <a:p>
            <a:r>
              <a:rPr lang="uz-Cyrl-UZ" b="1" dirty="0"/>
              <a:t>1.	Далани ғўзапоядан тозалаш ва ер текислаш </a:t>
            </a:r>
          </a:p>
          <a:p>
            <a:r>
              <a:rPr lang="uz-Cyrl-UZ" b="1" dirty="0"/>
              <a:t>2.	Ҳайдаш олдидан ерга органик ва минерал ўғитлар бериш</a:t>
            </a:r>
          </a:p>
          <a:p>
            <a:r>
              <a:rPr lang="uz-Cyrl-UZ" b="1" dirty="0"/>
              <a:t>3.	Кўп йиллик бегона ўтларга қарши кураш</a:t>
            </a:r>
          </a:p>
          <a:p>
            <a:r>
              <a:rPr lang="uz-Cyrl-UZ" b="1" dirty="0"/>
              <a:t>4.	Кузги шудгорлаш </a:t>
            </a:r>
          </a:p>
          <a:p>
            <a:r>
              <a:rPr lang="uz-Cyrl-UZ" b="1" dirty="0"/>
              <a:t>5.	Ерга эрта баҳорда ва экиш олдидан ишлов бериш</a:t>
            </a:r>
          </a:p>
          <a:p>
            <a:r>
              <a:rPr lang="uz-Cyrl-UZ" b="1" dirty="0"/>
              <a:t>6.	Уруғлик чигитга қўйиладиган Давлат стандарт талаблари </a:t>
            </a:r>
          </a:p>
          <a:p>
            <a:r>
              <a:rPr lang="uz-Cyrl-UZ" b="1" dirty="0"/>
              <a:t>7.	Чигитни экишга тайёрлаш ва экиш</a:t>
            </a:r>
          </a:p>
          <a:p>
            <a:r>
              <a:rPr lang="uz-Cyrl-UZ" b="1" dirty="0"/>
              <a:t>8.	Чигитни эрта ва тўлиқ ундириб олиш чоралари</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500034" y="214290"/>
            <a:ext cx="8229600" cy="703262"/>
          </a:xfrm>
        </p:spPr>
        <p:style>
          <a:lnRef idx="2">
            <a:schemeClr val="accent2"/>
          </a:lnRef>
          <a:fillRef idx="1">
            <a:schemeClr val="lt1"/>
          </a:fillRef>
          <a:effectRef idx="0">
            <a:schemeClr val="accent2"/>
          </a:effectRef>
          <a:fontRef idx="minor">
            <a:schemeClr val="dk1"/>
          </a:fontRef>
        </p:style>
        <p:txBody>
          <a:bodyPr>
            <a:noAutofit/>
          </a:bodyPr>
          <a:lstStyle/>
          <a:p>
            <a:pPr algn="ctr" eaLnBrk="1" hangingPunct="1"/>
            <a:r>
              <a:rPr lang="ru-RU" sz="2400" b="1" dirty="0" err="1" smtClean="0"/>
              <a:t>Далани</a:t>
            </a:r>
            <a:r>
              <a:rPr lang="ru-RU" sz="2400" b="1" dirty="0" smtClean="0"/>
              <a:t> </a:t>
            </a:r>
            <a:r>
              <a:rPr lang="ru-RU" sz="2400" b="1" dirty="0" err="1"/>
              <a:t>ғўзапоядан</a:t>
            </a:r>
            <a:r>
              <a:rPr lang="ru-RU" sz="2400" b="1" dirty="0"/>
              <a:t> </a:t>
            </a:r>
            <a:r>
              <a:rPr lang="ru-RU" sz="2400" b="1" dirty="0" err="1"/>
              <a:t>тозалаш</a:t>
            </a:r>
            <a:r>
              <a:rPr lang="ru-RU" sz="2400" b="1" dirty="0"/>
              <a:t> </a:t>
            </a:r>
            <a:r>
              <a:rPr lang="ru-RU" sz="2400" b="1" dirty="0" err="1"/>
              <a:t>ва</a:t>
            </a:r>
            <a:r>
              <a:rPr lang="ru-RU" sz="2400" b="1" dirty="0"/>
              <a:t> ер </a:t>
            </a:r>
            <a:r>
              <a:rPr lang="ru-RU" sz="2400" b="1" dirty="0" err="1"/>
              <a:t>текислаш</a:t>
            </a:r>
            <a:r>
              <a:rPr lang="ru-RU" sz="2400" b="1" dirty="0"/>
              <a:t> </a:t>
            </a:r>
            <a:endParaRPr lang="ru-RU" altLang="ru-RU" sz="2000" b="1" dirty="0" smtClean="0">
              <a:solidFill>
                <a:srgbClr val="0066FF"/>
              </a:solidFill>
              <a:latin typeface="Times New Roman" panose="02020603050405020304" pitchFamily="18" charset="0"/>
            </a:endParaRPr>
          </a:p>
        </p:txBody>
      </p:sp>
      <p:sp>
        <p:nvSpPr>
          <p:cNvPr id="47107" name="Rectangle 3"/>
          <p:cNvSpPr>
            <a:spLocks noGrp="1" noChangeArrowheads="1"/>
          </p:cNvSpPr>
          <p:nvPr>
            <p:ph idx="1"/>
          </p:nvPr>
        </p:nvSpPr>
        <p:spPr>
          <a:xfrm>
            <a:off x="428596" y="1000108"/>
            <a:ext cx="8026400" cy="3643338"/>
          </a:xfrm>
          <a:blipFill>
            <a:blip r:embed="rId2"/>
            <a:tile tx="0" ty="0" sx="100000" sy="100000" flip="none" algn="tl"/>
          </a:blipFill>
        </p:spPr>
        <p:txBody>
          <a:bodyPr rtlCol="0">
            <a:noAutofit/>
          </a:bodyPr>
          <a:lstStyle/>
          <a:p>
            <a:r>
              <a:rPr lang="ru-RU" sz="2000" dirty="0" smtClean="0">
                <a:latin typeface="Times New Roman" panose="02020603050405020304" pitchFamily="18" charset="0"/>
                <a:cs typeface="Times New Roman" panose="02020603050405020304" pitchFamily="18" charset="0"/>
              </a:rPr>
              <a:t>	</a:t>
            </a:r>
            <a:r>
              <a:rPr lang="uz-Cyrl-UZ" dirty="0"/>
              <a:t>Ерни чигит экишга тайёрлаш «</a:t>
            </a:r>
            <a:r>
              <a:rPr lang="uz-Cyrl-UZ" b="1" dirty="0"/>
              <a:t>Ерни ишлаш» номи билан</a:t>
            </a:r>
            <a:r>
              <a:rPr lang="uz-Cyrl-UZ" dirty="0"/>
              <a:t> юритиладиган комплекс тадбирлардан иборат бўлиб, у куз-қишда ғўзапояни юлиш, ер текислаш, маҳаллий ва минерал ўғитлар солиш, кузги шудгорлаш, яхоб суви бериш, шўр ерларни ювиш, ерларни қишки-кўкламги ва экиш олдидан текислаш, чизеллаш, бороналаш ва бошқа ишларни ўз ичига олади. Келгусида ҳосилнинг тақдири, маҳсулот таннархи мана шу тадбирларнинг ўз муддатида ўтказилишига кўп жиҳатдан боғлиқдир.</a:t>
            </a:r>
            <a:endParaRPr lang="ru-RU" dirty="0"/>
          </a:p>
          <a:p>
            <a:r>
              <a:rPr lang="uz-Cyrl-UZ" b="1" dirty="0"/>
              <a:t>Ерни экишга тайёрлаш </a:t>
            </a:r>
            <a:r>
              <a:rPr lang="uz-Cyrl-UZ" dirty="0"/>
              <a:t>жуда катта куч сарфлашни, масалан, пахта етиштиришга килинадиган жамики механикавий энергиянинг 40—50% и миқдорида куч сарфлашни талаб қилади. Ерни шудгорлаш олдидан ғўзапоялар 14—16 </a:t>
            </a:r>
            <a:r>
              <a:rPr lang="uz-Cyrl-UZ" i="1" dirty="0"/>
              <a:t>см </a:t>
            </a:r>
            <a:r>
              <a:rPr lang="uz-Cyrl-UZ" dirty="0"/>
              <a:t>чуқурликда юлиб олинади.</a:t>
            </a:r>
            <a:endParaRPr lang="uz-Cyrl-UZ" altLang="ru-RU" sz="2000" dirty="0">
              <a:solidFill>
                <a:schemeClr val="tx1">
                  <a:lumMod val="75000"/>
                  <a:lumOff val="25000"/>
                </a:schemeClr>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450" name="Rectangle 2"/>
          <p:cNvSpPr>
            <a:spLocks noGrp="1" noChangeArrowheads="1"/>
          </p:cNvSpPr>
          <p:nvPr>
            <p:ph type="title"/>
          </p:nvPr>
        </p:nvSpPr>
        <p:spPr>
          <a:xfrm>
            <a:off x="442913" y="142852"/>
            <a:ext cx="8243887" cy="396854"/>
          </a:xfrm>
        </p:spPr>
        <p:txBody>
          <a:bodyPr>
            <a:normAutofit fontScale="90000"/>
          </a:bodyPr>
          <a:lstStyle/>
          <a:p>
            <a:pPr>
              <a:defRPr/>
            </a:pPr>
            <a:r>
              <a:rPr lang="uz-Cyrl-UZ" b="1" dirty="0">
                <a:effectLst/>
              </a:rPr>
              <a:t>Ер текислаш</a:t>
            </a:r>
            <a:endParaRPr lang="ru-RU" sz="24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13315" name="Rectangle 3"/>
          <p:cNvSpPr>
            <a:spLocks noGrp="1" noChangeArrowheads="1"/>
          </p:cNvSpPr>
          <p:nvPr>
            <p:ph type="body" idx="1"/>
          </p:nvPr>
        </p:nvSpPr>
        <p:spPr>
          <a:xfrm>
            <a:off x="442913" y="642918"/>
            <a:ext cx="8415367" cy="3866202"/>
          </a:xfrm>
        </p:spPr>
        <p:style>
          <a:lnRef idx="0">
            <a:schemeClr val="accent4"/>
          </a:lnRef>
          <a:fillRef idx="3">
            <a:schemeClr val="accent4"/>
          </a:fillRef>
          <a:effectRef idx="3">
            <a:schemeClr val="accent4"/>
          </a:effectRef>
          <a:fontRef idx="minor">
            <a:schemeClr val="lt1"/>
          </a:fontRef>
        </p:style>
        <p:txBody>
          <a:bodyPr>
            <a:normAutofit fontScale="70000" lnSpcReduction="20000"/>
          </a:bodyPr>
          <a:lstStyle/>
          <a:p>
            <a:r>
              <a:rPr lang="uz-Cyrl-UZ" dirty="0"/>
              <a:t>Яхши текисланган ерларда шўр ювиш, суғориш сифати яхшиланади, сув сарфи камаяди, ниҳоллар қийғос униб чиқади, қатор ораларини культивация қилишда тупроқ яхши ишланади ва ерга солинган ўғитларнинг самарадорлиги ортади. </a:t>
            </a:r>
            <a:endParaRPr lang="ru-RU" dirty="0"/>
          </a:p>
          <a:p>
            <a:r>
              <a:rPr lang="uz-Cyrl-UZ" dirty="0"/>
              <a:t>Тажрибаларда аниқланишича, дўнг ерлардаги экинлар ҳам, паст ерлардагиси ҳам ҳосилини текис ерларда ўстирилган экинларникига қараганда камайтириб юборади.</a:t>
            </a:r>
            <a:endParaRPr lang="ru-RU" dirty="0"/>
          </a:p>
          <a:p>
            <a:r>
              <a:rPr lang="uz-Cyrl-UZ" dirty="0"/>
              <a:t>Яхши текисланмаган участкаларда суғориш нормаси белгиланганидан </a:t>
            </a:r>
            <a:r>
              <a:rPr lang="uz-Cyrl-UZ" b="1" i="1" dirty="0"/>
              <a:t>1,5—2 баравар ва ундан ҳам кўпроқ ошиб кетади, яъни гектарига 1500—2500 м</a:t>
            </a:r>
            <a:r>
              <a:rPr lang="uz-Cyrl-UZ" b="1" i="1" baseline="30000" dirty="0"/>
              <a:t>3</a:t>
            </a:r>
            <a:r>
              <a:rPr lang="uz-Cyrl-UZ" b="1" i="1" dirty="0"/>
              <a:t> га </a:t>
            </a:r>
            <a:r>
              <a:rPr lang="uz-Cyrl-UZ" dirty="0"/>
              <a:t>етади.</a:t>
            </a:r>
            <a:endParaRPr lang="ru-RU" dirty="0"/>
          </a:p>
        </p:txBody>
      </p:sp>
      <p:pic>
        <p:nvPicPr>
          <p:cNvPr id="8194" name="Picture 2" descr="Картинки по запросу планировка поля"/>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91880" y="4293096"/>
            <a:ext cx="3881288" cy="25649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7834641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Прямоугольник 1"/>
          <p:cNvSpPr>
            <a:spLocks noChangeArrowheads="1"/>
          </p:cNvSpPr>
          <p:nvPr/>
        </p:nvSpPr>
        <p:spPr bwMode="auto">
          <a:xfrm>
            <a:off x="251520" y="260648"/>
            <a:ext cx="328487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r>
              <a:rPr lang="uz-Cyrl-UZ" b="1" dirty="0"/>
              <a:t>Ерни кузда шудгорлаш</a:t>
            </a:r>
            <a:endParaRPr lang="ru-RU" altLang="ru-RU" sz="2800" b="1" dirty="0">
              <a:solidFill>
                <a:srgbClr val="0066FF"/>
              </a:solidFill>
            </a:endParaRPr>
          </a:p>
        </p:txBody>
      </p:sp>
      <p:sp>
        <p:nvSpPr>
          <p:cNvPr id="2" name="Прямоугольник 1"/>
          <p:cNvSpPr/>
          <p:nvPr/>
        </p:nvSpPr>
        <p:spPr>
          <a:xfrm>
            <a:off x="100178" y="783868"/>
            <a:ext cx="6318448" cy="5755422"/>
          </a:xfrm>
          <a:prstGeom prst="rect">
            <a:avLst/>
          </a:prstGeom>
        </p:spPr>
        <p:txBody>
          <a:bodyPr wrap="square">
            <a:spAutoFit/>
          </a:bodyPr>
          <a:lstStyle/>
          <a:p>
            <a:pPr indent="449580" algn="just">
              <a:lnSpc>
                <a:spcPct val="115000"/>
              </a:lnSpc>
              <a:spcAft>
                <a:spcPts val="0"/>
              </a:spcAft>
            </a:pP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Ерни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кузда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шудгорлаш</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билан</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тупроқнинг</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нам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кўп</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сақланадиган</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ҳайдалма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қавати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юмшатилади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тупроқнинг</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юза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қатламидаги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структурасиз</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қавати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эгат</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тубига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тушиб</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тоза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қаватда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структура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бир</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оз</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тикланади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шунингдек</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зараркунанда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ва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касаллик</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қўзгатувчилар</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бегона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ўт</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уруғлари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тупроқнинг</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чуқур</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қатламига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кўмилади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p>
          <a:p>
            <a:pPr indent="449580" algn="just">
              <a:lnSpc>
                <a:spcPct val="115000"/>
              </a:lnSpc>
              <a:spcAft>
                <a:spcPts val="0"/>
              </a:spcAft>
            </a:pP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Ҳозирги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пайтда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ерни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кузда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шудгорлаш</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технологиясига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қуйидаги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талаблар</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қўйилади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ернииг</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ҳайдалма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қаватини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тўла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ағдариб</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ҳайдаш</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билан</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унинг</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қатламма-қатлам</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жойлашишини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таъминлаш</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Бунда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тупроқнинг</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0—15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ёки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0— 20 см ли юза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қавати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ағдарилиб</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эгат</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тубига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ташланади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ва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пастки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15—30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ёки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20—40 см ли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қавати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эса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ер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бетига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ағдариб</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чиқарилади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Ангиз</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қолдиқлари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берилган</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ўғитлар</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бегона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ўтларнингг</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илдизпоя</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ва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уруглари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ҳайдаш</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чуқурлигида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кўмилади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a:t>
            </a:r>
          </a:p>
        </p:txBody>
      </p:sp>
      <p:sp>
        <p:nvSpPr>
          <p:cNvPr id="3" name="AutoShape 2" descr="Картинки по запросу вспашка земли"/>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9220" name="Picture 4" descr="Картинки по запросу вспашка земли"/>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801996" y="1196752"/>
            <a:ext cx="2143160" cy="2004526"/>
          </a:xfrm>
          <a:prstGeom prst="rect">
            <a:avLst/>
          </a:prstGeom>
          <a:noFill/>
          <a:extLst>
            <a:ext uri="{909E8E84-426E-40DD-AFC4-6F175D3DCCD1}">
              <a14:hiddenFill xmlns:a14="http://schemas.microsoft.com/office/drawing/2010/main">
                <a:solidFill>
                  <a:srgbClr val="FFFFFF"/>
                </a:solidFill>
              </a14:hiddenFill>
            </a:ext>
          </a:extLst>
        </p:spPr>
      </p:pic>
      <p:pic>
        <p:nvPicPr>
          <p:cNvPr id="9222" name="Picture 6" descr="Картинки по запросу вспашка земли"/>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01995" y="4822483"/>
            <a:ext cx="2143161" cy="171680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rganization Chart 2"/>
          <p:cNvGrpSpPr>
            <a:grpSpLocks noChangeAspect="1"/>
          </p:cNvGrpSpPr>
          <p:nvPr/>
        </p:nvGrpSpPr>
        <p:grpSpPr bwMode="auto">
          <a:xfrm>
            <a:off x="900113" y="836613"/>
            <a:ext cx="7920037" cy="3960812"/>
            <a:chOff x="525" y="1476"/>
            <a:chExt cx="2880" cy="730"/>
          </a:xfrm>
        </p:grpSpPr>
        <p:cxnSp>
          <p:nvCxnSpPr>
            <p:cNvPr id="3076" name="_s3076"/>
            <p:cNvCxnSpPr>
              <a:cxnSpLocks noChangeShapeType="1"/>
              <a:stCxn id="6" idx="0"/>
              <a:endCxn id="3" idx="2"/>
            </p:cNvCxnSpPr>
            <p:nvPr/>
          </p:nvCxnSpPr>
          <p:spPr bwMode="auto">
            <a:xfrm rot="5400000" flipH="1">
              <a:off x="2240" y="1285"/>
              <a:ext cx="285" cy="1066"/>
            </a:xfrm>
            <a:prstGeom prst="bentConnector3">
              <a:avLst>
                <a:gd name="adj1" fmla="val 7394"/>
              </a:avLst>
            </a:prstGeom>
            <a:noFill/>
            <a:ln w="28575">
              <a:solidFill>
                <a:schemeClr val="tx1"/>
              </a:solidFill>
              <a:miter lim="800000"/>
              <a:headEnd/>
              <a:tailEnd/>
            </a:ln>
            <a:extLst>
              <a:ext uri="{909E8E84-426E-40DD-AFC4-6F175D3DCCD1}">
                <a14:hiddenFill xmlns:a14="http://schemas.microsoft.com/office/drawing/2010/main">
                  <a:noFill/>
                </a14:hiddenFill>
              </a:ext>
            </a:extLst>
          </p:spPr>
        </p:cxnSp>
        <p:cxnSp>
          <p:nvCxnSpPr>
            <p:cNvPr id="3077" name="_s3077"/>
            <p:cNvCxnSpPr>
              <a:cxnSpLocks noChangeShapeType="1"/>
            </p:cNvCxnSpPr>
            <p:nvPr/>
          </p:nvCxnSpPr>
          <p:spPr bwMode="auto">
            <a:xfrm rot="16200000">
              <a:off x="1853" y="1804"/>
              <a:ext cx="187" cy="15"/>
            </a:xfrm>
            <a:prstGeom prst="bentConnector3">
              <a:avLst>
                <a:gd name="adj1" fmla="val 11319"/>
              </a:avLst>
            </a:prstGeom>
            <a:noFill/>
            <a:ln w="28575">
              <a:solidFill>
                <a:schemeClr val="tx1"/>
              </a:solidFill>
              <a:miter lim="800000"/>
              <a:headEnd/>
              <a:tailEnd/>
            </a:ln>
            <a:extLst>
              <a:ext uri="{909E8E84-426E-40DD-AFC4-6F175D3DCCD1}">
                <a14:hiddenFill xmlns:a14="http://schemas.microsoft.com/office/drawing/2010/main">
                  <a:noFill/>
                </a14:hiddenFill>
              </a:ext>
            </a:extLst>
          </p:spPr>
        </p:cxnSp>
        <p:cxnSp>
          <p:nvCxnSpPr>
            <p:cNvPr id="3078" name="_s3078"/>
            <p:cNvCxnSpPr>
              <a:cxnSpLocks noChangeShapeType="1"/>
            </p:cNvCxnSpPr>
            <p:nvPr/>
          </p:nvCxnSpPr>
          <p:spPr bwMode="auto">
            <a:xfrm rot="16200000">
              <a:off x="1361" y="1318"/>
              <a:ext cx="259" cy="922"/>
            </a:xfrm>
            <a:prstGeom prst="bentConnector3">
              <a:avLst>
                <a:gd name="adj1" fmla="val 5588"/>
              </a:avLst>
            </a:prstGeom>
            <a:noFill/>
            <a:ln w="28575">
              <a:solidFill>
                <a:schemeClr val="tx1"/>
              </a:solidFill>
              <a:miter lim="800000"/>
              <a:headEnd/>
              <a:tailEnd/>
            </a:ln>
            <a:extLst>
              <a:ext uri="{909E8E84-426E-40DD-AFC4-6F175D3DCCD1}">
                <a14:hiddenFill xmlns:a14="http://schemas.microsoft.com/office/drawing/2010/main">
                  <a:noFill/>
                </a14:hiddenFill>
              </a:ext>
            </a:extLst>
          </p:spPr>
        </p:cxnSp>
        <p:sp>
          <p:nvSpPr>
            <p:cNvPr id="3" name="_s3079"/>
            <p:cNvSpPr>
              <a:spLocks noChangeArrowheads="1"/>
            </p:cNvSpPr>
            <p:nvPr/>
          </p:nvSpPr>
          <p:spPr bwMode="auto">
            <a:xfrm>
              <a:off x="525" y="1476"/>
              <a:ext cx="2651" cy="199"/>
            </a:xfrm>
            <a:prstGeom prst="roundRect">
              <a:avLst>
                <a:gd name="adj" fmla="val 16667"/>
              </a:avLst>
            </a:prstGeom>
            <a:solidFill>
              <a:schemeClr val="tx1"/>
            </a:solidFill>
            <a:ln w="9525">
              <a:solidFill>
                <a:schemeClr val="tx1"/>
              </a:solidFill>
              <a:round/>
              <a:headEnd/>
              <a:tailEnd/>
            </a:ln>
          </p:spPr>
          <p:txBody>
            <a:bodyPr vert="horz" wrap="none" lIns="0" tIns="0" rIns="0" bIns="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altLang="ru-RU" sz="3200" b="1" i="0" u="none" strike="noStrike" cap="none" normalizeH="0" baseline="0" smtClean="0">
                  <a:ln>
                    <a:noFill/>
                  </a:ln>
                  <a:solidFill>
                    <a:srgbClr val="009900"/>
                  </a:solidFill>
                  <a:effectLst/>
                  <a:latin typeface="Times New Roman" panose="02020603050405020304" pitchFamily="18" charset="0"/>
                  <a:cs typeface="Arial" panose="020B0604020202020204" pitchFamily="34" charset="0"/>
                </a:rPr>
                <a:t>Кузда шудгорлаш </a:t>
              </a:r>
              <a:r>
                <a:rPr kumimoji="0" lang="ru-RU" altLang="ru-RU" sz="3200" b="1" i="0" u="none" strike="noStrike" cap="none" normalizeH="0" baseline="0" smtClean="0">
                  <a:ln>
                    <a:noFill/>
                  </a:ln>
                  <a:solidFill>
                    <a:srgbClr val="009900"/>
                  </a:solidFill>
                  <a:effectLst/>
                  <a:latin typeface="Times New Roman" panose="02020603050405020304" pitchFamily="18" charset="0"/>
                  <a:cs typeface="Arial" panose="020B0604020202020204" pitchFamily="34" charset="0"/>
                </a:rPr>
                <a:t>ва уни</a:t>
              </a:r>
              <a:r>
                <a:rPr kumimoji="0" lang="uz-Cyrl-UZ" altLang="ru-RU" sz="3200" b="1" i="0" u="none" strike="noStrike" cap="none" normalizeH="0" baseline="0" smtClean="0">
                  <a:ln>
                    <a:noFill/>
                  </a:ln>
                  <a:solidFill>
                    <a:srgbClr val="009900"/>
                  </a:solidFill>
                  <a:effectLst/>
                  <a:latin typeface="Times New Roman" panose="02020603050405020304" pitchFamily="18" charset="0"/>
                  <a:cs typeface="Arial" panose="020B0604020202020204" pitchFamily="34" charset="0"/>
                </a:rPr>
                <a:t>н</a:t>
              </a:r>
              <a:r>
                <a:rPr kumimoji="0" lang="ru-RU" altLang="ru-RU" sz="3200" b="1" i="0" u="none" strike="noStrike" cap="none" normalizeH="0" baseline="0" smtClean="0">
                  <a:ln>
                    <a:noFill/>
                  </a:ln>
                  <a:solidFill>
                    <a:srgbClr val="009900"/>
                  </a:solidFill>
                  <a:effectLst/>
                  <a:latin typeface="Times New Roman" panose="02020603050405020304" pitchFamily="18" charset="0"/>
                  <a:cs typeface="Arial" panose="020B0604020202020204" pitchFamily="34" charset="0"/>
                </a:rPr>
                <a:t>г</a:t>
              </a:r>
              <a:r>
                <a:rPr kumimoji="0" lang="uz-Cyrl-UZ" altLang="ru-RU" sz="3200" b="1" i="0" u="none" strike="noStrike" cap="none" normalizeH="0" baseline="0" smtClean="0">
                  <a:ln>
                    <a:noFill/>
                  </a:ln>
                  <a:solidFill>
                    <a:srgbClr val="009900"/>
                  </a:solidFill>
                  <a:effectLst/>
                  <a:latin typeface="Times New Roman" panose="02020603050405020304" pitchFamily="18" charset="0"/>
                  <a:cs typeface="Arial" panose="020B0604020202020204" pitchFamily="34" charset="0"/>
                </a:rPr>
                <a:t> </a:t>
              </a:r>
            </a:p>
            <a:p>
              <a:pPr marL="0" marR="0" lvl="0" indent="0" algn="ctr" defTabSz="914400" rtl="0" eaLnBrk="1" fontAlgn="base" latinLnBrk="0" hangingPunct="1">
                <a:lnSpc>
                  <a:spcPct val="100000"/>
                </a:lnSpc>
                <a:spcBef>
                  <a:spcPct val="0"/>
                </a:spcBef>
                <a:spcAft>
                  <a:spcPct val="0"/>
                </a:spcAft>
                <a:buClrTx/>
                <a:buSzTx/>
                <a:buFontTx/>
                <a:buNone/>
                <a:tabLst/>
              </a:pPr>
              <a:r>
                <a:rPr kumimoji="0" lang="uz-Cyrl-UZ" altLang="ru-RU" sz="3200" b="1" i="0" u="none" strike="noStrike" cap="none" normalizeH="0" baseline="0" smtClean="0">
                  <a:ln>
                    <a:noFill/>
                  </a:ln>
                  <a:solidFill>
                    <a:srgbClr val="009900"/>
                  </a:solidFill>
                  <a:effectLst/>
                  <a:latin typeface="Times New Roman" panose="02020603050405020304" pitchFamily="18" charset="0"/>
                  <a:cs typeface="Arial" panose="020B0604020202020204" pitchFamily="34" charset="0"/>
                </a:rPr>
                <a:t>ахамияти.</a:t>
              </a:r>
              <a:endParaRPr kumimoji="0" lang="ru-RU" altLang="ru-RU" sz="3200" b="1" i="0" u="none" strike="noStrike" cap="none" normalizeH="0" baseline="0" smtClean="0">
                <a:ln>
                  <a:noFill/>
                </a:ln>
                <a:solidFill>
                  <a:srgbClr val="009900"/>
                </a:solidFill>
                <a:effectLst/>
                <a:latin typeface="Times New Roman" panose="02020603050405020304" pitchFamily="18" charset="0"/>
                <a:cs typeface="Arial" panose="020B0604020202020204" pitchFamily="34" charset="0"/>
              </a:endParaRPr>
            </a:p>
          </p:txBody>
        </p:sp>
        <p:sp>
          <p:nvSpPr>
            <p:cNvPr id="4" name="_s3080"/>
            <p:cNvSpPr>
              <a:spLocks noChangeArrowheads="1"/>
            </p:cNvSpPr>
            <p:nvPr/>
          </p:nvSpPr>
          <p:spPr bwMode="auto">
            <a:xfrm>
              <a:off x="525" y="1908"/>
              <a:ext cx="959" cy="273"/>
            </a:xfrm>
            <a:prstGeom prst="roundRect">
              <a:avLst>
                <a:gd name="adj" fmla="val 16667"/>
              </a:avLst>
            </a:prstGeom>
            <a:solidFill>
              <a:schemeClr val="tx1"/>
            </a:solidFill>
            <a:ln w="9525">
              <a:solidFill>
                <a:schemeClr val="tx1"/>
              </a:solidFill>
              <a:round/>
              <a:headEnd/>
              <a:tailEnd/>
            </a:ln>
          </p:spPr>
          <p:txBody>
            <a:bodyPr vert="horz" wrap="none" lIns="0" tIns="0" rIns="0" bIns="0" numCol="1" anchor="ctr" anchorCtr="0" compatLnSpc="1">
              <a:prstTxWarp prst="textNoShape">
                <a:avLst/>
              </a:prstTxWarp>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smtClean="0">
                  <a:ln>
                    <a:noFill/>
                  </a:ln>
                  <a:solidFill>
                    <a:schemeClr val="tx1"/>
                  </a:solidFill>
                  <a:effectLst/>
                  <a:latin typeface="Times New Roman" panose="02020603050405020304" pitchFamily="18" charset="0"/>
                  <a:cs typeface="Arial" panose="020B0604020202020204" pitchFamily="34" charset="0"/>
                </a:rPr>
                <a:t>  </a:t>
              </a:r>
            </a:p>
            <a:p>
              <a:pPr marL="0" marR="0" lvl="0" indent="0" algn="just" defTabSz="914400" rtl="0" eaLnBrk="1" fontAlgn="base" latinLnBrk="0" hangingPunct="1">
                <a:lnSpc>
                  <a:spcPct val="100000"/>
                </a:lnSpc>
                <a:spcBef>
                  <a:spcPct val="0"/>
                </a:spcBef>
                <a:spcAft>
                  <a:spcPct val="0"/>
                </a:spcAft>
                <a:buClrTx/>
                <a:buSzTx/>
                <a:buFontTx/>
                <a:buNone/>
                <a:tabLst/>
              </a:pPr>
              <a:r>
                <a:rPr kumimoji="0" lang="uz-Cyrl-UZ" altLang="ru-RU" sz="1800" b="1" i="0" u="none" strike="noStrike" cap="none" normalizeH="0" baseline="0" smtClean="0">
                  <a:ln>
                    <a:noFill/>
                  </a:ln>
                  <a:solidFill>
                    <a:srgbClr val="009900"/>
                  </a:solidFill>
                  <a:effectLst/>
                  <a:latin typeface="Times New Roman" panose="02020603050405020304" pitchFamily="18" charset="0"/>
                  <a:cs typeface="Arial" panose="020B0604020202020204" pitchFamily="34" charset="0"/>
                </a:rPr>
                <a:t>Ёғин</a:t>
              </a:r>
              <a:r>
                <a:rPr kumimoji="0" lang="ru-RU" altLang="ru-RU" sz="1800" b="1" i="0" u="none" strike="noStrike" cap="none" normalizeH="0" baseline="0" smtClean="0">
                  <a:ln>
                    <a:noFill/>
                  </a:ln>
                  <a:solidFill>
                    <a:srgbClr val="009900"/>
                  </a:solidFill>
                  <a:effectLst/>
                  <a:latin typeface="Times New Roman" panose="02020603050405020304" pitchFamily="18" charset="0"/>
                  <a:cs typeface="Arial" panose="020B0604020202020204" pitchFamily="34" charset="0"/>
                </a:rPr>
                <a:t>гарчилик</a:t>
              </a:r>
              <a:r>
                <a:rPr kumimoji="0" lang="uz-Cyrl-UZ" altLang="ru-RU" sz="1800" b="1" i="0" u="none" strike="noStrike" cap="none" normalizeH="0" baseline="0" smtClean="0">
                  <a:ln>
                    <a:noFill/>
                  </a:ln>
                  <a:solidFill>
                    <a:srgbClr val="009900"/>
                  </a:solidFill>
                  <a:effectLst/>
                  <a:latin typeface="Times New Roman" panose="02020603050405020304" pitchFamily="18" charset="0"/>
                  <a:cs typeface="Arial" panose="020B0604020202020204" pitchFamily="34" charset="0"/>
                </a:rPr>
                <a:t>лар</a:t>
              </a:r>
              <a:endParaRPr kumimoji="0" lang="ru-RU" altLang="ru-RU" sz="1800" b="1" i="0" u="none" strike="noStrike" cap="none" normalizeH="0" baseline="0" smtClean="0">
                <a:ln>
                  <a:noFill/>
                </a:ln>
                <a:solidFill>
                  <a:srgbClr val="009900"/>
                </a:solidFill>
                <a:effectLst/>
                <a:latin typeface="Times New Roman" panose="02020603050405020304" pitchFamily="18" charset="0"/>
                <a:cs typeface="Arial" panose="020B0604020202020204" pitchFamily="34"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uz-Cyrl-UZ" altLang="ru-RU" sz="1800" b="1" i="0" u="none" strike="noStrike" cap="none" normalizeH="0" baseline="0" smtClean="0">
                  <a:ln>
                    <a:noFill/>
                  </a:ln>
                  <a:solidFill>
                    <a:srgbClr val="009900"/>
                  </a:solidFill>
                  <a:effectLst/>
                  <a:latin typeface="Times New Roman" panose="02020603050405020304" pitchFamily="18" charset="0"/>
                  <a:cs typeface="Arial" panose="020B0604020202020204" pitchFamily="34" charset="0"/>
                </a:rPr>
                <a:t> ҳисобига тупроқда</a:t>
              </a:r>
              <a:endParaRPr kumimoji="0" lang="ru-RU" altLang="ru-RU" sz="1800" b="1" i="0" u="none" strike="noStrike" cap="none" normalizeH="0" baseline="0" smtClean="0">
                <a:ln>
                  <a:noFill/>
                </a:ln>
                <a:solidFill>
                  <a:srgbClr val="009900"/>
                </a:solidFill>
                <a:effectLst/>
                <a:latin typeface="Times New Roman" panose="02020603050405020304" pitchFamily="18" charset="0"/>
                <a:cs typeface="Arial" panose="020B0604020202020204" pitchFamily="34"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uz-Cyrl-UZ" altLang="ru-RU" sz="1800" b="1" i="0" u="none" strike="noStrike" cap="none" normalizeH="0" baseline="0" smtClean="0">
                  <a:ln>
                    <a:noFill/>
                  </a:ln>
                  <a:solidFill>
                    <a:srgbClr val="009900"/>
                  </a:solidFill>
                  <a:effectLst/>
                  <a:latin typeface="Times New Roman" panose="02020603050405020304" pitchFamily="18" charset="0"/>
                  <a:cs typeface="Arial" panose="020B0604020202020204" pitchFamily="34" charset="0"/>
                </a:rPr>
                <a:t> нам тўплаш ва </a:t>
              </a:r>
              <a:endParaRPr kumimoji="0" lang="ru-RU" altLang="ru-RU" sz="1800" b="1" i="0" u="none" strike="noStrike" cap="none" normalizeH="0" baseline="0" smtClean="0">
                <a:ln>
                  <a:noFill/>
                </a:ln>
                <a:solidFill>
                  <a:srgbClr val="009900"/>
                </a:solidFill>
                <a:effectLst/>
                <a:latin typeface="Times New Roman" panose="02020603050405020304" pitchFamily="18" charset="0"/>
                <a:cs typeface="Arial" panose="020B0604020202020204" pitchFamily="34"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uz-Cyrl-UZ" altLang="ru-RU" sz="1800" b="1" i="0" u="none" strike="noStrike" cap="none" normalizeH="0" baseline="0" smtClean="0">
                  <a:ln>
                    <a:noFill/>
                  </a:ln>
                  <a:solidFill>
                    <a:srgbClr val="009900"/>
                  </a:solidFill>
                  <a:effectLst/>
                  <a:latin typeface="Times New Roman" panose="02020603050405020304" pitchFamily="18" charset="0"/>
                  <a:cs typeface="Arial" panose="020B0604020202020204" pitchFamily="34" charset="0"/>
                </a:rPr>
                <a:t>сақлаб қолиш </a:t>
              </a:r>
              <a:endParaRPr kumimoji="0" lang="ru-RU" altLang="ru-RU" sz="1800" b="1" i="0" u="none" strike="noStrike" cap="none" normalizeH="0" baseline="0" smtClean="0">
                <a:ln>
                  <a:noFill/>
                </a:ln>
                <a:solidFill>
                  <a:srgbClr val="009900"/>
                </a:solidFill>
                <a:effectLst/>
                <a:latin typeface="Times New Roman" panose="02020603050405020304" pitchFamily="18" charset="0"/>
                <a:cs typeface="Arial" panose="020B0604020202020204" pitchFamily="34"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uz-Cyrl-UZ" altLang="ru-RU" sz="1800" b="1" i="0" u="none" strike="noStrike" cap="none" normalizeH="0" baseline="0" smtClean="0">
                  <a:ln>
                    <a:noFill/>
                  </a:ln>
                  <a:solidFill>
                    <a:srgbClr val="009900"/>
                  </a:solidFill>
                  <a:effectLst/>
                  <a:latin typeface="Times New Roman" panose="02020603050405020304" pitchFamily="18" charset="0"/>
                  <a:cs typeface="Arial" panose="020B0604020202020204" pitchFamily="34" charset="0"/>
                </a:rPr>
                <a:t>имконияти </a:t>
              </a:r>
              <a:r>
                <a:rPr kumimoji="0" lang="ru-RU" altLang="ru-RU" sz="1800" b="1" i="0" u="none" strike="noStrike" cap="none" normalizeH="0" baseline="0" smtClean="0">
                  <a:ln>
                    <a:noFill/>
                  </a:ln>
                  <a:solidFill>
                    <a:srgbClr val="009900"/>
                  </a:solidFill>
                  <a:effectLst/>
                  <a:latin typeface="Times New Roman" panose="02020603050405020304" pitchFamily="18" charset="0"/>
                  <a:cs typeface="Arial" panose="020B0604020202020204" pitchFamily="34" charset="0"/>
                </a:rPr>
                <a:t>берад</a:t>
              </a:r>
              <a:r>
                <a:rPr kumimoji="0" lang="uz-Cyrl-UZ" altLang="ru-RU" sz="1800" b="1" i="0" u="none" strike="noStrike" cap="none" normalizeH="0" baseline="0" smtClean="0">
                  <a:ln>
                    <a:noFill/>
                  </a:ln>
                  <a:solidFill>
                    <a:srgbClr val="009900"/>
                  </a:solidFill>
                  <a:effectLst/>
                  <a:latin typeface="Times New Roman" panose="02020603050405020304" pitchFamily="18" charset="0"/>
                  <a:cs typeface="Arial" panose="020B0604020202020204" pitchFamily="34" charset="0"/>
                </a:rPr>
                <a:t>и.</a:t>
              </a:r>
              <a:endParaRPr kumimoji="0" lang="ru-RU" altLang="ru-RU" sz="1800" b="1" i="0" u="none" strike="noStrike" cap="none" normalizeH="0" baseline="0" smtClean="0">
                <a:ln>
                  <a:noFill/>
                </a:ln>
                <a:solidFill>
                  <a:srgbClr val="009900"/>
                </a:solidFill>
                <a:effectLst/>
                <a:latin typeface="Times New Roman" panose="02020603050405020304" pitchFamily="18" charset="0"/>
                <a:cs typeface="Arial" panose="020B0604020202020204" pitchFamily="34" charset="0"/>
              </a:endParaRPr>
            </a:p>
            <a:p>
              <a:pPr marL="0" marR="0" lvl="0" indent="0" algn="just" defTabSz="914400" rtl="0" eaLnBrk="1" fontAlgn="base" latinLnBrk="0" hangingPunct="1">
                <a:lnSpc>
                  <a:spcPct val="100000"/>
                </a:lnSpc>
                <a:spcBef>
                  <a:spcPct val="0"/>
                </a:spcBef>
                <a:spcAft>
                  <a:spcPct val="0"/>
                </a:spcAft>
                <a:buClrTx/>
                <a:buSzTx/>
                <a:buFontTx/>
                <a:buNone/>
                <a:tabLst/>
              </a:pPr>
              <a:endParaRPr kumimoji="0" lang="ru-RU" altLang="ru-RU" sz="1800" b="1" i="0" u="none" strike="noStrike" cap="none" normalizeH="0" baseline="0" smtClean="0">
                <a:ln>
                  <a:noFill/>
                </a:ln>
                <a:solidFill>
                  <a:srgbClr val="009900"/>
                </a:solidFill>
                <a:effectLst/>
                <a:latin typeface="Times New Roman" panose="02020603050405020304" pitchFamily="18" charset="0"/>
                <a:cs typeface="Arial" panose="020B0604020202020204" pitchFamily="34" charset="0"/>
              </a:endParaRPr>
            </a:p>
          </p:txBody>
        </p:sp>
        <p:sp>
          <p:nvSpPr>
            <p:cNvPr id="5" name="_s3081"/>
            <p:cNvSpPr>
              <a:spLocks noChangeArrowheads="1"/>
            </p:cNvSpPr>
            <p:nvPr/>
          </p:nvSpPr>
          <p:spPr bwMode="auto">
            <a:xfrm>
              <a:off x="1520" y="1909"/>
              <a:ext cx="864" cy="224"/>
            </a:xfrm>
            <a:prstGeom prst="roundRect">
              <a:avLst>
                <a:gd name="adj" fmla="val 16667"/>
              </a:avLst>
            </a:prstGeom>
            <a:solidFill>
              <a:schemeClr val="tx1"/>
            </a:solidFill>
            <a:ln w="9525">
              <a:solidFill>
                <a:schemeClr val="tx1"/>
              </a:solidFill>
              <a:round/>
              <a:headEnd/>
              <a:tailEnd/>
            </a:ln>
          </p:spPr>
          <p:txBody>
            <a:bodyPr vert="horz" wrap="none" lIns="0" tIns="0" rIns="0" bIns="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smtClean="0">
                  <a:ln>
                    <a:noFill/>
                  </a:ln>
                  <a:solidFill>
                    <a:srgbClr val="009900"/>
                  </a:solidFill>
                  <a:effectLst/>
                  <a:latin typeface="Times New Roman" panose="02020603050405020304" pitchFamily="18" charset="0"/>
                  <a:cs typeface="Arial" panose="020B0604020202020204" pitchFamily="34" charset="0"/>
                </a:rPr>
                <a:t>К</a:t>
              </a:r>
              <a:r>
                <a:rPr kumimoji="0" lang="uz-Cyrl-UZ" altLang="ru-RU" sz="1800" b="1" i="0" u="none" strike="noStrike" cap="none" normalizeH="0" baseline="0" smtClean="0">
                  <a:ln>
                    <a:noFill/>
                  </a:ln>
                  <a:solidFill>
                    <a:srgbClr val="009900"/>
                  </a:solidFill>
                  <a:effectLst/>
                  <a:latin typeface="Times New Roman" panose="02020603050405020304" pitchFamily="18" charset="0"/>
                  <a:cs typeface="Arial" panose="020B0604020202020204" pitchFamily="34" charset="0"/>
                </a:rPr>
                <a:t>ўп йиллик бегона </a:t>
              </a:r>
            </a:p>
            <a:p>
              <a:pPr marL="0" marR="0" lvl="0" indent="0" algn="ctr" defTabSz="914400" rtl="0" eaLnBrk="1" fontAlgn="base" latinLnBrk="0" hangingPunct="1">
                <a:lnSpc>
                  <a:spcPct val="100000"/>
                </a:lnSpc>
                <a:spcBef>
                  <a:spcPct val="0"/>
                </a:spcBef>
                <a:spcAft>
                  <a:spcPct val="0"/>
                </a:spcAft>
                <a:buClrTx/>
                <a:buSzTx/>
                <a:buFontTx/>
                <a:buNone/>
                <a:tabLst/>
              </a:pPr>
              <a:r>
                <a:rPr kumimoji="0" lang="uz-Cyrl-UZ" altLang="ru-RU" sz="1800" b="1" i="0" u="none" strike="noStrike" cap="none" normalizeH="0" baseline="0" smtClean="0">
                  <a:ln>
                    <a:noFill/>
                  </a:ln>
                  <a:solidFill>
                    <a:srgbClr val="009900"/>
                  </a:solidFill>
                  <a:effectLst/>
                  <a:latin typeface="Times New Roman" panose="02020603050405020304" pitchFamily="18" charset="0"/>
                  <a:cs typeface="Arial" panose="020B0604020202020204" pitchFamily="34" charset="0"/>
                </a:rPr>
                <a:t>ўтларни 50-60% </a:t>
              </a:r>
            </a:p>
            <a:p>
              <a:pPr marL="0" marR="0" lvl="0" indent="0" algn="ctr" defTabSz="914400" rtl="0" eaLnBrk="1" fontAlgn="base" latinLnBrk="0" hangingPunct="1">
                <a:lnSpc>
                  <a:spcPct val="100000"/>
                </a:lnSpc>
                <a:spcBef>
                  <a:spcPct val="0"/>
                </a:spcBef>
                <a:spcAft>
                  <a:spcPct val="0"/>
                </a:spcAft>
                <a:buClrTx/>
                <a:buSzTx/>
                <a:buFontTx/>
                <a:buNone/>
                <a:tabLst/>
              </a:pPr>
              <a:r>
                <a:rPr kumimoji="0" lang="uz-Cyrl-UZ" altLang="ru-RU" sz="1800" b="1" i="0" u="none" strike="noStrike" cap="none" normalizeH="0" baseline="0" smtClean="0">
                  <a:ln>
                    <a:noFill/>
                  </a:ln>
                  <a:solidFill>
                    <a:srgbClr val="009900"/>
                  </a:solidFill>
                  <a:effectLst/>
                  <a:latin typeface="Times New Roman" panose="02020603050405020304" pitchFamily="18" charset="0"/>
                  <a:cs typeface="Arial" panose="020B0604020202020204" pitchFamily="34" charset="0"/>
                </a:rPr>
                <a:t>гача</a:t>
              </a:r>
            </a:p>
            <a:p>
              <a:pPr marL="0" marR="0" lvl="0" indent="0" algn="ctr" defTabSz="914400" rtl="0" eaLnBrk="1" fontAlgn="base" latinLnBrk="0" hangingPunct="1">
                <a:lnSpc>
                  <a:spcPct val="100000"/>
                </a:lnSpc>
                <a:spcBef>
                  <a:spcPct val="0"/>
                </a:spcBef>
                <a:spcAft>
                  <a:spcPct val="0"/>
                </a:spcAft>
                <a:buClrTx/>
                <a:buSzTx/>
                <a:buFontTx/>
                <a:buNone/>
                <a:tabLst/>
              </a:pPr>
              <a:r>
                <a:rPr kumimoji="0" lang="uz-Cyrl-UZ" altLang="ru-RU" sz="1800" b="1" i="0" u="none" strike="noStrike" cap="none" normalizeH="0" baseline="0" smtClean="0">
                  <a:ln>
                    <a:noFill/>
                  </a:ln>
                  <a:solidFill>
                    <a:srgbClr val="009900"/>
                  </a:solidFill>
                  <a:effectLst/>
                  <a:latin typeface="Times New Roman" panose="02020603050405020304" pitchFamily="18" charset="0"/>
                  <a:cs typeface="Arial" panose="020B0604020202020204" pitchFamily="34" charset="0"/>
                </a:rPr>
                <a:t>камайтиради.</a:t>
              </a:r>
              <a:endParaRPr kumimoji="0" lang="ru-RU" altLang="ru-RU" sz="1800" b="1" i="0" u="none" strike="noStrike" cap="none" normalizeH="0" baseline="0" smtClean="0">
                <a:ln>
                  <a:noFill/>
                </a:ln>
                <a:solidFill>
                  <a:srgbClr val="009900"/>
                </a:solidFill>
                <a:effectLst/>
                <a:latin typeface="Times New Roman" panose="02020603050405020304" pitchFamily="18" charset="0"/>
                <a:cs typeface="Arial" panose="020B0604020202020204" pitchFamily="34" charset="0"/>
              </a:endParaRPr>
            </a:p>
          </p:txBody>
        </p:sp>
        <p:sp>
          <p:nvSpPr>
            <p:cNvPr id="6" name="_s3082"/>
            <p:cNvSpPr>
              <a:spLocks noChangeArrowheads="1"/>
            </p:cNvSpPr>
            <p:nvPr/>
          </p:nvSpPr>
          <p:spPr bwMode="auto">
            <a:xfrm>
              <a:off x="2436" y="1960"/>
              <a:ext cx="960" cy="246"/>
            </a:xfrm>
            <a:prstGeom prst="roundRect">
              <a:avLst>
                <a:gd name="adj" fmla="val 16667"/>
              </a:avLst>
            </a:prstGeom>
            <a:solidFill>
              <a:schemeClr val="tx1"/>
            </a:solidFill>
            <a:ln w="9525">
              <a:solidFill>
                <a:schemeClr val="tx1"/>
              </a:solidFill>
              <a:round/>
              <a:headEnd/>
              <a:tailEnd/>
            </a:ln>
          </p:spPr>
          <p:txBody>
            <a:bodyPr vert="horz" wrap="none" lIns="0" tIns="0" rIns="0" bIns="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altLang="ru-RU" sz="1800" b="1" i="0" u="none" strike="noStrike" cap="none" normalizeH="0" baseline="0" smtClean="0">
                  <a:ln>
                    <a:noFill/>
                  </a:ln>
                  <a:solidFill>
                    <a:srgbClr val="009900"/>
                  </a:solidFill>
                  <a:effectLst/>
                  <a:latin typeface="Times New Roman" panose="02020603050405020304" pitchFamily="18" charset="0"/>
                  <a:cs typeface="Arial" panose="020B0604020202020204" pitchFamily="34" charset="0"/>
                </a:rPr>
                <a:t>Тупроқ структураси</a:t>
              </a:r>
            </a:p>
            <a:p>
              <a:pPr marL="0" marR="0" lvl="0" indent="0" algn="ctr" defTabSz="914400" rtl="0" eaLnBrk="1" fontAlgn="base" latinLnBrk="0" hangingPunct="1">
                <a:lnSpc>
                  <a:spcPct val="100000"/>
                </a:lnSpc>
                <a:spcBef>
                  <a:spcPct val="0"/>
                </a:spcBef>
                <a:spcAft>
                  <a:spcPct val="0"/>
                </a:spcAft>
                <a:buClrTx/>
                <a:buSzTx/>
                <a:buFontTx/>
                <a:buNone/>
                <a:tabLst/>
              </a:pPr>
              <a:r>
                <a:rPr kumimoji="0" lang="uz-Cyrl-UZ" altLang="ru-RU" sz="1800" b="1" i="0" u="none" strike="noStrike" cap="none" normalizeH="0" baseline="0" smtClean="0">
                  <a:ln>
                    <a:noFill/>
                  </a:ln>
                  <a:solidFill>
                    <a:srgbClr val="009900"/>
                  </a:solidFill>
                  <a:effectLst/>
                  <a:latin typeface="Times New Roman" panose="02020603050405020304" pitchFamily="18" charset="0"/>
                  <a:cs typeface="Arial" panose="020B0604020202020204" pitchFamily="34" charset="0"/>
                </a:rPr>
                <a:t>яхшилаб, донодор </a:t>
              </a:r>
            </a:p>
            <a:p>
              <a:pPr marL="0" marR="0" lvl="0" indent="0" algn="ctr" defTabSz="914400" rtl="0" eaLnBrk="1" fontAlgn="base" latinLnBrk="0" hangingPunct="1">
                <a:lnSpc>
                  <a:spcPct val="100000"/>
                </a:lnSpc>
                <a:spcBef>
                  <a:spcPct val="0"/>
                </a:spcBef>
                <a:spcAft>
                  <a:spcPct val="0"/>
                </a:spcAft>
                <a:buClrTx/>
                <a:buSzTx/>
                <a:buFontTx/>
                <a:buNone/>
                <a:tabLst/>
              </a:pPr>
              <a:r>
                <a:rPr kumimoji="0" lang="uz-Cyrl-UZ" altLang="ru-RU" sz="1800" b="1" i="0" u="none" strike="noStrike" cap="none" normalizeH="0" baseline="0" smtClean="0">
                  <a:ln>
                    <a:noFill/>
                  </a:ln>
                  <a:solidFill>
                    <a:srgbClr val="009900"/>
                  </a:solidFill>
                  <a:effectLst/>
                  <a:latin typeface="Times New Roman" panose="02020603050405020304" pitchFamily="18" charset="0"/>
                  <a:cs typeface="Arial" panose="020B0604020202020204" pitchFamily="34" charset="0"/>
                </a:rPr>
                <a:t>майин ҳолатга </a:t>
              </a:r>
              <a:r>
                <a:rPr kumimoji="0" lang="ru-RU" altLang="ru-RU" sz="1800" b="1" i="0" u="none" strike="noStrike" cap="none" normalizeH="0" baseline="0" smtClean="0">
                  <a:ln>
                    <a:noFill/>
                  </a:ln>
                  <a:solidFill>
                    <a:srgbClr val="009900"/>
                  </a:solidFill>
                  <a:effectLst/>
                  <a:latin typeface="Times New Roman" panose="02020603050405020304" pitchFamily="18" charset="0"/>
                  <a:cs typeface="Arial" panose="020B0604020202020204" pitchFamily="34" charset="0"/>
                </a:rPr>
                <a:t>к</a:t>
              </a:r>
              <a:r>
                <a:rPr kumimoji="0" lang="uz-Cyrl-UZ" altLang="ru-RU" sz="1800" b="1" i="0" u="none" strike="noStrike" cap="none" normalizeH="0" baseline="0" smtClean="0">
                  <a:ln>
                    <a:noFill/>
                  </a:ln>
                  <a:solidFill>
                    <a:srgbClr val="009900"/>
                  </a:solidFill>
                  <a:effectLst/>
                  <a:latin typeface="Times New Roman" panose="02020603050405020304" pitchFamily="18" charset="0"/>
                  <a:cs typeface="Arial" panose="020B0604020202020204" pitchFamily="34" charset="0"/>
                </a:rPr>
                <a:t>елти</a:t>
              </a:r>
              <a:r>
                <a:rPr kumimoji="0" lang="ru-RU" altLang="ru-RU" sz="1800" b="1" i="0" u="none" strike="noStrike" cap="none" normalizeH="0" baseline="0" smtClean="0">
                  <a:ln>
                    <a:noFill/>
                  </a:ln>
                  <a:solidFill>
                    <a:srgbClr val="009900"/>
                  </a:solidFill>
                  <a:effectLst/>
                  <a:latin typeface="Times New Roman" panose="02020603050405020304" pitchFamily="18" charset="0"/>
                  <a:cs typeface="Arial" panose="020B0604020202020204" pitchFamily="34" charset="0"/>
                </a:rPr>
                <a:t>-</a:t>
              </a:r>
            </a:p>
            <a:p>
              <a:pPr marL="0" marR="0" lvl="0" indent="0" algn="ctr" defTabSz="914400" rtl="0" eaLnBrk="1" fontAlgn="base" latinLnBrk="0" hangingPunct="1">
                <a:lnSpc>
                  <a:spcPct val="100000"/>
                </a:lnSpc>
                <a:spcBef>
                  <a:spcPct val="0"/>
                </a:spcBef>
                <a:spcAft>
                  <a:spcPct val="0"/>
                </a:spcAft>
                <a:buClrTx/>
                <a:buSzTx/>
                <a:buFontTx/>
                <a:buNone/>
                <a:tabLst/>
              </a:pPr>
              <a:r>
                <a:rPr kumimoji="0" lang="uz-Cyrl-UZ" altLang="ru-RU" sz="1800" b="1" i="0" u="none" strike="noStrike" cap="none" normalizeH="0" baseline="0" smtClean="0">
                  <a:ln>
                    <a:noFill/>
                  </a:ln>
                  <a:solidFill>
                    <a:srgbClr val="009900"/>
                  </a:solidFill>
                  <a:effectLst/>
                  <a:latin typeface="Times New Roman" panose="02020603050405020304" pitchFamily="18" charset="0"/>
                  <a:cs typeface="Arial" panose="020B0604020202020204" pitchFamily="34" charset="0"/>
                </a:rPr>
                <a:t>ради</a:t>
              </a:r>
              <a:r>
                <a:rPr kumimoji="0" lang="ru-RU" altLang="ru-RU" sz="1800" b="1" i="0" u="none" strike="noStrike" cap="none" normalizeH="0" baseline="0" smtClean="0">
                  <a:ln>
                    <a:noFill/>
                  </a:ln>
                  <a:solidFill>
                    <a:srgbClr val="009900"/>
                  </a:solidFill>
                  <a:effectLst/>
                  <a:latin typeface="Times New Roman" panose="02020603050405020304" pitchFamily="18" charset="0"/>
                  <a:cs typeface="Arial" panose="020B0604020202020204" pitchFamily="34" charset="0"/>
                </a:rPr>
                <a:t>, тупро</a:t>
              </a:r>
              <a:r>
                <a:rPr kumimoji="0" lang="uz-Cyrl-UZ" altLang="ru-RU" sz="1800" b="1" i="0" u="none" strike="noStrike" cap="none" normalizeH="0" baseline="0" smtClean="0">
                  <a:ln>
                    <a:noFill/>
                  </a:ln>
                  <a:solidFill>
                    <a:srgbClr val="009900"/>
                  </a:solidFill>
                  <a:effectLst/>
                  <a:latin typeface="Times New Roman" panose="02020603050405020304" pitchFamily="18" charset="0"/>
                  <a:cs typeface="Arial" panose="020B0604020202020204" pitchFamily="34" charset="0"/>
                </a:rPr>
                <a:t>қ</a:t>
              </a:r>
              <a:r>
                <a:rPr kumimoji="0" lang="ru-RU" altLang="ru-RU" sz="1800" b="1" i="0" u="none" strike="noStrike" cap="none" normalizeH="0" baseline="0" smtClean="0">
                  <a:ln>
                    <a:noFill/>
                  </a:ln>
                  <a:solidFill>
                    <a:srgbClr val="009900"/>
                  </a:solidFill>
                  <a:effectLst/>
                  <a:latin typeface="Times New Roman" panose="02020603050405020304" pitchFamily="18" charset="0"/>
                  <a:cs typeface="Arial" panose="020B0604020202020204" pitchFamily="34" charset="0"/>
                </a:rPr>
                <a:t> зичли-</a:t>
              </a:r>
              <a:endParaRPr kumimoji="0" lang="uz-Cyrl-UZ" altLang="ru-RU" sz="1800" b="1" i="0" u="none" strike="noStrike" cap="none" normalizeH="0" baseline="0" smtClean="0">
                <a:ln>
                  <a:noFill/>
                </a:ln>
                <a:solidFill>
                  <a:srgbClr val="009900"/>
                </a:solidFill>
                <a:effectLst/>
                <a:latin typeface="Times New Roman" panose="02020603050405020304" pitchFamily="18" charset="0"/>
                <a:cs typeface="Arial" panose="020B0604020202020204"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smtClean="0">
                  <a:ln>
                    <a:noFill/>
                  </a:ln>
                  <a:solidFill>
                    <a:srgbClr val="009900"/>
                  </a:solidFill>
                  <a:effectLst/>
                  <a:latin typeface="Times New Roman" panose="02020603050405020304" pitchFamily="18" charset="0"/>
                  <a:cs typeface="Arial" panose="020B0604020202020204" pitchFamily="34" charset="0"/>
                </a:rPr>
                <a:t>гини камайтиради</a:t>
              </a:r>
              <a:r>
                <a:rPr kumimoji="0" lang="uz-Cyrl-UZ" altLang="ru-RU" sz="1800" b="1" i="0" u="none" strike="noStrike" cap="none" normalizeH="0" baseline="0" smtClean="0">
                  <a:ln>
                    <a:noFill/>
                  </a:ln>
                  <a:solidFill>
                    <a:srgbClr val="009900"/>
                  </a:solidFill>
                  <a:effectLst/>
                  <a:latin typeface="Times New Roman" panose="02020603050405020304" pitchFamily="18" charset="0"/>
                  <a:cs typeface="Arial" panose="020B0604020202020204" pitchFamily="34" charset="0"/>
                </a:rPr>
                <a:t>.</a:t>
              </a:r>
              <a:endParaRPr kumimoji="0" lang="ru-RU" altLang="ru-RU" sz="1800" b="1" i="0" u="none" strike="noStrike" cap="none" normalizeH="0" baseline="0" smtClean="0">
                <a:ln>
                  <a:noFill/>
                </a:ln>
                <a:solidFill>
                  <a:srgbClr val="009900"/>
                </a:solidFill>
                <a:effectLst/>
                <a:latin typeface="Times New Roman" panose="02020603050405020304" pitchFamily="18" charset="0"/>
                <a:cs typeface="Arial" panose="020B0604020202020204" pitchFamily="34" charset="0"/>
              </a:endParaRPr>
            </a:p>
          </p:txBody>
        </p:sp>
      </p:grpSp>
      <p:sp>
        <p:nvSpPr>
          <p:cNvPr id="3083" name="AutoShape 41"/>
          <p:cNvSpPr>
            <a:spLocks noChangeArrowheads="1"/>
          </p:cNvSpPr>
          <p:nvPr/>
        </p:nvSpPr>
        <p:spPr bwMode="auto">
          <a:xfrm>
            <a:off x="1476375" y="5157788"/>
            <a:ext cx="7200900" cy="1295400"/>
          </a:xfrm>
          <a:prstGeom prst="wedgeRectCallout">
            <a:avLst>
              <a:gd name="adj1" fmla="val -28176"/>
              <a:gd name="adj2" fmla="val 57477"/>
            </a:avLst>
          </a:prstGeom>
          <a:solidFill>
            <a:schemeClr val="tx1"/>
          </a:solidFill>
          <a:ln w="9525">
            <a:solidFill>
              <a:schemeClr val="tx1"/>
            </a:solidFill>
            <a:miter lim="800000"/>
            <a:headEnd/>
            <a:tailEnd/>
          </a:ln>
        </p:spPr>
        <p:txBody>
          <a:bodyPr/>
          <a:lstStyle>
            <a:lvl1pPr>
              <a:spcBef>
                <a:spcPct val="20000"/>
              </a:spcBef>
              <a:buClr>
                <a:schemeClr val="hlink"/>
              </a:buClr>
              <a:buSzPct val="120000"/>
              <a:buChar char="•"/>
              <a:defRPr sz="3200">
                <a:solidFill>
                  <a:schemeClr val="tx1"/>
                </a:solidFill>
                <a:latin typeface="Tahoma" panose="020B0604030504040204" pitchFamily="34" charset="0"/>
              </a:defRPr>
            </a:lvl1pPr>
            <a:lvl2pPr marL="742950" indent="-285750">
              <a:spcBef>
                <a:spcPct val="20000"/>
              </a:spcBef>
              <a:buFont typeface="Tahoma" panose="020B0604030504040204" pitchFamily="34" charset="0"/>
              <a:buChar char="–"/>
              <a:defRPr sz="2800">
                <a:solidFill>
                  <a:schemeClr val="tx1"/>
                </a:solidFill>
                <a:latin typeface="Tahoma" panose="020B0604030504040204" pitchFamily="34" charset="0"/>
              </a:defRPr>
            </a:lvl2pPr>
            <a:lvl3pPr marL="1143000" indent="-228600">
              <a:spcBef>
                <a:spcPct val="20000"/>
              </a:spcBef>
              <a:buClr>
                <a:schemeClr val="hlink"/>
              </a:buClr>
              <a:buSzPct val="120000"/>
              <a:buChar char="•"/>
              <a:defRPr sz="2400">
                <a:solidFill>
                  <a:schemeClr val="tx1"/>
                </a:solidFill>
                <a:latin typeface="Tahoma" panose="020B0604030504040204" pitchFamily="34" charset="0"/>
              </a:defRPr>
            </a:lvl3pPr>
            <a:lvl4pPr marL="1600200" indent="-228600">
              <a:spcBef>
                <a:spcPct val="20000"/>
              </a:spcBef>
              <a:buFont typeface="Tahoma" panose="020B0604030504040204" pitchFamily="34" charset="0"/>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Wingdings" panose="05000000000000000000" pitchFamily="2" charset="2"/>
              <a:buChar char="v"/>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Wingdings" panose="05000000000000000000" pitchFamily="2" charset="2"/>
              <a:buChar char="v"/>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Wingdings" panose="05000000000000000000" pitchFamily="2" charset="2"/>
              <a:buChar char="v"/>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Wingdings" panose="05000000000000000000" pitchFamily="2" charset="2"/>
              <a:buChar char="v"/>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Wingdings" panose="05000000000000000000" pitchFamily="2" charset="2"/>
              <a:buChar char="v"/>
              <a:defRPr sz="2000">
                <a:solidFill>
                  <a:schemeClr val="tx1"/>
                </a:solidFill>
                <a:latin typeface="Tahoma" panose="020B0604030504040204" pitchFamily="34"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defRPr/>
            </a:pPr>
            <a:r>
              <a:rPr kumimoji="0" lang="uz-Cyrl-UZ" altLang="ru-RU" sz="1600" b="1" i="0" u="none" strike="noStrike" kern="1200" cap="none" spc="0" normalizeH="0" baseline="0" noProof="0" smtClean="0">
                <a:ln>
                  <a:noFill/>
                </a:ln>
                <a:solidFill>
                  <a:srgbClr val="FF0000"/>
                </a:solidFill>
                <a:effectLst/>
                <a:uLnTx/>
                <a:uFillTx/>
                <a:latin typeface="Arial" panose="020B0604020202020204" pitchFamily="34" charset="0"/>
                <a:ea typeface="+mn-ea"/>
                <a:cs typeface="Arial" panose="020B0604020202020204" pitchFamily="34" charset="0"/>
              </a:rPr>
              <a:t>Кузда ўз вақтида шудгорланмаган майдонларда </a:t>
            </a:r>
            <a:r>
              <a:rPr kumimoji="0" lang="ru-RU" altLang="ru-RU" sz="1600" b="1" i="0" u="none" strike="noStrike" kern="1200" cap="none" spc="0" normalizeH="0" baseline="0" noProof="0" smtClean="0">
                <a:ln>
                  <a:noFill/>
                </a:ln>
                <a:solidFill>
                  <a:srgbClr val="FF0000"/>
                </a:solidFill>
                <a:effectLst/>
                <a:uLnTx/>
                <a:uFillTx/>
                <a:latin typeface="Arial" panose="020B0604020202020204" pitchFamily="34" charset="0"/>
                <a:ea typeface="+mn-ea"/>
                <a:cs typeface="Arial" panose="020B0604020202020204" pitchFamily="34" charset="0"/>
              </a:rPr>
              <a:t>е</a:t>
            </a:r>
            <a:r>
              <a:rPr kumimoji="0" lang="uz-Cyrl-UZ" altLang="ru-RU" sz="1600" b="1" i="0" u="none" strike="noStrike" kern="1200" cap="none" spc="0" normalizeH="0" baseline="0" noProof="0" smtClean="0">
                <a:ln>
                  <a:noFill/>
                </a:ln>
                <a:solidFill>
                  <a:srgbClr val="FF0000"/>
                </a:solidFill>
                <a:effectLst/>
                <a:uLnTx/>
                <a:uFillTx/>
                <a:latin typeface="Arial" panose="020B0604020202020204" pitchFamily="34" charset="0"/>
                <a:ea typeface="+mn-ea"/>
                <a:cs typeface="Arial" panose="020B0604020202020204" pitchFamily="34" charset="0"/>
              </a:rPr>
              <a:t>р музлаб сернам бўлиб қолса, </a:t>
            </a:r>
            <a:r>
              <a:rPr kumimoji="0" lang="uz-Cyrl-UZ" altLang="ru-RU" sz="1600" b="1" i="0" u="none" strike="noStrike" kern="1200" cap="none" spc="0" normalizeH="0" baseline="0" noProof="0" smtClean="0">
                <a:ln>
                  <a:noFill/>
                </a:ln>
                <a:solidFill>
                  <a:srgbClr val="FF0000"/>
                </a:solidFill>
                <a:effectLst/>
                <a:uLnTx/>
                <a:uFillTx/>
                <a:latin typeface="Times New Roman" panose="02020603050405020304" pitchFamily="18" charset="0"/>
                <a:ea typeface="+mn-ea"/>
                <a:cs typeface="Arial" panose="020B0604020202020204" pitchFamily="34" charset="0"/>
              </a:rPr>
              <a:t>тупроқни</a:t>
            </a:r>
            <a:r>
              <a:rPr kumimoji="0" lang="uz-Cyrl-UZ" altLang="ru-RU" sz="1600" b="1" i="0" u="none" strike="noStrike" kern="1200" cap="none" spc="0" normalizeH="0" baseline="0" noProof="0" smtClean="0">
                <a:ln>
                  <a:noFill/>
                </a:ln>
                <a:solidFill>
                  <a:srgbClr val="FF0000"/>
                </a:solidFill>
                <a:effectLst/>
                <a:uLnTx/>
                <a:uFillTx/>
                <a:latin typeface="Arial" panose="020B0604020202020204" pitchFamily="34" charset="0"/>
                <a:ea typeface="+mn-ea"/>
                <a:cs typeface="Arial" panose="020B0604020202020204" pitchFamily="34" charset="0"/>
              </a:rPr>
              <a:t> сифатли ҳайдаб бўлмайди ва кузги шудгорга қўйилган агротехник талаблар бажарилмай, тупроқ структураси бузилиб</a:t>
            </a:r>
            <a:r>
              <a:rPr kumimoji="0" lang="ru-RU" altLang="ru-RU" sz="1600" b="1" i="0" u="none" strike="noStrike" kern="1200" cap="none" spc="0" normalizeH="0" baseline="0" noProof="0" smtClean="0">
                <a:ln>
                  <a:noFill/>
                </a:ln>
                <a:solidFill>
                  <a:srgbClr val="FF0000"/>
                </a:solidFill>
                <a:effectLst/>
                <a:uLnTx/>
                <a:uFillTx/>
                <a:latin typeface="Arial" panose="020B0604020202020204" pitchFamily="34" charset="0"/>
                <a:ea typeface="+mn-ea"/>
                <a:cs typeface="Arial" panose="020B0604020202020204" pitchFamily="34" charset="0"/>
              </a:rPr>
              <a:t> </a:t>
            </a:r>
            <a:r>
              <a:rPr kumimoji="0" lang="uz-Cyrl-UZ" altLang="ru-RU" sz="1600" b="1" i="0" u="none" strike="noStrike" kern="1200" cap="none" spc="0" normalizeH="0" baseline="0" noProof="0" smtClean="0">
                <a:ln>
                  <a:noFill/>
                </a:ln>
                <a:solidFill>
                  <a:srgbClr val="FF0000"/>
                </a:solidFill>
                <a:effectLst/>
                <a:uLnTx/>
                <a:uFillTx/>
                <a:latin typeface="Arial" panose="020B0604020202020204" pitchFamily="34" charset="0"/>
                <a:ea typeface="+mn-ea"/>
                <a:cs typeface="Arial" panose="020B0604020202020204" pitchFamily="34" charset="0"/>
              </a:rPr>
              <a:t>ҳосилдорлик миқдори</a:t>
            </a:r>
            <a:r>
              <a:rPr kumimoji="0" lang="ru-RU" altLang="ru-RU" sz="1600" b="1" i="0" u="none" strike="noStrike" kern="1200" cap="none" spc="0" normalizeH="0" baseline="0" noProof="0" smtClean="0">
                <a:ln>
                  <a:noFill/>
                </a:ln>
                <a:solidFill>
                  <a:srgbClr val="FF0000"/>
                </a:solidFill>
                <a:effectLst/>
                <a:uLnTx/>
                <a:uFillTx/>
                <a:latin typeface="Arial" panose="020B0604020202020204" pitchFamily="34" charset="0"/>
                <a:ea typeface="+mn-ea"/>
                <a:cs typeface="Arial" panose="020B0604020202020204" pitchFamily="34" charset="0"/>
              </a:rPr>
              <a:t> г</a:t>
            </a:r>
            <a:r>
              <a:rPr kumimoji="0" lang="uz-Cyrl-UZ" altLang="ru-RU" sz="1600" b="1" i="0" u="none" strike="noStrike" kern="1200" cap="none" spc="0" normalizeH="0" baseline="0" noProof="0" smtClean="0">
                <a:ln>
                  <a:noFill/>
                </a:ln>
                <a:solidFill>
                  <a:srgbClr val="FF0000"/>
                </a:solidFill>
                <a:effectLst/>
                <a:uLnTx/>
                <a:uFillTx/>
                <a:latin typeface="Arial" panose="020B0604020202020204" pitchFamily="34" charset="0"/>
                <a:ea typeface="+mn-ea"/>
                <a:cs typeface="Arial" panose="020B0604020202020204" pitchFamily="34" charset="0"/>
              </a:rPr>
              <a:t>ектарига 3.5-7.5 центнергача </a:t>
            </a:r>
            <a:r>
              <a:rPr kumimoji="0" lang="ru-RU" altLang="ru-RU" sz="1600" b="1" i="0" u="none" strike="noStrike" kern="1200" cap="none" spc="0" normalizeH="0" baseline="0" noProof="0" smtClean="0">
                <a:ln>
                  <a:noFill/>
                </a:ln>
                <a:solidFill>
                  <a:srgbClr val="FF0000"/>
                </a:solidFill>
                <a:effectLst/>
                <a:uLnTx/>
                <a:uFillTx/>
                <a:latin typeface="Arial" panose="020B0604020202020204" pitchFamily="34" charset="0"/>
                <a:ea typeface="+mn-ea"/>
                <a:cs typeface="Arial" panose="020B0604020202020204" pitchFamily="34" charset="0"/>
              </a:rPr>
              <a:t>            </a:t>
            </a:r>
            <a:r>
              <a:rPr kumimoji="0" lang="uz-Cyrl-UZ" altLang="ru-RU" sz="1600" b="1" i="0" u="none" strike="noStrike" kern="1200" cap="none" spc="0" normalizeH="0" baseline="0" noProof="0" smtClean="0">
                <a:ln>
                  <a:noFill/>
                </a:ln>
                <a:solidFill>
                  <a:srgbClr val="FF0000"/>
                </a:solidFill>
                <a:effectLst/>
                <a:uLnTx/>
                <a:uFillTx/>
                <a:latin typeface="Arial" panose="020B0604020202020204" pitchFamily="34" charset="0"/>
                <a:ea typeface="+mn-ea"/>
                <a:cs typeface="Arial" panose="020B0604020202020204" pitchFamily="34" charset="0"/>
              </a:rPr>
              <a:t>камайяди. </a:t>
            </a:r>
            <a:endParaRPr kumimoji="0" lang="ru-RU" altLang="ru-RU" sz="1600" b="1" i="0" u="none" strike="noStrike" kern="1200" cap="none" spc="0" normalizeH="0" baseline="0" noProof="0" smtClean="0">
              <a:ln>
                <a:noFill/>
              </a:ln>
              <a:solidFill>
                <a:srgbClr val="FF0000"/>
              </a:solidFill>
              <a:effectLst/>
              <a:uLnTx/>
              <a:uFillTx/>
              <a:latin typeface="Arial" panose="020B0604020202020204" pitchFamily="34" charset="0"/>
              <a:ea typeface="+mn-ea"/>
              <a:cs typeface="Arial" panose="020B0604020202020204" pitchFamily="34" charset="0"/>
            </a:endParaRPr>
          </a:p>
          <a:p>
            <a:pPr marL="0" marR="0" lvl="0" indent="0" algn="just" defTabSz="914400" rtl="0" eaLnBrk="1" fontAlgn="base" latinLnBrk="0" hangingPunct="1">
              <a:lnSpc>
                <a:spcPct val="100000"/>
              </a:lnSpc>
              <a:spcBef>
                <a:spcPct val="0"/>
              </a:spcBef>
              <a:spcAft>
                <a:spcPct val="0"/>
              </a:spcAft>
              <a:buClrTx/>
              <a:buSzTx/>
              <a:buFontTx/>
              <a:buNone/>
              <a:tabLst/>
              <a:defRPr/>
            </a:pPr>
            <a:endParaRPr kumimoji="0" lang="uz-Cyrl-UZ" altLang="ru-RU" sz="1600" b="1" i="0" u="none" strike="noStrike" kern="1200" cap="none" spc="0" normalizeH="0" baseline="0" noProof="0" smtClean="0">
              <a:ln>
                <a:noFill/>
              </a:ln>
              <a:solidFill>
                <a:srgbClr val="FF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404902719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4"/>
          <p:cNvSpPr>
            <a:spLocks noGrp="1" noChangeArrowheads="1"/>
          </p:cNvSpPr>
          <p:nvPr>
            <p:ph type="title" sz="quarter"/>
          </p:nvPr>
        </p:nvSpPr>
        <p:spPr>
          <a:xfrm>
            <a:off x="457200" y="292100"/>
            <a:ext cx="8229600" cy="473075"/>
          </a:xfrm>
        </p:spPr>
        <p:txBody>
          <a:bodyPr/>
          <a:lstStyle/>
          <a:p>
            <a:pPr algn="ctr" eaLnBrk="1" hangingPunct="1"/>
            <a:r>
              <a:rPr lang="uz-Cyrl-UZ" altLang="ru-RU" sz="3200" b="1" smtClean="0">
                <a:effectLst/>
                <a:latin typeface="Times New Roman" panose="02020603050405020304" pitchFamily="18" charset="0"/>
              </a:rPr>
              <a:t>Шудгорлаш чуқурлиги.</a:t>
            </a:r>
            <a:endParaRPr lang="ru-RU" altLang="ru-RU" sz="3200" b="1" smtClean="0">
              <a:effectLst/>
              <a:latin typeface="Times New Roman" panose="02020603050405020304" pitchFamily="18" charset="0"/>
            </a:endParaRPr>
          </a:p>
        </p:txBody>
      </p:sp>
      <p:graphicFrame>
        <p:nvGraphicFramePr>
          <p:cNvPr id="597099" name="Group 107"/>
          <p:cNvGraphicFramePr>
            <a:graphicFrameLocks noGrp="1"/>
          </p:cNvGraphicFramePr>
          <p:nvPr>
            <p:ph sz="quarter" idx="3"/>
          </p:nvPr>
        </p:nvGraphicFramePr>
        <p:xfrm>
          <a:off x="250825" y="765175"/>
          <a:ext cx="4105275" cy="5541963"/>
        </p:xfrm>
        <a:graphic>
          <a:graphicData uri="http://schemas.openxmlformats.org/drawingml/2006/table">
            <a:tbl>
              <a:tblPr/>
              <a:tblGrid>
                <a:gridCol w="4105275">
                  <a:extLst>
                    <a:ext uri="{9D8B030D-6E8A-4147-A177-3AD203B41FA5}">
                      <a16:colId xmlns:a16="http://schemas.microsoft.com/office/drawing/2014/main" val="20000"/>
                    </a:ext>
                  </a:extLst>
                </a:gridCol>
              </a:tblGrid>
              <a:tr h="5541963">
                <a:tc>
                  <a:txBody>
                    <a:bodyPr/>
                    <a:lstStyle/>
                    <a:p>
                      <a:pPr marL="0" marR="0" lvl="0" indent="0" algn="just" defTabSz="914400" rtl="0" eaLnBrk="1" fontAlgn="base" latinLnBrk="0" hangingPunct="1">
                        <a:lnSpc>
                          <a:spcPct val="100000"/>
                        </a:lnSpc>
                        <a:spcBef>
                          <a:spcPct val="20000"/>
                        </a:spcBef>
                        <a:spcAft>
                          <a:spcPct val="0"/>
                        </a:spcAft>
                        <a:buClr>
                          <a:schemeClr val="hlink"/>
                        </a:buClr>
                        <a:buSzPct val="120000"/>
                        <a:buFontTx/>
                        <a:buNone/>
                        <a:tabLst/>
                      </a:pPr>
                      <a:r>
                        <a:rPr kumimoji="0" lang="uz-Cyrl-UZ" sz="1600" b="1" i="0" u="none" strike="noStrike" cap="none" normalizeH="0" baseline="0" smtClean="0">
                          <a:ln>
                            <a:noFill/>
                          </a:ln>
                          <a:solidFill>
                            <a:schemeClr val="bg1"/>
                          </a:solidFill>
                          <a:effectLst/>
                          <a:latin typeface="Times New Roman" pitchFamily="18" charset="0"/>
                        </a:rPr>
                        <a:t>Шимолий ва ўрта зоналарда типик бўз тупроқларда ҳамда </a:t>
                      </a:r>
                      <a:r>
                        <a:rPr kumimoji="0" lang="ru-RU" sz="1600" b="1" i="0" u="none" strike="noStrike" cap="none" normalizeH="0" baseline="0" smtClean="0">
                          <a:ln>
                            <a:noFill/>
                          </a:ln>
                          <a:solidFill>
                            <a:schemeClr val="bg1"/>
                          </a:solidFill>
                          <a:effectLst/>
                          <a:latin typeface="Times New Roman" pitchFamily="18" charset="0"/>
                        </a:rPr>
                        <a:t>Тошкент, </a:t>
                      </a:r>
                      <a:r>
                        <a:rPr kumimoji="0" lang="uz-Cyrl-UZ" sz="1600" b="1" i="0" u="none" strike="noStrike" cap="none" normalizeH="0" baseline="0" smtClean="0">
                          <a:ln>
                            <a:noFill/>
                          </a:ln>
                          <a:solidFill>
                            <a:schemeClr val="bg1"/>
                          </a:solidFill>
                          <a:effectLst/>
                          <a:latin typeface="Times New Roman" pitchFamily="18" charset="0"/>
                        </a:rPr>
                        <a:t>Самар-қанд, </a:t>
                      </a:r>
                      <a:r>
                        <a:rPr kumimoji="0" lang="ru-RU" sz="1600" b="1" i="0" u="none" strike="noStrike" cap="none" normalizeH="0" baseline="0" smtClean="0">
                          <a:ln>
                            <a:noFill/>
                          </a:ln>
                          <a:solidFill>
                            <a:schemeClr val="bg1"/>
                          </a:solidFill>
                          <a:effectLst/>
                          <a:latin typeface="Times New Roman" pitchFamily="18" charset="0"/>
                        </a:rPr>
                        <a:t>Сирдарё, Наманган, Фар</a:t>
                      </a:r>
                      <a:r>
                        <a:rPr kumimoji="0" lang="uz-Cyrl-UZ" sz="1600" b="1" i="0" u="none" strike="noStrike" cap="none" normalizeH="0" baseline="0" smtClean="0">
                          <a:ln>
                            <a:noFill/>
                          </a:ln>
                          <a:solidFill>
                            <a:schemeClr val="bg1"/>
                          </a:solidFill>
                          <a:effectLst/>
                          <a:latin typeface="Times New Roman" pitchFamily="18" charset="0"/>
                        </a:rPr>
                        <a:t>ғ</a:t>
                      </a:r>
                      <a:r>
                        <a:rPr kumimoji="0" lang="ru-RU" sz="1600" b="1" i="0" u="none" strike="noStrike" cap="none" normalizeH="0" baseline="0" smtClean="0">
                          <a:ln>
                            <a:noFill/>
                          </a:ln>
                          <a:solidFill>
                            <a:schemeClr val="bg1"/>
                          </a:solidFill>
                          <a:effectLst/>
                          <a:latin typeface="Times New Roman" pitchFamily="18" charset="0"/>
                        </a:rPr>
                        <a:t>ога</a:t>
                      </a:r>
                      <a:r>
                        <a:rPr kumimoji="0" lang="uz-Cyrl-UZ" sz="1600" b="1" i="0" u="none" strike="noStrike" cap="none" normalizeH="0" baseline="0" smtClean="0">
                          <a:ln>
                            <a:noFill/>
                          </a:ln>
                          <a:solidFill>
                            <a:schemeClr val="bg1"/>
                          </a:solidFill>
                          <a:effectLst/>
                          <a:latin typeface="Times New Roman" pitchFamily="18" charset="0"/>
                        </a:rPr>
                        <a:t>, Андижон тоғолди ва Жиззах, Қашқадарё, Бухоро</a:t>
                      </a:r>
                      <a:r>
                        <a:rPr kumimoji="0" lang="ru-RU" sz="1600" b="1" i="0" u="none" strike="noStrike" cap="none" normalizeH="0" baseline="0" smtClean="0">
                          <a:ln>
                            <a:noFill/>
                          </a:ln>
                          <a:solidFill>
                            <a:schemeClr val="bg1"/>
                          </a:solidFill>
                          <a:effectLst/>
                          <a:latin typeface="Times New Roman" pitchFamily="18" charset="0"/>
                        </a:rPr>
                        <a:t> </a:t>
                      </a:r>
                      <a:r>
                        <a:rPr kumimoji="0" lang="uz-Cyrl-UZ" sz="1600" b="1" i="0" u="none" strike="noStrike" cap="none" normalizeH="0" baseline="0" smtClean="0">
                          <a:ln>
                            <a:noFill/>
                          </a:ln>
                          <a:solidFill>
                            <a:schemeClr val="bg1"/>
                          </a:solidFill>
                          <a:effectLst/>
                          <a:latin typeface="Times New Roman" pitchFamily="18" charset="0"/>
                        </a:rPr>
                        <a:t> вилоятларининг ва Қарақалпоғистон Республикаси</a:t>
                      </a:r>
                      <a:r>
                        <a:rPr kumimoji="0" lang="uz-Cyrl-UZ" sz="1600" b="0" i="0" u="none" strike="noStrike" cap="none" normalizeH="0" baseline="0" smtClean="0">
                          <a:ln>
                            <a:noFill/>
                          </a:ln>
                          <a:solidFill>
                            <a:schemeClr val="bg1"/>
                          </a:solidFill>
                          <a:effectLst/>
                          <a:latin typeface="Times New Roman" pitchFamily="18" charset="0"/>
                        </a:rPr>
                        <a:t>о </a:t>
                      </a:r>
                      <a:r>
                        <a:rPr kumimoji="0" lang="uz-Cyrl-UZ" sz="1600" b="1" i="0" u="none" strike="noStrike" cap="none" normalizeH="0" baseline="0" smtClean="0">
                          <a:ln>
                            <a:noFill/>
                          </a:ln>
                          <a:solidFill>
                            <a:schemeClr val="bg1"/>
                          </a:solidFill>
                          <a:effectLst/>
                          <a:latin typeface="Times New Roman" pitchFamily="18" charset="0"/>
                        </a:rPr>
                        <a:t>ўтлоқ тупроқлари кузги шудгор 30см га ўтказилади.</a:t>
                      </a:r>
                    </a:p>
                    <a:p>
                      <a:pPr marL="0" marR="0" lvl="0" indent="0" algn="just" defTabSz="914400" rtl="0" eaLnBrk="1" fontAlgn="base" latinLnBrk="0" hangingPunct="1">
                        <a:lnSpc>
                          <a:spcPct val="100000"/>
                        </a:lnSpc>
                        <a:spcBef>
                          <a:spcPct val="20000"/>
                        </a:spcBef>
                        <a:spcAft>
                          <a:spcPct val="0"/>
                        </a:spcAft>
                        <a:buClr>
                          <a:schemeClr val="hlink"/>
                        </a:buClr>
                        <a:buSzPct val="120000"/>
                        <a:buFontTx/>
                        <a:buNone/>
                        <a:tabLst/>
                      </a:pPr>
                      <a:r>
                        <a:rPr kumimoji="0" lang="uz-Cyrl-UZ" sz="1600" b="1" i="0" u="none" strike="noStrike" cap="none" normalizeH="0" baseline="0" smtClean="0">
                          <a:ln>
                            <a:noFill/>
                          </a:ln>
                          <a:solidFill>
                            <a:schemeClr val="bg1"/>
                          </a:solidFill>
                          <a:effectLst/>
                          <a:latin typeface="Times New Roman" pitchFamily="18" charset="0"/>
                        </a:rPr>
                        <a:t>Хоразм вилоятининг ва Қарақалпоғис-тон Республикасининг калин агро-ирригацион чўкмалари билан қопланган ўтлоқ тупроқларида 30-32см га.</a:t>
                      </a:r>
                    </a:p>
                    <a:p>
                      <a:pPr marL="0" marR="0" lvl="0" indent="0" algn="just" defTabSz="914400" rtl="0" eaLnBrk="1" fontAlgn="base" latinLnBrk="0" hangingPunct="1">
                        <a:lnSpc>
                          <a:spcPct val="100000"/>
                        </a:lnSpc>
                        <a:spcBef>
                          <a:spcPct val="20000"/>
                        </a:spcBef>
                        <a:spcAft>
                          <a:spcPct val="0"/>
                        </a:spcAft>
                        <a:buClr>
                          <a:schemeClr val="hlink"/>
                        </a:buClr>
                        <a:buSzPct val="120000"/>
                        <a:buFontTx/>
                        <a:buNone/>
                        <a:tabLst/>
                      </a:pPr>
                      <a:r>
                        <a:rPr kumimoji="0" lang="uz-Cyrl-UZ" sz="1600" b="1" i="0" u="none" strike="noStrike" cap="none" normalizeH="0" baseline="0" smtClean="0">
                          <a:ln>
                            <a:noFill/>
                          </a:ln>
                          <a:solidFill>
                            <a:schemeClr val="bg1"/>
                          </a:solidFill>
                          <a:effectLst/>
                          <a:latin typeface="Times New Roman" pitchFamily="18" charset="0"/>
                        </a:rPr>
                        <a:t>Андижон, Сурхондарё вилоятларининг ҳайдалма қатлами калин ерларда 35-40 см га. Мирзачўлнинг қадимдан ҳайдаладиган, сизот сувлари юза жойлашган оч бўз тупроқлар 45 см юмшатилади ва 28-30 смга ағдариб ҳайдалади.</a:t>
                      </a:r>
                      <a:endParaRPr kumimoji="0" lang="ru-RU" sz="1600" b="1" i="0" u="none" strike="noStrike" cap="none" normalizeH="0" baseline="0" smtClean="0">
                        <a:ln>
                          <a:noFill/>
                        </a:ln>
                        <a:solidFill>
                          <a:schemeClr val="bg1"/>
                        </a:solidFill>
                        <a:effectLst/>
                        <a:latin typeface="Times New Roman" pitchFamily="18" charset="0"/>
                      </a:endParaRPr>
                    </a:p>
                    <a:p>
                      <a:pPr marL="0" marR="0" lvl="0" indent="0" algn="just" defTabSz="914400" rtl="0" eaLnBrk="1" fontAlgn="base" latinLnBrk="0" hangingPunct="1">
                        <a:lnSpc>
                          <a:spcPct val="100000"/>
                        </a:lnSpc>
                        <a:spcBef>
                          <a:spcPct val="20000"/>
                        </a:spcBef>
                        <a:spcAft>
                          <a:spcPct val="0"/>
                        </a:spcAft>
                        <a:buClr>
                          <a:schemeClr val="hlink"/>
                        </a:buClr>
                        <a:buSzPct val="120000"/>
                        <a:buFontTx/>
                        <a:buNone/>
                        <a:tabLst/>
                      </a:pPr>
                      <a:r>
                        <a:rPr kumimoji="0" lang="uz-Cyrl-UZ" sz="1600" b="1" i="0" u="none" strike="noStrike" cap="none" normalizeH="0" baseline="0" smtClean="0">
                          <a:ln>
                            <a:noFill/>
                          </a:ln>
                          <a:solidFill>
                            <a:schemeClr val="bg1"/>
                          </a:solidFill>
                          <a:effectLst/>
                          <a:latin typeface="Times New Roman" pitchFamily="18" charset="0"/>
                        </a:rPr>
                        <a:t> Кам унумдор, қум ва шағал қатлами мавжуд ерларда шудгор шундай чуқурликда ҳайдалиши керак</a:t>
                      </a:r>
                      <a:r>
                        <a:rPr kumimoji="0" lang="ru-RU" sz="2800" b="1" i="0" u="none" strike="noStrike" cap="none" normalizeH="0" baseline="0" smtClean="0">
                          <a:ln>
                            <a:noFill/>
                          </a:ln>
                          <a:solidFill>
                            <a:schemeClr val="bg1"/>
                          </a:solidFill>
                          <a:effectLst/>
                          <a:latin typeface="Times New Roman" pitchFamily="18" charset="0"/>
                        </a:rPr>
                        <a:t>.</a:t>
                      </a:r>
                      <a:r>
                        <a:rPr kumimoji="0" lang="uz-Cyrl-UZ" sz="2800" b="0" i="0" u="none" strike="noStrike" cap="none" normalizeH="0" baseline="0" smtClean="0">
                          <a:ln>
                            <a:noFill/>
                          </a:ln>
                          <a:solidFill>
                            <a:schemeClr val="bg1"/>
                          </a:solidFill>
                          <a:effectLst/>
                          <a:latin typeface="Times New Roman" pitchFamily="18" charset="0"/>
                        </a:rPr>
                        <a:t> </a:t>
                      </a:r>
                      <a:endParaRPr kumimoji="0" lang="ru-RU" sz="2800" b="0" i="0" u="none" strike="noStrike" cap="none" normalizeH="0" baseline="0" smtClean="0">
                        <a:ln>
                          <a:noFill/>
                        </a:ln>
                        <a:solidFill>
                          <a:schemeClr val="bg1"/>
                        </a:solidFill>
                        <a:effectLst/>
                        <a:latin typeface="Times New Roman" pitchFamily="18" charset="0"/>
                      </a:endParaRPr>
                    </a:p>
                  </a:txBody>
                  <a:tcPr marT="45726" marB="45726"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tx1"/>
                    </a:solidFill>
                  </a:tcPr>
                </a:tc>
                <a:extLst>
                  <a:ext uri="{0D108BD9-81ED-4DB2-BD59-A6C34878D82A}">
                    <a16:rowId xmlns:a16="http://schemas.microsoft.com/office/drawing/2014/main" val="10000"/>
                  </a:ext>
                </a:extLst>
              </a:tr>
            </a:tbl>
          </a:graphicData>
        </a:graphic>
      </p:graphicFrame>
      <p:graphicFrame>
        <p:nvGraphicFramePr>
          <p:cNvPr id="597079" name="Group 87"/>
          <p:cNvGraphicFramePr>
            <a:graphicFrameLocks noGrp="1"/>
          </p:cNvGraphicFramePr>
          <p:nvPr>
            <p:ph sz="quarter" idx="2"/>
          </p:nvPr>
        </p:nvGraphicFramePr>
        <p:xfrm>
          <a:off x="4572000" y="765175"/>
          <a:ext cx="4321175" cy="5832475"/>
        </p:xfrm>
        <a:graphic>
          <a:graphicData uri="http://schemas.openxmlformats.org/drawingml/2006/table">
            <a:tbl>
              <a:tblPr/>
              <a:tblGrid>
                <a:gridCol w="4321175">
                  <a:extLst>
                    <a:ext uri="{9D8B030D-6E8A-4147-A177-3AD203B41FA5}">
                      <a16:colId xmlns:a16="http://schemas.microsoft.com/office/drawing/2014/main" val="20000"/>
                    </a:ext>
                  </a:extLst>
                </a:gridCol>
              </a:tblGrid>
              <a:tr h="5832475">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uz-Cyrl-UZ" sz="3600" b="1" i="0" u="none" strike="noStrike" cap="none" normalizeH="0" baseline="0" smtClean="0">
                          <a:ln>
                            <a:noFill/>
                          </a:ln>
                          <a:solidFill>
                            <a:schemeClr val="tx1"/>
                          </a:solidFill>
                          <a:effectLst>
                            <a:outerShdw blurRad="38100" dist="38100" dir="2700000" algn="tl">
                              <a:srgbClr val="000000"/>
                            </a:outerShdw>
                          </a:effectLst>
                          <a:latin typeface="Tahoma" pitchFamily="34" charset="0"/>
                        </a:rPr>
                        <a:t>Кузги буғдойдан бўшаган майдонлар ёзда 300-500 </a:t>
                      </a:r>
                      <a:r>
                        <a:rPr kumimoji="0" lang="uz-Cyrl-UZ" sz="3600" b="1"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rPr>
                        <a:t>м3/га сув билан суғорилиб, тупроқ етилиши билан 30 смга ҳайдаш ўтказилади.</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269699545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0738" name="Rectangle 2"/>
          <p:cNvSpPr>
            <a:spLocks noGrp="1" noChangeArrowheads="1"/>
          </p:cNvSpPr>
          <p:nvPr>
            <p:ph type="title"/>
          </p:nvPr>
        </p:nvSpPr>
        <p:spPr/>
        <p:txBody>
          <a:bodyPr/>
          <a:lstStyle/>
          <a:p>
            <a:pPr algn="ctr" eaLnBrk="1" hangingPunct="1">
              <a:defRPr/>
            </a:pPr>
            <a:r>
              <a:rPr lang="uz-Cyrl-UZ" sz="4000" smtClean="0"/>
              <a:t>Шудгорлашни сифатли ўтказишда омочни ахамияти. </a:t>
            </a:r>
            <a:r>
              <a:rPr lang="ru-RU" sz="4000" smtClean="0"/>
              <a:t/>
            </a:r>
            <a:br>
              <a:rPr lang="ru-RU" sz="4000" smtClean="0"/>
            </a:br>
            <a:r>
              <a:rPr lang="uz-Cyrl-UZ" sz="4000" smtClean="0"/>
              <a:t>(ПЯ-3-35</a:t>
            </a:r>
            <a:r>
              <a:rPr lang="ru-RU" sz="4000" smtClean="0"/>
              <a:t>, </a:t>
            </a:r>
            <a:r>
              <a:rPr lang="uz-Cyrl-UZ" sz="4000" smtClean="0"/>
              <a:t>ПД-3(4)-35</a:t>
            </a:r>
            <a:r>
              <a:rPr lang="uz-Cyrl-UZ" sz="3200" smtClean="0"/>
              <a:t> </a:t>
            </a:r>
            <a:r>
              <a:rPr lang="uz-Cyrl-UZ" sz="4000" smtClean="0"/>
              <a:t>) </a:t>
            </a:r>
            <a:endParaRPr lang="ru-RU" sz="4000" smtClean="0"/>
          </a:p>
        </p:txBody>
      </p:sp>
      <p:pic>
        <p:nvPicPr>
          <p:cNvPr id="26627" name="Picture 4" descr="Почта0004"/>
          <p:cNvPicPr>
            <a:picLocks noChangeAspect="1" noChangeArrowheads="1"/>
          </p:cNvPicPr>
          <p:nvPr/>
        </p:nvPicPr>
        <p:blipFill>
          <a:blip r:embed="rId2">
            <a:extLst>
              <a:ext uri="{28A0092B-C50C-407E-A947-70E740481C1C}">
                <a14:useLocalDpi xmlns:a14="http://schemas.microsoft.com/office/drawing/2010/main" val="0"/>
              </a:ext>
            </a:extLst>
          </a:blip>
          <a:srcRect l="19012" t="3210" r="28490" b="72194"/>
          <a:stretch>
            <a:fillRect/>
          </a:stretch>
        </p:blipFill>
        <p:spPr bwMode="auto">
          <a:xfrm>
            <a:off x="250825" y="1916113"/>
            <a:ext cx="8388350" cy="450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6155297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7474" name="Rectangle 2"/>
          <p:cNvSpPr>
            <a:spLocks noGrp="1" noChangeArrowheads="1"/>
          </p:cNvSpPr>
          <p:nvPr>
            <p:ph type="title"/>
          </p:nvPr>
        </p:nvSpPr>
        <p:spPr/>
        <p:txBody>
          <a:bodyPr/>
          <a:lstStyle/>
          <a:p>
            <a:pPr eaLnBrk="1" hangingPunct="1">
              <a:defRPr/>
            </a:pPr>
            <a:r>
              <a:rPr lang="uz-Cyrl-UZ" sz="3600" smtClean="0">
                <a:latin typeface="Times New Roman" pitchFamily="18" charset="0"/>
              </a:rPr>
              <a:t/>
            </a:r>
            <a:br>
              <a:rPr lang="uz-Cyrl-UZ" sz="3600" smtClean="0">
                <a:latin typeface="Times New Roman" pitchFamily="18" charset="0"/>
              </a:rPr>
            </a:br>
            <a:r>
              <a:rPr lang="ru-RU" sz="3200" b="1" smtClean="0">
                <a:solidFill>
                  <a:srgbClr val="000000"/>
                </a:solidFill>
                <a:effectLst>
                  <a:outerShdw blurRad="38100" dist="38100" dir="2700000" algn="tl">
                    <a:srgbClr val="FFFFFF"/>
                  </a:outerShdw>
                </a:effectLst>
                <a:latin typeface="Times New Roman" pitchFamily="18" charset="0"/>
              </a:rPr>
              <a:t>ПЯ-3-35 икки ярусли тиркама плуг</a:t>
            </a:r>
            <a:br>
              <a:rPr lang="ru-RU" sz="3200" b="1" smtClean="0">
                <a:solidFill>
                  <a:srgbClr val="000000"/>
                </a:solidFill>
                <a:effectLst>
                  <a:outerShdw blurRad="38100" dist="38100" dir="2700000" algn="tl">
                    <a:srgbClr val="FFFFFF"/>
                  </a:outerShdw>
                </a:effectLst>
                <a:latin typeface="Times New Roman" pitchFamily="18" charset="0"/>
              </a:rPr>
            </a:br>
            <a:r>
              <a:rPr lang="ru-RU" sz="3200" b="1" smtClean="0">
                <a:solidFill>
                  <a:srgbClr val="000000"/>
                </a:solidFill>
                <a:effectLst>
                  <a:outerShdw blurRad="38100" dist="38100" dir="2700000" algn="tl">
                    <a:srgbClr val="FFFFFF"/>
                  </a:outerShdw>
                </a:effectLst>
                <a:latin typeface="Times New Roman" pitchFamily="18" charset="0"/>
              </a:rPr>
              <a:t>ерни чу</a:t>
            </a:r>
            <a:r>
              <a:rPr lang="uz-Cyrl-UZ" sz="3200" b="1" smtClean="0">
                <a:solidFill>
                  <a:srgbClr val="000000"/>
                </a:solidFill>
                <a:effectLst>
                  <a:outerShdw blurRad="38100" dist="38100" dir="2700000" algn="tl">
                    <a:srgbClr val="FFFFFF"/>
                  </a:outerShdw>
                </a:effectLst>
                <a:latin typeface="Times New Roman" pitchFamily="18" charset="0"/>
              </a:rPr>
              <a:t>қ</a:t>
            </a:r>
            <a:r>
              <a:rPr lang="ru-RU" sz="3200" b="1" smtClean="0">
                <a:solidFill>
                  <a:srgbClr val="000000"/>
                </a:solidFill>
                <a:effectLst>
                  <a:outerShdw blurRad="38100" dist="38100" dir="2700000" algn="tl">
                    <a:srgbClr val="FFFFFF"/>
                  </a:outerShdw>
                </a:effectLst>
                <a:latin typeface="Times New Roman" pitchFamily="18" charset="0"/>
              </a:rPr>
              <a:t>ур </a:t>
            </a:r>
            <a:r>
              <a:rPr lang="uz-Cyrl-UZ" sz="3200" b="1" smtClean="0">
                <a:solidFill>
                  <a:srgbClr val="000000"/>
                </a:solidFill>
                <a:effectLst>
                  <a:outerShdw blurRad="38100" dist="38100" dir="2700000" algn="tl">
                    <a:srgbClr val="FFFFFF"/>
                  </a:outerShdw>
                </a:effectLst>
                <a:latin typeface="Times New Roman" pitchFamily="18" charset="0"/>
              </a:rPr>
              <a:t>ҳ</a:t>
            </a:r>
            <a:r>
              <a:rPr lang="ru-RU" sz="3200" b="1" smtClean="0">
                <a:solidFill>
                  <a:srgbClr val="000000"/>
                </a:solidFill>
                <a:effectLst>
                  <a:outerShdw blurRad="38100" dist="38100" dir="2700000" algn="tl">
                    <a:srgbClr val="FFFFFF"/>
                  </a:outerShdw>
                </a:effectLst>
                <a:latin typeface="Times New Roman" pitchFamily="18" charset="0"/>
              </a:rPr>
              <a:t>айдашга м</a:t>
            </a:r>
            <a:r>
              <a:rPr lang="uz-Cyrl-UZ" sz="3200" b="1" smtClean="0">
                <a:solidFill>
                  <a:srgbClr val="000000"/>
                </a:solidFill>
                <a:effectLst>
                  <a:outerShdw blurRad="38100" dist="38100" dir="2700000" algn="tl">
                    <a:srgbClr val="FFFFFF"/>
                  </a:outerShdw>
                </a:effectLst>
                <a:latin typeface="Times New Roman" pitchFamily="18" charset="0"/>
              </a:rPr>
              <a:t>ў</a:t>
            </a:r>
            <a:r>
              <a:rPr lang="ru-RU" sz="3200" b="1" smtClean="0">
                <a:solidFill>
                  <a:srgbClr val="000000"/>
                </a:solidFill>
                <a:effectLst>
                  <a:outerShdw blurRad="38100" dist="38100" dir="2700000" algn="tl">
                    <a:srgbClr val="FFFFFF"/>
                  </a:outerShdw>
                </a:effectLst>
                <a:latin typeface="Times New Roman" pitchFamily="18" charset="0"/>
              </a:rPr>
              <a:t>л</a:t>
            </a:r>
            <a:r>
              <a:rPr lang="uz-Cyrl-UZ" sz="3200" b="1" smtClean="0">
                <a:solidFill>
                  <a:srgbClr val="000000"/>
                </a:solidFill>
                <a:effectLst>
                  <a:outerShdw blurRad="38100" dist="38100" dir="2700000" algn="tl">
                    <a:srgbClr val="FFFFFF"/>
                  </a:outerShdw>
                </a:effectLst>
                <a:latin typeface="Times New Roman" pitchFamily="18" charset="0"/>
              </a:rPr>
              <a:t>жалланган</a:t>
            </a:r>
            <a:r>
              <a:rPr lang="uz-Cyrl-UZ" sz="3200" b="1" smtClean="0">
                <a:solidFill>
                  <a:schemeClr val="bg1"/>
                </a:solidFill>
                <a:latin typeface="Times New Roman" pitchFamily="18" charset="0"/>
              </a:rPr>
              <a:t> </a:t>
            </a:r>
            <a:br>
              <a:rPr lang="uz-Cyrl-UZ" sz="3200" b="1" smtClean="0">
                <a:solidFill>
                  <a:schemeClr val="bg1"/>
                </a:solidFill>
                <a:latin typeface="Times New Roman" pitchFamily="18" charset="0"/>
              </a:rPr>
            </a:br>
            <a:endParaRPr lang="ru-RU" sz="3200" b="1" smtClean="0">
              <a:solidFill>
                <a:schemeClr val="bg1"/>
              </a:solidFill>
              <a:latin typeface="Times New Roman" pitchFamily="18" charset="0"/>
            </a:endParaRPr>
          </a:p>
        </p:txBody>
      </p:sp>
      <p:pic>
        <p:nvPicPr>
          <p:cNvPr id="27651"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388" y="1557338"/>
            <a:ext cx="8713787" cy="5300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6671106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8498" name="Rectangle 2"/>
          <p:cNvSpPr>
            <a:spLocks noGrp="1" noChangeArrowheads="1"/>
          </p:cNvSpPr>
          <p:nvPr>
            <p:ph type="title"/>
          </p:nvPr>
        </p:nvSpPr>
        <p:spPr/>
        <p:txBody>
          <a:bodyPr/>
          <a:lstStyle/>
          <a:p>
            <a:pPr algn="ctr" eaLnBrk="1" hangingPunct="1">
              <a:defRPr/>
            </a:pPr>
            <a:r>
              <a:rPr lang="uz-Cyrl-UZ" sz="4000" b="1" smtClean="0">
                <a:latin typeface="Times New Roman" pitchFamily="18" charset="0"/>
              </a:rPr>
              <a:t>ПЯ-3-30 икки қаватли тиркамали плуг</a:t>
            </a:r>
            <a:endParaRPr lang="ru-RU" sz="4000" b="1" smtClean="0">
              <a:latin typeface="Times New Roman" pitchFamily="18" charset="0"/>
            </a:endParaRPr>
          </a:p>
        </p:txBody>
      </p:sp>
      <p:pic>
        <p:nvPicPr>
          <p:cNvPr id="28675" name="Picture 4"/>
          <p:cNvPicPr>
            <a:picLocks noGrp="1" noChangeAspect="1" noChangeArrowheads="1"/>
          </p:cNvPicPr>
          <p:nvPr>
            <p:ph type="body" idx="1"/>
          </p:nvPr>
        </p:nvPicPr>
        <p:blipFill>
          <a:blip r:embed="rId2">
            <a:extLst>
              <a:ext uri="{28A0092B-C50C-407E-A947-70E740481C1C}">
                <a14:useLocalDpi xmlns:a14="http://schemas.microsoft.com/office/drawing/2010/main" val="0"/>
              </a:ext>
            </a:extLst>
          </a:blip>
          <a:srcRect/>
          <a:stretch>
            <a:fillRect/>
          </a:stretch>
        </p:blipFill>
        <p:spPr>
          <a:xfrm>
            <a:off x="395288" y="1598613"/>
            <a:ext cx="8424862" cy="5259387"/>
          </a:xfr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8037539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0546" name="Rectangle 2"/>
          <p:cNvSpPr>
            <a:spLocks noGrp="1" noChangeArrowheads="1"/>
          </p:cNvSpPr>
          <p:nvPr>
            <p:ph type="title"/>
          </p:nvPr>
        </p:nvSpPr>
        <p:spPr>
          <a:xfrm>
            <a:off x="395288" y="333375"/>
            <a:ext cx="8229600" cy="1384300"/>
          </a:xfrm>
        </p:spPr>
        <p:txBody>
          <a:bodyPr/>
          <a:lstStyle/>
          <a:p>
            <a:pPr eaLnBrk="1" hangingPunct="1">
              <a:defRPr/>
            </a:pPr>
            <a:r>
              <a:rPr lang="uz-Cyrl-UZ" sz="3200" b="1" smtClean="0">
                <a:solidFill>
                  <a:srgbClr val="000000"/>
                </a:solidFill>
                <a:effectLst>
                  <a:outerShdw blurRad="38100" dist="38100" dir="2700000" algn="tl">
                    <a:srgbClr val="FFFFFF"/>
                  </a:outerShdw>
                </a:effectLst>
                <a:latin typeface="Times New Roman" pitchFamily="18" charset="0"/>
              </a:rPr>
              <a:t>ПД-4-45 икки ярусли тўрт корпусли осма плуг, шўрланмаган тошсиз ерларни 40 см гача чукурликда ҳайдашга мўлжалланган.</a:t>
            </a:r>
            <a:endParaRPr lang="ru-RU" sz="3200" b="1" smtClean="0">
              <a:solidFill>
                <a:srgbClr val="000000"/>
              </a:solidFill>
              <a:effectLst>
                <a:outerShdw blurRad="38100" dist="38100" dir="2700000" algn="tl">
                  <a:srgbClr val="FFFFFF"/>
                </a:outerShdw>
              </a:effectLst>
              <a:latin typeface="Times New Roman" pitchFamily="18" charset="0"/>
            </a:endParaRPr>
          </a:p>
        </p:txBody>
      </p:sp>
      <p:pic>
        <p:nvPicPr>
          <p:cNvPr id="29699" name="Picture 4"/>
          <p:cNvPicPr>
            <a:picLocks noGrp="1" noChangeAspect="1" noChangeArrowheads="1"/>
          </p:cNvPicPr>
          <p:nvPr>
            <p:ph type="body" idx="1"/>
          </p:nvPr>
        </p:nvPicPr>
        <p:blipFill>
          <a:blip r:embed="rId2">
            <a:extLst>
              <a:ext uri="{28A0092B-C50C-407E-A947-70E740481C1C}">
                <a14:useLocalDpi xmlns:a14="http://schemas.microsoft.com/office/drawing/2010/main" val="0"/>
              </a:ext>
            </a:extLst>
          </a:blip>
          <a:srcRect/>
          <a:stretch>
            <a:fillRect/>
          </a:stretch>
        </p:blipFill>
        <p:spPr>
          <a:xfrm>
            <a:off x="179388" y="1803400"/>
            <a:ext cx="8964612" cy="5054600"/>
          </a:xfr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9515317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4" descr="DSC0000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850" y="15875"/>
            <a:ext cx="8820150" cy="684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6540772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3140" name="Rectangle 4"/>
          <p:cNvSpPr>
            <a:spLocks noGrp="1" noChangeArrowheads="1"/>
          </p:cNvSpPr>
          <p:nvPr>
            <p:ph type="title"/>
          </p:nvPr>
        </p:nvSpPr>
        <p:spPr/>
        <p:txBody>
          <a:bodyPr/>
          <a:lstStyle/>
          <a:p>
            <a:pPr eaLnBrk="1" hangingPunct="1">
              <a:defRPr/>
            </a:pPr>
            <a:r>
              <a:rPr lang="uz-Cyrl-UZ" sz="4000" b="1" smtClean="0">
                <a:latin typeface="Times New Roman" pitchFamily="18" charset="0"/>
              </a:rPr>
              <a:t>Шудгорлаш мудатларини пахта ҳосилдорлигига таъсири</a:t>
            </a:r>
            <a:r>
              <a:rPr lang="uz-Cyrl-UZ" sz="4000" smtClean="0"/>
              <a:t> </a:t>
            </a:r>
            <a:endParaRPr lang="ru-RU" sz="4000" smtClean="0"/>
          </a:p>
        </p:txBody>
      </p:sp>
      <p:graphicFrame>
        <p:nvGraphicFramePr>
          <p:cNvPr id="31747" name="Object 2"/>
          <p:cNvGraphicFramePr>
            <a:graphicFrameLocks noGrp="1" noChangeAspect="1"/>
          </p:cNvGraphicFramePr>
          <p:nvPr>
            <p:ph sz="half" idx="1"/>
          </p:nvPr>
        </p:nvGraphicFramePr>
        <p:xfrm>
          <a:off x="339725" y="1700213"/>
          <a:ext cx="4521200" cy="5157787"/>
        </p:xfrm>
        <a:graphic>
          <a:graphicData uri="http://schemas.openxmlformats.org/presentationml/2006/ole">
            <mc:AlternateContent xmlns:mc="http://schemas.openxmlformats.org/markup-compatibility/2006">
              <mc:Choice xmlns:v="urn:schemas-microsoft-com:vml" Requires="v">
                <p:oleObj spid="_x0000_s4102" name="Диаграмма" r:id="rId3" imgW="3686251" imgH="2505151" progId="Excel.Chart.8">
                  <p:embed/>
                </p:oleObj>
              </mc:Choice>
              <mc:Fallback>
                <p:oleObj name="Диаграмма" r:id="rId3" imgW="3686251" imgH="2505151" progId="Excel.Chart.8">
                  <p:embed/>
                  <p:pic>
                    <p:nvPicPr>
                      <p:cNvPr id="31747"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9725" y="1700213"/>
                        <a:ext cx="4521200" cy="5157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31748" name="Object 3"/>
          <p:cNvGraphicFramePr>
            <a:graphicFrameLocks noGrp="1" noChangeAspect="1"/>
          </p:cNvGraphicFramePr>
          <p:nvPr>
            <p:ph sz="half" idx="2"/>
          </p:nvPr>
        </p:nvGraphicFramePr>
        <p:xfrm>
          <a:off x="4787900" y="1700213"/>
          <a:ext cx="4356100" cy="5157787"/>
        </p:xfrm>
        <a:graphic>
          <a:graphicData uri="http://schemas.openxmlformats.org/presentationml/2006/ole">
            <mc:AlternateContent xmlns:mc="http://schemas.openxmlformats.org/markup-compatibility/2006">
              <mc:Choice xmlns:v="urn:schemas-microsoft-com:vml" Requires="v">
                <p:oleObj spid="_x0000_s4103" name="Диаграмма" r:id="rId5" imgW="3686251" imgH="2514600" progId="Excel.Chart.8">
                  <p:embed/>
                </p:oleObj>
              </mc:Choice>
              <mc:Fallback>
                <p:oleObj name="Диаграмма" r:id="rId5" imgW="3686251" imgH="2514600" progId="Excel.Chart.8">
                  <p:embed/>
                  <p:pic>
                    <p:nvPicPr>
                      <p:cNvPr id="31748"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787900" y="1700213"/>
                        <a:ext cx="4356100" cy="5157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extLst>
      <p:ext uri="{BB962C8B-B14F-4D97-AF65-F5344CB8AC3E}">
        <p14:creationId xmlns:p14="http://schemas.microsoft.com/office/powerpoint/2010/main" val="167476672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6100" name="Rectangle 4"/>
          <p:cNvSpPr>
            <a:spLocks noGrp="1" noChangeArrowheads="1"/>
          </p:cNvSpPr>
          <p:nvPr>
            <p:ph type="title"/>
          </p:nvPr>
        </p:nvSpPr>
        <p:spPr/>
        <p:txBody>
          <a:bodyPr/>
          <a:lstStyle/>
          <a:p>
            <a:pPr eaLnBrk="1" hangingPunct="1">
              <a:defRPr/>
            </a:pPr>
            <a:endParaRPr lang="uz-Latn-UZ" smtClean="0"/>
          </a:p>
        </p:txBody>
      </p:sp>
      <p:pic>
        <p:nvPicPr>
          <p:cNvPr id="32771"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5900" y="0"/>
            <a:ext cx="8928100" cy="6918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4007753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6626" name="Rectangle 2"/>
          <p:cNvSpPr>
            <a:spLocks noGrp="1" noChangeArrowheads="1"/>
          </p:cNvSpPr>
          <p:nvPr>
            <p:ph type="title"/>
          </p:nvPr>
        </p:nvSpPr>
        <p:spPr>
          <a:xfrm>
            <a:off x="457200" y="292100"/>
            <a:ext cx="8229600" cy="473075"/>
          </a:xfrm>
        </p:spPr>
        <p:txBody>
          <a:bodyPr/>
          <a:lstStyle/>
          <a:p>
            <a:pPr algn="ctr" eaLnBrk="1" hangingPunct="1">
              <a:defRPr/>
            </a:pPr>
            <a:r>
              <a:rPr lang="ru-RU" sz="2800" b="1" smtClean="0">
                <a:solidFill>
                  <a:srgbClr val="FF0000"/>
                </a:solidFill>
                <a:latin typeface="Times New Roman" pitchFamily="18" charset="0"/>
              </a:rPr>
              <a:t>Ёзда </a:t>
            </a:r>
            <a:r>
              <a:rPr lang="uz-Cyrl-UZ" sz="2800" b="1" smtClean="0">
                <a:solidFill>
                  <a:srgbClr val="FF0000"/>
                </a:solidFill>
                <a:latin typeface="Times New Roman" pitchFamily="18" charset="0"/>
              </a:rPr>
              <a:t>кузги буғдойдан сўнг ҳа</a:t>
            </a:r>
            <a:r>
              <a:rPr lang="ru-RU" sz="2800" b="1" smtClean="0">
                <a:solidFill>
                  <a:srgbClr val="FF0000"/>
                </a:solidFill>
                <a:latin typeface="Times New Roman" pitchFamily="18" charset="0"/>
              </a:rPr>
              <a:t>йдаш </a:t>
            </a:r>
            <a:r>
              <a:rPr lang="uz-Cyrl-UZ" sz="2800" b="1" smtClean="0">
                <a:solidFill>
                  <a:srgbClr val="FF0000"/>
                </a:solidFill>
                <a:latin typeface="Times New Roman" pitchFamily="18" charset="0"/>
              </a:rPr>
              <a:t/>
            </a:r>
            <a:br>
              <a:rPr lang="uz-Cyrl-UZ" sz="2800" b="1" smtClean="0">
                <a:solidFill>
                  <a:srgbClr val="FF0000"/>
                </a:solidFill>
                <a:latin typeface="Times New Roman" pitchFamily="18" charset="0"/>
              </a:rPr>
            </a:br>
            <a:r>
              <a:rPr lang="uz-Cyrl-UZ" sz="2800" b="1" smtClean="0">
                <a:solidFill>
                  <a:srgbClr val="FF0000"/>
                </a:solidFill>
                <a:latin typeface="Times New Roman" pitchFamily="18" charset="0"/>
              </a:rPr>
              <a:t> (сифатли ўтказиш)</a:t>
            </a:r>
            <a:endParaRPr lang="ru-RU" sz="2800" b="1" smtClean="0">
              <a:solidFill>
                <a:srgbClr val="FF0000"/>
              </a:solidFill>
              <a:latin typeface="Times New Roman" pitchFamily="18" charset="0"/>
            </a:endParaRPr>
          </a:p>
        </p:txBody>
      </p:sp>
      <p:pic>
        <p:nvPicPr>
          <p:cNvPr id="33795" name="Picture 4"/>
          <p:cNvPicPr>
            <a:picLocks noGrp="1" noChangeAspect="1" noChangeArrowheads="1"/>
          </p:cNvPicPr>
          <p:nvPr>
            <p:ph type="body" idx="1"/>
          </p:nvPr>
        </p:nvPicPr>
        <p:blipFill>
          <a:blip r:embed="rId2">
            <a:extLst>
              <a:ext uri="{28A0092B-C50C-407E-A947-70E740481C1C}">
                <a14:useLocalDpi xmlns:a14="http://schemas.microsoft.com/office/drawing/2010/main" val="0"/>
              </a:ext>
            </a:extLst>
          </a:blip>
          <a:srcRect/>
          <a:stretch>
            <a:fillRect/>
          </a:stretch>
        </p:blipFill>
        <p:spPr>
          <a:xfrm>
            <a:off x="323850" y="981075"/>
            <a:ext cx="8280400" cy="5876925"/>
          </a:xfr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6943202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4" descr="Samarkand_01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0213" y="1196975"/>
            <a:ext cx="8713787" cy="5256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67653" name="Rectangle 5"/>
          <p:cNvSpPr>
            <a:spLocks noGrp="1" noChangeArrowheads="1"/>
          </p:cNvSpPr>
          <p:nvPr>
            <p:ph type="title"/>
          </p:nvPr>
        </p:nvSpPr>
        <p:spPr>
          <a:xfrm>
            <a:off x="457200" y="292100"/>
            <a:ext cx="8229600" cy="760413"/>
          </a:xfrm>
        </p:spPr>
        <p:txBody>
          <a:bodyPr/>
          <a:lstStyle/>
          <a:p>
            <a:pPr algn="ctr" eaLnBrk="1" hangingPunct="1">
              <a:defRPr/>
            </a:pPr>
            <a:r>
              <a:rPr lang="ru-RU" sz="2800" b="1" smtClean="0">
                <a:solidFill>
                  <a:srgbClr val="FF0000"/>
                </a:solidFill>
                <a:latin typeface="Times New Roman" pitchFamily="18" charset="0"/>
              </a:rPr>
              <a:t>Ёзда </a:t>
            </a:r>
            <a:r>
              <a:rPr lang="uz-Cyrl-UZ" sz="2800" b="1" smtClean="0">
                <a:solidFill>
                  <a:srgbClr val="FF0000"/>
                </a:solidFill>
                <a:latin typeface="Times New Roman" pitchFamily="18" charset="0"/>
              </a:rPr>
              <a:t>кузги буғдойдан сўнг ҳа</a:t>
            </a:r>
            <a:r>
              <a:rPr lang="ru-RU" sz="2800" b="1" smtClean="0">
                <a:solidFill>
                  <a:srgbClr val="FF0000"/>
                </a:solidFill>
                <a:latin typeface="Times New Roman" pitchFamily="18" charset="0"/>
              </a:rPr>
              <a:t>йдаш </a:t>
            </a:r>
            <a:r>
              <a:rPr lang="uz-Cyrl-UZ" sz="2800" b="1" smtClean="0">
                <a:solidFill>
                  <a:srgbClr val="FF0000"/>
                </a:solidFill>
                <a:latin typeface="Times New Roman" pitchFamily="18" charset="0"/>
              </a:rPr>
              <a:t/>
            </a:r>
            <a:br>
              <a:rPr lang="uz-Cyrl-UZ" sz="2800" b="1" smtClean="0">
                <a:solidFill>
                  <a:srgbClr val="FF0000"/>
                </a:solidFill>
                <a:latin typeface="Times New Roman" pitchFamily="18" charset="0"/>
              </a:rPr>
            </a:br>
            <a:r>
              <a:rPr lang="uz-Cyrl-UZ" sz="2800" b="1" smtClean="0">
                <a:solidFill>
                  <a:srgbClr val="FF0000"/>
                </a:solidFill>
                <a:latin typeface="Times New Roman" pitchFamily="18" charset="0"/>
              </a:rPr>
              <a:t> (сифатсиз ўтказиш)</a:t>
            </a:r>
            <a:endParaRPr lang="ru-RU" sz="2800" b="1" smtClean="0">
              <a:solidFill>
                <a:srgbClr val="FF0000"/>
              </a:solidFill>
              <a:latin typeface="Times New Roman" pitchFamily="18" charset="0"/>
            </a:endParaRPr>
          </a:p>
        </p:txBody>
      </p:sp>
    </p:spTree>
    <p:extLst>
      <p:ext uri="{BB962C8B-B14F-4D97-AF65-F5344CB8AC3E}">
        <p14:creationId xmlns:p14="http://schemas.microsoft.com/office/powerpoint/2010/main" val="62638087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4580" name="Rectangle 4"/>
          <p:cNvSpPr>
            <a:spLocks noGrp="1" noChangeArrowheads="1"/>
          </p:cNvSpPr>
          <p:nvPr>
            <p:ph type="title"/>
          </p:nvPr>
        </p:nvSpPr>
        <p:spPr>
          <a:xfrm>
            <a:off x="457200" y="188913"/>
            <a:ext cx="8229600" cy="1008062"/>
          </a:xfrm>
        </p:spPr>
        <p:txBody>
          <a:bodyPr/>
          <a:lstStyle/>
          <a:p>
            <a:pPr algn="ctr" eaLnBrk="1" hangingPunct="1">
              <a:defRPr/>
            </a:pPr>
            <a:r>
              <a:rPr lang="uz-Cyrl-UZ" sz="2800" smtClean="0">
                <a:solidFill>
                  <a:srgbClr val="FF0000"/>
                </a:solidFill>
                <a:latin typeface="Times New Roman" pitchFamily="18" charset="0"/>
              </a:rPr>
              <a:t>Чигит экиш олдидан далани кўриниши </a:t>
            </a:r>
            <a:br>
              <a:rPr lang="uz-Cyrl-UZ" sz="2800" smtClean="0">
                <a:solidFill>
                  <a:srgbClr val="FF0000"/>
                </a:solidFill>
                <a:latin typeface="Times New Roman" pitchFamily="18" charset="0"/>
              </a:rPr>
            </a:br>
            <a:r>
              <a:rPr lang="uz-Cyrl-UZ" sz="2800" smtClean="0">
                <a:solidFill>
                  <a:srgbClr val="FF0000"/>
                </a:solidFill>
                <a:latin typeface="Times New Roman" pitchFamily="18" charset="0"/>
              </a:rPr>
              <a:t>(ёзда сифатсиз ҳайдаш натижасида бегона ўтлар билан зарарланиши)</a:t>
            </a:r>
            <a:endParaRPr lang="ru-RU" sz="2800" smtClean="0">
              <a:solidFill>
                <a:srgbClr val="FF0000"/>
              </a:solidFill>
              <a:latin typeface="Times New Roman" pitchFamily="18" charset="0"/>
            </a:endParaRPr>
          </a:p>
        </p:txBody>
      </p:sp>
      <p:pic>
        <p:nvPicPr>
          <p:cNvPr id="35843" name="Picture 5" descr="Новое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0825" y="1484313"/>
            <a:ext cx="8713788" cy="5373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2983145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4770" name="Rectangle 2"/>
          <p:cNvSpPr>
            <a:spLocks noGrp="1" noChangeArrowheads="1"/>
          </p:cNvSpPr>
          <p:nvPr>
            <p:ph type="title"/>
          </p:nvPr>
        </p:nvSpPr>
        <p:spPr>
          <a:xfrm>
            <a:off x="323850" y="260350"/>
            <a:ext cx="7183438" cy="720725"/>
          </a:xfrm>
        </p:spPr>
        <p:txBody>
          <a:bodyPr/>
          <a:lstStyle/>
          <a:p>
            <a:pPr eaLnBrk="1" hangingPunct="1">
              <a:defRPr/>
            </a:pPr>
            <a:r>
              <a:rPr lang="ru-RU" sz="4000" smtClean="0"/>
              <a:t/>
            </a:r>
            <a:br>
              <a:rPr lang="ru-RU" sz="4000" smtClean="0"/>
            </a:br>
            <a:endParaRPr lang="ru-RU" sz="4000" smtClean="0"/>
          </a:p>
        </p:txBody>
      </p:sp>
      <p:sp>
        <p:nvSpPr>
          <p:cNvPr id="544771" name="Rectangle 3"/>
          <p:cNvSpPr>
            <a:spLocks noGrp="1" noChangeArrowheads="1"/>
          </p:cNvSpPr>
          <p:nvPr>
            <p:ph type="body" idx="1"/>
          </p:nvPr>
        </p:nvSpPr>
        <p:spPr>
          <a:xfrm>
            <a:off x="468313" y="1196975"/>
            <a:ext cx="8351837" cy="5472113"/>
          </a:xfrm>
        </p:spPr>
        <p:txBody>
          <a:bodyPr/>
          <a:lstStyle/>
          <a:p>
            <a:pPr algn="just" eaLnBrk="1" hangingPunct="1">
              <a:lnSpc>
                <a:spcPct val="80000"/>
              </a:lnSpc>
              <a:defRPr/>
            </a:pPr>
            <a:r>
              <a:rPr lang="uz-Cyrl-UZ" sz="2400" b="1" smtClean="0"/>
              <a:t>-ерларни эрта баҳорда ва экиш олдидан ишлов бериш куз-кишда  ва эрта баҳорда тўпланган намни узоқроқ сақлаб туриш;</a:t>
            </a:r>
          </a:p>
          <a:p>
            <a:pPr algn="just" eaLnBrk="1" hangingPunct="1">
              <a:lnSpc>
                <a:spcPct val="80000"/>
              </a:lnSpc>
              <a:defRPr/>
            </a:pPr>
            <a:r>
              <a:rPr lang="uz-Cyrl-UZ" sz="2400" b="1" smtClean="0"/>
              <a:t>-майда донодор, юмшоқ каватли тупроқ ҳосил қилиш;</a:t>
            </a:r>
          </a:p>
          <a:p>
            <a:pPr algn="just" eaLnBrk="1" hangingPunct="1">
              <a:lnSpc>
                <a:spcPct val="80000"/>
              </a:lnSpc>
              <a:defRPr/>
            </a:pPr>
            <a:r>
              <a:rPr lang="uz-Cyrl-UZ" sz="2400" b="1" smtClean="0"/>
              <a:t>-уруғни бир хил чукурликка тушишини таъминлайди,</a:t>
            </a:r>
          </a:p>
          <a:p>
            <a:pPr algn="just" eaLnBrk="1" hangingPunct="1">
              <a:lnSpc>
                <a:spcPct val="80000"/>
              </a:lnSpc>
              <a:defRPr/>
            </a:pPr>
            <a:r>
              <a:rPr lang="uz-Cyrl-UZ" sz="2400" b="1" smtClean="0"/>
              <a:t>-уларни тўлиқ ва бир текис униб чиқишини;</a:t>
            </a:r>
          </a:p>
          <a:p>
            <a:pPr algn="just" eaLnBrk="1" hangingPunct="1">
              <a:lnSpc>
                <a:spcPct val="80000"/>
              </a:lnSpc>
              <a:defRPr/>
            </a:pPr>
            <a:r>
              <a:rPr lang="uz-Cyrl-UZ" sz="2400" b="1" smtClean="0"/>
              <a:t>-бегона ўтларни</a:t>
            </a:r>
            <a:r>
              <a:rPr lang="ru-RU" sz="2400" b="1" smtClean="0"/>
              <a:t> </a:t>
            </a:r>
            <a:r>
              <a:rPr lang="uz-Cyrl-UZ" sz="2400" b="1" smtClean="0"/>
              <a:t>қарши кураш;</a:t>
            </a:r>
          </a:p>
          <a:p>
            <a:pPr algn="just" eaLnBrk="1" hangingPunct="1">
              <a:lnSpc>
                <a:spcPct val="80000"/>
              </a:lnSpc>
              <a:defRPr/>
            </a:pPr>
            <a:r>
              <a:rPr lang="uz-Cyrl-UZ" sz="2400" b="1" smtClean="0"/>
              <a:t>-дала сатҳини текислаш;</a:t>
            </a:r>
          </a:p>
          <a:p>
            <a:pPr algn="just" eaLnBrk="1" hangingPunct="1">
              <a:lnSpc>
                <a:spcPct val="80000"/>
              </a:lnSpc>
              <a:defRPr/>
            </a:pPr>
            <a:r>
              <a:rPr lang="uz-Cyrl-UZ" sz="2400" b="1" smtClean="0"/>
              <a:t>-шўр тупроқларда эса тузларни юқорига кўтарилишига йўл кўймаслик.</a:t>
            </a:r>
          </a:p>
          <a:p>
            <a:pPr algn="just" eaLnBrk="1" hangingPunct="1">
              <a:lnSpc>
                <a:spcPct val="80000"/>
              </a:lnSpc>
              <a:defRPr/>
            </a:pPr>
            <a:r>
              <a:rPr lang="uz-Cyrl-UZ" sz="2400" b="1" smtClean="0"/>
              <a:t>Ёғингарчилик кам бўлган худудларда бороналаш февраль ойининг ўрталари ва мартнинг бошларида, бошқа худудларда мартнинг ўртаси ва учинчи ўн кунлигида ўтказилади.</a:t>
            </a:r>
          </a:p>
        </p:txBody>
      </p:sp>
      <p:sp>
        <p:nvSpPr>
          <p:cNvPr id="36868" name="Rectangle 4"/>
          <p:cNvSpPr>
            <a:spLocks noChangeArrowheads="1"/>
          </p:cNvSpPr>
          <p:nvPr/>
        </p:nvSpPr>
        <p:spPr bwMode="auto">
          <a:xfrm>
            <a:off x="250825" y="0"/>
            <a:ext cx="8712200"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120000"/>
              <a:buChar char="•"/>
              <a:defRPr sz="3200">
                <a:solidFill>
                  <a:schemeClr val="tx1"/>
                </a:solidFill>
                <a:latin typeface="Tahoma" panose="020B0604030504040204" pitchFamily="34" charset="0"/>
              </a:defRPr>
            </a:lvl1pPr>
            <a:lvl2pPr marL="742950" indent="-285750">
              <a:spcBef>
                <a:spcPct val="20000"/>
              </a:spcBef>
              <a:buFont typeface="Tahoma" panose="020B0604030504040204" pitchFamily="34" charset="0"/>
              <a:buChar char="–"/>
              <a:defRPr sz="2800">
                <a:solidFill>
                  <a:schemeClr val="tx1"/>
                </a:solidFill>
                <a:latin typeface="Tahoma" panose="020B0604030504040204" pitchFamily="34" charset="0"/>
              </a:defRPr>
            </a:lvl2pPr>
            <a:lvl3pPr marL="1143000" indent="-228600">
              <a:spcBef>
                <a:spcPct val="20000"/>
              </a:spcBef>
              <a:buClr>
                <a:schemeClr val="hlink"/>
              </a:buClr>
              <a:buSzPct val="120000"/>
              <a:buChar char="•"/>
              <a:defRPr sz="2400">
                <a:solidFill>
                  <a:schemeClr val="tx1"/>
                </a:solidFill>
                <a:latin typeface="Tahoma" panose="020B0604030504040204" pitchFamily="34" charset="0"/>
              </a:defRPr>
            </a:lvl3pPr>
            <a:lvl4pPr marL="1600200" indent="-228600">
              <a:spcBef>
                <a:spcPct val="20000"/>
              </a:spcBef>
              <a:buFont typeface="Tahoma" panose="020B0604030504040204" pitchFamily="34" charset="0"/>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Wingdings" panose="05000000000000000000" pitchFamily="2" charset="2"/>
              <a:buChar char="v"/>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Wingdings" panose="05000000000000000000" pitchFamily="2" charset="2"/>
              <a:buChar char="v"/>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Wingdings" panose="05000000000000000000" pitchFamily="2" charset="2"/>
              <a:buChar char="v"/>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Wingdings" panose="05000000000000000000" pitchFamily="2" charset="2"/>
              <a:buChar char="v"/>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Wingdings" panose="05000000000000000000" pitchFamily="2" charset="2"/>
              <a:buChar char="v"/>
              <a:defRPr sz="2000">
                <a:solidFill>
                  <a:schemeClr val="tx1"/>
                </a:solidFill>
                <a:latin typeface="Tahoma" panose="020B0604030504040204" pitchFamily="34"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defRPr/>
            </a:pPr>
            <a:r>
              <a:rPr kumimoji="0" lang="uz-Cyrl-UZ" altLang="ru-RU" sz="32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rPr>
              <a:t>       </a:t>
            </a:r>
            <a:r>
              <a:rPr kumimoji="0" lang="uz-Cyrl-UZ" altLang="ru-RU" sz="2800" b="1"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Arial" panose="020B0604020202020204" pitchFamily="34" charset="0"/>
              </a:rPr>
              <a:t>Эрта баҳорда ишлов беришнинг асосий вазифалари, ўтказиш муддатлари ва усуллари :</a:t>
            </a:r>
            <a:endParaRPr kumimoji="0" lang="ru-RU" altLang="ru-RU" sz="2800" b="1"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Arial" panose="020B0604020202020204" pitchFamily="34" charset="0"/>
            </a:endParaRPr>
          </a:p>
        </p:txBody>
      </p:sp>
    </p:spTree>
    <p:extLst>
      <p:ext uri="{BB962C8B-B14F-4D97-AF65-F5344CB8AC3E}">
        <p14:creationId xmlns:p14="http://schemas.microsoft.com/office/powerpoint/2010/main" val="4042217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2594" name="Rectangle 2"/>
          <p:cNvSpPr>
            <a:spLocks noGrp="1" noChangeArrowheads="1"/>
          </p:cNvSpPr>
          <p:nvPr>
            <p:ph type="title"/>
          </p:nvPr>
        </p:nvSpPr>
        <p:spPr>
          <a:xfrm>
            <a:off x="539750" y="0"/>
            <a:ext cx="8229600" cy="904875"/>
          </a:xfrm>
        </p:spPr>
        <p:txBody>
          <a:bodyPr/>
          <a:lstStyle/>
          <a:p>
            <a:pPr algn="ctr" eaLnBrk="1" hangingPunct="1">
              <a:defRPr/>
            </a:pPr>
            <a:r>
              <a:rPr lang="uz-Cyrl-UZ" sz="3200" b="1" smtClean="0">
                <a:solidFill>
                  <a:srgbClr val="FF0000"/>
                </a:solidFill>
                <a:latin typeface="Times New Roman" pitchFamily="18" charset="0"/>
              </a:rPr>
              <a:t>Ерларни текислаш</a:t>
            </a:r>
            <a:r>
              <a:rPr lang="uz-Cyrl-UZ" sz="3200" b="1" smtClean="0">
                <a:latin typeface="Times New Roman" pitchFamily="18" charset="0"/>
              </a:rPr>
              <a:t> </a:t>
            </a:r>
            <a:endParaRPr lang="ru-RU" sz="3200" b="1" smtClean="0">
              <a:latin typeface="Times New Roman" pitchFamily="18" charset="0"/>
            </a:endParaRPr>
          </a:p>
        </p:txBody>
      </p:sp>
      <p:graphicFrame>
        <p:nvGraphicFramePr>
          <p:cNvPr id="622759" name="Group 167"/>
          <p:cNvGraphicFramePr>
            <a:graphicFrameLocks noGrp="1"/>
          </p:cNvGraphicFramePr>
          <p:nvPr>
            <p:ph idx="1"/>
          </p:nvPr>
        </p:nvGraphicFramePr>
        <p:xfrm>
          <a:off x="250825" y="908050"/>
          <a:ext cx="8569325" cy="5348288"/>
        </p:xfrm>
        <a:graphic>
          <a:graphicData uri="http://schemas.openxmlformats.org/drawingml/2006/table">
            <a:tbl>
              <a:tblPr/>
              <a:tblGrid>
                <a:gridCol w="4073525">
                  <a:extLst>
                    <a:ext uri="{9D8B030D-6E8A-4147-A177-3AD203B41FA5}">
                      <a16:colId xmlns:a16="http://schemas.microsoft.com/office/drawing/2014/main" val="20000"/>
                    </a:ext>
                  </a:extLst>
                </a:gridCol>
                <a:gridCol w="4495800">
                  <a:extLst>
                    <a:ext uri="{9D8B030D-6E8A-4147-A177-3AD203B41FA5}">
                      <a16:colId xmlns:a16="http://schemas.microsoft.com/office/drawing/2014/main" val="20001"/>
                    </a:ext>
                  </a:extLst>
                </a:gridCol>
              </a:tblGrid>
              <a:tr h="438150">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uz-Cyrl-UZ" sz="2400" b="1" i="0" u="none" strike="noStrike" cap="none" normalizeH="0" baseline="0" dirty="0" smtClean="0">
                          <a:ln>
                            <a:noFill/>
                          </a:ln>
                          <a:solidFill>
                            <a:schemeClr val="tx1"/>
                          </a:solidFill>
                          <a:effectLst>
                            <a:outerShdw blurRad="38100" dist="38100" dir="2700000" algn="tl">
                              <a:srgbClr val="000000"/>
                            </a:outerShdw>
                          </a:effectLst>
                          <a:latin typeface="Tahoma" pitchFamily="34" charset="0"/>
                        </a:rPr>
                        <a:t>Ўтказилса:</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lumMod val="60000"/>
                        <a:lumOff val="40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uz-Cyrl-UZ" sz="2400" b="1" i="0" u="none" strike="noStrike" cap="none" normalizeH="0" baseline="0" dirty="0" smtClean="0">
                          <a:ln>
                            <a:noFill/>
                          </a:ln>
                          <a:solidFill>
                            <a:srgbClr val="FF0000"/>
                          </a:solidFill>
                          <a:effectLst/>
                          <a:latin typeface="Times New Roman" pitchFamily="18" charset="0"/>
                        </a:rPr>
                        <a:t>Ўтказилмаса:</a:t>
                      </a:r>
                      <a:endParaRPr kumimoji="0" lang="ru-RU" sz="2400" b="1" i="0" u="none" strike="noStrike" cap="none" normalizeH="0" baseline="0" dirty="0" smtClean="0">
                        <a:ln>
                          <a:noFill/>
                        </a:ln>
                        <a:solidFill>
                          <a:srgbClr val="FF0000"/>
                        </a:solidFill>
                        <a:effectLst/>
                        <a:latin typeface="Times New Roman" pitchFamily="18"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lumMod val="60000"/>
                        <a:lumOff val="40000"/>
                      </a:schemeClr>
                    </a:solidFill>
                  </a:tcPr>
                </a:tc>
                <a:extLst>
                  <a:ext uri="{0D108BD9-81ED-4DB2-BD59-A6C34878D82A}">
                    <a16:rowId xmlns:a16="http://schemas.microsoft.com/office/drawing/2014/main" val="10000"/>
                  </a:ext>
                </a:extLst>
              </a:tr>
              <a:tr h="4891088">
                <a:tc>
                  <a:txBody>
                    <a:bodyPr/>
                    <a:lstStyle/>
                    <a:p>
                      <a:pPr marL="0" marR="0" lvl="0" indent="0" algn="just" defTabSz="914400" rtl="0" eaLnBrk="1" fontAlgn="base" latinLnBrk="0" hangingPunct="1">
                        <a:lnSpc>
                          <a:spcPct val="100000"/>
                        </a:lnSpc>
                        <a:spcBef>
                          <a:spcPct val="20000"/>
                        </a:spcBef>
                        <a:spcAft>
                          <a:spcPct val="0"/>
                        </a:spcAft>
                        <a:buClr>
                          <a:schemeClr val="hlink"/>
                        </a:buClr>
                        <a:buSzPct val="120000"/>
                        <a:buFontTx/>
                        <a:buNone/>
                        <a:tabLst/>
                      </a:pPr>
                      <a:r>
                        <a:rPr kumimoji="0" lang="uz-Cyrl-UZ" sz="1800" b="1" i="0" u="none" strike="noStrike" cap="none" normalizeH="0" baseline="0" dirty="0" smtClean="0">
                          <a:ln>
                            <a:noFill/>
                          </a:ln>
                          <a:solidFill>
                            <a:schemeClr val="tx1"/>
                          </a:solidFill>
                          <a:effectLst>
                            <a:outerShdw blurRad="38100" dist="38100" dir="2700000" algn="tl">
                              <a:srgbClr val="000000"/>
                            </a:outerShdw>
                          </a:effectLst>
                          <a:latin typeface="Tahoma" pitchFamily="34" charset="0"/>
                        </a:rPr>
                        <a:t>-</a:t>
                      </a:r>
                      <a:r>
                        <a:rPr kumimoji="0" lang="uz-Cyrl-UZ" sz="18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текистланган даларда</a:t>
                      </a:r>
                    </a:p>
                    <a:p>
                      <a:pPr marL="0" marR="0" lvl="0" indent="0" algn="just" defTabSz="914400" rtl="0" eaLnBrk="1" fontAlgn="base" latinLnBrk="0" hangingPunct="1">
                        <a:lnSpc>
                          <a:spcPct val="100000"/>
                        </a:lnSpc>
                        <a:spcBef>
                          <a:spcPct val="20000"/>
                        </a:spcBef>
                        <a:spcAft>
                          <a:spcPct val="0"/>
                        </a:spcAft>
                        <a:buClr>
                          <a:schemeClr val="hlink"/>
                        </a:buClr>
                        <a:buSzPct val="120000"/>
                        <a:buFontTx/>
                        <a:buNone/>
                        <a:tabLst/>
                      </a:pPr>
                      <a:r>
                        <a:rPr kumimoji="0" lang="uz-Cyrl-UZ" sz="18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қишлоқ хўжалик машиналари юқори унум билан ишлайди;</a:t>
                      </a:r>
                    </a:p>
                    <a:p>
                      <a:pPr marL="0" marR="0" lvl="0" indent="0" algn="just" defTabSz="914400" rtl="0" eaLnBrk="1" fontAlgn="base" latinLnBrk="0" hangingPunct="1">
                        <a:lnSpc>
                          <a:spcPct val="100000"/>
                        </a:lnSpc>
                        <a:spcBef>
                          <a:spcPct val="20000"/>
                        </a:spcBef>
                        <a:spcAft>
                          <a:spcPct val="0"/>
                        </a:spcAft>
                        <a:buClr>
                          <a:schemeClr val="hlink"/>
                        </a:buClr>
                        <a:buSzPct val="120000"/>
                        <a:buFontTx/>
                        <a:buNone/>
                        <a:tabLst/>
                      </a:pPr>
                      <a:r>
                        <a:rPr kumimoji="0" lang="uz-Cyrl-UZ" sz="18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-ерларнинг шўри яхши ювилади;</a:t>
                      </a:r>
                    </a:p>
                    <a:p>
                      <a:pPr marL="0" marR="0" lvl="0" indent="0" algn="just" defTabSz="914400" rtl="0" eaLnBrk="1" fontAlgn="base" latinLnBrk="0" hangingPunct="1">
                        <a:lnSpc>
                          <a:spcPct val="100000"/>
                        </a:lnSpc>
                        <a:spcBef>
                          <a:spcPct val="20000"/>
                        </a:spcBef>
                        <a:spcAft>
                          <a:spcPct val="0"/>
                        </a:spcAft>
                        <a:buClr>
                          <a:schemeClr val="hlink"/>
                        </a:buClr>
                        <a:buSzPct val="120000"/>
                        <a:buFontTx/>
                        <a:buNone/>
                        <a:tabLst/>
                      </a:pPr>
                      <a:r>
                        <a:rPr kumimoji="0" lang="uz-Cyrl-UZ" sz="18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a:t>
                      </a:r>
                      <a:r>
                        <a:rPr kumimoji="0" lang="ru-RU" sz="18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у</a:t>
                      </a:r>
                      <a:r>
                        <a:rPr kumimoji="0" lang="uz-Cyrl-UZ" sz="18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руғлар бир хил чуқурликка тушади;</a:t>
                      </a:r>
                    </a:p>
                    <a:p>
                      <a:pPr marL="0" marR="0" lvl="0" indent="0" algn="just" defTabSz="914400" rtl="0" eaLnBrk="1" fontAlgn="base" latinLnBrk="0" hangingPunct="1">
                        <a:lnSpc>
                          <a:spcPct val="100000"/>
                        </a:lnSpc>
                        <a:spcBef>
                          <a:spcPct val="20000"/>
                        </a:spcBef>
                        <a:spcAft>
                          <a:spcPct val="0"/>
                        </a:spcAft>
                        <a:buClr>
                          <a:schemeClr val="hlink"/>
                        </a:buClr>
                        <a:buSzPct val="120000"/>
                        <a:buFontTx/>
                        <a:buNone/>
                        <a:tabLst/>
                      </a:pPr>
                      <a:r>
                        <a:rPr kumimoji="0" lang="uz-Cyrl-UZ" sz="18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-ниҳоллар бир текисда униб чиқади;</a:t>
                      </a:r>
                    </a:p>
                    <a:p>
                      <a:pPr marL="0" marR="0" lvl="0" indent="0" algn="just" defTabSz="914400" rtl="0" eaLnBrk="1" fontAlgn="base" latinLnBrk="0" hangingPunct="1">
                        <a:lnSpc>
                          <a:spcPct val="100000"/>
                        </a:lnSpc>
                        <a:spcBef>
                          <a:spcPct val="20000"/>
                        </a:spcBef>
                        <a:spcAft>
                          <a:spcPct val="0"/>
                        </a:spcAft>
                        <a:buClr>
                          <a:schemeClr val="hlink"/>
                        </a:buClr>
                        <a:buSzPct val="120000"/>
                        <a:buFontTx/>
                        <a:buNone/>
                        <a:tabLst/>
                      </a:pPr>
                      <a:r>
                        <a:rPr kumimoji="0" lang="uz-Cyrl-UZ" sz="18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-тўлиқ қўчат олинади;</a:t>
                      </a:r>
                    </a:p>
                    <a:p>
                      <a:pPr marL="0" marR="0" lvl="0" indent="0" algn="just" defTabSz="914400" rtl="0" eaLnBrk="1" fontAlgn="base" latinLnBrk="0" hangingPunct="1">
                        <a:lnSpc>
                          <a:spcPct val="100000"/>
                        </a:lnSpc>
                        <a:spcBef>
                          <a:spcPct val="20000"/>
                        </a:spcBef>
                        <a:spcAft>
                          <a:spcPct val="0"/>
                        </a:spcAft>
                        <a:buClr>
                          <a:schemeClr val="hlink"/>
                        </a:buClr>
                        <a:buSzPct val="120000"/>
                        <a:buFontTx/>
                        <a:buChar char="-"/>
                        <a:tabLst/>
                      </a:pPr>
                      <a:r>
                        <a:rPr kumimoji="0" lang="uz-Cyrl-UZ" sz="18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6-7 фоиз сув тежалади.</a:t>
                      </a:r>
                    </a:p>
                    <a:p>
                      <a:pPr marL="0" marR="0" lvl="0" indent="0" algn="just" defTabSz="914400" rtl="0" eaLnBrk="1" fontAlgn="base" latinLnBrk="0" hangingPunct="1">
                        <a:lnSpc>
                          <a:spcPct val="100000"/>
                        </a:lnSpc>
                        <a:spcBef>
                          <a:spcPct val="20000"/>
                        </a:spcBef>
                        <a:spcAft>
                          <a:spcPct val="0"/>
                        </a:spcAft>
                        <a:buClr>
                          <a:schemeClr val="hlink"/>
                        </a:buClr>
                        <a:buSzPct val="120000"/>
                        <a:buFontTx/>
                        <a:buChar char="-"/>
                        <a:tabLst/>
                      </a:pPr>
                      <a:r>
                        <a:rPr kumimoji="0" lang="uz-Cyrl-UZ" sz="18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Текисланган далаларнинг ҳамма жойида намлик бир текисда тўпланади, тупроқ бир вақтда етилади, кўчат тўлиқ ундириб олинади ҳамда ғўза қатор ораларига сифатли ишлов берилади. 	</a:t>
                      </a:r>
                      <a:endParaRPr kumimoji="0" lang="ru-RU" sz="18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2">
                        <a:lumMod val="60000"/>
                        <a:lumOff val="40000"/>
                      </a:schemeClr>
                    </a:solidFill>
                  </a:tcPr>
                </a:tc>
                <a:tc>
                  <a:txBody>
                    <a:bodyPr/>
                    <a:lstStyle/>
                    <a:p>
                      <a:pPr marL="0" marR="0" lvl="0" indent="0" algn="just" defTabSz="914400" rtl="0" eaLnBrk="1" fontAlgn="base" latinLnBrk="0" hangingPunct="1">
                        <a:lnSpc>
                          <a:spcPct val="100000"/>
                        </a:lnSpc>
                        <a:spcBef>
                          <a:spcPct val="20000"/>
                        </a:spcBef>
                        <a:spcAft>
                          <a:spcPct val="0"/>
                        </a:spcAft>
                        <a:buClr>
                          <a:schemeClr val="hlink"/>
                        </a:buClr>
                        <a:buSzPct val="120000"/>
                        <a:buFontTx/>
                        <a:buNone/>
                        <a:tabLst/>
                      </a:pPr>
                      <a:r>
                        <a:rPr kumimoji="0" lang="uz-Cyrl-UZ" sz="2200" b="1" i="0" u="none" strike="noStrike" cap="none" normalizeH="0" baseline="0" dirty="0" smtClean="0">
                          <a:ln>
                            <a:noFill/>
                          </a:ln>
                          <a:solidFill>
                            <a:srgbClr val="FF0000"/>
                          </a:solidFill>
                          <a:effectLst/>
                          <a:latin typeface="Times New Roman" pitchFamily="18" charset="0"/>
                        </a:rPr>
                        <a:t>текисланмаган далада пастқам</a:t>
                      </a:r>
                    </a:p>
                    <a:p>
                      <a:pPr marL="0" marR="0" lvl="0" indent="0" algn="just" defTabSz="914400" rtl="0" eaLnBrk="1" fontAlgn="base" latinLnBrk="0" hangingPunct="1">
                        <a:lnSpc>
                          <a:spcPct val="100000"/>
                        </a:lnSpc>
                        <a:spcBef>
                          <a:spcPct val="20000"/>
                        </a:spcBef>
                        <a:spcAft>
                          <a:spcPct val="0"/>
                        </a:spcAft>
                        <a:buClr>
                          <a:schemeClr val="hlink"/>
                        </a:buClr>
                        <a:buSzPct val="120000"/>
                        <a:buFontTx/>
                        <a:buNone/>
                        <a:tabLst/>
                      </a:pPr>
                      <a:r>
                        <a:rPr kumimoji="0" lang="uz-Cyrl-UZ" sz="2200" b="1" i="0" u="none" strike="noStrike" cap="none" normalizeH="0" baseline="0" dirty="0" smtClean="0">
                          <a:ln>
                            <a:noFill/>
                          </a:ln>
                          <a:solidFill>
                            <a:srgbClr val="FF0000"/>
                          </a:solidFill>
                          <a:effectLst/>
                          <a:latin typeface="Times New Roman" pitchFamily="18" charset="0"/>
                        </a:rPr>
                        <a:t>ерларнинг тупроғи етилгунча,</a:t>
                      </a:r>
                    </a:p>
                    <a:p>
                      <a:pPr marL="0" marR="0" lvl="0" indent="0" algn="just" defTabSz="914400" rtl="0" eaLnBrk="1" fontAlgn="base" latinLnBrk="0" hangingPunct="1">
                        <a:lnSpc>
                          <a:spcPct val="100000"/>
                        </a:lnSpc>
                        <a:spcBef>
                          <a:spcPct val="20000"/>
                        </a:spcBef>
                        <a:spcAft>
                          <a:spcPct val="0"/>
                        </a:spcAft>
                        <a:buClr>
                          <a:schemeClr val="hlink"/>
                        </a:buClr>
                        <a:buSzPct val="120000"/>
                        <a:buFontTx/>
                        <a:buNone/>
                        <a:tabLst/>
                      </a:pPr>
                      <a:r>
                        <a:rPr kumimoji="0" lang="uz-Cyrl-UZ" sz="2200" b="1" i="0" u="none" strike="noStrike" cap="none" normalizeH="0" baseline="0" dirty="0" smtClean="0">
                          <a:ln>
                            <a:noFill/>
                          </a:ln>
                          <a:solidFill>
                            <a:srgbClr val="FF0000"/>
                          </a:solidFill>
                          <a:effectLst/>
                          <a:latin typeface="Times New Roman" pitchFamily="18" charset="0"/>
                        </a:rPr>
                        <a:t>бошқа жойларида нам кўтари-либ ер қуриб кетади, бундай ерларни культиватор бир хил чуқурликда юмшата олмайди, бу эса:</a:t>
                      </a:r>
                    </a:p>
                    <a:p>
                      <a:pPr marL="0" marR="0" lvl="0" indent="0" algn="l" defTabSz="914400" rtl="0" eaLnBrk="1" fontAlgn="base" latinLnBrk="0" hangingPunct="1">
                        <a:lnSpc>
                          <a:spcPct val="100000"/>
                        </a:lnSpc>
                        <a:spcBef>
                          <a:spcPct val="20000"/>
                        </a:spcBef>
                        <a:spcAft>
                          <a:spcPct val="0"/>
                        </a:spcAft>
                        <a:buClr>
                          <a:schemeClr val="hlink"/>
                        </a:buClr>
                        <a:buSzPct val="120000"/>
                        <a:buFontTx/>
                        <a:buNone/>
                        <a:tabLst/>
                      </a:pPr>
                      <a:r>
                        <a:rPr kumimoji="0" lang="uz-Cyrl-UZ" sz="2200" b="1" i="0" u="none" strike="noStrike" cap="none" normalizeH="0" baseline="0" dirty="0" smtClean="0">
                          <a:ln>
                            <a:noFill/>
                          </a:ln>
                          <a:solidFill>
                            <a:srgbClr val="FF0000"/>
                          </a:solidFill>
                          <a:effectLst/>
                          <a:latin typeface="Times New Roman" pitchFamily="18" charset="0"/>
                        </a:rPr>
                        <a:t>-иш сифатини пасайтиради;</a:t>
                      </a:r>
                    </a:p>
                    <a:p>
                      <a:pPr marL="0" marR="0" lvl="0" indent="0" algn="l" defTabSz="914400" rtl="0" eaLnBrk="1" fontAlgn="base" latinLnBrk="0" hangingPunct="1">
                        <a:lnSpc>
                          <a:spcPct val="100000"/>
                        </a:lnSpc>
                        <a:spcBef>
                          <a:spcPct val="20000"/>
                        </a:spcBef>
                        <a:spcAft>
                          <a:spcPct val="0"/>
                        </a:spcAft>
                        <a:buClr>
                          <a:schemeClr val="hlink"/>
                        </a:buClr>
                        <a:buSzPct val="120000"/>
                        <a:buFontTx/>
                        <a:buNone/>
                        <a:tabLst/>
                      </a:pPr>
                      <a:r>
                        <a:rPr kumimoji="0" lang="uz-Cyrl-UZ" sz="2200" b="1" i="0" u="none" strike="noStrike" cap="none" normalizeH="0" baseline="0" dirty="0" smtClean="0">
                          <a:ln>
                            <a:noFill/>
                          </a:ln>
                          <a:solidFill>
                            <a:srgbClr val="FF0000"/>
                          </a:solidFill>
                          <a:effectLst/>
                          <a:latin typeface="Times New Roman" pitchFamily="18" charset="0"/>
                        </a:rPr>
                        <a:t>-юмшатилмаган ерларда йирик</a:t>
                      </a:r>
                    </a:p>
                    <a:p>
                      <a:pPr marL="0" marR="0" lvl="0" indent="0" algn="l" defTabSz="914400" rtl="0" eaLnBrk="1" fontAlgn="base" latinLnBrk="0" hangingPunct="1">
                        <a:lnSpc>
                          <a:spcPct val="100000"/>
                        </a:lnSpc>
                        <a:spcBef>
                          <a:spcPct val="20000"/>
                        </a:spcBef>
                        <a:spcAft>
                          <a:spcPct val="0"/>
                        </a:spcAft>
                        <a:buClr>
                          <a:schemeClr val="hlink"/>
                        </a:buClr>
                        <a:buSzPct val="120000"/>
                        <a:buFontTx/>
                        <a:buNone/>
                        <a:tabLst/>
                      </a:pPr>
                      <a:r>
                        <a:rPr kumimoji="0" lang="uz-Cyrl-UZ" sz="2200" b="1" i="0" u="none" strike="noStrike" cap="none" normalizeH="0" baseline="0" dirty="0" smtClean="0">
                          <a:ln>
                            <a:noFill/>
                          </a:ln>
                          <a:solidFill>
                            <a:srgbClr val="FF0000"/>
                          </a:solidFill>
                          <a:effectLst/>
                          <a:latin typeface="Times New Roman" pitchFamily="18" charset="0"/>
                        </a:rPr>
                        <a:t>йирик кесаклар пайдо бўлади;</a:t>
                      </a:r>
                    </a:p>
                    <a:p>
                      <a:pPr marL="0" marR="0" lvl="0" indent="0" algn="l" defTabSz="914400" rtl="0" eaLnBrk="1" fontAlgn="base" latinLnBrk="0" hangingPunct="1">
                        <a:lnSpc>
                          <a:spcPct val="100000"/>
                        </a:lnSpc>
                        <a:spcBef>
                          <a:spcPct val="20000"/>
                        </a:spcBef>
                        <a:spcAft>
                          <a:spcPct val="0"/>
                        </a:spcAft>
                        <a:buClr>
                          <a:schemeClr val="hlink"/>
                        </a:buClr>
                        <a:buSzPct val="120000"/>
                        <a:buFontTx/>
                        <a:buNone/>
                        <a:tabLst/>
                      </a:pPr>
                      <a:r>
                        <a:rPr kumimoji="0" lang="uz-Cyrl-UZ" sz="2200" b="1" i="0" u="none" strike="noStrike" cap="none" normalizeH="0" baseline="0" dirty="0" smtClean="0">
                          <a:ln>
                            <a:noFill/>
                          </a:ln>
                          <a:solidFill>
                            <a:srgbClr val="FF0000"/>
                          </a:solidFill>
                          <a:effectLst/>
                          <a:latin typeface="Times New Roman" pitchFamily="18" charset="0"/>
                        </a:rPr>
                        <a:t>-тупроқнинг нами тез буғланади;</a:t>
                      </a:r>
                    </a:p>
                    <a:p>
                      <a:pPr marL="0" marR="0" lvl="0" indent="0" algn="l" defTabSz="914400" rtl="0" eaLnBrk="1" fontAlgn="base" latinLnBrk="0" hangingPunct="1">
                        <a:lnSpc>
                          <a:spcPct val="100000"/>
                        </a:lnSpc>
                        <a:spcBef>
                          <a:spcPct val="20000"/>
                        </a:spcBef>
                        <a:spcAft>
                          <a:spcPct val="0"/>
                        </a:spcAft>
                        <a:buClr>
                          <a:schemeClr val="hlink"/>
                        </a:buClr>
                        <a:buSzPct val="120000"/>
                        <a:buFontTx/>
                        <a:buNone/>
                        <a:tabLst/>
                      </a:pPr>
                      <a:r>
                        <a:rPr kumimoji="0" lang="uz-Cyrl-UZ" sz="2200" b="1" i="0" u="none" strike="noStrike" cap="none" normalizeH="0" baseline="0" dirty="0" smtClean="0">
                          <a:ln>
                            <a:noFill/>
                          </a:ln>
                          <a:solidFill>
                            <a:srgbClr val="FF0000"/>
                          </a:solidFill>
                          <a:effectLst/>
                          <a:latin typeface="Times New Roman" pitchFamily="18" charset="0"/>
                        </a:rPr>
                        <a:t>-ўсимлик яхши ривожланмайди</a:t>
                      </a:r>
                      <a:r>
                        <a:rPr kumimoji="0" lang="uz-Cyrl-UZ" sz="2200" b="1" i="0" u="none" strike="noStrike" cap="none" normalizeH="0" baseline="0" dirty="0" smtClean="0">
                          <a:ln>
                            <a:noFill/>
                          </a:ln>
                          <a:solidFill>
                            <a:srgbClr val="FF0000"/>
                          </a:solidFill>
                          <a:effectLst/>
                          <a:latin typeface="Tahoma" pitchFamily="34" charset="0"/>
                        </a:rPr>
                        <a:t>.</a:t>
                      </a:r>
                      <a:endParaRPr kumimoji="0" lang="ru-RU" sz="2200" b="1" i="0" u="none" strike="noStrike" cap="none" normalizeH="0" baseline="0" dirty="0" smtClean="0">
                        <a:ln>
                          <a:noFill/>
                        </a:ln>
                        <a:solidFill>
                          <a:srgbClr val="FF0000"/>
                        </a:solidFill>
                        <a:effectLst/>
                        <a:latin typeface="Tahoma"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2">
                        <a:lumMod val="60000"/>
                        <a:lumOff val="40000"/>
                      </a:schemeClr>
                    </a:solid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26090868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32834" name="Rectangle 2"/>
          <p:cNvSpPr>
            <a:spLocks noGrp="1" noChangeArrowheads="1"/>
          </p:cNvSpPr>
          <p:nvPr>
            <p:ph type="title" idx="4294967295"/>
          </p:nvPr>
        </p:nvSpPr>
        <p:spPr>
          <a:xfrm>
            <a:off x="0" y="292100"/>
            <a:ext cx="8229600" cy="473075"/>
          </a:xfrm>
        </p:spPr>
        <p:txBody>
          <a:bodyPr/>
          <a:lstStyle/>
          <a:p>
            <a:pPr algn="ctr" eaLnBrk="1" hangingPunct="1">
              <a:defRPr/>
            </a:pPr>
            <a:r>
              <a:rPr lang="uz-Cyrl-UZ" sz="3600" b="1" smtClean="0">
                <a:solidFill>
                  <a:srgbClr val="FF0000"/>
                </a:solidFill>
                <a:latin typeface="Times New Roman" pitchFamily="18" charset="0"/>
              </a:rPr>
              <a:t>Ерларни текислаш</a:t>
            </a:r>
            <a:endParaRPr lang="ru-RU" sz="3600" b="1" smtClean="0">
              <a:solidFill>
                <a:srgbClr val="FF0000"/>
              </a:solidFill>
              <a:latin typeface="Times New Roman" pitchFamily="18" charset="0"/>
            </a:endParaRPr>
          </a:p>
        </p:txBody>
      </p:sp>
      <p:sp>
        <p:nvSpPr>
          <p:cNvPr id="632892" name="Rectangle 60"/>
          <p:cNvSpPr>
            <a:spLocks noChangeArrowheads="1"/>
          </p:cNvSpPr>
          <p:nvPr/>
        </p:nvSpPr>
        <p:spPr bwMode="auto">
          <a:xfrm>
            <a:off x="250825" y="836613"/>
            <a:ext cx="8207375" cy="822325"/>
          </a:xfrm>
          <a:prstGeom prst="rect">
            <a:avLst/>
          </a:prstGeom>
          <a:solidFill>
            <a:schemeClr val="tx1"/>
          </a:solidFill>
          <a:ln w="9525">
            <a:noFill/>
            <a:miter lim="800000"/>
            <a:headEnd/>
            <a:tailEnd/>
          </a:ln>
          <a:effectLst/>
        </p:spPr>
        <p:txBody>
          <a:bodyPr>
            <a:spAutoFit/>
          </a:bodyPr>
          <a:lstStyle/>
          <a:p>
            <a:pPr marL="0" marR="0" lvl="0" indent="0" algn="ctr" defTabSz="914400" rtl="0" eaLnBrk="1" fontAlgn="base" latinLnBrk="0" hangingPunct="1">
              <a:lnSpc>
                <a:spcPct val="100000"/>
              </a:lnSpc>
              <a:spcBef>
                <a:spcPct val="20000"/>
              </a:spcBef>
              <a:spcAft>
                <a:spcPct val="0"/>
              </a:spcAft>
              <a:buClr>
                <a:srgbClr val="FFCC00"/>
              </a:buClr>
              <a:buSzPct val="60000"/>
              <a:buFont typeface="Wingdings" pitchFamily="2" charset="2"/>
              <a:buNone/>
              <a:tabLst/>
              <a:defRPr/>
            </a:pPr>
            <a:r>
              <a:rPr kumimoji="0" lang="uz-Cyrl-UZ" sz="2400" b="0" i="0" u="none" strike="noStrike" kern="1200" cap="none" spc="0" normalizeH="0" baseline="0" noProof="0">
                <a:ln>
                  <a:noFill/>
                </a:ln>
                <a:solidFill>
                  <a:srgbClr val="FFFFFF"/>
                </a:solidFill>
                <a:effectLst>
                  <a:outerShdw blurRad="38100" dist="38100" dir="2700000" algn="tl">
                    <a:srgbClr val="C0C0C0"/>
                  </a:outerShdw>
                </a:effectLst>
                <a:uLnTx/>
                <a:uFillTx/>
                <a:latin typeface="Times New Roman" pitchFamily="18" charset="0"/>
                <a:ea typeface="+mn-ea"/>
                <a:cs typeface="Arial" charset="0"/>
              </a:rPr>
              <a:t>	</a:t>
            </a:r>
            <a:r>
              <a:rPr kumimoji="0" lang="uz-Cyrl-UZ" sz="2400" b="0" i="0" u="none" strike="noStrike" kern="1200" cap="none" spc="0" normalizeH="0" baseline="0" noProof="0">
                <a:ln>
                  <a:noFill/>
                </a:ln>
                <a:solidFill>
                  <a:srgbClr val="FF0000"/>
                </a:solidFill>
                <a:effectLst>
                  <a:outerShdw blurRad="38100" dist="38100" dir="2700000" algn="tl">
                    <a:srgbClr val="C0C0C0"/>
                  </a:outerShdw>
                </a:effectLst>
                <a:uLnTx/>
                <a:uFillTx/>
                <a:latin typeface="Times New Roman" pitchFamily="18" charset="0"/>
                <a:ea typeface="+mn-ea"/>
                <a:cs typeface="Arial" charset="0"/>
              </a:rPr>
              <a:t>Ерларни нотекисликларини йўқотиш мақсадида  капитал ва жорий текислаш ишлари олиб борилади.</a:t>
            </a:r>
            <a:r>
              <a:rPr kumimoji="0" lang="uz-Cyrl-UZ" sz="2400" b="0" i="0" u="none" strike="noStrike" kern="1200" cap="none" spc="0" normalizeH="0" baseline="0" noProof="0">
                <a:ln>
                  <a:noFill/>
                </a:ln>
                <a:solidFill>
                  <a:srgbClr val="FFFFFF"/>
                </a:solidFill>
                <a:effectLst/>
                <a:uLnTx/>
                <a:uFillTx/>
                <a:latin typeface="Times New Roman" pitchFamily="18" charset="0"/>
                <a:ea typeface="+mn-ea"/>
                <a:cs typeface="Arial" charset="0"/>
              </a:rPr>
              <a:t>   </a:t>
            </a:r>
            <a:endParaRPr kumimoji="0" lang="ru-RU" sz="2400" b="0" i="0" u="none" strike="noStrike" kern="1200" cap="none" spc="0" normalizeH="0" baseline="0" noProof="0">
              <a:ln>
                <a:noFill/>
              </a:ln>
              <a:solidFill>
                <a:srgbClr val="FFFFFF"/>
              </a:solidFill>
              <a:effectLst/>
              <a:uLnTx/>
              <a:uFillTx/>
              <a:latin typeface="Times New Roman" pitchFamily="18" charset="0"/>
              <a:ea typeface="+mn-ea"/>
              <a:cs typeface="Arial" charset="0"/>
            </a:endParaRPr>
          </a:p>
        </p:txBody>
      </p:sp>
      <p:graphicFrame>
        <p:nvGraphicFramePr>
          <p:cNvPr id="632961" name="Group 129"/>
          <p:cNvGraphicFramePr>
            <a:graphicFrameLocks noGrp="1"/>
          </p:cNvGraphicFramePr>
          <p:nvPr>
            <p:ph/>
          </p:nvPr>
        </p:nvGraphicFramePr>
        <p:xfrm>
          <a:off x="250825" y="1844675"/>
          <a:ext cx="8435975" cy="4730750"/>
        </p:xfrm>
        <a:graphic>
          <a:graphicData uri="http://schemas.openxmlformats.org/drawingml/2006/table">
            <a:tbl>
              <a:tblPr/>
              <a:tblGrid>
                <a:gridCol w="4217988">
                  <a:extLst>
                    <a:ext uri="{9D8B030D-6E8A-4147-A177-3AD203B41FA5}">
                      <a16:colId xmlns:a16="http://schemas.microsoft.com/office/drawing/2014/main" val="20000"/>
                    </a:ext>
                  </a:extLst>
                </a:gridCol>
                <a:gridCol w="4217987">
                  <a:extLst>
                    <a:ext uri="{9D8B030D-6E8A-4147-A177-3AD203B41FA5}">
                      <a16:colId xmlns:a16="http://schemas.microsoft.com/office/drawing/2014/main" val="20001"/>
                    </a:ext>
                  </a:extLst>
                </a:gridCol>
              </a:tblGrid>
              <a:tr h="762041">
                <a:tc gridSpan="2">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uz-Cyrl-UZ" sz="20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КАПИТАЛ</a:t>
                      </a:r>
                      <a:r>
                        <a:rPr kumimoji="0" lang="uz-Cyrl-UZ" sz="18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 текислаш 3-4 йилда ўтказилади.</a:t>
                      </a:r>
                    </a:p>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uz-Cyrl-UZ" sz="20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ЖОРИЙ</a:t>
                      </a:r>
                      <a:r>
                        <a:rPr kumimoji="0" lang="uz-Cyrl-UZ" sz="2000" b="1" i="0" u="none" strike="noStrike" cap="none" normalizeH="0" baseline="0" dirty="0" smtClean="0">
                          <a:ln>
                            <a:noFill/>
                          </a:ln>
                          <a:solidFill>
                            <a:schemeClr val="tx1"/>
                          </a:solidFill>
                          <a:effectLst>
                            <a:outerShdw blurRad="38100" dist="38100" dir="2700000" algn="tl">
                              <a:srgbClr val="000000"/>
                            </a:outerShdw>
                          </a:effectLst>
                          <a:latin typeface="Tahoma" pitchFamily="34" charset="0"/>
                        </a:rPr>
                        <a:t> </a:t>
                      </a:r>
                      <a:r>
                        <a:rPr kumimoji="0" lang="uz-Cyrl-UZ" sz="16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текислаш шудгор ўтказилгандан сўнг олиб борилади</a:t>
                      </a:r>
                      <a:r>
                        <a:rPr kumimoji="0" lang="uz-Cyrl-UZ" sz="18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a:t>
                      </a:r>
                      <a:endParaRPr kumimoji="0" lang="ru-RU" sz="18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endParaRPr>
                    </a:p>
                  </a:txBody>
                  <a:tcPr marT="45722" marB="45722"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lumMod val="60000"/>
                        <a:lumOff val="40000"/>
                      </a:schemeClr>
                    </a:solidFill>
                  </a:tcPr>
                </a:tc>
                <a:tc hMerge="1">
                  <a:txBody>
                    <a:bodyPr/>
                    <a:lstStyle/>
                    <a:p>
                      <a:endParaRPr lang="ru-RU"/>
                    </a:p>
                  </a:txBody>
                  <a:tcPr/>
                </a:tc>
                <a:extLst>
                  <a:ext uri="{0D108BD9-81ED-4DB2-BD59-A6C34878D82A}">
                    <a16:rowId xmlns:a16="http://schemas.microsoft.com/office/drawing/2014/main" val="10000"/>
                  </a:ext>
                </a:extLst>
              </a:tr>
              <a:tr h="365780">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uz-Cyrl-UZ" sz="16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ўтказилса</a:t>
                      </a:r>
                    </a:p>
                  </a:txBody>
                  <a:tcPr marT="45722" marB="4572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lumMod val="60000"/>
                        <a:lumOff val="40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uz-Cyrl-UZ" sz="1800" b="1" i="0" u="none" strike="noStrike" cap="none" normalizeH="0" baseline="0" dirty="0" smtClean="0">
                          <a:ln>
                            <a:noFill/>
                          </a:ln>
                          <a:solidFill>
                            <a:srgbClr val="FF0000"/>
                          </a:solidFill>
                          <a:effectLst>
                            <a:outerShdw blurRad="38100" dist="38100" dir="2700000" algn="tl">
                              <a:srgbClr val="C0C0C0"/>
                            </a:outerShdw>
                          </a:effectLst>
                          <a:latin typeface="Times New Roman" pitchFamily="18" charset="0"/>
                        </a:rPr>
                        <a:t>ўтказилмаса</a:t>
                      </a:r>
                      <a:endParaRPr kumimoji="0" lang="ru-RU" sz="1800" b="1" i="0" u="none" strike="noStrike" cap="none" normalizeH="0" baseline="0" dirty="0" smtClean="0">
                        <a:ln>
                          <a:noFill/>
                        </a:ln>
                        <a:solidFill>
                          <a:srgbClr val="FF0000"/>
                        </a:solidFill>
                        <a:effectLst>
                          <a:outerShdw blurRad="38100" dist="38100" dir="2700000" algn="tl">
                            <a:srgbClr val="C0C0C0"/>
                          </a:outerShdw>
                        </a:effectLst>
                        <a:latin typeface="Times New Roman" pitchFamily="18" charset="0"/>
                      </a:endParaRPr>
                    </a:p>
                  </a:txBody>
                  <a:tcPr marT="45722" marB="45722"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lumMod val="60000"/>
                        <a:lumOff val="40000"/>
                      </a:schemeClr>
                    </a:solidFill>
                  </a:tcPr>
                </a:tc>
                <a:extLst>
                  <a:ext uri="{0D108BD9-81ED-4DB2-BD59-A6C34878D82A}">
                    <a16:rowId xmlns:a16="http://schemas.microsoft.com/office/drawing/2014/main" val="10001"/>
                  </a:ext>
                </a:extLst>
              </a:tr>
              <a:tr h="3602929">
                <a:tc>
                  <a:txBody>
                    <a:bodyPr/>
                    <a:lstStyle/>
                    <a:p>
                      <a:pPr marL="0" marR="0" lvl="0" indent="0" algn="l" defTabSz="914400" rtl="0" eaLnBrk="1" fontAlgn="base" latinLnBrk="0" hangingPunct="1">
                        <a:lnSpc>
                          <a:spcPct val="100000"/>
                        </a:lnSpc>
                        <a:spcBef>
                          <a:spcPct val="20000"/>
                        </a:spcBef>
                        <a:spcAft>
                          <a:spcPct val="0"/>
                        </a:spcAft>
                        <a:buClr>
                          <a:schemeClr val="hlink"/>
                        </a:buClr>
                        <a:buSzPct val="120000"/>
                        <a:buFontTx/>
                        <a:buChar char="-"/>
                        <a:tabLst/>
                      </a:pPr>
                      <a:r>
                        <a:rPr kumimoji="0" lang="uz-Cyrl-UZ" sz="1600" b="1"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rPr>
                        <a:t>Текис майдонда сувчи бир кунда 1.5-2.0 гектарни суғоради;</a:t>
                      </a:r>
                    </a:p>
                    <a:p>
                      <a:pPr marL="0" marR="0" lvl="0" indent="0" algn="l" defTabSz="914400" rtl="0" eaLnBrk="1" fontAlgn="base" latinLnBrk="0" hangingPunct="1">
                        <a:lnSpc>
                          <a:spcPct val="100000"/>
                        </a:lnSpc>
                        <a:spcBef>
                          <a:spcPct val="20000"/>
                        </a:spcBef>
                        <a:spcAft>
                          <a:spcPct val="0"/>
                        </a:spcAft>
                        <a:buClr>
                          <a:schemeClr val="hlink"/>
                        </a:buClr>
                        <a:buSzPct val="120000"/>
                        <a:buFontTx/>
                        <a:buChar char="-"/>
                        <a:tabLst/>
                      </a:pPr>
                      <a:r>
                        <a:rPr kumimoji="0" lang="uz-Cyrl-UZ" sz="1600" b="1"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rPr>
                        <a:t>Текисланган майдонда чигит экиш ва қатор орасига ишлов беришда  бир кунда тракторчи 1.5-2 норма бажаради;</a:t>
                      </a:r>
                    </a:p>
                    <a:p>
                      <a:pPr marL="0" marR="0" lvl="0" indent="0" algn="l" defTabSz="914400" rtl="0" eaLnBrk="1" fontAlgn="base" latinLnBrk="0" hangingPunct="1">
                        <a:lnSpc>
                          <a:spcPct val="100000"/>
                        </a:lnSpc>
                        <a:spcBef>
                          <a:spcPct val="20000"/>
                        </a:spcBef>
                        <a:spcAft>
                          <a:spcPct val="0"/>
                        </a:spcAft>
                        <a:buClr>
                          <a:schemeClr val="hlink"/>
                        </a:buClr>
                        <a:buSzPct val="120000"/>
                        <a:buFontTx/>
                        <a:buChar char="-"/>
                        <a:tabLst/>
                      </a:pPr>
                      <a:r>
                        <a:rPr kumimoji="0" lang="uz-Cyrl-UZ" sz="1600" b="1"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rPr>
                        <a:t>Иш уиуми ошади;</a:t>
                      </a:r>
                    </a:p>
                    <a:p>
                      <a:pPr marL="0" marR="0" lvl="0" indent="0" algn="l" defTabSz="914400" rtl="0" eaLnBrk="1" fontAlgn="base" latinLnBrk="0" hangingPunct="1">
                        <a:lnSpc>
                          <a:spcPct val="100000"/>
                        </a:lnSpc>
                        <a:spcBef>
                          <a:spcPct val="20000"/>
                        </a:spcBef>
                        <a:spcAft>
                          <a:spcPct val="0"/>
                        </a:spcAft>
                        <a:buClr>
                          <a:schemeClr val="hlink"/>
                        </a:buClr>
                        <a:buSzPct val="120000"/>
                        <a:buFontTx/>
                        <a:buNone/>
                        <a:tabLst/>
                      </a:pPr>
                      <a:r>
                        <a:rPr kumimoji="0" lang="uz-Cyrl-UZ" sz="1600" b="1"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rPr>
                        <a:t>-Яхши текисланган майдонларда сифатли шўр ювилади, сув сарфи камаяди, тўлиқ кўчат олинади.Суғориш ишлари сифатли ўтказилади, культивацияда майин тупроқ ҳосил қилинади;</a:t>
                      </a:r>
                    </a:p>
                    <a:p>
                      <a:pPr marL="0" marR="0" lvl="0" indent="0" algn="l" defTabSz="914400" rtl="0" eaLnBrk="1" fontAlgn="base" latinLnBrk="0" hangingPunct="1">
                        <a:lnSpc>
                          <a:spcPct val="100000"/>
                        </a:lnSpc>
                        <a:spcBef>
                          <a:spcPct val="20000"/>
                        </a:spcBef>
                        <a:spcAft>
                          <a:spcPct val="0"/>
                        </a:spcAft>
                        <a:buClr>
                          <a:schemeClr val="hlink"/>
                        </a:buClr>
                        <a:buSzPct val="120000"/>
                        <a:buFontTx/>
                        <a:buNone/>
                        <a:tabLst/>
                      </a:pPr>
                      <a:r>
                        <a:rPr kumimoji="0" lang="uz-Cyrl-UZ" sz="1600" b="1"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rPr>
                        <a:t>-сарф харажатлар камайяди.</a:t>
                      </a:r>
                    </a:p>
                    <a:p>
                      <a:pPr marL="0" marR="0" lvl="0" indent="0" algn="l" defTabSz="914400" rtl="0" eaLnBrk="1" fontAlgn="base" latinLnBrk="0" hangingPunct="1">
                        <a:lnSpc>
                          <a:spcPct val="100000"/>
                        </a:lnSpc>
                        <a:spcBef>
                          <a:spcPct val="20000"/>
                        </a:spcBef>
                        <a:spcAft>
                          <a:spcPct val="0"/>
                        </a:spcAft>
                        <a:buClr>
                          <a:schemeClr val="hlink"/>
                        </a:buClr>
                        <a:buSzPct val="120000"/>
                        <a:buFontTx/>
                        <a:buNone/>
                        <a:tabLst/>
                      </a:pPr>
                      <a:endParaRPr kumimoji="0" lang="ru-RU" sz="1600" b="1"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endParaRPr>
                    </a:p>
                  </a:txBody>
                  <a:tcPr marT="45722" marB="4572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2">
                        <a:lumMod val="60000"/>
                        <a:lumOff val="40000"/>
                      </a:schemeClr>
                    </a:solid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120000"/>
                        <a:buFontTx/>
                        <a:buNone/>
                        <a:tabLst/>
                      </a:pPr>
                      <a:r>
                        <a:rPr kumimoji="0" lang="uz-Cyrl-UZ" sz="1600" b="1" i="0" u="none" strike="noStrike" cap="none" normalizeH="0" baseline="0" dirty="0" smtClean="0">
                          <a:ln>
                            <a:noFill/>
                          </a:ln>
                          <a:solidFill>
                            <a:srgbClr val="FF0000"/>
                          </a:solidFill>
                          <a:effectLst>
                            <a:outerShdw blurRad="38100" dist="38100" dir="2700000" algn="tl">
                              <a:srgbClr val="C0C0C0"/>
                            </a:outerShdw>
                          </a:effectLst>
                          <a:latin typeface="Times New Roman" pitchFamily="18" charset="0"/>
                        </a:rPr>
                        <a:t>-Текисланмаган майдонларда сувчи  бир кунда 0.5-0,6 гектарни суғоради;</a:t>
                      </a:r>
                    </a:p>
                    <a:p>
                      <a:pPr marL="0" marR="0" lvl="0" indent="0" algn="l" defTabSz="914400" rtl="0" eaLnBrk="1" fontAlgn="base" latinLnBrk="0" hangingPunct="1">
                        <a:lnSpc>
                          <a:spcPct val="100000"/>
                        </a:lnSpc>
                        <a:spcBef>
                          <a:spcPct val="20000"/>
                        </a:spcBef>
                        <a:spcAft>
                          <a:spcPct val="0"/>
                        </a:spcAft>
                        <a:buClr>
                          <a:schemeClr val="hlink"/>
                        </a:buClr>
                        <a:buSzPct val="120000"/>
                        <a:buFontTx/>
                        <a:buNone/>
                        <a:tabLst/>
                      </a:pPr>
                      <a:r>
                        <a:rPr kumimoji="0" lang="uz-Cyrl-UZ" sz="1600" b="1" i="0" u="none" strike="noStrike" cap="none" normalizeH="0" baseline="0" dirty="0" smtClean="0">
                          <a:ln>
                            <a:noFill/>
                          </a:ln>
                          <a:solidFill>
                            <a:srgbClr val="FF0000"/>
                          </a:solidFill>
                          <a:effectLst>
                            <a:outerShdw blurRad="38100" dist="38100" dir="2700000" algn="tl">
                              <a:srgbClr val="C0C0C0"/>
                            </a:outerShdw>
                          </a:effectLst>
                          <a:latin typeface="Times New Roman" pitchFamily="18" charset="0"/>
                        </a:rPr>
                        <a:t>- Нотекис майдонларда тракторчини</a:t>
                      </a:r>
                    </a:p>
                    <a:p>
                      <a:pPr marL="0" marR="0" lvl="0" indent="0" algn="l" defTabSz="914400" rtl="0" eaLnBrk="1" fontAlgn="base" latinLnBrk="0" hangingPunct="1">
                        <a:lnSpc>
                          <a:spcPct val="100000"/>
                        </a:lnSpc>
                        <a:spcBef>
                          <a:spcPct val="20000"/>
                        </a:spcBef>
                        <a:spcAft>
                          <a:spcPct val="0"/>
                        </a:spcAft>
                        <a:buClr>
                          <a:schemeClr val="hlink"/>
                        </a:buClr>
                        <a:buSzPct val="120000"/>
                        <a:buFontTx/>
                        <a:buNone/>
                        <a:tabLst/>
                      </a:pPr>
                      <a:r>
                        <a:rPr kumimoji="0" lang="uz-Cyrl-UZ" sz="1600" b="1" i="0" u="none" strike="noStrike" cap="none" normalizeH="0" baseline="0" dirty="0" smtClean="0">
                          <a:ln>
                            <a:noFill/>
                          </a:ln>
                          <a:solidFill>
                            <a:srgbClr val="FF0000"/>
                          </a:solidFill>
                          <a:effectLst>
                            <a:outerShdw blurRad="38100" dist="38100" dir="2700000" algn="tl">
                              <a:srgbClr val="C0C0C0"/>
                            </a:outerShdw>
                          </a:effectLst>
                          <a:latin typeface="Times New Roman" pitchFamily="18" charset="0"/>
                        </a:rPr>
                        <a:t>белгиланган нормани бажариши кийинчилик билан бўлади;</a:t>
                      </a:r>
                    </a:p>
                    <a:p>
                      <a:pPr marL="0" marR="0" lvl="0" indent="0" algn="l" defTabSz="914400" rtl="0" eaLnBrk="1" fontAlgn="base" latinLnBrk="0" hangingPunct="1">
                        <a:lnSpc>
                          <a:spcPct val="100000"/>
                        </a:lnSpc>
                        <a:spcBef>
                          <a:spcPct val="20000"/>
                        </a:spcBef>
                        <a:spcAft>
                          <a:spcPct val="0"/>
                        </a:spcAft>
                        <a:buClr>
                          <a:schemeClr val="hlink"/>
                        </a:buClr>
                        <a:buSzPct val="120000"/>
                        <a:buFontTx/>
                        <a:buNone/>
                        <a:tabLst/>
                      </a:pPr>
                      <a:r>
                        <a:rPr kumimoji="0" lang="uz-Cyrl-UZ" sz="1600" b="1" i="0" u="none" strike="noStrike" cap="none" normalizeH="0" baseline="0" dirty="0" smtClean="0">
                          <a:ln>
                            <a:noFill/>
                          </a:ln>
                          <a:solidFill>
                            <a:srgbClr val="FF0000"/>
                          </a:solidFill>
                          <a:effectLst>
                            <a:outerShdw blurRad="38100" dist="38100" dir="2700000" algn="tl">
                              <a:srgbClr val="C0C0C0"/>
                            </a:outerShdw>
                          </a:effectLst>
                          <a:latin typeface="Times New Roman" pitchFamily="18" charset="0"/>
                        </a:rPr>
                        <a:t>-Иш унуми пастлиги -бажариладиган агротадбирларни ўз вақтидан кечиктириб ўтказишга олиб келади; </a:t>
                      </a:r>
                    </a:p>
                    <a:p>
                      <a:pPr marL="0" marR="0" lvl="0" indent="0" algn="l" defTabSz="914400" rtl="0" eaLnBrk="1" fontAlgn="base" latinLnBrk="0" hangingPunct="1">
                        <a:lnSpc>
                          <a:spcPct val="100000"/>
                        </a:lnSpc>
                        <a:spcBef>
                          <a:spcPct val="20000"/>
                        </a:spcBef>
                        <a:spcAft>
                          <a:spcPct val="0"/>
                        </a:spcAft>
                        <a:buClr>
                          <a:schemeClr val="hlink"/>
                        </a:buClr>
                        <a:buSzPct val="120000"/>
                        <a:buFontTx/>
                        <a:buNone/>
                        <a:tabLst/>
                      </a:pPr>
                      <a:r>
                        <a:rPr kumimoji="0" lang="uz-Cyrl-UZ" sz="1600" b="1" i="0" u="none" strike="noStrike" cap="none" normalizeH="0" baseline="0" dirty="0" smtClean="0">
                          <a:ln>
                            <a:noFill/>
                          </a:ln>
                          <a:solidFill>
                            <a:srgbClr val="FF0000"/>
                          </a:solidFill>
                          <a:effectLst>
                            <a:outerShdw blurRad="38100" dist="38100" dir="2700000" algn="tl">
                              <a:srgbClr val="C0C0C0"/>
                            </a:outerShdw>
                          </a:effectLst>
                          <a:latin typeface="Times New Roman" pitchFamily="18" charset="0"/>
                        </a:rPr>
                        <a:t>-Шўр ювиш ишлари сифатсиз ўтказилади;</a:t>
                      </a:r>
                    </a:p>
                    <a:p>
                      <a:pPr marL="0" marR="0" lvl="0" indent="0" algn="l" defTabSz="914400" rtl="0" eaLnBrk="1" fontAlgn="base" latinLnBrk="0" hangingPunct="1">
                        <a:lnSpc>
                          <a:spcPct val="100000"/>
                        </a:lnSpc>
                        <a:spcBef>
                          <a:spcPct val="20000"/>
                        </a:spcBef>
                        <a:spcAft>
                          <a:spcPct val="0"/>
                        </a:spcAft>
                        <a:buClr>
                          <a:schemeClr val="hlink"/>
                        </a:buClr>
                        <a:buSzPct val="120000"/>
                        <a:buFontTx/>
                        <a:buNone/>
                        <a:tabLst/>
                      </a:pPr>
                      <a:r>
                        <a:rPr kumimoji="0" lang="uz-Cyrl-UZ" sz="1600" b="1" i="0" u="none" strike="noStrike" cap="none" normalizeH="0" baseline="0" dirty="0" smtClean="0">
                          <a:ln>
                            <a:noFill/>
                          </a:ln>
                          <a:solidFill>
                            <a:srgbClr val="FF0000"/>
                          </a:solidFill>
                          <a:effectLst>
                            <a:outerShdw blurRad="38100" dist="38100" dir="2700000" algn="tl">
                              <a:srgbClr val="C0C0C0"/>
                            </a:outerShdw>
                          </a:effectLst>
                          <a:latin typeface="Times New Roman" pitchFamily="18" charset="0"/>
                        </a:rPr>
                        <a:t>- Ниҳоллар шу сабабдан нотекис униб чиқади, кўчат сони камаяди;</a:t>
                      </a:r>
                    </a:p>
                    <a:p>
                      <a:pPr marL="0" marR="0" lvl="0" indent="0" algn="l" defTabSz="914400" rtl="0" eaLnBrk="1" fontAlgn="base" latinLnBrk="0" hangingPunct="1">
                        <a:lnSpc>
                          <a:spcPct val="100000"/>
                        </a:lnSpc>
                        <a:spcBef>
                          <a:spcPct val="20000"/>
                        </a:spcBef>
                        <a:spcAft>
                          <a:spcPct val="0"/>
                        </a:spcAft>
                        <a:buClr>
                          <a:schemeClr val="hlink"/>
                        </a:buClr>
                        <a:buSzPct val="120000"/>
                        <a:buFontTx/>
                        <a:buNone/>
                        <a:tabLst/>
                      </a:pPr>
                      <a:r>
                        <a:rPr kumimoji="0" lang="uz-Cyrl-UZ" sz="1600" b="1" i="0" u="none" strike="noStrike" cap="none" normalizeH="0" baseline="0" dirty="0" smtClean="0">
                          <a:ln>
                            <a:noFill/>
                          </a:ln>
                          <a:solidFill>
                            <a:srgbClr val="FF0000"/>
                          </a:solidFill>
                          <a:effectLst>
                            <a:outerShdw blurRad="38100" dist="38100" dir="2700000" algn="tl">
                              <a:srgbClr val="C0C0C0"/>
                            </a:outerShdw>
                          </a:effectLst>
                          <a:latin typeface="Times New Roman" pitchFamily="18" charset="0"/>
                        </a:rPr>
                        <a:t>- Ҳосилдорлика салбий таъсир этади.</a:t>
                      </a:r>
                    </a:p>
                    <a:p>
                      <a:pPr marL="0" marR="0" lvl="0" indent="0" algn="l" defTabSz="914400" rtl="0" eaLnBrk="1" fontAlgn="base" latinLnBrk="0" hangingPunct="1">
                        <a:lnSpc>
                          <a:spcPct val="100000"/>
                        </a:lnSpc>
                        <a:spcBef>
                          <a:spcPct val="20000"/>
                        </a:spcBef>
                        <a:spcAft>
                          <a:spcPct val="0"/>
                        </a:spcAft>
                        <a:buClr>
                          <a:schemeClr val="hlink"/>
                        </a:buClr>
                        <a:buSzPct val="120000"/>
                        <a:buFontTx/>
                        <a:buNone/>
                        <a:tabLst/>
                      </a:pPr>
                      <a:endParaRPr kumimoji="0" lang="ru-RU" sz="1600" b="1" i="0" u="none" strike="noStrike" cap="none" normalizeH="0" baseline="0" dirty="0" smtClean="0">
                        <a:ln>
                          <a:noFill/>
                        </a:ln>
                        <a:solidFill>
                          <a:srgbClr val="FF0000"/>
                        </a:solidFill>
                        <a:effectLst>
                          <a:outerShdw blurRad="38100" dist="38100" dir="2700000" algn="tl">
                            <a:srgbClr val="C0C0C0"/>
                          </a:outerShdw>
                        </a:effectLst>
                        <a:latin typeface="Times New Roman" pitchFamily="18" charset="0"/>
                      </a:endParaRPr>
                    </a:p>
                  </a:txBody>
                  <a:tcPr marT="45722" marB="45722"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2">
                        <a:lumMod val="60000"/>
                        <a:lumOff val="40000"/>
                      </a:schemeClr>
                    </a:solidFill>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5278193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3794" name="Rectangle 2"/>
          <p:cNvSpPr>
            <a:spLocks noGrp="1" noChangeArrowheads="1"/>
          </p:cNvSpPr>
          <p:nvPr>
            <p:ph type="title"/>
          </p:nvPr>
        </p:nvSpPr>
        <p:spPr/>
        <p:txBody>
          <a:bodyPr/>
          <a:lstStyle/>
          <a:p>
            <a:pPr algn="ctr" eaLnBrk="1" hangingPunct="1">
              <a:defRPr/>
            </a:pPr>
            <a:r>
              <a:rPr lang="ru-RU" sz="3200" b="1" smtClean="0">
                <a:latin typeface="Times New Roman" pitchFamily="18" charset="0"/>
              </a:rPr>
              <a:t>Лазер текислагич ёрдамида те</a:t>
            </a:r>
            <a:r>
              <a:rPr lang="uz-Cyrl-UZ" sz="3200" b="1" smtClean="0">
                <a:latin typeface="Times New Roman" pitchFamily="18" charset="0"/>
              </a:rPr>
              <a:t>к</a:t>
            </a:r>
            <a:r>
              <a:rPr lang="ru-RU" sz="3200" b="1" smtClean="0">
                <a:latin typeface="Times New Roman" pitchFamily="18" charset="0"/>
              </a:rPr>
              <a:t>ислаш ишлари олиб борилмо</a:t>
            </a:r>
            <a:r>
              <a:rPr lang="uz-Cyrl-UZ" sz="3200" b="1" smtClean="0">
                <a:latin typeface="Times New Roman" pitchFamily="18" charset="0"/>
              </a:rPr>
              <a:t>қ</a:t>
            </a:r>
            <a:r>
              <a:rPr lang="ru-RU" sz="3200" b="1" smtClean="0">
                <a:latin typeface="Times New Roman" pitchFamily="18" charset="0"/>
              </a:rPr>
              <a:t>да</a:t>
            </a:r>
            <a:r>
              <a:rPr lang="uz-Cyrl-UZ" sz="3200" b="1" smtClean="0">
                <a:latin typeface="Times New Roman" pitchFamily="18" charset="0"/>
              </a:rPr>
              <a:t/>
            </a:r>
            <a:br>
              <a:rPr lang="uz-Cyrl-UZ" sz="3200" b="1" smtClean="0">
                <a:latin typeface="Times New Roman" pitchFamily="18" charset="0"/>
              </a:rPr>
            </a:br>
            <a:r>
              <a:rPr lang="uz-Cyrl-UZ" sz="3200" b="1" smtClean="0">
                <a:latin typeface="Times New Roman" pitchFamily="18" charset="0"/>
              </a:rPr>
              <a:t>(</a:t>
            </a:r>
            <a:r>
              <a:rPr lang="ru-RU" sz="3200" b="1" smtClean="0">
                <a:latin typeface="Times New Roman" pitchFamily="18" charset="0"/>
              </a:rPr>
              <a:t>Трактор ТТЗ-80.10 </a:t>
            </a:r>
            <a:r>
              <a:rPr lang="uz-Cyrl-UZ" sz="3200" b="1" smtClean="0">
                <a:latin typeface="Times New Roman" pitchFamily="18" charset="0"/>
              </a:rPr>
              <a:t>)</a:t>
            </a:r>
            <a:endParaRPr lang="ru-RU" sz="3200" b="1" smtClean="0">
              <a:latin typeface="Times New Roman" pitchFamily="18" charset="0"/>
            </a:endParaRPr>
          </a:p>
        </p:txBody>
      </p:sp>
      <p:pic>
        <p:nvPicPr>
          <p:cNvPr id="39939" name="Picture 4"/>
          <p:cNvPicPr>
            <a:picLocks noChangeAspect="1" noChangeArrowheads="1"/>
          </p:cNvPicPr>
          <p:nvPr/>
        </p:nvPicPr>
        <p:blipFill>
          <a:blip r:embed="rId2">
            <a:extLst>
              <a:ext uri="{28A0092B-C50C-407E-A947-70E740481C1C}">
                <a14:useLocalDpi xmlns:a14="http://schemas.microsoft.com/office/drawing/2010/main" val="0"/>
              </a:ext>
            </a:extLst>
          </a:blip>
          <a:srcRect b="13724"/>
          <a:stretch>
            <a:fillRect/>
          </a:stretch>
        </p:blipFill>
        <p:spPr bwMode="auto">
          <a:xfrm>
            <a:off x="323850" y="1844675"/>
            <a:ext cx="8496300" cy="4992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402019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6866" name="Rectangle 2"/>
          <p:cNvSpPr>
            <a:spLocks noGrp="1" noChangeArrowheads="1"/>
          </p:cNvSpPr>
          <p:nvPr>
            <p:ph type="title"/>
          </p:nvPr>
        </p:nvSpPr>
        <p:spPr>
          <a:xfrm>
            <a:off x="760413" y="361950"/>
            <a:ext cx="7926387" cy="1047750"/>
          </a:xfrm>
        </p:spPr>
        <p:txBody>
          <a:bodyPr/>
          <a:lstStyle/>
          <a:p>
            <a:pPr eaLnBrk="1" hangingPunct="1">
              <a:defRPr/>
            </a:pPr>
            <a:r>
              <a:rPr lang="uz-Cyrl-UZ" sz="3200" smtClean="0">
                <a:latin typeface="Times New Roman" pitchFamily="18" charset="0"/>
              </a:rPr>
              <a:t>Ерни текислашда ишлатиладиган янги л</a:t>
            </a:r>
            <a:r>
              <a:rPr lang="ru-RU" sz="3200" smtClean="0">
                <a:latin typeface="Times New Roman" pitchFamily="18" charset="0"/>
              </a:rPr>
              <a:t>азер</a:t>
            </a:r>
            <a:r>
              <a:rPr lang="uz-Cyrl-UZ" sz="3200" smtClean="0">
                <a:latin typeface="Times New Roman" pitchFamily="18" charset="0"/>
              </a:rPr>
              <a:t> мослама</a:t>
            </a:r>
            <a:r>
              <a:rPr lang="ru-RU" sz="3200" smtClean="0">
                <a:latin typeface="Times New Roman" pitchFamily="18" charset="0"/>
              </a:rPr>
              <a:t> «</a:t>
            </a:r>
            <a:r>
              <a:rPr lang="en-US" sz="3200" smtClean="0">
                <a:latin typeface="Times New Roman" pitchFamily="18" charset="0"/>
              </a:rPr>
              <a:t>Rugby</a:t>
            </a:r>
            <a:r>
              <a:rPr lang="ru-RU" sz="3200" smtClean="0">
                <a:latin typeface="Times New Roman" pitchFamily="18" charset="0"/>
              </a:rPr>
              <a:t> 100</a:t>
            </a:r>
            <a:r>
              <a:rPr lang="en-US" sz="3200" smtClean="0">
                <a:latin typeface="Times New Roman" pitchFamily="18" charset="0"/>
              </a:rPr>
              <a:t>LR</a:t>
            </a:r>
            <a:r>
              <a:rPr lang="ru-RU" sz="3200" smtClean="0">
                <a:latin typeface="Times New Roman" pitchFamily="18" charset="0"/>
              </a:rPr>
              <a:t>»</a:t>
            </a:r>
            <a:r>
              <a:rPr lang="ru-RU" sz="4000" smtClean="0"/>
              <a:t> </a:t>
            </a:r>
          </a:p>
        </p:txBody>
      </p:sp>
      <p:pic>
        <p:nvPicPr>
          <p:cNvPr id="40963" name="Picture 3" descr="P5180169"/>
          <p:cNvPicPr>
            <a:picLocks noChangeAspect="1" noChangeArrowheads="1"/>
          </p:cNvPicPr>
          <p:nvPr/>
        </p:nvPicPr>
        <p:blipFill>
          <a:blip r:embed="rId2">
            <a:clrChange>
              <a:clrFrom>
                <a:srgbClr val="FFFEFF"/>
              </a:clrFrom>
              <a:clrTo>
                <a:srgbClr val="FFFEFF">
                  <a:alpha val="0"/>
                </a:srgbClr>
              </a:clrTo>
            </a:clrChange>
            <a:extLst>
              <a:ext uri="{28A0092B-C50C-407E-A947-70E740481C1C}">
                <a14:useLocalDpi xmlns:a14="http://schemas.microsoft.com/office/drawing/2010/main" val="0"/>
              </a:ext>
            </a:extLst>
          </a:blip>
          <a:srcRect l="22319" t="8963" r="26591"/>
          <a:stretch>
            <a:fillRect/>
          </a:stretch>
        </p:blipFill>
        <p:spPr bwMode="auto">
          <a:xfrm>
            <a:off x="684213" y="1557338"/>
            <a:ext cx="7704137" cy="5178425"/>
          </a:xfrm>
          <a:prstGeom prst="rect">
            <a:avLst/>
          </a:prstGeom>
          <a:noFill/>
          <a:ln w="12700">
            <a:solidFill>
              <a:srgbClr val="008000"/>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772112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3508" name="Rectangle 4"/>
          <p:cNvSpPr>
            <a:spLocks noGrp="1" noChangeArrowheads="1"/>
          </p:cNvSpPr>
          <p:nvPr>
            <p:ph type="title"/>
          </p:nvPr>
        </p:nvSpPr>
        <p:spPr/>
        <p:txBody>
          <a:bodyPr/>
          <a:lstStyle/>
          <a:p>
            <a:pPr eaLnBrk="1" hangingPunct="1">
              <a:defRPr/>
            </a:pPr>
            <a:endParaRPr lang="uz-Latn-UZ" smtClean="0"/>
          </a:p>
        </p:txBody>
      </p:sp>
      <p:pic>
        <p:nvPicPr>
          <p:cNvPr id="41987"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288" y="333375"/>
            <a:ext cx="8569325" cy="651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111282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9700" name="Rectangle 4"/>
          <p:cNvSpPr>
            <a:spLocks noGrp="1" noChangeArrowheads="1"/>
          </p:cNvSpPr>
          <p:nvPr>
            <p:ph type="title" sz="quarter"/>
          </p:nvPr>
        </p:nvSpPr>
        <p:spPr>
          <a:xfrm>
            <a:off x="539750" y="260350"/>
            <a:ext cx="8229600" cy="688975"/>
          </a:xfrm>
        </p:spPr>
        <p:txBody>
          <a:bodyPr/>
          <a:lstStyle/>
          <a:p>
            <a:pPr algn="ctr" eaLnBrk="1" hangingPunct="1">
              <a:defRPr/>
            </a:pPr>
            <a:r>
              <a:rPr lang="uz-Cyrl-UZ" sz="3200" b="1" smtClean="0">
                <a:latin typeface="Times New Roman" pitchFamily="18" charset="0"/>
              </a:rPr>
              <a:t>Капитал ва жорий  текислашда ишлатиладиган трактор ва агрегатлар</a:t>
            </a:r>
            <a:endParaRPr lang="ru-RU" sz="3200" b="1" smtClean="0">
              <a:latin typeface="Times New Roman" pitchFamily="18" charset="0"/>
            </a:endParaRPr>
          </a:p>
        </p:txBody>
      </p:sp>
      <p:sp>
        <p:nvSpPr>
          <p:cNvPr id="669705" name="Rectangle 9"/>
          <p:cNvSpPr>
            <a:spLocks noGrp="1" noChangeArrowheads="1"/>
          </p:cNvSpPr>
          <p:nvPr>
            <p:ph sz="quarter" idx="4"/>
          </p:nvPr>
        </p:nvSpPr>
        <p:spPr/>
        <p:txBody>
          <a:bodyPr/>
          <a:lstStyle/>
          <a:p>
            <a:pPr eaLnBrk="1" hangingPunct="1">
              <a:defRPr/>
            </a:pPr>
            <a:r>
              <a:rPr lang="uz-Cyrl-UZ" sz="2000" smtClean="0">
                <a:latin typeface="Times New Roman" pitchFamily="18" charset="0"/>
              </a:rPr>
              <a:t>1-расмда ПА-3 маркали узун базали текислагич;</a:t>
            </a:r>
          </a:p>
          <a:p>
            <a:pPr eaLnBrk="1" hangingPunct="1">
              <a:defRPr/>
            </a:pPr>
            <a:r>
              <a:rPr lang="uz-Cyrl-UZ" sz="2000" smtClean="0">
                <a:latin typeface="Times New Roman" pitchFamily="18" charset="0"/>
              </a:rPr>
              <a:t>2-расмда ГН-4 ўрнатма грейдер пичоғи;</a:t>
            </a:r>
          </a:p>
          <a:p>
            <a:pPr eaLnBrk="1" hangingPunct="1">
              <a:defRPr/>
            </a:pPr>
            <a:r>
              <a:rPr lang="uz-Cyrl-UZ" sz="2000" smtClean="0">
                <a:latin typeface="Times New Roman" pitchFamily="18" charset="0"/>
              </a:rPr>
              <a:t>3-расмда ГН-2.8 маркали ўрнитма грейдер пичоғи</a:t>
            </a:r>
            <a:endParaRPr lang="ru-RU" sz="2000" smtClean="0">
              <a:latin typeface="Times New Roman" pitchFamily="18" charset="0"/>
            </a:endParaRPr>
          </a:p>
        </p:txBody>
      </p:sp>
      <p:pic>
        <p:nvPicPr>
          <p:cNvPr id="43012"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0825" y="1125538"/>
            <a:ext cx="4105275" cy="2519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013" name="Picture 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43438" y="1125538"/>
            <a:ext cx="4500562" cy="2520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014" name="Picture 1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0825" y="4005263"/>
            <a:ext cx="4465638" cy="2592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748583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1570" name="Rectangle 2"/>
          <p:cNvSpPr>
            <a:spLocks noGrp="1" noChangeArrowheads="1"/>
          </p:cNvSpPr>
          <p:nvPr>
            <p:ph type="title"/>
          </p:nvPr>
        </p:nvSpPr>
        <p:spPr/>
        <p:txBody>
          <a:bodyPr/>
          <a:lstStyle/>
          <a:p>
            <a:pPr eaLnBrk="1" hangingPunct="1">
              <a:defRPr/>
            </a:pPr>
            <a:r>
              <a:rPr lang="uz-Cyrl-UZ" sz="3600" smtClean="0">
                <a:latin typeface="Times New Roman" pitchFamily="18" charset="0"/>
              </a:rPr>
              <a:t>Тишли тиркалма “зиг-заг” борона</a:t>
            </a:r>
            <a:endParaRPr lang="ru-RU" sz="3600" smtClean="0">
              <a:latin typeface="Times New Roman" pitchFamily="18" charset="0"/>
            </a:endParaRPr>
          </a:p>
        </p:txBody>
      </p:sp>
      <p:pic>
        <p:nvPicPr>
          <p:cNvPr id="44035" name="Picture 4"/>
          <p:cNvPicPr>
            <a:picLocks noGrp="1" noChangeAspect="1" noChangeArrowheads="1"/>
          </p:cNvPicPr>
          <p:nvPr>
            <p:ph type="body" idx="1"/>
          </p:nvPr>
        </p:nvPicPr>
        <p:blipFill>
          <a:blip r:embed="rId2">
            <a:extLst>
              <a:ext uri="{28A0092B-C50C-407E-A947-70E740481C1C}">
                <a14:useLocalDpi xmlns:a14="http://schemas.microsoft.com/office/drawing/2010/main" val="0"/>
              </a:ext>
            </a:extLst>
          </a:blip>
          <a:srcRect/>
          <a:stretch>
            <a:fillRect/>
          </a:stretch>
        </p:blipFill>
        <p:spPr>
          <a:xfrm>
            <a:off x="250825" y="1412875"/>
            <a:ext cx="8713788" cy="5184775"/>
          </a:xfr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16796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55563" y="36513"/>
            <a:ext cx="4627563" cy="6858000"/>
          </a:xfrm>
          <a:ln>
            <a:miter lim="800000"/>
            <a:headEnd/>
            <a:tailEnd/>
          </a:ln>
        </p:spPr>
        <p:style>
          <a:lnRef idx="1">
            <a:schemeClr val="accent2"/>
          </a:lnRef>
          <a:fillRef idx="2">
            <a:schemeClr val="accent2"/>
          </a:fillRef>
          <a:effectRef idx="1">
            <a:schemeClr val="accent2"/>
          </a:effectRef>
          <a:fontRef idx="minor">
            <a:schemeClr val="dk1"/>
          </a:fontRef>
        </p:style>
        <p:txBody>
          <a:bodyPr rtlCol="0">
            <a:normAutofit/>
            <a:scene3d>
              <a:camera prst="orthographicFront"/>
              <a:lightRig rig="contrasting" dir="t">
                <a:rot lat="0" lon="0" rev="4500000"/>
              </a:lightRig>
            </a:scene3d>
            <a:sp3d contourW="6350" prstMaterial="metal">
              <a:bevelT w="127000" h="31750" prst="relaxedInset"/>
              <a:contourClr>
                <a:schemeClr val="accent1">
                  <a:shade val="75000"/>
                </a:schemeClr>
              </a:contourClr>
            </a:sp3d>
          </a:bodyPr>
          <a:lstStyle/>
          <a:p>
            <a:pPr eaLnBrk="1" fontAlgn="auto" hangingPunct="1">
              <a:spcAft>
                <a:spcPts val="0"/>
              </a:spcAft>
              <a:buFont typeface="Arial" pitchFamily="34" charset="0"/>
              <a:buNone/>
              <a:defRPr/>
            </a:pPr>
            <a:r>
              <a:rPr lang="uz-Cyrl-UZ" b="1" cap="all" dirty="0" smtClean="0">
                <a:ln w="0"/>
                <a:solidFill>
                  <a:schemeClr val="accent4">
                    <a:lumMod val="75000"/>
                  </a:schemeClr>
                </a:solidFill>
                <a:effectLst>
                  <a:reflection blurRad="12700" stA="50000" endPos="50000" dist="5000" dir="5400000" sy="-100000" rotWithShape="0"/>
                </a:effectLst>
              </a:rPr>
              <a:t>  </a:t>
            </a:r>
          </a:p>
        </p:txBody>
      </p:sp>
      <p:pic>
        <p:nvPicPr>
          <p:cNvPr id="40962" name="Picture 2" descr="D:\FANLAR\чигит\27829773.pqlg79pcgm.W66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0" y="0"/>
            <a:ext cx="4572000" cy="3714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63" name="Picture 3" descr="D:\FANLAR\чигит\1351823588_hlopok-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643313"/>
            <a:ext cx="4572000" cy="3214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64" name="Picture 4" descr="D:\FANLAR\чигит\9448248716_d179735dcf_z.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72000" y="3714750"/>
            <a:ext cx="4572000" cy="3143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65" name="Picture 5" descr="D:\FANLAR\чигит\cotton_100.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700338" y="0"/>
            <a:ext cx="1857375" cy="150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66" name="Picture 6" descr="D:\FANLAR\чигит\76021.jpe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1916113"/>
            <a:ext cx="1643063" cy="171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651001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Объект 2"/>
          <p:cNvSpPr>
            <a:spLocks noGrp="1"/>
          </p:cNvSpPr>
          <p:nvPr>
            <p:ph idx="1"/>
          </p:nvPr>
        </p:nvSpPr>
        <p:spPr>
          <a:xfrm>
            <a:off x="0" y="1143000"/>
            <a:ext cx="9109075" cy="5256213"/>
          </a:xfrm>
        </p:spPr>
        <p:txBody>
          <a:bodyPr rtlCol="0">
            <a:normAutofit/>
          </a:bodyPr>
          <a:lstStyle/>
          <a:p>
            <a:pPr marL="0" indent="0" algn="just" eaLnBrk="1" fontAlgn="auto" hangingPunct="1">
              <a:spcAft>
                <a:spcPts val="0"/>
              </a:spcAft>
              <a:buFont typeface="Arial" pitchFamily="34" charset="0"/>
              <a:buNone/>
              <a:defRPr/>
            </a:pPr>
            <a:r>
              <a:rPr lang="ru-RU" b="1" dirty="0" smtClean="0">
                <a:solidFill>
                  <a:srgbClr val="002060"/>
                </a:solidFill>
              </a:rPr>
              <a:t>    </a:t>
            </a:r>
            <a:r>
              <a:rPr lang="ru-RU" b="1" dirty="0" err="1" smtClean="0">
                <a:solidFill>
                  <a:schemeClr val="accent5">
                    <a:lumMod val="75000"/>
                  </a:schemeClr>
                </a:solidFill>
              </a:rPr>
              <a:t>Пахтачиликда</a:t>
            </a:r>
            <a:r>
              <a:rPr lang="ru-RU" b="1" dirty="0" smtClean="0">
                <a:solidFill>
                  <a:schemeClr val="accent5">
                    <a:lumMod val="75000"/>
                  </a:schemeClr>
                </a:solidFill>
              </a:rPr>
              <a:t> </a:t>
            </a:r>
            <a:r>
              <a:rPr lang="ru-RU" b="1" dirty="0" err="1" smtClean="0">
                <a:solidFill>
                  <a:schemeClr val="accent5">
                    <a:lumMod val="75000"/>
                  </a:schemeClr>
                </a:solidFill>
              </a:rPr>
              <a:t>икки</a:t>
            </a:r>
            <a:r>
              <a:rPr lang="ru-RU" b="1" dirty="0" smtClean="0">
                <a:solidFill>
                  <a:schemeClr val="accent5">
                    <a:lumMod val="75000"/>
                  </a:schemeClr>
                </a:solidFill>
              </a:rPr>
              <a:t> хил</a:t>
            </a:r>
            <a:r>
              <a:rPr lang="ru-RU" dirty="0" smtClean="0">
                <a:solidFill>
                  <a:srgbClr val="002060"/>
                </a:solidFill>
              </a:rPr>
              <a:t>: </a:t>
            </a:r>
            <a:r>
              <a:rPr lang="ru-RU" dirty="0" err="1" smtClean="0">
                <a:solidFill>
                  <a:srgbClr val="FF0000"/>
                </a:solidFill>
              </a:rPr>
              <a:t>тукли</a:t>
            </a:r>
            <a:r>
              <a:rPr lang="ru-RU" dirty="0" smtClean="0">
                <a:solidFill>
                  <a:srgbClr val="FF0000"/>
                </a:solidFill>
              </a:rPr>
              <a:t> </a:t>
            </a:r>
            <a:r>
              <a:rPr lang="ru-RU" dirty="0" err="1" smtClean="0">
                <a:solidFill>
                  <a:srgbClr val="FF0000"/>
                </a:solidFill>
              </a:rPr>
              <a:t>ва</a:t>
            </a:r>
            <a:r>
              <a:rPr lang="ru-RU" dirty="0" smtClean="0">
                <a:solidFill>
                  <a:srgbClr val="FF0000"/>
                </a:solidFill>
              </a:rPr>
              <a:t> </a:t>
            </a:r>
            <a:r>
              <a:rPr lang="ru-RU" dirty="0" err="1" smtClean="0">
                <a:solidFill>
                  <a:srgbClr val="FF0000"/>
                </a:solidFill>
              </a:rPr>
              <a:t>туксиз</a:t>
            </a:r>
            <a:r>
              <a:rPr lang="ru-RU" dirty="0" smtClean="0">
                <a:solidFill>
                  <a:srgbClr val="FF0000"/>
                </a:solidFill>
              </a:rPr>
              <a:t> </a:t>
            </a:r>
            <a:r>
              <a:rPr lang="ru-RU" dirty="0" err="1" smtClean="0">
                <a:solidFill>
                  <a:srgbClr val="FF0000"/>
                </a:solidFill>
              </a:rPr>
              <a:t>уруғлик</a:t>
            </a:r>
            <a:r>
              <a:rPr lang="ru-RU" dirty="0" smtClean="0">
                <a:solidFill>
                  <a:srgbClr val="FF0000"/>
                </a:solidFill>
              </a:rPr>
              <a:t> </a:t>
            </a:r>
            <a:r>
              <a:rPr lang="ru-RU" dirty="0" err="1" smtClean="0">
                <a:solidFill>
                  <a:srgbClr val="002060"/>
                </a:solidFill>
              </a:rPr>
              <a:t>чигитдан</a:t>
            </a:r>
            <a:r>
              <a:rPr lang="ru-RU" dirty="0" smtClean="0">
                <a:solidFill>
                  <a:srgbClr val="002060"/>
                </a:solidFill>
              </a:rPr>
              <a:t> </a:t>
            </a:r>
            <a:r>
              <a:rPr lang="ru-RU" dirty="0" err="1" smtClean="0">
                <a:solidFill>
                  <a:srgbClr val="002060"/>
                </a:solidFill>
              </a:rPr>
              <a:t>фойдаланилади</a:t>
            </a:r>
            <a:r>
              <a:rPr lang="ru-RU" dirty="0" smtClean="0">
                <a:solidFill>
                  <a:srgbClr val="002060"/>
                </a:solidFill>
              </a:rPr>
              <a:t>. </a:t>
            </a:r>
            <a:r>
              <a:rPr lang="ru-RU" dirty="0" err="1" smtClean="0"/>
              <a:t>Экиладиган</a:t>
            </a:r>
            <a:r>
              <a:rPr lang="ru-RU" dirty="0" smtClean="0"/>
              <a:t> </a:t>
            </a:r>
            <a:r>
              <a:rPr lang="ru-RU" dirty="0" err="1" smtClean="0"/>
              <a:t>чигит</a:t>
            </a:r>
            <a:r>
              <a:rPr lang="ru-RU" dirty="0" smtClean="0"/>
              <a:t> </a:t>
            </a:r>
            <a:r>
              <a:rPr lang="ru-RU" dirty="0" err="1" smtClean="0">
                <a:solidFill>
                  <a:srgbClr val="002060"/>
                </a:solidFill>
              </a:rPr>
              <a:t>давлат</a:t>
            </a:r>
            <a:r>
              <a:rPr lang="ru-RU" dirty="0" smtClean="0">
                <a:solidFill>
                  <a:srgbClr val="002060"/>
                </a:solidFill>
              </a:rPr>
              <a:t> </a:t>
            </a:r>
            <a:r>
              <a:rPr lang="ru-RU" dirty="0" err="1" smtClean="0">
                <a:solidFill>
                  <a:srgbClr val="002060"/>
                </a:solidFill>
              </a:rPr>
              <a:t>стандарти</a:t>
            </a:r>
            <a:r>
              <a:rPr lang="ru-RU" dirty="0" smtClean="0">
                <a:solidFill>
                  <a:srgbClr val="002060"/>
                </a:solidFill>
              </a:rPr>
              <a:t> </a:t>
            </a:r>
            <a:r>
              <a:rPr lang="ru-RU" dirty="0" err="1" smtClean="0">
                <a:solidFill>
                  <a:srgbClr val="002060"/>
                </a:solidFill>
              </a:rPr>
              <a:t>талабларига</a:t>
            </a:r>
            <a:r>
              <a:rPr lang="ru-RU" dirty="0" smtClean="0">
                <a:solidFill>
                  <a:srgbClr val="002060"/>
                </a:solidFill>
              </a:rPr>
              <a:t> </a:t>
            </a:r>
            <a:r>
              <a:rPr lang="ru-RU" dirty="0" err="1" smtClean="0">
                <a:solidFill>
                  <a:srgbClr val="002060"/>
                </a:solidFill>
              </a:rPr>
              <a:t>жавоб</a:t>
            </a:r>
            <a:r>
              <a:rPr lang="ru-RU" dirty="0" smtClean="0">
                <a:solidFill>
                  <a:srgbClr val="002060"/>
                </a:solidFill>
              </a:rPr>
              <a:t> </a:t>
            </a:r>
            <a:r>
              <a:rPr lang="ru-RU" dirty="0" err="1" smtClean="0">
                <a:solidFill>
                  <a:srgbClr val="002060"/>
                </a:solidFill>
              </a:rPr>
              <a:t>бериши</a:t>
            </a:r>
            <a:r>
              <a:rPr lang="ru-RU" dirty="0" smtClean="0">
                <a:solidFill>
                  <a:srgbClr val="002060"/>
                </a:solidFill>
              </a:rPr>
              <a:t> </a:t>
            </a:r>
            <a:r>
              <a:rPr lang="ru-RU" dirty="0" err="1" smtClean="0">
                <a:solidFill>
                  <a:srgbClr val="002060"/>
                </a:solidFill>
              </a:rPr>
              <a:t>керак</a:t>
            </a:r>
            <a:r>
              <a:rPr lang="ru-RU" dirty="0" smtClean="0">
                <a:solidFill>
                  <a:srgbClr val="002060"/>
                </a:solidFill>
              </a:rPr>
              <a:t>. </a:t>
            </a:r>
            <a:r>
              <a:rPr lang="ru-RU" dirty="0" err="1" smtClean="0">
                <a:solidFill>
                  <a:srgbClr val="002060"/>
                </a:solidFill>
              </a:rPr>
              <a:t>Бундай</a:t>
            </a:r>
            <a:r>
              <a:rPr lang="ru-RU" dirty="0" smtClean="0">
                <a:solidFill>
                  <a:srgbClr val="002060"/>
                </a:solidFill>
              </a:rPr>
              <a:t> </a:t>
            </a:r>
            <a:r>
              <a:rPr lang="ru-RU" dirty="0" err="1" smtClean="0">
                <a:solidFill>
                  <a:srgbClr val="002060"/>
                </a:solidFill>
              </a:rPr>
              <a:t>уруғлар</a:t>
            </a:r>
            <a:r>
              <a:rPr lang="ru-RU" dirty="0" smtClean="0">
                <a:solidFill>
                  <a:srgbClr val="002060"/>
                </a:solidFill>
              </a:rPr>
              <a:t> </a:t>
            </a:r>
            <a:r>
              <a:rPr lang="ru-RU" i="1" dirty="0" err="1" smtClean="0">
                <a:solidFill>
                  <a:srgbClr val="FF0000"/>
                </a:solidFill>
              </a:rPr>
              <a:t>кондицион</a:t>
            </a:r>
            <a:r>
              <a:rPr lang="ru-RU" i="1" dirty="0" smtClean="0">
                <a:solidFill>
                  <a:srgbClr val="FF0000"/>
                </a:solidFill>
              </a:rPr>
              <a:t> </a:t>
            </a:r>
            <a:r>
              <a:rPr lang="ru-RU" i="1" dirty="0" err="1" smtClean="0">
                <a:solidFill>
                  <a:srgbClr val="FF0000"/>
                </a:solidFill>
              </a:rPr>
              <a:t>уруғлар</a:t>
            </a:r>
            <a:r>
              <a:rPr lang="ru-RU" i="1" dirty="0" smtClean="0">
                <a:solidFill>
                  <a:srgbClr val="FF0000"/>
                </a:solidFill>
              </a:rPr>
              <a:t> </a:t>
            </a:r>
            <a:r>
              <a:rPr lang="ru-RU" dirty="0" err="1" smtClean="0">
                <a:solidFill>
                  <a:srgbClr val="002060"/>
                </a:solidFill>
              </a:rPr>
              <a:t>дейилади</a:t>
            </a:r>
            <a:r>
              <a:rPr lang="ru-RU" dirty="0" smtClean="0">
                <a:solidFill>
                  <a:srgbClr val="002060"/>
                </a:solidFill>
              </a:rPr>
              <a:t>.</a:t>
            </a:r>
          </a:p>
          <a:p>
            <a:pPr marL="0" indent="0" algn="just" eaLnBrk="1" fontAlgn="auto" hangingPunct="1">
              <a:spcAft>
                <a:spcPts val="0"/>
              </a:spcAft>
              <a:buFont typeface="Arial" pitchFamily="34" charset="0"/>
              <a:buNone/>
              <a:defRPr/>
            </a:pPr>
            <a:r>
              <a:rPr lang="ru-RU" dirty="0" smtClean="0">
                <a:solidFill>
                  <a:srgbClr val="002060"/>
                </a:solidFill>
              </a:rPr>
              <a:t>       </a:t>
            </a:r>
            <a:r>
              <a:rPr lang="ru-RU" dirty="0" err="1" smtClean="0">
                <a:solidFill>
                  <a:srgbClr val="002060"/>
                </a:solidFill>
              </a:rPr>
              <a:t>Соғлом ва</a:t>
            </a:r>
            <a:r>
              <a:rPr lang="ru-RU" dirty="0" smtClean="0">
                <a:solidFill>
                  <a:srgbClr val="002060"/>
                </a:solidFill>
              </a:rPr>
              <a:t> </a:t>
            </a:r>
            <a:r>
              <a:rPr lang="ru-RU" dirty="0" err="1" smtClean="0">
                <a:solidFill>
                  <a:srgbClr val="002060"/>
                </a:solidFill>
              </a:rPr>
              <a:t>униб</a:t>
            </a:r>
            <a:r>
              <a:rPr lang="ru-RU" dirty="0" smtClean="0">
                <a:solidFill>
                  <a:srgbClr val="002060"/>
                </a:solidFill>
              </a:rPr>
              <a:t> </a:t>
            </a:r>
            <a:r>
              <a:rPr lang="ru-RU" dirty="0" err="1" smtClean="0">
                <a:solidFill>
                  <a:srgbClr val="002060"/>
                </a:solidFill>
              </a:rPr>
              <a:t>чиқа оладиган</a:t>
            </a:r>
            <a:r>
              <a:rPr lang="ru-RU" dirty="0" smtClean="0">
                <a:solidFill>
                  <a:srgbClr val="002060"/>
                </a:solidFill>
              </a:rPr>
              <a:t> </a:t>
            </a:r>
            <a:r>
              <a:rPr lang="ru-RU" dirty="0" err="1" smtClean="0">
                <a:solidFill>
                  <a:srgbClr val="002060"/>
                </a:solidFill>
              </a:rPr>
              <a:t>чигитлар</a:t>
            </a:r>
            <a:r>
              <a:rPr lang="ru-RU" dirty="0" smtClean="0">
                <a:solidFill>
                  <a:srgbClr val="002060"/>
                </a:solidFill>
              </a:rPr>
              <a:t> </a:t>
            </a:r>
            <a:r>
              <a:rPr lang="ru-RU" dirty="0" err="1" smtClean="0">
                <a:solidFill>
                  <a:srgbClr val="002060"/>
                </a:solidFill>
              </a:rPr>
              <a:t>фоизига</a:t>
            </a:r>
            <a:r>
              <a:rPr lang="ru-RU" dirty="0" smtClean="0">
                <a:solidFill>
                  <a:srgbClr val="002060"/>
                </a:solidFill>
              </a:rPr>
              <a:t> </a:t>
            </a:r>
            <a:r>
              <a:rPr lang="ru-RU" dirty="0" err="1" smtClean="0">
                <a:solidFill>
                  <a:srgbClr val="002060"/>
                </a:solidFill>
              </a:rPr>
              <a:t>унинг</a:t>
            </a:r>
            <a:r>
              <a:rPr lang="ru-RU" dirty="0" smtClean="0">
                <a:solidFill>
                  <a:srgbClr val="002060"/>
                </a:solidFill>
              </a:rPr>
              <a:t> </a:t>
            </a:r>
            <a:r>
              <a:rPr lang="ru-RU" i="1" dirty="0" err="1" smtClean="0">
                <a:solidFill>
                  <a:srgbClr val="FF0000"/>
                </a:solidFill>
              </a:rPr>
              <a:t>униб</a:t>
            </a:r>
            <a:r>
              <a:rPr lang="ru-RU" i="1" dirty="0" smtClean="0">
                <a:solidFill>
                  <a:srgbClr val="FF0000"/>
                </a:solidFill>
              </a:rPr>
              <a:t> </a:t>
            </a:r>
            <a:r>
              <a:rPr lang="ru-RU" i="1" dirty="0" err="1" smtClean="0">
                <a:solidFill>
                  <a:srgbClr val="FF0000"/>
                </a:solidFill>
              </a:rPr>
              <a:t>чиқиш даражаси</a:t>
            </a:r>
            <a:r>
              <a:rPr lang="ru-RU" i="1" dirty="0" smtClean="0">
                <a:solidFill>
                  <a:srgbClr val="FF0000"/>
                </a:solidFill>
              </a:rPr>
              <a:t> </a:t>
            </a:r>
            <a:r>
              <a:rPr lang="ru-RU" dirty="0" err="1" smtClean="0">
                <a:solidFill>
                  <a:srgbClr val="002060"/>
                </a:solidFill>
              </a:rPr>
              <a:t>дейилади</a:t>
            </a:r>
            <a:r>
              <a:rPr lang="ru-RU" dirty="0" smtClean="0">
                <a:solidFill>
                  <a:srgbClr val="002060"/>
                </a:solidFill>
              </a:rPr>
              <a:t>.</a:t>
            </a:r>
          </a:p>
          <a:p>
            <a:pPr marL="0" indent="0" algn="just" eaLnBrk="1" fontAlgn="auto" hangingPunct="1">
              <a:spcAft>
                <a:spcPts val="0"/>
              </a:spcAft>
              <a:buFont typeface="Arial" pitchFamily="34" charset="0"/>
              <a:buNone/>
              <a:defRPr/>
            </a:pPr>
            <a:r>
              <a:rPr lang="uz-Cyrl-UZ" dirty="0">
                <a:solidFill>
                  <a:srgbClr val="002060"/>
                </a:solidFill>
              </a:rPr>
              <a:t> </a:t>
            </a:r>
            <a:r>
              <a:rPr lang="uz-Cyrl-UZ" dirty="0" smtClean="0">
                <a:solidFill>
                  <a:srgbClr val="002060"/>
                </a:solidFill>
              </a:rPr>
              <a:t>Униб чиқиш даражаси (унувчанлигига) қараб уруғлик чигит уч классга бўлинади:</a:t>
            </a:r>
            <a:endParaRPr lang="ru-RU" dirty="0" smtClean="0"/>
          </a:p>
        </p:txBody>
      </p:sp>
      <p:sp>
        <p:nvSpPr>
          <p:cNvPr id="5" name="Прямоугольник 4"/>
          <p:cNvSpPr/>
          <p:nvPr/>
        </p:nvSpPr>
        <p:spPr>
          <a:xfrm>
            <a:off x="0" y="0"/>
            <a:ext cx="9144001" cy="1200329"/>
          </a:xfrm>
          <a:prstGeom prst="rect">
            <a:avLst/>
          </a:prstGeom>
          <a:noFill/>
        </p:spPr>
        <p:txBody>
          <a:bodyPr>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uz-Cyrl-UZ" sz="3600" b="1" i="0" u="none" strike="noStrike" kern="1200" cap="none" spc="50" normalizeH="0" baseline="0" noProof="0" dirty="0">
                <a:ln w="11430"/>
                <a:solidFill>
                  <a:srgbClr val="333399"/>
                </a:solidFill>
                <a:effectLst>
                  <a:outerShdw blurRad="76200" dist="50800" dir="5400000" algn="tl" rotWithShape="0">
                    <a:srgbClr val="000000">
                      <a:alpha val="65000"/>
                    </a:srgbClr>
                  </a:outerShdw>
                </a:effectLst>
                <a:uLnTx/>
                <a:uFillTx/>
                <a:latin typeface="Arial"/>
                <a:ea typeface="+mn-ea"/>
                <a:cs typeface="Arial"/>
              </a:rPr>
              <a:t> Чигитни экишга тайёрлаш технологияси                  </a:t>
            </a:r>
          </a:p>
        </p:txBody>
      </p:sp>
    </p:spTree>
    <p:extLst>
      <p:ext uri="{BB962C8B-B14F-4D97-AF65-F5344CB8AC3E}">
        <p14:creationId xmlns:p14="http://schemas.microsoft.com/office/powerpoint/2010/main" val="20686945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0" y="0"/>
            <a:ext cx="9144000" cy="6858000"/>
          </a:xfrm>
          <a:solidFill>
            <a:schemeClr val="accent6">
              <a:lumMod val="60000"/>
              <a:lumOff val="40000"/>
            </a:schemeClr>
          </a:solidFill>
        </p:spPr>
        <p:txBody>
          <a:bodyPr/>
          <a:lstStyle/>
          <a:p>
            <a:pPr algn="just" eaLnBrk="1" hangingPunct="1">
              <a:buFont typeface="Arial" charset="0"/>
              <a:buNone/>
              <a:defRPr/>
            </a:pPr>
            <a:r>
              <a:rPr lang="uz-Cyrl-UZ" dirty="0" smtClean="0">
                <a:solidFill>
                  <a:srgbClr val="CC66FF"/>
                </a:solidFill>
              </a:rPr>
              <a:t> </a:t>
            </a:r>
            <a:r>
              <a:rPr lang="uz-Cyrl-UZ" sz="3800" dirty="0" smtClean="0">
                <a:solidFill>
                  <a:srgbClr val="382B95"/>
                </a:solidFill>
              </a:rPr>
              <a:t>Биринчи класс</a:t>
            </a:r>
            <a:r>
              <a:rPr lang="en-US" sz="3800" dirty="0" smtClean="0">
                <a:solidFill>
                  <a:srgbClr val="382B95"/>
                </a:solidFill>
              </a:rPr>
              <a:t> </a:t>
            </a:r>
            <a:r>
              <a:rPr lang="uz-Cyrl-UZ" sz="3800" dirty="0" smtClean="0">
                <a:solidFill>
                  <a:srgbClr val="382B95"/>
                </a:solidFill>
              </a:rPr>
              <a:t>уруғларнинг унувчанлиги лабаратория шароитида </a:t>
            </a:r>
            <a:r>
              <a:rPr lang="uz-Cyrl-UZ" sz="3800" b="1" dirty="0" smtClean="0">
                <a:solidFill>
                  <a:srgbClr val="382B95"/>
                </a:solidFill>
              </a:rPr>
              <a:t>95 </a:t>
            </a:r>
            <a:r>
              <a:rPr lang="en-US" sz="3800" b="1" dirty="0" smtClean="0">
                <a:solidFill>
                  <a:srgbClr val="382B95"/>
                </a:solidFill>
              </a:rPr>
              <a:t>- </a:t>
            </a:r>
            <a:r>
              <a:rPr lang="uz-Cyrl-UZ" sz="3800" b="1" dirty="0" smtClean="0">
                <a:solidFill>
                  <a:srgbClr val="382B95"/>
                </a:solidFill>
              </a:rPr>
              <a:t>100 %,</a:t>
            </a:r>
          </a:p>
          <a:p>
            <a:pPr algn="just" eaLnBrk="1" hangingPunct="1">
              <a:buFont typeface="Arial" charset="0"/>
              <a:buNone/>
              <a:defRPr/>
            </a:pPr>
            <a:r>
              <a:rPr lang="uz-Cyrl-UZ" sz="3800" dirty="0" smtClean="0">
                <a:solidFill>
                  <a:srgbClr val="382B95"/>
                </a:solidFill>
              </a:rPr>
              <a:t> Иккинчи класс уруғларнинг унувчанлиги лабаратория шароитида </a:t>
            </a:r>
            <a:r>
              <a:rPr lang="uz-Cyrl-UZ" sz="3800" b="1" dirty="0" smtClean="0">
                <a:solidFill>
                  <a:srgbClr val="382B95"/>
                </a:solidFill>
              </a:rPr>
              <a:t>90</a:t>
            </a:r>
            <a:r>
              <a:rPr lang="en-US" sz="3800" b="1" dirty="0" smtClean="0">
                <a:solidFill>
                  <a:srgbClr val="382B95"/>
                </a:solidFill>
              </a:rPr>
              <a:t> -</a:t>
            </a:r>
            <a:r>
              <a:rPr lang="uz-Cyrl-UZ" sz="3800" b="1" dirty="0" smtClean="0">
                <a:solidFill>
                  <a:srgbClr val="382B95"/>
                </a:solidFill>
              </a:rPr>
              <a:t> 94 %,</a:t>
            </a:r>
          </a:p>
          <a:p>
            <a:pPr algn="just" eaLnBrk="1" hangingPunct="1">
              <a:buFont typeface="Arial" charset="0"/>
              <a:buNone/>
              <a:defRPr/>
            </a:pPr>
            <a:r>
              <a:rPr lang="uz-Cyrl-UZ" sz="3800" dirty="0" smtClean="0">
                <a:solidFill>
                  <a:srgbClr val="382B95"/>
                </a:solidFill>
              </a:rPr>
              <a:t> Учинчи класс </a:t>
            </a:r>
            <a:r>
              <a:rPr lang="uz-Cyrl-UZ" sz="3800" b="1" dirty="0" smtClean="0">
                <a:solidFill>
                  <a:srgbClr val="382B95"/>
                </a:solidFill>
              </a:rPr>
              <a:t>85</a:t>
            </a:r>
            <a:r>
              <a:rPr lang="en-US" sz="3800" b="1" dirty="0" smtClean="0">
                <a:solidFill>
                  <a:srgbClr val="382B95"/>
                </a:solidFill>
              </a:rPr>
              <a:t> -</a:t>
            </a:r>
            <a:r>
              <a:rPr lang="uz-Cyrl-UZ" sz="3800" b="1" dirty="0" smtClean="0">
                <a:solidFill>
                  <a:srgbClr val="382B95"/>
                </a:solidFill>
              </a:rPr>
              <a:t> 89 %. </a:t>
            </a:r>
          </a:p>
          <a:p>
            <a:pPr algn="just" eaLnBrk="1" hangingPunct="1">
              <a:buFont typeface="Arial" charset="0"/>
              <a:buNone/>
              <a:defRPr/>
            </a:pPr>
            <a:r>
              <a:rPr lang="uz-Cyrl-UZ" sz="3800" dirty="0" smtClean="0">
                <a:solidFill>
                  <a:srgbClr val="382B95"/>
                </a:solidFill>
              </a:rPr>
              <a:t>Унувчанлиги </a:t>
            </a:r>
            <a:r>
              <a:rPr lang="uz-Cyrl-UZ" sz="3800" b="1" dirty="0" smtClean="0">
                <a:solidFill>
                  <a:srgbClr val="382B95"/>
                </a:solidFill>
              </a:rPr>
              <a:t>85 %</a:t>
            </a:r>
            <a:r>
              <a:rPr lang="uz-Cyrl-UZ" sz="3800" dirty="0" smtClean="0">
                <a:solidFill>
                  <a:srgbClr val="382B95"/>
                </a:solidFill>
              </a:rPr>
              <a:t> дан паст бўлган уруғлик чигитларни экишга рухсат этилмайди.</a:t>
            </a:r>
          </a:p>
          <a:p>
            <a:pPr algn="just" eaLnBrk="1" hangingPunct="1">
              <a:buFont typeface="Arial" charset="0"/>
              <a:buNone/>
              <a:defRPr/>
            </a:pPr>
            <a:r>
              <a:rPr lang="uz-Cyrl-UZ" sz="3800" dirty="0" smtClean="0">
                <a:solidFill>
                  <a:srgbClr val="382B95"/>
                </a:solidFill>
              </a:rPr>
              <a:t>Уруғлик чигит таркибидаги намлик қўл теримида </a:t>
            </a:r>
            <a:r>
              <a:rPr lang="uz-Cyrl-UZ" sz="3800" b="1" dirty="0" smtClean="0">
                <a:solidFill>
                  <a:srgbClr val="382B95"/>
                </a:solidFill>
              </a:rPr>
              <a:t>9 %</a:t>
            </a:r>
            <a:r>
              <a:rPr lang="uz-Cyrl-UZ" sz="3800" dirty="0" smtClean="0">
                <a:solidFill>
                  <a:srgbClr val="382B95"/>
                </a:solidFill>
              </a:rPr>
              <a:t>, машина теримида эса </a:t>
            </a:r>
            <a:r>
              <a:rPr lang="uz-Cyrl-UZ" sz="3800" b="1" dirty="0" smtClean="0">
                <a:solidFill>
                  <a:srgbClr val="382B95"/>
                </a:solidFill>
              </a:rPr>
              <a:t>10 %</a:t>
            </a:r>
            <a:r>
              <a:rPr lang="uz-Cyrl-UZ" sz="3800" dirty="0" smtClean="0">
                <a:solidFill>
                  <a:srgbClr val="382B95"/>
                </a:solidFill>
              </a:rPr>
              <a:t> дан ошмаслиги керак.</a:t>
            </a:r>
            <a:endParaRPr lang="ru-RU" sz="3800" dirty="0">
              <a:solidFill>
                <a:srgbClr val="382B95"/>
              </a:solidFill>
            </a:endParaRPr>
          </a:p>
        </p:txBody>
      </p:sp>
    </p:spTree>
    <p:extLst>
      <p:ext uri="{BB962C8B-B14F-4D97-AF65-F5344CB8AC3E}">
        <p14:creationId xmlns:p14="http://schemas.microsoft.com/office/powerpoint/2010/main" val="2704283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Rectangle 2"/>
          <p:cNvSpPr>
            <a:spLocks noGrp="1" noChangeArrowheads="1"/>
          </p:cNvSpPr>
          <p:nvPr>
            <p:ph type="body" idx="1"/>
          </p:nvPr>
        </p:nvSpPr>
        <p:spPr>
          <a:xfrm>
            <a:off x="179388" y="188913"/>
            <a:ext cx="8964612" cy="5294312"/>
          </a:xfrm>
        </p:spPr>
        <p:txBody>
          <a:bodyPr/>
          <a:lstStyle/>
          <a:p>
            <a:pPr>
              <a:defRPr/>
            </a:pPr>
            <a:r>
              <a:rPr lang="ru-RU" sz="3600" dirty="0">
                <a:solidFill>
                  <a:srgbClr val="180EE0"/>
                </a:solidFill>
              </a:rPr>
              <a:t>Элита </a:t>
            </a:r>
            <a:r>
              <a:rPr lang="ru-RU" sz="3600" dirty="0" err="1">
                <a:solidFill>
                  <a:srgbClr val="180EE0"/>
                </a:solidFill>
              </a:rPr>
              <a:t>уруғининг нав</a:t>
            </a:r>
            <a:r>
              <a:rPr lang="ru-RU" sz="3600" dirty="0">
                <a:solidFill>
                  <a:srgbClr val="180EE0"/>
                </a:solidFill>
              </a:rPr>
              <a:t> тозалиги-</a:t>
            </a:r>
            <a:r>
              <a:rPr lang="ru-RU" sz="3600" b="1" dirty="0">
                <a:solidFill>
                  <a:srgbClr val="180EE0"/>
                </a:solidFill>
              </a:rPr>
              <a:t>100</a:t>
            </a:r>
            <a:r>
              <a:rPr lang="ru-RU" sz="3600" dirty="0">
                <a:solidFill>
                  <a:srgbClr val="180EE0"/>
                </a:solidFill>
              </a:rPr>
              <a:t> %, </a:t>
            </a:r>
          </a:p>
          <a:p>
            <a:pPr>
              <a:defRPr/>
            </a:pPr>
            <a:r>
              <a:rPr lang="ru-RU" sz="3600" dirty="0">
                <a:solidFill>
                  <a:srgbClr val="180EE0"/>
                </a:solidFill>
              </a:rPr>
              <a:t>1 репро-дукция-</a:t>
            </a:r>
            <a:r>
              <a:rPr lang="ru-RU" sz="3600" b="1" dirty="0">
                <a:solidFill>
                  <a:srgbClr val="180EE0"/>
                </a:solidFill>
              </a:rPr>
              <a:t>99</a:t>
            </a:r>
            <a:r>
              <a:rPr lang="ru-RU" sz="3600" dirty="0">
                <a:solidFill>
                  <a:srgbClr val="180EE0"/>
                </a:solidFill>
              </a:rPr>
              <a:t> %, </a:t>
            </a:r>
          </a:p>
          <a:p>
            <a:pPr>
              <a:defRPr/>
            </a:pPr>
            <a:r>
              <a:rPr lang="ru-RU" sz="3600" dirty="0">
                <a:solidFill>
                  <a:srgbClr val="180EE0"/>
                </a:solidFill>
              </a:rPr>
              <a:t>2 репродукция-</a:t>
            </a:r>
            <a:r>
              <a:rPr lang="ru-RU" sz="3600" b="1" dirty="0">
                <a:solidFill>
                  <a:srgbClr val="180EE0"/>
                </a:solidFill>
              </a:rPr>
              <a:t>98</a:t>
            </a:r>
            <a:r>
              <a:rPr lang="ru-RU" sz="3600" dirty="0">
                <a:solidFill>
                  <a:srgbClr val="180EE0"/>
                </a:solidFill>
              </a:rPr>
              <a:t> % </a:t>
            </a:r>
          </a:p>
          <a:p>
            <a:pPr>
              <a:defRPr/>
            </a:pPr>
            <a:r>
              <a:rPr lang="ru-RU" sz="3600" dirty="0">
                <a:solidFill>
                  <a:srgbClr val="180EE0"/>
                </a:solidFill>
              </a:rPr>
              <a:t>3 репродукция-</a:t>
            </a:r>
            <a:r>
              <a:rPr lang="ru-RU" sz="3600" b="1" dirty="0">
                <a:solidFill>
                  <a:srgbClr val="180EE0"/>
                </a:solidFill>
              </a:rPr>
              <a:t>96</a:t>
            </a:r>
            <a:r>
              <a:rPr lang="ru-RU" sz="3600" dirty="0">
                <a:solidFill>
                  <a:srgbClr val="180EE0"/>
                </a:solidFill>
              </a:rPr>
              <a:t> % </a:t>
            </a:r>
            <a:r>
              <a:rPr lang="ru-RU" sz="3600" dirty="0" err="1">
                <a:solidFill>
                  <a:srgbClr val="180EE0"/>
                </a:solidFill>
              </a:rPr>
              <a:t>бўлиши</a:t>
            </a:r>
            <a:r>
              <a:rPr lang="ru-RU" sz="3600" dirty="0">
                <a:solidFill>
                  <a:srgbClr val="180EE0"/>
                </a:solidFill>
              </a:rPr>
              <a:t> </a:t>
            </a:r>
            <a:r>
              <a:rPr lang="ru-RU" sz="3600" dirty="0" err="1">
                <a:solidFill>
                  <a:srgbClr val="180EE0"/>
                </a:solidFill>
              </a:rPr>
              <a:t>керак</a:t>
            </a:r>
            <a:r>
              <a:rPr lang="ru-RU" sz="3600" dirty="0">
                <a:solidFill>
                  <a:srgbClr val="180EE0"/>
                </a:solidFill>
              </a:rPr>
              <a:t>.</a:t>
            </a:r>
          </a:p>
          <a:p>
            <a:pPr>
              <a:defRPr/>
            </a:pPr>
            <a:r>
              <a:rPr lang="ru-RU" sz="3600" dirty="0" err="1"/>
              <a:t>Тукли</a:t>
            </a:r>
            <a:r>
              <a:rPr lang="ru-RU" sz="3600" dirty="0"/>
              <a:t> </a:t>
            </a:r>
            <a:r>
              <a:rPr lang="ru-RU" sz="3600" dirty="0" err="1"/>
              <a:t>чигитнинг</a:t>
            </a:r>
            <a:r>
              <a:rPr lang="ru-RU" sz="3600" dirty="0"/>
              <a:t> </a:t>
            </a:r>
            <a:r>
              <a:rPr lang="ru-RU" sz="3600" dirty="0" err="1"/>
              <a:t>устидаги</a:t>
            </a:r>
            <a:r>
              <a:rPr lang="ru-RU" sz="3600" dirty="0"/>
              <a:t> </a:t>
            </a:r>
            <a:r>
              <a:rPr lang="ru-RU" sz="3600" dirty="0" err="1"/>
              <a:t>қолдиқ </a:t>
            </a:r>
            <a:r>
              <a:rPr lang="ru-RU" sz="3600" dirty="0"/>
              <a:t>тола </a:t>
            </a:r>
            <a:r>
              <a:rPr lang="ru-RU" sz="3600" dirty="0" err="1"/>
              <a:t>миқдори ўрта</a:t>
            </a:r>
            <a:r>
              <a:rPr lang="ru-RU" sz="3600" dirty="0"/>
              <a:t> </a:t>
            </a:r>
            <a:r>
              <a:rPr lang="ru-RU" sz="3600" dirty="0" err="1"/>
              <a:t>толали</a:t>
            </a:r>
            <a:r>
              <a:rPr lang="ru-RU" sz="3600" dirty="0"/>
              <a:t> </a:t>
            </a:r>
            <a:r>
              <a:rPr lang="ru-RU" sz="3600" dirty="0" err="1"/>
              <a:t>навларида</a:t>
            </a:r>
            <a:r>
              <a:rPr lang="ru-RU" sz="3600" dirty="0"/>
              <a:t> </a:t>
            </a:r>
            <a:r>
              <a:rPr lang="ru-RU" sz="3600" dirty="0">
                <a:solidFill>
                  <a:srgbClr val="180EE0"/>
                </a:solidFill>
              </a:rPr>
              <a:t>0,8 %</a:t>
            </a:r>
            <a:r>
              <a:rPr lang="ru-RU" sz="3600" dirty="0"/>
              <a:t> дан, </a:t>
            </a:r>
            <a:r>
              <a:rPr lang="ru-RU" sz="3600" dirty="0" err="1"/>
              <a:t>ингичка</a:t>
            </a:r>
            <a:r>
              <a:rPr lang="ru-RU" sz="3600" dirty="0"/>
              <a:t> </a:t>
            </a:r>
            <a:r>
              <a:rPr lang="ru-RU" sz="3600" dirty="0" err="1"/>
              <a:t>толали</a:t>
            </a:r>
            <a:r>
              <a:rPr lang="ru-RU" sz="3600" dirty="0"/>
              <a:t> </a:t>
            </a:r>
            <a:r>
              <a:rPr lang="ru-RU" sz="3600" dirty="0" err="1"/>
              <a:t>ғўза навларида</a:t>
            </a:r>
            <a:r>
              <a:rPr lang="ru-RU" sz="3600" dirty="0"/>
              <a:t> </a:t>
            </a:r>
            <a:r>
              <a:rPr lang="ru-RU" sz="3600" dirty="0">
                <a:solidFill>
                  <a:srgbClr val="180EE0"/>
                </a:solidFill>
              </a:rPr>
              <a:t>0,4 %</a:t>
            </a:r>
            <a:r>
              <a:rPr lang="ru-RU" sz="3600" dirty="0"/>
              <a:t> дан </a:t>
            </a:r>
            <a:r>
              <a:rPr lang="ru-RU" sz="3600" dirty="0" err="1"/>
              <a:t>ошмаслиги</a:t>
            </a:r>
            <a:r>
              <a:rPr lang="ru-RU" sz="3600" dirty="0"/>
              <a:t> </a:t>
            </a:r>
            <a:r>
              <a:rPr lang="ru-RU" sz="3600" dirty="0" err="1"/>
              <a:t>керак</a:t>
            </a:r>
            <a:r>
              <a:rPr lang="ru-RU" sz="3600" dirty="0"/>
              <a:t>.</a:t>
            </a:r>
          </a:p>
          <a:p>
            <a:pPr>
              <a:defRPr/>
            </a:pPr>
            <a:endParaRPr lang="ru-RU" dirty="0"/>
          </a:p>
        </p:txBody>
      </p:sp>
    </p:spTree>
    <p:extLst>
      <p:ext uri="{BB962C8B-B14F-4D97-AF65-F5344CB8AC3E}">
        <p14:creationId xmlns:p14="http://schemas.microsoft.com/office/powerpoint/2010/main" val="19347902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0" y="0"/>
            <a:ext cx="9144000" cy="6858000"/>
          </a:xfrm>
          <a:solidFill>
            <a:srgbClr val="92D050"/>
          </a:solidFill>
        </p:spPr>
        <p:txBody>
          <a:bodyPr/>
          <a:lstStyle/>
          <a:p>
            <a:pPr marL="0" indent="0" algn="just" eaLnBrk="1" hangingPunct="1">
              <a:buFont typeface="Arial" pitchFamily="34" charset="0"/>
              <a:buNone/>
              <a:defRPr/>
            </a:pPr>
            <a:r>
              <a:rPr lang="uz-Cyrl-UZ" dirty="0" smtClean="0"/>
              <a:t> 	</a:t>
            </a:r>
            <a:r>
              <a:rPr lang="uz-Cyrl-UZ" sz="3300" dirty="0" smtClean="0"/>
              <a:t>Пахта заводларида тукли чигит олиш учун, джин аппаратларида аввал узун, кейин қисқа (линт) толалари ажратилади хамда касаллик ва зараркунандаларга қарши дориланади. Илдиз чириши ва кемирувчи зараркунандаларга қарши хар тонна уруғлик чигитга </a:t>
            </a:r>
            <a:r>
              <a:rPr lang="uz-Cyrl-UZ" sz="3300" dirty="0" smtClean="0">
                <a:solidFill>
                  <a:srgbClr val="FF0000"/>
                </a:solidFill>
              </a:rPr>
              <a:t>10</a:t>
            </a:r>
            <a:r>
              <a:rPr lang="en-US" sz="3300" dirty="0" smtClean="0">
                <a:solidFill>
                  <a:srgbClr val="FF0000"/>
                </a:solidFill>
              </a:rPr>
              <a:t>-</a:t>
            </a:r>
            <a:r>
              <a:rPr lang="uz-Cyrl-UZ" sz="3300" dirty="0" smtClean="0">
                <a:solidFill>
                  <a:srgbClr val="FF0000"/>
                </a:solidFill>
              </a:rPr>
              <a:t>12 кг ТИГАМ </a:t>
            </a:r>
            <a:r>
              <a:rPr lang="uz-Cyrl-UZ" sz="3300" dirty="0" smtClean="0"/>
              <a:t>препарати </a:t>
            </a:r>
            <a:r>
              <a:rPr lang="uz-Cyrl-UZ" sz="3300" dirty="0" smtClean="0">
                <a:solidFill>
                  <a:srgbClr val="FF0000"/>
                </a:solidFill>
              </a:rPr>
              <a:t>СП </a:t>
            </a:r>
            <a:r>
              <a:rPr lang="en-US" sz="3300" dirty="0" smtClean="0">
                <a:solidFill>
                  <a:srgbClr val="FF0000"/>
                </a:solidFill>
              </a:rPr>
              <a:t>-</a:t>
            </a:r>
            <a:r>
              <a:rPr lang="uz-Cyrl-UZ" sz="3300" dirty="0" smtClean="0">
                <a:solidFill>
                  <a:srgbClr val="FF0000"/>
                </a:solidFill>
              </a:rPr>
              <a:t> 3М </a:t>
            </a:r>
            <a:r>
              <a:rPr lang="uz-Cyrl-UZ" sz="3300" dirty="0" smtClean="0"/>
              <a:t>машинасида ярим намлаш ёки суспензия пуркаш тарзида амалга оширилади. </a:t>
            </a:r>
            <a:r>
              <a:rPr lang="uz-Cyrl-UZ" sz="3300" dirty="0" smtClean="0">
                <a:solidFill>
                  <a:srgbClr val="FF0000"/>
                </a:solidFill>
              </a:rPr>
              <a:t>Бронокот (12 % ли кукун) 6 кг/тн гоммозга қарши қўлланилади. </a:t>
            </a:r>
          </a:p>
          <a:p>
            <a:pPr marL="0" indent="0" algn="just" eaLnBrk="1" hangingPunct="1">
              <a:buFont typeface="Arial" pitchFamily="34" charset="0"/>
              <a:buNone/>
              <a:defRPr/>
            </a:pPr>
            <a:r>
              <a:rPr lang="uz-Cyrl-UZ" sz="3300" dirty="0" smtClean="0"/>
              <a:t>	Тукли чигитлар механик ва агрохимик усулларда туксизлантирилади. Хозир капсулланиб хам экилади. </a:t>
            </a:r>
            <a:endParaRPr lang="ru-RU" sz="3300" dirty="0" smtClean="0"/>
          </a:p>
        </p:txBody>
      </p:sp>
    </p:spTree>
    <p:extLst>
      <p:ext uri="{BB962C8B-B14F-4D97-AF65-F5344CB8AC3E}">
        <p14:creationId xmlns:p14="http://schemas.microsoft.com/office/powerpoint/2010/main" val="13519180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связной\Desktop\Camera\Camera\Camera\2015-03-27 11.46.55.jpg"/>
          <p:cNvPicPr>
            <a:picLocks noChangeAspect="1" noChangeArrowheads="1"/>
          </p:cNvPicPr>
          <p:nvPr/>
        </p:nvPicPr>
        <p:blipFill>
          <a:blip r:embed="rId2"/>
          <a:srcRect/>
          <a:stretch>
            <a:fillRect/>
          </a:stretch>
        </p:blipFill>
        <p:spPr bwMode="auto">
          <a:xfrm>
            <a:off x="-1" y="928670"/>
            <a:ext cx="9144001" cy="5786454"/>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3" name="Прямоугольник 2"/>
          <p:cNvSpPr/>
          <p:nvPr/>
        </p:nvSpPr>
        <p:spPr>
          <a:xfrm>
            <a:off x="1" y="0"/>
            <a:ext cx="9144000" cy="954107"/>
          </a:xfrm>
          <a:prstGeom prst="rect">
            <a:avLst/>
          </a:prstGeom>
          <a:noFill/>
        </p:spPr>
        <p:txBody>
          <a:bodyPr>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uz-Cyrl-UZ" sz="2800" b="1" i="0" u="none" strike="noStrike" kern="1200" cap="none" spc="50" normalizeH="0" baseline="0" noProof="0" dirty="0">
                <a:ln w="11430"/>
                <a:solidFill>
                  <a:srgbClr val="0070C0"/>
                </a:solidFill>
                <a:effectLst>
                  <a:outerShdw blurRad="76200" dist="50800" dir="5400000" algn="tl" rotWithShape="0">
                    <a:srgbClr val="000000">
                      <a:alpha val="65000"/>
                    </a:srgbClr>
                  </a:outerShdw>
                </a:effectLst>
                <a:uLnTx/>
                <a:uFillTx/>
                <a:latin typeface="Arial" charset="0"/>
                <a:ea typeface="+mn-ea"/>
                <a:cs typeface="Arial" charset="0"/>
              </a:rPr>
              <a:t>Уруғчилик заводларида амалга ошириладиган ишлар;</a:t>
            </a:r>
            <a:endParaRPr kumimoji="0" lang="ru-RU" sz="2800" b="1" i="0" u="none" strike="noStrike" kern="1200" cap="none" spc="50" normalizeH="0" baseline="0" noProof="0" dirty="0">
              <a:ln w="11430"/>
              <a:solidFill>
                <a:srgbClr val="0070C0"/>
              </a:solidFill>
              <a:effectLst>
                <a:outerShdw blurRad="76200" dist="50800" dir="5400000" algn="tl" rotWithShape="0">
                  <a:srgbClr val="000000">
                    <a:alpha val="65000"/>
                  </a:srgbClr>
                </a:outerShdw>
              </a:effectLst>
              <a:uLnTx/>
              <a:uFillTx/>
              <a:latin typeface="Arial" charset="0"/>
              <a:ea typeface="+mn-ea"/>
              <a:cs typeface="Arial" charset="0"/>
            </a:endParaRPr>
          </a:p>
        </p:txBody>
      </p:sp>
    </p:spTree>
    <p:extLst>
      <p:ext uri="{BB962C8B-B14F-4D97-AF65-F5344CB8AC3E}">
        <p14:creationId xmlns:p14="http://schemas.microsoft.com/office/powerpoint/2010/main" val="36993172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defRPr/>
            </a:pPr>
            <a:endParaRPr lang="ru-RU"/>
          </a:p>
        </p:txBody>
      </p:sp>
      <p:sp>
        <p:nvSpPr>
          <p:cNvPr id="3" name="Содержимое 2"/>
          <p:cNvSpPr>
            <a:spLocks noGrp="1"/>
          </p:cNvSpPr>
          <p:nvPr>
            <p:ph idx="1"/>
          </p:nvPr>
        </p:nvSpPr>
        <p:spPr/>
        <p:txBody>
          <a:bodyPr/>
          <a:lstStyle/>
          <a:p>
            <a:pPr>
              <a:defRPr/>
            </a:pPr>
            <a:endParaRPr lang="ru-RU"/>
          </a:p>
        </p:txBody>
      </p:sp>
      <p:pic>
        <p:nvPicPr>
          <p:cNvPr id="51204" name="Picture 2" descr="C:\КАФЕДРА\Укув услубий мажмуалар\Усимликшунослик ва Пахтачилик фанидан мажмуалар\мех-я  тех\P3122563.JPG"/>
          <p:cNvPicPr>
            <a:picLocks noChangeAspect="1" noChangeArrowheads="1"/>
          </p:cNvPicPr>
          <p:nvPr/>
        </p:nvPicPr>
        <p:blipFill>
          <a:blip r:embed="rId2">
            <a:lum bright="20000"/>
            <a:extLst>
              <a:ext uri="{28A0092B-C50C-407E-A947-70E740481C1C}">
                <a14:useLocalDpi xmlns:a14="http://schemas.microsoft.com/office/drawing/2010/main" val="0"/>
              </a:ext>
            </a:extLst>
          </a:blip>
          <a:srcRect/>
          <a:stretch>
            <a:fillRect/>
          </a:stretch>
        </p:blipFill>
        <p:spPr bwMode="auto">
          <a:xfrm>
            <a:off x="285750" y="285750"/>
            <a:ext cx="8643938" cy="6149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833224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defRPr/>
            </a:pPr>
            <a:endParaRPr lang="ru-RU"/>
          </a:p>
        </p:txBody>
      </p:sp>
      <p:sp>
        <p:nvSpPr>
          <p:cNvPr id="3" name="Содержимое 2"/>
          <p:cNvSpPr>
            <a:spLocks noGrp="1"/>
          </p:cNvSpPr>
          <p:nvPr>
            <p:ph idx="1"/>
          </p:nvPr>
        </p:nvSpPr>
        <p:spPr/>
        <p:txBody>
          <a:bodyPr/>
          <a:lstStyle/>
          <a:p>
            <a:pPr>
              <a:defRPr/>
            </a:pPr>
            <a:endParaRPr lang="ru-RU"/>
          </a:p>
        </p:txBody>
      </p:sp>
      <p:pic>
        <p:nvPicPr>
          <p:cNvPr id="52228" name="Picture 2" descr="C:\КАФЕДРА\Укув услубий мажмуалар\Усимликшунослик ва Пахтачилик фанидан мажмуалар\мех-я  тех\P3122562.JPG"/>
          <p:cNvPicPr>
            <a:picLocks noChangeAspect="1" noChangeArrowheads="1"/>
          </p:cNvPicPr>
          <p:nvPr/>
        </p:nvPicPr>
        <p:blipFill>
          <a:blip r:embed="rId2">
            <a:lum bright="20000"/>
            <a:extLst>
              <a:ext uri="{28A0092B-C50C-407E-A947-70E740481C1C}">
                <a14:useLocalDpi xmlns:a14="http://schemas.microsoft.com/office/drawing/2010/main" val="0"/>
              </a:ext>
            </a:extLst>
          </a:blip>
          <a:srcRect/>
          <a:stretch>
            <a:fillRect/>
          </a:stretch>
        </p:blipFill>
        <p:spPr bwMode="auto">
          <a:xfrm>
            <a:off x="142875" y="285750"/>
            <a:ext cx="8858250" cy="6149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312361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6" name="Rectangle 4"/>
          <p:cNvSpPr>
            <a:spLocks noGrp="1" noChangeArrowheads="1"/>
          </p:cNvSpPr>
          <p:nvPr>
            <p:ph type="title"/>
          </p:nvPr>
        </p:nvSpPr>
        <p:spPr>
          <a:xfrm>
            <a:off x="457200" y="142875"/>
            <a:ext cx="8229600" cy="490538"/>
          </a:xfrm>
        </p:spPr>
        <p:txBody>
          <a:bodyPr/>
          <a:lstStyle/>
          <a:p>
            <a:pPr>
              <a:defRPr/>
            </a:pPr>
            <a:r>
              <a:rPr lang="ru-RU" sz="2000" dirty="0" err="1"/>
              <a:t>Экиладиган</a:t>
            </a:r>
            <a:r>
              <a:rPr lang="ru-RU" sz="2000" dirty="0"/>
              <a:t> </a:t>
            </a:r>
            <a:r>
              <a:rPr lang="ru-RU" sz="2000" dirty="0" err="1"/>
              <a:t>чигитни</a:t>
            </a:r>
            <a:r>
              <a:rPr lang="ru-RU" sz="2000" dirty="0"/>
              <a:t> </a:t>
            </a:r>
            <a:r>
              <a:rPr lang="ru-RU" sz="2000" dirty="0" err="1"/>
              <a:t>дорилаш</a:t>
            </a:r>
            <a:r>
              <a:rPr lang="ru-RU" sz="2000" dirty="0"/>
              <a:t>: (1 тонна </a:t>
            </a:r>
            <a:r>
              <a:rPr lang="ru-RU" sz="2000" dirty="0" err="1"/>
              <a:t>чигитга</a:t>
            </a:r>
            <a:r>
              <a:rPr lang="ru-RU" sz="2000" dirty="0"/>
              <a:t> </a:t>
            </a:r>
            <a:r>
              <a:rPr lang="ru-RU" sz="2000" dirty="0" err="1"/>
              <a:t>дори</a:t>
            </a:r>
            <a:r>
              <a:rPr lang="ru-RU" sz="2000" dirty="0"/>
              <a:t> </a:t>
            </a:r>
            <a:r>
              <a:rPr lang="ru-RU" sz="2000" dirty="0" err="1"/>
              <a:t>сарфи</a:t>
            </a:r>
            <a:r>
              <a:rPr lang="ru-RU" sz="2000" dirty="0"/>
              <a:t>).</a:t>
            </a:r>
          </a:p>
        </p:txBody>
      </p:sp>
      <p:graphicFrame>
        <p:nvGraphicFramePr>
          <p:cNvPr id="18778" name="Group 346"/>
          <p:cNvGraphicFramePr>
            <a:graphicFrameLocks noGrp="1"/>
          </p:cNvGraphicFramePr>
          <p:nvPr>
            <p:ph type="tbl" idx="1"/>
          </p:nvPr>
        </p:nvGraphicFramePr>
        <p:xfrm>
          <a:off x="142875" y="642938"/>
          <a:ext cx="8942389" cy="6053137"/>
        </p:xfrm>
        <a:graphic>
          <a:graphicData uri="http://schemas.openxmlformats.org/drawingml/2006/table">
            <a:tbl>
              <a:tblPr/>
              <a:tblGrid>
                <a:gridCol w="2281874">
                  <a:extLst>
                    <a:ext uri="{9D8B030D-6E8A-4147-A177-3AD203B41FA5}">
                      <a16:colId xmlns:a16="http://schemas.microsoft.com/office/drawing/2014/main" val="20000"/>
                    </a:ext>
                  </a:extLst>
                </a:gridCol>
                <a:gridCol w="1007988">
                  <a:extLst>
                    <a:ext uri="{9D8B030D-6E8A-4147-A177-3AD203B41FA5}">
                      <a16:colId xmlns:a16="http://schemas.microsoft.com/office/drawing/2014/main" val="20001"/>
                    </a:ext>
                  </a:extLst>
                </a:gridCol>
                <a:gridCol w="2347520">
                  <a:extLst>
                    <a:ext uri="{9D8B030D-6E8A-4147-A177-3AD203B41FA5}">
                      <a16:colId xmlns:a16="http://schemas.microsoft.com/office/drawing/2014/main" val="20002"/>
                    </a:ext>
                  </a:extLst>
                </a:gridCol>
                <a:gridCol w="3305007">
                  <a:extLst>
                    <a:ext uri="{9D8B030D-6E8A-4147-A177-3AD203B41FA5}">
                      <a16:colId xmlns:a16="http://schemas.microsoft.com/office/drawing/2014/main" val="20003"/>
                    </a:ext>
                  </a:extLst>
                </a:gridCol>
              </a:tblGrid>
              <a:tr h="731629">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14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Дорилар</a:t>
                      </a:r>
                      <a:r>
                        <a:rPr kumimoji="0" lang="ru-RU" sz="1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14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номи</a:t>
                      </a:r>
                      <a:endParaRPr kumimoji="0" lang="ru-RU" sz="1400" b="0" i="0" u="none" strike="noStrike" cap="none" normalizeH="0" baseline="0" dirty="0" smtClean="0">
                        <a:ln>
                          <a:noFill/>
                        </a:ln>
                        <a:solidFill>
                          <a:schemeClr val="tx1"/>
                        </a:solidFill>
                        <a:effectLst/>
                        <a:latin typeface="Arial" charset="0"/>
                        <a:ea typeface="Calibri" pitchFamily="34" charset="0"/>
                        <a:cs typeface="Times New Roman" pitchFamily="18" charset="0"/>
                      </a:endParaRPr>
                    </a:p>
                  </a:txBody>
                  <a:tcPr marL="91442" marR="91442"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14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Солиш</a:t>
                      </a:r>
                      <a:r>
                        <a:rPr kumimoji="0" lang="ru-RU" sz="1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14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нормаси</a:t>
                      </a:r>
                      <a:r>
                        <a:rPr kumimoji="0" lang="ru-RU" sz="1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кг</a:t>
                      </a:r>
                      <a:endParaRPr kumimoji="0" lang="ru-RU" sz="1400" b="0" i="0" u="none" strike="noStrike" cap="none" normalizeH="0" baseline="0" dirty="0" smtClean="0">
                        <a:ln>
                          <a:noFill/>
                        </a:ln>
                        <a:solidFill>
                          <a:schemeClr val="tx1"/>
                        </a:solidFill>
                        <a:effectLst/>
                        <a:latin typeface="Arial" charset="0"/>
                        <a:ea typeface="Calibri" pitchFamily="34" charset="0"/>
                        <a:cs typeface="Times New Roman" pitchFamily="18" charset="0"/>
                      </a:endParaRPr>
                    </a:p>
                  </a:txBody>
                  <a:tcPr marL="91442" marR="91442"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457200" algn="just" defTabSz="914400" rtl="0" eaLnBrk="1" fontAlgn="base" latinLnBrk="0" hangingPunct="1">
                        <a:lnSpc>
                          <a:spcPct val="100000"/>
                        </a:lnSpc>
                        <a:spcBef>
                          <a:spcPct val="0"/>
                        </a:spcBef>
                        <a:spcAft>
                          <a:spcPct val="0"/>
                        </a:spcAft>
                        <a:buClrTx/>
                        <a:buSzTx/>
                        <a:buFontTx/>
                        <a:buNone/>
                        <a:tabLst/>
                      </a:pPr>
                      <a:r>
                        <a:rPr kumimoji="0" lang="ru-RU" sz="14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Усули</a:t>
                      </a:r>
                      <a:endParaRPr kumimoji="0" lang="ru-RU" sz="1400" b="0" i="0" u="none" strike="noStrike" cap="none" normalizeH="0" baseline="0" dirty="0" smtClean="0">
                        <a:ln>
                          <a:noFill/>
                        </a:ln>
                        <a:solidFill>
                          <a:schemeClr val="tx1"/>
                        </a:solidFill>
                        <a:effectLst/>
                        <a:latin typeface="Arial" charset="0"/>
                        <a:ea typeface="Calibri" pitchFamily="34" charset="0"/>
                        <a:cs typeface="Times New Roman" pitchFamily="18" charset="0"/>
                      </a:endParaRPr>
                    </a:p>
                  </a:txBody>
                  <a:tcPr marL="91442" marR="91442"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1400" b="0" i="0" u="none" strike="noStrike" cap="none" normalizeH="0" baseline="0" dirty="0" err="1" smtClean="0">
                          <a:ln>
                            <a:noFill/>
                          </a:ln>
                          <a:solidFill>
                            <a:srgbClr val="382B95"/>
                          </a:solidFill>
                          <a:effectLst/>
                          <a:latin typeface="Times New Roman" pitchFamily="18" charset="0"/>
                          <a:ea typeface="Calibri" pitchFamily="34" charset="0"/>
                          <a:cs typeface="Times New Roman" pitchFamily="18" charset="0"/>
                        </a:rPr>
                        <a:t>Нималарга</a:t>
                      </a:r>
                      <a:r>
                        <a:rPr kumimoji="0" lang="ru-RU" sz="1400" b="0" i="0" u="none" strike="noStrike" cap="none" normalizeH="0" baseline="0" dirty="0" smtClean="0">
                          <a:ln>
                            <a:noFill/>
                          </a:ln>
                          <a:solidFill>
                            <a:srgbClr val="382B95"/>
                          </a:solidFill>
                          <a:effectLst/>
                          <a:latin typeface="Times New Roman" pitchFamily="18" charset="0"/>
                          <a:ea typeface="Calibri" pitchFamily="34" charset="0"/>
                          <a:cs typeface="Times New Roman" pitchFamily="18" charset="0"/>
                        </a:rPr>
                        <a:t> </a:t>
                      </a:r>
                      <a:r>
                        <a:rPr kumimoji="0" lang="ru-RU" sz="1400" b="0" i="0" u="none" strike="noStrike" cap="none" normalizeH="0" baseline="0" dirty="0" err="1" smtClean="0">
                          <a:ln>
                            <a:noFill/>
                          </a:ln>
                          <a:solidFill>
                            <a:srgbClr val="382B95"/>
                          </a:solidFill>
                          <a:effectLst/>
                          <a:latin typeface="Times New Roman" pitchFamily="18" charset="0"/>
                          <a:ea typeface="Calibri" pitchFamily="34" charset="0"/>
                          <a:cs typeface="Times New Roman" pitchFamily="18" charset="0"/>
                        </a:rPr>
                        <a:t>қарши</a:t>
                      </a:r>
                      <a:endParaRPr kumimoji="0" lang="ru-RU" sz="1400" b="0" i="0" u="none" strike="noStrike" cap="none" normalizeH="0" baseline="0" dirty="0" smtClean="0">
                        <a:ln>
                          <a:noFill/>
                        </a:ln>
                        <a:solidFill>
                          <a:srgbClr val="382B95"/>
                        </a:solidFill>
                        <a:effectLst/>
                        <a:latin typeface="Arial" charset="0"/>
                        <a:ea typeface="Calibri" pitchFamily="34" charset="0"/>
                        <a:cs typeface="Times New Roman" pitchFamily="18" charset="0"/>
                      </a:endParaRPr>
                    </a:p>
                  </a:txBody>
                  <a:tcPr marL="91442" marR="91442"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762041">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12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Тигам</a:t>
                      </a:r>
                      <a:r>
                        <a:rPr kumimoji="0" lang="ru-RU" sz="12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70 % </a:t>
                      </a: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12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намланувчи</a:t>
                      </a:r>
                      <a:r>
                        <a:rPr kumimoji="0" lang="ru-RU" sz="12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12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кукун</a:t>
                      </a:r>
                      <a:endParaRPr kumimoji="0" lang="ru-RU" sz="1200" b="1" i="0" u="none" strike="noStrike" cap="none" normalizeH="0" baseline="0" dirty="0" smtClean="0">
                        <a:ln>
                          <a:noFill/>
                        </a:ln>
                        <a:solidFill>
                          <a:schemeClr val="tx1"/>
                        </a:solidFill>
                        <a:effectLst/>
                        <a:latin typeface="Arial" charset="0"/>
                        <a:ea typeface="Calibri" pitchFamily="34" charset="0"/>
                        <a:cs typeface="Times New Roman" pitchFamily="18" charset="0"/>
                      </a:endParaRPr>
                    </a:p>
                  </a:txBody>
                  <a:tcPr marL="91442" marR="91442"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11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10-12</a:t>
                      </a:r>
                      <a:endParaRPr kumimoji="0" lang="ru-RU" sz="1100" b="0" i="0" u="none" strike="noStrike" cap="none" normalizeH="0" baseline="0" smtClean="0">
                        <a:ln>
                          <a:noFill/>
                        </a:ln>
                        <a:solidFill>
                          <a:schemeClr val="tx1"/>
                        </a:solidFill>
                        <a:effectLst/>
                        <a:latin typeface="Arial" charset="0"/>
                        <a:ea typeface="Calibri" pitchFamily="34" charset="0"/>
                        <a:cs typeface="Times New Roman" pitchFamily="18" charset="0"/>
                      </a:endParaRPr>
                    </a:p>
                  </a:txBody>
                  <a:tcPr marL="91442" marR="91442"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11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Аввало чигит намлана ди: 25-30л  ўрта тола ли, 15-20 л ингичка толали ғўза навлари уруғи пуркалади </a:t>
                      </a:r>
                      <a:endParaRPr kumimoji="0" lang="ru-RU" sz="1100" b="0" i="0" u="none" strike="noStrike" cap="none" normalizeH="0" baseline="0" smtClean="0">
                        <a:ln>
                          <a:noFill/>
                        </a:ln>
                        <a:solidFill>
                          <a:schemeClr val="tx1"/>
                        </a:solidFill>
                        <a:effectLst/>
                        <a:latin typeface="Arial" charset="0"/>
                        <a:ea typeface="Calibri" pitchFamily="34" charset="0"/>
                        <a:cs typeface="Times New Roman" pitchFamily="18" charset="0"/>
                      </a:endParaRPr>
                    </a:p>
                  </a:txBody>
                  <a:tcPr marL="91442" marR="91442"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1100" b="1" i="0" u="none" strike="noStrike" cap="none" normalizeH="0" baseline="0" dirty="0" err="1" smtClean="0">
                          <a:ln>
                            <a:noFill/>
                          </a:ln>
                          <a:solidFill>
                            <a:srgbClr val="382B95"/>
                          </a:solidFill>
                          <a:effectLst/>
                          <a:latin typeface="Times New Roman" pitchFamily="18" charset="0"/>
                          <a:ea typeface="Calibri" pitchFamily="34" charset="0"/>
                          <a:cs typeface="Times New Roman" pitchFamily="18" charset="0"/>
                        </a:rPr>
                        <a:t>Илдиз</a:t>
                      </a:r>
                      <a:r>
                        <a:rPr kumimoji="0" lang="ru-RU" sz="1100" b="1" i="0" u="none" strike="noStrike" cap="none" normalizeH="0" baseline="0" dirty="0" smtClean="0">
                          <a:ln>
                            <a:noFill/>
                          </a:ln>
                          <a:solidFill>
                            <a:srgbClr val="382B95"/>
                          </a:solidFill>
                          <a:effectLst/>
                          <a:latin typeface="Times New Roman" pitchFamily="18" charset="0"/>
                          <a:ea typeface="Calibri" pitchFamily="34" charset="0"/>
                          <a:cs typeface="Times New Roman" pitchFamily="18" charset="0"/>
                        </a:rPr>
                        <a:t> </a:t>
                      </a:r>
                      <a:r>
                        <a:rPr kumimoji="0" lang="ru-RU" sz="1100" b="1" i="0" u="none" strike="noStrike" cap="none" normalizeH="0" baseline="0" dirty="0" err="1" smtClean="0">
                          <a:ln>
                            <a:noFill/>
                          </a:ln>
                          <a:solidFill>
                            <a:srgbClr val="382B95"/>
                          </a:solidFill>
                          <a:effectLst/>
                          <a:latin typeface="Times New Roman" pitchFamily="18" charset="0"/>
                          <a:ea typeface="Calibri" pitchFamily="34" charset="0"/>
                          <a:cs typeface="Times New Roman" pitchFamily="18" charset="0"/>
                        </a:rPr>
                        <a:t>чириш</a:t>
                      </a:r>
                      <a:r>
                        <a:rPr kumimoji="0" lang="ru-RU" sz="1100" b="1" i="0" u="none" strike="noStrike" cap="none" normalizeH="0" baseline="0" dirty="0" smtClean="0">
                          <a:ln>
                            <a:noFill/>
                          </a:ln>
                          <a:solidFill>
                            <a:srgbClr val="382B95"/>
                          </a:solidFill>
                          <a:effectLst/>
                          <a:latin typeface="Times New Roman" pitchFamily="18" charset="0"/>
                          <a:ea typeface="Calibri" pitchFamily="34" charset="0"/>
                          <a:cs typeface="Times New Roman" pitchFamily="18" charset="0"/>
                        </a:rPr>
                        <a:t> </a:t>
                      </a:r>
                      <a:r>
                        <a:rPr kumimoji="0" lang="ru-RU" sz="1100" b="1" i="0" u="none" strike="noStrike" cap="none" normalizeH="0" baseline="0" dirty="0" err="1" smtClean="0">
                          <a:ln>
                            <a:noFill/>
                          </a:ln>
                          <a:solidFill>
                            <a:srgbClr val="382B95"/>
                          </a:solidFill>
                          <a:effectLst/>
                          <a:latin typeface="Times New Roman" pitchFamily="18" charset="0"/>
                          <a:ea typeface="Calibri" pitchFamily="34" charset="0"/>
                          <a:cs typeface="Times New Roman" pitchFamily="18" charset="0"/>
                        </a:rPr>
                        <a:t>ва</a:t>
                      </a:r>
                      <a:r>
                        <a:rPr kumimoji="0" lang="ru-RU" sz="1100" b="1" i="0" u="none" strike="noStrike" cap="none" normalizeH="0" baseline="0" dirty="0" smtClean="0">
                          <a:ln>
                            <a:noFill/>
                          </a:ln>
                          <a:solidFill>
                            <a:srgbClr val="382B95"/>
                          </a:solidFill>
                          <a:effectLst/>
                          <a:latin typeface="Times New Roman" pitchFamily="18" charset="0"/>
                          <a:ea typeface="Calibri" pitchFamily="34" charset="0"/>
                          <a:cs typeface="Times New Roman" pitchFamily="18" charset="0"/>
                        </a:rPr>
                        <a:t> </a:t>
                      </a:r>
                      <a:r>
                        <a:rPr kumimoji="0" lang="ru-RU" sz="1100" b="1" i="0" u="none" strike="noStrike" cap="none" normalizeH="0" baseline="0" dirty="0" err="1" smtClean="0">
                          <a:ln>
                            <a:noFill/>
                          </a:ln>
                          <a:solidFill>
                            <a:srgbClr val="382B95"/>
                          </a:solidFill>
                          <a:effectLst/>
                          <a:latin typeface="Times New Roman" pitchFamily="18" charset="0"/>
                          <a:ea typeface="Calibri" pitchFamily="34" charset="0"/>
                          <a:cs typeface="Times New Roman" pitchFamily="18" charset="0"/>
                        </a:rPr>
                        <a:t>зараркунандаларга</a:t>
                      </a:r>
                      <a:r>
                        <a:rPr kumimoji="0" lang="ru-RU" sz="1100" b="1" i="0" u="none" strike="noStrike" cap="none" normalizeH="0" baseline="0" dirty="0" smtClean="0">
                          <a:ln>
                            <a:noFill/>
                          </a:ln>
                          <a:solidFill>
                            <a:srgbClr val="382B95"/>
                          </a:solidFill>
                          <a:effectLst/>
                          <a:latin typeface="Times New Roman" pitchFamily="18" charset="0"/>
                          <a:ea typeface="Calibri" pitchFamily="34" charset="0"/>
                          <a:cs typeface="Times New Roman" pitchFamily="18" charset="0"/>
                        </a:rPr>
                        <a:t> </a:t>
                      </a:r>
                      <a:r>
                        <a:rPr kumimoji="0" lang="ru-RU" sz="1100" b="1" i="0" u="none" strike="noStrike" cap="none" normalizeH="0" baseline="0" dirty="0" err="1" smtClean="0">
                          <a:ln>
                            <a:noFill/>
                          </a:ln>
                          <a:solidFill>
                            <a:srgbClr val="382B95"/>
                          </a:solidFill>
                          <a:effectLst/>
                          <a:latin typeface="Times New Roman" pitchFamily="18" charset="0"/>
                          <a:ea typeface="Calibri" pitchFamily="34" charset="0"/>
                          <a:cs typeface="Times New Roman" pitchFamily="18" charset="0"/>
                        </a:rPr>
                        <a:t>қарши</a:t>
                      </a:r>
                      <a:endParaRPr kumimoji="0" lang="ru-RU" sz="1100" b="1" i="0" u="none" strike="noStrike" cap="none" normalizeH="0" baseline="0" dirty="0" smtClean="0">
                        <a:ln>
                          <a:noFill/>
                        </a:ln>
                        <a:solidFill>
                          <a:srgbClr val="382B95"/>
                        </a:solidFill>
                        <a:effectLst/>
                        <a:latin typeface="Arial" charset="0"/>
                        <a:ea typeface="Calibri" pitchFamily="34" charset="0"/>
                        <a:cs typeface="Times New Roman" pitchFamily="18" charset="0"/>
                      </a:endParaRPr>
                    </a:p>
                  </a:txBody>
                  <a:tcPr marL="91442" marR="91442"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274361">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12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Бронокат</a:t>
                      </a:r>
                      <a:r>
                        <a:rPr kumimoji="0" lang="ru-RU" sz="12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12 % </a:t>
                      </a:r>
                      <a:r>
                        <a:rPr kumimoji="0" lang="ru-RU" sz="12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кукун</a:t>
                      </a:r>
                      <a:endParaRPr kumimoji="0" lang="ru-RU" sz="1200" b="1" i="0" u="none" strike="noStrike" cap="none" normalizeH="0" baseline="0" dirty="0" smtClean="0">
                        <a:ln>
                          <a:noFill/>
                        </a:ln>
                        <a:solidFill>
                          <a:schemeClr val="tx1"/>
                        </a:solidFill>
                        <a:effectLst/>
                        <a:latin typeface="Arial" charset="0"/>
                        <a:ea typeface="Calibri" pitchFamily="34" charset="0"/>
                        <a:cs typeface="Times New Roman" pitchFamily="18" charset="0"/>
                      </a:endParaRPr>
                    </a:p>
                  </a:txBody>
                  <a:tcPr marL="91442" marR="91442"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11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6</a:t>
                      </a:r>
                      <a:endParaRPr kumimoji="0" lang="ru-RU" sz="1100" b="0" i="0" u="none" strike="noStrike" cap="none" normalizeH="0" baseline="0" smtClean="0">
                        <a:ln>
                          <a:noFill/>
                        </a:ln>
                        <a:solidFill>
                          <a:schemeClr val="tx1"/>
                        </a:solidFill>
                        <a:effectLst/>
                        <a:latin typeface="Arial" charset="0"/>
                        <a:ea typeface="Calibri" pitchFamily="34" charset="0"/>
                        <a:cs typeface="Times New Roman" pitchFamily="18" charset="0"/>
                      </a:endParaRPr>
                    </a:p>
                  </a:txBody>
                  <a:tcPr marL="91442" marR="91442"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11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endParaRPr kumimoji="0" lang="ru-RU" sz="1100" b="0" i="0" u="none" strike="noStrike" cap="none" normalizeH="0" baseline="0" dirty="0" smtClean="0">
                        <a:ln>
                          <a:noFill/>
                        </a:ln>
                        <a:solidFill>
                          <a:schemeClr val="tx1"/>
                        </a:solidFill>
                        <a:effectLst/>
                        <a:latin typeface="Arial" charset="0"/>
                        <a:ea typeface="Calibri" pitchFamily="34" charset="0"/>
                        <a:cs typeface="Times New Roman" pitchFamily="18" charset="0"/>
                      </a:endParaRPr>
                    </a:p>
                  </a:txBody>
                  <a:tcPr marL="91442" marR="91442"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1100" b="1" i="0" u="none" strike="noStrike" cap="none" normalizeH="0" baseline="0" dirty="0" err="1" smtClean="0">
                          <a:ln>
                            <a:noFill/>
                          </a:ln>
                          <a:solidFill>
                            <a:srgbClr val="382B95"/>
                          </a:solidFill>
                          <a:effectLst/>
                          <a:latin typeface="Times New Roman" pitchFamily="18" charset="0"/>
                          <a:ea typeface="Calibri" pitchFamily="34" charset="0"/>
                          <a:cs typeface="Times New Roman" pitchFamily="18" charset="0"/>
                        </a:rPr>
                        <a:t>гоммозга</a:t>
                      </a:r>
                      <a:r>
                        <a:rPr kumimoji="0" lang="ru-RU" sz="1100" b="1" i="0" u="none" strike="noStrike" cap="none" normalizeH="0" baseline="0" dirty="0" smtClean="0">
                          <a:ln>
                            <a:noFill/>
                          </a:ln>
                          <a:solidFill>
                            <a:srgbClr val="382B95"/>
                          </a:solidFill>
                          <a:effectLst/>
                          <a:latin typeface="Times New Roman" pitchFamily="18" charset="0"/>
                          <a:ea typeface="Calibri" pitchFamily="34" charset="0"/>
                          <a:cs typeface="Times New Roman" pitchFamily="18" charset="0"/>
                        </a:rPr>
                        <a:t> </a:t>
                      </a:r>
                      <a:r>
                        <a:rPr kumimoji="0" lang="ru-RU" sz="1100" b="1" i="0" u="none" strike="noStrike" cap="none" normalizeH="0" baseline="0" dirty="0" err="1" smtClean="0">
                          <a:ln>
                            <a:noFill/>
                          </a:ln>
                          <a:solidFill>
                            <a:srgbClr val="382B95"/>
                          </a:solidFill>
                          <a:effectLst/>
                          <a:latin typeface="Times New Roman" pitchFamily="18" charset="0"/>
                          <a:ea typeface="Calibri" pitchFamily="34" charset="0"/>
                          <a:cs typeface="Times New Roman" pitchFamily="18" charset="0"/>
                        </a:rPr>
                        <a:t>қарши</a:t>
                      </a:r>
                      <a:endParaRPr kumimoji="0" lang="ru-RU" sz="1100" b="1" i="0" u="none" strike="noStrike" cap="none" normalizeH="0" baseline="0" dirty="0" smtClean="0">
                        <a:ln>
                          <a:noFill/>
                        </a:ln>
                        <a:solidFill>
                          <a:srgbClr val="382B95"/>
                        </a:solidFill>
                        <a:effectLst/>
                        <a:latin typeface="Arial" charset="0"/>
                        <a:ea typeface="Calibri" pitchFamily="34" charset="0"/>
                        <a:cs typeface="Times New Roman" pitchFamily="18" charset="0"/>
                      </a:endParaRPr>
                    </a:p>
                  </a:txBody>
                  <a:tcPr marL="91442" marR="91442"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594394">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12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Формалин,40 %</a:t>
                      </a:r>
                      <a:endParaRPr kumimoji="0" lang="ru-RU" sz="1200" b="1" i="0" u="none" strike="noStrike" cap="none" normalizeH="0" baseline="0" dirty="0" smtClean="0">
                        <a:ln>
                          <a:noFill/>
                        </a:ln>
                        <a:solidFill>
                          <a:schemeClr val="tx1"/>
                        </a:solidFill>
                        <a:effectLst/>
                        <a:latin typeface="Arial" charset="0"/>
                        <a:ea typeface="Calibri" pitchFamily="34" charset="0"/>
                        <a:cs typeface="Times New Roman" pitchFamily="18" charset="0"/>
                      </a:endParaRPr>
                    </a:p>
                  </a:txBody>
                  <a:tcPr marL="91442" marR="91442"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11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3-4</a:t>
                      </a:r>
                      <a:endParaRPr kumimoji="0" lang="ru-RU" sz="1100" b="0" i="0" u="none" strike="noStrike" cap="none" normalizeH="0" baseline="0" smtClean="0">
                        <a:ln>
                          <a:noFill/>
                        </a:ln>
                        <a:solidFill>
                          <a:schemeClr val="tx1"/>
                        </a:solidFill>
                        <a:effectLst/>
                        <a:latin typeface="Arial" charset="0"/>
                        <a:ea typeface="Calibri" pitchFamily="34" charset="0"/>
                        <a:cs typeface="Times New Roman" pitchFamily="18" charset="0"/>
                      </a:endParaRPr>
                    </a:p>
                  </a:txBody>
                  <a:tcPr marL="91442" marR="91442"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11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Эритма қилиниб-</a:t>
                      </a: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11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300 л ингичка толали, 400 л ўрта толали чигитга 3 соат димланади</a:t>
                      </a:r>
                      <a:endParaRPr kumimoji="0" lang="ru-RU" sz="1100" b="0" i="0" u="none" strike="noStrike" cap="none" normalizeH="0" baseline="0" smtClean="0">
                        <a:ln>
                          <a:noFill/>
                        </a:ln>
                        <a:solidFill>
                          <a:schemeClr val="tx1"/>
                        </a:solidFill>
                        <a:effectLst/>
                        <a:latin typeface="Arial" charset="0"/>
                        <a:ea typeface="Calibri" pitchFamily="34" charset="0"/>
                        <a:cs typeface="Times New Roman" pitchFamily="18" charset="0"/>
                      </a:endParaRPr>
                    </a:p>
                  </a:txBody>
                  <a:tcPr marL="91442" marR="91442"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1100" b="1" i="0" u="none" strike="noStrike" cap="none" normalizeH="0" baseline="0" dirty="0" err="1" smtClean="0">
                          <a:ln>
                            <a:noFill/>
                          </a:ln>
                          <a:solidFill>
                            <a:srgbClr val="382B95"/>
                          </a:solidFill>
                          <a:effectLst/>
                          <a:latin typeface="Times New Roman" pitchFamily="18" charset="0"/>
                          <a:ea typeface="Calibri" pitchFamily="34" charset="0"/>
                          <a:cs typeface="Times New Roman" pitchFamily="18" charset="0"/>
                        </a:rPr>
                        <a:t>гоммозга</a:t>
                      </a:r>
                      <a:r>
                        <a:rPr kumimoji="0" lang="ru-RU" sz="1100" b="1" i="0" u="none" strike="noStrike" cap="none" normalizeH="0" baseline="0" dirty="0" smtClean="0">
                          <a:ln>
                            <a:noFill/>
                          </a:ln>
                          <a:solidFill>
                            <a:srgbClr val="382B95"/>
                          </a:solidFill>
                          <a:effectLst/>
                          <a:latin typeface="Times New Roman" pitchFamily="18" charset="0"/>
                          <a:ea typeface="Calibri" pitchFamily="34" charset="0"/>
                          <a:cs typeface="Times New Roman" pitchFamily="18" charset="0"/>
                        </a:rPr>
                        <a:t> </a:t>
                      </a:r>
                      <a:r>
                        <a:rPr kumimoji="0" lang="ru-RU" sz="1100" b="1" i="0" u="none" strike="noStrike" cap="none" normalizeH="0" baseline="0" dirty="0" err="1" smtClean="0">
                          <a:ln>
                            <a:noFill/>
                          </a:ln>
                          <a:solidFill>
                            <a:srgbClr val="382B95"/>
                          </a:solidFill>
                          <a:effectLst/>
                          <a:latin typeface="Times New Roman" pitchFamily="18" charset="0"/>
                          <a:ea typeface="Calibri" pitchFamily="34" charset="0"/>
                          <a:cs typeface="Times New Roman" pitchFamily="18" charset="0"/>
                        </a:rPr>
                        <a:t>қарши</a:t>
                      </a:r>
                      <a:endParaRPr kumimoji="0" lang="ru-RU" sz="1100" b="1" i="0" u="none" strike="noStrike" cap="none" normalizeH="0" baseline="0" dirty="0" smtClean="0">
                        <a:ln>
                          <a:noFill/>
                        </a:ln>
                        <a:solidFill>
                          <a:srgbClr val="382B95"/>
                        </a:solidFill>
                        <a:effectLst/>
                        <a:latin typeface="Arial" charset="0"/>
                        <a:ea typeface="Calibri" pitchFamily="34" charset="0"/>
                        <a:cs typeface="Times New Roman" pitchFamily="18" charset="0"/>
                      </a:endParaRPr>
                    </a:p>
                  </a:txBody>
                  <a:tcPr marL="91442" marR="91442"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426748">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12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Никамизалон</a:t>
                      </a:r>
                      <a:endParaRPr kumimoji="0" lang="ru-RU" sz="1200" b="1" i="0" u="none" strike="noStrike" cap="none" normalizeH="0" baseline="0" dirty="0" smtClean="0">
                        <a:ln>
                          <a:noFill/>
                        </a:ln>
                        <a:solidFill>
                          <a:schemeClr val="tx1"/>
                        </a:solidFill>
                        <a:effectLst/>
                        <a:latin typeface="Arial" charset="0"/>
                        <a:ea typeface="Calibri" pitchFamily="34" charset="0"/>
                        <a:cs typeface="Times New Roman" pitchFamily="18" charset="0"/>
                      </a:endParaRPr>
                    </a:p>
                  </a:txBody>
                  <a:tcPr marL="91442" marR="91442"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11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7</a:t>
                      </a:r>
                      <a:endParaRPr kumimoji="0" lang="ru-RU" sz="1100" b="0" i="0" u="none" strike="noStrike" cap="none" normalizeH="0" baseline="0" smtClean="0">
                        <a:ln>
                          <a:noFill/>
                        </a:ln>
                        <a:solidFill>
                          <a:schemeClr val="tx1"/>
                        </a:solidFill>
                        <a:effectLst/>
                        <a:latin typeface="Arial" charset="0"/>
                        <a:ea typeface="Calibri" pitchFamily="34" charset="0"/>
                        <a:cs typeface="Times New Roman" pitchFamily="18" charset="0"/>
                      </a:endParaRPr>
                    </a:p>
                  </a:txBody>
                  <a:tcPr marL="91442" marR="91442"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Tx/>
                        <a:buFont typeface="Wingdings" pitchFamily="2" charset="2"/>
                        <a:buNone/>
                        <a:tabLst/>
                      </a:pPr>
                      <a:endParaRPr kumimoji="0" lang="ru-RU" sz="1100" b="0" i="0" u="none" strike="noStrike" cap="none" normalizeH="0" baseline="0" smtClean="0">
                        <a:ln>
                          <a:noFill/>
                        </a:ln>
                        <a:solidFill>
                          <a:schemeClr val="tx1"/>
                        </a:solidFill>
                        <a:effectLst/>
                        <a:latin typeface="Arial" charset="0"/>
                      </a:endParaRPr>
                    </a:p>
                  </a:txBody>
                  <a:tcPr marL="91442" marR="91442"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1100" b="1" i="0" u="none" strike="noStrike" cap="none" normalizeH="0" baseline="0" dirty="0" err="1" smtClean="0">
                          <a:ln>
                            <a:noFill/>
                          </a:ln>
                          <a:solidFill>
                            <a:srgbClr val="382B95"/>
                          </a:solidFill>
                          <a:effectLst/>
                          <a:latin typeface="Times New Roman" pitchFamily="18" charset="0"/>
                          <a:ea typeface="Calibri" pitchFamily="34" charset="0"/>
                          <a:cs typeface="Times New Roman" pitchFamily="18" charset="0"/>
                        </a:rPr>
                        <a:t>гоммоз</a:t>
                      </a:r>
                      <a:r>
                        <a:rPr kumimoji="0" lang="ru-RU" sz="1100" b="1" i="0" u="none" strike="noStrike" cap="none" normalizeH="0" baseline="0" dirty="0" smtClean="0">
                          <a:ln>
                            <a:noFill/>
                          </a:ln>
                          <a:solidFill>
                            <a:srgbClr val="382B95"/>
                          </a:solidFill>
                          <a:effectLst/>
                          <a:latin typeface="Times New Roman" pitchFamily="18" charset="0"/>
                          <a:ea typeface="Calibri" pitchFamily="34" charset="0"/>
                          <a:cs typeface="Times New Roman" pitchFamily="18" charset="0"/>
                        </a:rPr>
                        <a:t>, </a:t>
                      </a:r>
                      <a:r>
                        <a:rPr kumimoji="0" lang="ru-RU" sz="1100" b="1" i="0" u="none" strike="noStrike" cap="none" normalizeH="0" baseline="0" dirty="0" err="1" smtClean="0">
                          <a:ln>
                            <a:noFill/>
                          </a:ln>
                          <a:solidFill>
                            <a:srgbClr val="382B95"/>
                          </a:solidFill>
                          <a:effectLst/>
                          <a:latin typeface="Times New Roman" pitchFamily="18" charset="0"/>
                          <a:ea typeface="Calibri" pitchFamily="34" charset="0"/>
                          <a:cs typeface="Times New Roman" pitchFamily="18" charset="0"/>
                        </a:rPr>
                        <a:t>илдиз</a:t>
                      </a:r>
                      <a:r>
                        <a:rPr kumimoji="0" lang="ru-RU" sz="1100" b="1" i="0" u="none" strike="noStrike" cap="none" normalizeH="0" baseline="0" dirty="0" smtClean="0">
                          <a:ln>
                            <a:noFill/>
                          </a:ln>
                          <a:solidFill>
                            <a:srgbClr val="382B95"/>
                          </a:solidFill>
                          <a:effectLst/>
                          <a:latin typeface="Times New Roman" pitchFamily="18" charset="0"/>
                          <a:ea typeface="Calibri" pitchFamily="34" charset="0"/>
                          <a:cs typeface="Times New Roman" pitchFamily="18" charset="0"/>
                        </a:rPr>
                        <a:t> </a:t>
                      </a:r>
                      <a:r>
                        <a:rPr kumimoji="0" lang="ru-RU" sz="1100" b="1" i="0" u="none" strike="noStrike" cap="none" normalizeH="0" baseline="0" dirty="0" err="1" smtClean="0">
                          <a:ln>
                            <a:noFill/>
                          </a:ln>
                          <a:solidFill>
                            <a:srgbClr val="382B95"/>
                          </a:solidFill>
                          <a:effectLst/>
                          <a:latin typeface="Times New Roman" pitchFamily="18" charset="0"/>
                          <a:ea typeface="Calibri" pitchFamily="34" charset="0"/>
                          <a:cs typeface="Times New Roman" pitchFamily="18" charset="0"/>
                        </a:rPr>
                        <a:t>чириш</a:t>
                      </a:r>
                      <a:r>
                        <a:rPr kumimoji="0" lang="ru-RU" sz="1100" b="1" i="0" u="none" strike="noStrike" cap="none" normalizeH="0" baseline="0" dirty="0" smtClean="0">
                          <a:ln>
                            <a:noFill/>
                          </a:ln>
                          <a:solidFill>
                            <a:srgbClr val="382B95"/>
                          </a:solidFill>
                          <a:effectLst/>
                          <a:latin typeface="Times New Roman" pitchFamily="18" charset="0"/>
                          <a:ea typeface="Calibri" pitchFamily="34" charset="0"/>
                          <a:cs typeface="Times New Roman" pitchFamily="18" charset="0"/>
                        </a:rPr>
                        <a:t> </a:t>
                      </a:r>
                      <a:r>
                        <a:rPr kumimoji="0" lang="ru-RU" sz="1100" b="1" i="0" u="none" strike="noStrike" cap="none" normalizeH="0" baseline="0" dirty="0" err="1" smtClean="0">
                          <a:ln>
                            <a:noFill/>
                          </a:ln>
                          <a:solidFill>
                            <a:srgbClr val="382B95"/>
                          </a:solidFill>
                          <a:effectLst/>
                          <a:latin typeface="Times New Roman" pitchFamily="18" charset="0"/>
                          <a:ea typeface="Calibri" pitchFamily="34" charset="0"/>
                          <a:cs typeface="Times New Roman" pitchFamily="18" charset="0"/>
                        </a:rPr>
                        <a:t>ва</a:t>
                      </a:r>
                      <a:r>
                        <a:rPr kumimoji="0" lang="ru-RU" sz="1100" b="1" i="0" u="none" strike="noStrike" cap="none" normalizeH="0" baseline="0" dirty="0" smtClean="0">
                          <a:ln>
                            <a:noFill/>
                          </a:ln>
                          <a:solidFill>
                            <a:srgbClr val="382B95"/>
                          </a:solidFill>
                          <a:effectLst/>
                          <a:latin typeface="Times New Roman" pitchFamily="18" charset="0"/>
                          <a:ea typeface="Calibri" pitchFamily="34" charset="0"/>
                          <a:cs typeface="Times New Roman" pitchFamily="18" charset="0"/>
                        </a:rPr>
                        <a:t> </a:t>
                      </a:r>
                      <a:r>
                        <a:rPr kumimoji="0" lang="ru-RU" sz="1100" b="1" i="0" u="none" strike="noStrike" cap="none" normalizeH="0" baseline="0" dirty="0" err="1" smtClean="0">
                          <a:ln>
                            <a:noFill/>
                          </a:ln>
                          <a:solidFill>
                            <a:srgbClr val="382B95"/>
                          </a:solidFill>
                          <a:effectLst/>
                          <a:latin typeface="Times New Roman" pitchFamily="18" charset="0"/>
                          <a:ea typeface="Calibri" pitchFamily="34" charset="0"/>
                          <a:cs typeface="Times New Roman" pitchFamily="18" charset="0"/>
                        </a:rPr>
                        <a:t>макро-спориоз</a:t>
                      </a:r>
                      <a:r>
                        <a:rPr kumimoji="0" lang="ru-RU" sz="1100" b="1" i="0" u="none" strike="noStrike" cap="none" normalizeH="0" baseline="0" dirty="0" smtClean="0">
                          <a:ln>
                            <a:noFill/>
                          </a:ln>
                          <a:solidFill>
                            <a:srgbClr val="382B95"/>
                          </a:solidFill>
                          <a:effectLst/>
                          <a:latin typeface="Times New Roman" pitchFamily="18" charset="0"/>
                          <a:ea typeface="Calibri" pitchFamily="34" charset="0"/>
                          <a:cs typeface="Times New Roman" pitchFamily="18" charset="0"/>
                        </a:rPr>
                        <a:t> </a:t>
                      </a:r>
                      <a:r>
                        <a:rPr kumimoji="0" lang="ru-RU" sz="1100" b="1" i="0" u="none" strike="noStrike" cap="none" normalizeH="0" baseline="0" dirty="0" err="1" smtClean="0">
                          <a:ln>
                            <a:noFill/>
                          </a:ln>
                          <a:solidFill>
                            <a:srgbClr val="382B95"/>
                          </a:solidFill>
                          <a:effectLst/>
                          <a:latin typeface="Times New Roman" pitchFamily="18" charset="0"/>
                          <a:ea typeface="Calibri" pitchFamily="34" charset="0"/>
                          <a:cs typeface="Times New Roman" pitchFamily="18" charset="0"/>
                        </a:rPr>
                        <a:t>касал-ликларига</a:t>
                      </a:r>
                      <a:r>
                        <a:rPr kumimoji="0" lang="ru-RU" sz="1100" b="1" i="0" u="none" strike="noStrike" cap="none" normalizeH="0" baseline="0" dirty="0" smtClean="0">
                          <a:ln>
                            <a:noFill/>
                          </a:ln>
                          <a:solidFill>
                            <a:srgbClr val="382B95"/>
                          </a:solidFill>
                          <a:effectLst/>
                          <a:latin typeface="Times New Roman" pitchFamily="18" charset="0"/>
                          <a:ea typeface="Calibri" pitchFamily="34" charset="0"/>
                          <a:cs typeface="Times New Roman" pitchFamily="18" charset="0"/>
                        </a:rPr>
                        <a:t> </a:t>
                      </a:r>
                      <a:r>
                        <a:rPr kumimoji="0" lang="ru-RU" sz="1100" b="1" i="0" u="none" strike="noStrike" cap="none" normalizeH="0" baseline="0" dirty="0" err="1" smtClean="0">
                          <a:ln>
                            <a:noFill/>
                          </a:ln>
                          <a:solidFill>
                            <a:srgbClr val="382B95"/>
                          </a:solidFill>
                          <a:effectLst/>
                          <a:latin typeface="Times New Roman" pitchFamily="18" charset="0"/>
                          <a:ea typeface="Calibri" pitchFamily="34" charset="0"/>
                          <a:cs typeface="Times New Roman" pitchFamily="18" charset="0"/>
                        </a:rPr>
                        <a:t>қарши</a:t>
                      </a:r>
                      <a:endParaRPr kumimoji="0" lang="ru-RU" sz="1100" b="1" i="0" u="none" strike="noStrike" cap="none" normalizeH="0" baseline="0" dirty="0" smtClean="0">
                        <a:ln>
                          <a:noFill/>
                        </a:ln>
                        <a:solidFill>
                          <a:srgbClr val="382B95"/>
                        </a:solidFill>
                        <a:effectLst/>
                        <a:latin typeface="Arial" charset="0"/>
                        <a:ea typeface="Calibri" pitchFamily="34" charset="0"/>
                        <a:cs typeface="Times New Roman" pitchFamily="18" charset="0"/>
                      </a:endParaRPr>
                    </a:p>
                  </a:txBody>
                  <a:tcPr marL="91442" marR="91442"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457269">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12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Паноктин</a:t>
                      </a:r>
                      <a:r>
                        <a:rPr kumimoji="0" lang="ru-RU" sz="12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35 % </a:t>
                      </a:r>
                      <a:r>
                        <a:rPr kumimoji="0" lang="ru-RU" sz="12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кон-центрат</a:t>
                      </a:r>
                      <a:r>
                        <a:rPr kumimoji="0" lang="ru-RU" sz="12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12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эмульсияси</a:t>
                      </a:r>
                      <a:endParaRPr kumimoji="0" lang="ru-RU" sz="1200" b="1" i="0" u="none" strike="noStrike" cap="none" normalizeH="0" baseline="0" dirty="0" smtClean="0">
                        <a:ln>
                          <a:noFill/>
                        </a:ln>
                        <a:solidFill>
                          <a:schemeClr val="tx1"/>
                        </a:solidFill>
                        <a:effectLst/>
                        <a:latin typeface="Arial" charset="0"/>
                        <a:ea typeface="Calibri" pitchFamily="34" charset="0"/>
                        <a:cs typeface="Times New Roman" pitchFamily="18" charset="0"/>
                      </a:endParaRPr>
                    </a:p>
                  </a:txBody>
                  <a:tcPr marL="91442" marR="91442"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11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4</a:t>
                      </a:r>
                      <a:endParaRPr kumimoji="0" lang="ru-RU" sz="1100" b="0" i="0" u="none" strike="noStrike" cap="none" normalizeH="0" baseline="0" smtClean="0">
                        <a:ln>
                          <a:noFill/>
                        </a:ln>
                        <a:solidFill>
                          <a:schemeClr val="tx1"/>
                        </a:solidFill>
                        <a:effectLst/>
                        <a:latin typeface="Arial" charset="0"/>
                        <a:ea typeface="Calibri" pitchFamily="34" charset="0"/>
                        <a:cs typeface="Times New Roman" pitchFamily="18" charset="0"/>
                      </a:endParaRPr>
                    </a:p>
                  </a:txBody>
                  <a:tcPr marL="91442" marR="91442"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Tx/>
                        <a:buFont typeface="Wingdings" pitchFamily="2" charset="2"/>
                        <a:buNone/>
                        <a:tabLst/>
                      </a:pPr>
                      <a:endParaRPr kumimoji="0" lang="ru-RU" sz="1100" b="0" i="0" u="none" strike="noStrike" cap="none" normalizeH="0" baseline="0" smtClean="0">
                        <a:ln>
                          <a:noFill/>
                        </a:ln>
                        <a:solidFill>
                          <a:schemeClr val="tx1"/>
                        </a:solidFill>
                        <a:effectLst/>
                        <a:latin typeface="Arial" charset="0"/>
                      </a:endParaRPr>
                    </a:p>
                  </a:txBody>
                  <a:tcPr marL="91442" marR="91442"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1100" b="1" i="0" u="none" strike="noStrike" cap="none" normalizeH="0" baseline="0" dirty="0" err="1" smtClean="0">
                          <a:ln>
                            <a:noFill/>
                          </a:ln>
                          <a:solidFill>
                            <a:srgbClr val="382B95"/>
                          </a:solidFill>
                          <a:effectLst/>
                          <a:latin typeface="Times New Roman" pitchFamily="18" charset="0"/>
                          <a:ea typeface="Calibri" pitchFamily="34" charset="0"/>
                          <a:cs typeface="Times New Roman" pitchFamily="18" charset="0"/>
                        </a:rPr>
                        <a:t>илдиз</a:t>
                      </a:r>
                      <a:r>
                        <a:rPr kumimoji="0" lang="ru-RU" sz="1100" b="1" i="0" u="none" strike="noStrike" cap="none" normalizeH="0" baseline="0" dirty="0" smtClean="0">
                          <a:ln>
                            <a:noFill/>
                          </a:ln>
                          <a:solidFill>
                            <a:srgbClr val="382B95"/>
                          </a:solidFill>
                          <a:effectLst/>
                          <a:latin typeface="Times New Roman" pitchFamily="18" charset="0"/>
                          <a:ea typeface="Calibri" pitchFamily="34" charset="0"/>
                          <a:cs typeface="Times New Roman" pitchFamily="18" charset="0"/>
                        </a:rPr>
                        <a:t> </a:t>
                      </a:r>
                      <a:r>
                        <a:rPr kumimoji="0" lang="ru-RU" sz="1100" b="1" i="0" u="none" strike="noStrike" cap="none" normalizeH="0" baseline="0" dirty="0" err="1" smtClean="0">
                          <a:ln>
                            <a:noFill/>
                          </a:ln>
                          <a:solidFill>
                            <a:srgbClr val="382B95"/>
                          </a:solidFill>
                          <a:effectLst/>
                          <a:latin typeface="Times New Roman" pitchFamily="18" charset="0"/>
                          <a:ea typeface="Calibri" pitchFamily="34" charset="0"/>
                          <a:cs typeface="Times New Roman" pitchFamily="18" charset="0"/>
                        </a:rPr>
                        <a:t>чириш</a:t>
                      </a:r>
                      <a:r>
                        <a:rPr kumimoji="0" lang="ru-RU" sz="1100" b="1" i="0" u="none" strike="noStrike" cap="none" normalizeH="0" baseline="0" dirty="0" smtClean="0">
                          <a:ln>
                            <a:noFill/>
                          </a:ln>
                          <a:solidFill>
                            <a:srgbClr val="382B95"/>
                          </a:solidFill>
                          <a:effectLst/>
                          <a:latin typeface="Times New Roman" pitchFamily="18" charset="0"/>
                          <a:ea typeface="Calibri" pitchFamily="34" charset="0"/>
                          <a:cs typeface="Times New Roman" pitchFamily="18" charset="0"/>
                        </a:rPr>
                        <a:t> </a:t>
                      </a:r>
                      <a:r>
                        <a:rPr kumimoji="0" lang="ru-RU" sz="1100" b="1" i="0" u="none" strike="noStrike" cap="none" normalizeH="0" baseline="0" dirty="0" err="1" smtClean="0">
                          <a:ln>
                            <a:noFill/>
                          </a:ln>
                          <a:solidFill>
                            <a:srgbClr val="382B95"/>
                          </a:solidFill>
                          <a:effectLst/>
                          <a:latin typeface="Times New Roman" pitchFamily="18" charset="0"/>
                          <a:ea typeface="Calibri" pitchFamily="34" charset="0"/>
                          <a:cs typeface="Times New Roman" pitchFamily="18" charset="0"/>
                        </a:rPr>
                        <a:t>ва</a:t>
                      </a:r>
                      <a:r>
                        <a:rPr kumimoji="0" lang="ru-RU" sz="1100" b="1" i="0" u="none" strike="noStrike" cap="none" normalizeH="0" baseline="0" dirty="0" smtClean="0">
                          <a:ln>
                            <a:noFill/>
                          </a:ln>
                          <a:solidFill>
                            <a:srgbClr val="382B95"/>
                          </a:solidFill>
                          <a:effectLst/>
                          <a:latin typeface="Times New Roman" pitchFamily="18" charset="0"/>
                          <a:ea typeface="Calibri" pitchFamily="34" charset="0"/>
                          <a:cs typeface="Times New Roman" pitchFamily="18" charset="0"/>
                        </a:rPr>
                        <a:t> </a:t>
                      </a:r>
                      <a:r>
                        <a:rPr kumimoji="0" lang="ru-RU" sz="1100" b="1" i="0" u="none" strike="noStrike" cap="none" normalizeH="0" baseline="0" dirty="0" err="1" smtClean="0">
                          <a:ln>
                            <a:noFill/>
                          </a:ln>
                          <a:solidFill>
                            <a:srgbClr val="382B95"/>
                          </a:solidFill>
                          <a:effectLst/>
                          <a:latin typeface="Times New Roman" pitchFamily="18" charset="0"/>
                          <a:ea typeface="Calibri" pitchFamily="34" charset="0"/>
                          <a:cs typeface="Times New Roman" pitchFamily="18" charset="0"/>
                        </a:rPr>
                        <a:t>гоммоз</a:t>
                      </a:r>
                      <a:r>
                        <a:rPr kumimoji="0" lang="ru-RU" sz="1100" b="1" i="0" u="none" strike="noStrike" cap="none" normalizeH="0" baseline="0" dirty="0" smtClean="0">
                          <a:ln>
                            <a:noFill/>
                          </a:ln>
                          <a:solidFill>
                            <a:srgbClr val="382B95"/>
                          </a:solidFill>
                          <a:effectLst/>
                          <a:latin typeface="Times New Roman" pitchFamily="18" charset="0"/>
                          <a:ea typeface="Calibri" pitchFamily="34" charset="0"/>
                          <a:cs typeface="Times New Roman" pitchFamily="18" charset="0"/>
                        </a:rPr>
                        <a:t> </a:t>
                      </a:r>
                      <a:r>
                        <a:rPr kumimoji="0" lang="ru-RU" sz="1100" b="1" i="0" u="none" strike="noStrike" cap="none" normalizeH="0" baseline="0" dirty="0" err="1" smtClean="0">
                          <a:ln>
                            <a:noFill/>
                          </a:ln>
                          <a:solidFill>
                            <a:srgbClr val="382B95"/>
                          </a:solidFill>
                          <a:effectLst/>
                          <a:latin typeface="Times New Roman" pitchFamily="18" charset="0"/>
                          <a:ea typeface="Calibri" pitchFamily="34" charset="0"/>
                          <a:cs typeface="Times New Roman" pitchFamily="18" charset="0"/>
                        </a:rPr>
                        <a:t>касал-ликларига</a:t>
                      </a:r>
                      <a:r>
                        <a:rPr kumimoji="0" lang="ru-RU" sz="1100" b="1" i="0" u="none" strike="noStrike" cap="none" normalizeH="0" baseline="0" dirty="0" smtClean="0">
                          <a:ln>
                            <a:noFill/>
                          </a:ln>
                          <a:solidFill>
                            <a:srgbClr val="382B95"/>
                          </a:solidFill>
                          <a:effectLst/>
                          <a:latin typeface="Times New Roman" pitchFamily="18" charset="0"/>
                          <a:ea typeface="Calibri" pitchFamily="34" charset="0"/>
                          <a:cs typeface="Times New Roman" pitchFamily="18" charset="0"/>
                        </a:rPr>
                        <a:t> </a:t>
                      </a:r>
                      <a:r>
                        <a:rPr kumimoji="0" lang="ru-RU" sz="1100" b="1" i="0" u="none" strike="noStrike" cap="none" normalizeH="0" baseline="0" dirty="0" err="1" smtClean="0">
                          <a:ln>
                            <a:noFill/>
                          </a:ln>
                          <a:solidFill>
                            <a:srgbClr val="382B95"/>
                          </a:solidFill>
                          <a:effectLst/>
                          <a:latin typeface="Times New Roman" pitchFamily="18" charset="0"/>
                          <a:ea typeface="Calibri" pitchFamily="34" charset="0"/>
                          <a:cs typeface="Times New Roman" pitchFamily="18" charset="0"/>
                        </a:rPr>
                        <a:t>қарши</a:t>
                      </a:r>
                      <a:endParaRPr kumimoji="0" lang="ru-RU" sz="1100" b="1" i="0" u="none" strike="noStrike" cap="none" normalizeH="0" baseline="0" dirty="0" smtClean="0">
                        <a:ln>
                          <a:noFill/>
                        </a:ln>
                        <a:solidFill>
                          <a:srgbClr val="382B95"/>
                        </a:solidFill>
                        <a:effectLst/>
                        <a:latin typeface="Arial" charset="0"/>
                        <a:ea typeface="Calibri" pitchFamily="34" charset="0"/>
                        <a:cs typeface="Times New Roman" pitchFamily="18" charset="0"/>
                      </a:endParaRPr>
                    </a:p>
                  </a:txBody>
                  <a:tcPr marL="91442" marR="91442"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r h="457269">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12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Гаучо, 70 % </a:t>
                      </a:r>
                      <a:r>
                        <a:rPr kumimoji="0" lang="ru-RU" sz="12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ҳўлланувчи кукун</a:t>
                      </a:r>
                      <a:endParaRPr kumimoji="0" lang="ru-RU" sz="1200" b="1" i="0" u="none" strike="noStrike" cap="none" normalizeH="0" baseline="0" dirty="0" smtClean="0">
                        <a:ln>
                          <a:noFill/>
                        </a:ln>
                        <a:solidFill>
                          <a:schemeClr val="tx1"/>
                        </a:solidFill>
                        <a:effectLst/>
                        <a:latin typeface="Arial" charset="0"/>
                        <a:ea typeface="Calibri" pitchFamily="34" charset="0"/>
                        <a:cs typeface="Times New Roman" pitchFamily="18" charset="0"/>
                      </a:endParaRPr>
                    </a:p>
                  </a:txBody>
                  <a:tcPr marL="91442" marR="91442"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11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5</a:t>
                      </a:r>
                      <a:endParaRPr kumimoji="0" lang="ru-RU" sz="1100" b="0" i="0" u="none" strike="noStrike" cap="none" normalizeH="0" baseline="0" smtClean="0">
                        <a:ln>
                          <a:noFill/>
                        </a:ln>
                        <a:solidFill>
                          <a:schemeClr val="tx1"/>
                        </a:solidFill>
                        <a:effectLst/>
                        <a:latin typeface="Arial" charset="0"/>
                        <a:ea typeface="Calibri" pitchFamily="34" charset="0"/>
                        <a:cs typeface="Times New Roman" pitchFamily="18" charset="0"/>
                      </a:endParaRPr>
                    </a:p>
                  </a:txBody>
                  <a:tcPr marL="91442" marR="91442"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Tx/>
                        <a:buFont typeface="Wingdings" pitchFamily="2" charset="2"/>
                        <a:buNone/>
                        <a:tabLst/>
                      </a:pPr>
                      <a:endParaRPr kumimoji="0" lang="ru-RU" sz="1100" b="0" i="0" u="none" strike="noStrike" cap="none" normalizeH="0" baseline="0" smtClean="0">
                        <a:ln>
                          <a:noFill/>
                        </a:ln>
                        <a:solidFill>
                          <a:schemeClr val="tx1"/>
                        </a:solidFill>
                        <a:effectLst/>
                        <a:latin typeface="Arial" charset="0"/>
                      </a:endParaRPr>
                    </a:p>
                  </a:txBody>
                  <a:tcPr marL="91442" marR="91442"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1100" b="1" i="0" u="none" strike="noStrike" cap="none" normalizeH="0" baseline="0" dirty="0" err="1" smtClean="0">
                          <a:ln>
                            <a:noFill/>
                          </a:ln>
                          <a:solidFill>
                            <a:srgbClr val="382B95"/>
                          </a:solidFill>
                          <a:effectLst/>
                          <a:latin typeface="Times New Roman" pitchFamily="18" charset="0"/>
                          <a:ea typeface="Calibri" pitchFamily="34" charset="0"/>
                          <a:cs typeface="Times New Roman" pitchFamily="18" charset="0"/>
                        </a:rPr>
                        <a:t>шира</a:t>
                      </a:r>
                      <a:r>
                        <a:rPr kumimoji="0" lang="ru-RU" sz="1100" b="1" i="0" u="none" strike="noStrike" cap="none" normalizeH="0" baseline="0" dirty="0" smtClean="0">
                          <a:ln>
                            <a:noFill/>
                          </a:ln>
                          <a:solidFill>
                            <a:srgbClr val="382B95"/>
                          </a:solidFill>
                          <a:effectLst/>
                          <a:latin typeface="Times New Roman" pitchFamily="18" charset="0"/>
                          <a:ea typeface="Calibri" pitchFamily="34" charset="0"/>
                          <a:cs typeface="Times New Roman" pitchFamily="18" charset="0"/>
                        </a:rPr>
                        <a:t>, </a:t>
                      </a:r>
                      <a:r>
                        <a:rPr kumimoji="0" lang="ru-RU" sz="1100" b="1" i="0" u="none" strike="noStrike" cap="none" normalizeH="0" baseline="0" dirty="0" err="1" smtClean="0">
                          <a:ln>
                            <a:noFill/>
                          </a:ln>
                          <a:solidFill>
                            <a:srgbClr val="382B95"/>
                          </a:solidFill>
                          <a:effectLst/>
                          <a:latin typeface="Times New Roman" pitchFamily="18" charset="0"/>
                          <a:ea typeface="Calibri" pitchFamily="34" charset="0"/>
                          <a:cs typeface="Times New Roman" pitchFamily="18" charset="0"/>
                        </a:rPr>
                        <a:t>трипс</a:t>
                      </a:r>
                      <a:r>
                        <a:rPr kumimoji="0" lang="ru-RU" sz="1100" b="1" i="0" u="none" strike="noStrike" cap="none" normalizeH="0" baseline="0" dirty="0" smtClean="0">
                          <a:ln>
                            <a:noFill/>
                          </a:ln>
                          <a:solidFill>
                            <a:srgbClr val="382B95"/>
                          </a:solidFill>
                          <a:effectLst/>
                          <a:latin typeface="Times New Roman" pitchFamily="18" charset="0"/>
                          <a:ea typeface="Calibri" pitchFamily="34" charset="0"/>
                          <a:cs typeface="Times New Roman" pitchFamily="18" charset="0"/>
                        </a:rPr>
                        <a:t>, </a:t>
                      </a:r>
                      <a:r>
                        <a:rPr kumimoji="0" lang="ru-RU" sz="1100" b="1" i="0" u="none" strike="noStrike" cap="none" normalizeH="0" baseline="0" dirty="0" err="1" smtClean="0">
                          <a:ln>
                            <a:noFill/>
                          </a:ln>
                          <a:solidFill>
                            <a:srgbClr val="382B95"/>
                          </a:solidFill>
                          <a:effectLst/>
                          <a:latin typeface="Times New Roman" pitchFamily="18" charset="0"/>
                          <a:ea typeface="Calibri" pitchFamily="34" charset="0"/>
                          <a:cs typeface="Times New Roman" pitchFamily="18" charset="0"/>
                        </a:rPr>
                        <a:t>оққанот ва</a:t>
                      </a:r>
                      <a:r>
                        <a:rPr kumimoji="0" lang="ru-RU" sz="1100" b="1" i="0" u="none" strike="noStrike" cap="none" normalizeH="0" baseline="0" dirty="0" smtClean="0">
                          <a:ln>
                            <a:noFill/>
                          </a:ln>
                          <a:solidFill>
                            <a:srgbClr val="382B95"/>
                          </a:solidFill>
                          <a:effectLst/>
                          <a:latin typeface="Times New Roman" pitchFamily="18" charset="0"/>
                          <a:ea typeface="Calibri" pitchFamily="34" charset="0"/>
                          <a:cs typeface="Times New Roman" pitchFamily="18" charset="0"/>
                        </a:rPr>
                        <a:t> </a:t>
                      </a:r>
                      <a:r>
                        <a:rPr kumimoji="0" lang="ru-RU" sz="1100" b="1" i="0" u="none" strike="noStrike" cap="none" normalizeH="0" baseline="0" dirty="0" err="1" smtClean="0">
                          <a:ln>
                            <a:noFill/>
                          </a:ln>
                          <a:solidFill>
                            <a:srgbClr val="382B95"/>
                          </a:solidFill>
                          <a:effectLst/>
                          <a:latin typeface="Times New Roman" pitchFamily="18" charset="0"/>
                          <a:ea typeface="Calibri" pitchFamily="34" charset="0"/>
                          <a:cs typeface="Times New Roman" pitchFamily="18" charset="0"/>
                        </a:rPr>
                        <a:t>тупроқ заракунан-даларига</a:t>
                      </a:r>
                      <a:r>
                        <a:rPr kumimoji="0" lang="ru-RU" sz="1100" b="1" i="0" u="none" strike="noStrike" cap="none" normalizeH="0" baseline="0" dirty="0" smtClean="0">
                          <a:ln>
                            <a:noFill/>
                          </a:ln>
                          <a:solidFill>
                            <a:srgbClr val="382B95"/>
                          </a:solidFill>
                          <a:effectLst/>
                          <a:latin typeface="Times New Roman" pitchFamily="18" charset="0"/>
                          <a:ea typeface="Calibri" pitchFamily="34" charset="0"/>
                          <a:cs typeface="Times New Roman" pitchFamily="18" charset="0"/>
                        </a:rPr>
                        <a:t> </a:t>
                      </a:r>
                      <a:r>
                        <a:rPr kumimoji="0" lang="ru-RU" sz="1100" b="1" i="0" u="none" strike="noStrike" cap="none" normalizeH="0" baseline="0" dirty="0" err="1" smtClean="0">
                          <a:ln>
                            <a:noFill/>
                          </a:ln>
                          <a:solidFill>
                            <a:srgbClr val="382B95"/>
                          </a:solidFill>
                          <a:effectLst/>
                          <a:latin typeface="Times New Roman" pitchFamily="18" charset="0"/>
                          <a:ea typeface="Calibri" pitchFamily="34" charset="0"/>
                          <a:cs typeface="Times New Roman" pitchFamily="18" charset="0"/>
                        </a:rPr>
                        <a:t>қарши</a:t>
                      </a:r>
                      <a:endParaRPr kumimoji="0" lang="ru-RU" sz="1100" b="1" i="0" u="none" strike="noStrike" cap="none" normalizeH="0" baseline="0" dirty="0" smtClean="0">
                        <a:ln>
                          <a:noFill/>
                        </a:ln>
                        <a:solidFill>
                          <a:srgbClr val="382B95"/>
                        </a:solidFill>
                        <a:effectLst/>
                        <a:latin typeface="Arial" charset="0"/>
                        <a:ea typeface="Calibri" pitchFamily="34" charset="0"/>
                        <a:cs typeface="Times New Roman" pitchFamily="18" charset="0"/>
                      </a:endParaRPr>
                    </a:p>
                  </a:txBody>
                  <a:tcPr marL="91442" marR="91442"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r h="762041">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12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Витовакс-200 </a:t>
                      </a:r>
                      <a:r>
                        <a:rPr kumimoji="0" lang="ru-RU" sz="12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ФФ</a:t>
                      </a:r>
                      <a:endParaRPr kumimoji="0" lang="ru-RU" sz="1200" b="1" i="0" u="none" strike="noStrike" cap="none" normalizeH="0" baseline="0" dirty="0" smtClean="0">
                        <a:ln>
                          <a:noFill/>
                        </a:ln>
                        <a:solidFill>
                          <a:schemeClr val="tx1"/>
                        </a:solidFill>
                        <a:effectLst/>
                        <a:latin typeface="Arial" charset="0"/>
                        <a:ea typeface="Calibri" pitchFamily="34" charset="0"/>
                        <a:cs typeface="Times New Roman" pitchFamily="18" charset="0"/>
                      </a:endParaRPr>
                    </a:p>
                  </a:txBody>
                  <a:tcPr marL="91442" marR="91442"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11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4-туксиз</a:t>
                      </a: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11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 чигитга,</a:t>
                      </a: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11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5-тукли чи-</a:t>
                      </a: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11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гитга</a:t>
                      </a:r>
                      <a:endParaRPr kumimoji="0" lang="ru-RU" sz="1100" b="0" i="0" u="none" strike="noStrike" cap="none" normalizeH="0" baseline="0" smtClean="0">
                        <a:ln>
                          <a:noFill/>
                        </a:ln>
                        <a:solidFill>
                          <a:schemeClr val="tx1"/>
                        </a:solidFill>
                        <a:effectLst/>
                        <a:latin typeface="Arial" charset="0"/>
                        <a:ea typeface="Calibri" pitchFamily="34" charset="0"/>
                        <a:cs typeface="Times New Roman" pitchFamily="18" charset="0"/>
                      </a:endParaRPr>
                    </a:p>
                  </a:txBody>
                  <a:tcPr marL="91442" marR="91442"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Tx/>
                        <a:buFont typeface="Wingdings" pitchFamily="2" charset="2"/>
                        <a:buNone/>
                        <a:tabLst/>
                      </a:pPr>
                      <a:endParaRPr kumimoji="0" lang="ru-RU" sz="1100" b="0" i="0" u="none" strike="noStrike" cap="none" normalizeH="0" baseline="0" smtClean="0">
                        <a:ln>
                          <a:noFill/>
                        </a:ln>
                        <a:solidFill>
                          <a:schemeClr val="tx1"/>
                        </a:solidFill>
                        <a:effectLst/>
                        <a:latin typeface="Arial" charset="0"/>
                      </a:endParaRPr>
                    </a:p>
                  </a:txBody>
                  <a:tcPr marL="91442" marR="91442"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1100" b="1" i="0" u="none" strike="noStrike" cap="none" normalizeH="0" baseline="0" dirty="0" err="1" smtClean="0">
                          <a:ln>
                            <a:noFill/>
                          </a:ln>
                          <a:solidFill>
                            <a:srgbClr val="382B95"/>
                          </a:solidFill>
                          <a:effectLst/>
                          <a:latin typeface="Times New Roman" pitchFamily="18" charset="0"/>
                          <a:ea typeface="Calibri" pitchFamily="34" charset="0"/>
                          <a:cs typeface="Times New Roman" pitchFamily="18" charset="0"/>
                        </a:rPr>
                        <a:t>илдиз</a:t>
                      </a:r>
                      <a:r>
                        <a:rPr kumimoji="0" lang="ru-RU" sz="1100" b="1" i="0" u="none" strike="noStrike" cap="none" normalizeH="0" baseline="0" dirty="0" smtClean="0">
                          <a:ln>
                            <a:noFill/>
                          </a:ln>
                          <a:solidFill>
                            <a:srgbClr val="382B95"/>
                          </a:solidFill>
                          <a:effectLst/>
                          <a:latin typeface="Times New Roman" pitchFamily="18" charset="0"/>
                          <a:ea typeface="Calibri" pitchFamily="34" charset="0"/>
                          <a:cs typeface="Times New Roman" pitchFamily="18" charset="0"/>
                        </a:rPr>
                        <a:t> </a:t>
                      </a:r>
                      <a:r>
                        <a:rPr kumimoji="0" lang="ru-RU" sz="1100" b="1" i="0" u="none" strike="noStrike" cap="none" normalizeH="0" baseline="0" dirty="0" err="1" smtClean="0">
                          <a:ln>
                            <a:noFill/>
                          </a:ln>
                          <a:solidFill>
                            <a:srgbClr val="382B95"/>
                          </a:solidFill>
                          <a:effectLst/>
                          <a:latin typeface="Times New Roman" pitchFamily="18" charset="0"/>
                          <a:ea typeface="Calibri" pitchFamily="34" charset="0"/>
                          <a:cs typeface="Times New Roman" pitchFamily="18" charset="0"/>
                        </a:rPr>
                        <a:t>чириш</a:t>
                      </a:r>
                      <a:r>
                        <a:rPr kumimoji="0" lang="ru-RU" sz="1100" b="1" i="0" u="none" strike="noStrike" cap="none" normalizeH="0" baseline="0" dirty="0" smtClean="0">
                          <a:ln>
                            <a:noFill/>
                          </a:ln>
                          <a:solidFill>
                            <a:srgbClr val="382B95"/>
                          </a:solidFill>
                          <a:effectLst/>
                          <a:latin typeface="Times New Roman" pitchFamily="18" charset="0"/>
                          <a:ea typeface="Calibri" pitchFamily="34" charset="0"/>
                          <a:cs typeface="Times New Roman" pitchFamily="18" charset="0"/>
                        </a:rPr>
                        <a:t> </a:t>
                      </a:r>
                      <a:r>
                        <a:rPr kumimoji="0" lang="ru-RU" sz="1100" b="1" i="0" u="none" strike="noStrike" cap="none" normalizeH="0" baseline="0" dirty="0" err="1" smtClean="0">
                          <a:ln>
                            <a:noFill/>
                          </a:ln>
                          <a:solidFill>
                            <a:srgbClr val="382B95"/>
                          </a:solidFill>
                          <a:effectLst/>
                          <a:latin typeface="Times New Roman" pitchFamily="18" charset="0"/>
                          <a:ea typeface="Calibri" pitchFamily="34" charset="0"/>
                          <a:cs typeface="Times New Roman" pitchFamily="18" charset="0"/>
                        </a:rPr>
                        <a:t>касаллигига</a:t>
                      </a:r>
                      <a:r>
                        <a:rPr kumimoji="0" lang="ru-RU" sz="1100" b="1" i="0" u="none" strike="noStrike" cap="none" normalizeH="0" baseline="0" dirty="0" smtClean="0">
                          <a:ln>
                            <a:noFill/>
                          </a:ln>
                          <a:solidFill>
                            <a:srgbClr val="382B95"/>
                          </a:solidFill>
                          <a:effectLst/>
                          <a:latin typeface="Times New Roman" pitchFamily="18" charset="0"/>
                          <a:ea typeface="Calibri" pitchFamily="34" charset="0"/>
                          <a:cs typeface="Times New Roman" pitchFamily="18" charset="0"/>
                        </a:rPr>
                        <a:t> </a:t>
                      </a:r>
                      <a:r>
                        <a:rPr kumimoji="0" lang="ru-RU" sz="1100" b="1" i="0" u="none" strike="noStrike" cap="none" normalizeH="0" baseline="0" dirty="0" err="1" smtClean="0">
                          <a:ln>
                            <a:noFill/>
                          </a:ln>
                          <a:solidFill>
                            <a:srgbClr val="382B95"/>
                          </a:solidFill>
                          <a:effectLst/>
                          <a:latin typeface="Times New Roman" pitchFamily="18" charset="0"/>
                          <a:ea typeface="Calibri" pitchFamily="34" charset="0"/>
                          <a:cs typeface="Times New Roman" pitchFamily="18" charset="0"/>
                        </a:rPr>
                        <a:t>қарши</a:t>
                      </a:r>
                      <a:endParaRPr kumimoji="0" lang="ru-RU" sz="1100" b="1" i="0" u="none" strike="noStrike" cap="none" normalizeH="0" baseline="0" dirty="0" smtClean="0">
                        <a:ln>
                          <a:noFill/>
                        </a:ln>
                        <a:solidFill>
                          <a:srgbClr val="382B95"/>
                        </a:solidFill>
                        <a:effectLst/>
                        <a:latin typeface="Arial" charset="0"/>
                        <a:ea typeface="Calibri" pitchFamily="34" charset="0"/>
                        <a:cs typeface="Times New Roman" pitchFamily="18" charset="0"/>
                      </a:endParaRPr>
                    </a:p>
                  </a:txBody>
                  <a:tcPr marL="91442" marR="91442"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7"/>
                  </a:ext>
                </a:extLst>
              </a:tr>
              <a:tr h="457269">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12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П-4, 65 % суспензия </a:t>
                      </a: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12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концентрацияси</a:t>
                      </a:r>
                      <a:endParaRPr kumimoji="0" lang="ru-RU" sz="1200" b="1" i="0" u="none" strike="noStrike" cap="none" normalizeH="0" baseline="0" dirty="0" smtClean="0">
                        <a:ln>
                          <a:noFill/>
                        </a:ln>
                        <a:solidFill>
                          <a:schemeClr val="tx1"/>
                        </a:solidFill>
                        <a:effectLst/>
                        <a:latin typeface="Arial" charset="0"/>
                        <a:ea typeface="Calibri" pitchFamily="34" charset="0"/>
                        <a:cs typeface="Times New Roman" pitchFamily="18" charset="0"/>
                      </a:endParaRPr>
                    </a:p>
                  </a:txBody>
                  <a:tcPr marL="91442" marR="91442"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11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4</a:t>
                      </a:r>
                      <a:endParaRPr kumimoji="0" lang="ru-RU" sz="1100" b="0" i="0" u="none" strike="noStrike" cap="none" normalizeH="0" baseline="0" smtClean="0">
                        <a:ln>
                          <a:noFill/>
                        </a:ln>
                        <a:solidFill>
                          <a:schemeClr val="tx1"/>
                        </a:solidFill>
                        <a:effectLst/>
                        <a:latin typeface="Arial" charset="0"/>
                        <a:ea typeface="Calibri" pitchFamily="34" charset="0"/>
                        <a:cs typeface="Times New Roman" pitchFamily="18" charset="0"/>
                      </a:endParaRPr>
                    </a:p>
                  </a:txBody>
                  <a:tcPr marL="91442" marR="91442"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Tx/>
                        <a:buFont typeface="Wingdings" pitchFamily="2" charset="2"/>
                        <a:buNone/>
                        <a:tabLst/>
                      </a:pPr>
                      <a:endParaRPr kumimoji="0" lang="ru-RU" sz="1100" b="0" i="0" u="none" strike="noStrike" cap="none" normalizeH="0" baseline="0" smtClean="0">
                        <a:ln>
                          <a:noFill/>
                        </a:ln>
                        <a:solidFill>
                          <a:schemeClr val="tx1"/>
                        </a:solidFill>
                        <a:effectLst/>
                        <a:latin typeface="Arial" charset="0"/>
                      </a:endParaRPr>
                    </a:p>
                  </a:txBody>
                  <a:tcPr marL="91442" marR="91442"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1100" b="1" i="0" u="none" strike="noStrike" cap="none" normalizeH="0" baseline="0" dirty="0" err="1" smtClean="0">
                          <a:ln>
                            <a:noFill/>
                          </a:ln>
                          <a:solidFill>
                            <a:srgbClr val="382B95"/>
                          </a:solidFill>
                          <a:effectLst/>
                          <a:latin typeface="Times New Roman" pitchFamily="18" charset="0"/>
                          <a:ea typeface="Calibri" pitchFamily="34" charset="0"/>
                          <a:cs typeface="Times New Roman" pitchFamily="18" charset="0"/>
                        </a:rPr>
                        <a:t>илдиз</a:t>
                      </a:r>
                      <a:r>
                        <a:rPr kumimoji="0" lang="ru-RU" sz="1100" b="1" i="0" u="none" strike="noStrike" cap="none" normalizeH="0" baseline="0" dirty="0" smtClean="0">
                          <a:ln>
                            <a:noFill/>
                          </a:ln>
                          <a:solidFill>
                            <a:srgbClr val="382B95"/>
                          </a:solidFill>
                          <a:effectLst/>
                          <a:latin typeface="Times New Roman" pitchFamily="18" charset="0"/>
                          <a:ea typeface="Calibri" pitchFamily="34" charset="0"/>
                          <a:cs typeface="Times New Roman" pitchFamily="18" charset="0"/>
                        </a:rPr>
                        <a:t> </a:t>
                      </a:r>
                      <a:r>
                        <a:rPr kumimoji="0" lang="ru-RU" sz="1100" b="1" i="0" u="none" strike="noStrike" cap="none" normalizeH="0" baseline="0" dirty="0" err="1" smtClean="0">
                          <a:ln>
                            <a:noFill/>
                          </a:ln>
                          <a:solidFill>
                            <a:srgbClr val="382B95"/>
                          </a:solidFill>
                          <a:effectLst/>
                          <a:latin typeface="Times New Roman" pitchFamily="18" charset="0"/>
                          <a:ea typeface="Calibri" pitchFamily="34" charset="0"/>
                          <a:cs typeface="Times New Roman" pitchFamily="18" charset="0"/>
                        </a:rPr>
                        <a:t>чириш</a:t>
                      </a:r>
                      <a:r>
                        <a:rPr kumimoji="0" lang="ru-RU" sz="1100" b="1" i="0" u="none" strike="noStrike" cap="none" normalizeH="0" baseline="0" dirty="0" smtClean="0">
                          <a:ln>
                            <a:noFill/>
                          </a:ln>
                          <a:solidFill>
                            <a:srgbClr val="382B95"/>
                          </a:solidFill>
                          <a:effectLst/>
                          <a:latin typeface="Times New Roman" pitchFamily="18" charset="0"/>
                          <a:ea typeface="Calibri" pitchFamily="34" charset="0"/>
                          <a:cs typeface="Times New Roman" pitchFamily="18" charset="0"/>
                        </a:rPr>
                        <a:t> </a:t>
                      </a:r>
                      <a:r>
                        <a:rPr kumimoji="0" lang="ru-RU" sz="1100" b="1" i="0" u="none" strike="noStrike" cap="none" normalizeH="0" baseline="0" dirty="0" err="1" smtClean="0">
                          <a:ln>
                            <a:noFill/>
                          </a:ln>
                          <a:solidFill>
                            <a:srgbClr val="382B95"/>
                          </a:solidFill>
                          <a:effectLst/>
                          <a:latin typeface="Times New Roman" pitchFamily="18" charset="0"/>
                          <a:ea typeface="Calibri" pitchFamily="34" charset="0"/>
                          <a:cs typeface="Times New Roman" pitchFamily="18" charset="0"/>
                        </a:rPr>
                        <a:t>ва</a:t>
                      </a:r>
                      <a:r>
                        <a:rPr kumimoji="0" lang="ru-RU" sz="1100" b="1" i="0" u="none" strike="noStrike" cap="none" normalizeH="0" baseline="0" dirty="0" smtClean="0">
                          <a:ln>
                            <a:noFill/>
                          </a:ln>
                          <a:solidFill>
                            <a:srgbClr val="382B95"/>
                          </a:solidFill>
                          <a:effectLst/>
                          <a:latin typeface="Times New Roman" pitchFamily="18" charset="0"/>
                          <a:ea typeface="Calibri" pitchFamily="34" charset="0"/>
                          <a:cs typeface="Times New Roman" pitchFamily="18" charset="0"/>
                        </a:rPr>
                        <a:t> </a:t>
                      </a:r>
                      <a:r>
                        <a:rPr kumimoji="0" lang="ru-RU" sz="1100" b="1" i="0" u="none" strike="noStrike" cap="none" normalizeH="0" baseline="0" dirty="0" err="1" smtClean="0">
                          <a:ln>
                            <a:noFill/>
                          </a:ln>
                          <a:solidFill>
                            <a:srgbClr val="382B95"/>
                          </a:solidFill>
                          <a:effectLst/>
                          <a:latin typeface="Times New Roman" pitchFamily="18" charset="0"/>
                          <a:ea typeface="Calibri" pitchFamily="34" charset="0"/>
                          <a:cs typeface="Times New Roman" pitchFamily="18" charset="0"/>
                        </a:rPr>
                        <a:t>гоммоз</a:t>
                      </a:r>
                      <a:r>
                        <a:rPr kumimoji="0" lang="ru-RU" sz="1100" b="1" i="0" u="none" strike="noStrike" cap="none" normalizeH="0" baseline="0" dirty="0" smtClean="0">
                          <a:ln>
                            <a:noFill/>
                          </a:ln>
                          <a:solidFill>
                            <a:srgbClr val="382B95"/>
                          </a:solidFill>
                          <a:effectLst/>
                          <a:latin typeface="Times New Roman" pitchFamily="18" charset="0"/>
                          <a:ea typeface="Calibri" pitchFamily="34" charset="0"/>
                          <a:cs typeface="Times New Roman" pitchFamily="18" charset="0"/>
                        </a:rPr>
                        <a:t> </a:t>
                      </a:r>
                      <a:r>
                        <a:rPr kumimoji="0" lang="ru-RU" sz="1100" b="1" i="0" u="none" strike="noStrike" cap="none" normalizeH="0" baseline="0" dirty="0" err="1" smtClean="0">
                          <a:ln>
                            <a:noFill/>
                          </a:ln>
                          <a:solidFill>
                            <a:srgbClr val="382B95"/>
                          </a:solidFill>
                          <a:effectLst/>
                          <a:latin typeface="Times New Roman" pitchFamily="18" charset="0"/>
                          <a:ea typeface="Calibri" pitchFamily="34" charset="0"/>
                          <a:cs typeface="Times New Roman" pitchFamily="18" charset="0"/>
                        </a:rPr>
                        <a:t>касалликларига</a:t>
                      </a:r>
                      <a:r>
                        <a:rPr kumimoji="0" lang="ru-RU" sz="1100" b="1" i="0" u="none" strike="noStrike" cap="none" normalizeH="0" baseline="0" dirty="0" smtClean="0">
                          <a:ln>
                            <a:noFill/>
                          </a:ln>
                          <a:solidFill>
                            <a:srgbClr val="382B95"/>
                          </a:solidFill>
                          <a:effectLst/>
                          <a:latin typeface="Times New Roman" pitchFamily="18" charset="0"/>
                          <a:ea typeface="Calibri" pitchFamily="34" charset="0"/>
                          <a:cs typeface="Times New Roman" pitchFamily="18" charset="0"/>
                        </a:rPr>
                        <a:t> </a:t>
                      </a:r>
                      <a:r>
                        <a:rPr kumimoji="0" lang="ru-RU" sz="1100" b="1" i="0" u="none" strike="noStrike" cap="none" normalizeH="0" baseline="0" dirty="0" err="1" smtClean="0">
                          <a:ln>
                            <a:noFill/>
                          </a:ln>
                          <a:solidFill>
                            <a:srgbClr val="382B95"/>
                          </a:solidFill>
                          <a:effectLst/>
                          <a:latin typeface="Times New Roman" pitchFamily="18" charset="0"/>
                          <a:ea typeface="Calibri" pitchFamily="34" charset="0"/>
                          <a:cs typeface="Times New Roman" pitchFamily="18" charset="0"/>
                        </a:rPr>
                        <a:t>қарши</a:t>
                      </a:r>
                      <a:endParaRPr kumimoji="0" lang="ru-RU" sz="1100" b="1" i="0" u="none" strike="noStrike" cap="none" normalizeH="0" baseline="0" dirty="0" smtClean="0">
                        <a:ln>
                          <a:noFill/>
                        </a:ln>
                        <a:solidFill>
                          <a:srgbClr val="382B95"/>
                        </a:solidFill>
                        <a:effectLst/>
                        <a:latin typeface="Arial" charset="0"/>
                        <a:ea typeface="Calibri" pitchFamily="34" charset="0"/>
                        <a:cs typeface="Times New Roman" pitchFamily="18" charset="0"/>
                      </a:endParaRPr>
                    </a:p>
                  </a:txBody>
                  <a:tcPr marL="91442" marR="91442"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8"/>
                  </a:ext>
                </a:extLst>
              </a:tr>
              <a:tr h="422338">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12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ПАВ-61, 70 % </a:t>
                      </a:r>
                      <a:r>
                        <a:rPr kumimoji="0" lang="ru-RU" sz="12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ёғси-мон </a:t>
                      </a:r>
                      <a:r>
                        <a:rPr kumimoji="0" lang="ru-RU" sz="12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паста</a:t>
                      </a:r>
                      <a:endParaRPr kumimoji="0" lang="ru-RU" sz="1200" b="1" i="0" u="none" strike="noStrike" cap="none" normalizeH="0" baseline="0" dirty="0" smtClean="0">
                        <a:ln>
                          <a:noFill/>
                        </a:ln>
                        <a:solidFill>
                          <a:schemeClr val="tx1"/>
                        </a:solidFill>
                        <a:effectLst/>
                        <a:latin typeface="Arial" charset="0"/>
                        <a:ea typeface="Calibri" pitchFamily="34" charset="0"/>
                        <a:cs typeface="Times New Roman" pitchFamily="18" charset="0"/>
                      </a:endParaRPr>
                    </a:p>
                  </a:txBody>
                  <a:tcPr marL="91442" marR="91442"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11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0,1</a:t>
                      </a:r>
                      <a:endParaRPr kumimoji="0" lang="ru-RU" sz="1100" b="0" i="0" u="none" strike="noStrike" cap="none" normalizeH="0" baseline="0" dirty="0" smtClean="0">
                        <a:ln>
                          <a:noFill/>
                        </a:ln>
                        <a:solidFill>
                          <a:schemeClr val="tx1"/>
                        </a:solidFill>
                        <a:effectLst/>
                        <a:latin typeface="Arial" charset="0"/>
                        <a:ea typeface="Calibri" pitchFamily="34" charset="0"/>
                        <a:cs typeface="Times New Roman" pitchFamily="18" charset="0"/>
                      </a:endParaRPr>
                    </a:p>
                  </a:txBody>
                  <a:tcPr marL="91442" marR="91442"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Tx/>
                        <a:buFont typeface="Wingdings" pitchFamily="2" charset="2"/>
                        <a:buNone/>
                        <a:tabLst/>
                      </a:pPr>
                      <a:endParaRPr kumimoji="0" lang="ru-RU" sz="1100" b="0" i="0" u="none" strike="noStrike" cap="none" normalizeH="0" baseline="0" smtClean="0">
                        <a:ln>
                          <a:noFill/>
                        </a:ln>
                        <a:solidFill>
                          <a:schemeClr val="tx1"/>
                        </a:solidFill>
                        <a:effectLst/>
                        <a:latin typeface="Arial" charset="0"/>
                      </a:endParaRPr>
                    </a:p>
                  </a:txBody>
                  <a:tcPr marL="91442" marR="91442"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1100" b="1" i="0" u="none" strike="noStrike" cap="none" normalizeH="0" baseline="0" dirty="0" err="1" smtClean="0">
                          <a:ln>
                            <a:noFill/>
                          </a:ln>
                          <a:solidFill>
                            <a:srgbClr val="382B95"/>
                          </a:solidFill>
                          <a:effectLst/>
                          <a:latin typeface="Times New Roman" pitchFamily="18" charset="0"/>
                          <a:ea typeface="Calibri" pitchFamily="34" charset="0"/>
                          <a:cs typeface="Times New Roman" pitchFamily="18" charset="0"/>
                        </a:rPr>
                        <a:t>илдиз</a:t>
                      </a:r>
                      <a:r>
                        <a:rPr kumimoji="0" lang="ru-RU" sz="1100" b="1" i="0" u="none" strike="noStrike" cap="none" normalizeH="0" baseline="0" dirty="0" smtClean="0">
                          <a:ln>
                            <a:noFill/>
                          </a:ln>
                          <a:solidFill>
                            <a:srgbClr val="382B95"/>
                          </a:solidFill>
                          <a:effectLst/>
                          <a:latin typeface="Times New Roman" pitchFamily="18" charset="0"/>
                          <a:ea typeface="Calibri" pitchFamily="34" charset="0"/>
                          <a:cs typeface="Times New Roman" pitchFamily="18" charset="0"/>
                        </a:rPr>
                        <a:t> </a:t>
                      </a:r>
                      <a:r>
                        <a:rPr kumimoji="0" lang="ru-RU" sz="1100" b="1" i="0" u="none" strike="noStrike" cap="none" normalizeH="0" baseline="0" dirty="0" err="1" smtClean="0">
                          <a:ln>
                            <a:noFill/>
                          </a:ln>
                          <a:solidFill>
                            <a:srgbClr val="382B95"/>
                          </a:solidFill>
                          <a:effectLst/>
                          <a:latin typeface="Times New Roman" pitchFamily="18" charset="0"/>
                          <a:ea typeface="Calibri" pitchFamily="34" charset="0"/>
                          <a:cs typeface="Times New Roman" pitchFamily="18" charset="0"/>
                        </a:rPr>
                        <a:t>чириш</a:t>
                      </a:r>
                      <a:r>
                        <a:rPr kumimoji="0" lang="ru-RU" sz="1100" b="1" i="0" u="none" strike="noStrike" cap="none" normalizeH="0" baseline="0" dirty="0" smtClean="0">
                          <a:ln>
                            <a:noFill/>
                          </a:ln>
                          <a:solidFill>
                            <a:srgbClr val="382B95"/>
                          </a:solidFill>
                          <a:effectLst/>
                          <a:latin typeface="Times New Roman" pitchFamily="18" charset="0"/>
                          <a:ea typeface="Calibri" pitchFamily="34" charset="0"/>
                          <a:cs typeface="Times New Roman" pitchFamily="18" charset="0"/>
                        </a:rPr>
                        <a:t> </a:t>
                      </a:r>
                      <a:r>
                        <a:rPr kumimoji="0" lang="ru-RU" sz="1100" b="1" i="0" u="none" strike="noStrike" cap="none" normalizeH="0" baseline="0" dirty="0" err="1" smtClean="0">
                          <a:ln>
                            <a:noFill/>
                          </a:ln>
                          <a:solidFill>
                            <a:srgbClr val="382B95"/>
                          </a:solidFill>
                          <a:effectLst/>
                          <a:latin typeface="Times New Roman" pitchFamily="18" charset="0"/>
                          <a:ea typeface="Calibri" pitchFamily="34" charset="0"/>
                          <a:cs typeface="Times New Roman" pitchFamily="18" charset="0"/>
                        </a:rPr>
                        <a:t>ва</a:t>
                      </a:r>
                      <a:r>
                        <a:rPr kumimoji="0" lang="ru-RU" sz="1100" b="1" i="0" u="none" strike="noStrike" cap="none" normalizeH="0" baseline="0" dirty="0" smtClean="0">
                          <a:ln>
                            <a:noFill/>
                          </a:ln>
                          <a:solidFill>
                            <a:srgbClr val="382B95"/>
                          </a:solidFill>
                          <a:effectLst/>
                          <a:latin typeface="Times New Roman" pitchFamily="18" charset="0"/>
                          <a:ea typeface="Calibri" pitchFamily="34" charset="0"/>
                          <a:cs typeface="Times New Roman" pitchFamily="18" charset="0"/>
                        </a:rPr>
                        <a:t> </a:t>
                      </a:r>
                      <a:r>
                        <a:rPr kumimoji="0" lang="ru-RU" sz="1100" b="1" i="0" u="none" strike="noStrike" cap="none" normalizeH="0" baseline="0" dirty="0" err="1" smtClean="0">
                          <a:ln>
                            <a:noFill/>
                          </a:ln>
                          <a:solidFill>
                            <a:srgbClr val="382B95"/>
                          </a:solidFill>
                          <a:effectLst/>
                          <a:latin typeface="Times New Roman" pitchFamily="18" charset="0"/>
                          <a:ea typeface="Calibri" pitchFamily="34" charset="0"/>
                          <a:cs typeface="Times New Roman" pitchFamily="18" charset="0"/>
                        </a:rPr>
                        <a:t>гоммоз</a:t>
                      </a:r>
                      <a:r>
                        <a:rPr kumimoji="0" lang="ru-RU" sz="1100" b="1" i="0" u="none" strike="noStrike" cap="none" normalizeH="0" baseline="0" dirty="0" smtClean="0">
                          <a:ln>
                            <a:noFill/>
                          </a:ln>
                          <a:solidFill>
                            <a:srgbClr val="382B95"/>
                          </a:solidFill>
                          <a:effectLst/>
                          <a:latin typeface="Times New Roman" pitchFamily="18" charset="0"/>
                          <a:ea typeface="Calibri" pitchFamily="34" charset="0"/>
                          <a:cs typeface="Times New Roman" pitchFamily="18" charset="0"/>
                        </a:rPr>
                        <a:t> </a:t>
                      </a:r>
                      <a:r>
                        <a:rPr kumimoji="0" lang="ru-RU" sz="1100" b="1" i="0" u="none" strike="noStrike" cap="none" normalizeH="0" baseline="0" dirty="0" err="1" smtClean="0">
                          <a:ln>
                            <a:noFill/>
                          </a:ln>
                          <a:solidFill>
                            <a:srgbClr val="382B95"/>
                          </a:solidFill>
                          <a:effectLst/>
                          <a:latin typeface="Times New Roman" pitchFamily="18" charset="0"/>
                          <a:ea typeface="Calibri" pitchFamily="34" charset="0"/>
                          <a:cs typeface="Times New Roman" pitchFamily="18" charset="0"/>
                        </a:rPr>
                        <a:t>касалликларига</a:t>
                      </a:r>
                      <a:r>
                        <a:rPr kumimoji="0" lang="ru-RU" sz="1100" b="1" i="0" u="none" strike="noStrike" cap="none" normalizeH="0" baseline="0" dirty="0" smtClean="0">
                          <a:ln>
                            <a:noFill/>
                          </a:ln>
                          <a:solidFill>
                            <a:srgbClr val="382B95"/>
                          </a:solidFill>
                          <a:effectLst/>
                          <a:latin typeface="Times New Roman" pitchFamily="18" charset="0"/>
                          <a:ea typeface="Calibri" pitchFamily="34" charset="0"/>
                          <a:cs typeface="Times New Roman" pitchFamily="18" charset="0"/>
                        </a:rPr>
                        <a:t> </a:t>
                      </a:r>
                      <a:r>
                        <a:rPr kumimoji="0" lang="ru-RU" sz="1100" b="1" i="0" u="none" strike="noStrike" cap="none" normalizeH="0" baseline="0" dirty="0" err="1" smtClean="0">
                          <a:ln>
                            <a:noFill/>
                          </a:ln>
                          <a:solidFill>
                            <a:srgbClr val="382B95"/>
                          </a:solidFill>
                          <a:effectLst/>
                          <a:latin typeface="Times New Roman" pitchFamily="18" charset="0"/>
                          <a:ea typeface="Calibri" pitchFamily="34" charset="0"/>
                          <a:cs typeface="Times New Roman" pitchFamily="18" charset="0"/>
                        </a:rPr>
                        <a:t>қарши</a:t>
                      </a:r>
                      <a:endParaRPr kumimoji="0" lang="ru-RU" sz="1100" b="1" i="0" u="none" strike="noStrike" cap="none" normalizeH="0" baseline="0" dirty="0" smtClean="0">
                        <a:ln>
                          <a:noFill/>
                        </a:ln>
                        <a:solidFill>
                          <a:srgbClr val="382B95"/>
                        </a:solidFill>
                        <a:effectLst/>
                        <a:latin typeface="Arial" charset="0"/>
                        <a:ea typeface="Calibri" pitchFamily="34" charset="0"/>
                        <a:cs typeface="Times New Roman" pitchFamily="18" charset="0"/>
                      </a:endParaRPr>
                    </a:p>
                  </a:txBody>
                  <a:tcPr marL="91442" marR="91442"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9"/>
                  </a:ext>
                </a:extLst>
              </a:tr>
              <a:tr h="426748">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12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Рапкол-ТЗ</a:t>
                      </a:r>
                      <a:r>
                        <a:rPr kumimoji="0" lang="ru-RU" sz="12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46 % </a:t>
                      </a:r>
                      <a:r>
                        <a:rPr kumimoji="0" lang="ru-RU" sz="12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кукун</a:t>
                      </a:r>
                      <a:endParaRPr kumimoji="0" lang="ru-RU" sz="1200" b="1" i="0" u="none" strike="noStrike" cap="none" normalizeH="0" baseline="0" dirty="0" smtClean="0">
                        <a:ln>
                          <a:noFill/>
                        </a:ln>
                        <a:solidFill>
                          <a:schemeClr val="tx1"/>
                        </a:solidFill>
                        <a:effectLst/>
                        <a:latin typeface="Arial" charset="0"/>
                        <a:ea typeface="Calibri" pitchFamily="34" charset="0"/>
                        <a:cs typeface="Times New Roman" pitchFamily="18" charset="0"/>
                      </a:endParaRPr>
                    </a:p>
                  </a:txBody>
                  <a:tcPr marL="91442" marR="91442"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11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10</a:t>
                      </a:r>
                      <a:endParaRPr kumimoji="0" lang="ru-RU" sz="1100" b="0" i="0" u="none" strike="noStrike" cap="none" normalizeH="0" baseline="0" dirty="0" smtClean="0">
                        <a:ln>
                          <a:noFill/>
                        </a:ln>
                        <a:solidFill>
                          <a:schemeClr val="tx1"/>
                        </a:solidFill>
                        <a:effectLst/>
                        <a:latin typeface="Arial" charset="0"/>
                        <a:ea typeface="Calibri" pitchFamily="34" charset="0"/>
                        <a:cs typeface="Times New Roman" pitchFamily="18" charset="0"/>
                      </a:endParaRPr>
                    </a:p>
                  </a:txBody>
                  <a:tcPr marL="91442" marR="91442"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Tx/>
                        <a:buFont typeface="Wingdings" pitchFamily="2" charset="2"/>
                        <a:buNone/>
                        <a:tabLst/>
                      </a:pPr>
                      <a:endParaRPr kumimoji="0" lang="ru-RU" sz="1100" b="0" i="0" u="none" strike="noStrike" cap="none" normalizeH="0" baseline="0" dirty="0" smtClean="0">
                        <a:ln>
                          <a:noFill/>
                        </a:ln>
                        <a:solidFill>
                          <a:schemeClr val="tx1"/>
                        </a:solidFill>
                        <a:effectLst/>
                        <a:latin typeface="Arial" charset="0"/>
                      </a:endParaRPr>
                    </a:p>
                  </a:txBody>
                  <a:tcPr marL="91442" marR="91442"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1100" b="1" i="0" u="none" strike="noStrike" cap="none" normalizeH="0" baseline="0" dirty="0" err="1" smtClean="0">
                          <a:ln>
                            <a:noFill/>
                          </a:ln>
                          <a:solidFill>
                            <a:srgbClr val="382B95"/>
                          </a:solidFill>
                          <a:effectLst/>
                          <a:latin typeface="Times New Roman" pitchFamily="18" charset="0"/>
                          <a:ea typeface="Calibri" pitchFamily="34" charset="0"/>
                          <a:cs typeface="Times New Roman" pitchFamily="18" charset="0"/>
                        </a:rPr>
                        <a:t>илдиз</a:t>
                      </a:r>
                      <a:r>
                        <a:rPr kumimoji="0" lang="ru-RU" sz="1100" b="1" i="0" u="none" strike="noStrike" cap="none" normalizeH="0" baseline="0" dirty="0" smtClean="0">
                          <a:ln>
                            <a:noFill/>
                          </a:ln>
                          <a:solidFill>
                            <a:srgbClr val="382B95"/>
                          </a:solidFill>
                          <a:effectLst/>
                          <a:latin typeface="Times New Roman" pitchFamily="18" charset="0"/>
                          <a:ea typeface="Calibri" pitchFamily="34" charset="0"/>
                          <a:cs typeface="Times New Roman" pitchFamily="18" charset="0"/>
                        </a:rPr>
                        <a:t> </a:t>
                      </a:r>
                      <a:r>
                        <a:rPr kumimoji="0" lang="ru-RU" sz="1100" b="1" i="0" u="none" strike="noStrike" cap="none" normalizeH="0" baseline="0" dirty="0" err="1" smtClean="0">
                          <a:ln>
                            <a:noFill/>
                          </a:ln>
                          <a:solidFill>
                            <a:srgbClr val="382B95"/>
                          </a:solidFill>
                          <a:effectLst/>
                          <a:latin typeface="Times New Roman" pitchFamily="18" charset="0"/>
                          <a:ea typeface="Calibri" pitchFamily="34" charset="0"/>
                          <a:cs typeface="Times New Roman" pitchFamily="18" charset="0"/>
                        </a:rPr>
                        <a:t>чириш</a:t>
                      </a:r>
                      <a:r>
                        <a:rPr kumimoji="0" lang="ru-RU" sz="1100" b="1" i="0" u="none" strike="noStrike" cap="none" normalizeH="0" baseline="0" dirty="0" smtClean="0">
                          <a:ln>
                            <a:noFill/>
                          </a:ln>
                          <a:solidFill>
                            <a:srgbClr val="382B95"/>
                          </a:solidFill>
                          <a:effectLst/>
                          <a:latin typeface="Times New Roman" pitchFamily="18" charset="0"/>
                          <a:ea typeface="Calibri" pitchFamily="34" charset="0"/>
                          <a:cs typeface="Times New Roman" pitchFamily="18" charset="0"/>
                        </a:rPr>
                        <a:t> </a:t>
                      </a:r>
                      <a:r>
                        <a:rPr kumimoji="0" lang="ru-RU" sz="1100" b="1" i="0" u="none" strike="noStrike" cap="none" normalizeH="0" baseline="0" dirty="0" err="1" smtClean="0">
                          <a:ln>
                            <a:noFill/>
                          </a:ln>
                          <a:solidFill>
                            <a:srgbClr val="382B95"/>
                          </a:solidFill>
                          <a:effectLst/>
                          <a:latin typeface="Times New Roman" pitchFamily="18" charset="0"/>
                          <a:ea typeface="Calibri" pitchFamily="34" charset="0"/>
                          <a:cs typeface="Times New Roman" pitchFamily="18" charset="0"/>
                        </a:rPr>
                        <a:t>касаллик</a:t>
                      </a:r>
                      <a:r>
                        <a:rPr kumimoji="0" lang="ru-RU" sz="1100" b="1" i="0" u="none" strike="noStrike" cap="none" normalizeH="0" baseline="0" dirty="0" smtClean="0">
                          <a:ln>
                            <a:noFill/>
                          </a:ln>
                          <a:solidFill>
                            <a:srgbClr val="382B95"/>
                          </a:solidFill>
                          <a:effectLst/>
                          <a:latin typeface="Times New Roman" pitchFamily="18" charset="0"/>
                          <a:ea typeface="Calibri" pitchFamily="34" charset="0"/>
                          <a:cs typeface="Times New Roman" pitchFamily="18" charset="0"/>
                        </a:rPr>
                        <a:t> </a:t>
                      </a:r>
                      <a:r>
                        <a:rPr kumimoji="0" lang="ru-RU" sz="1100" b="1" i="0" u="none" strike="noStrike" cap="none" normalizeH="0" baseline="0" dirty="0" err="1" smtClean="0">
                          <a:ln>
                            <a:noFill/>
                          </a:ln>
                          <a:solidFill>
                            <a:srgbClr val="382B95"/>
                          </a:solidFill>
                          <a:effectLst/>
                          <a:latin typeface="Times New Roman" pitchFamily="18" charset="0"/>
                          <a:ea typeface="Calibri" pitchFamily="34" charset="0"/>
                          <a:cs typeface="Times New Roman" pitchFamily="18" charset="0"/>
                        </a:rPr>
                        <a:t>ларига</a:t>
                      </a:r>
                      <a:r>
                        <a:rPr kumimoji="0" lang="ru-RU" sz="1100" b="1" i="0" u="none" strike="noStrike" cap="none" normalizeH="0" baseline="0" dirty="0" smtClean="0">
                          <a:ln>
                            <a:noFill/>
                          </a:ln>
                          <a:solidFill>
                            <a:srgbClr val="382B95"/>
                          </a:solidFill>
                          <a:effectLst/>
                          <a:latin typeface="Times New Roman" pitchFamily="18" charset="0"/>
                          <a:ea typeface="Calibri" pitchFamily="34" charset="0"/>
                          <a:cs typeface="Times New Roman" pitchFamily="18" charset="0"/>
                        </a:rPr>
                        <a:t>, </a:t>
                      </a:r>
                      <a:r>
                        <a:rPr kumimoji="0" lang="ru-RU" sz="1100" b="1" i="0" u="none" strike="noStrike" cap="none" normalizeH="0" baseline="0" dirty="0" err="1" smtClean="0">
                          <a:ln>
                            <a:noFill/>
                          </a:ln>
                          <a:solidFill>
                            <a:srgbClr val="382B95"/>
                          </a:solidFill>
                          <a:effectLst/>
                          <a:latin typeface="Times New Roman" pitchFamily="18" charset="0"/>
                          <a:ea typeface="Calibri" pitchFamily="34" charset="0"/>
                          <a:cs typeface="Times New Roman" pitchFamily="18" charset="0"/>
                        </a:rPr>
                        <a:t>сўрувчи</a:t>
                      </a:r>
                      <a:r>
                        <a:rPr kumimoji="0" lang="ru-RU" sz="1100" b="1" i="0" u="none" strike="noStrike" cap="none" normalizeH="0" baseline="0" dirty="0" smtClean="0">
                          <a:ln>
                            <a:noFill/>
                          </a:ln>
                          <a:solidFill>
                            <a:srgbClr val="382B95"/>
                          </a:solidFill>
                          <a:effectLst/>
                          <a:latin typeface="Times New Roman" pitchFamily="18" charset="0"/>
                          <a:ea typeface="Calibri" pitchFamily="34" charset="0"/>
                          <a:cs typeface="Times New Roman" pitchFamily="18" charset="0"/>
                        </a:rPr>
                        <a:t> </a:t>
                      </a:r>
                      <a:r>
                        <a:rPr kumimoji="0" lang="ru-RU" sz="1100" b="1" i="0" u="none" strike="noStrike" cap="none" normalizeH="0" baseline="0" dirty="0" err="1" smtClean="0">
                          <a:ln>
                            <a:noFill/>
                          </a:ln>
                          <a:solidFill>
                            <a:srgbClr val="382B95"/>
                          </a:solidFill>
                          <a:effectLst/>
                          <a:latin typeface="Times New Roman" pitchFamily="18" charset="0"/>
                          <a:ea typeface="Calibri" pitchFamily="34" charset="0"/>
                          <a:cs typeface="Times New Roman" pitchFamily="18" charset="0"/>
                        </a:rPr>
                        <a:t>ҳаша-ротларга ва</a:t>
                      </a:r>
                      <a:r>
                        <a:rPr kumimoji="0" lang="ru-RU" sz="1100" b="1" i="0" u="none" strike="noStrike" cap="none" normalizeH="0" baseline="0" dirty="0" smtClean="0">
                          <a:ln>
                            <a:noFill/>
                          </a:ln>
                          <a:solidFill>
                            <a:srgbClr val="382B95"/>
                          </a:solidFill>
                          <a:effectLst/>
                          <a:latin typeface="Times New Roman" pitchFamily="18" charset="0"/>
                          <a:ea typeface="Calibri" pitchFamily="34" charset="0"/>
                          <a:cs typeface="Times New Roman" pitchFamily="18" charset="0"/>
                        </a:rPr>
                        <a:t> </a:t>
                      </a:r>
                      <a:r>
                        <a:rPr kumimoji="0" lang="ru-RU" sz="1100" b="1" i="0" u="none" strike="noStrike" cap="none" normalizeH="0" baseline="0" dirty="0" err="1" smtClean="0">
                          <a:ln>
                            <a:noFill/>
                          </a:ln>
                          <a:solidFill>
                            <a:srgbClr val="382B95"/>
                          </a:solidFill>
                          <a:effectLst/>
                          <a:latin typeface="Times New Roman" pitchFamily="18" charset="0"/>
                          <a:ea typeface="Calibri" pitchFamily="34" charset="0"/>
                          <a:cs typeface="Times New Roman" pitchFamily="18" charset="0"/>
                        </a:rPr>
                        <a:t>сим-қуртларга қарши</a:t>
                      </a:r>
                      <a:endParaRPr kumimoji="0" lang="ru-RU" sz="1100" b="1" i="0" u="none" strike="noStrike" cap="none" normalizeH="0" baseline="0" dirty="0" smtClean="0">
                        <a:ln>
                          <a:noFill/>
                        </a:ln>
                        <a:solidFill>
                          <a:srgbClr val="382B95"/>
                        </a:solidFill>
                        <a:effectLst/>
                        <a:latin typeface="Arial" charset="0"/>
                        <a:ea typeface="Calibri" pitchFamily="34" charset="0"/>
                        <a:cs typeface="Times New Roman" pitchFamily="18" charset="0"/>
                      </a:endParaRPr>
                    </a:p>
                  </a:txBody>
                  <a:tcPr marL="91442" marR="91442"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0"/>
                  </a:ext>
                </a:extLst>
              </a:tr>
              <a:tr h="281030">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12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Ортен</a:t>
                      </a:r>
                      <a:r>
                        <a:rPr kumimoji="0" lang="ru-RU" sz="12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75 % </a:t>
                      </a:r>
                      <a:r>
                        <a:rPr kumimoji="0" lang="ru-RU" sz="12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кукун</a:t>
                      </a:r>
                      <a:endParaRPr kumimoji="0" lang="ru-RU" sz="1200" b="1" i="0" u="none" strike="noStrike" cap="none" normalizeH="0" baseline="0" dirty="0" smtClean="0">
                        <a:ln>
                          <a:noFill/>
                        </a:ln>
                        <a:solidFill>
                          <a:schemeClr val="tx1"/>
                        </a:solidFill>
                        <a:effectLst/>
                        <a:latin typeface="Arial" charset="0"/>
                        <a:ea typeface="Calibri" pitchFamily="34" charset="0"/>
                        <a:cs typeface="Times New Roman" pitchFamily="18" charset="0"/>
                      </a:endParaRPr>
                    </a:p>
                  </a:txBody>
                  <a:tcPr marL="91442" marR="91442"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11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4</a:t>
                      </a:r>
                      <a:endParaRPr kumimoji="0" lang="ru-RU" sz="1100" b="0" i="0" u="none" strike="noStrike" cap="none" normalizeH="0" baseline="0" dirty="0" smtClean="0">
                        <a:ln>
                          <a:noFill/>
                        </a:ln>
                        <a:solidFill>
                          <a:schemeClr val="tx1"/>
                        </a:solidFill>
                        <a:effectLst/>
                        <a:latin typeface="Arial" charset="0"/>
                        <a:ea typeface="Calibri" pitchFamily="34" charset="0"/>
                        <a:cs typeface="Times New Roman" pitchFamily="18" charset="0"/>
                      </a:endParaRPr>
                    </a:p>
                  </a:txBody>
                  <a:tcPr marL="91442" marR="91442"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Tx/>
                        <a:buFont typeface="Wingdings" pitchFamily="2" charset="2"/>
                        <a:buNone/>
                        <a:tabLst/>
                      </a:pPr>
                      <a:endParaRPr kumimoji="0" lang="ru-RU" sz="1100" b="0" i="0" u="none" strike="noStrike" cap="none" normalizeH="0" baseline="0" dirty="0" smtClean="0">
                        <a:ln>
                          <a:noFill/>
                        </a:ln>
                        <a:solidFill>
                          <a:schemeClr val="tx1"/>
                        </a:solidFill>
                        <a:effectLst/>
                        <a:latin typeface="Arial" charset="0"/>
                      </a:endParaRPr>
                    </a:p>
                  </a:txBody>
                  <a:tcPr marL="91442" marR="91442"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1100" b="1" i="0" u="none" strike="noStrike" cap="none" normalizeH="0" baseline="0" dirty="0" err="1" smtClean="0">
                          <a:ln>
                            <a:noFill/>
                          </a:ln>
                          <a:solidFill>
                            <a:srgbClr val="382B95"/>
                          </a:solidFill>
                          <a:effectLst/>
                          <a:latin typeface="Times New Roman" pitchFamily="18" charset="0"/>
                          <a:ea typeface="Calibri" pitchFamily="34" charset="0"/>
                          <a:cs typeface="Times New Roman" pitchFamily="18" charset="0"/>
                        </a:rPr>
                        <a:t>шира</a:t>
                      </a:r>
                      <a:r>
                        <a:rPr kumimoji="0" lang="ru-RU" sz="1100" b="1" i="0" u="none" strike="noStrike" cap="none" normalizeH="0" baseline="0" dirty="0" smtClean="0">
                          <a:ln>
                            <a:noFill/>
                          </a:ln>
                          <a:solidFill>
                            <a:srgbClr val="382B95"/>
                          </a:solidFill>
                          <a:effectLst/>
                          <a:latin typeface="Times New Roman" pitchFamily="18" charset="0"/>
                          <a:ea typeface="Calibri" pitchFamily="34" charset="0"/>
                          <a:cs typeface="Times New Roman" pitchFamily="18" charset="0"/>
                        </a:rPr>
                        <a:t> </a:t>
                      </a:r>
                      <a:r>
                        <a:rPr kumimoji="0" lang="ru-RU" sz="1100" b="1" i="0" u="none" strike="noStrike" cap="none" normalizeH="0" baseline="0" dirty="0" err="1" smtClean="0">
                          <a:ln>
                            <a:noFill/>
                          </a:ln>
                          <a:solidFill>
                            <a:srgbClr val="382B95"/>
                          </a:solidFill>
                          <a:effectLst/>
                          <a:latin typeface="Times New Roman" pitchFamily="18" charset="0"/>
                          <a:ea typeface="Calibri" pitchFamily="34" charset="0"/>
                          <a:cs typeface="Times New Roman" pitchFamily="18" charset="0"/>
                        </a:rPr>
                        <a:t>ва</a:t>
                      </a:r>
                      <a:r>
                        <a:rPr kumimoji="0" lang="ru-RU" sz="1100" b="1" i="0" u="none" strike="noStrike" cap="none" normalizeH="0" baseline="0" dirty="0" smtClean="0">
                          <a:ln>
                            <a:noFill/>
                          </a:ln>
                          <a:solidFill>
                            <a:srgbClr val="382B95"/>
                          </a:solidFill>
                          <a:effectLst/>
                          <a:latin typeface="Times New Roman" pitchFamily="18" charset="0"/>
                          <a:ea typeface="Calibri" pitchFamily="34" charset="0"/>
                          <a:cs typeface="Times New Roman" pitchFamily="18" charset="0"/>
                        </a:rPr>
                        <a:t> </a:t>
                      </a:r>
                      <a:r>
                        <a:rPr kumimoji="0" lang="ru-RU" sz="1100" b="1" i="0" u="none" strike="noStrike" cap="none" normalizeH="0" baseline="0" dirty="0" err="1" smtClean="0">
                          <a:ln>
                            <a:noFill/>
                          </a:ln>
                          <a:solidFill>
                            <a:srgbClr val="382B95"/>
                          </a:solidFill>
                          <a:effectLst/>
                          <a:latin typeface="Times New Roman" pitchFamily="18" charset="0"/>
                          <a:ea typeface="Calibri" pitchFamily="34" charset="0"/>
                          <a:cs typeface="Times New Roman" pitchFamily="18" charset="0"/>
                        </a:rPr>
                        <a:t>трипсларга</a:t>
                      </a:r>
                      <a:r>
                        <a:rPr kumimoji="0" lang="ru-RU" sz="1100" b="1" i="0" u="none" strike="noStrike" cap="none" normalizeH="0" baseline="0" dirty="0" smtClean="0">
                          <a:ln>
                            <a:noFill/>
                          </a:ln>
                          <a:solidFill>
                            <a:srgbClr val="382B95"/>
                          </a:solidFill>
                          <a:effectLst/>
                          <a:latin typeface="Times New Roman" pitchFamily="18" charset="0"/>
                          <a:ea typeface="Calibri" pitchFamily="34" charset="0"/>
                          <a:cs typeface="Times New Roman" pitchFamily="18" charset="0"/>
                        </a:rPr>
                        <a:t> </a:t>
                      </a:r>
                      <a:r>
                        <a:rPr kumimoji="0" lang="ru-RU" sz="1100" b="1" i="0" u="none" strike="noStrike" cap="none" normalizeH="0" baseline="0" dirty="0" err="1" smtClean="0">
                          <a:ln>
                            <a:noFill/>
                          </a:ln>
                          <a:solidFill>
                            <a:srgbClr val="382B95"/>
                          </a:solidFill>
                          <a:effectLst/>
                          <a:latin typeface="Times New Roman" pitchFamily="18" charset="0"/>
                          <a:ea typeface="Calibri" pitchFamily="34" charset="0"/>
                          <a:cs typeface="Times New Roman" pitchFamily="18" charset="0"/>
                        </a:rPr>
                        <a:t>қарши</a:t>
                      </a:r>
                      <a:endParaRPr kumimoji="0" lang="ru-RU" sz="1100" b="1" i="0" u="none" strike="noStrike" cap="none" normalizeH="0" baseline="0" dirty="0" smtClean="0">
                        <a:ln>
                          <a:noFill/>
                        </a:ln>
                        <a:solidFill>
                          <a:srgbClr val="382B95"/>
                        </a:solidFill>
                        <a:effectLst/>
                        <a:latin typeface="Arial" charset="0"/>
                        <a:ea typeface="Calibri" pitchFamily="34" charset="0"/>
                        <a:cs typeface="Times New Roman" pitchFamily="18" charset="0"/>
                      </a:endParaRPr>
                    </a:p>
                  </a:txBody>
                  <a:tcPr marL="91442" marR="91442"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1"/>
                  </a:ext>
                </a:extLst>
              </a:tr>
            </a:tbl>
          </a:graphicData>
        </a:graphic>
      </p:graphicFrame>
    </p:spTree>
    <p:extLst>
      <p:ext uri="{BB962C8B-B14F-4D97-AF65-F5344CB8AC3E}">
        <p14:creationId xmlns:p14="http://schemas.microsoft.com/office/powerpoint/2010/main" val="10790281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3" descr="D:\FANLAR\чигит\semillas-de-algodon-gossypium-hirsutum-algodon-mexicano-2779-MLM3535307623_122012-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4429125" cy="2643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3491" name="Picture 4" descr="D:\FANLAR\чигит\cotton_10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29125" y="0"/>
            <a:ext cx="4714875" cy="257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3492" name="Picture 5" descr="D:\FANLAR\чигит\465963419_175.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86250" y="3000375"/>
            <a:ext cx="4857750" cy="2928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3493" name="Picture 6" descr="D:\FANLAR\чигит\76021.jpe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3143250"/>
            <a:ext cx="4071938" cy="2928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773639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2" descr="D:\FANLAR\рамки\1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7463"/>
            <a:ext cx="9085263" cy="6840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50" name="Объект 2"/>
          <p:cNvSpPr>
            <a:spLocks noGrp="1"/>
          </p:cNvSpPr>
          <p:nvPr>
            <p:ph idx="1"/>
          </p:nvPr>
        </p:nvSpPr>
        <p:spPr>
          <a:xfrm>
            <a:off x="0" y="17463"/>
            <a:ext cx="9144000" cy="6840537"/>
          </a:xfrm>
        </p:spPr>
        <p:txBody>
          <a:bodyPr/>
          <a:lstStyle/>
          <a:p>
            <a:pPr eaLnBrk="1" hangingPunct="1">
              <a:buFont typeface="Arial" pitchFamily="34" charset="0"/>
              <a:buNone/>
              <a:defRPr/>
            </a:pPr>
            <a:endParaRPr lang="ru-RU" smtClean="0"/>
          </a:p>
        </p:txBody>
      </p:sp>
      <p:pic>
        <p:nvPicPr>
          <p:cNvPr id="4098" name="Picture 2" descr="E:\DCIM\Camera\Camera\Camera\2015-03-27 11.49.29.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6238" y="642938"/>
            <a:ext cx="8482012" cy="5643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Прямоугольник 5"/>
          <p:cNvSpPr/>
          <p:nvPr/>
        </p:nvSpPr>
        <p:spPr>
          <a:xfrm>
            <a:off x="1428728" y="642918"/>
            <a:ext cx="6169189" cy="923330"/>
          </a:xfrm>
          <a:prstGeom prst="rect">
            <a:avLst/>
          </a:prstGeom>
          <a:noFill/>
        </p:spPr>
        <p:txBody>
          <a:bodyP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5400" b="1" i="0" u="none" strike="noStrike" kern="1200" cap="none" spc="0" normalizeH="0" baseline="0" noProof="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uLnTx/>
                <a:uFillTx/>
                <a:latin typeface="Times New Roman"/>
                <a:ea typeface="+mn-ea"/>
                <a:cs typeface="Arial" panose="020B0604020202020204" pitchFamily="34" charset="0"/>
              </a:rPr>
              <a:t>УРУ</a:t>
            </a:r>
            <a:r>
              <a:rPr kumimoji="0" lang="uz-Cyrl-UZ" sz="5400" b="1" i="0" u="none" strike="noStrike" kern="1200" cap="none" spc="0" normalizeH="0" baseline="0" noProof="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uLnTx/>
                <a:uFillTx/>
                <a:latin typeface="Times New Roman"/>
                <a:ea typeface="+mn-ea"/>
                <a:cs typeface="Arial" panose="020B0604020202020204" pitchFamily="34" charset="0"/>
              </a:rPr>
              <a:t>ҒЛИК ЧИГИТЛАР</a:t>
            </a:r>
            <a:endParaRPr kumimoji="0" lang="ru-RU" sz="5400" b="1" i="0" u="none" strike="noStrike" kern="1200" cap="none" spc="0" normalizeH="0" baseline="0" noProof="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uLnTx/>
              <a:uFillTx/>
              <a:latin typeface="Times New Roman"/>
              <a:ea typeface="+mn-ea"/>
              <a:cs typeface="Arial" panose="020B0604020202020204" pitchFamily="34" charset="0"/>
            </a:endParaRPr>
          </a:p>
        </p:txBody>
      </p:sp>
    </p:spTree>
    <p:extLst>
      <p:ext uri="{BB962C8B-B14F-4D97-AF65-F5344CB8AC3E}">
        <p14:creationId xmlns:p14="http://schemas.microsoft.com/office/powerpoint/2010/main" val="41649733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21506" name="Picture 4" descr="administrative division"/>
          <p:cNvPicPr>
            <a:picLocks noChangeAspect="1" noChangeArrowheads="1"/>
          </p:cNvPicPr>
          <p:nvPr/>
        </p:nvPicPr>
        <p:blipFill>
          <a:blip r:embed="rId2">
            <a:lum bright="-12000" contrast="24000"/>
            <a:extLst>
              <a:ext uri="{28A0092B-C50C-407E-A947-70E740481C1C}">
                <a14:useLocalDpi xmlns:a14="http://schemas.microsoft.com/office/drawing/2010/main" val="0"/>
              </a:ext>
            </a:extLst>
          </a:blip>
          <a:srcRect/>
          <a:stretch>
            <a:fillRect/>
          </a:stretch>
        </p:blipFill>
        <p:spPr bwMode="auto">
          <a:xfrm>
            <a:off x="1295400" y="228600"/>
            <a:ext cx="7391400" cy="5238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 Box 11"/>
          <p:cNvSpPr txBox="1">
            <a:spLocks noChangeArrowheads="1"/>
          </p:cNvSpPr>
          <p:nvPr/>
        </p:nvSpPr>
        <p:spPr bwMode="auto">
          <a:xfrm>
            <a:off x="5334000" y="0"/>
            <a:ext cx="3505200" cy="1096963"/>
          </a:xfrm>
          <a:prstGeom prst="rect">
            <a:avLst/>
          </a:prstGeom>
          <a:solidFill>
            <a:schemeClr val="bg1"/>
          </a:solidFill>
          <a:ln>
            <a:noFill/>
          </a:ln>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spcBef>
                <a:spcPct val="50000"/>
              </a:spcBef>
              <a:defRPr/>
            </a:pPr>
            <a:r>
              <a:rPr lang="uz-Cyrl-UZ" sz="2200" b="1" smtClean="0">
                <a:solidFill>
                  <a:schemeClr val="tx2"/>
                </a:solidFill>
                <a:effectLst>
                  <a:outerShdw blurRad="38100" dist="38100" dir="2700000" algn="tl">
                    <a:srgbClr val="C0C0C0"/>
                  </a:outerShdw>
                </a:effectLst>
                <a:latin typeface="Times New Roman" pitchFamily="18" charset="0"/>
              </a:rPr>
              <a:t>Ў</a:t>
            </a:r>
            <a:r>
              <a:rPr lang="ru-RU" sz="2200" b="1" smtClean="0">
                <a:solidFill>
                  <a:schemeClr val="tx2"/>
                </a:solidFill>
                <a:effectLst>
                  <a:outerShdw blurRad="38100" dist="38100" dir="2700000" algn="tl">
                    <a:srgbClr val="C0C0C0"/>
                  </a:outerShdw>
                </a:effectLst>
                <a:latin typeface="Times New Roman" pitchFamily="18" charset="0"/>
              </a:rPr>
              <a:t>збекистон Республикаси</a:t>
            </a:r>
            <a:r>
              <a:rPr lang="uz-Cyrl-UZ" sz="2200" b="1" smtClean="0">
                <a:solidFill>
                  <a:schemeClr val="tx2"/>
                </a:solidFill>
                <a:effectLst>
                  <a:outerShdw blurRad="38100" dist="38100" dir="2700000" algn="tl">
                    <a:srgbClr val="C0C0C0"/>
                  </a:outerShdw>
                </a:effectLst>
                <a:latin typeface="Times New Roman" pitchFamily="18" charset="0"/>
              </a:rPr>
              <a:t> вилоятларида чигит экиш муддатлари</a:t>
            </a:r>
            <a:endParaRPr lang="ru-RU" sz="2200" b="1" smtClean="0">
              <a:solidFill>
                <a:schemeClr val="tx2"/>
              </a:solidFill>
              <a:effectLst>
                <a:outerShdw blurRad="38100" dist="38100" dir="2700000" algn="tl">
                  <a:srgbClr val="C0C0C0"/>
                </a:outerShdw>
              </a:effectLst>
              <a:latin typeface="Times New Roman" pitchFamily="18" charset="0"/>
            </a:endParaRPr>
          </a:p>
        </p:txBody>
      </p:sp>
      <p:sp>
        <p:nvSpPr>
          <p:cNvPr id="21508" name="Text Box 32"/>
          <p:cNvSpPr txBox="1">
            <a:spLocks noChangeArrowheads="1"/>
          </p:cNvSpPr>
          <p:nvPr/>
        </p:nvSpPr>
        <p:spPr bwMode="auto">
          <a:xfrm>
            <a:off x="228600" y="3810000"/>
            <a:ext cx="3352800" cy="302577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000">
                <a:solidFill>
                  <a:schemeClr val="tx1"/>
                </a:solidFill>
                <a:latin typeface="Times New Roman" panose="02020603050405020304" pitchFamily="18" charset="0"/>
              </a:defRPr>
            </a:lvl1pPr>
            <a:lvl2pPr marL="742950" indent="-285750" eaLnBrk="0" hangingPunct="0">
              <a:defRPr sz="2000">
                <a:solidFill>
                  <a:schemeClr val="tx1"/>
                </a:solidFill>
                <a:latin typeface="Times New Roman" panose="02020603050405020304" pitchFamily="18" charset="0"/>
              </a:defRPr>
            </a:lvl2pPr>
            <a:lvl3pPr marL="1143000" indent="-228600" eaLnBrk="0" hangingPunct="0">
              <a:defRPr sz="2000">
                <a:solidFill>
                  <a:schemeClr val="tx1"/>
                </a:solidFill>
                <a:latin typeface="Times New Roman" panose="02020603050405020304" pitchFamily="18" charset="0"/>
              </a:defRPr>
            </a:lvl3pPr>
            <a:lvl4pPr marL="1600200" indent="-228600" eaLnBrk="0" hangingPunct="0">
              <a:defRPr sz="2000">
                <a:solidFill>
                  <a:schemeClr val="tx1"/>
                </a:solidFill>
                <a:latin typeface="Times New Roman" panose="02020603050405020304" pitchFamily="18" charset="0"/>
              </a:defRPr>
            </a:lvl4pPr>
            <a:lvl5pPr marL="2057400" indent="-228600" eaLnBrk="0" hangingPunct="0">
              <a:defRPr sz="2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000">
                <a:solidFill>
                  <a:schemeClr val="tx1"/>
                </a:solidFill>
                <a:latin typeface="Times New Roman" panose="02020603050405020304" pitchFamily="18" charset="0"/>
              </a:defRPr>
            </a:lvl9pPr>
          </a:lstStyle>
          <a:p>
            <a:pPr eaLnBrk="1" hangingPunct="1">
              <a:spcBef>
                <a:spcPct val="50000"/>
              </a:spcBef>
            </a:pPr>
            <a:r>
              <a:rPr lang="ru-RU" altLang="ru-RU" sz="1600" b="1">
                <a:solidFill>
                  <a:srgbClr val="000000"/>
                </a:solidFill>
              </a:rPr>
              <a:t>Қора</a:t>
            </a:r>
            <a:r>
              <a:rPr lang="uz-Cyrl-UZ" altLang="ru-RU" sz="1600" b="1">
                <a:solidFill>
                  <a:srgbClr val="000000"/>
                </a:solidFill>
              </a:rPr>
              <a:t>қ</a:t>
            </a:r>
            <a:r>
              <a:rPr lang="ru-RU" altLang="ru-RU" sz="1600" b="1">
                <a:solidFill>
                  <a:srgbClr val="000000"/>
                </a:solidFill>
              </a:rPr>
              <a:t>алпо</a:t>
            </a:r>
            <a:r>
              <a:rPr lang="ru-RU" altLang="ru-RU" sz="1600" b="1">
                <a:solidFill>
                  <a:srgbClr val="000000"/>
                </a:solidFill>
                <a:cs typeface="Times New Roman" panose="02020603050405020304" pitchFamily="18" charset="0"/>
              </a:rPr>
              <a:t>ғ</a:t>
            </a:r>
            <a:r>
              <a:rPr lang="ru-RU" altLang="ru-RU" sz="1600" b="1">
                <a:solidFill>
                  <a:srgbClr val="000000"/>
                </a:solidFill>
              </a:rPr>
              <a:t>истон Республикаси</a:t>
            </a:r>
            <a:r>
              <a:rPr lang="uz-Cyrl-UZ" altLang="ru-RU" sz="1600" b="1">
                <a:solidFill>
                  <a:srgbClr val="000000"/>
                </a:solidFill>
              </a:rPr>
              <a:t> жанубий туманларида -10-25 апрель, шимолий туманларда 15-30 апрель, </a:t>
            </a:r>
            <a:r>
              <a:rPr lang="ru-RU" altLang="ru-RU" sz="1600" b="1">
                <a:solidFill>
                  <a:srgbClr val="000000"/>
                </a:solidFill>
              </a:rPr>
              <a:t>Хоразм вилоятида –</a:t>
            </a:r>
            <a:r>
              <a:rPr lang="uz-Cyrl-UZ" altLang="ru-RU" sz="1600" b="1">
                <a:solidFill>
                  <a:srgbClr val="000000"/>
                </a:solidFill>
              </a:rPr>
              <a:t>10-25 апрель, </a:t>
            </a:r>
            <a:r>
              <a:rPr lang="ru-RU" altLang="ru-RU" sz="1600" b="1">
                <a:solidFill>
                  <a:srgbClr val="000000"/>
                </a:solidFill>
              </a:rPr>
              <a:t>Тошкент </a:t>
            </a:r>
            <a:r>
              <a:rPr lang="uz-Cyrl-UZ" altLang="ru-RU" sz="1600" b="1">
                <a:solidFill>
                  <a:srgbClr val="000000"/>
                </a:solidFill>
              </a:rPr>
              <a:t>ва Фарғона </a:t>
            </a:r>
            <a:r>
              <a:rPr lang="ru-RU" altLang="ru-RU" sz="1600" b="1">
                <a:solidFill>
                  <a:srgbClr val="000000"/>
                </a:solidFill>
              </a:rPr>
              <a:t>вилоят</a:t>
            </a:r>
            <a:r>
              <a:rPr lang="uz-Cyrl-UZ" altLang="ru-RU" sz="1600" b="1">
                <a:solidFill>
                  <a:srgbClr val="000000"/>
                </a:solidFill>
              </a:rPr>
              <a:t>лар</a:t>
            </a:r>
            <a:r>
              <a:rPr lang="ru-RU" altLang="ru-RU" sz="1600" b="1">
                <a:solidFill>
                  <a:srgbClr val="000000"/>
                </a:solidFill>
              </a:rPr>
              <a:t>ида –</a:t>
            </a:r>
            <a:r>
              <a:rPr lang="uz-Cyrl-UZ" altLang="ru-RU" sz="1600" b="1">
                <a:solidFill>
                  <a:srgbClr val="000000"/>
                </a:solidFill>
              </a:rPr>
              <a:t>5-15 апрель, </a:t>
            </a:r>
            <a:r>
              <a:rPr lang="ru-RU" altLang="ru-RU" sz="1600" b="1">
                <a:solidFill>
                  <a:srgbClr val="000000"/>
                </a:solidFill>
              </a:rPr>
              <a:t>Сирдарё </a:t>
            </a:r>
            <a:r>
              <a:rPr lang="uz-Cyrl-UZ" altLang="ru-RU" sz="1600" b="1">
                <a:solidFill>
                  <a:srgbClr val="000000"/>
                </a:solidFill>
              </a:rPr>
              <a:t>ва Жиззах </a:t>
            </a:r>
            <a:r>
              <a:rPr lang="ru-RU" altLang="ru-RU" sz="1600" b="1">
                <a:solidFill>
                  <a:srgbClr val="000000"/>
                </a:solidFill>
              </a:rPr>
              <a:t>вилоят</a:t>
            </a:r>
            <a:r>
              <a:rPr lang="uz-Cyrl-UZ" altLang="ru-RU" sz="1600" b="1">
                <a:solidFill>
                  <a:srgbClr val="000000"/>
                </a:solidFill>
              </a:rPr>
              <a:t>лар</a:t>
            </a:r>
            <a:r>
              <a:rPr lang="ru-RU" altLang="ru-RU" sz="1600" b="1">
                <a:solidFill>
                  <a:srgbClr val="000000"/>
                </a:solidFill>
              </a:rPr>
              <a:t>ида – </a:t>
            </a:r>
            <a:r>
              <a:rPr lang="uz-Cyrl-UZ" altLang="ru-RU" sz="1600" b="1">
                <a:solidFill>
                  <a:srgbClr val="000000"/>
                </a:solidFill>
              </a:rPr>
              <a:t>1-15 апрель, Наманган ва Андижон вилоятларида 1-15 апрель, плёнка остига 20 март-1 апрель, Самарқанд вилоятида 5-20 апрель </a:t>
            </a:r>
            <a:endParaRPr lang="ru-RU" altLang="ru-RU" sz="1600" b="1">
              <a:solidFill>
                <a:srgbClr val="000000"/>
              </a:solidFill>
            </a:endParaRPr>
          </a:p>
        </p:txBody>
      </p:sp>
      <p:sp>
        <p:nvSpPr>
          <p:cNvPr id="21509" name="Text Box 32"/>
          <p:cNvSpPr txBox="1">
            <a:spLocks noChangeArrowheads="1"/>
          </p:cNvSpPr>
          <p:nvPr/>
        </p:nvSpPr>
        <p:spPr bwMode="auto">
          <a:xfrm>
            <a:off x="3657600" y="5334000"/>
            <a:ext cx="5486400" cy="131445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000">
                <a:solidFill>
                  <a:schemeClr val="tx1"/>
                </a:solidFill>
                <a:latin typeface="Times New Roman" panose="02020603050405020304" pitchFamily="18" charset="0"/>
              </a:defRPr>
            </a:lvl1pPr>
            <a:lvl2pPr marL="742950" indent="-285750" eaLnBrk="0" hangingPunct="0">
              <a:defRPr sz="2000">
                <a:solidFill>
                  <a:schemeClr val="tx1"/>
                </a:solidFill>
                <a:latin typeface="Times New Roman" panose="02020603050405020304" pitchFamily="18" charset="0"/>
              </a:defRPr>
            </a:lvl2pPr>
            <a:lvl3pPr marL="1143000" indent="-228600" eaLnBrk="0" hangingPunct="0">
              <a:defRPr sz="2000">
                <a:solidFill>
                  <a:schemeClr val="tx1"/>
                </a:solidFill>
                <a:latin typeface="Times New Roman" panose="02020603050405020304" pitchFamily="18" charset="0"/>
              </a:defRPr>
            </a:lvl3pPr>
            <a:lvl4pPr marL="1600200" indent="-228600" eaLnBrk="0" hangingPunct="0">
              <a:defRPr sz="2000">
                <a:solidFill>
                  <a:schemeClr val="tx1"/>
                </a:solidFill>
                <a:latin typeface="Times New Roman" panose="02020603050405020304" pitchFamily="18" charset="0"/>
              </a:defRPr>
            </a:lvl4pPr>
            <a:lvl5pPr marL="2057400" indent="-228600" eaLnBrk="0" hangingPunct="0">
              <a:defRPr sz="2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000">
                <a:solidFill>
                  <a:schemeClr val="tx1"/>
                </a:solidFill>
                <a:latin typeface="Times New Roman" panose="02020603050405020304" pitchFamily="18" charset="0"/>
              </a:defRPr>
            </a:lvl9pPr>
          </a:lstStyle>
          <a:p>
            <a:pPr eaLnBrk="1" hangingPunct="1">
              <a:spcBef>
                <a:spcPct val="50000"/>
              </a:spcBef>
            </a:pPr>
            <a:r>
              <a:rPr lang="uz-Cyrl-UZ" altLang="ru-RU" sz="1600" b="1">
                <a:solidFill>
                  <a:srgbClr val="000000"/>
                </a:solidFill>
              </a:rPr>
              <a:t>Бухоро ва Навоий вилоятларида 1-15 апрель, Қашқадарё вилоятининг жанубий туманларида 25 мартдан-15 апрелгача, шимолий туманларида 1-15 апрель, </a:t>
            </a:r>
            <a:r>
              <a:rPr lang="ru-RU" altLang="ru-RU" sz="1600" b="1">
                <a:solidFill>
                  <a:srgbClr val="000000"/>
                </a:solidFill>
              </a:rPr>
              <a:t>Сурхондарё вилояти </a:t>
            </a:r>
            <a:r>
              <a:rPr lang="uz-Cyrl-UZ" altLang="ru-RU" sz="1600" b="1">
                <a:solidFill>
                  <a:srgbClr val="000000"/>
                </a:solidFill>
              </a:rPr>
              <a:t>жанубий туманларида </a:t>
            </a:r>
            <a:r>
              <a:rPr lang="ru-RU" altLang="ru-RU" sz="1600" b="1">
                <a:solidFill>
                  <a:srgbClr val="000000"/>
                </a:solidFill>
              </a:rPr>
              <a:t>–</a:t>
            </a:r>
            <a:r>
              <a:rPr lang="ru-RU" altLang="ru-RU" sz="1600">
                <a:solidFill>
                  <a:srgbClr val="000000"/>
                </a:solidFill>
              </a:rPr>
              <a:t> </a:t>
            </a:r>
            <a:r>
              <a:rPr lang="uz-Cyrl-UZ" altLang="ru-RU" sz="1600" b="1">
                <a:solidFill>
                  <a:srgbClr val="000000"/>
                </a:solidFill>
              </a:rPr>
              <a:t>25 март 10 апрель, шимолий туманларида 1-15 апрель</a:t>
            </a:r>
            <a:endParaRPr lang="ru-RU" altLang="ru-RU" sz="1600" b="1">
              <a:solidFill>
                <a:srgbClr val="000000"/>
              </a:solidFill>
            </a:endParaRPr>
          </a:p>
        </p:txBody>
      </p:sp>
    </p:spTree>
    <p:extLst>
      <p:ext uri="{BB962C8B-B14F-4D97-AF65-F5344CB8AC3E}">
        <p14:creationId xmlns:p14="http://schemas.microsoft.com/office/powerpoint/2010/main" val="1051990147"/>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aphicFrame>
        <p:nvGraphicFramePr>
          <p:cNvPr id="107863" name="Group 343"/>
          <p:cNvGraphicFramePr>
            <a:graphicFrameLocks noGrp="1"/>
          </p:cNvGraphicFramePr>
          <p:nvPr/>
        </p:nvGraphicFramePr>
        <p:xfrm>
          <a:off x="1403350" y="663575"/>
          <a:ext cx="6264275" cy="822772"/>
        </p:xfrm>
        <a:graphic>
          <a:graphicData uri="http://schemas.openxmlformats.org/drawingml/2006/table">
            <a:tbl>
              <a:tblPr/>
              <a:tblGrid>
                <a:gridCol w="6264275">
                  <a:extLst>
                    <a:ext uri="{9D8B030D-6E8A-4147-A177-3AD203B41FA5}">
                      <a16:colId xmlns:a16="http://schemas.microsoft.com/office/drawing/2014/main" val="20000"/>
                    </a:ext>
                  </a:extLst>
                </a:gridCol>
              </a:tblGrid>
              <a:tr h="822325">
                <a:tc>
                  <a:txBody>
                    <a:bodyPr/>
                    <a:lstStyle/>
                    <a:p>
                      <a:pPr marL="0" marR="0" lvl="0" indent="444500" algn="ctr" defTabSz="914400" rtl="0" eaLnBrk="1" fontAlgn="base" latinLnBrk="0" hangingPunct="1">
                        <a:lnSpc>
                          <a:spcPct val="100000"/>
                        </a:lnSpc>
                        <a:spcBef>
                          <a:spcPct val="0"/>
                        </a:spcBef>
                        <a:spcAft>
                          <a:spcPct val="0"/>
                        </a:spcAft>
                        <a:buClrTx/>
                        <a:buSzTx/>
                        <a:buFont typeface="Wingdings" pitchFamily="2" charset="2"/>
                        <a:buNone/>
                        <a:tabLst/>
                      </a:pPr>
                      <a:r>
                        <a:rPr kumimoji="0" lang="uz-Cyrl-UZ" sz="2400" b="1" i="0" u="none" strike="noStrike" cap="none" normalizeH="0" baseline="0" smtClean="0">
                          <a:ln>
                            <a:noFill/>
                          </a:ln>
                          <a:solidFill>
                            <a:schemeClr val="tx1"/>
                          </a:solidFill>
                          <a:effectLst/>
                          <a:latin typeface="Times New Roman" pitchFamily="18" charset="0"/>
                          <a:cs typeface="Times New Roman" pitchFamily="18" charset="0"/>
                        </a:rPr>
                        <a:t>Тукли чигитлар гектарига </a:t>
                      </a:r>
                      <a:r>
                        <a:rPr kumimoji="0" lang="uz-Cyrl-UZ" sz="2400" b="1" i="0" u="none" strike="noStrike" cap="none" normalizeH="0" baseline="0" smtClean="0">
                          <a:ln>
                            <a:noFill/>
                          </a:ln>
                          <a:solidFill>
                            <a:schemeClr val="tx1"/>
                          </a:solidFill>
                          <a:effectLst/>
                          <a:latin typeface="Times New Roman" pitchFamily="18" charset="0"/>
                        </a:rPr>
                        <a:t>45</a:t>
                      </a:r>
                      <a:r>
                        <a:rPr kumimoji="0" lang="uz-Cyrl-UZ" sz="2400" b="1" i="0" u="none" strike="noStrike" cap="none" normalizeH="0" baseline="0" smtClean="0">
                          <a:ln>
                            <a:noFill/>
                          </a:ln>
                          <a:solidFill>
                            <a:schemeClr val="tx1"/>
                          </a:solidFill>
                          <a:effectLst/>
                          <a:latin typeface="Times New Roman" pitchFamily="18" charset="0"/>
                          <a:cs typeface="Times New Roman" pitchFamily="18" charset="0"/>
                        </a:rPr>
                        <a:t>-55 кг, </a:t>
                      </a:r>
                    </a:p>
                    <a:p>
                      <a:pPr marL="0" marR="0" lvl="0" indent="444500" algn="ctr" defTabSz="914400" rtl="0" eaLnBrk="1" fontAlgn="base" latinLnBrk="0" hangingPunct="1">
                        <a:lnSpc>
                          <a:spcPct val="100000"/>
                        </a:lnSpc>
                        <a:spcBef>
                          <a:spcPct val="0"/>
                        </a:spcBef>
                        <a:spcAft>
                          <a:spcPct val="0"/>
                        </a:spcAft>
                        <a:buClrTx/>
                        <a:buSzTx/>
                        <a:buFont typeface="Wingdings" pitchFamily="2" charset="2"/>
                        <a:buNone/>
                        <a:tabLst/>
                      </a:pPr>
                      <a:r>
                        <a:rPr kumimoji="0" lang="uz-Cyrl-UZ" sz="2400" b="1" i="0" u="none" strike="noStrike" cap="none" normalizeH="0" baseline="0" smtClean="0">
                          <a:ln>
                            <a:noFill/>
                          </a:ln>
                          <a:solidFill>
                            <a:schemeClr val="tx1"/>
                          </a:solidFill>
                          <a:effectLst/>
                          <a:latin typeface="Times New Roman" pitchFamily="18" charset="0"/>
                          <a:cs typeface="Times New Roman" pitchFamily="18" charset="0"/>
                        </a:rPr>
                        <a:t>туксизлантирилган чигитлар</a:t>
                      </a:r>
                      <a:r>
                        <a:rPr kumimoji="0" lang="uz-Cyrl-UZ" sz="2400" b="1" i="0" u="none" strike="noStrike" cap="none" normalizeH="0" baseline="0" smtClean="0">
                          <a:ln>
                            <a:noFill/>
                          </a:ln>
                          <a:solidFill>
                            <a:schemeClr val="tx1"/>
                          </a:solidFill>
                          <a:effectLst/>
                          <a:latin typeface="Times New Roman" pitchFamily="18" charset="0"/>
                        </a:rPr>
                        <a:t> </a:t>
                      </a:r>
                      <a:r>
                        <a:rPr kumimoji="0" lang="uz-Cyrl-UZ" sz="2400" b="1" i="0" u="none" strike="noStrike" cap="none" normalizeH="0" baseline="0" smtClean="0">
                          <a:ln>
                            <a:noFill/>
                          </a:ln>
                          <a:solidFill>
                            <a:schemeClr val="tx1"/>
                          </a:solidFill>
                          <a:effectLst/>
                          <a:latin typeface="Times New Roman" pitchFamily="18" charset="0"/>
                          <a:cs typeface="Times New Roman" pitchFamily="18" charset="0"/>
                        </a:rPr>
                        <a:t>25-30 кг</a:t>
                      </a:r>
                    </a:p>
                  </a:txBody>
                  <a:tcPr marT="45626" marB="45626"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0"/>
                  </a:ext>
                </a:extLst>
              </a:tr>
            </a:tbl>
          </a:graphicData>
        </a:graphic>
      </p:graphicFrame>
      <p:sp>
        <p:nvSpPr>
          <p:cNvPr id="22536" name="Прямоугольник 2"/>
          <p:cNvSpPr>
            <a:spLocks noChangeArrowheads="1"/>
          </p:cNvSpPr>
          <p:nvPr/>
        </p:nvSpPr>
        <p:spPr bwMode="auto">
          <a:xfrm>
            <a:off x="1476375" y="0"/>
            <a:ext cx="6172200"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000">
                <a:solidFill>
                  <a:schemeClr val="tx1"/>
                </a:solidFill>
                <a:latin typeface="Times New Roman" panose="02020603050405020304" pitchFamily="18" charset="0"/>
              </a:defRPr>
            </a:lvl1pPr>
            <a:lvl2pPr marL="742950" indent="-285750" eaLnBrk="0" hangingPunct="0">
              <a:defRPr sz="2000">
                <a:solidFill>
                  <a:schemeClr val="tx1"/>
                </a:solidFill>
                <a:latin typeface="Times New Roman" panose="02020603050405020304" pitchFamily="18" charset="0"/>
              </a:defRPr>
            </a:lvl2pPr>
            <a:lvl3pPr marL="1143000" indent="-228600" eaLnBrk="0" hangingPunct="0">
              <a:defRPr sz="2000">
                <a:solidFill>
                  <a:schemeClr val="tx1"/>
                </a:solidFill>
                <a:latin typeface="Times New Roman" panose="02020603050405020304" pitchFamily="18" charset="0"/>
              </a:defRPr>
            </a:lvl3pPr>
            <a:lvl4pPr marL="1600200" indent="-228600" eaLnBrk="0" hangingPunct="0">
              <a:defRPr sz="2000">
                <a:solidFill>
                  <a:schemeClr val="tx1"/>
                </a:solidFill>
                <a:latin typeface="Times New Roman" panose="02020603050405020304" pitchFamily="18" charset="0"/>
              </a:defRPr>
            </a:lvl4pPr>
            <a:lvl5pPr marL="2057400" indent="-228600" eaLnBrk="0" hangingPunct="0">
              <a:defRPr sz="2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000">
                <a:solidFill>
                  <a:schemeClr val="tx1"/>
                </a:solidFill>
                <a:latin typeface="Times New Roman" panose="02020603050405020304" pitchFamily="18" charset="0"/>
              </a:defRPr>
            </a:lvl9pPr>
          </a:lstStyle>
          <a:p>
            <a:pPr algn="ctr" eaLnBrk="1" hangingPunct="1"/>
            <a:r>
              <a:rPr lang="uz-Cyrl-UZ" altLang="ru-RU" sz="3200" b="1">
                <a:solidFill>
                  <a:schemeClr val="tx2"/>
                </a:solidFill>
              </a:rPr>
              <a:t>Чигит экиш меъёри</a:t>
            </a:r>
            <a:r>
              <a:rPr lang="en-US" altLang="ru-RU" sz="3200">
                <a:solidFill>
                  <a:srgbClr val="33CC33"/>
                </a:solidFill>
                <a:latin typeface="Arial" panose="020B0604020202020204" pitchFamily="34" charset="0"/>
              </a:rPr>
              <a:t> </a:t>
            </a:r>
            <a:endParaRPr lang="ru-RU" altLang="ru-RU" sz="3200">
              <a:solidFill>
                <a:srgbClr val="65B4B4"/>
              </a:solidFill>
              <a:latin typeface="Arial" panose="020B0604020202020204" pitchFamily="34" charset="0"/>
            </a:endParaRPr>
          </a:p>
        </p:txBody>
      </p:sp>
      <p:graphicFrame>
        <p:nvGraphicFramePr>
          <p:cNvPr id="107864" name="Group 344"/>
          <p:cNvGraphicFramePr>
            <a:graphicFrameLocks noGrp="1"/>
          </p:cNvGraphicFramePr>
          <p:nvPr/>
        </p:nvGraphicFramePr>
        <p:xfrm>
          <a:off x="250825" y="1484313"/>
          <a:ext cx="8642350" cy="487532"/>
        </p:xfrm>
        <a:graphic>
          <a:graphicData uri="http://schemas.openxmlformats.org/drawingml/2006/table">
            <a:tbl>
              <a:tblPr/>
              <a:tblGrid>
                <a:gridCol w="8642350">
                  <a:extLst>
                    <a:ext uri="{9D8B030D-6E8A-4147-A177-3AD203B41FA5}">
                      <a16:colId xmlns:a16="http://schemas.microsoft.com/office/drawing/2014/main" val="20000"/>
                    </a:ext>
                  </a:extLst>
                </a:gridCol>
              </a:tblGrid>
              <a:tr h="487362">
                <a:tc>
                  <a:txBody>
                    <a:bodyPr/>
                    <a:lstStyle/>
                    <a:p>
                      <a:pPr marL="0" marR="0" lvl="0" indent="0" algn="ctr" defTabSz="914400" rtl="0" eaLnBrk="1" fontAlgn="base" latinLnBrk="0" hangingPunct="1">
                        <a:lnSpc>
                          <a:spcPct val="100000"/>
                        </a:lnSpc>
                        <a:spcBef>
                          <a:spcPct val="0"/>
                        </a:spcBef>
                        <a:spcAft>
                          <a:spcPct val="0"/>
                        </a:spcAft>
                        <a:buClrTx/>
                        <a:buSzTx/>
                        <a:buFont typeface="Wingdings" pitchFamily="2" charset="2"/>
                        <a:buNone/>
                        <a:tabLst/>
                      </a:pPr>
                      <a:r>
                        <a:rPr kumimoji="0" lang="uz-Cyrl-UZ" sz="2600" b="1" i="0" u="none" strike="noStrike" cap="none" normalizeH="0" baseline="0" smtClean="0">
                          <a:ln>
                            <a:noFill/>
                          </a:ln>
                          <a:solidFill>
                            <a:srgbClr val="180EE0"/>
                          </a:solidFill>
                          <a:effectLst/>
                          <a:latin typeface="Times New Roman" pitchFamily="18" charset="0"/>
                          <a:cs typeface="Times New Roman" pitchFamily="18" charset="0"/>
                        </a:rPr>
                        <a:t>1000 дона чигит вазнига қараб чигит экиш сарфи</a:t>
                      </a:r>
                    </a:p>
                  </a:txBody>
                  <a:tcPr marT="45646" marB="45646"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0"/>
                  </a:ext>
                </a:extLst>
              </a:tr>
            </a:tbl>
          </a:graphicData>
        </a:graphic>
      </p:graphicFrame>
      <p:graphicFrame>
        <p:nvGraphicFramePr>
          <p:cNvPr id="107865" name="Group 345"/>
          <p:cNvGraphicFramePr>
            <a:graphicFrameLocks noGrp="1"/>
          </p:cNvGraphicFramePr>
          <p:nvPr/>
        </p:nvGraphicFramePr>
        <p:xfrm>
          <a:off x="179388" y="2133600"/>
          <a:ext cx="8785225" cy="4498975"/>
        </p:xfrm>
        <a:graphic>
          <a:graphicData uri="http://schemas.openxmlformats.org/drawingml/2006/table">
            <a:tbl>
              <a:tblPr/>
              <a:tblGrid>
                <a:gridCol w="1800225">
                  <a:extLst>
                    <a:ext uri="{9D8B030D-6E8A-4147-A177-3AD203B41FA5}">
                      <a16:colId xmlns:a16="http://schemas.microsoft.com/office/drawing/2014/main" val="20000"/>
                    </a:ext>
                  </a:extLst>
                </a:gridCol>
                <a:gridCol w="1655762">
                  <a:extLst>
                    <a:ext uri="{9D8B030D-6E8A-4147-A177-3AD203B41FA5}">
                      <a16:colId xmlns:a16="http://schemas.microsoft.com/office/drawing/2014/main" val="20001"/>
                    </a:ext>
                  </a:extLst>
                </a:gridCol>
                <a:gridCol w="2232025">
                  <a:extLst>
                    <a:ext uri="{9D8B030D-6E8A-4147-A177-3AD203B41FA5}">
                      <a16:colId xmlns:a16="http://schemas.microsoft.com/office/drawing/2014/main" val="20002"/>
                    </a:ext>
                  </a:extLst>
                </a:gridCol>
                <a:gridCol w="3097213">
                  <a:extLst>
                    <a:ext uri="{9D8B030D-6E8A-4147-A177-3AD203B41FA5}">
                      <a16:colId xmlns:a16="http://schemas.microsoft.com/office/drawing/2014/main" val="20003"/>
                    </a:ext>
                  </a:extLst>
                </a:gridCol>
              </a:tblGrid>
              <a:tr h="914464">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uz-Cyrl-UZ" sz="1800" b="1" i="0" u="none" strike="noStrike" cap="none" normalizeH="0" baseline="0" smtClean="0">
                          <a:ln>
                            <a:noFill/>
                          </a:ln>
                          <a:solidFill>
                            <a:schemeClr val="tx1"/>
                          </a:solidFill>
                          <a:effectLst/>
                          <a:latin typeface="Times New Roman" pitchFamily="18" charset="0"/>
                        </a:rPr>
                        <a:t>1000 дона чигит вазни, г</a:t>
                      </a:r>
                      <a:endParaRPr kumimoji="0" lang="ru-RU" sz="1800" b="1" i="0" u="none" strike="noStrike" cap="none" normalizeH="0" baseline="0" smtClean="0">
                        <a:ln>
                          <a:noFill/>
                        </a:ln>
                        <a:solidFill>
                          <a:schemeClr val="tx1"/>
                        </a:solidFill>
                        <a:effectLst/>
                        <a:latin typeface="Times New Roman" pitchFamily="18" charset="0"/>
                      </a:endParaRPr>
                    </a:p>
                  </a:txBody>
                  <a:tcPr marT="45723" marB="45723" anchor="ctr"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uz-Cyrl-UZ" sz="1800" b="1" i="0" u="none" strike="noStrike" cap="none" normalizeH="0" baseline="0" smtClean="0">
                          <a:ln>
                            <a:noFill/>
                          </a:ln>
                          <a:solidFill>
                            <a:schemeClr val="tx1"/>
                          </a:solidFill>
                          <a:effectLst/>
                          <a:latin typeface="Times New Roman" pitchFamily="18" charset="0"/>
                        </a:rPr>
                        <a:t>Чигит экиш меъёри, кг/га</a:t>
                      </a:r>
                      <a:endParaRPr kumimoji="0" lang="ru-RU" sz="1800" b="1" i="0" u="none" strike="noStrike" cap="none" normalizeH="0" baseline="0" smtClean="0">
                        <a:ln>
                          <a:noFill/>
                        </a:ln>
                        <a:solidFill>
                          <a:schemeClr val="tx1"/>
                        </a:solidFill>
                        <a:effectLst/>
                        <a:latin typeface="Times New Roman" pitchFamily="18" charset="0"/>
                      </a:endParaRPr>
                    </a:p>
                  </a:txBody>
                  <a:tcPr marT="45723" marB="45723" anchor="ctr"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uz-Cyrl-UZ" sz="1800" b="1" i="0" u="none" strike="noStrike" cap="none" normalizeH="0" baseline="0" smtClean="0">
                          <a:ln>
                            <a:noFill/>
                          </a:ln>
                          <a:solidFill>
                            <a:schemeClr val="tx1"/>
                          </a:solidFill>
                          <a:effectLst/>
                          <a:latin typeface="Times New Roman" pitchFamily="18" charset="0"/>
                        </a:rPr>
                        <a:t>Бир гектарга экиладиган чигит сони, минг дона</a:t>
                      </a:r>
                      <a:endParaRPr kumimoji="0" lang="ru-RU" sz="1800" b="1" i="0" u="none" strike="noStrike" cap="none" normalizeH="0" baseline="0" smtClean="0">
                        <a:ln>
                          <a:noFill/>
                        </a:ln>
                        <a:solidFill>
                          <a:schemeClr val="tx1"/>
                        </a:solidFill>
                        <a:effectLst/>
                        <a:latin typeface="Times New Roman" pitchFamily="18" charset="0"/>
                      </a:endParaRPr>
                    </a:p>
                  </a:txBody>
                  <a:tcPr marT="45723" marB="45723"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uz-Cyrl-UZ" sz="1800" b="1" i="0" u="none" strike="noStrike" cap="none" normalizeH="0" baseline="0" smtClean="0">
                          <a:ln>
                            <a:noFill/>
                          </a:ln>
                          <a:solidFill>
                            <a:schemeClr val="tx1"/>
                          </a:solidFill>
                          <a:effectLst/>
                          <a:latin typeface="Times New Roman" pitchFamily="18" charset="0"/>
                        </a:rPr>
                        <a:t>Дала унувчанлиги 50-60% бўлганда униб чиқадиган кўчат сони</a:t>
                      </a:r>
                      <a:endParaRPr kumimoji="0" lang="ru-RU" sz="1800" b="1" i="0" u="none" strike="noStrike" cap="none" normalizeH="0" baseline="0" smtClean="0">
                        <a:ln>
                          <a:noFill/>
                        </a:ln>
                        <a:solidFill>
                          <a:schemeClr val="tx1"/>
                        </a:solidFill>
                        <a:effectLst/>
                        <a:latin typeface="Times New Roman" pitchFamily="18" charset="0"/>
                      </a:endParaRPr>
                    </a:p>
                  </a:txBody>
                  <a:tcPr marT="45723" marB="45723"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396268">
                <a:tc rowSpan="3">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uz-Cyrl-UZ" sz="2000" b="1" i="0" u="none" strike="noStrike" cap="none" normalizeH="0" baseline="0" smtClean="0">
                          <a:ln>
                            <a:noFill/>
                          </a:ln>
                          <a:solidFill>
                            <a:schemeClr val="tx1"/>
                          </a:solidFill>
                          <a:effectLst/>
                          <a:latin typeface="Times New Roman" pitchFamily="18" charset="0"/>
                        </a:rPr>
                        <a:t>100 </a:t>
                      </a:r>
                      <a:endParaRPr kumimoji="0" lang="ru-RU" sz="2000" b="1" i="0" u="none" strike="noStrike" cap="none" normalizeH="0" baseline="0" smtClean="0">
                        <a:ln>
                          <a:noFill/>
                        </a:ln>
                        <a:solidFill>
                          <a:schemeClr val="tx1"/>
                        </a:solidFill>
                        <a:effectLst/>
                        <a:latin typeface="Times New Roman" pitchFamily="18" charset="0"/>
                      </a:endParaRPr>
                    </a:p>
                  </a:txBody>
                  <a:tcPr marT="45723" marB="45723" anchor="ctr"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uz-Cyrl-UZ" sz="2000" b="1" i="0" u="none" strike="noStrike" cap="none" normalizeH="0" baseline="0" smtClean="0">
                          <a:ln>
                            <a:noFill/>
                          </a:ln>
                          <a:solidFill>
                            <a:schemeClr val="tx1"/>
                          </a:solidFill>
                          <a:effectLst/>
                          <a:latin typeface="Times New Roman" pitchFamily="18" charset="0"/>
                        </a:rPr>
                        <a:t>25</a:t>
                      </a:r>
                      <a:endParaRPr kumimoji="0" lang="ru-RU" sz="2000" b="1" i="0" u="none" strike="noStrike" cap="none" normalizeH="0" baseline="0" smtClean="0">
                        <a:ln>
                          <a:noFill/>
                        </a:ln>
                        <a:solidFill>
                          <a:schemeClr val="tx1"/>
                        </a:solidFill>
                        <a:effectLst/>
                        <a:latin typeface="Times New Roman" pitchFamily="18" charset="0"/>
                      </a:endParaRPr>
                    </a:p>
                  </a:txBody>
                  <a:tcPr marT="45723" marB="45723"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uz-Cyrl-UZ" sz="2000" b="1" i="0" u="none" strike="noStrike" cap="none" normalizeH="0" baseline="0" smtClean="0">
                          <a:ln>
                            <a:noFill/>
                          </a:ln>
                          <a:solidFill>
                            <a:schemeClr val="tx1"/>
                          </a:solidFill>
                          <a:effectLst/>
                          <a:latin typeface="Times New Roman" pitchFamily="18" charset="0"/>
                        </a:rPr>
                        <a:t>250</a:t>
                      </a:r>
                      <a:endParaRPr kumimoji="0" lang="ru-RU" sz="2000" b="1" i="0" u="none" strike="noStrike" cap="none" normalizeH="0" baseline="0" smtClean="0">
                        <a:ln>
                          <a:noFill/>
                        </a:ln>
                        <a:solidFill>
                          <a:schemeClr val="tx1"/>
                        </a:solidFill>
                        <a:effectLst/>
                        <a:latin typeface="Times New Roman" pitchFamily="18" charset="0"/>
                      </a:endParaRPr>
                    </a:p>
                  </a:txBody>
                  <a:tcPr marT="45723" marB="45723"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uz-Cyrl-UZ" sz="2000" b="1" i="0" u="none" strike="noStrike" cap="none" normalizeH="0" baseline="0" smtClean="0">
                          <a:ln>
                            <a:noFill/>
                          </a:ln>
                          <a:solidFill>
                            <a:schemeClr val="tx1"/>
                          </a:solidFill>
                          <a:effectLst/>
                          <a:latin typeface="Times New Roman" pitchFamily="18" charset="0"/>
                        </a:rPr>
                        <a:t>125-150 минг туп</a:t>
                      </a:r>
                      <a:endParaRPr kumimoji="0" lang="ru-RU" sz="2000" b="1" i="0" u="none" strike="noStrike" cap="none" normalizeH="0" baseline="0" smtClean="0">
                        <a:ln>
                          <a:noFill/>
                        </a:ln>
                        <a:solidFill>
                          <a:schemeClr val="tx1"/>
                        </a:solidFill>
                        <a:effectLst/>
                        <a:latin typeface="Times New Roman" pitchFamily="18" charset="0"/>
                      </a:endParaRPr>
                    </a:p>
                  </a:txBody>
                  <a:tcPr marT="45723" marB="45723"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396268">
                <a:tc vMerge="1">
                  <a:txBody>
                    <a:bodyPr/>
                    <a:lstStyle/>
                    <a:p>
                      <a:endParaRPr lang="ru-RU"/>
                    </a:p>
                  </a:txBody>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uz-Cyrl-UZ" sz="2000" b="1" i="0" u="none" strike="noStrike" cap="none" normalizeH="0" baseline="0" smtClean="0">
                          <a:ln>
                            <a:noFill/>
                          </a:ln>
                          <a:solidFill>
                            <a:schemeClr val="tx1"/>
                          </a:solidFill>
                          <a:effectLst/>
                          <a:latin typeface="Times New Roman" pitchFamily="18" charset="0"/>
                        </a:rPr>
                        <a:t>45</a:t>
                      </a:r>
                      <a:endParaRPr kumimoji="0" lang="ru-RU" sz="2000" b="1" i="0" u="none" strike="noStrike" cap="none" normalizeH="0" baseline="0" smtClean="0">
                        <a:ln>
                          <a:noFill/>
                        </a:ln>
                        <a:solidFill>
                          <a:schemeClr val="tx1"/>
                        </a:solidFill>
                        <a:effectLst/>
                        <a:latin typeface="Times New Roman" pitchFamily="18" charset="0"/>
                      </a:endParaRPr>
                    </a:p>
                  </a:txBody>
                  <a:tcPr marT="45723" marB="45723"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uz-Cyrl-UZ" sz="2000" b="1" i="0" u="none" strike="noStrike" cap="none" normalizeH="0" baseline="0" smtClean="0">
                          <a:ln>
                            <a:noFill/>
                          </a:ln>
                          <a:solidFill>
                            <a:schemeClr val="tx1"/>
                          </a:solidFill>
                          <a:effectLst/>
                          <a:latin typeface="Times New Roman" pitchFamily="18" charset="0"/>
                        </a:rPr>
                        <a:t>450</a:t>
                      </a:r>
                      <a:endParaRPr kumimoji="0" lang="ru-RU" sz="2000" b="1" i="0" u="none" strike="noStrike" cap="none" normalizeH="0" baseline="0" smtClean="0">
                        <a:ln>
                          <a:noFill/>
                        </a:ln>
                        <a:solidFill>
                          <a:schemeClr val="tx1"/>
                        </a:solidFill>
                        <a:effectLst/>
                        <a:latin typeface="Times New Roman" pitchFamily="18" charset="0"/>
                      </a:endParaRPr>
                    </a:p>
                  </a:txBody>
                  <a:tcPr marT="45723" marB="45723"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uz-Cyrl-UZ" sz="2000" b="1" i="0" u="none" strike="noStrike" cap="none" normalizeH="0" baseline="0" smtClean="0">
                          <a:ln>
                            <a:noFill/>
                          </a:ln>
                          <a:solidFill>
                            <a:schemeClr val="tx1"/>
                          </a:solidFill>
                          <a:effectLst/>
                          <a:latin typeface="Times New Roman" pitchFamily="18" charset="0"/>
                        </a:rPr>
                        <a:t>225-270 минг туп</a:t>
                      </a:r>
                      <a:endParaRPr kumimoji="0" lang="ru-RU" sz="2000" b="1" i="0" u="none" strike="noStrike" cap="none" normalizeH="0" baseline="0" smtClean="0">
                        <a:ln>
                          <a:noFill/>
                        </a:ln>
                        <a:solidFill>
                          <a:schemeClr val="tx1"/>
                        </a:solidFill>
                        <a:effectLst/>
                        <a:latin typeface="Times New Roman" pitchFamily="18" charset="0"/>
                      </a:endParaRPr>
                    </a:p>
                  </a:txBody>
                  <a:tcPr marT="45723" marB="45723"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396268">
                <a:tc vMerge="1">
                  <a:txBody>
                    <a:bodyPr/>
                    <a:lstStyle/>
                    <a:p>
                      <a:endParaRPr lang="ru-RU"/>
                    </a:p>
                  </a:txBody>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uz-Cyrl-UZ" sz="2000" b="1" i="0" u="none" strike="noStrike" cap="none" normalizeH="0" baseline="0" smtClean="0">
                          <a:ln>
                            <a:noFill/>
                          </a:ln>
                          <a:solidFill>
                            <a:schemeClr val="tx1"/>
                          </a:solidFill>
                          <a:effectLst/>
                          <a:latin typeface="Times New Roman" pitchFamily="18" charset="0"/>
                        </a:rPr>
                        <a:t>55</a:t>
                      </a:r>
                      <a:endParaRPr kumimoji="0" lang="ru-RU" sz="2000" b="1" i="0" u="none" strike="noStrike" cap="none" normalizeH="0" baseline="0" smtClean="0">
                        <a:ln>
                          <a:noFill/>
                        </a:ln>
                        <a:solidFill>
                          <a:schemeClr val="tx1"/>
                        </a:solidFill>
                        <a:effectLst/>
                        <a:latin typeface="Times New Roman" pitchFamily="18" charset="0"/>
                      </a:endParaRPr>
                    </a:p>
                  </a:txBody>
                  <a:tcPr marT="45723" marB="45723"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uz-Cyrl-UZ" sz="2000" b="1" i="0" u="none" strike="noStrike" cap="none" normalizeH="0" baseline="0" smtClean="0">
                          <a:ln>
                            <a:noFill/>
                          </a:ln>
                          <a:solidFill>
                            <a:schemeClr val="tx1"/>
                          </a:solidFill>
                          <a:effectLst/>
                          <a:latin typeface="Times New Roman" pitchFamily="18" charset="0"/>
                        </a:rPr>
                        <a:t>550</a:t>
                      </a:r>
                      <a:endParaRPr kumimoji="0" lang="ru-RU" sz="2000" b="1" i="0" u="none" strike="noStrike" cap="none" normalizeH="0" baseline="0" smtClean="0">
                        <a:ln>
                          <a:noFill/>
                        </a:ln>
                        <a:solidFill>
                          <a:schemeClr val="tx1"/>
                        </a:solidFill>
                        <a:effectLst/>
                        <a:latin typeface="Times New Roman" pitchFamily="18" charset="0"/>
                      </a:endParaRPr>
                    </a:p>
                  </a:txBody>
                  <a:tcPr marT="45723" marB="45723"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uz-Cyrl-UZ" sz="2000" b="1" i="0" u="none" strike="noStrike" cap="none" normalizeH="0" baseline="0" smtClean="0">
                          <a:ln>
                            <a:noFill/>
                          </a:ln>
                          <a:solidFill>
                            <a:schemeClr val="tx1"/>
                          </a:solidFill>
                          <a:effectLst/>
                          <a:latin typeface="Times New Roman" pitchFamily="18" charset="0"/>
                        </a:rPr>
                        <a:t>275-330 минг туп</a:t>
                      </a:r>
                      <a:endParaRPr kumimoji="0" lang="ru-RU" sz="2000" b="1" i="0" u="none" strike="noStrike" cap="none" normalizeH="0" baseline="0" smtClean="0">
                        <a:ln>
                          <a:noFill/>
                        </a:ln>
                        <a:solidFill>
                          <a:schemeClr val="tx1"/>
                        </a:solidFill>
                        <a:effectLst/>
                        <a:latin typeface="Times New Roman" pitchFamily="18" charset="0"/>
                      </a:endParaRPr>
                    </a:p>
                  </a:txBody>
                  <a:tcPr marT="45723" marB="45723"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396268">
                <a:tc rowSpan="3">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uz-Cyrl-UZ" sz="2000" b="1" i="0" u="none" strike="noStrike" cap="none" normalizeH="0" baseline="0" smtClean="0">
                          <a:ln>
                            <a:noFill/>
                          </a:ln>
                          <a:solidFill>
                            <a:schemeClr val="tx1"/>
                          </a:solidFill>
                          <a:effectLst/>
                          <a:latin typeface="Times New Roman" pitchFamily="18" charset="0"/>
                        </a:rPr>
                        <a:t>110 </a:t>
                      </a:r>
                      <a:endParaRPr kumimoji="0" lang="ru-RU" sz="2000" b="1" i="0" u="none" strike="noStrike" cap="none" normalizeH="0" baseline="0" smtClean="0">
                        <a:ln>
                          <a:noFill/>
                        </a:ln>
                        <a:solidFill>
                          <a:schemeClr val="tx1"/>
                        </a:solidFill>
                        <a:effectLst/>
                        <a:latin typeface="Times New Roman" pitchFamily="18" charset="0"/>
                      </a:endParaRPr>
                    </a:p>
                  </a:txBody>
                  <a:tcPr marT="45723" marB="45723" anchor="ctr"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uz-Cyrl-UZ" sz="2000" b="1" i="0" u="none" strike="noStrike" cap="none" normalizeH="0" baseline="0" smtClean="0">
                          <a:ln>
                            <a:noFill/>
                          </a:ln>
                          <a:solidFill>
                            <a:schemeClr val="tx1"/>
                          </a:solidFill>
                          <a:effectLst/>
                          <a:latin typeface="Times New Roman" pitchFamily="18" charset="0"/>
                        </a:rPr>
                        <a:t>25</a:t>
                      </a:r>
                      <a:endParaRPr kumimoji="0" lang="ru-RU" sz="2000" b="1" i="0" u="none" strike="noStrike" cap="none" normalizeH="0" baseline="0" smtClean="0">
                        <a:ln>
                          <a:noFill/>
                        </a:ln>
                        <a:solidFill>
                          <a:schemeClr val="tx1"/>
                        </a:solidFill>
                        <a:effectLst/>
                        <a:latin typeface="Times New Roman" pitchFamily="18" charset="0"/>
                      </a:endParaRPr>
                    </a:p>
                  </a:txBody>
                  <a:tcPr marT="45723" marB="45723"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uz-Cyrl-UZ" sz="2000" b="1" i="0" u="none" strike="noStrike" cap="none" normalizeH="0" baseline="0" smtClean="0">
                          <a:ln>
                            <a:noFill/>
                          </a:ln>
                          <a:solidFill>
                            <a:schemeClr val="tx1"/>
                          </a:solidFill>
                          <a:effectLst/>
                          <a:latin typeface="Times New Roman" pitchFamily="18" charset="0"/>
                        </a:rPr>
                        <a:t>227</a:t>
                      </a:r>
                      <a:endParaRPr kumimoji="0" lang="ru-RU" sz="2000" b="1" i="0" u="none" strike="noStrike" cap="none" normalizeH="0" baseline="0" smtClean="0">
                        <a:ln>
                          <a:noFill/>
                        </a:ln>
                        <a:solidFill>
                          <a:schemeClr val="tx1"/>
                        </a:solidFill>
                        <a:effectLst/>
                        <a:latin typeface="Times New Roman" pitchFamily="18" charset="0"/>
                      </a:endParaRPr>
                    </a:p>
                  </a:txBody>
                  <a:tcPr marT="45723" marB="45723"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uz-Cyrl-UZ" sz="2000" b="1" i="0" u="none" strike="noStrike" cap="none" normalizeH="0" baseline="0" smtClean="0">
                          <a:ln>
                            <a:noFill/>
                          </a:ln>
                          <a:solidFill>
                            <a:schemeClr val="tx1"/>
                          </a:solidFill>
                          <a:effectLst/>
                          <a:latin typeface="Times New Roman" pitchFamily="18" charset="0"/>
                        </a:rPr>
                        <a:t>114-137 минг туп</a:t>
                      </a:r>
                      <a:endParaRPr kumimoji="0" lang="ru-RU" sz="2000" b="1" i="0" u="none" strike="noStrike" cap="none" normalizeH="0" baseline="0" smtClean="0">
                        <a:ln>
                          <a:noFill/>
                        </a:ln>
                        <a:solidFill>
                          <a:schemeClr val="tx1"/>
                        </a:solidFill>
                        <a:effectLst/>
                        <a:latin typeface="Times New Roman" pitchFamily="18" charset="0"/>
                      </a:endParaRPr>
                    </a:p>
                  </a:txBody>
                  <a:tcPr marT="45723" marB="45723"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396268">
                <a:tc vMerge="1">
                  <a:txBody>
                    <a:bodyPr/>
                    <a:lstStyle/>
                    <a:p>
                      <a:endParaRPr lang="ru-RU"/>
                    </a:p>
                  </a:txBody>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uz-Cyrl-UZ" sz="2000" b="1" i="0" u="none" strike="noStrike" cap="none" normalizeH="0" baseline="0" smtClean="0">
                          <a:ln>
                            <a:noFill/>
                          </a:ln>
                          <a:solidFill>
                            <a:schemeClr val="tx1"/>
                          </a:solidFill>
                          <a:effectLst/>
                          <a:latin typeface="Times New Roman" pitchFamily="18" charset="0"/>
                        </a:rPr>
                        <a:t>45</a:t>
                      </a:r>
                      <a:endParaRPr kumimoji="0" lang="ru-RU" sz="2000" b="1" i="0" u="none" strike="noStrike" cap="none" normalizeH="0" baseline="0" smtClean="0">
                        <a:ln>
                          <a:noFill/>
                        </a:ln>
                        <a:solidFill>
                          <a:schemeClr val="tx1"/>
                        </a:solidFill>
                        <a:effectLst/>
                        <a:latin typeface="Times New Roman" pitchFamily="18" charset="0"/>
                      </a:endParaRPr>
                    </a:p>
                  </a:txBody>
                  <a:tcPr marT="45723" marB="45723"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uz-Cyrl-UZ" sz="2000" b="1" i="0" u="none" strike="noStrike" cap="none" normalizeH="0" baseline="0" smtClean="0">
                          <a:ln>
                            <a:noFill/>
                          </a:ln>
                          <a:solidFill>
                            <a:schemeClr val="tx1"/>
                          </a:solidFill>
                          <a:effectLst/>
                          <a:latin typeface="Times New Roman" pitchFamily="18" charset="0"/>
                        </a:rPr>
                        <a:t>409</a:t>
                      </a:r>
                      <a:endParaRPr kumimoji="0" lang="ru-RU" sz="2000" b="1" i="0" u="none" strike="noStrike" cap="none" normalizeH="0" baseline="0" smtClean="0">
                        <a:ln>
                          <a:noFill/>
                        </a:ln>
                        <a:solidFill>
                          <a:schemeClr val="tx1"/>
                        </a:solidFill>
                        <a:effectLst/>
                        <a:latin typeface="Times New Roman" pitchFamily="18" charset="0"/>
                      </a:endParaRPr>
                    </a:p>
                  </a:txBody>
                  <a:tcPr marT="45723" marB="45723"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uz-Cyrl-UZ" sz="2000" b="1" i="0" u="none" strike="noStrike" cap="none" normalizeH="0" baseline="0" smtClean="0">
                          <a:ln>
                            <a:noFill/>
                          </a:ln>
                          <a:solidFill>
                            <a:schemeClr val="tx1"/>
                          </a:solidFill>
                          <a:effectLst/>
                          <a:latin typeface="Times New Roman" pitchFamily="18" charset="0"/>
                        </a:rPr>
                        <a:t>205-246 минг туп</a:t>
                      </a:r>
                      <a:endParaRPr kumimoji="0" lang="ru-RU" sz="2000" b="1" i="0" u="none" strike="noStrike" cap="none" normalizeH="0" baseline="0" smtClean="0">
                        <a:ln>
                          <a:noFill/>
                        </a:ln>
                        <a:solidFill>
                          <a:schemeClr val="tx1"/>
                        </a:solidFill>
                        <a:effectLst/>
                        <a:latin typeface="Times New Roman" pitchFamily="18" charset="0"/>
                      </a:endParaRPr>
                    </a:p>
                  </a:txBody>
                  <a:tcPr marT="45723" marB="45723"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r h="396268">
                <a:tc vMerge="1">
                  <a:txBody>
                    <a:bodyPr/>
                    <a:lstStyle/>
                    <a:p>
                      <a:endParaRPr lang="ru-RU"/>
                    </a:p>
                  </a:txBody>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uz-Cyrl-UZ" sz="2000" b="1" i="0" u="none" strike="noStrike" cap="none" normalizeH="0" baseline="0" smtClean="0">
                          <a:ln>
                            <a:noFill/>
                          </a:ln>
                          <a:solidFill>
                            <a:schemeClr val="tx1"/>
                          </a:solidFill>
                          <a:effectLst/>
                          <a:latin typeface="Times New Roman" pitchFamily="18" charset="0"/>
                        </a:rPr>
                        <a:t>55</a:t>
                      </a:r>
                      <a:endParaRPr kumimoji="0" lang="ru-RU" sz="2000" b="1" i="0" u="none" strike="noStrike" cap="none" normalizeH="0" baseline="0" smtClean="0">
                        <a:ln>
                          <a:noFill/>
                        </a:ln>
                        <a:solidFill>
                          <a:schemeClr val="tx1"/>
                        </a:solidFill>
                        <a:effectLst/>
                        <a:latin typeface="Times New Roman" pitchFamily="18" charset="0"/>
                      </a:endParaRPr>
                    </a:p>
                  </a:txBody>
                  <a:tcPr marT="45723" marB="45723"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uz-Cyrl-UZ" sz="2000" b="1" i="0" u="none" strike="noStrike" cap="none" normalizeH="0" baseline="0" smtClean="0">
                          <a:ln>
                            <a:noFill/>
                          </a:ln>
                          <a:solidFill>
                            <a:schemeClr val="tx1"/>
                          </a:solidFill>
                          <a:effectLst/>
                          <a:latin typeface="Times New Roman" pitchFamily="18" charset="0"/>
                        </a:rPr>
                        <a:t>500</a:t>
                      </a:r>
                      <a:endParaRPr kumimoji="0" lang="ru-RU" sz="2000" b="1" i="0" u="none" strike="noStrike" cap="none" normalizeH="0" baseline="0" smtClean="0">
                        <a:ln>
                          <a:noFill/>
                        </a:ln>
                        <a:solidFill>
                          <a:schemeClr val="tx1"/>
                        </a:solidFill>
                        <a:effectLst/>
                        <a:latin typeface="Times New Roman" pitchFamily="18" charset="0"/>
                      </a:endParaRPr>
                    </a:p>
                  </a:txBody>
                  <a:tcPr marT="45723" marB="45723"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uz-Cyrl-UZ" sz="2000" b="1" i="0" u="none" strike="noStrike" cap="none" normalizeH="0" baseline="0" smtClean="0">
                          <a:ln>
                            <a:noFill/>
                          </a:ln>
                          <a:solidFill>
                            <a:schemeClr val="tx1"/>
                          </a:solidFill>
                          <a:effectLst/>
                          <a:latin typeface="Times New Roman" pitchFamily="18" charset="0"/>
                        </a:rPr>
                        <a:t>250-300 минг туп</a:t>
                      </a:r>
                      <a:endParaRPr kumimoji="0" lang="ru-RU" sz="2000" b="1" i="0" u="none" strike="noStrike" cap="none" normalizeH="0" baseline="0" smtClean="0">
                        <a:ln>
                          <a:noFill/>
                        </a:ln>
                        <a:solidFill>
                          <a:schemeClr val="tx1"/>
                        </a:solidFill>
                        <a:effectLst/>
                        <a:latin typeface="Times New Roman" pitchFamily="18" charset="0"/>
                      </a:endParaRPr>
                    </a:p>
                  </a:txBody>
                  <a:tcPr marT="45723" marB="45723"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r h="396268">
                <a:tc rowSpan="3">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uz-Cyrl-UZ" sz="2000" b="1" i="0" u="none" strike="noStrike" cap="none" normalizeH="0" baseline="0" smtClean="0">
                          <a:ln>
                            <a:noFill/>
                          </a:ln>
                          <a:solidFill>
                            <a:schemeClr val="tx1"/>
                          </a:solidFill>
                          <a:effectLst/>
                          <a:latin typeface="Times New Roman" pitchFamily="18" charset="0"/>
                        </a:rPr>
                        <a:t>120 </a:t>
                      </a:r>
                      <a:endParaRPr kumimoji="0" lang="ru-RU" sz="2000" b="1" i="0" u="none" strike="noStrike" cap="none" normalizeH="0" baseline="0" smtClean="0">
                        <a:ln>
                          <a:noFill/>
                        </a:ln>
                        <a:solidFill>
                          <a:schemeClr val="tx1"/>
                        </a:solidFill>
                        <a:effectLst/>
                        <a:latin typeface="Times New Roman" pitchFamily="18" charset="0"/>
                      </a:endParaRPr>
                    </a:p>
                  </a:txBody>
                  <a:tcPr marT="45723" marB="45723" anchor="ctr"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uz-Cyrl-UZ" sz="2000" b="1" i="0" u="none" strike="noStrike" cap="none" normalizeH="0" baseline="0" smtClean="0">
                          <a:ln>
                            <a:noFill/>
                          </a:ln>
                          <a:solidFill>
                            <a:schemeClr val="tx1"/>
                          </a:solidFill>
                          <a:effectLst/>
                          <a:latin typeface="Times New Roman" pitchFamily="18" charset="0"/>
                        </a:rPr>
                        <a:t>25</a:t>
                      </a:r>
                      <a:endParaRPr kumimoji="0" lang="ru-RU" sz="2000" b="1" i="0" u="none" strike="noStrike" cap="none" normalizeH="0" baseline="0" smtClean="0">
                        <a:ln>
                          <a:noFill/>
                        </a:ln>
                        <a:solidFill>
                          <a:schemeClr val="tx1"/>
                        </a:solidFill>
                        <a:effectLst/>
                        <a:latin typeface="Times New Roman" pitchFamily="18" charset="0"/>
                      </a:endParaRPr>
                    </a:p>
                  </a:txBody>
                  <a:tcPr marT="45723" marB="45723"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uz-Cyrl-UZ" sz="2000" b="1" i="0" u="none" strike="noStrike" cap="none" normalizeH="0" baseline="0" smtClean="0">
                          <a:ln>
                            <a:noFill/>
                          </a:ln>
                          <a:solidFill>
                            <a:schemeClr val="tx1"/>
                          </a:solidFill>
                          <a:effectLst/>
                          <a:latin typeface="Times New Roman" pitchFamily="18" charset="0"/>
                        </a:rPr>
                        <a:t>208</a:t>
                      </a:r>
                      <a:endParaRPr kumimoji="0" lang="ru-RU" sz="2000" b="1" i="0" u="none" strike="noStrike" cap="none" normalizeH="0" baseline="0" smtClean="0">
                        <a:ln>
                          <a:noFill/>
                        </a:ln>
                        <a:solidFill>
                          <a:schemeClr val="tx1"/>
                        </a:solidFill>
                        <a:effectLst/>
                        <a:latin typeface="Times New Roman" pitchFamily="18" charset="0"/>
                      </a:endParaRPr>
                    </a:p>
                  </a:txBody>
                  <a:tcPr marT="45723" marB="45723"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uz-Cyrl-UZ" sz="2000" b="1" i="0" u="none" strike="noStrike" cap="none" normalizeH="0" baseline="0" smtClean="0">
                          <a:ln>
                            <a:noFill/>
                          </a:ln>
                          <a:solidFill>
                            <a:schemeClr val="tx1"/>
                          </a:solidFill>
                          <a:effectLst/>
                          <a:latin typeface="Times New Roman" pitchFamily="18" charset="0"/>
                        </a:rPr>
                        <a:t>104-125 минг туп</a:t>
                      </a:r>
                      <a:endParaRPr kumimoji="0" lang="ru-RU" sz="2000" b="1" i="0" u="none" strike="noStrike" cap="none" normalizeH="0" baseline="0" smtClean="0">
                        <a:ln>
                          <a:noFill/>
                        </a:ln>
                        <a:solidFill>
                          <a:schemeClr val="tx1"/>
                        </a:solidFill>
                        <a:effectLst/>
                        <a:latin typeface="Times New Roman" pitchFamily="18" charset="0"/>
                      </a:endParaRPr>
                    </a:p>
                  </a:txBody>
                  <a:tcPr marT="45723" marB="45723"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7"/>
                  </a:ext>
                </a:extLst>
              </a:tr>
              <a:tr h="396268">
                <a:tc vMerge="1">
                  <a:txBody>
                    <a:bodyPr/>
                    <a:lstStyle/>
                    <a:p>
                      <a:endParaRPr lang="ru-RU"/>
                    </a:p>
                  </a:txBody>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uz-Cyrl-UZ" sz="2000" b="1" i="0" u="none" strike="noStrike" cap="none" normalizeH="0" baseline="0" smtClean="0">
                          <a:ln>
                            <a:noFill/>
                          </a:ln>
                          <a:solidFill>
                            <a:schemeClr val="tx1"/>
                          </a:solidFill>
                          <a:effectLst/>
                          <a:latin typeface="Times New Roman" pitchFamily="18" charset="0"/>
                        </a:rPr>
                        <a:t>45</a:t>
                      </a:r>
                      <a:endParaRPr kumimoji="0" lang="ru-RU" sz="2000" b="1" i="0" u="none" strike="noStrike" cap="none" normalizeH="0" baseline="0" smtClean="0">
                        <a:ln>
                          <a:noFill/>
                        </a:ln>
                        <a:solidFill>
                          <a:schemeClr val="tx1"/>
                        </a:solidFill>
                        <a:effectLst/>
                        <a:latin typeface="Times New Roman" pitchFamily="18" charset="0"/>
                      </a:endParaRPr>
                    </a:p>
                  </a:txBody>
                  <a:tcPr marT="45723" marB="45723"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uz-Cyrl-UZ" sz="2000" b="1" i="0" u="none" strike="noStrike" cap="none" normalizeH="0" baseline="0" smtClean="0">
                          <a:ln>
                            <a:noFill/>
                          </a:ln>
                          <a:solidFill>
                            <a:schemeClr val="tx1"/>
                          </a:solidFill>
                          <a:effectLst/>
                          <a:latin typeface="Times New Roman" pitchFamily="18" charset="0"/>
                        </a:rPr>
                        <a:t>375</a:t>
                      </a:r>
                      <a:endParaRPr kumimoji="0" lang="ru-RU" sz="2000" b="1" i="0" u="none" strike="noStrike" cap="none" normalizeH="0" baseline="0" smtClean="0">
                        <a:ln>
                          <a:noFill/>
                        </a:ln>
                        <a:solidFill>
                          <a:schemeClr val="tx1"/>
                        </a:solidFill>
                        <a:effectLst/>
                        <a:latin typeface="Times New Roman" pitchFamily="18" charset="0"/>
                      </a:endParaRPr>
                    </a:p>
                  </a:txBody>
                  <a:tcPr marT="45723" marB="45723"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uz-Cyrl-UZ" sz="2000" b="1" i="0" u="none" strike="noStrike" cap="none" normalizeH="0" baseline="0" smtClean="0">
                          <a:ln>
                            <a:noFill/>
                          </a:ln>
                          <a:solidFill>
                            <a:schemeClr val="tx1"/>
                          </a:solidFill>
                          <a:effectLst/>
                          <a:latin typeface="Times New Roman" pitchFamily="18" charset="0"/>
                        </a:rPr>
                        <a:t>188-225 минг туп</a:t>
                      </a:r>
                      <a:endParaRPr kumimoji="0" lang="ru-RU" sz="2000" b="1" i="0" u="none" strike="noStrike" cap="none" normalizeH="0" baseline="0" smtClean="0">
                        <a:ln>
                          <a:noFill/>
                        </a:ln>
                        <a:solidFill>
                          <a:schemeClr val="tx1"/>
                        </a:solidFill>
                        <a:effectLst/>
                        <a:latin typeface="Times New Roman" pitchFamily="18" charset="0"/>
                      </a:endParaRPr>
                    </a:p>
                  </a:txBody>
                  <a:tcPr marT="45723" marB="45723"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8"/>
                  </a:ext>
                </a:extLst>
              </a:tr>
              <a:tr h="414367">
                <a:tc vMerge="1">
                  <a:txBody>
                    <a:bodyPr/>
                    <a:lstStyle/>
                    <a:p>
                      <a:endParaRPr lang="ru-RU"/>
                    </a:p>
                  </a:txBody>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uz-Cyrl-UZ" sz="2000" b="1" i="0" u="none" strike="noStrike" cap="none" normalizeH="0" baseline="0" smtClean="0">
                          <a:ln>
                            <a:noFill/>
                          </a:ln>
                          <a:solidFill>
                            <a:schemeClr val="tx1"/>
                          </a:solidFill>
                          <a:effectLst/>
                          <a:latin typeface="Times New Roman" pitchFamily="18" charset="0"/>
                        </a:rPr>
                        <a:t>55</a:t>
                      </a:r>
                      <a:endParaRPr kumimoji="0" lang="ru-RU" sz="2000" b="1" i="0" u="none" strike="noStrike" cap="none" normalizeH="0" baseline="0" smtClean="0">
                        <a:ln>
                          <a:noFill/>
                        </a:ln>
                        <a:solidFill>
                          <a:schemeClr val="tx1"/>
                        </a:solidFill>
                        <a:effectLst/>
                        <a:latin typeface="Times New Roman" pitchFamily="18" charset="0"/>
                      </a:endParaRPr>
                    </a:p>
                  </a:txBody>
                  <a:tcPr marT="45723" marB="45723"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uz-Cyrl-UZ" sz="2000" b="1" i="0" u="none" strike="noStrike" cap="none" normalizeH="0" baseline="0" smtClean="0">
                          <a:ln>
                            <a:noFill/>
                          </a:ln>
                          <a:solidFill>
                            <a:schemeClr val="tx1"/>
                          </a:solidFill>
                          <a:effectLst/>
                          <a:latin typeface="Times New Roman" pitchFamily="18" charset="0"/>
                        </a:rPr>
                        <a:t>458</a:t>
                      </a:r>
                      <a:endParaRPr kumimoji="0" lang="ru-RU" sz="2000" b="1" i="0" u="none" strike="noStrike" cap="none" normalizeH="0" baseline="0" smtClean="0">
                        <a:ln>
                          <a:noFill/>
                        </a:ln>
                        <a:solidFill>
                          <a:schemeClr val="tx1"/>
                        </a:solidFill>
                        <a:effectLst/>
                        <a:latin typeface="Times New Roman" pitchFamily="18" charset="0"/>
                      </a:endParaRPr>
                    </a:p>
                  </a:txBody>
                  <a:tcPr marT="45723" marB="45723"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uz-Cyrl-UZ" sz="2000" b="1" i="0" u="none" strike="noStrike" cap="none" normalizeH="0" baseline="0" smtClean="0">
                          <a:ln>
                            <a:noFill/>
                          </a:ln>
                          <a:solidFill>
                            <a:schemeClr val="tx1"/>
                          </a:solidFill>
                          <a:effectLst/>
                          <a:latin typeface="Times New Roman" pitchFamily="18" charset="0"/>
                        </a:rPr>
                        <a:t>229-275 минг туп</a:t>
                      </a:r>
                      <a:endParaRPr kumimoji="0" lang="ru-RU" sz="2000" b="1" i="0" u="none" strike="noStrike" cap="none" normalizeH="0" baseline="0" smtClean="0">
                        <a:ln>
                          <a:noFill/>
                        </a:ln>
                        <a:solidFill>
                          <a:schemeClr val="tx1"/>
                        </a:solidFill>
                        <a:effectLst/>
                        <a:latin typeface="Times New Roman" pitchFamily="18" charset="0"/>
                      </a:endParaRPr>
                    </a:p>
                  </a:txBody>
                  <a:tcPr marT="45723" marB="45723"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9"/>
                  </a:ext>
                </a:extLst>
              </a:tr>
            </a:tbl>
          </a:graphicData>
        </a:graphic>
      </p:graphicFrame>
    </p:spTree>
    <p:extLst>
      <p:ext uri="{BB962C8B-B14F-4D97-AF65-F5344CB8AC3E}">
        <p14:creationId xmlns:p14="http://schemas.microsoft.com/office/powerpoint/2010/main" val="243574841"/>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aphicFrame>
        <p:nvGraphicFramePr>
          <p:cNvPr id="107530" name="Object 1034"/>
          <p:cNvGraphicFramePr>
            <a:graphicFrameLocks noChangeAspect="1"/>
          </p:cNvGraphicFramePr>
          <p:nvPr/>
        </p:nvGraphicFramePr>
        <p:xfrm>
          <a:off x="179388" y="0"/>
          <a:ext cx="8713787" cy="6870700"/>
        </p:xfrm>
        <a:graphic>
          <a:graphicData uri="http://schemas.openxmlformats.org/presentationml/2006/ole">
            <mc:AlternateContent xmlns:mc="http://schemas.openxmlformats.org/markup-compatibility/2006">
              <mc:Choice xmlns:v="urn:schemas-microsoft-com:vml" Requires="v">
                <p:oleObj spid="_x0000_s5123" name="Диаграмма" r:id="rId3" imgW="8439198" imgH="7553230" progId="Excel.Chart.8">
                  <p:embed/>
                </p:oleObj>
              </mc:Choice>
              <mc:Fallback>
                <p:oleObj name="Диаграмма" r:id="rId3" imgW="8439198" imgH="7553230" progId="Excel.Chart.8">
                  <p:embed/>
                  <p:pic>
                    <p:nvPicPr>
                      <p:cNvPr id="107530" name="Object 103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9388" y="0"/>
                        <a:ext cx="8713787" cy="6870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extLst>
      <p:ext uri="{BB962C8B-B14F-4D97-AF65-F5344CB8AC3E}">
        <p14:creationId xmlns:p14="http://schemas.microsoft.com/office/powerpoint/2010/main" val="1506813936"/>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2051" name="Rectangle 2"/>
          <p:cNvSpPr>
            <a:spLocks noChangeArrowheads="1"/>
          </p:cNvSpPr>
          <p:nvPr/>
        </p:nvSpPr>
        <p:spPr bwMode="auto">
          <a:xfrm>
            <a:off x="0" y="7716838"/>
            <a:ext cx="9144000" cy="808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bIns="0">
            <a:spAutoFit/>
          </a:bodyPr>
          <a:lstStyle>
            <a:lvl1pPr eaLnBrk="0" hangingPunct="0">
              <a:defRPr sz="2000">
                <a:solidFill>
                  <a:schemeClr val="tx1"/>
                </a:solidFill>
                <a:latin typeface="Times New Roman" panose="02020603050405020304" pitchFamily="18" charset="0"/>
              </a:defRPr>
            </a:lvl1pPr>
            <a:lvl2pPr marL="742950" indent="-285750" eaLnBrk="0" hangingPunct="0">
              <a:defRPr sz="2000">
                <a:solidFill>
                  <a:schemeClr val="tx1"/>
                </a:solidFill>
                <a:latin typeface="Times New Roman" panose="02020603050405020304" pitchFamily="18" charset="0"/>
              </a:defRPr>
            </a:lvl2pPr>
            <a:lvl3pPr marL="1143000" indent="-228600" eaLnBrk="0" hangingPunct="0">
              <a:defRPr sz="2000">
                <a:solidFill>
                  <a:schemeClr val="tx1"/>
                </a:solidFill>
                <a:latin typeface="Times New Roman" panose="02020603050405020304" pitchFamily="18" charset="0"/>
              </a:defRPr>
            </a:lvl3pPr>
            <a:lvl4pPr marL="1600200" indent="-228600" eaLnBrk="0" hangingPunct="0">
              <a:defRPr sz="2000">
                <a:solidFill>
                  <a:schemeClr val="tx1"/>
                </a:solidFill>
                <a:latin typeface="Times New Roman" panose="02020603050405020304" pitchFamily="18" charset="0"/>
              </a:defRPr>
            </a:lvl4pPr>
            <a:lvl5pPr marL="2057400" indent="-228600" eaLnBrk="0" hangingPunct="0">
              <a:defRPr sz="2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000">
                <a:solidFill>
                  <a:schemeClr val="tx1"/>
                </a:solidFill>
                <a:latin typeface="Times New Roman" panose="02020603050405020304" pitchFamily="18"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ru-RU" altLang="ru-RU" sz="2600" b="1" i="0" u="none" strike="noStrike" kern="1200" cap="none" spc="0" normalizeH="0" baseline="0" noProof="0" smtClean="0">
                <a:ln>
                  <a:noFill/>
                </a:ln>
                <a:solidFill>
                  <a:srgbClr val="000000"/>
                </a:solidFill>
                <a:effectLst/>
                <a:uLnTx/>
                <a:uFillTx/>
                <a:latin typeface="UzKudr" pitchFamily="2" charset="0"/>
                <a:ea typeface="+mn-ea"/>
                <a:cs typeface="+mn-cs"/>
              </a:rPr>
              <a:t>  	</a:t>
            </a:r>
            <a:endParaRPr kumimoji="0" lang="ru-RU" altLang="ru-RU" sz="2600" b="1" i="0" u="none" strike="noStrike" kern="1200" cap="none" spc="0" normalizeH="0" baseline="0" noProof="0" smtClean="0">
              <a:ln>
                <a:noFill/>
              </a:ln>
              <a:solidFill>
                <a:srgbClr val="000000"/>
              </a:solidFill>
              <a:effectLst/>
              <a:uLnTx/>
              <a:uFillTx/>
              <a:latin typeface="Times New Roman Uzb" pitchFamily="18"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altLang="ru-RU" sz="24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endParaRPr>
          </a:p>
        </p:txBody>
      </p:sp>
      <p:sp>
        <p:nvSpPr>
          <p:cNvPr id="2052" name="Rectangle 3"/>
          <p:cNvSpPr>
            <a:spLocks noChangeArrowheads="1"/>
          </p:cNvSpPr>
          <p:nvPr/>
        </p:nvSpPr>
        <p:spPr bwMode="auto">
          <a:xfrm>
            <a:off x="0" y="8524875"/>
            <a:ext cx="9144000"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000">
                <a:solidFill>
                  <a:schemeClr val="tx1"/>
                </a:solidFill>
                <a:latin typeface="Times New Roman" panose="02020603050405020304" pitchFamily="18" charset="0"/>
              </a:defRPr>
            </a:lvl1pPr>
            <a:lvl2pPr marL="742950" indent="-285750" eaLnBrk="0" hangingPunct="0">
              <a:defRPr sz="2000">
                <a:solidFill>
                  <a:schemeClr val="tx1"/>
                </a:solidFill>
                <a:latin typeface="Times New Roman" panose="02020603050405020304" pitchFamily="18" charset="0"/>
              </a:defRPr>
            </a:lvl2pPr>
            <a:lvl3pPr marL="1143000" indent="-228600" eaLnBrk="0" hangingPunct="0">
              <a:defRPr sz="2000">
                <a:solidFill>
                  <a:schemeClr val="tx1"/>
                </a:solidFill>
                <a:latin typeface="Times New Roman" panose="02020603050405020304" pitchFamily="18" charset="0"/>
              </a:defRPr>
            </a:lvl3pPr>
            <a:lvl4pPr marL="1600200" indent="-228600" eaLnBrk="0" hangingPunct="0">
              <a:defRPr sz="2000">
                <a:solidFill>
                  <a:schemeClr val="tx1"/>
                </a:solidFill>
                <a:latin typeface="Times New Roman" panose="02020603050405020304" pitchFamily="18" charset="0"/>
              </a:defRPr>
            </a:lvl4pPr>
            <a:lvl5pPr marL="2057400" indent="-228600" eaLnBrk="0" hangingPunct="0">
              <a:defRPr sz="2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000">
                <a:solidFill>
                  <a:schemeClr val="tx1"/>
                </a:solidFill>
                <a:latin typeface="Times New Roman" panose="02020603050405020304"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ru-RU" altLang="ru-RU" sz="1400" b="0" i="0" u="none" strike="noStrike" kern="1200" cap="none" spc="0" normalizeH="0" baseline="0" noProof="0" smtClean="0">
                <a:ln>
                  <a:noFill/>
                </a:ln>
                <a:solidFill>
                  <a:srgbClr val="000000"/>
                </a:solidFill>
                <a:effectLst/>
                <a:uLnTx/>
                <a:uFillTx/>
                <a:latin typeface="UzKudr" pitchFamily="2" charset="0"/>
                <a:ea typeface="+mn-ea"/>
                <a:cs typeface="Times New Roman" panose="02020603050405020304" pitchFamily="18" charset="0"/>
              </a:rPr>
              <a:t/>
            </a:r>
            <a:br>
              <a:rPr kumimoji="0" lang="ru-RU" altLang="ru-RU" sz="1400" b="0" i="0" u="none" strike="noStrike" kern="1200" cap="none" spc="0" normalizeH="0" baseline="0" noProof="0" smtClean="0">
                <a:ln>
                  <a:noFill/>
                </a:ln>
                <a:solidFill>
                  <a:srgbClr val="000000"/>
                </a:solidFill>
                <a:effectLst/>
                <a:uLnTx/>
                <a:uFillTx/>
                <a:latin typeface="UzKudr" pitchFamily="2" charset="0"/>
                <a:ea typeface="+mn-ea"/>
                <a:cs typeface="Times New Roman" panose="02020603050405020304" pitchFamily="18" charset="0"/>
              </a:rPr>
            </a:br>
            <a:endParaRPr kumimoji="0" lang="ru-RU" altLang="ru-RU" sz="24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endParaRPr>
          </a:p>
        </p:txBody>
      </p:sp>
      <p:sp>
        <p:nvSpPr>
          <p:cNvPr id="2053" name="Rectangle 4"/>
          <p:cNvSpPr>
            <a:spLocks noChangeArrowheads="1"/>
          </p:cNvSpPr>
          <p:nvPr/>
        </p:nvSpPr>
        <p:spPr bwMode="auto">
          <a:xfrm>
            <a:off x="0" y="6646863"/>
            <a:ext cx="91440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000">
                <a:solidFill>
                  <a:schemeClr val="tx1"/>
                </a:solidFill>
                <a:latin typeface="Times New Roman" panose="02020603050405020304" pitchFamily="18" charset="0"/>
              </a:defRPr>
            </a:lvl1pPr>
            <a:lvl2pPr marL="742950" indent="-285750" eaLnBrk="0" hangingPunct="0">
              <a:defRPr sz="2000">
                <a:solidFill>
                  <a:schemeClr val="tx1"/>
                </a:solidFill>
                <a:latin typeface="Times New Roman" panose="02020603050405020304" pitchFamily="18" charset="0"/>
              </a:defRPr>
            </a:lvl2pPr>
            <a:lvl3pPr marL="1143000" indent="-228600" eaLnBrk="0" hangingPunct="0">
              <a:defRPr sz="2000">
                <a:solidFill>
                  <a:schemeClr val="tx1"/>
                </a:solidFill>
                <a:latin typeface="Times New Roman" panose="02020603050405020304" pitchFamily="18" charset="0"/>
              </a:defRPr>
            </a:lvl3pPr>
            <a:lvl4pPr marL="1600200" indent="-228600" eaLnBrk="0" hangingPunct="0">
              <a:defRPr sz="2000">
                <a:solidFill>
                  <a:schemeClr val="tx1"/>
                </a:solidFill>
                <a:latin typeface="Times New Roman" panose="02020603050405020304" pitchFamily="18" charset="0"/>
              </a:defRPr>
            </a:lvl4pPr>
            <a:lvl5pPr marL="2057400" indent="-228600" eaLnBrk="0" hangingPunct="0">
              <a:defRPr sz="2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000">
                <a:solidFill>
                  <a:schemeClr val="tx1"/>
                </a:solidFill>
                <a:latin typeface="Times New Roman" panose="02020603050405020304"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ru-RU" altLang="ru-RU" sz="1000" b="0" i="0" u="none" strike="noStrike" kern="1200" cap="none" spc="0" normalizeH="0" baseline="0" noProof="0" smtClean="0">
                <a:ln>
                  <a:noFill/>
                </a:ln>
                <a:solidFill>
                  <a:srgbClr val="000000"/>
                </a:solidFill>
                <a:effectLst/>
                <a:uLnTx/>
                <a:uFillTx/>
                <a:latin typeface="UzKudr" pitchFamily="2" charset="0"/>
                <a:ea typeface="+mn-ea"/>
                <a:cs typeface="Times New Roman" panose="02020603050405020304" pitchFamily="18" charset="0"/>
              </a:rPr>
              <a:t/>
            </a:r>
            <a:br>
              <a:rPr kumimoji="0" lang="ru-RU" altLang="ru-RU" sz="1000" b="0" i="0" u="none" strike="noStrike" kern="1200" cap="none" spc="0" normalizeH="0" baseline="0" noProof="0" smtClean="0">
                <a:ln>
                  <a:noFill/>
                </a:ln>
                <a:solidFill>
                  <a:srgbClr val="000000"/>
                </a:solidFill>
                <a:effectLst/>
                <a:uLnTx/>
                <a:uFillTx/>
                <a:latin typeface="UzKudr" pitchFamily="2" charset="0"/>
                <a:ea typeface="+mn-ea"/>
                <a:cs typeface="Times New Roman" panose="02020603050405020304" pitchFamily="18" charset="0"/>
              </a:rPr>
            </a:br>
            <a:endParaRPr kumimoji="0" lang="ru-RU" altLang="ru-RU" sz="24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endParaRPr>
          </a:p>
        </p:txBody>
      </p:sp>
      <p:sp>
        <p:nvSpPr>
          <p:cNvPr id="2054" name="Rectangle 5"/>
          <p:cNvSpPr>
            <a:spLocks noChangeArrowheads="1"/>
          </p:cNvSpPr>
          <p:nvPr/>
        </p:nvSpPr>
        <p:spPr bwMode="auto">
          <a:xfrm>
            <a:off x="2433638" y="1585913"/>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000">
                <a:solidFill>
                  <a:schemeClr val="tx1"/>
                </a:solidFill>
                <a:latin typeface="Times New Roman" panose="02020603050405020304" pitchFamily="18" charset="0"/>
              </a:defRPr>
            </a:lvl1pPr>
            <a:lvl2pPr marL="742950" indent="-285750" eaLnBrk="0" hangingPunct="0">
              <a:defRPr sz="2000">
                <a:solidFill>
                  <a:schemeClr val="tx1"/>
                </a:solidFill>
                <a:latin typeface="Times New Roman" panose="02020603050405020304" pitchFamily="18" charset="0"/>
              </a:defRPr>
            </a:lvl2pPr>
            <a:lvl3pPr marL="1143000" indent="-228600" eaLnBrk="0" hangingPunct="0">
              <a:defRPr sz="2000">
                <a:solidFill>
                  <a:schemeClr val="tx1"/>
                </a:solidFill>
                <a:latin typeface="Times New Roman" panose="02020603050405020304" pitchFamily="18" charset="0"/>
              </a:defRPr>
            </a:lvl3pPr>
            <a:lvl4pPr marL="1600200" indent="-228600" eaLnBrk="0" hangingPunct="0">
              <a:defRPr sz="2000">
                <a:solidFill>
                  <a:schemeClr val="tx1"/>
                </a:solidFill>
                <a:latin typeface="Times New Roman" panose="02020603050405020304" pitchFamily="18" charset="0"/>
              </a:defRPr>
            </a:lvl4pPr>
            <a:lvl5pPr marL="2057400" indent="-228600" eaLnBrk="0" hangingPunct="0">
              <a:defRPr sz="2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000">
                <a:solidFill>
                  <a:schemeClr val="tx1"/>
                </a:solidFill>
                <a:latin typeface="Times New Roman" panose="02020603050405020304"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20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endParaRPr>
          </a:p>
        </p:txBody>
      </p:sp>
      <p:sp>
        <p:nvSpPr>
          <p:cNvPr id="2055" name="Rectangle 6"/>
          <p:cNvSpPr>
            <a:spLocks noChangeArrowheads="1"/>
          </p:cNvSpPr>
          <p:nvPr/>
        </p:nvSpPr>
        <p:spPr bwMode="auto">
          <a:xfrm>
            <a:off x="157163" y="1028700"/>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000">
                <a:solidFill>
                  <a:schemeClr val="tx1"/>
                </a:solidFill>
                <a:latin typeface="Times New Roman" panose="02020603050405020304" pitchFamily="18" charset="0"/>
              </a:defRPr>
            </a:lvl1pPr>
            <a:lvl2pPr marL="742950" indent="-285750" eaLnBrk="0" hangingPunct="0">
              <a:defRPr sz="2000">
                <a:solidFill>
                  <a:schemeClr val="tx1"/>
                </a:solidFill>
                <a:latin typeface="Times New Roman" panose="02020603050405020304" pitchFamily="18" charset="0"/>
              </a:defRPr>
            </a:lvl2pPr>
            <a:lvl3pPr marL="1143000" indent="-228600" eaLnBrk="0" hangingPunct="0">
              <a:defRPr sz="2000">
                <a:solidFill>
                  <a:schemeClr val="tx1"/>
                </a:solidFill>
                <a:latin typeface="Times New Roman" panose="02020603050405020304" pitchFamily="18" charset="0"/>
              </a:defRPr>
            </a:lvl3pPr>
            <a:lvl4pPr marL="1600200" indent="-228600" eaLnBrk="0" hangingPunct="0">
              <a:defRPr sz="2000">
                <a:solidFill>
                  <a:schemeClr val="tx1"/>
                </a:solidFill>
                <a:latin typeface="Times New Roman" panose="02020603050405020304" pitchFamily="18" charset="0"/>
              </a:defRPr>
            </a:lvl4pPr>
            <a:lvl5pPr marL="2057400" indent="-228600" eaLnBrk="0" hangingPunct="0">
              <a:defRPr sz="2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000">
                <a:solidFill>
                  <a:schemeClr val="tx1"/>
                </a:solidFill>
                <a:latin typeface="Times New Roman" panose="02020603050405020304"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20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endParaRPr>
          </a:p>
        </p:txBody>
      </p:sp>
      <p:sp>
        <p:nvSpPr>
          <p:cNvPr id="2056" name="Rectangle 7"/>
          <p:cNvSpPr>
            <a:spLocks noChangeArrowheads="1"/>
          </p:cNvSpPr>
          <p:nvPr/>
        </p:nvSpPr>
        <p:spPr bwMode="auto">
          <a:xfrm>
            <a:off x="2433638" y="1585913"/>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000">
                <a:solidFill>
                  <a:schemeClr val="tx1"/>
                </a:solidFill>
                <a:latin typeface="Times New Roman" panose="02020603050405020304" pitchFamily="18" charset="0"/>
              </a:defRPr>
            </a:lvl1pPr>
            <a:lvl2pPr marL="742950" indent="-285750" eaLnBrk="0" hangingPunct="0">
              <a:defRPr sz="2000">
                <a:solidFill>
                  <a:schemeClr val="tx1"/>
                </a:solidFill>
                <a:latin typeface="Times New Roman" panose="02020603050405020304" pitchFamily="18" charset="0"/>
              </a:defRPr>
            </a:lvl2pPr>
            <a:lvl3pPr marL="1143000" indent="-228600" eaLnBrk="0" hangingPunct="0">
              <a:defRPr sz="2000">
                <a:solidFill>
                  <a:schemeClr val="tx1"/>
                </a:solidFill>
                <a:latin typeface="Times New Roman" panose="02020603050405020304" pitchFamily="18" charset="0"/>
              </a:defRPr>
            </a:lvl3pPr>
            <a:lvl4pPr marL="1600200" indent="-228600" eaLnBrk="0" hangingPunct="0">
              <a:defRPr sz="2000">
                <a:solidFill>
                  <a:schemeClr val="tx1"/>
                </a:solidFill>
                <a:latin typeface="Times New Roman" panose="02020603050405020304" pitchFamily="18" charset="0"/>
              </a:defRPr>
            </a:lvl4pPr>
            <a:lvl5pPr marL="2057400" indent="-228600" eaLnBrk="0" hangingPunct="0">
              <a:defRPr sz="2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000">
                <a:solidFill>
                  <a:schemeClr val="tx1"/>
                </a:solidFill>
                <a:latin typeface="Times New Roman" panose="02020603050405020304"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20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endParaRPr>
          </a:p>
        </p:txBody>
      </p:sp>
      <p:sp>
        <p:nvSpPr>
          <p:cNvPr id="2057" name="Rectangle 9"/>
          <p:cNvSpPr>
            <a:spLocks noChangeArrowheads="1"/>
          </p:cNvSpPr>
          <p:nvPr/>
        </p:nvSpPr>
        <p:spPr bwMode="auto">
          <a:xfrm>
            <a:off x="0" y="2492375"/>
            <a:ext cx="9144000" cy="639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000">
                <a:solidFill>
                  <a:schemeClr val="tx1"/>
                </a:solidFill>
                <a:latin typeface="Times New Roman" panose="02020603050405020304" pitchFamily="18" charset="0"/>
              </a:defRPr>
            </a:lvl1pPr>
            <a:lvl2pPr marL="742950" indent="-285750" eaLnBrk="0" hangingPunct="0">
              <a:defRPr sz="2000">
                <a:solidFill>
                  <a:schemeClr val="tx1"/>
                </a:solidFill>
                <a:latin typeface="Times New Roman" panose="02020603050405020304" pitchFamily="18" charset="0"/>
              </a:defRPr>
            </a:lvl2pPr>
            <a:lvl3pPr marL="1143000" indent="-228600" eaLnBrk="0" hangingPunct="0">
              <a:defRPr sz="2000">
                <a:solidFill>
                  <a:schemeClr val="tx1"/>
                </a:solidFill>
                <a:latin typeface="Times New Roman" panose="02020603050405020304" pitchFamily="18" charset="0"/>
              </a:defRPr>
            </a:lvl3pPr>
            <a:lvl4pPr marL="1600200" indent="-228600" eaLnBrk="0" hangingPunct="0">
              <a:defRPr sz="2000">
                <a:solidFill>
                  <a:schemeClr val="tx1"/>
                </a:solidFill>
                <a:latin typeface="Times New Roman" panose="02020603050405020304" pitchFamily="18" charset="0"/>
              </a:defRPr>
            </a:lvl4pPr>
            <a:lvl5pPr marL="2057400" indent="-228600" eaLnBrk="0" hangingPunct="0">
              <a:defRPr sz="2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000">
                <a:solidFill>
                  <a:schemeClr val="tx1"/>
                </a:solidFill>
                <a:latin typeface="Times New Roman" panose="02020603050405020304"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ru-RU" altLang="ru-RU" sz="1200" b="0" i="0" u="none" strike="noStrike" kern="1200" cap="none" spc="0" normalizeH="0" baseline="0" noProof="0" smtClean="0">
                <a:ln>
                  <a:noFill/>
                </a:ln>
                <a:solidFill>
                  <a:srgbClr val="000000"/>
                </a:solidFill>
                <a:effectLst/>
                <a:uLnTx/>
                <a:uFillTx/>
                <a:latin typeface="UzKudr" pitchFamily="2" charset="0"/>
                <a:ea typeface="+mn-ea"/>
                <a:cs typeface="Times New Roman" panose="02020603050405020304" pitchFamily="18" charset="0"/>
              </a:rPr>
              <a:t/>
            </a:r>
            <a:br>
              <a:rPr kumimoji="0" lang="ru-RU" altLang="ru-RU" sz="1200" b="0" i="0" u="none" strike="noStrike" kern="1200" cap="none" spc="0" normalizeH="0" baseline="0" noProof="0" smtClean="0">
                <a:ln>
                  <a:noFill/>
                </a:ln>
                <a:solidFill>
                  <a:srgbClr val="000000"/>
                </a:solidFill>
                <a:effectLst/>
                <a:uLnTx/>
                <a:uFillTx/>
                <a:latin typeface="UzKudr" pitchFamily="2" charset="0"/>
                <a:ea typeface="+mn-ea"/>
                <a:cs typeface="Times New Roman" panose="02020603050405020304" pitchFamily="18" charset="0"/>
              </a:rPr>
            </a:br>
            <a:endParaRPr kumimoji="0" lang="ru-RU" altLang="ru-RU" sz="24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endParaRPr>
          </a:p>
        </p:txBody>
      </p:sp>
      <p:graphicFrame>
        <p:nvGraphicFramePr>
          <p:cNvPr id="117770" name="Object 10"/>
          <p:cNvGraphicFramePr>
            <a:graphicFrameLocks noChangeAspect="1"/>
          </p:cNvGraphicFramePr>
          <p:nvPr/>
        </p:nvGraphicFramePr>
        <p:xfrm>
          <a:off x="674688" y="1208088"/>
          <a:ext cx="7785100" cy="4813300"/>
        </p:xfrm>
        <a:graphic>
          <a:graphicData uri="http://schemas.openxmlformats.org/presentationml/2006/ole">
            <mc:AlternateContent xmlns:mc="http://schemas.openxmlformats.org/markup-compatibility/2006">
              <mc:Choice xmlns:v="urn:schemas-microsoft-com:vml" Requires="v">
                <p:oleObj spid="_x0000_s6147" name="Диаграмма" r:id="rId3" imgW="5505260" imgH="3410140" progId="Excel.Chart.8">
                  <p:embed/>
                </p:oleObj>
              </mc:Choice>
              <mc:Fallback>
                <p:oleObj name="Диаграмма" r:id="rId3" imgW="5505260" imgH="3410140" progId="Excel.Chart.8">
                  <p:embed/>
                  <p:pic>
                    <p:nvPicPr>
                      <p:cNvPr id="117770" name="Object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4688" y="1208088"/>
                        <a:ext cx="7785100" cy="4813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2058" name="Rectangle 2"/>
          <p:cNvSpPr>
            <a:spLocks noGrp="1" noChangeArrowheads="1"/>
          </p:cNvSpPr>
          <p:nvPr>
            <p:ph type="ctrTitle"/>
          </p:nvPr>
        </p:nvSpPr>
        <p:spPr>
          <a:xfrm>
            <a:off x="395288" y="549275"/>
            <a:ext cx="8497887" cy="647700"/>
          </a:xfrm>
        </p:spPr>
        <p:txBody>
          <a:bodyPr/>
          <a:lstStyle/>
          <a:p>
            <a:pPr eaLnBrk="1" hangingPunct="1"/>
            <a:r>
              <a:rPr lang="ru-RU" altLang="ru-RU" sz="2800" b="1" smtClean="0">
                <a:solidFill>
                  <a:schemeClr val="tx2"/>
                </a:solidFill>
                <a:latin typeface="Times New Roman" panose="02020603050405020304" pitchFamily="18" charset="0"/>
              </a:rPr>
              <a:t>Яганалаш</a:t>
            </a:r>
            <a:r>
              <a:rPr lang="uz-Cyrl-UZ" altLang="ru-RU" sz="2800" b="1" smtClean="0">
                <a:solidFill>
                  <a:schemeClr val="tx2"/>
                </a:solidFill>
                <a:latin typeface="Times New Roman" panose="02020603050405020304" pitchFamily="18" charset="0"/>
              </a:rPr>
              <a:t>нинг энг мақбул муддати ғўза ниҳолида 1-2 чин барг пайдо бўлган давр ҳисобланади.</a:t>
            </a:r>
            <a:r>
              <a:rPr lang="ru-RU" altLang="ru-RU" sz="2800" b="1" smtClean="0">
                <a:solidFill>
                  <a:schemeClr val="tx2"/>
                </a:solidFill>
                <a:latin typeface="Times New Roman" panose="02020603050405020304" pitchFamily="18" charset="0"/>
              </a:rPr>
              <a:t> </a:t>
            </a:r>
            <a:r>
              <a:rPr lang="ru-RU" altLang="ru-RU" sz="2800" smtClean="0">
                <a:solidFill>
                  <a:schemeClr val="tx1"/>
                </a:solidFill>
                <a:latin typeface="Times New Roman" panose="02020603050405020304" pitchFamily="18" charset="0"/>
              </a:rPr>
              <a:t/>
            </a:r>
            <a:br>
              <a:rPr lang="ru-RU" altLang="ru-RU" sz="2800" smtClean="0">
                <a:solidFill>
                  <a:schemeClr val="tx1"/>
                </a:solidFill>
                <a:latin typeface="Times New Roman" panose="02020603050405020304" pitchFamily="18" charset="0"/>
              </a:rPr>
            </a:br>
            <a:endParaRPr lang="ru-RU" altLang="ru-RU" sz="2800" smtClean="0">
              <a:solidFill>
                <a:schemeClr val="tx1"/>
              </a:solidFill>
              <a:latin typeface="Times New Roman" panose="02020603050405020304" pitchFamily="18" charset="0"/>
            </a:endParaRPr>
          </a:p>
        </p:txBody>
      </p:sp>
      <p:sp>
        <p:nvSpPr>
          <p:cNvPr id="2059" name="Rectangle 3"/>
          <p:cNvSpPr>
            <a:spLocks noGrp="1" noChangeArrowheads="1"/>
          </p:cNvSpPr>
          <p:nvPr>
            <p:ph type="subTitle" idx="1"/>
          </p:nvPr>
        </p:nvSpPr>
        <p:spPr>
          <a:xfrm>
            <a:off x="439738" y="5949950"/>
            <a:ext cx="8524875" cy="358775"/>
          </a:xfrm>
        </p:spPr>
        <p:txBody>
          <a:bodyPr/>
          <a:lstStyle/>
          <a:p>
            <a:pPr eaLnBrk="1" hangingPunct="1">
              <a:lnSpc>
                <a:spcPct val="90000"/>
              </a:lnSpc>
            </a:pPr>
            <a:r>
              <a:rPr lang="ru-RU" altLang="ru-RU" sz="2400" b="1" smtClean="0">
                <a:solidFill>
                  <a:schemeClr val="tx2"/>
                </a:solidFill>
                <a:latin typeface="Times New Roman" panose="02020603050405020304" pitchFamily="18" charset="0"/>
              </a:rPr>
              <a:t>Яганалаш</a:t>
            </a:r>
            <a:r>
              <a:rPr lang="uz-Cyrl-UZ" altLang="ru-RU" sz="2400" b="1" smtClean="0">
                <a:solidFill>
                  <a:schemeClr val="tx2"/>
                </a:solidFill>
                <a:latin typeface="Times New Roman" panose="02020603050405020304" pitchFamily="18" charset="0"/>
              </a:rPr>
              <a:t> </a:t>
            </a:r>
            <a:r>
              <a:rPr lang="ru-RU" altLang="ru-RU" sz="2400" b="1" smtClean="0">
                <a:solidFill>
                  <a:schemeClr val="tx2"/>
                </a:solidFill>
                <a:latin typeface="Times New Roman" panose="02020603050405020304" pitchFamily="18" charset="0"/>
              </a:rPr>
              <a:t>муддатларининг пахта </a:t>
            </a:r>
            <a:r>
              <a:rPr lang="uz-Cyrl-UZ" altLang="ru-RU" sz="2400" b="1" smtClean="0">
                <a:solidFill>
                  <a:schemeClr val="tx2"/>
                </a:solidFill>
                <a:latin typeface="Times New Roman" panose="02020603050405020304" pitchFamily="18" charset="0"/>
              </a:rPr>
              <a:t>ҳ</a:t>
            </a:r>
            <a:r>
              <a:rPr lang="ru-RU" altLang="ru-RU" sz="2400" b="1" smtClean="0">
                <a:solidFill>
                  <a:schemeClr val="tx2"/>
                </a:solidFill>
                <a:latin typeface="Times New Roman" panose="02020603050405020304" pitchFamily="18" charset="0"/>
              </a:rPr>
              <a:t>осилига таъсир</a:t>
            </a:r>
            <a:r>
              <a:rPr lang="uz-Cyrl-UZ" altLang="ru-RU" sz="2400" b="1" smtClean="0">
                <a:solidFill>
                  <a:schemeClr val="tx2"/>
                </a:solidFill>
                <a:latin typeface="Times New Roman" panose="02020603050405020304" pitchFamily="18" charset="0"/>
              </a:rPr>
              <a:t>и, ц/га</a:t>
            </a:r>
            <a:endParaRPr lang="ru-RU" altLang="ru-RU" sz="2400" b="1" smtClean="0">
              <a:solidFill>
                <a:schemeClr val="tx2"/>
              </a:solidFill>
              <a:latin typeface="Times New Roman" panose="02020603050405020304" pitchFamily="18" charset="0"/>
            </a:endParaRPr>
          </a:p>
        </p:txBody>
      </p:sp>
    </p:spTree>
    <p:extLst>
      <p:ext uri="{BB962C8B-B14F-4D97-AF65-F5344CB8AC3E}">
        <p14:creationId xmlns:p14="http://schemas.microsoft.com/office/powerpoint/2010/main" val="1504731748"/>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308226" name="Rectangle 2"/>
          <p:cNvSpPr>
            <a:spLocks noChangeArrowheads="1"/>
          </p:cNvSpPr>
          <p:nvPr/>
        </p:nvSpPr>
        <p:spPr bwMode="auto">
          <a:xfrm>
            <a:off x="381000" y="115888"/>
            <a:ext cx="8458200" cy="755650"/>
          </a:xfrm>
          <a:prstGeom prst="rect">
            <a:avLst/>
          </a:prstGeom>
          <a:noFill/>
          <a:ln>
            <a:noFill/>
          </a:ln>
          <a:effectLst/>
          <a:extLst/>
        </p:spPr>
        <p:txBody>
          <a:bodyPr lIns="92075" tIns="46038" rIns="92075" bIns="46038"/>
          <a:lstStyle/>
          <a:p>
            <a:pPr marL="342900" marR="0" lvl="0" indent="-342900" algn="ctr" defTabSz="914400" rtl="0" eaLnBrk="1" fontAlgn="base" latinLnBrk="0" hangingPunct="1">
              <a:lnSpc>
                <a:spcPct val="100000"/>
              </a:lnSpc>
              <a:spcBef>
                <a:spcPct val="20000"/>
              </a:spcBef>
              <a:spcAft>
                <a:spcPct val="0"/>
              </a:spcAft>
              <a:buClr>
                <a:srgbClr val="000000"/>
              </a:buClr>
              <a:buSzPct val="75000"/>
              <a:buFont typeface="Wingdings" pitchFamily="2" charset="2"/>
              <a:buNone/>
              <a:tabLst/>
              <a:defRPr/>
            </a:pPr>
            <a:r>
              <a:rPr kumimoji="0" lang="uz-Cyrl-UZ" sz="2400" b="1" i="0" u="none" strike="noStrike" kern="1200" cap="none" spc="0" normalizeH="0" baseline="0" noProof="0">
                <a:ln>
                  <a:noFill/>
                </a:ln>
                <a:solidFill>
                  <a:srgbClr val="000000"/>
                </a:solidFill>
                <a:effectLst>
                  <a:outerShdw blurRad="38100" dist="38100" dir="2700000" algn="tl">
                    <a:srgbClr val="C0C0C0"/>
                  </a:outerShdw>
                </a:effectLst>
                <a:uLnTx/>
                <a:uFillTx/>
                <a:latin typeface="Times New Roman" panose="02020603050405020304" pitchFamily="18" charset="0"/>
                <a:ea typeface="+mn-ea"/>
                <a:cs typeface="+mn-cs"/>
              </a:rPr>
              <a:t>Яганалашда 1 метрда қолдириладиган ниҳол сонига қараб кўчат қалинлиги ҳосил қилиш (гектарига минг туп)</a:t>
            </a:r>
            <a:endParaRPr kumimoji="0" lang="ru-RU" sz="2400" b="1" i="0" u="none" strike="noStrike" kern="1200" cap="none" spc="0" normalizeH="0" baseline="0" noProof="0">
              <a:ln>
                <a:noFill/>
              </a:ln>
              <a:solidFill>
                <a:srgbClr val="000000"/>
              </a:solidFill>
              <a:effectLst>
                <a:outerShdw blurRad="38100" dist="38100" dir="2700000" algn="tl">
                  <a:srgbClr val="C0C0C0"/>
                </a:outerShdw>
              </a:effectLst>
              <a:uLnTx/>
              <a:uFillTx/>
              <a:latin typeface="Times New Roman" panose="02020603050405020304" pitchFamily="18" charset="0"/>
              <a:ea typeface="+mn-ea"/>
              <a:cs typeface="+mn-cs"/>
            </a:endParaRPr>
          </a:p>
        </p:txBody>
      </p:sp>
      <p:graphicFrame>
        <p:nvGraphicFramePr>
          <p:cNvPr id="308428" name="Group 204"/>
          <p:cNvGraphicFramePr>
            <a:graphicFrameLocks noGrp="1"/>
          </p:cNvGraphicFramePr>
          <p:nvPr/>
        </p:nvGraphicFramePr>
        <p:xfrm>
          <a:off x="179388" y="908050"/>
          <a:ext cx="8785225" cy="5896188"/>
        </p:xfrm>
        <a:graphic>
          <a:graphicData uri="http://schemas.openxmlformats.org/drawingml/2006/table">
            <a:tbl>
              <a:tblPr/>
              <a:tblGrid>
                <a:gridCol w="1728787">
                  <a:extLst>
                    <a:ext uri="{9D8B030D-6E8A-4147-A177-3AD203B41FA5}">
                      <a16:colId xmlns:a16="http://schemas.microsoft.com/office/drawing/2014/main" val="20000"/>
                    </a:ext>
                  </a:extLst>
                </a:gridCol>
                <a:gridCol w="1800225">
                  <a:extLst>
                    <a:ext uri="{9D8B030D-6E8A-4147-A177-3AD203B41FA5}">
                      <a16:colId xmlns:a16="http://schemas.microsoft.com/office/drawing/2014/main" val="20001"/>
                    </a:ext>
                  </a:extLst>
                </a:gridCol>
                <a:gridCol w="1800225">
                  <a:extLst>
                    <a:ext uri="{9D8B030D-6E8A-4147-A177-3AD203B41FA5}">
                      <a16:colId xmlns:a16="http://schemas.microsoft.com/office/drawing/2014/main" val="20002"/>
                    </a:ext>
                  </a:extLst>
                </a:gridCol>
                <a:gridCol w="1728788">
                  <a:extLst>
                    <a:ext uri="{9D8B030D-6E8A-4147-A177-3AD203B41FA5}">
                      <a16:colId xmlns:a16="http://schemas.microsoft.com/office/drawing/2014/main" val="20003"/>
                    </a:ext>
                  </a:extLst>
                </a:gridCol>
                <a:gridCol w="1727200">
                  <a:extLst>
                    <a:ext uri="{9D8B030D-6E8A-4147-A177-3AD203B41FA5}">
                      <a16:colId xmlns:a16="http://schemas.microsoft.com/office/drawing/2014/main" val="20004"/>
                    </a:ext>
                  </a:extLst>
                </a:gridCol>
              </a:tblGrid>
              <a:tr h="822902">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uz-Cyrl-UZ" sz="2400" b="1" i="0" u="none" strike="noStrike" cap="none" normalizeH="0" baseline="0" smtClean="0">
                          <a:ln>
                            <a:noFill/>
                          </a:ln>
                          <a:solidFill>
                            <a:schemeClr val="tx1"/>
                          </a:solidFill>
                          <a:effectLst/>
                          <a:latin typeface="Times New Roman" pitchFamily="18" charset="0"/>
                        </a:rPr>
                        <a:t>1 метрдаги ниҳол сони</a:t>
                      </a:r>
                      <a:endParaRPr kumimoji="0" lang="ru-RU" sz="2400" b="1" i="0" u="none" strike="noStrike" cap="none" normalizeH="0" baseline="0" smtClean="0">
                        <a:ln>
                          <a:noFill/>
                        </a:ln>
                        <a:solidFill>
                          <a:schemeClr val="tx1"/>
                        </a:solidFill>
                        <a:effectLst/>
                        <a:latin typeface="Times New Roman" pitchFamily="18" charset="0"/>
                      </a:endParaRPr>
                    </a:p>
                  </a:txBody>
                  <a:tcPr marT="45710" marB="45710" anchor="ctr" horzOverflow="overflow">
                    <a:lnL w="19050" cap="flat" cmpd="sng" algn="ctr">
                      <a:solidFill>
                        <a:schemeClr val="tx2"/>
                      </a:solidFill>
                      <a:prstDash val="solid"/>
                      <a:round/>
                      <a:headEnd type="none" w="sm" len="sm"/>
                      <a:tailEnd type="none" w="sm" len="sm"/>
                    </a:lnL>
                    <a:lnR w="19050" cap="flat" cmpd="sng" algn="ctr">
                      <a:solidFill>
                        <a:schemeClr val="tx2"/>
                      </a:solidFill>
                      <a:prstDash val="solid"/>
                      <a:round/>
                      <a:headEnd type="none" w="sm" len="sm"/>
                      <a:tailEnd type="none" w="sm" len="sm"/>
                    </a:lnR>
                    <a:lnT w="19050" cap="flat" cmpd="sng" algn="ctr">
                      <a:solidFill>
                        <a:schemeClr val="tx2"/>
                      </a:solidFill>
                      <a:prstDash val="solid"/>
                      <a:round/>
                      <a:headEnd type="none" w="sm" len="sm"/>
                      <a:tailEnd type="none" w="sm" len="sm"/>
                    </a:lnT>
                    <a:lnB w="12700" cap="flat" cmpd="sng" algn="ctr">
                      <a:solidFill>
                        <a:schemeClr val="tx2"/>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uz-Cyrl-UZ" sz="2400" b="1" i="0" u="none" strike="noStrike" cap="none" normalizeH="0" baseline="0" smtClean="0">
                          <a:ln>
                            <a:noFill/>
                          </a:ln>
                          <a:solidFill>
                            <a:schemeClr val="tx1"/>
                          </a:solidFill>
                          <a:effectLst/>
                          <a:latin typeface="Times New Roman" pitchFamily="18" charset="0"/>
                        </a:rPr>
                        <a:t>Ғўза қатор ораси 60 см </a:t>
                      </a:r>
                      <a:endParaRPr kumimoji="0" lang="ru-RU" sz="2400" b="1" i="0" u="none" strike="noStrike" cap="none" normalizeH="0" baseline="0" smtClean="0">
                        <a:ln>
                          <a:noFill/>
                        </a:ln>
                        <a:solidFill>
                          <a:schemeClr val="tx1"/>
                        </a:solidFill>
                        <a:effectLst/>
                        <a:latin typeface="Times New Roman" pitchFamily="18" charset="0"/>
                      </a:endParaRPr>
                    </a:p>
                  </a:txBody>
                  <a:tcPr marT="45710" marB="45710" anchor="ctr" horzOverflow="overflow">
                    <a:lnL w="19050" cap="flat" cmpd="sng" algn="ctr">
                      <a:solidFill>
                        <a:schemeClr val="tx2"/>
                      </a:solidFill>
                      <a:prstDash val="solid"/>
                      <a:round/>
                      <a:headEnd type="none" w="sm" len="sm"/>
                      <a:tailEnd type="none" w="sm" len="sm"/>
                    </a:lnL>
                    <a:lnR w="19050" cap="flat" cmpd="sng" algn="ctr">
                      <a:solidFill>
                        <a:schemeClr val="tx2"/>
                      </a:solidFill>
                      <a:prstDash val="solid"/>
                      <a:round/>
                      <a:headEnd type="none" w="sm" len="sm"/>
                      <a:tailEnd type="none" w="sm" len="sm"/>
                    </a:lnR>
                    <a:lnT w="19050" cap="flat" cmpd="sng" algn="ctr">
                      <a:solidFill>
                        <a:schemeClr val="tx2"/>
                      </a:solidFill>
                      <a:prstDash val="solid"/>
                      <a:round/>
                      <a:headEnd type="none" w="sm" len="sm"/>
                      <a:tailEnd type="none" w="sm" len="sm"/>
                    </a:lnT>
                    <a:lnB w="12700" cap="flat" cmpd="sng" algn="ctr">
                      <a:solidFill>
                        <a:schemeClr val="tx2"/>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uz-Cyrl-UZ" sz="2400" b="1" i="0" u="none" strike="noStrike" cap="none" normalizeH="0" baseline="0" smtClean="0">
                          <a:ln>
                            <a:noFill/>
                          </a:ln>
                          <a:solidFill>
                            <a:schemeClr val="tx1"/>
                          </a:solidFill>
                          <a:effectLst/>
                          <a:latin typeface="Times New Roman" pitchFamily="18" charset="0"/>
                        </a:rPr>
                        <a:t>Ғўза қатор ораси 90 см</a:t>
                      </a:r>
                      <a:endParaRPr kumimoji="0" lang="ru-RU" sz="2400" b="1" i="0" u="none" strike="noStrike" cap="none" normalizeH="0" baseline="0" smtClean="0">
                        <a:ln>
                          <a:noFill/>
                        </a:ln>
                        <a:solidFill>
                          <a:schemeClr val="tx1"/>
                        </a:solidFill>
                        <a:effectLst/>
                        <a:latin typeface="Times New Roman" pitchFamily="18" charset="0"/>
                      </a:endParaRPr>
                    </a:p>
                  </a:txBody>
                  <a:tcPr marT="45710" marB="45710" anchor="ctr" horzOverflow="overflow">
                    <a:lnL w="19050" cap="flat" cmpd="sng" algn="ctr">
                      <a:solidFill>
                        <a:schemeClr val="tx2"/>
                      </a:solidFill>
                      <a:prstDash val="solid"/>
                      <a:round/>
                      <a:headEnd type="none" w="sm" len="sm"/>
                      <a:tailEnd type="none" w="sm" len="sm"/>
                    </a:lnL>
                    <a:lnR w="12700" cap="flat" cmpd="sng" algn="ctr">
                      <a:solidFill>
                        <a:schemeClr val="tx2"/>
                      </a:solidFill>
                      <a:prstDash val="solid"/>
                      <a:round/>
                      <a:headEnd type="none" w="med" len="med"/>
                      <a:tailEnd type="none" w="med" len="med"/>
                    </a:lnR>
                    <a:lnT w="19050" cap="flat" cmpd="sng" algn="ctr">
                      <a:solidFill>
                        <a:schemeClr val="tx2"/>
                      </a:solidFill>
                      <a:prstDash val="solid"/>
                      <a:round/>
                      <a:headEnd type="none" w="sm" len="sm"/>
                      <a:tailEnd type="none" w="sm" len="sm"/>
                    </a:lnT>
                    <a:lnB w="12700" cap="flat" cmpd="sng" algn="ctr">
                      <a:solidFill>
                        <a:schemeClr val="tx2"/>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uz-Cyrl-UZ" sz="2400" b="1" i="0" u="none" strike="noStrike" cap="none" normalizeH="0" baseline="0" smtClean="0">
                          <a:ln>
                            <a:noFill/>
                          </a:ln>
                          <a:solidFill>
                            <a:schemeClr val="tx1"/>
                          </a:solidFill>
                          <a:effectLst/>
                          <a:latin typeface="Times New Roman" pitchFamily="18" charset="0"/>
                        </a:rPr>
                        <a:t>1 метрдаги ниҳол сони</a:t>
                      </a:r>
                      <a:endParaRPr kumimoji="0" lang="ru-RU" sz="2400" b="1" i="0" u="none" strike="noStrike" cap="none" normalizeH="0" baseline="0" smtClean="0">
                        <a:ln>
                          <a:noFill/>
                        </a:ln>
                        <a:solidFill>
                          <a:schemeClr val="tx1"/>
                        </a:solidFill>
                        <a:effectLst/>
                        <a:latin typeface="Times New Roman" pitchFamily="18" charset="0"/>
                      </a:endParaRPr>
                    </a:p>
                  </a:txBody>
                  <a:tcPr marT="45710" marB="45710" anchor="ctr"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9050" cap="flat" cmpd="sng" algn="ctr">
                      <a:solidFill>
                        <a:schemeClr val="tx2"/>
                      </a:solidFill>
                      <a:prstDash val="solid"/>
                      <a:round/>
                      <a:headEnd type="none" w="sm" len="sm"/>
                      <a:tailEnd type="none" w="sm" len="sm"/>
                    </a:lnT>
                    <a:lnB w="12700" cap="flat" cmpd="sng" algn="ctr">
                      <a:solidFill>
                        <a:schemeClr val="tx2"/>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uz-Cyrl-UZ" sz="2400" b="1" i="0" u="none" strike="noStrike" cap="none" normalizeH="0" baseline="0" smtClean="0">
                          <a:ln>
                            <a:noFill/>
                          </a:ln>
                          <a:solidFill>
                            <a:schemeClr val="tx1"/>
                          </a:solidFill>
                          <a:effectLst/>
                          <a:latin typeface="Times New Roman" pitchFamily="18" charset="0"/>
                        </a:rPr>
                        <a:t>Қўш қатор (60х30см)</a:t>
                      </a:r>
                      <a:endParaRPr kumimoji="0" lang="ru-RU" sz="2400" b="1" i="0" u="none" strike="noStrike" cap="none" normalizeH="0" baseline="0" smtClean="0">
                        <a:ln>
                          <a:noFill/>
                        </a:ln>
                        <a:solidFill>
                          <a:schemeClr val="tx1"/>
                        </a:solidFill>
                        <a:effectLst/>
                        <a:latin typeface="Times New Roman" pitchFamily="18" charset="0"/>
                      </a:endParaRPr>
                    </a:p>
                  </a:txBody>
                  <a:tcPr marT="45710" marB="45710" anchor="ctr" horzOverflow="overflow">
                    <a:lnL w="12700" cap="flat" cmpd="sng" algn="ctr">
                      <a:solidFill>
                        <a:schemeClr val="tx2"/>
                      </a:solidFill>
                      <a:prstDash val="solid"/>
                      <a:round/>
                      <a:headEnd type="none" w="med" len="med"/>
                      <a:tailEnd type="none" w="med" len="med"/>
                    </a:lnL>
                    <a:lnR w="19050" cap="flat" cmpd="sng" algn="ctr">
                      <a:solidFill>
                        <a:schemeClr val="tx2"/>
                      </a:solidFill>
                      <a:prstDash val="solid"/>
                      <a:round/>
                      <a:headEnd type="none" w="sm" len="sm"/>
                      <a:tailEnd type="none" w="sm" len="sm"/>
                    </a:lnR>
                    <a:lnT w="19050" cap="flat" cmpd="sng" algn="ctr">
                      <a:solidFill>
                        <a:schemeClr val="tx2"/>
                      </a:solidFill>
                      <a:prstDash val="solid"/>
                      <a:round/>
                      <a:headEnd type="none" w="sm" len="sm"/>
                      <a:tailEnd type="none" w="sm" len="sm"/>
                    </a:lnT>
                    <a:lnB w="12700" cap="flat" cmpd="sng" algn="ctr">
                      <a:solidFill>
                        <a:schemeClr val="tx2"/>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0"/>
                  </a:ext>
                </a:extLst>
              </a:tr>
              <a:tr h="457161">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uz-Cyrl-UZ" sz="2400" b="1" i="0" u="none" strike="noStrike" cap="none" normalizeH="0" baseline="0" smtClean="0">
                          <a:ln>
                            <a:noFill/>
                          </a:ln>
                          <a:solidFill>
                            <a:schemeClr val="tx1"/>
                          </a:solidFill>
                          <a:effectLst/>
                          <a:latin typeface="Times New Roman" pitchFamily="18" charset="0"/>
                        </a:rPr>
                        <a:t>5</a:t>
                      </a:r>
                      <a:endParaRPr kumimoji="0" lang="ru-RU" sz="2400" b="1" i="0" u="none" strike="noStrike" cap="none" normalizeH="0" baseline="0" smtClean="0">
                        <a:ln>
                          <a:noFill/>
                        </a:ln>
                        <a:solidFill>
                          <a:schemeClr val="tx1"/>
                        </a:solidFill>
                        <a:effectLst/>
                        <a:latin typeface="Times New Roman" pitchFamily="18" charset="0"/>
                      </a:endParaRPr>
                    </a:p>
                  </a:txBody>
                  <a:tcPr marT="45710" marB="45710" anchor="ctr" horzOverflow="overflow">
                    <a:lnL w="19050" cap="flat" cmpd="sng" algn="ctr">
                      <a:solidFill>
                        <a:schemeClr val="tx2"/>
                      </a:solidFill>
                      <a:prstDash val="solid"/>
                      <a:round/>
                      <a:headEnd type="none" w="sm" len="sm"/>
                      <a:tailEnd type="none" w="sm" len="sm"/>
                    </a:lnL>
                    <a:lnR w="19050" cap="flat" cmpd="sng" algn="ctr">
                      <a:solidFill>
                        <a:schemeClr val="tx2"/>
                      </a:solidFill>
                      <a:prstDash val="solid"/>
                      <a:round/>
                      <a:headEnd type="none" w="sm" len="sm"/>
                      <a:tailEnd type="none" w="sm" len="sm"/>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uz-Cyrl-UZ" sz="2400" b="1" i="0" u="none" strike="noStrike" cap="none" normalizeH="0" baseline="0" smtClean="0">
                          <a:ln>
                            <a:noFill/>
                          </a:ln>
                          <a:solidFill>
                            <a:srgbClr val="180EE0"/>
                          </a:solidFill>
                          <a:effectLst/>
                          <a:latin typeface="Times New Roman" pitchFamily="18" charset="0"/>
                        </a:rPr>
                        <a:t>83,3</a:t>
                      </a:r>
                      <a:endParaRPr kumimoji="0" lang="ru-RU" sz="2400" b="1" i="0" u="none" strike="noStrike" cap="none" normalizeH="0" baseline="0" smtClean="0">
                        <a:ln>
                          <a:noFill/>
                        </a:ln>
                        <a:solidFill>
                          <a:srgbClr val="180EE0"/>
                        </a:solidFill>
                        <a:effectLst/>
                        <a:latin typeface="Times New Roman" pitchFamily="18" charset="0"/>
                      </a:endParaRPr>
                    </a:p>
                  </a:txBody>
                  <a:tcPr marT="45710" marB="45710" anchor="ctr" horzOverflow="overflow">
                    <a:lnL w="19050" cap="flat" cmpd="sng" algn="ctr">
                      <a:solidFill>
                        <a:schemeClr val="tx2"/>
                      </a:solidFill>
                      <a:prstDash val="solid"/>
                      <a:round/>
                      <a:headEnd type="none" w="sm" len="sm"/>
                      <a:tailEnd type="none" w="sm" len="sm"/>
                    </a:lnL>
                    <a:lnR w="19050" cap="flat" cmpd="sng" algn="ctr">
                      <a:solidFill>
                        <a:schemeClr val="tx2"/>
                      </a:solidFill>
                      <a:prstDash val="solid"/>
                      <a:round/>
                      <a:headEnd type="none" w="sm" len="sm"/>
                      <a:tailEnd type="none" w="sm" len="sm"/>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uz-Cyrl-UZ" sz="2400" b="1" i="0" u="none" strike="noStrike" cap="none" normalizeH="0" baseline="0" smtClean="0">
                          <a:ln>
                            <a:noFill/>
                          </a:ln>
                          <a:solidFill>
                            <a:schemeClr val="tx1"/>
                          </a:solidFill>
                          <a:effectLst/>
                          <a:latin typeface="Times New Roman" pitchFamily="18" charset="0"/>
                        </a:rPr>
                        <a:t>55,5</a:t>
                      </a:r>
                      <a:endParaRPr kumimoji="0" lang="ru-RU" sz="2400" b="1" i="0" u="none" strike="noStrike" cap="none" normalizeH="0" baseline="0" smtClean="0">
                        <a:ln>
                          <a:noFill/>
                        </a:ln>
                        <a:solidFill>
                          <a:schemeClr val="tx1"/>
                        </a:solidFill>
                        <a:effectLst/>
                        <a:latin typeface="Times New Roman" pitchFamily="18" charset="0"/>
                      </a:endParaRPr>
                    </a:p>
                  </a:txBody>
                  <a:tcPr marT="45710" marB="45710" anchor="ctr" horzOverflow="overflow">
                    <a:lnL w="19050" cap="flat" cmpd="sng" algn="ctr">
                      <a:solidFill>
                        <a:schemeClr val="tx2"/>
                      </a:solidFill>
                      <a:prstDash val="solid"/>
                      <a:round/>
                      <a:headEnd type="none" w="sm" len="sm"/>
                      <a:tailEnd type="none" w="sm" len="sm"/>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uz-Cyrl-UZ" sz="2400" b="1" i="0" u="none" strike="noStrike" cap="none" normalizeH="0" baseline="0" smtClean="0">
                          <a:ln>
                            <a:noFill/>
                          </a:ln>
                          <a:solidFill>
                            <a:schemeClr val="tx1"/>
                          </a:solidFill>
                          <a:effectLst/>
                          <a:latin typeface="Times New Roman" pitchFamily="18" charset="0"/>
                        </a:rPr>
                        <a:t>3-4</a:t>
                      </a:r>
                      <a:endParaRPr kumimoji="0" lang="ru-RU" sz="2400" b="1" i="0" u="none" strike="noStrike" cap="none" normalizeH="0" baseline="0" smtClean="0">
                        <a:ln>
                          <a:noFill/>
                        </a:ln>
                        <a:solidFill>
                          <a:schemeClr val="tx1"/>
                        </a:solidFill>
                        <a:effectLst/>
                        <a:latin typeface="Times New Roman" pitchFamily="18" charset="0"/>
                      </a:endParaRPr>
                    </a:p>
                  </a:txBody>
                  <a:tcPr marT="45710" marB="45710" anchor="ctr"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uz-Cyrl-UZ" sz="2400" b="1" i="0" u="none" strike="noStrike" cap="none" normalizeH="0" baseline="0" smtClean="0">
                          <a:ln>
                            <a:noFill/>
                          </a:ln>
                          <a:solidFill>
                            <a:schemeClr val="tx1"/>
                          </a:solidFill>
                          <a:effectLst/>
                          <a:latin typeface="Times New Roman" pitchFamily="18" charset="0"/>
                        </a:rPr>
                        <a:t>77,7</a:t>
                      </a:r>
                      <a:endParaRPr kumimoji="0" lang="ru-RU" sz="2400" b="1" i="0" u="none" strike="noStrike" cap="none" normalizeH="0" baseline="0" smtClean="0">
                        <a:ln>
                          <a:noFill/>
                        </a:ln>
                        <a:solidFill>
                          <a:schemeClr val="tx1"/>
                        </a:solidFill>
                        <a:effectLst/>
                        <a:latin typeface="Times New Roman" pitchFamily="18" charset="0"/>
                      </a:endParaRPr>
                    </a:p>
                  </a:txBody>
                  <a:tcPr marT="45710" marB="45710" anchor="ctr" horzOverflow="overflow">
                    <a:lnL w="12700" cap="flat" cmpd="sng" algn="ctr">
                      <a:solidFill>
                        <a:schemeClr val="tx2"/>
                      </a:solidFill>
                      <a:prstDash val="solid"/>
                      <a:round/>
                      <a:headEnd type="none" w="med" len="med"/>
                      <a:tailEnd type="none" w="med" len="med"/>
                    </a:lnL>
                    <a:lnR w="19050" cap="flat" cmpd="sng" algn="ctr">
                      <a:solidFill>
                        <a:schemeClr val="tx2"/>
                      </a:solidFill>
                      <a:prstDash val="solid"/>
                      <a:round/>
                      <a:headEnd type="none" w="sm" len="sm"/>
                      <a:tailEnd type="none" w="sm" len="sm"/>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1"/>
                  </a:ext>
                </a:extLst>
              </a:tr>
              <a:tr h="457161">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uz-Cyrl-UZ" sz="2400" b="1" i="0" u="none" strike="noStrike" cap="none" normalizeH="0" baseline="0" smtClean="0">
                          <a:ln>
                            <a:noFill/>
                          </a:ln>
                          <a:solidFill>
                            <a:schemeClr val="tx1"/>
                          </a:solidFill>
                          <a:effectLst/>
                          <a:latin typeface="Times New Roman" pitchFamily="18" charset="0"/>
                        </a:rPr>
                        <a:t>6</a:t>
                      </a:r>
                      <a:endParaRPr kumimoji="0" lang="ru-RU" sz="2400" b="1" i="0" u="none" strike="noStrike" cap="none" normalizeH="0" baseline="0" smtClean="0">
                        <a:ln>
                          <a:noFill/>
                        </a:ln>
                        <a:solidFill>
                          <a:schemeClr val="tx1"/>
                        </a:solidFill>
                        <a:effectLst/>
                        <a:latin typeface="Times New Roman" pitchFamily="18" charset="0"/>
                      </a:endParaRPr>
                    </a:p>
                  </a:txBody>
                  <a:tcPr marT="45710" marB="45710" anchor="ctr" horzOverflow="overflow">
                    <a:lnL w="19050" cap="flat" cmpd="sng" algn="ctr">
                      <a:solidFill>
                        <a:schemeClr val="tx2"/>
                      </a:solidFill>
                      <a:prstDash val="solid"/>
                      <a:round/>
                      <a:headEnd type="none" w="sm" len="sm"/>
                      <a:tailEnd type="none" w="sm" len="sm"/>
                    </a:lnL>
                    <a:lnR w="19050" cap="flat" cmpd="sng" algn="ctr">
                      <a:solidFill>
                        <a:schemeClr val="tx2"/>
                      </a:solidFill>
                      <a:prstDash val="solid"/>
                      <a:round/>
                      <a:headEnd type="none" w="sm" len="sm"/>
                      <a:tailEnd type="none" w="sm" len="sm"/>
                    </a:lnR>
                    <a:lnT w="12700" cap="flat" cmpd="sng" algn="ctr">
                      <a:solidFill>
                        <a:schemeClr val="tx2"/>
                      </a:solidFill>
                      <a:prstDash val="solid"/>
                      <a:round/>
                      <a:headEnd type="none" w="med" len="med"/>
                      <a:tailEnd type="none" w="med" len="med"/>
                    </a:lnT>
                    <a:lnB w="19050" cap="flat" cmpd="sng" algn="ctr">
                      <a:solidFill>
                        <a:schemeClr val="tx2"/>
                      </a:solidFill>
                      <a:prstDash val="solid"/>
                      <a:round/>
                      <a:headEnd type="none" w="sm" len="sm"/>
                      <a:tailEnd type="none" w="sm" len="sm"/>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uz-Cyrl-UZ" sz="2400" b="1" i="0" u="none" strike="noStrike" cap="none" normalizeH="0" baseline="0" smtClean="0">
                          <a:ln>
                            <a:noFill/>
                          </a:ln>
                          <a:solidFill>
                            <a:srgbClr val="180EE0"/>
                          </a:solidFill>
                          <a:effectLst/>
                          <a:latin typeface="Times New Roman" pitchFamily="18" charset="0"/>
                        </a:rPr>
                        <a:t>99,6</a:t>
                      </a:r>
                      <a:endParaRPr kumimoji="0" lang="ru-RU" sz="2400" b="1" i="0" u="none" strike="noStrike" cap="none" normalizeH="0" baseline="0" smtClean="0">
                        <a:ln>
                          <a:noFill/>
                        </a:ln>
                        <a:solidFill>
                          <a:srgbClr val="180EE0"/>
                        </a:solidFill>
                        <a:effectLst/>
                        <a:latin typeface="Times New Roman" pitchFamily="18" charset="0"/>
                      </a:endParaRPr>
                    </a:p>
                  </a:txBody>
                  <a:tcPr marT="45710" marB="45710" anchor="ctr" horzOverflow="overflow">
                    <a:lnL w="19050" cap="flat" cmpd="sng" algn="ctr">
                      <a:solidFill>
                        <a:schemeClr val="tx2"/>
                      </a:solidFill>
                      <a:prstDash val="solid"/>
                      <a:round/>
                      <a:headEnd type="none" w="sm" len="sm"/>
                      <a:tailEnd type="none" w="sm" len="sm"/>
                    </a:lnL>
                    <a:lnR w="19050" cap="flat" cmpd="sng" algn="ctr">
                      <a:solidFill>
                        <a:schemeClr val="tx2"/>
                      </a:solidFill>
                      <a:prstDash val="solid"/>
                      <a:round/>
                      <a:headEnd type="none" w="sm" len="sm"/>
                      <a:tailEnd type="none" w="sm" len="sm"/>
                    </a:lnR>
                    <a:lnT w="12700" cap="flat" cmpd="sng" algn="ctr">
                      <a:solidFill>
                        <a:schemeClr val="tx2"/>
                      </a:solidFill>
                      <a:prstDash val="solid"/>
                      <a:round/>
                      <a:headEnd type="none" w="med" len="med"/>
                      <a:tailEnd type="none" w="med" len="med"/>
                    </a:lnT>
                    <a:lnB w="19050" cap="flat" cmpd="sng" algn="ctr">
                      <a:solidFill>
                        <a:schemeClr val="tx2"/>
                      </a:solidFill>
                      <a:prstDash val="solid"/>
                      <a:round/>
                      <a:headEnd type="none" w="sm" len="sm"/>
                      <a:tailEnd type="none" w="sm" len="sm"/>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uz-Cyrl-UZ" sz="2400" b="1" i="0" u="none" strike="noStrike" cap="none" normalizeH="0" baseline="0" smtClean="0">
                          <a:ln>
                            <a:noFill/>
                          </a:ln>
                          <a:solidFill>
                            <a:schemeClr val="tx1"/>
                          </a:solidFill>
                          <a:effectLst/>
                          <a:latin typeface="Times New Roman" pitchFamily="18" charset="0"/>
                        </a:rPr>
                        <a:t>66,6</a:t>
                      </a:r>
                      <a:endParaRPr kumimoji="0" lang="ru-RU" sz="2400" b="1" i="0" u="none" strike="noStrike" cap="none" normalizeH="0" baseline="0" smtClean="0">
                        <a:ln>
                          <a:noFill/>
                        </a:ln>
                        <a:solidFill>
                          <a:schemeClr val="tx1"/>
                        </a:solidFill>
                        <a:effectLst/>
                        <a:latin typeface="Times New Roman" pitchFamily="18" charset="0"/>
                      </a:endParaRPr>
                    </a:p>
                  </a:txBody>
                  <a:tcPr marT="45710" marB="45710" anchor="ctr" horzOverflow="overflow">
                    <a:lnL w="19050" cap="flat" cmpd="sng" algn="ctr">
                      <a:solidFill>
                        <a:schemeClr val="tx2"/>
                      </a:solidFill>
                      <a:prstDash val="solid"/>
                      <a:round/>
                      <a:headEnd type="none" w="sm" len="sm"/>
                      <a:tailEnd type="none" w="sm" len="sm"/>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9050" cap="flat" cmpd="sng" algn="ctr">
                      <a:solidFill>
                        <a:schemeClr val="tx2"/>
                      </a:solidFill>
                      <a:prstDash val="solid"/>
                      <a:round/>
                      <a:headEnd type="none" w="sm" len="sm"/>
                      <a:tailEnd type="none" w="sm" len="sm"/>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uz-Cyrl-UZ" sz="2400" b="1" i="0" u="none" strike="noStrike" cap="none" normalizeH="0" baseline="0" smtClean="0">
                          <a:ln>
                            <a:noFill/>
                          </a:ln>
                          <a:solidFill>
                            <a:schemeClr val="tx1"/>
                          </a:solidFill>
                          <a:effectLst/>
                          <a:latin typeface="Times New Roman" pitchFamily="18" charset="0"/>
                        </a:rPr>
                        <a:t>4-4</a:t>
                      </a:r>
                      <a:endParaRPr kumimoji="0" lang="ru-RU" sz="2400" b="1" i="0" u="none" strike="noStrike" cap="none" normalizeH="0" baseline="0" smtClean="0">
                        <a:ln>
                          <a:noFill/>
                        </a:ln>
                        <a:solidFill>
                          <a:schemeClr val="tx1"/>
                        </a:solidFill>
                        <a:effectLst/>
                        <a:latin typeface="Times New Roman" pitchFamily="18" charset="0"/>
                      </a:endParaRPr>
                    </a:p>
                  </a:txBody>
                  <a:tcPr marT="45710" marB="45710" anchor="ctr"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9050" cap="flat" cmpd="sng" algn="ctr">
                      <a:solidFill>
                        <a:schemeClr val="tx2"/>
                      </a:solidFill>
                      <a:prstDash val="solid"/>
                      <a:round/>
                      <a:headEnd type="none" w="sm" len="sm"/>
                      <a:tailEnd type="none" w="sm" len="sm"/>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uz-Cyrl-UZ" sz="2400" b="1" i="0" u="none" strike="noStrike" cap="none" normalizeH="0" baseline="0" smtClean="0">
                          <a:ln>
                            <a:noFill/>
                          </a:ln>
                          <a:solidFill>
                            <a:schemeClr val="tx1"/>
                          </a:solidFill>
                          <a:effectLst/>
                          <a:latin typeface="Times New Roman" pitchFamily="18" charset="0"/>
                        </a:rPr>
                        <a:t>88,8</a:t>
                      </a:r>
                      <a:endParaRPr kumimoji="0" lang="ru-RU" sz="2400" b="1" i="0" u="none" strike="noStrike" cap="none" normalizeH="0" baseline="0" smtClean="0">
                        <a:ln>
                          <a:noFill/>
                        </a:ln>
                        <a:solidFill>
                          <a:schemeClr val="tx1"/>
                        </a:solidFill>
                        <a:effectLst/>
                        <a:latin typeface="Times New Roman" pitchFamily="18" charset="0"/>
                      </a:endParaRPr>
                    </a:p>
                  </a:txBody>
                  <a:tcPr marT="45710" marB="45710" anchor="ctr" horzOverflow="overflow">
                    <a:lnL w="12700" cap="flat" cmpd="sng" algn="ctr">
                      <a:solidFill>
                        <a:schemeClr val="tx2"/>
                      </a:solidFill>
                      <a:prstDash val="solid"/>
                      <a:round/>
                      <a:headEnd type="none" w="med" len="med"/>
                      <a:tailEnd type="none" w="med" len="med"/>
                    </a:lnL>
                    <a:lnR w="19050" cap="flat" cmpd="sng" algn="ctr">
                      <a:solidFill>
                        <a:schemeClr val="tx2"/>
                      </a:solidFill>
                      <a:prstDash val="solid"/>
                      <a:round/>
                      <a:headEnd type="none" w="sm" len="sm"/>
                      <a:tailEnd type="none" w="sm" len="sm"/>
                    </a:lnR>
                    <a:lnT w="12700" cap="flat" cmpd="sng" algn="ctr">
                      <a:solidFill>
                        <a:schemeClr val="tx2"/>
                      </a:solidFill>
                      <a:prstDash val="solid"/>
                      <a:round/>
                      <a:headEnd type="none" w="med" len="med"/>
                      <a:tailEnd type="none" w="med" len="med"/>
                    </a:lnT>
                    <a:lnB w="19050" cap="flat" cmpd="sng" algn="ctr">
                      <a:solidFill>
                        <a:schemeClr val="tx2"/>
                      </a:solidFill>
                      <a:prstDash val="solid"/>
                      <a:round/>
                      <a:headEnd type="none" w="sm" len="sm"/>
                      <a:tailEnd type="none" w="sm" len="sm"/>
                    </a:lnB>
                    <a:lnTlToBr>
                      <a:noFill/>
                    </a:lnTlToBr>
                    <a:lnBlToTr>
                      <a:noFill/>
                    </a:lnBlToTr>
                    <a:solidFill>
                      <a:schemeClr val="bg1"/>
                    </a:solidFill>
                  </a:tcPr>
                </a:tc>
                <a:extLst>
                  <a:ext uri="{0D108BD9-81ED-4DB2-BD59-A6C34878D82A}">
                    <a16:rowId xmlns:a16="http://schemas.microsoft.com/office/drawing/2014/main" val="10002"/>
                  </a:ext>
                </a:extLst>
              </a:tr>
              <a:tr h="457161">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uz-Cyrl-UZ" sz="2400" b="1" i="0" u="none" strike="noStrike" cap="none" normalizeH="0" baseline="0" smtClean="0">
                          <a:ln>
                            <a:noFill/>
                          </a:ln>
                          <a:solidFill>
                            <a:schemeClr val="tx1"/>
                          </a:solidFill>
                          <a:effectLst/>
                          <a:latin typeface="Times New Roman" pitchFamily="18" charset="0"/>
                        </a:rPr>
                        <a:t>7</a:t>
                      </a:r>
                      <a:endParaRPr kumimoji="0" lang="ru-RU" sz="2400" b="1" i="0" u="none" strike="noStrike" cap="none" normalizeH="0" baseline="0" smtClean="0">
                        <a:ln>
                          <a:noFill/>
                        </a:ln>
                        <a:solidFill>
                          <a:schemeClr val="tx1"/>
                        </a:solidFill>
                        <a:effectLst/>
                        <a:latin typeface="Times New Roman" pitchFamily="18" charset="0"/>
                      </a:endParaRPr>
                    </a:p>
                  </a:txBody>
                  <a:tcPr marT="45710" marB="45710" horzOverflow="overflow">
                    <a:lnL w="19050" cap="flat" cmpd="sng" algn="ctr">
                      <a:solidFill>
                        <a:schemeClr val="tx2"/>
                      </a:solidFill>
                      <a:prstDash val="solid"/>
                      <a:round/>
                      <a:headEnd type="none" w="sm" len="sm"/>
                      <a:tailEnd type="none" w="sm" len="sm"/>
                    </a:lnL>
                    <a:lnR w="19050" cap="flat" cmpd="sng" algn="ctr">
                      <a:solidFill>
                        <a:schemeClr val="tx2"/>
                      </a:solidFill>
                      <a:prstDash val="solid"/>
                      <a:round/>
                      <a:headEnd type="none" w="sm" len="sm"/>
                      <a:tailEnd type="none" w="sm" len="sm"/>
                    </a:lnR>
                    <a:lnT w="19050" cap="flat" cmpd="sng" algn="ctr">
                      <a:solidFill>
                        <a:schemeClr val="tx2"/>
                      </a:solidFill>
                      <a:prstDash val="solid"/>
                      <a:round/>
                      <a:headEnd type="none" w="sm" len="sm"/>
                      <a:tailEnd type="none" w="sm" len="sm"/>
                    </a:lnT>
                    <a:lnB w="12700"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uz-Cyrl-UZ" sz="2400" b="1" i="0" u="none" strike="noStrike" cap="none" normalizeH="0" baseline="0" smtClean="0">
                          <a:ln>
                            <a:noFill/>
                          </a:ln>
                          <a:solidFill>
                            <a:srgbClr val="180EE0"/>
                          </a:solidFill>
                          <a:effectLst/>
                          <a:latin typeface="Times New Roman" pitchFamily="18" charset="0"/>
                          <a:cs typeface="Times New Roman" pitchFamily="18" charset="0"/>
                        </a:rPr>
                        <a:t>116,2</a:t>
                      </a:r>
                      <a:endParaRPr kumimoji="0" lang="ru-RU" sz="2400" b="1" i="0" u="none" strike="noStrike" cap="none" normalizeH="0" baseline="0" smtClean="0">
                        <a:ln>
                          <a:noFill/>
                        </a:ln>
                        <a:solidFill>
                          <a:srgbClr val="180EE0"/>
                        </a:solidFill>
                        <a:effectLst/>
                        <a:latin typeface="Times New Roman" pitchFamily="18" charset="0"/>
                        <a:cs typeface="Times New Roman" pitchFamily="18" charset="0"/>
                      </a:endParaRPr>
                    </a:p>
                  </a:txBody>
                  <a:tcPr marT="45710" marB="45710" horzOverflow="overflow">
                    <a:lnL w="19050" cap="flat" cmpd="sng" algn="ctr">
                      <a:solidFill>
                        <a:schemeClr val="tx2"/>
                      </a:solidFill>
                      <a:prstDash val="solid"/>
                      <a:round/>
                      <a:headEnd type="none" w="sm" len="sm"/>
                      <a:tailEnd type="none" w="sm" len="sm"/>
                    </a:lnL>
                    <a:lnR w="19050" cap="flat" cmpd="sng" algn="ctr">
                      <a:solidFill>
                        <a:schemeClr val="tx2"/>
                      </a:solidFill>
                      <a:prstDash val="solid"/>
                      <a:round/>
                      <a:headEnd type="none" w="sm" len="sm"/>
                      <a:tailEnd type="none" w="sm" len="sm"/>
                    </a:lnR>
                    <a:lnT w="19050" cap="flat" cmpd="sng" algn="ctr">
                      <a:solidFill>
                        <a:schemeClr val="tx2"/>
                      </a:solidFill>
                      <a:prstDash val="solid"/>
                      <a:round/>
                      <a:headEnd type="none" w="sm" len="sm"/>
                      <a:tailEnd type="none" w="sm" len="sm"/>
                    </a:lnT>
                    <a:lnB w="12700"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uz-Cyrl-UZ" sz="2400" b="1" i="0" u="none" strike="noStrike" cap="none" normalizeH="0" baseline="0" smtClean="0">
                          <a:ln>
                            <a:noFill/>
                          </a:ln>
                          <a:solidFill>
                            <a:schemeClr val="tx1"/>
                          </a:solidFill>
                          <a:effectLst/>
                          <a:latin typeface="Times New Roman" pitchFamily="18" charset="0"/>
                          <a:cs typeface="Times New Roman" pitchFamily="18" charset="0"/>
                        </a:rPr>
                        <a:t>77,7</a:t>
                      </a:r>
                      <a:endParaRPr kumimoji="0" lang="ru-RU" sz="2400" b="1" i="0" u="none" strike="noStrike" cap="none" normalizeH="0" baseline="0" smtClean="0">
                        <a:ln>
                          <a:noFill/>
                        </a:ln>
                        <a:solidFill>
                          <a:schemeClr val="tx1"/>
                        </a:solidFill>
                        <a:effectLst/>
                        <a:latin typeface="Times New Roman" pitchFamily="18" charset="0"/>
                        <a:cs typeface="Times New Roman" pitchFamily="18" charset="0"/>
                      </a:endParaRPr>
                    </a:p>
                  </a:txBody>
                  <a:tcPr marT="45710" marB="45710" horzOverflow="overflow">
                    <a:lnL w="19050" cap="flat" cmpd="sng" algn="ctr">
                      <a:solidFill>
                        <a:schemeClr val="tx2"/>
                      </a:solidFill>
                      <a:prstDash val="solid"/>
                      <a:round/>
                      <a:headEnd type="none" w="sm" len="sm"/>
                      <a:tailEnd type="none" w="sm" len="sm"/>
                    </a:lnL>
                    <a:lnR w="12700" cap="flat" cmpd="sng" algn="ctr">
                      <a:solidFill>
                        <a:schemeClr val="tx2"/>
                      </a:solidFill>
                      <a:prstDash val="solid"/>
                      <a:round/>
                      <a:headEnd type="none" w="med" len="med"/>
                      <a:tailEnd type="none" w="med" len="med"/>
                    </a:lnR>
                    <a:lnT w="19050" cap="flat" cmpd="sng" algn="ctr">
                      <a:solidFill>
                        <a:schemeClr val="tx2"/>
                      </a:solidFill>
                      <a:prstDash val="solid"/>
                      <a:round/>
                      <a:headEnd type="none" w="sm" len="sm"/>
                      <a:tailEnd type="none" w="sm" len="sm"/>
                    </a:lnT>
                    <a:lnB w="12700"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uz-Cyrl-UZ" sz="2400" b="1" i="0" u="none" strike="noStrike" cap="none" normalizeH="0" baseline="0" smtClean="0">
                          <a:ln>
                            <a:noFill/>
                          </a:ln>
                          <a:solidFill>
                            <a:schemeClr val="tx1"/>
                          </a:solidFill>
                          <a:effectLst/>
                          <a:latin typeface="Times New Roman" pitchFamily="18" charset="0"/>
                        </a:rPr>
                        <a:t>4-5</a:t>
                      </a:r>
                      <a:endParaRPr kumimoji="0" lang="ru-RU" sz="2400" b="1" i="0" u="none" strike="noStrike" cap="none" normalizeH="0" baseline="0" smtClean="0">
                        <a:ln>
                          <a:noFill/>
                        </a:ln>
                        <a:solidFill>
                          <a:schemeClr val="tx1"/>
                        </a:solidFill>
                        <a:effectLst/>
                        <a:latin typeface="Times New Roman" pitchFamily="18" charset="0"/>
                      </a:endParaRPr>
                    </a:p>
                  </a:txBody>
                  <a:tcPr marT="45710" marB="45710"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9050" cap="flat" cmpd="sng" algn="ctr">
                      <a:solidFill>
                        <a:schemeClr val="tx2"/>
                      </a:solidFill>
                      <a:prstDash val="solid"/>
                      <a:round/>
                      <a:headEnd type="none" w="sm" len="sm"/>
                      <a:tailEnd type="none" w="sm" len="sm"/>
                    </a:lnT>
                    <a:lnB w="12700" cap="flat" cmpd="sng" algn="ctr">
                      <a:solidFill>
                        <a:schemeClr val="tx2"/>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uz-Cyrl-UZ" sz="2400" b="1" i="0" u="none" strike="noStrike" cap="none" normalizeH="0" baseline="0" smtClean="0">
                          <a:ln>
                            <a:noFill/>
                          </a:ln>
                          <a:solidFill>
                            <a:schemeClr val="tx1"/>
                          </a:solidFill>
                          <a:effectLst/>
                          <a:latin typeface="Times New Roman" pitchFamily="18" charset="0"/>
                          <a:cs typeface="Times New Roman" pitchFamily="18" charset="0"/>
                        </a:rPr>
                        <a:t>100,0</a:t>
                      </a:r>
                      <a:endParaRPr kumimoji="0" lang="ru-RU" sz="2400" b="1" i="0" u="none" strike="noStrike" cap="none" normalizeH="0" baseline="0" smtClean="0">
                        <a:ln>
                          <a:noFill/>
                        </a:ln>
                        <a:solidFill>
                          <a:schemeClr val="tx1"/>
                        </a:solidFill>
                        <a:effectLst/>
                        <a:latin typeface="Times New Roman" pitchFamily="18" charset="0"/>
                        <a:cs typeface="Times New Roman" pitchFamily="18" charset="0"/>
                      </a:endParaRPr>
                    </a:p>
                  </a:txBody>
                  <a:tcPr marT="45710" marB="45710" horzOverflow="overflow">
                    <a:lnL w="12700" cap="flat" cmpd="sng" algn="ctr">
                      <a:solidFill>
                        <a:schemeClr val="tx2"/>
                      </a:solidFill>
                      <a:prstDash val="solid"/>
                      <a:round/>
                      <a:headEnd type="none" w="med" len="med"/>
                      <a:tailEnd type="none" w="med" len="med"/>
                    </a:lnL>
                    <a:lnR w="19050" cap="flat" cmpd="sng" algn="ctr">
                      <a:solidFill>
                        <a:schemeClr val="tx2"/>
                      </a:solidFill>
                      <a:prstDash val="solid"/>
                      <a:round/>
                      <a:headEnd type="none" w="sm" len="sm"/>
                      <a:tailEnd type="none" w="sm" len="sm"/>
                    </a:lnR>
                    <a:lnT w="19050" cap="flat" cmpd="sng" algn="ctr">
                      <a:solidFill>
                        <a:schemeClr val="tx2"/>
                      </a:solidFill>
                      <a:prstDash val="solid"/>
                      <a:round/>
                      <a:headEnd type="none" w="sm" len="sm"/>
                      <a:tailEnd type="none" w="sm" len="sm"/>
                    </a:lnT>
                    <a:lnB w="12700" cap="flat" cmpd="sng" algn="ctr">
                      <a:solidFill>
                        <a:schemeClr val="tx2"/>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457161">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uz-Cyrl-UZ" sz="2400" b="1" i="0" u="none" strike="noStrike" cap="none" normalizeH="0" baseline="0" smtClean="0">
                          <a:ln>
                            <a:noFill/>
                          </a:ln>
                          <a:solidFill>
                            <a:schemeClr val="tx1"/>
                          </a:solidFill>
                          <a:effectLst/>
                          <a:latin typeface="Times New Roman" pitchFamily="18" charset="0"/>
                        </a:rPr>
                        <a:t>8</a:t>
                      </a:r>
                      <a:endParaRPr kumimoji="0" lang="ru-RU" sz="2400" b="1" i="0" u="none" strike="noStrike" cap="none" normalizeH="0" baseline="0" smtClean="0">
                        <a:ln>
                          <a:noFill/>
                        </a:ln>
                        <a:solidFill>
                          <a:schemeClr val="tx1"/>
                        </a:solidFill>
                        <a:effectLst/>
                        <a:latin typeface="Times New Roman" pitchFamily="18" charset="0"/>
                      </a:endParaRPr>
                    </a:p>
                  </a:txBody>
                  <a:tcPr marT="45710" marB="45710" horzOverflow="overflow">
                    <a:lnL w="19050" cap="flat" cmpd="sng" algn="ctr">
                      <a:solidFill>
                        <a:schemeClr val="tx2"/>
                      </a:solidFill>
                      <a:prstDash val="solid"/>
                      <a:round/>
                      <a:headEnd type="none" w="sm" len="sm"/>
                      <a:tailEnd type="none" w="sm" len="sm"/>
                    </a:lnL>
                    <a:lnR w="19050" cap="flat" cmpd="sng" algn="ctr">
                      <a:solidFill>
                        <a:schemeClr val="tx2"/>
                      </a:solidFill>
                      <a:prstDash val="solid"/>
                      <a:round/>
                      <a:headEnd type="none" w="sm" len="sm"/>
                      <a:tailEnd type="none" w="sm" len="sm"/>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uz-Cyrl-UZ" sz="2400" b="1" i="0" u="none" strike="noStrike" cap="none" normalizeH="0" baseline="0" smtClean="0">
                          <a:ln>
                            <a:noFill/>
                          </a:ln>
                          <a:solidFill>
                            <a:srgbClr val="180EE0"/>
                          </a:solidFill>
                          <a:effectLst/>
                          <a:latin typeface="Times New Roman" pitchFamily="18" charset="0"/>
                          <a:cs typeface="Times New Roman" pitchFamily="18" charset="0"/>
                        </a:rPr>
                        <a:t>132,8</a:t>
                      </a:r>
                      <a:endParaRPr kumimoji="0" lang="ru-RU" sz="2400" b="1" i="0" u="none" strike="noStrike" cap="none" normalizeH="0" baseline="0" smtClean="0">
                        <a:ln>
                          <a:noFill/>
                        </a:ln>
                        <a:solidFill>
                          <a:srgbClr val="180EE0"/>
                        </a:solidFill>
                        <a:effectLst/>
                        <a:latin typeface="Times New Roman" pitchFamily="18" charset="0"/>
                        <a:cs typeface="Times New Roman" pitchFamily="18" charset="0"/>
                      </a:endParaRPr>
                    </a:p>
                  </a:txBody>
                  <a:tcPr marT="45710" marB="45710" horzOverflow="overflow">
                    <a:lnL w="19050" cap="flat" cmpd="sng" algn="ctr">
                      <a:solidFill>
                        <a:schemeClr val="tx2"/>
                      </a:solidFill>
                      <a:prstDash val="solid"/>
                      <a:round/>
                      <a:headEnd type="none" w="sm" len="sm"/>
                      <a:tailEnd type="none" w="sm" len="sm"/>
                    </a:lnL>
                    <a:lnR w="19050" cap="flat" cmpd="sng" algn="ctr">
                      <a:solidFill>
                        <a:schemeClr val="tx2"/>
                      </a:solidFill>
                      <a:prstDash val="solid"/>
                      <a:round/>
                      <a:headEnd type="none" w="sm" len="sm"/>
                      <a:tailEnd type="none" w="sm" len="sm"/>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uz-Cyrl-UZ" sz="2400" b="1" i="0" u="none" strike="noStrike" cap="none" normalizeH="0" baseline="0" smtClean="0">
                          <a:ln>
                            <a:noFill/>
                          </a:ln>
                          <a:solidFill>
                            <a:srgbClr val="180EE0"/>
                          </a:solidFill>
                          <a:effectLst/>
                          <a:latin typeface="Times New Roman" pitchFamily="18" charset="0"/>
                          <a:cs typeface="Times New Roman" pitchFamily="18" charset="0"/>
                        </a:rPr>
                        <a:t>88,8</a:t>
                      </a:r>
                      <a:endParaRPr kumimoji="0" lang="ru-RU" sz="2400" b="1" i="0" u="none" strike="noStrike" cap="none" normalizeH="0" baseline="0" smtClean="0">
                        <a:ln>
                          <a:noFill/>
                        </a:ln>
                        <a:solidFill>
                          <a:srgbClr val="180EE0"/>
                        </a:solidFill>
                        <a:effectLst/>
                        <a:latin typeface="Times New Roman" pitchFamily="18" charset="0"/>
                        <a:cs typeface="Times New Roman" pitchFamily="18" charset="0"/>
                      </a:endParaRPr>
                    </a:p>
                  </a:txBody>
                  <a:tcPr marT="45710" marB="45710" horzOverflow="overflow">
                    <a:lnL w="19050" cap="flat" cmpd="sng" algn="ctr">
                      <a:solidFill>
                        <a:schemeClr val="tx2"/>
                      </a:solidFill>
                      <a:prstDash val="solid"/>
                      <a:round/>
                      <a:headEnd type="none" w="sm" len="sm"/>
                      <a:tailEnd type="none" w="sm" len="sm"/>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uz-Cyrl-UZ" sz="2400" b="1" i="0" u="none" strike="noStrike" cap="none" normalizeH="0" baseline="0" smtClean="0">
                          <a:ln>
                            <a:noFill/>
                          </a:ln>
                          <a:solidFill>
                            <a:schemeClr val="tx1"/>
                          </a:solidFill>
                          <a:effectLst/>
                          <a:latin typeface="Times New Roman" pitchFamily="18" charset="0"/>
                        </a:rPr>
                        <a:t>5-5</a:t>
                      </a:r>
                      <a:endParaRPr kumimoji="0" lang="ru-RU" sz="2400" b="1" i="0" u="none" strike="noStrike" cap="none" normalizeH="0" baseline="0" smtClean="0">
                        <a:ln>
                          <a:noFill/>
                        </a:ln>
                        <a:solidFill>
                          <a:schemeClr val="tx1"/>
                        </a:solidFill>
                        <a:effectLst/>
                        <a:latin typeface="Times New Roman" pitchFamily="18" charset="0"/>
                      </a:endParaRPr>
                    </a:p>
                  </a:txBody>
                  <a:tcPr marT="45710" marB="45710"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uz-Cyrl-UZ" sz="2400" b="1" i="0" u="none" strike="noStrike" cap="none" normalizeH="0" baseline="0" smtClean="0">
                          <a:ln>
                            <a:noFill/>
                          </a:ln>
                          <a:solidFill>
                            <a:schemeClr val="tx1"/>
                          </a:solidFill>
                          <a:effectLst/>
                          <a:latin typeface="Times New Roman" pitchFamily="18" charset="0"/>
                          <a:cs typeface="Times New Roman" pitchFamily="18" charset="0"/>
                        </a:rPr>
                        <a:t>111,1</a:t>
                      </a:r>
                      <a:endParaRPr kumimoji="0" lang="ru-RU" sz="2400" b="1" i="0" u="none" strike="noStrike" cap="none" normalizeH="0" baseline="0" smtClean="0">
                        <a:ln>
                          <a:noFill/>
                        </a:ln>
                        <a:solidFill>
                          <a:schemeClr val="tx1"/>
                        </a:solidFill>
                        <a:effectLst/>
                        <a:latin typeface="Times New Roman" pitchFamily="18" charset="0"/>
                        <a:cs typeface="Times New Roman" pitchFamily="18" charset="0"/>
                      </a:endParaRPr>
                    </a:p>
                  </a:txBody>
                  <a:tcPr marT="45710" marB="45710" horzOverflow="overflow">
                    <a:lnL w="12700" cap="flat" cmpd="sng" algn="ctr">
                      <a:solidFill>
                        <a:schemeClr val="tx2"/>
                      </a:solidFill>
                      <a:prstDash val="solid"/>
                      <a:round/>
                      <a:headEnd type="none" w="med" len="med"/>
                      <a:tailEnd type="none" w="med" len="med"/>
                    </a:lnL>
                    <a:lnR w="19050" cap="flat" cmpd="sng" algn="ctr">
                      <a:solidFill>
                        <a:schemeClr val="tx2"/>
                      </a:solidFill>
                      <a:prstDash val="solid"/>
                      <a:round/>
                      <a:headEnd type="none" w="sm" len="sm"/>
                      <a:tailEnd type="none" w="sm" len="sm"/>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457161">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uz-Cyrl-UZ" sz="2400" b="1" i="0" u="none" strike="noStrike" cap="none" normalizeH="0" baseline="0" smtClean="0">
                          <a:ln>
                            <a:noFill/>
                          </a:ln>
                          <a:solidFill>
                            <a:schemeClr val="tx1"/>
                          </a:solidFill>
                          <a:effectLst/>
                          <a:latin typeface="Times New Roman" pitchFamily="18" charset="0"/>
                        </a:rPr>
                        <a:t>9</a:t>
                      </a:r>
                      <a:endParaRPr kumimoji="0" lang="ru-RU" sz="2400" b="1" i="0" u="none" strike="noStrike" cap="none" normalizeH="0" baseline="0" smtClean="0">
                        <a:ln>
                          <a:noFill/>
                        </a:ln>
                        <a:solidFill>
                          <a:schemeClr val="tx1"/>
                        </a:solidFill>
                        <a:effectLst/>
                        <a:latin typeface="Times New Roman" pitchFamily="18" charset="0"/>
                      </a:endParaRPr>
                    </a:p>
                  </a:txBody>
                  <a:tcPr marT="45710" marB="45710" horzOverflow="overflow">
                    <a:lnL w="19050" cap="flat" cmpd="sng" algn="ctr">
                      <a:solidFill>
                        <a:schemeClr val="tx2"/>
                      </a:solidFill>
                      <a:prstDash val="solid"/>
                      <a:round/>
                      <a:headEnd type="none" w="sm" len="sm"/>
                      <a:tailEnd type="none" w="sm" len="sm"/>
                    </a:lnL>
                    <a:lnR w="19050" cap="flat" cmpd="sng" algn="ctr">
                      <a:solidFill>
                        <a:schemeClr val="tx2"/>
                      </a:solidFill>
                      <a:prstDash val="solid"/>
                      <a:round/>
                      <a:headEnd type="none" w="sm" len="sm"/>
                      <a:tailEnd type="none" w="sm" len="sm"/>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uz-Cyrl-UZ" sz="2400" b="1" i="0" u="none" strike="noStrike" cap="none" normalizeH="0" baseline="0" smtClean="0">
                          <a:ln>
                            <a:noFill/>
                          </a:ln>
                          <a:solidFill>
                            <a:schemeClr val="tx1"/>
                          </a:solidFill>
                          <a:effectLst/>
                          <a:latin typeface="Times New Roman" pitchFamily="18" charset="0"/>
                          <a:cs typeface="Times New Roman" pitchFamily="18" charset="0"/>
                        </a:rPr>
                        <a:t>149,4</a:t>
                      </a:r>
                      <a:endParaRPr kumimoji="0" lang="ru-RU" sz="2400" b="1" i="0" u="none" strike="noStrike" cap="none" normalizeH="0" baseline="0" smtClean="0">
                        <a:ln>
                          <a:noFill/>
                        </a:ln>
                        <a:solidFill>
                          <a:schemeClr val="tx1"/>
                        </a:solidFill>
                        <a:effectLst/>
                        <a:latin typeface="Times New Roman" pitchFamily="18" charset="0"/>
                        <a:cs typeface="Times New Roman" pitchFamily="18" charset="0"/>
                      </a:endParaRPr>
                    </a:p>
                  </a:txBody>
                  <a:tcPr marT="45710" marB="45710" horzOverflow="overflow">
                    <a:lnL w="19050" cap="flat" cmpd="sng" algn="ctr">
                      <a:solidFill>
                        <a:schemeClr val="tx2"/>
                      </a:solidFill>
                      <a:prstDash val="solid"/>
                      <a:round/>
                      <a:headEnd type="none" w="sm" len="sm"/>
                      <a:tailEnd type="none" w="sm" len="sm"/>
                    </a:lnL>
                    <a:lnR w="19050" cap="flat" cmpd="sng" algn="ctr">
                      <a:solidFill>
                        <a:schemeClr val="tx2"/>
                      </a:solidFill>
                      <a:prstDash val="solid"/>
                      <a:round/>
                      <a:headEnd type="none" w="sm" len="sm"/>
                      <a:tailEnd type="none" w="sm" len="sm"/>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uz-Cyrl-UZ" sz="2400" b="1" i="0" u="none" strike="noStrike" cap="none" normalizeH="0" baseline="0" smtClean="0">
                          <a:ln>
                            <a:noFill/>
                          </a:ln>
                          <a:solidFill>
                            <a:srgbClr val="180EE0"/>
                          </a:solidFill>
                          <a:effectLst/>
                          <a:latin typeface="Times New Roman" pitchFamily="18" charset="0"/>
                          <a:cs typeface="Times New Roman" pitchFamily="18" charset="0"/>
                        </a:rPr>
                        <a:t>100,0</a:t>
                      </a:r>
                      <a:endParaRPr kumimoji="0" lang="ru-RU" sz="2400" b="1" i="0" u="none" strike="noStrike" cap="none" normalizeH="0" baseline="0" smtClean="0">
                        <a:ln>
                          <a:noFill/>
                        </a:ln>
                        <a:solidFill>
                          <a:srgbClr val="180EE0"/>
                        </a:solidFill>
                        <a:effectLst/>
                        <a:latin typeface="Times New Roman" pitchFamily="18" charset="0"/>
                        <a:cs typeface="Times New Roman" pitchFamily="18" charset="0"/>
                      </a:endParaRPr>
                    </a:p>
                  </a:txBody>
                  <a:tcPr marT="45710" marB="45710" horzOverflow="overflow">
                    <a:lnL w="19050" cap="flat" cmpd="sng" algn="ctr">
                      <a:solidFill>
                        <a:schemeClr val="tx2"/>
                      </a:solidFill>
                      <a:prstDash val="solid"/>
                      <a:round/>
                      <a:headEnd type="none" w="sm" len="sm"/>
                      <a:tailEnd type="none" w="sm" len="sm"/>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uz-Cyrl-UZ" sz="2400" b="1" i="0" u="none" strike="noStrike" cap="none" normalizeH="0" baseline="0" smtClean="0">
                          <a:ln>
                            <a:noFill/>
                          </a:ln>
                          <a:solidFill>
                            <a:schemeClr val="tx1"/>
                          </a:solidFill>
                          <a:effectLst/>
                          <a:latin typeface="Times New Roman" pitchFamily="18" charset="0"/>
                          <a:cs typeface="Times New Roman" pitchFamily="18" charset="0"/>
                        </a:rPr>
                        <a:t>5-6</a:t>
                      </a:r>
                      <a:endParaRPr kumimoji="0" lang="ru-RU" sz="2400" b="1" i="0" u="none" strike="noStrike" cap="none" normalizeH="0" baseline="0" smtClean="0">
                        <a:ln>
                          <a:noFill/>
                        </a:ln>
                        <a:solidFill>
                          <a:schemeClr val="tx1"/>
                        </a:solidFill>
                        <a:effectLst/>
                        <a:latin typeface="Times New Roman" pitchFamily="18" charset="0"/>
                        <a:cs typeface="Times New Roman" pitchFamily="18" charset="0"/>
                      </a:endParaRPr>
                    </a:p>
                  </a:txBody>
                  <a:tcPr marT="45710" marB="45710"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uz-Cyrl-UZ" sz="2400" b="1" i="0" u="none" strike="noStrike" cap="none" normalizeH="0" baseline="0" smtClean="0">
                          <a:ln>
                            <a:noFill/>
                          </a:ln>
                          <a:solidFill>
                            <a:srgbClr val="180EE0"/>
                          </a:solidFill>
                          <a:effectLst/>
                          <a:latin typeface="Times New Roman" pitchFamily="18" charset="0"/>
                          <a:cs typeface="Times New Roman" pitchFamily="18" charset="0"/>
                        </a:rPr>
                        <a:t>122,2</a:t>
                      </a:r>
                      <a:endParaRPr kumimoji="0" lang="ru-RU" sz="2400" b="1" i="0" u="none" strike="noStrike" cap="none" normalizeH="0" baseline="0" smtClean="0">
                        <a:ln>
                          <a:noFill/>
                        </a:ln>
                        <a:solidFill>
                          <a:srgbClr val="180EE0"/>
                        </a:solidFill>
                        <a:effectLst/>
                        <a:latin typeface="Times New Roman" pitchFamily="18" charset="0"/>
                        <a:cs typeface="Times New Roman" pitchFamily="18" charset="0"/>
                      </a:endParaRPr>
                    </a:p>
                  </a:txBody>
                  <a:tcPr marT="45710" marB="45710" horzOverflow="overflow">
                    <a:lnL w="12700" cap="flat" cmpd="sng" algn="ctr">
                      <a:solidFill>
                        <a:schemeClr val="tx2"/>
                      </a:solidFill>
                      <a:prstDash val="solid"/>
                      <a:round/>
                      <a:headEnd type="none" w="med" len="med"/>
                      <a:tailEnd type="none" w="med" len="med"/>
                    </a:lnL>
                    <a:lnR w="19050" cap="flat" cmpd="sng" algn="ctr">
                      <a:solidFill>
                        <a:schemeClr val="tx2"/>
                      </a:solidFill>
                      <a:prstDash val="solid"/>
                      <a:round/>
                      <a:headEnd type="none" w="sm" len="sm"/>
                      <a:tailEnd type="none" w="sm" len="sm"/>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r h="490424">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uz-Cyrl-UZ" sz="2400" b="1" i="0" u="none" strike="noStrike" cap="none" normalizeH="0" baseline="0" smtClean="0">
                          <a:ln>
                            <a:noFill/>
                          </a:ln>
                          <a:solidFill>
                            <a:schemeClr val="tx1"/>
                          </a:solidFill>
                          <a:effectLst/>
                          <a:latin typeface="Times New Roman" pitchFamily="18" charset="0"/>
                        </a:rPr>
                        <a:t>10</a:t>
                      </a:r>
                      <a:endParaRPr kumimoji="0" lang="ru-RU" sz="2400" b="1" i="0" u="none" strike="noStrike" cap="none" normalizeH="0" baseline="0" smtClean="0">
                        <a:ln>
                          <a:noFill/>
                        </a:ln>
                        <a:solidFill>
                          <a:schemeClr val="tx1"/>
                        </a:solidFill>
                        <a:effectLst/>
                        <a:latin typeface="Times New Roman" pitchFamily="18" charset="0"/>
                      </a:endParaRPr>
                    </a:p>
                  </a:txBody>
                  <a:tcPr marT="45710" marB="45710" horzOverflow="overflow">
                    <a:lnL w="19050" cap="flat" cmpd="sng" algn="ctr">
                      <a:solidFill>
                        <a:schemeClr val="tx2"/>
                      </a:solidFill>
                      <a:prstDash val="solid"/>
                      <a:round/>
                      <a:headEnd type="none" w="sm" len="sm"/>
                      <a:tailEnd type="none" w="sm" len="sm"/>
                    </a:lnL>
                    <a:lnR w="19050" cap="flat" cmpd="sng" algn="ctr">
                      <a:solidFill>
                        <a:schemeClr val="tx2"/>
                      </a:solidFill>
                      <a:prstDash val="solid"/>
                      <a:round/>
                      <a:headEnd type="none" w="sm" len="sm"/>
                      <a:tailEnd type="none" w="sm" len="sm"/>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uz-Cyrl-UZ" sz="2400" b="1" i="0" u="none" strike="noStrike" cap="none" normalizeH="0" baseline="0" smtClean="0">
                          <a:ln>
                            <a:noFill/>
                          </a:ln>
                          <a:solidFill>
                            <a:schemeClr val="tx1"/>
                          </a:solidFill>
                          <a:effectLst/>
                          <a:latin typeface="Times New Roman" pitchFamily="18" charset="0"/>
                          <a:cs typeface="Times New Roman" pitchFamily="18" charset="0"/>
                        </a:rPr>
                        <a:t>166,6</a:t>
                      </a:r>
                      <a:endParaRPr kumimoji="0" lang="ru-RU" sz="2400" b="1" i="0" u="none" strike="noStrike" cap="none" normalizeH="0" baseline="0" smtClean="0">
                        <a:ln>
                          <a:noFill/>
                        </a:ln>
                        <a:solidFill>
                          <a:schemeClr val="tx1"/>
                        </a:solidFill>
                        <a:effectLst/>
                        <a:latin typeface="Times New Roman" pitchFamily="18" charset="0"/>
                        <a:cs typeface="Times New Roman" pitchFamily="18" charset="0"/>
                      </a:endParaRPr>
                    </a:p>
                  </a:txBody>
                  <a:tcPr marT="45710" marB="45710" horzOverflow="overflow">
                    <a:lnL w="19050" cap="flat" cmpd="sng" algn="ctr">
                      <a:solidFill>
                        <a:schemeClr val="tx2"/>
                      </a:solidFill>
                      <a:prstDash val="solid"/>
                      <a:round/>
                      <a:headEnd type="none" w="sm" len="sm"/>
                      <a:tailEnd type="none" w="sm" len="sm"/>
                    </a:lnL>
                    <a:lnR w="19050" cap="flat" cmpd="sng" algn="ctr">
                      <a:solidFill>
                        <a:schemeClr val="tx2"/>
                      </a:solidFill>
                      <a:prstDash val="solid"/>
                      <a:round/>
                      <a:headEnd type="none" w="sm" len="sm"/>
                      <a:tailEnd type="none" w="sm" len="sm"/>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uz-Cyrl-UZ" sz="2400" b="1" i="0" u="none" strike="noStrike" cap="none" normalizeH="0" baseline="0" smtClean="0">
                          <a:ln>
                            <a:noFill/>
                          </a:ln>
                          <a:solidFill>
                            <a:srgbClr val="180EE0"/>
                          </a:solidFill>
                          <a:effectLst/>
                          <a:latin typeface="Times New Roman" pitchFamily="18" charset="0"/>
                          <a:cs typeface="Times New Roman" pitchFamily="18" charset="0"/>
                        </a:rPr>
                        <a:t>111,1</a:t>
                      </a:r>
                      <a:endParaRPr kumimoji="0" lang="ru-RU" sz="2400" b="1" i="0" u="none" strike="noStrike" cap="none" normalizeH="0" baseline="0" smtClean="0">
                        <a:ln>
                          <a:noFill/>
                        </a:ln>
                        <a:solidFill>
                          <a:srgbClr val="180EE0"/>
                        </a:solidFill>
                        <a:effectLst/>
                        <a:latin typeface="Times New Roman" pitchFamily="18" charset="0"/>
                        <a:cs typeface="Times New Roman" pitchFamily="18" charset="0"/>
                      </a:endParaRPr>
                    </a:p>
                  </a:txBody>
                  <a:tcPr marT="45710" marB="45710" horzOverflow="overflow">
                    <a:lnL w="19050" cap="flat" cmpd="sng" algn="ctr">
                      <a:solidFill>
                        <a:schemeClr val="tx2"/>
                      </a:solidFill>
                      <a:prstDash val="solid"/>
                      <a:round/>
                      <a:headEnd type="none" w="sm" len="sm"/>
                      <a:tailEnd type="none" w="sm" len="sm"/>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uz-Cyrl-UZ" sz="2400" b="1" i="0" u="none" strike="noStrike" cap="none" normalizeH="0" baseline="0" smtClean="0">
                          <a:ln>
                            <a:noFill/>
                          </a:ln>
                          <a:solidFill>
                            <a:schemeClr val="tx1"/>
                          </a:solidFill>
                          <a:effectLst/>
                          <a:latin typeface="Times New Roman" pitchFamily="18" charset="0"/>
                          <a:cs typeface="Times New Roman" pitchFamily="18" charset="0"/>
                        </a:rPr>
                        <a:t>6-6</a:t>
                      </a:r>
                      <a:endParaRPr kumimoji="0" lang="ru-RU" sz="2400" b="1" i="0" u="none" strike="noStrike" cap="none" normalizeH="0" baseline="0" smtClean="0">
                        <a:ln>
                          <a:noFill/>
                        </a:ln>
                        <a:solidFill>
                          <a:schemeClr val="tx1"/>
                        </a:solidFill>
                        <a:effectLst/>
                        <a:latin typeface="Times New Roman" pitchFamily="18" charset="0"/>
                        <a:cs typeface="Times New Roman" pitchFamily="18" charset="0"/>
                      </a:endParaRPr>
                    </a:p>
                  </a:txBody>
                  <a:tcPr marT="45710" marB="45710"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uz-Cyrl-UZ" sz="2400" b="1" i="0" u="none" strike="noStrike" cap="none" normalizeH="0" baseline="0" smtClean="0">
                          <a:ln>
                            <a:noFill/>
                          </a:ln>
                          <a:solidFill>
                            <a:srgbClr val="180EE0"/>
                          </a:solidFill>
                          <a:effectLst/>
                          <a:latin typeface="Times New Roman" pitchFamily="18" charset="0"/>
                          <a:cs typeface="Times New Roman" pitchFamily="18" charset="0"/>
                        </a:rPr>
                        <a:t>133,3</a:t>
                      </a:r>
                      <a:endParaRPr kumimoji="0" lang="ru-RU" sz="2400" b="1" i="0" u="none" strike="noStrike" cap="none" normalizeH="0" baseline="0" smtClean="0">
                        <a:ln>
                          <a:noFill/>
                        </a:ln>
                        <a:solidFill>
                          <a:srgbClr val="180EE0"/>
                        </a:solidFill>
                        <a:effectLst/>
                        <a:latin typeface="Times New Roman" pitchFamily="18" charset="0"/>
                        <a:cs typeface="Times New Roman" pitchFamily="18" charset="0"/>
                      </a:endParaRPr>
                    </a:p>
                  </a:txBody>
                  <a:tcPr marT="45710" marB="45710" horzOverflow="overflow">
                    <a:lnL w="12700" cap="flat" cmpd="sng" algn="ctr">
                      <a:solidFill>
                        <a:schemeClr val="tx2"/>
                      </a:solidFill>
                      <a:prstDash val="solid"/>
                      <a:round/>
                      <a:headEnd type="none" w="med" len="med"/>
                      <a:tailEnd type="none" w="med" len="med"/>
                    </a:lnL>
                    <a:lnR w="19050" cap="flat" cmpd="sng" algn="ctr">
                      <a:solidFill>
                        <a:schemeClr val="tx2"/>
                      </a:solidFill>
                      <a:prstDash val="solid"/>
                      <a:round/>
                      <a:headEnd type="none" w="sm" len="sm"/>
                      <a:tailEnd type="none" w="sm" len="sm"/>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r h="457161">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uz-Cyrl-UZ" sz="2400" b="1" i="0" u="none" strike="noStrike" cap="none" normalizeH="0" baseline="0" smtClean="0">
                          <a:ln>
                            <a:noFill/>
                          </a:ln>
                          <a:solidFill>
                            <a:schemeClr val="tx1"/>
                          </a:solidFill>
                          <a:effectLst/>
                          <a:latin typeface="Times New Roman" pitchFamily="18" charset="0"/>
                        </a:rPr>
                        <a:t>11</a:t>
                      </a:r>
                      <a:endParaRPr kumimoji="0" lang="ru-RU" sz="2400" b="1" i="0" u="none" strike="noStrike" cap="none" normalizeH="0" baseline="0" smtClean="0">
                        <a:ln>
                          <a:noFill/>
                        </a:ln>
                        <a:solidFill>
                          <a:schemeClr val="tx1"/>
                        </a:solidFill>
                        <a:effectLst/>
                        <a:latin typeface="Times New Roman" pitchFamily="18" charset="0"/>
                      </a:endParaRPr>
                    </a:p>
                  </a:txBody>
                  <a:tcPr marT="45710" marB="45710" horzOverflow="overflow">
                    <a:lnL w="19050" cap="flat" cmpd="sng" algn="ctr">
                      <a:solidFill>
                        <a:schemeClr val="tx2"/>
                      </a:solidFill>
                      <a:prstDash val="solid"/>
                      <a:round/>
                      <a:headEnd type="none" w="sm" len="sm"/>
                      <a:tailEnd type="none" w="sm" len="sm"/>
                    </a:lnL>
                    <a:lnR w="19050" cap="flat" cmpd="sng" algn="ctr">
                      <a:solidFill>
                        <a:schemeClr val="tx2"/>
                      </a:solidFill>
                      <a:prstDash val="solid"/>
                      <a:round/>
                      <a:headEnd type="none" w="sm" len="sm"/>
                      <a:tailEnd type="none" w="sm" len="sm"/>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uz-Cyrl-UZ" sz="2400" b="1" i="0" u="none" strike="noStrike" cap="none" normalizeH="0" baseline="0" smtClean="0">
                          <a:ln>
                            <a:noFill/>
                          </a:ln>
                          <a:solidFill>
                            <a:schemeClr val="tx1"/>
                          </a:solidFill>
                          <a:effectLst/>
                          <a:latin typeface="Times New Roman" pitchFamily="18" charset="0"/>
                          <a:cs typeface="Times New Roman" pitchFamily="18" charset="0"/>
                        </a:rPr>
                        <a:t>182,6</a:t>
                      </a:r>
                      <a:endParaRPr kumimoji="0" lang="ru-RU" sz="2400" b="1" i="0" u="none" strike="noStrike" cap="none" normalizeH="0" baseline="0" smtClean="0">
                        <a:ln>
                          <a:noFill/>
                        </a:ln>
                        <a:solidFill>
                          <a:schemeClr val="tx1"/>
                        </a:solidFill>
                        <a:effectLst/>
                        <a:latin typeface="Times New Roman" pitchFamily="18" charset="0"/>
                        <a:cs typeface="Times New Roman" pitchFamily="18" charset="0"/>
                      </a:endParaRPr>
                    </a:p>
                  </a:txBody>
                  <a:tcPr marT="45710" marB="45710" horzOverflow="overflow">
                    <a:lnL w="19050" cap="flat" cmpd="sng" algn="ctr">
                      <a:solidFill>
                        <a:schemeClr val="tx2"/>
                      </a:solidFill>
                      <a:prstDash val="solid"/>
                      <a:round/>
                      <a:headEnd type="none" w="sm" len="sm"/>
                      <a:tailEnd type="none" w="sm" len="sm"/>
                    </a:lnL>
                    <a:lnR w="19050" cap="flat" cmpd="sng" algn="ctr">
                      <a:solidFill>
                        <a:schemeClr val="tx2"/>
                      </a:solidFill>
                      <a:prstDash val="solid"/>
                      <a:round/>
                      <a:headEnd type="none" w="sm" len="sm"/>
                      <a:tailEnd type="none" w="sm" len="sm"/>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uz-Cyrl-UZ" sz="2400" b="1" i="0" u="none" strike="noStrike" cap="none" normalizeH="0" baseline="0" smtClean="0">
                          <a:ln>
                            <a:noFill/>
                          </a:ln>
                          <a:solidFill>
                            <a:srgbClr val="180EE0"/>
                          </a:solidFill>
                          <a:effectLst/>
                          <a:latin typeface="Times New Roman" pitchFamily="18" charset="0"/>
                          <a:cs typeface="Times New Roman" pitchFamily="18" charset="0"/>
                        </a:rPr>
                        <a:t>122,2</a:t>
                      </a:r>
                      <a:endParaRPr kumimoji="0" lang="ru-RU" sz="2400" b="1" i="0" u="none" strike="noStrike" cap="none" normalizeH="0" baseline="0" smtClean="0">
                        <a:ln>
                          <a:noFill/>
                        </a:ln>
                        <a:solidFill>
                          <a:srgbClr val="180EE0"/>
                        </a:solidFill>
                        <a:effectLst/>
                        <a:latin typeface="Times New Roman" pitchFamily="18" charset="0"/>
                        <a:cs typeface="Times New Roman" pitchFamily="18" charset="0"/>
                      </a:endParaRPr>
                    </a:p>
                  </a:txBody>
                  <a:tcPr marT="45710" marB="45710" horzOverflow="overflow">
                    <a:lnL w="19050" cap="flat" cmpd="sng" algn="ctr">
                      <a:solidFill>
                        <a:schemeClr val="tx2"/>
                      </a:solidFill>
                      <a:prstDash val="solid"/>
                      <a:round/>
                      <a:headEnd type="none" w="sm" len="sm"/>
                      <a:tailEnd type="none" w="sm" len="sm"/>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uz-Cyrl-UZ" sz="2400" b="1" i="0" u="none" strike="noStrike" cap="none" normalizeH="0" baseline="0" smtClean="0">
                          <a:ln>
                            <a:noFill/>
                          </a:ln>
                          <a:solidFill>
                            <a:schemeClr val="tx1"/>
                          </a:solidFill>
                          <a:effectLst/>
                          <a:latin typeface="Times New Roman" pitchFamily="18" charset="0"/>
                          <a:cs typeface="Times New Roman" pitchFamily="18" charset="0"/>
                        </a:rPr>
                        <a:t>6-7</a:t>
                      </a:r>
                      <a:endParaRPr kumimoji="0" lang="ru-RU" sz="2400" b="1" i="0" u="none" strike="noStrike" cap="none" normalizeH="0" baseline="0" smtClean="0">
                        <a:ln>
                          <a:noFill/>
                        </a:ln>
                        <a:solidFill>
                          <a:schemeClr val="tx1"/>
                        </a:solidFill>
                        <a:effectLst/>
                        <a:latin typeface="Times New Roman" pitchFamily="18" charset="0"/>
                        <a:cs typeface="Times New Roman" pitchFamily="18" charset="0"/>
                      </a:endParaRPr>
                    </a:p>
                  </a:txBody>
                  <a:tcPr marT="45710" marB="45710"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uz-Cyrl-UZ" sz="2400" b="1" i="0" u="none" strike="noStrike" cap="none" normalizeH="0" baseline="0" smtClean="0">
                          <a:ln>
                            <a:noFill/>
                          </a:ln>
                          <a:solidFill>
                            <a:srgbClr val="180EE0"/>
                          </a:solidFill>
                          <a:effectLst/>
                          <a:latin typeface="Times New Roman" pitchFamily="18" charset="0"/>
                          <a:cs typeface="Times New Roman" pitchFamily="18" charset="0"/>
                        </a:rPr>
                        <a:t>144,4</a:t>
                      </a:r>
                      <a:endParaRPr kumimoji="0" lang="ru-RU" sz="2400" b="1" i="0" u="none" strike="noStrike" cap="none" normalizeH="0" baseline="0" smtClean="0">
                        <a:ln>
                          <a:noFill/>
                        </a:ln>
                        <a:solidFill>
                          <a:srgbClr val="180EE0"/>
                        </a:solidFill>
                        <a:effectLst/>
                        <a:latin typeface="Times New Roman" pitchFamily="18" charset="0"/>
                        <a:cs typeface="Times New Roman" pitchFamily="18" charset="0"/>
                      </a:endParaRPr>
                    </a:p>
                  </a:txBody>
                  <a:tcPr marT="45710" marB="45710" horzOverflow="overflow">
                    <a:lnL w="12700" cap="flat" cmpd="sng" algn="ctr">
                      <a:solidFill>
                        <a:schemeClr val="tx2"/>
                      </a:solidFill>
                      <a:prstDash val="solid"/>
                      <a:round/>
                      <a:headEnd type="none" w="med" len="med"/>
                      <a:tailEnd type="none" w="med" len="med"/>
                    </a:lnL>
                    <a:lnR w="19050" cap="flat" cmpd="sng" algn="ctr">
                      <a:solidFill>
                        <a:schemeClr val="tx2"/>
                      </a:solidFill>
                      <a:prstDash val="solid"/>
                      <a:round/>
                      <a:headEnd type="none" w="sm" len="sm"/>
                      <a:tailEnd type="none" w="sm" len="sm"/>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7"/>
                  </a:ext>
                </a:extLst>
              </a:tr>
              <a:tr h="457161">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uz-Cyrl-UZ" sz="2400" b="1" i="0" u="none" strike="noStrike" cap="none" normalizeH="0" baseline="0" smtClean="0">
                          <a:ln>
                            <a:noFill/>
                          </a:ln>
                          <a:solidFill>
                            <a:schemeClr val="tx1"/>
                          </a:solidFill>
                          <a:effectLst/>
                          <a:latin typeface="Times New Roman" pitchFamily="18" charset="0"/>
                        </a:rPr>
                        <a:t>12</a:t>
                      </a:r>
                      <a:endParaRPr kumimoji="0" lang="ru-RU" sz="2400" b="1" i="0" u="none" strike="noStrike" cap="none" normalizeH="0" baseline="0" smtClean="0">
                        <a:ln>
                          <a:noFill/>
                        </a:ln>
                        <a:solidFill>
                          <a:schemeClr val="tx1"/>
                        </a:solidFill>
                        <a:effectLst/>
                        <a:latin typeface="Times New Roman" pitchFamily="18" charset="0"/>
                      </a:endParaRPr>
                    </a:p>
                  </a:txBody>
                  <a:tcPr marT="45710" marB="45710" horzOverflow="overflow">
                    <a:lnL w="19050" cap="flat" cmpd="sng" algn="ctr">
                      <a:solidFill>
                        <a:schemeClr val="tx2"/>
                      </a:solidFill>
                      <a:prstDash val="solid"/>
                      <a:round/>
                      <a:headEnd type="none" w="sm" len="sm"/>
                      <a:tailEnd type="none" w="sm" len="sm"/>
                    </a:lnL>
                    <a:lnR w="19050" cap="flat" cmpd="sng" algn="ctr">
                      <a:solidFill>
                        <a:schemeClr val="tx2"/>
                      </a:solidFill>
                      <a:prstDash val="solid"/>
                      <a:round/>
                      <a:headEnd type="none" w="sm" len="sm"/>
                      <a:tailEnd type="none" w="sm" len="sm"/>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uz-Cyrl-UZ" sz="2400" b="1" i="0" u="none" strike="noStrike" cap="none" normalizeH="0" baseline="0" smtClean="0">
                          <a:ln>
                            <a:noFill/>
                          </a:ln>
                          <a:solidFill>
                            <a:schemeClr val="tx1"/>
                          </a:solidFill>
                          <a:effectLst/>
                          <a:latin typeface="Times New Roman" pitchFamily="18" charset="0"/>
                          <a:cs typeface="Times New Roman" pitchFamily="18" charset="0"/>
                        </a:rPr>
                        <a:t>199,2</a:t>
                      </a:r>
                      <a:endParaRPr kumimoji="0" lang="ru-RU" sz="2400" b="1" i="0" u="none" strike="noStrike" cap="none" normalizeH="0" baseline="0" smtClean="0">
                        <a:ln>
                          <a:noFill/>
                        </a:ln>
                        <a:solidFill>
                          <a:schemeClr val="tx1"/>
                        </a:solidFill>
                        <a:effectLst/>
                        <a:latin typeface="Times New Roman" pitchFamily="18" charset="0"/>
                        <a:cs typeface="Times New Roman" pitchFamily="18" charset="0"/>
                      </a:endParaRPr>
                    </a:p>
                  </a:txBody>
                  <a:tcPr marT="45710" marB="45710" horzOverflow="overflow">
                    <a:lnL w="19050" cap="flat" cmpd="sng" algn="ctr">
                      <a:solidFill>
                        <a:schemeClr val="tx2"/>
                      </a:solidFill>
                      <a:prstDash val="solid"/>
                      <a:round/>
                      <a:headEnd type="none" w="sm" len="sm"/>
                      <a:tailEnd type="none" w="sm" len="sm"/>
                    </a:lnL>
                    <a:lnR w="19050" cap="flat" cmpd="sng" algn="ctr">
                      <a:solidFill>
                        <a:schemeClr val="tx2"/>
                      </a:solidFill>
                      <a:prstDash val="solid"/>
                      <a:round/>
                      <a:headEnd type="none" w="sm" len="sm"/>
                      <a:tailEnd type="none" w="sm" len="sm"/>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uz-Cyrl-UZ" sz="2400" b="1" i="0" u="none" strike="noStrike" cap="none" normalizeH="0" baseline="0" smtClean="0">
                          <a:ln>
                            <a:noFill/>
                          </a:ln>
                          <a:solidFill>
                            <a:srgbClr val="180EE0"/>
                          </a:solidFill>
                          <a:effectLst/>
                          <a:latin typeface="Times New Roman" pitchFamily="18" charset="0"/>
                          <a:cs typeface="Times New Roman" pitchFamily="18" charset="0"/>
                        </a:rPr>
                        <a:t>133,3</a:t>
                      </a:r>
                      <a:endParaRPr kumimoji="0" lang="ru-RU" sz="2400" b="1" i="0" u="none" strike="noStrike" cap="none" normalizeH="0" baseline="0" smtClean="0">
                        <a:ln>
                          <a:noFill/>
                        </a:ln>
                        <a:solidFill>
                          <a:srgbClr val="180EE0"/>
                        </a:solidFill>
                        <a:effectLst/>
                        <a:latin typeface="Times New Roman" pitchFamily="18" charset="0"/>
                        <a:cs typeface="Times New Roman" pitchFamily="18" charset="0"/>
                      </a:endParaRPr>
                    </a:p>
                  </a:txBody>
                  <a:tcPr marT="45710" marB="45710" horzOverflow="overflow">
                    <a:lnL w="19050" cap="flat" cmpd="sng" algn="ctr">
                      <a:solidFill>
                        <a:schemeClr val="tx2"/>
                      </a:solidFill>
                      <a:prstDash val="solid"/>
                      <a:round/>
                      <a:headEnd type="none" w="sm" len="sm"/>
                      <a:tailEnd type="none" w="sm" len="sm"/>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uz-Cyrl-UZ" sz="2400" b="1" i="0" u="none" strike="noStrike" cap="none" normalizeH="0" baseline="0" smtClean="0">
                          <a:ln>
                            <a:noFill/>
                          </a:ln>
                          <a:solidFill>
                            <a:schemeClr val="tx1"/>
                          </a:solidFill>
                          <a:effectLst/>
                          <a:latin typeface="Times New Roman" pitchFamily="18" charset="0"/>
                          <a:cs typeface="Times New Roman" pitchFamily="18" charset="0"/>
                        </a:rPr>
                        <a:t>7-7</a:t>
                      </a:r>
                      <a:endParaRPr kumimoji="0" lang="ru-RU" sz="2400" b="1" i="0" u="none" strike="noStrike" cap="none" normalizeH="0" baseline="0" smtClean="0">
                        <a:ln>
                          <a:noFill/>
                        </a:ln>
                        <a:solidFill>
                          <a:schemeClr val="tx1"/>
                        </a:solidFill>
                        <a:effectLst/>
                        <a:latin typeface="Times New Roman" pitchFamily="18" charset="0"/>
                        <a:cs typeface="Times New Roman" pitchFamily="18" charset="0"/>
                      </a:endParaRPr>
                    </a:p>
                  </a:txBody>
                  <a:tcPr marT="45710" marB="45710"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uz-Cyrl-UZ" sz="2400" b="1" i="0" u="none" strike="noStrike" cap="none" normalizeH="0" baseline="0" smtClean="0">
                          <a:ln>
                            <a:noFill/>
                          </a:ln>
                          <a:solidFill>
                            <a:srgbClr val="180EE0"/>
                          </a:solidFill>
                          <a:effectLst/>
                          <a:latin typeface="Times New Roman" pitchFamily="18" charset="0"/>
                          <a:cs typeface="Times New Roman" pitchFamily="18" charset="0"/>
                        </a:rPr>
                        <a:t>155,5</a:t>
                      </a:r>
                      <a:endParaRPr kumimoji="0" lang="ru-RU" sz="2400" b="1" i="0" u="none" strike="noStrike" cap="none" normalizeH="0" baseline="0" smtClean="0">
                        <a:ln>
                          <a:noFill/>
                        </a:ln>
                        <a:solidFill>
                          <a:srgbClr val="180EE0"/>
                        </a:solidFill>
                        <a:effectLst/>
                        <a:latin typeface="Times New Roman" pitchFamily="18" charset="0"/>
                        <a:cs typeface="Times New Roman" pitchFamily="18" charset="0"/>
                      </a:endParaRPr>
                    </a:p>
                  </a:txBody>
                  <a:tcPr marT="45710" marB="45710" horzOverflow="overflow">
                    <a:lnL w="12700" cap="flat" cmpd="sng" algn="ctr">
                      <a:solidFill>
                        <a:schemeClr val="tx2"/>
                      </a:solidFill>
                      <a:prstDash val="solid"/>
                      <a:round/>
                      <a:headEnd type="none" w="med" len="med"/>
                      <a:tailEnd type="none" w="med" len="med"/>
                    </a:lnL>
                    <a:lnR w="19050" cap="flat" cmpd="sng" algn="ctr">
                      <a:solidFill>
                        <a:schemeClr val="tx2"/>
                      </a:solidFill>
                      <a:prstDash val="solid"/>
                      <a:round/>
                      <a:headEnd type="none" w="sm" len="sm"/>
                      <a:tailEnd type="none" w="sm" len="sm"/>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8"/>
                  </a:ext>
                </a:extLst>
              </a:tr>
              <a:tr h="457161">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uz-Cyrl-UZ" sz="2400" b="1" i="0" u="none" strike="noStrike" cap="none" normalizeH="0" baseline="0" smtClean="0">
                          <a:ln>
                            <a:noFill/>
                          </a:ln>
                          <a:solidFill>
                            <a:schemeClr val="tx1"/>
                          </a:solidFill>
                          <a:effectLst/>
                          <a:latin typeface="Times New Roman" pitchFamily="18" charset="0"/>
                        </a:rPr>
                        <a:t>13</a:t>
                      </a:r>
                      <a:endParaRPr kumimoji="0" lang="ru-RU" sz="2400" b="1" i="0" u="none" strike="noStrike" cap="none" normalizeH="0" baseline="0" smtClean="0">
                        <a:ln>
                          <a:noFill/>
                        </a:ln>
                        <a:solidFill>
                          <a:schemeClr val="tx1"/>
                        </a:solidFill>
                        <a:effectLst/>
                        <a:latin typeface="Times New Roman" pitchFamily="18" charset="0"/>
                      </a:endParaRPr>
                    </a:p>
                  </a:txBody>
                  <a:tcPr marT="45710" marB="45710" horzOverflow="overflow">
                    <a:lnL w="19050" cap="flat" cmpd="sng" algn="ctr">
                      <a:solidFill>
                        <a:schemeClr val="tx2"/>
                      </a:solidFill>
                      <a:prstDash val="solid"/>
                      <a:round/>
                      <a:headEnd type="none" w="sm" len="sm"/>
                      <a:tailEnd type="none" w="sm" len="sm"/>
                    </a:lnL>
                    <a:lnR w="19050" cap="flat" cmpd="sng" algn="ctr">
                      <a:solidFill>
                        <a:schemeClr val="tx2"/>
                      </a:solidFill>
                      <a:prstDash val="solid"/>
                      <a:round/>
                      <a:headEnd type="none" w="sm" len="sm"/>
                      <a:tailEnd type="none" w="sm" len="sm"/>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uz-Cyrl-UZ" sz="2400" b="1" i="0" u="none" strike="noStrike" cap="none" normalizeH="0" baseline="0" smtClean="0">
                          <a:ln>
                            <a:noFill/>
                          </a:ln>
                          <a:solidFill>
                            <a:schemeClr val="tx1"/>
                          </a:solidFill>
                          <a:effectLst/>
                          <a:latin typeface="Times New Roman" pitchFamily="18" charset="0"/>
                          <a:cs typeface="Times New Roman" pitchFamily="18" charset="0"/>
                        </a:rPr>
                        <a:t>216,7</a:t>
                      </a:r>
                      <a:endParaRPr kumimoji="0" lang="ru-RU" sz="2400" b="1" i="0" u="none" strike="noStrike" cap="none" normalizeH="0" baseline="0" smtClean="0">
                        <a:ln>
                          <a:noFill/>
                        </a:ln>
                        <a:solidFill>
                          <a:schemeClr val="tx1"/>
                        </a:solidFill>
                        <a:effectLst/>
                        <a:latin typeface="Times New Roman" pitchFamily="18" charset="0"/>
                        <a:cs typeface="Times New Roman" pitchFamily="18" charset="0"/>
                      </a:endParaRPr>
                    </a:p>
                  </a:txBody>
                  <a:tcPr marT="45710" marB="45710" horzOverflow="overflow">
                    <a:lnL w="19050" cap="flat" cmpd="sng" algn="ctr">
                      <a:solidFill>
                        <a:schemeClr val="tx2"/>
                      </a:solidFill>
                      <a:prstDash val="solid"/>
                      <a:round/>
                      <a:headEnd type="none" w="sm" len="sm"/>
                      <a:tailEnd type="none" w="sm" len="sm"/>
                    </a:lnL>
                    <a:lnR w="19050" cap="flat" cmpd="sng" algn="ctr">
                      <a:solidFill>
                        <a:schemeClr val="tx2"/>
                      </a:solidFill>
                      <a:prstDash val="solid"/>
                      <a:round/>
                      <a:headEnd type="none" w="sm" len="sm"/>
                      <a:tailEnd type="none" w="sm" len="sm"/>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uz-Cyrl-UZ" sz="2400" b="1" i="0" u="none" strike="noStrike" cap="none" normalizeH="0" baseline="0" smtClean="0">
                          <a:ln>
                            <a:noFill/>
                          </a:ln>
                          <a:solidFill>
                            <a:schemeClr val="tx1"/>
                          </a:solidFill>
                          <a:effectLst/>
                          <a:latin typeface="Times New Roman" pitchFamily="18" charset="0"/>
                          <a:cs typeface="Times New Roman" pitchFamily="18" charset="0"/>
                        </a:rPr>
                        <a:t>144,4</a:t>
                      </a:r>
                      <a:endParaRPr kumimoji="0" lang="ru-RU" sz="2400" b="1" i="0" u="none" strike="noStrike" cap="none" normalizeH="0" baseline="0" smtClean="0">
                        <a:ln>
                          <a:noFill/>
                        </a:ln>
                        <a:solidFill>
                          <a:schemeClr val="tx1"/>
                        </a:solidFill>
                        <a:effectLst/>
                        <a:latin typeface="Times New Roman" pitchFamily="18" charset="0"/>
                        <a:cs typeface="Times New Roman" pitchFamily="18" charset="0"/>
                      </a:endParaRPr>
                    </a:p>
                  </a:txBody>
                  <a:tcPr marT="45710" marB="45710" horzOverflow="overflow">
                    <a:lnL w="19050" cap="flat" cmpd="sng" algn="ctr">
                      <a:solidFill>
                        <a:schemeClr val="tx2"/>
                      </a:solidFill>
                      <a:prstDash val="solid"/>
                      <a:round/>
                      <a:headEnd type="none" w="sm" len="sm"/>
                      <a:tailEnd type="none" w="sm" len="sm"/>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uz-Cyrl-UZ" sz="2400" b="1" i="0" u="none" strike="noStrike" cap="none" normalizeH="0" baseline="0" smtClean="0">
                          <a:ln>
                            <a:noFill/>
                          </a:ln>
                          <a:solidFill>
                            <a:schemeClr val="tx1"/>
                          </a:solidFill>
                          <a:effectLst/>
                          <a:latin typeface="Times New Roman" pitchFamily="18" charset="0"/>
                          <a:cs typeface="Times New Roman" pitchFamily="18" charset="0"/>
                        </a:rPr>
                        <a:t>7-8</a:t>
                      </a:r>
                      <a:endParaRPr kumimoji="0" lang="ru-RU" sz="2400" b="1" i="0" u="none" strike="noStrike" cap="none" normalizeH="0" baseline="0" smtClean="0">
                        <a:ln>
                          <a:noFill/>
                        </a:ln>
                        <a:solidFill>
                          <a:schemeClr val="tx1"/>
                        </a:solidFill>
                        <a:effectLst/>
                        <a:latin typeface="Times New Roman" pitchFamily="18" charset="0"/>
                        <a:cs typeface="Times New Roman" pitchFamily="18" charset="0"/>
                      </a:endParaRPr>
                    </a:p>
                  </a:txBody>
                  <a:tcPr marT="45710" marB="45710"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uz-Cyrl-UZ" sz="2400" b="1" i="0" u="none" strike="noStrike" cap="none" normalizeH="0" baseline="0" smtClean="0">
                          <a:ln>
                            <a:noFill/>
                          </a:ln>
                          <a:solidFill>
                            <a:srgbClr val="180EE0"/>
                          </a:solidFill>
                          <a:effectLst/>
                          <a:latin typeface="Times New Roman" pitchFamily="18" charset="0"/>
                          <a:cs typeface="Times New Roman" pitchFamily="18" charset="0"/>
                        </a:rPr>
                        <a:t>166,6</a:t>
                      </a:r>
                      <a:endParaRPr kumimoji="0" lang="ru-RU" sz="2400" b="1" i="0" u="none" strike="noStrike" cap="none" normalizeH="0" baseline="0" smtClean="0">
                        <a:ln>
                          <a:noFill/>
                        </a:ln>
                        <a:solidFill>
                          <a:srgbClr val="180EE0"/>
                        </a:solidFill>
                        <a:effectLst/>
                        <a:latin typeface="Times New Roman" pitchFamily="18" charset="0"/>
                        <a:cs typeface="Times New Roman" pitchFamily="18" charset="0"/>
                      </a:endParaRPr>
                    </a:p>
                  </a:txBody>
                  <a:tcPr marT="45710" marB="45710" horzOverflow="overflow">
                    <a:lnL w="12700" cap="flat" cmpd="sng" algn="ctr">
                      <a:solidFill>
                        <a:schemeClr val="tx2"/>
                      </a:solidFill>
                      <a:prstDash val="solid"/>
                      <a:round/>
                      <a:headEnd type="none" w="med" len="med"/>
                      <a:tailEnd type="none" w="med" len="med"/>
                    </a:lnL>
                    <a:lnR w="19050" cap="flat" cmpd="sng" algn="ctr">
                      <a:solidFill>
                        <a:schemeClr val="tx2"/>
                      </a:solidFill>
                      <a:prstDash val="solid"/>
                      <a:round/>
                      <a:headEnd type="none" w="sm" len="sm"/>
                      <a:tailEnd type="none" w="sm" len="sm"/>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9"/>
                  </a:ext>
                </a:extLst>
              </a:tr>
              <a:tr h="468204">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uz-Cyrl-UZ" sz="2400" b="1" i="0" u="none" strike="noStrike" cap="none" normalizeH="0" baseline="0" smtClean="0">
                          <a:ln>
                            <a:noFill/>
                          </a:ln>
                          <a:solidFill>
                            <a:schemeClr val="tx1"/>
                          </a:solidFill>
                          <a:effectLst/>
                          <a:latin typeface="Times New Roman" pitchFamily="18" charset="0"/>
                        </a:rPr>
                        <a:t>14</a:t>
                      </a:r>
                      <a:endParaRPr kumimoji="0" lang="ru-RU" sz="2400" b="1" i="0" u="none" strike="noStrike" cap="none" normalizeH="0" baseline="0" smtClean="0">
                        <a:ln>
                          <a:noFill/>
                        </a:ln>
                        <a:solidFill>
                          <a:schemeClr val="tx1"/>
                        </a:solidFill>
                        <a:effectLst/>
                        <a:latin typeface="Times New Roman" pitchFamily="18" charset="0"/>
                      </a:endParaRPr>
                    </a:p>
                  </a:txBody>
                  <a:tcPr marT="45710" marB="45710" horzOverflow="overflow">
                    <a:lnL w="19050" cap="flat" cmpd="sng" algn="ctr">
                      <a:solidFill>
                        <a:schemeClr val="tx2"/>
                      </a:solidFill>
                      <a:prstDash val="solid"/>
                      <a:round/>
                      <a:headEnd type="none" w="sm" len="sm"/>
                      <a:tailEnd type="none" w="sm" len="sm"/>
                    </a:lnL>
                    <a:lnR w="19050" cap="flat" cmpd="sng" algn="ctr">
                      <a:solidFill>
                        <a:schemeClr val="tx2"/>
                      </a:solidFill>
                      <a:prstDash val="solid"/>
                      <a:round/>
                      <a:headEnd type="none" w="sm" len="sm"/>
                      <a:tailEnd type="none" w="sm" len="sm"/>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uz-Cyrl-UZ" sz="2400" b="1" i="0" u="none" strike="noStrike" cap="none" normalizeH="0" baseline="0" smtClean="0">
                          <a:ln>
                            <a:noFill/>
                          </a:ln>
                          <a:solidFill>
                            <a:schemeClr val="tx1"/>
                          </a:solidFill>
                          <a:effectLst/>
                          <a:latin typeface="Times New Roman" pitchFamily="18" charset="0"/>
                          <a:cs typeface="Times New Roman" pitchFamily="18" charset="0"/>
                        </a:rPr>
                        <a:t>233,3</a:t>
                      </a:r>
                      <a:endParaRPr kumimoji="0" lang="ru-RU" sz="2400" b="1" i="0" u="none" strike="noStrike" cap="none" normalizeH="0" baseline="0" smtClean="0">
                        <a:ln>
                          <a:noFill/>
                        </a:ln>
                        <a:solidFill>
                          <a:schemeClr val="tx1"/>
                        </a:solidFill>
                        <a:effectLst/>
                        <a:latin typeface="Times New Roman" pitchFamily="18" charset="0"/>
                        <a:cs typeface="Times New Roman" pitchFamily="18" charset="0"/>
                      </a:endParaRPr>
                    </a:p>
                  </a:txBody>
                  <a:tcPr marT="45710" marB="45710" horzOverflow="overflow">
                    <a:lnL w="19050" cap="flat" cmpd="sng" algn="ctr">
                      <a:solidFill>
                        <a:schemeClr val="tx2"/>
                      </a:solidFill>
                      <a:prstDash val="solid"/>
                      <a:round/>
                      <a:headEnd type="none" w="sm" len="sm"/>
                      <a:tailEnd type="none" w="sm" len="sm"/>
                    </a:lnL>
                    <a:lnR w="19050" cap="flat" cmpd="sng" algn="ctr">
                      <a:solidFill>
                        <a:schemeClr val="tx2"/>
                      </a:solidFill>
                      <a:prstDash val="solid"/>
                      <a:round/>
                      <a:headEnd type="none" w="sm" len="sm"/>
                      <a:tailEnd type="none" w="sm" len="sm"/>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uz-Cyrl-UZ" sz="2400" b="1" i="0" u="none" strike="noStrike" cap="none" normalizeH="0" baseline="0" smtClean="0">
                          <a:ln>
                            <a:noFill/>
                          </a:ln>
                          <a:solidFill>
                            <a:schemeClr val="tx1"/>
                          </a:solidFill>
                          <a:effectLst/>
                          <a:latin typeface="Times New Roman" pitchFamily="18" charset="0"/>
                          <a:cs typeface="Times New Roman" pitchFamily="18" charset="0"/>
                        </a:rPr>
                        <a:t>155,5</a:t>
                      </a:r>
                      <a:endParaRPr kumimoji="0" lang="ru-RU" sz="2400" b="1" i="0" u="none" strike="noStrike" cap="none" normalizeH="0" baseline="0" smtClean="0">
                        <a:ln>
                          <a:noFill/>
                        </a:ln>
                        <a:solidFill>
                          <a:schemeClr val="tx1"/>
                        </a:solidFill>
                        <a:effectLst/>
                        <a:latin typeface="Times New Roman" pitchFamily="18" charset="0"/>
                        <a:cs typeface="Times New Roman" pitchFamily="18" charset="0"/>
                      </a:endParaRPr>
                    </a:p>
                  </a:txBody>
                  <a:tcPr marT="45710" marB="45710" horzOverflow="overflow">
                    <a:lnL w="19050" cap="flat" cmpd="sng" algn="ctr">
                      <a:solidFill>
                        <a:schemeClr val="tx2"/>
                      </a:solidFill>
                      <a:prstDash val="solid"/>
                      <a:round/>
                      <a:headEnd type="none" w="sm" len="sm"/>
                      <a:tailEnd type="none" w="sm" len="sm"/>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uz-Cyrl-UZ" sz="2400" b="1" i="0" u="none" strike="noStrike" cap="none" normalizeH="0" baseline="0" smtClean="0">
                          <a:ln>
                            <a:noFill/>
                          </a:ln>
                          <a:solidFill>
                            <a:schemeClr val="tx1"/>
                          </a:solidFill>
                          <a:effectLst/>
                          <a:latin typeface="Times New Roman" pitchFamily="18" charset="0"/>
                          <a:cs typeface="Times New Roman" pitchFamily="18" charset="0"/>
                        </a:rPr>
                        <a:t>8-8</a:t>
                      </a:r>
                      <a:endParaRPr kumimoji="0" lang="ru-RU" sz="2400" b="1" i="0" u="none" strike="noStrike" cap="none" normalizeH="0" baseline="0" smtClean="0">
                        <a:ln>
                          <a:noFill/>
                        </a:ln>
                        <a:solidFill>
                          <a:schemeClr val="tx1"/>
                        </a:solidFill>
                        <a:effectLst/>
                        <a:latin typeface="Times New Roman" pitchFamily="18" charset="0"/>
                        <a:cs typeface="Times New Roman" pitchFamily="18" charset="0"/>
                      </a:endParaRPr>
                    </a:p>
                  </a:txBody>
                  <a:tcPr marT="45710" marB="45710"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uz-Cyrl-UZ" sz="2400" b="1" i="0" u="none" strike="noStrike" cap="none" normalizeH="0" baseline="0" smtClean="0">
                          <a:ln>
                            <a:noFill/>
                          </a:ln>
                          <a:solidFill>
                            <a:schemeClr val="tx1"/>
                          </a:solidFill>
                          <a:effectLst/>
                          <a:latin typeface="Times New Roman" pitchFamily="18" charset="0"/>
                          <a:cs typeface="Times New Roman" pitchFamily="18" charset="0"/>
                        </a:rPr>
                        <a:t>177,7</a:t>
                      </a:r>
                      <a:endParaRPr kumimoji="0" lang="ru-RU" sz="2400" b="1" i="0" u="none" strike="noStrike" cap="none" normalizeH="0" baseline="0" smtClean="0">
                        <a:ln>
                          <a:noFill/>
                        </a:ln>
                        <a:solidFill>
                          <a:schemeClr val="tx1"/>
                        </a:solidFill>
                        <a:effectLst/>
                        <a:latin typeface="Times New Roman" pitchFamily="18" charset="0"/>
                        <a:cs typeface="Times New Roman" pitchFamily="18" charset="0"/>
                      </a:endParaRPr>
                    </a:p>
                  </a:txBody>
                  <a:tcPr marT="45710" marB="45710" horzOverflow="overflow">
                    <a:lnL w="12700" cap="flat" cmpd="sng" algn="ctr">
                      <a:solidFill>
                        <a:schemeClr val="tx2"/>
                      </a:solidFill>
                      <a:prstDash val="solid"/>
                      <a:round/>
                      <a:headEnd type="none" w="med" len="med"/>
                      <a:tailEnd type="none" w="med" len="med"/>
                    </a:lnL>
                    <a:lnR w="19050" cap="flat" cmpd="sng" algn="ctr">
                      <a:solidFill>
                        <a:schemeClr val="tx2"/>
                      </a:solidFill>
                      <a:prstDash val="solid"/>
                      <a:round/>
                      <a:headEnd type="none" w="sm" len="sm"/>
                      <a:tailEnd type="none" w="sm" len="sm"/>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0"/>
                  </a:ext>
                </a:extLst>
              </a:tr>
              <a:tr h="457161">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uz-Cyrl-UZ" sz="2400" b="1" i="0" u="none" strike="noStrike" cap="none" normalizeH="0" baseline="0" smtClean="0">
                          <a:ln>
                            <a:noFill/>
                          </a:ln>
                          <a:solidFill>
                            <a:schemeClr val="tx1"/>
                          </a:solidFill>
                          <a:effectLst/>
                          <a:latin typeface="Times New Roman" pitchFamily="18" charset="0"/>
                        </a:rPr>
                        <a:t>15</a:t>
                      </a:r>
                      <a:endParaRPr kumimoji="0" lang="ru-RU" sz="2400" b="1" i="0" u="none" strike="noStrike" cap="none" normalizeH="0" baseline="0" smtClean="0">
                        <a:ln>
                          <a:noFill/>
                        </a:ln>
                        <a:solidFill>
                          <a:schemeClr val="tx1"/>
                        </a:solidFill>
                        <a:effectLst/>
                        <a:latin typeface="Times New Roman" pitchFamily="18" charset="0"/>
                      </a:endParaRPr>
                    </a:p>
                  </a:txBody>
                  <a:tcPr marT="45710" marB="45710" horzOverflow="overflow">
                    <a:lnL w="19050" cap="flat" cmpd="sng" algn="ctr">
                      <a:solidFill>
                        <a:schemeClr val="tx2"/>
                      </a:solidFill>
                      <a:prstDash val="solid"/>
                      <a:round/>
                      <a:headEnd type="none" w="sm" len="sm"/>
                      <a:tailEnd type="none" w="sm" len="sm"/>
                    </a:lnL>
                    <a:lnR w="19050" cap="flat" cmpd="sng" algn="ctr">
                      <a:solidFill>
                        <a:schemeClr val="tx2"/>
                      </a:solidFill>
                      <a:prstDash val="solid"/>
                      <a:round/>
                      <a:headEnd type="none" w="sm" len="sm"/>
                      <a:tailEnd type="none" w="sm" len="sm"/>
                    </a:lnR>
                    <a:lnT w="12700" cap="flat" cmpd="sng" algn="ctr">
                      <a:solidFill>
                        <a:schemeClr val="tx2"/>
                      </a:solidFill>
                      <a:prstDash val="solid"/>
                      <a:round/>
                      <a:headEnd type="none" w="med" len="med"/>
                      <a:tailEnd type="none" w="med" len="med"/>
                    </a:lnT>
                    <a:lnB w="19050" cap="flat" cmpd="sng" algn="ctr">
                      <a:solidFill>
                        <a:schemeClr val="tx2"/>
                      </a:solidFill>
                      <a:prstDash val="solid"/>
                      <a:round/>
                      <a:headEnd type="none" w="sm" len="sm"/>
                      <a:tailEnd type="none" w="sm" len="sm"/>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uz-Cyrl-UZ" sz="2400" b="1" i="0" u="none" strike="noStrike" cap="none" normalizeH="0" baseline="0" smtClean="0">
                          <a:ln>
                            <a:noFill/>
                          </a:ln>
                          <a:solidFill>
                            <a:schemeClr val="tx1"/>
                          </a:solidFill>
                          <a:effectLst/>
                          <a:latin typeface="Times New Roman" pitchFamily="18" charset="0"/>
                          <a:cs typeface="Times New Roman" pitchFamily="18" charset="0"/>
                        </a:rPr>
                        <a:t>250,0</a:t>
                      </a:r>
                      <a:endParaRPr kumimoji="0" lang="ru-RU" sz="2400" b="1" i="0" u="none" strike="noStrike" cap="none" normalizeH="0" baseline="0" smtClean="0">
                        <a:ln>
                          <a:noFill/>
                        </a:ln>
                        <a:solidFill>
                          <a:schemeClr val="tx1"/>
                        </a:solidFill>
                        <a:effectLst/>
                        <a:latin typeface="Times New Roman" pitchFamily="18" charset="0"/>
                        <a:cs typeface="Times New Roman" pitchFamily="18" charset="0"/>
                      </a:endParaRPr>
                    </a:p>
                  </a:txBody>
                  <a:tcPr marT="45710" marB="45710" horzOverflow="overflow">
                    <a:lnL w="19050" cap="flat" cmpd="sng" algn="ctr">
                      <a:solidFill>
                        <a:schemeClr val="tx2"/>
                      </a:solidFill>
                      <a:prstDash val="solid"/>
                      <a:round/>
                      <a:headEnd type="none" w="sm" len="sm"/>
                      <a:tailEnd type="none" w="sm" len="sm"/>
                    </a:lnL>
                    <a:lnR w="19050" cap="flat" cmpd="sng" algn="ctr">
                      <a:solidFill>
                        <a:schemeClr val="tx2"/>
                      </a:solidFill>
                      <a:prstDash val="solid"/>
                      <a:round/>
                      <a:headEnd type="none" w="sm" len="sm"/>
                      <a:tailEnd type="none" w="sm" len="sm"/>
                    </a:lnR>
                    <a:lnT w="12700" cap="flat" cmpd="sng" algn="ctr">
                      <a:solidFill>
                        <a:schemeClr val="tx2"/>
                      </a:solidFill>
                      <a:prstDash val="solid"/>
                      <a:round/>
                      <a:headEnd type="none" w="med" len="med"/>
                      <a:tailEnd type="none" w="med" len="med"/>
                    </a:lnT>
                    <a:lnB w="19050" cap="flat" cmpd="sng" algn="ctr">
                      <a:solidFill>
                        <a:schemeClr val="tx2"/>
                      </a:solidFill>
                      <a:prstDash val="solid"/>
                      <a:round/>
                      <a:headEnd type="none" w="sm" len="sm"/>
                      <a:tailEnd type="none" w="sm" len="sm"/>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uz-Cyrl-UZ" sz="2400" b="1" i="0" u="none" strike="noStrike" cap="none" normalizeH="0" baseline="0" smtClean="0">
                          <a:ln>
                            <a:noFill/>
                          </a:ln>
                          <a:solidFill>
                            <a:schemeClr val="tx1"/>
                          </a:solidFill>
                          <a:effectLst/>
                          <a:latin typeface="Times New Roman" pitchFamily="18" charset="0"/>
                          <a:cs typeface="Times New Roman" pitchFamily="18" charset="0"/>
                        </a:rPr>
                        <a:t>166,6</a:t>
                      </a:r>
                      <a:endParaRPr kumimoji="0" lang="ru-RU" sz="2400" b="1" i="0" u="none" strike="noStrike" cap="none" normalizeH="0" baseline="0" smtClean="0">
                        <a:ln>
                          <a:noFill/>
                        </a:ln>
                        <a:solidFill>
                          <a:schemeClr val="tx1"/>
                        </a:solidFill>
                        <a:effectLst/>
                        <a:latin typeface="Times New Roman" pitchFamily="18" charset="0"/>
                        <a:cs typeface="Times New Roman" pitchFamily="18" charset="0"/>
                      </a:endParaRPr>
                    </a:p>
                  </a:txBody>
                  <a:tcPr marT="45710" marB="45710" horzOverflow="overflow">
                    <a:lnL w="19050" cap="flat" cmpd="sng" algn="ctr">
                      <a:solidFill>
                        <a:schemeClr val="tx2"/>
                      </a:solidFill>
                      <a:prstDash val="solid"/>
                      <a:round/>
                      <a:headEnd type="none" w="sm" len="sm"/>
                      <a:tailEnd type="none" w="sm" len="sm"/>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9050" cap="flat" cmpd="sng" algn="ctr">
                      <a:solidFill>
                        <a:schemeClr val="tx2"/>
                      </a:solidFill>
                      <a:prstDash val="solid"/>
                      <a:round/>
                      <a:headEnd type="none" w="sm" len="sm"/>
                      <a:tailEnd type="none" w="sm" len="sm"/>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uz-Cyrl-UZ" sz="2400" b="1" i="0" u="none" strike="noStrike" cap="none" normalizeH="0" baseline="0" smtClean="0">
                          <a:ln>
                            <a:noFill/>
                          </a:ln>
                          <a:solidFill>
                            <a:schemeClr val="tx1"/>
                          </a:solidFill>
                          <a:effectLst/>
                          <a:latin typeface="Times New Roman" pitchFamily="18" charset="0"/>
                          <a:cs typeface="Times New Roman" pitchFamily="18" charset="0"/>
                        </a:rPr>
                        <a:t>8-9</a:t>
                      </a:r>
                      <a:endParaRPr kumimoji="0" lang="ru-RU" sz="2400" b="1" i="0" u="none" strike="noStrike" cap="none" normalizeH="0" baseline="0" smtClean="0">
                        <a:ln>
                          <a:noFill/>
                        </a:ln>
                        <a:solidFill>
                          <a:schemeClr val="tx1"/>
                        </a:solidFill>
                        <a:effectLst/>
                        <a:latin typeface="Times New Roman" pitchFamily="18" charset="0"/>
                        <a:cs typeface="Times New Roman" pitchFamily="18" charset="0"/>
                      </a:endParaRPr>
                    </a:p>
                  </a:txBody>
                  <a:tcPr marT="45710" marB="45710"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9050" cap="flat" cmpd="sng" algn="ctr">
                      <a:solidFill>
                        <a:schemeClr val="tx2"/>
                      </a:solidFill>
                      <a:prstDash val="solid"/>
                      <a:round/>
                      <a:headEnd type="none" w="sm" len="sm"/>
                      <a:tailEnd type="none" w="sm" len="sm"/>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uz-Cyrl-UZ" sz="2400" b="1" i="0" u="none" strike="noStrike" cap="none" normalizeH="0" baseline="0" smtClean="0">
                          <a:ln>
                            <a:noFill/>
                          </a:ln>
                          <a:solidFill>
                            <a:schemeClr val="tx1"/>
                          </a:solidFill>
                          <a:effectLst/>
                          <a:latin typeface="Times New Roman" pitchFamily="18" charset="0"/>
                          <a:cs typeface="Times New Roman" pitchFamily="18" charset="0"/>
                        </a:rPr>
                        <a:t>188,8</a:t>
                      </a:r>
                      <a:endParaRPr kumimoji="0" lang="ru-RU" sz="2400" b="1" i="0" u="none" strike="noStrike" cap="none" normalizeH="0" baseline="0" smtClean="0">
                        <a:ln>
                          <a:noFill/>
                        </a:ln>
                        <a:solidFill>
                          <a:schemeClr val="tx1"/>
                        </a:solidFill>
                        <a:effectLst/>
                        <a:latin typeface="Times New Roman" pitchFamily="18" charset="0"/>
                        <a:cs typeface="Times New Roman" pitchFamily="18" charset="0"/>
                      </a:endParaRPr>
                    </a:p>
                  </a:txBody>
                  <a:tcPr marT="45710" marB="45710" horzOverflow="overflow">
                    <a:lnL w="12700" cap="flat" cmpd="sng" algn="ctr">
                      <a:solidFill>
                        <a:schemeClr val="tx2"/>
                      </a:solidFill>
                      <a:prstDash val="solid"/>
                      <a:round/>
                      <a:headEnd type="none" w="med" len="med"/>
                      <a:tailEnd type="none" w="med" len="med"/>
                    </a:lnL>
                    <a:lnR w="19050" cap="flat" cmpd="sng" algn="ctr">
                      <a:solidFill>
                        <a:schemeClr val="tx2"/>
                      </a:solidFill>
                      <a:prstDash val="solid"/>
                      <a:round/>
                      <a:headEnd type="none" w="sm" len="sm"/>
                      <a:tailEnd type="none" w="sm" len="sm"/>
                    </a:lnR>
                    <a:lnT w="12700" cap="flat" cmpd="sng" algn="ctr">
                      <a:solidFill>
                        <a:schemeClr val="tx2"/>
                      </a:solidFill>
                      <a:prstDash val="solid"/>
                      <a:round/>
                      <a:headEnd type="none" w="med" len="med"/>
                      <a:tailEnd type="none" w="med" len="med"/>
                    </a:lnT>
                    <a:lnB w="19050" cap="flat" cmpd="sng" algn="ctr">
                      <a:solidFill>
                        <a:schemeClr val="tx2"/>
                      </a:solidFill>
                      <a:prstDash val="solid"/>
                      <a:round/>
                      <a:headEnd type="none" w="sm" len="sm"/>
                      <a:tailEnd type="none" w="sm" len="sm"/>
                    </a:lnB>
                    <a:lnTlToBr>
                      <a:noFill/>
                    </a:lnTlToBr>
                    <a:lnBlToTr>
                      <a:noFill/>
                    </a:lnBlToTr>
                    <a:noFill/>
                  </a:tcPr>
                </a:tc>
                <a:extLst>
                  <a:ext uri="{0D108BD9-81ED-4DB2-BD59-A6C34878D82A}">
                    <a16:rowId xmlns:a16="http://schemas.microsoft.com/office/drawing/2014/main" val="10011"/>
                  </a:ext>
                </a:extLst>
              </a:tr>
            </a:tbl>
          </a:graphicData>
        </a:graphic>
      </p:graphicFrame>
    </p:spTree>
    <p:extLst>
      <p:ext uri="{BB962C8B-B14F-4D97-AF65-F5344CB8AC3E}">
        <p14:creationId xmlns:p14="http://schemas.microsoft.com/office/powerpoint/2010/main" val="1966599098"/>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3075" name="Rectangle 2"/>
          <p:cNvSpPr>
            <a:spLocks noGrp="1" noChangeArrowheads="1"/>
          </p:cNvSpPr>
          <p:nvPr>
            <p:ph type="title"/>
          </p:nvPr>
        </p:nvSpPr>
        <p:spPr>
          <a:xfrm>
            <a:off x="34925" y="5949950"/>
            <a:ext cx="9036050" cy="458788"/>
          </a:xfrm>
        </p:spPr>
        <p:txBody>
          <a:bodyPr/>
          <a:lstStyle/>
          <a:p>
            <a:pPr algn="ctr" eaLnBrk="1" hangingPunct="1"/>
            <a:r>
              <a:rPr lang="uz-Cyrl-UZ" altLang="ru-RU" sz="2600" b="1" smtClean="0">
                <a:latin typeface="Times New Roman" panose="02020603050405020304" pitchFamily="18" charset="0"/>
              </a:rPr>
              <a:t>Кўчат қалинлигининг пахта ҳосилдорлигига таъсири, ц/га</a:t>
            </a:r>
            <a:endParaRPr lang="ru-RU" altLang="ru-RU" sz="2600" b="1" smtClean="0">
              <a:latin typeface="Times New Roman" panose="02020603050405020304" pitchFamily="18" charset="0"/>
            </a:endParaRPr>
          </a:p>
        </p:txBody>
      </p:sp>
      <p:graphicFrame>
        <p:nvGraphicFramePr>
          <p:cNvPr id="182272" name="Object 1024"/>
          <p:cNvGraphicFramePr>
            <a:graphicFrameLocks noGrp="1" noChangeAspect="1"/>
          </p:cNvGraphicFramePr>
          <p:nvPr>
            <p:ph sz="half" idx="1"/>
          </p:nvPr>
        </p:nvGraphicFramePr>
        <p:xfrm>
          <a:off x="257175" y="546100"/>
          <a:ext cx="8134350" cy="5448300"/>
        </p:xfrm>
        <a:graphic>
          <a:graphicData uri="http://schemas.openxmlformats.org/presentationml/2006/ole">
            <mc:AlternateContent xmlns:mc="http://schemas.openxmlformats.org/markup-compatibility/2006">
              <mc:Choice xmlns:v="urn:schemas-microsoft-com:vml" Requires="v">
                <p:oleObj spid="_x0000_s7171" name="Диаграмма" r:id="rId3" imgW="6229207" imgH="4171807" progId="Excel.Chart.8">
                  <p:embed/>
                </p:oleObj>
              </mc:Choice>
              <mc:Fallback>
                <p:oleObj name="Диаграмма" r:id="rId3" imgW="6229207" imgH="4171807" progId="Excel.Chart.8">
                  <p:embed/>
                  <p:pic>
                    <p:nvPicPr>
                      <p:cNvPr id="182272" name="Object 102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7175" y="546100"/>
                        <a:ext cx="8134350" cy="54483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extLst>
      <p:ext uri="{BB962C8B-B14F-4D97-AF65-F5344CB8AC3E}">
        <p14:creationId xmlns:p14="http://schemas.microsoft.com/office/powerpoint/2010/main" val="1326206875"/>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6082" name="Содержимое 2"/>
          <p:cNvSpPr>
            <a:spLocks noGrp="1"/>
          </p:cNvSpPr>
          <p:nvPr>
            <p:ph idx="4294967295"/>
          </p:nvPr>
        </p:nvSpPr>
        <p:spPr>
          <a:xfrm>
            <a:off x="1042988" y="1844675"/>
            <a:ext cx="6400800" cy="2305050"/>
          </a:xfrm>
        </p:spPr>
        <p:txBody>
          <a:bodyPr rtlCol="0">
            <a:normAutofit/>
          </a:bodyPr>
          <a:lstStyle/>
          <a:p>
            <a:pPr marL="0" indent="0" algn="ctr" eaLnBrk="1" fontAlgn="auto" hangingPunct="1">
              <a:spcAft>
                <a:spcPts val="0"/>
              </a:spcAft>
              <a:buFont typeface="Wingdings 3" panose="05040102010807070707" pitchFamily="18" charset="2"/>
              <a:buNone/>
              <a:defRPr/>
            </a:pPr>
            <a:r>
              <a:rPr lang="uz-Cyrl-UZ" altLang="ru-RU" sz="6100" b="1" dirty="0" smtClean="0">
                <a:solidFill>
                  <a:srgbClr val="FF3300"/>
                </a:solidFill>
                <a:effectLst>
                  <a:outerShdw blurRad="38100" dist="38100" dir="2700000" algn="tl">
                    <a:srgbClr val="000000"/>
                  </a:outerShdw>
                </a:effectLst>
              </a:rPr>
              <a:t>Эътиборингиз </a:t>
            </a:r>
            <a:r>
              <a:rPr lang="uz-Cyrl-UZ" altLang="ru-RU" sz="6100" b="1" dirty="0">
                <a:solidFill>
                  <a:srgbClr val="FF3300"/>
                </a:solidFill>
                <a:effectLst>
                  <a:outerShdw blurRad="38100" dist="38100" dir="2700000" algn="tl">
                    <a:srgbClr val="000000"/>
                  </a:outerShdw>
                </a:effectLst>
              </a:rPr>
              <a:t>учун рахмат</a:t>
            </a:r>
            <a:endParaRPr lang="ru-RU" altLang="ru-RU" sz="6100" b="1" dirty="0">
              <a:solidFill>
                <a:srgbClr val="FF3300"/>
              </a:solidFill>
              <a:effectLst>
                <a:outerShdw blurRad="38100" dist="38100" dir="2700000" algn="tl">
                  <a:srgbClr val="000000"/>
                </a:outerShdw>
              </a:effectLst>
            </a:endParaRPr>
          </a:p>
        </p:txBody>
      </p:sp>
    </p:spTree>
  </p:cSld>
  <p:clrMapOvr>
    <a:masterClrMapping/>
  </p:clrMapOvr>
  <p:transition spd="slow" advClick="0" advTm="5000"/>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66b5dadbf3765cd45aece3d1fbe957103417d"/>
</p:tagLst>
</file>

<file path=ppt/theme/theme1.xml><?xml version="1.0" encoding="utf-8"?>
<a:theme xmlns:a="http://schemas.openxmlformats.org/drawingml/2006/main" name="Грань">
  <a:themeElements>
    <a:clrScheme name="Грань">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Грань">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Грань">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Balloons">
  <a:themeElements>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fontScheme name="Balloons">
      <a:majorFont>
        <a:latin typeface="Verdana"/>
        <a:ea typeface=""/>
        <a:cs typeface=""/>
      </a:majorFont>
      <a:minorFont>
        <a:latin typeface="Verdana"/>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Balloons 1">
        <a:dk1>
          <a:srgbClr val="9900CC"/>
        </a:dk1>
        <a:lt1>
          <a:srgbClr val="FFFFCC"/>
        </a:lt1>
        <a:dk2>
          <a:srgbClr val="000000"/>
        </a:dk2>
        <a:lt2>
          <a:srgbClr val="FFFFFF"/>
        </a:lt2>
        <a:accent1>
          <a:srgbClr val="666699"/>
        </a:accent1>
        <a:accent2>
          <a:srgbClr val="660066"/>
        </a:accent2>
        <a:accent3>
          <a:srgbClr val="AAAAAA"/>
        </a:accent3>
        <a:accent4>
          <a:srgbClr val="DADAAE"/>
        </a:accent4>
        <a:accent5>
          <a:srgbClr val="B8B8CA"/>
        </a:accent5>
        <a:accent6>
          <a:srgbClr val="5C005C"/>
        </a:accent6>
        <a:hlink>
          <a:srgbClr val="CC0000"/>
        </a:hlink>
        <a:folHlink>
          <a:srgbClr val="A50021"/>
        </a:folHlink>
      </a:clrScheme>
      <a:clrMap bg1="dk2" tx1="lt1" bg2="dk1" tx2="lt2" accent1="accent1" accent2="accent2" accent3="accent3" accent4="accent4" accent5="accent5" accent6="accent6" hlink="hlink" folHlink="folHlink"/>
    </a:extraClrScheme>
    <a:extraClrScheme>
      <a:clrScheme name="Balloons 2">
        <a:dk1>
          <a:srgbClr val="990033"/>
        </a:dk1>
        <a:lt1>
          <a:srgbClr val="FFFFFF"/>
        </a:lt1>
        <a:dk2>
          <a:srgbClr val="000000"/>
        </a:dk2>
        <a:lt2>
          <a:srgbClr val="FFFFFF"/>
        </a:lt2>
        <a:accent1>
          <a:srgbClr val="FF3300"/>
        </a:accent1>
        <a:accent2>
          <a:srgbClr val="FF9900"/>
        </a:accent2>
        <a:accent3>
          <a:srgbClr val="AAAAAA"/>
        </a:accent3>
        <a:accent4>
          <a:srgbClr val="DADADA"/>
        </a:accent4>
        <a:accent5>
          <a:srgbClr val="FFADAA"/>
        </a:accent5>
        <a:accent6>
          <a:srgbClr val="E78A00"/>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Balloons 3">
        <a:dk1>
          <a:srgbClr val="CCCCFF"/>
        </a:dk1>
        <a:lt1>
          <a:srgbClr val="FFFFCC"/>
        </a:lt1>
        <a:dk2>
          <a:srgbClr val="000000"/>
        </a:dk2>
        <a:lt2>
          <a:srgbClr val="FFFFFF"/>
        </a:lt2>
        <a:accent1>
          <a:srgbClr val="9999FF"/>
        </a:accent1>
        <a:accent2>
          <a:srgbClr val="33CCCC"/>
        </a:accent2>
        <a:accent3>
          <a:srgbClr val="AAAAAA"/>
        </a:accent3>
        <a:accent4>
          <a:srgbClr val="DADAAE"/>
        </a:accent4>
        <a:accent5>
          <a:srgbClr val="CACAFF"/>
        </a:accent5>
        <a:accent6>
          <a:srgbClr val="2DB9B9"/>
        </a:accent6>
        <a:hlink>
          <a:srgbClr val="66FFFF"/>
        </a:hlink>
        <a:folHlink>
          <a:srgbClr val="660066"/>
        </a:folHlink>
      </a:clrScheme>
      <a:clrMap bg1="dk2" tx1="lt1" bg2="dk1" tx2="lt2" accent1="accent1" accent2="accent2" accent3="accent3" accent4="accent4" accent5="accent5" accent6="accent6" hlink="hlink" folHlink="folHlink"/>
    </a:extraClrScheme>
    <a:extraClrScheme>
      <a:clrScheme name="Balloons 4">
        <a:dk1>
          <a:srgbClr val="000000"/>
        </a:dk1>
        <a:lt1>
          <a:srgbClr val="F8F8F8"/>
        </a:lt1>
        <a:dk2>
          <a:srgbClr val="800000"/>
        </a:dk2>
        <a:lt2>
          <a:srgbClr val="FFFFFF"/>
        </a:lt2>
        <a:accent1>
          <a:srgbClr val="FF3300"/>
        </a:accent1>
        <a:accent2>
          <a:srgbClr val="FF5050"/>
        </a:accent2>
        <a:accent3>
          <a:srgbClr val="C0AAAA"/>
        </a:accent3>
        <a:accent4>
          <a:srgbClr val="D4D4D4"/>
        </a:accent4>
        <a:accent5>
          <a:srgbClr val="FFADAA"/>
        </a:accent5>
        <a:accent6>
          <a:srgbClr val="E74848"/>
        </a:accent6>
        <a:hlink>
          <a:srgbClr val="FF9999"/>
        </a:hlink>
        <a:folHlink>
          <a:srgbClr val="FF9966"/>
        </a:folHlink>
      </a:clrScheme>
      <a:clrMap bg1="dk2" tx1="lt1" bg2="dk1" tx2="lt2" accent1="accent1" accent2="accent2" accent3="accent3" accent4="accent4" accent5="accent5" accent6="accent6" hlink="hlink" folHlink="folHlink"/>
    </a:extraClrScheme>
    <a:extraClrScheme>
      <a:clrScheme name="Balloons 5">
        <a:dk1>
          <a:srgbClr val="666699"/>
        </a:dk1>
        <a:lt1>
          <a:srgbClr val="FFFFFF"/>
        </a:lt1>
        <a:dk2>
          <a:srgbClr val="000066"/>
        </a:dk2>
        <a:lt2>
          <a:srgbClr val="CCECFF"/>
        </a:lt2>
        <a:accent1>
          <a:srgbClr val="009999"/>
        </a:accent1>
        <a:accent2>
          <a:srgbClr val="0099CC"/>
        </a:accent2>
        <a:accent3>
          <a:srgbClr val="AAAAB8"/>
        </a:accent3>
        <a:accent4>
          <a:srgbClr val="DADADA"/>
        </a:accent4>
        <a:accent5>
          <a:srgbClr val="AACACA"/>
        </a:accent5>
        <a:accent6>
          <a:srgbClr val="008AB9"/>
        </a:accent6>
        <a:hlink>
          <a:srgbClr val="CC99FF"/>
        </a:hlink>
        <a:folHlink>
          <a:srgbClr val="3366CC"/>
        </a:folHlink>
      </a:clrScheme>
      <a:clrMap bg1="dk2" tx1="lt1" bg2="dk1" tx2="lt2" accent1="accent1" accent2="accent2" accent3="accent3" accent4="accent4" accent5="accent5" accent6="accent6" hlink="hlink" folHlink="folHlink"/>
    </a:extraClrScheme>
    <a:extraClrScheme>
      <a:clrScheme name="Balloons 6">
        <a:dk1>
          <a:srgbClr val="99CC00"/>
        </a:dk1>
        <a:lt1>
          <a:srgbClr val="FFFFFF"/>
        </a:lt1>
        <a:dk2>
          <a:srgbClr val="009900"/>
        </a:dk2>
        <a:lt2>
          <a:srgbClr val="FFFF99"/>
        </a:lt2>
        <a:accent1>
          <a:srgbClr val="336600"/>
        </a:accent1>
        <a:accent2>
          <a:srgbClr val="008000"/>
        </a:accent2>
        <a:accent3>
          <a:srgbClr val="AACAAA"/>
        </a:accent3>
        <a:accent4>
          <a:srgbClr val="DADADA"/>
        </a:accent4>
        <a:accent5>
          <a:srgbClr val="ADB8AA"/>
        </a:accent5>
        <a:accent6>
          <a:srgbClr val="007300"/>
        </a:accent6>
        <a:hlink>
          <a:srgbClr val="CCCC00"/>
        </a:hlink>
        <a:folHlink>
          <a:srgbClr val="33CC33"/>
        </a:folHlink>
      </a:clrScheme>
      <a:clrMap bg1="dk2" tx1="lt1" bg2="dk1" tx2="lt2" accent1="accent1" accent2="accent2" accent3="accent3" accent4="accent4" accent5="accent5" accent6="accent6" hlink="hlink" folHlink="folHlink"/>
    </a:extraClrScheme>
    <a:extraClrScheme>
      <a:clrScheme name="Balloons 7">
        <a:dk1>
          <a:srgbClr val="000066"/>
        </a:dk1>
        <a:lt1>
          <a:srgbClr val="E1F4FF"/>
        </a:lt1>
        <a:dk2>
          <a:srgbClr val="000066"/>
        </a:dk2>
        <a:lt2>
          <a:srgbClr val="CCCCFF"/>
        </a:lt2>
        <a:accent1>
          <a:srgbClr val="9999FF"/>
        </a:accent1>
        <a:accent2>
          <a:srgbClr val="33CCCC"/>
        </a:accent2>
        <a:accent3>
          <a:srgbClr val="EEF8FF"/>
        </a:accent3>
        <a:accent4>
          <a:srgbClr val="000056"/>
        </a:accent4>
        <a:accent5>
          <a:srgbClr val="CACAFF"/>
        </a:accent5>
        <a:accent6>
          <a:srgbClr val="2DB9B9"/>
        </a:accent6>
        <a:hlink>
          <a:srgbClr val="66FFFF"/>
        </a:hlink>
        <a:folHlink>
          <a:srgbClr val="660066"/>
        </a:folHlink>
      </a:clrScheme>
      <a:clrMap bg1="lt1" tx1="dk1" bg2="lt2" tx2="dk2" accent1="accent1" accent2="accent2" accent3="accent3" accent4="accent4" accent5="accent5" accent6="accent6" hlink="hlink" folHlink="folHlink"/>
    </a:extraClrScheme>
    <a:extraClrScheme>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clrMap bg1="lt1" tx1="dk1" bg2="lt2" tx2="dk2" accent1="accent1" accent2="accent2" accent3="accent3" accent4="accent4" accent5="accent5" accent6="accent6" hlink="hlink" folHlink="folHlink"/>
    </a:extraClrScheme>
    <a:extraClrScheme>
      <a:clrScheme name="Balloons 9">
        <a:dk1>
          <a:srgbClr val="000000"/>
        </a:dk1>
        <a:lt1>
          <a:srgbClr val="FFFFFF"/>
        </a:lt1>
        <a:dk2>
          <a:srgbClr val="000000"/>
        </a:dk2>
        <a:lt2>
          <a:srgbClr val="FFCC99"/>
        </a:lt2>
        <a:accent1>
          <a:srgbClr val="FF9900"/>
        </a:accent1>
        <a:accent2>
          <a:srgbClr val="FF99CC"/>
        </a:accent2>
        <a:accent3>
          <a:srgbClr val="FFFFFF"/>
        </a:accent3>
        <a:accent4>
          <a:srgbClr val="000000"/>
        </a:accent4>
        <a:accent5>
          <a:srgbClr val="FFCAAA"/>
        </a:accent5>
        <a:accent6>
          <a:srgbClr val="E78AB9"/>
        </a:accent6>
        <a:hlink>
          <a:srgbClr val="FF9999"/>
        </a:hlink>
        <a:folHlink>
          <a:srgbClr val="FFFF99"/>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Океан">
  <a:themeElements>
    <a:clrScheme name="Океан 1">
      <a:dk1>
        <a:srgbClr val="010199"/>
      </a:dk1>
      <a:lt1>
        <a:srgbClr val="FFFFFF"/>
      </a:lt1>
      <a:dk2>
        <a:srgbClr val="000099"/>
      </a:dk2>
      <a:lt2>
        <a:srgbClr val="FFFFFF"/>
      </a:lt2>
      <a:accent1>
        <a:srgbClr val="33CCCC"/>
      </a:accent1>
      <a:accent2>
        <a:srgbClr val="00C600"/>
      </a:accent2>
      <a:accent3>
        <a:srgbClr val="AAAACA"/>
      </a:accent3>
      <a:accent4>
        <a:srgbClr val="DADADA"/>
      </a:accent4>
      <a:accent5>
        <a:srgbClr val="ADE2E2"/>
      </a:accent5>
      <a:accent6>
        <a:srgbClr val="00B300"/>
      </a:accent6>
      <a:hlink>
        <a:srgbClr val="FFCC00"/>
      </a:hlink>
      <a:folHlink>
        <a:srgbClr val="6699FF"/>
      </a:folHlink>
    </a:clrScheme>
    <a:fontScheme name="Океан">
      <a:majorFont>
        <a:latin typeface="Tahoma"/>
        <a:ea typeface=""/>
        <a:cs typeface=""/>
      </a:majorFont>
      <a:minorFont>
        <a:latin typeface="Tahoma"/>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Океан 1">
        <a:dk1>
          <a:srgbClr val="010199"/>
        </a:dk1>
        <a:lt1>
          <a:srgbClr val="FFFFFF"/>
        </a:lt1>
        <a:dk2>
          <a:srgbClr val="000099"/>
        </a:dk2>
        <a:lt2>
          <a:srgbClr val="FFFFFF"/>
        </a:lt2>
        <a:accent1>
          <a:srgbClr val="33CCCC"/>
        </a:accent1>
        <a:accent2>
          <a:srgbClr val="00C600"/>
        </a:accent2>
        <a:accent3>
          <a:srgbClr val="AAAACA"/>
        </a:accent3>
        <a:accent4>
          <a:srgbClr val="DADADA"/>
        </a:accent4>
        <a:accent5>
          <a:srgbClr val="ADE2E2"/>
        </a:accent5>
        <a:accent6>
          <a:srgbClr val="00B300"/>
        </a:accent6>
        <a:hlink>
          <a:srgbClr val="FFCC00"/>
        </a:hlink>
        <a:folHlink>
          <a:srgbClr val="6699FF"/>
        </a:folHlink>
      </a:clrScheme>
      <a:clrMap bg1="dk2" tx1="lt1" bg2="dk1" tx2="lt2" accent1="accent1" accent2="accent2" accent3="accent3" accent4="accent4" accent5="accent5" accent6="accent6" hlink="hlink" folHlink="folHlink"/>
    </a:extraClrScheme>
    <a:extraClrScheme>
      <a:clrScheme name="Океан 2">
        <a:dk1>
          <a:srgbClr val="000066"/>
        </a:dk1>
        <a:lt1>
          <a:srgbClr val="FFFFFF"/>
        </a:lt1>
        <a:dk2>
          <a:srgbClr val="5D93FF"/>
        </a:dk2>
        <a:lt2>
          <a:srgbClr val="FFFFFF"/>
        </a:lt2>
        <a:accent1>
          <a:srgbClr val="6666FF"/>
        </a:accent1>
        <a:accent2>
          <a:srgbClr val="9999FF"/>
        </a:accent2>
        <a:accent3>
          <a:srgbClr val="B6C8FF"/>
        </a:accent3>
        <a:accent4>
          <a:srgbClr val="DADADA"/>
        </a:accent4>
        <a:accent5>
          <a:srgbClr val="B8B8FF"/>
        </a:accent5>
        <a:accent6>
          <a:srgbClr val="8A8AE7"/>
        </a:accent6>
        <a:hlink>
          <a:srgbClr val="FF3300"/>
        </a:hlink>
        <a:folHlink>
          <a:srgbClr val="FF9900"/>
        </a:folHlink>
      </a:clrScheme>
      <a:clrMap bg1="dk2" tx1="lt1" bg2="dk1" tx2="lt2" accent1="accent1" accent2="accent2" accent3="accent3" accent4="accent4" accent5="accent5" accent6="accent6" hlink="hlink" folHlink="folHlink"/>
    </a:extraClrScheme>
    <a:extraClrScheme>
      <a:clrScheme name="Океан 3">
        <a:dk1>
          <a:srgbClr val="000000"/>
        </a:dk1>
        <a:lt1>
          <a:srgbClr val="FFFFFF"/>
        </a:lt1>
        <a:dk2>
          <a:srgbClr val="572E88"/>
        </a:dk2>
        <a:lt2>
          <a:srgbClr val="FFFFFF"/>
        </a:lt2>
        <a:accent1>
          <a:srgbClr val="FF6600"/>
        </a:accent1>
        <a:accent2>
          <a:srgbClr val="FFCC00"/>
        </a:accent2>
        <a:accent3>
          <a:srgbClr val="B4ADC3"/>
        </a:accent3>
        <a:accent4>
          <a:srgbClr val="DADADA"/>
        </a:accent4>
        <a:accent5>
          <a:srgbClr val="FFB8AA"/>
        </a:accent5>
        <a:accent6>
          <a:srgbClr val="E7B900"/>
        </a:accent6>
        <a:hlink>
          <a:srgbClr val="33CCCC"/>
        </a:hlink>
        <a:folHlink>
          <a:srgbClr val="36CC64"/>
        </a:folHlink>
      </a:clrScheme>
      <a:clrMap bg1="dk2" tx1="lt1" bg2="dk1" tx2="lt2" accent1="accent1" accent2="accent2" accent3="accent3" accent4="accent4" accent5="accent5" accent6="accent6" hlink="hlink" folHlink="folHlink"/>
    </a:extraClrScheme>
    <a:extraClrScheme>
      <a:clrScheme name="Океан 4">
        <a:dk1>
          <a:srgbClr val="003366"/>
        </a:dk1>
        <a:lt1>
          <a:srgbClr val="FFFFFF"/>
        </a:lt1>
        <a:dk2>
          <a:srgbClr val="666699"/>
        </a:dk2>
        <a:lt2>
          <a:srgbClr val="FFFFFF"/>
        </a:lt2>
        <a:accent1>
          <a:srgbClr val="9966FF"/>
        </a:accent1>
        <a:accent2>
          <a:srgbClr val="00CC66"/>
        </a:accent2>
        <a:accent3>
          <a:srgbClr val="B8B8CA"/>
        </a:accent3>
        <a:accent4>
          <a:srgbClr val="DADADA"/>
        </a:accent4>
        <a:accent5>
          <a:srgbClr val="CAB8FF"/>
        </a:accent5>
        <a:accent6>
          <a:srgbClr val="00B95C"/>
        </a:accent6>
        <a:hlink>
          <a:srgbClr val="65C8FF"/>
        </a:hlink>
        <a:folHlink>
          <a:srgbClr val="FFCC99"/>
        </a:folHlink>
      </a:clrScheme>
      <a:clrMap bg1="dk2" tx1="lt1" bg2="dk1" tx2="lt2" accent1="accent1" accent2="accent2" accent3="accent3" accent4="accent4" accent5="accent5" accent6="accent6" hlink="hlink" folHlink="folHlink"/>
    </a:extraClrScheme>
    <a:extraClrScheme>
      <a:clrScheme name="Океан 5">
        <a:dk1>
          <a:srgbClr val="000000"/>
        </a:dk1>
        <a:lt1>
          <a:srgbClr val="FFFFFF"/>
        </a:lt1>
        <a:dk2>
          <a:srgbClr val="336600"/>
        </a:dk2>
        <a:lt2>
          <a:srgbClr val="FFFFFF"/>
        </a:lt2>
        <a:accent1>
          <a:srgbClr val="B7C533"/>
        </a:accent1>
        <a:accent2>
          <a:srgbClr val="CCCCFF"/>
        </a:accent2>
        <a:accent3>
          <a:srgbClr val="ADB8AA"/>
        </a:accent3>
        <a:accent4>
          <a:srgbClr val="DADADA"/>
        </a:accent4>
        <a:accent5>
          <a:srgbClr val="D8DFAD"/>
        </a:accent5>
        <a:accent6>
          <a:srgbClr val="B9B9E7"/>
        </a:accent6>
        <a:hlink>
          <a:srgbClr val="FFFFCC"/>
        </a:hlink>
        <a:folHlink>
          <a:srgbClr val="FF9900"/>
        </a:folHlink>
      </a:clrScheme>
      <a:clrMap bg1="dk2" tx1="lt1" bg2="dk1" tx2="lt2" accent1="accent1" accent2="accent2" accent3="accent3" accent4="accent4" accent5="accent5" accent6="accent6" hlink="hlink" folHlink="folHlink"/>
    </a:extraClrScheme>
    <a:extraClrScheme>
      <a:clrScheme name="Океан 6">
        <a:dk1>
          <a:srgbClr val="000000"/>
        </a:dk1>
        <a:lt1>
          <a:srgbClr val="FFFFFF"/>
        </a:lt1>
        <a:dk2>
          <a:srgbClr val="006B80"/>
        </a:dk2>
        <a:lt2>
          <a:srgbClr val="C1CB75"/>
        </a:lt2>
        <a:accent1>
          <a:srgbClr val="6F8406"/>
        </a:accent1>
        <a:accent2>
          <a:srgbClr val="D9E288"/>
        </a:accent2>
        <a:accent3>
          <a:srgbClr val="AABAC0"/>
        </a:accent3>
        <a:accent4>
          <a:srgbClr val="DADADA"/>
        </a:accent4>
        <a:accent5>
          <a:srgbClr val="BBC2AA"/>
        </a:accent5>
        <a:accent6>
          <a:srgbClr val="C4CD7B"/>
        </a:accent6>
        <a:hlink>
          <a:srgbClr val="00CC00"/>
        </a:hlink>
        <a:folHlink>
          <a:srgbClr val="C0FF73"/>
        </a:folHlink>
      </a:clrScheme>
      <a:clrMap bg1="dk2" tx1="lt1" bg2="dk1" tx2="lt2" accent1="accent1" accent2="accent2" accent3="accent3" accent4="accent4" accent5="accent5" accent6="accent6" hlink="hlink" folHlink="folHlink"/>
    </a:extraClrScheme>
    <a:extraClrScheme>
      <a:clrScheme name="Океан 7">
        <a:dk1>
          <a:srgbClr val="5F5F5F"/>
        </a:dk1>
        <a:lt1>
          <a:srgbClr val="FFFFFF"/>
        </a:lt1>
        <a:dk2>
          <a:srgbClr val="FF6600"/>
        </a:dk2>
        <a:lt2>
          <a:srgbClr val="FFFFFF"/>
        </a:lt2>
        <a:accent1>
          <a:srgbClr val="CC6600"/>
        </a:accent1>
        <a:accent2>
          <a:srgbClr val="FF6600"/>
        </a:accent2>
        <a:accent3>
          <a:srgbClr val="FFB8AA"/>
        </a:accent3>
        <a:accent4>
          <a:srgbClr val="DADADA"/>
        </a:accent4>
        <a:accent5>
          <a:srgbClr val="E2B8AA"/>
        </a:accent5>
        <a:accent6>
          <a:srgbClr val="E75C00"/>
        </a:accent6>
        <a:hlink>
          <a:srgbClr val="FFFF99"/>
        </a:hlink>
        <a:folHlink>
          <a:srgbClr val="FFCC99"/>
        </a:folHlink>
      </a:clrScheme>
      <a:clrMap bg1="dk2" tx1="lt1" bg2="dk1" tx2="lt2" accent1="accent1" accent2="accent2" accent3="accent3" accent4="accent4" accent5="accent5" accent6="accent6" hlink="hlink" folHlink="folHlink"/>
    </a:extraClrScheme>
    <a:extraClrScheme>
      <a:clrScheme name="Океан 8">
        <a:dk1>
          <a:srgbClr val="000000"/>
        </a:dk1>
        <a:lt1>
          <a:srgbClr val="FFFFFF"/>
        </a:lt1>
        <a:dk2>
          <a:srgbClr val="FFBA2F"/>
        </a:dk2>
        <a:lt2>
          <a:srgbClr val="A50021"/>
        </a:lt2>
        <a:accent1>
          <a:srgbClr val="FF6600"/>
        </a:accent1>
        <a:accent2>
          <a:srgbClr val="CC6600"/>
        </a:accent2>
        <a:accent3>
          <a:srgbClr val="FFD9AD"/>
        </a:accent3>
        <a:accent4>
          <a:srgbClr val="DADADA"/>
        </a:accent4>
        <a:accent5>
          <a:srgbClr val="FFB8AA"/>
        </a:accent5>
        <a:accent6>
          <a:srgbClr val="B95C00"/>
        </a:accent6>
        <a:hlink>
          <a:srgbClr val="663300"/>
        </a:hlink>
        <a:folHlink>
          <a:srgbClr val="CC990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1_Океан">
  <a:themeElements>
    <a:clrScheme name="Океан 1">
      <a:dk1>
        <a:srgbClr val="010199"/>
      </a:dk1>
      <a:lt1>
        <a:srgbClr val="FFFFFF"/>
      </a:lt1>
      <a:dk2>
        <a:srgbClr val="000099"/>
      </a:dk2>
      <a:lt2>
        <a:srgbClr val="FFFFFF"/>
      </a:lt2>
      <a:accent1>
        <a:srgbClr val="33CCCC"/>
      </a:accent1>
      <a:accent2>
        <a:srgbClr val="00C600"/>
      </a:accent2>
      <a:accent3>
        <a:srgbClr val="AAAACA"/>
      </a:accent3>
      <a:accent4>
        <a:srgbClr val="DADADA"/>
      </a:accent4>
      <a:accent5>
        <a:srgbClr val="ADE2E2"/>
      </a:accent5>
      <a:accent6>
        <a:srgbClr val="00B300"/>
      </a:accent6>
      <a:hlink>
        <a:srgbClr val="FFCC00"/>
      </a:hlink>
      <a:folHlink>
        <a:srgbClr val="6699FF"/>
      </a:folHlink>
    </a:clrScheme>
    <a:fontScheme name="Океан">
      <a:majorFont>
        <a:latin typeface="Tahoma"/>
        <a:ea typeface=""/>
        <a:cs typeface=""/>
      </a:majorFont>
      <a:minorFont>
        <a:latin typeface="Tahoma"/>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Океан 1">
        <a:dk1>
          <a:srgbClr val="010199"/>
        </a:dk1>
        <a:lt1>
          <a:srgbClr val="FFFFFF"/>
        </a:lt1>
        <a:dk2>
          <a:srgbClr val="000099"/>
        </a:dk2>
        <a:lt2>
          <a:srgbClr val="FFFFFF"/>
        </a:lt2>
        <a:accent1>
          <a:srgbClr val="33CCCC"/>
        </a:accent1>
        <a:accent2>
          <a:srgbClr val="00C600"/>
        </a:accent2>
        <a:accent3>
          <a:srgbClr val="AAAACA"/>
        </a:accent3>
        <a:accent4>
          <a:srgbClr val="DADADA"/>
        </a:accent4>
        <a:accent5>
          <a:srgbClr val="ADE2E2"/>
        </a:accent5>
        <a:accent6>
          <a:srgbClr val="00B300"/>
        </a:accent6>
        <a:hlink>
          <a:srgbClr val="FFCC00"/>
        </a:hlink>
        <a:folHlink>
          <a:srgbClr val="6699FF"/>
        </a:folHlink>
      </a:clrScheme>
      <a:clrMap bg1="dk2" tx1="lt1" bg2="dk1" tx2="lt2" accent1="accent1" accent2="accent2" accent3="accent3" accent4="accent4" accent5="accent5" accent6="accent6" hlink="hlink" folHlink="folHlink"/>
    </a:extraClrScheme>
    <a:extraClrScheme>
      <a:clrScheme name="Океан 2">
        <a:dk1>
          <a:srgbClr val="000066"/>
        </a:dk1>
        <a:lt1>
          <a:srgbClr val="FFFFFF"/>
        </a:lt1>
        <a:dk2>
          <a:srgbClr val="5D93FF"/>
        </a:dk2>
        <a:lt2>
          <a:srgbClr val="FFFFFF"/>
        </a:lt2>
        <a:accent1>
          <a:srgbClr val="6666FF"/>
        </a:accent1>
        <a:accent2>
          <a:srgbClr val="9999FF"/>
        </a:accent2>
        <a:accent3>
          <a:srgbClr val="B6C8FF"/>
        </a:accent3>
        <a:accent4>
          <a:srgbClr val="DADADA"/>
        </a:accent4>
        <a:accent5>
          <a:srgbClr val="B8B8FF"/>
        </a:accent5>
        <a:accent6>
          <a:srgbClr val="8A8AE7"/>
        </a:accent6>
        <a:hlink>
          <a:srgbClr val="FF3300"/>
        </a:hlink>
        <a:folHlink>
          <a:srgbClr val="FF9900"/>
        </a:folHlink>
      </a:clrScheme>
      <a:clrMap bg1="dk2" tx1="lt1" bg2="dk1" tx2="lt2" accent1="accent1" accent2="accent2" accent3="accent3" accent4="accent4" accent5="accent5" accent6="accent6" hlink="hlink" folHlink="folHlink"/>
    </a:extraClrScheme>
    <a:extraClrScheme>
      <a:clrScheme name="Океан 3">
        <a:dk1>
          <a:srgbClr val="000000"/>
        </a:dk1>
        <a:lt1>
          <a:srgbClr val="FFFFFF"/>
        </a:lt1>
        <a:dk2>
          <a:srgbClr val="572E88"/>
        </a:dk2>
        <a:lt2>
          <a:srgbClr val="FFFFFF"/>
        </a:lt2>
        <a:accent1>
          <a:srgbClr val="FF6600"/>
        </a:accent1>
        <a:accent2>
          <a:srgbClr val="FFCC00"/>
        </a:accent2>
        <a:accent3>
          <a:srgbClr val="B4ADC3"/>
        </a:accent3>
        <a:accent4>
          <a:srgbClr val="DADADA"/>
        </a:accent4>
        <a:accent5>
          <a:srgbClr val="FFB8AA"/>
        </a:accent5>
        <a:accent6>
          <a:srgbClr val="E7B900"/>
        </a:accent6>
        <a:hlink>
          <a:srgbClr val="33CCCC"/>
        </a:hlink>
        <a:folHlink>
          <a:srgbClr val="36CC64"/>
        </a:folHlink>
      </a:clrScheme>
      <a:clrMap bg1="dk2" tx1="lt1" bg2="dk1" tx2="lt2" accent1="accent1" accent2="accent2" accent3="accent3" accent4="accent4" accent5="accent5" accent6="accent6" hlink="hlink" folHlink="folHlink"/>
    </a:extraClrScheme>
    <a:extraClrScheme>
      <a:clrScheme name="Океан 4">
        <a:dk1>
          <a:srgbClr val="003366"/>
        </a:dk1>
        <a:lt1>
          <a:srgbClr val="FFFFFF"/>
        </a:lt1>
        <a:dk2>
          <a:srgbClr val="666699"/>
        </a:dk2>
        <a:lt2>
          <a:srgbClr val="FFFFFF"/>
        </a:lt2>
        <a:accent1>
          <a:srgbClr val="9966FF"/>
        </a:accent1>
        <a:accent2>
          <a:srgbClr val="00CC66"/>
        </a:accent2>
        <a:accent3>
          <a:srgbClr val="B8B8CA"/>
        </a:accent3>
        <a:accent4>
          <a:srgbClr val="DADADA"/>
        </a:accent4>
        <a:accent5>
          <a:srgbClr val="CAB8FF"/>
        </a:accent5>
        <a:accent6>
          <a:srgbClr val="00B95C"/>
        </a:accent6>
        <a:hlink>
          <a:srgbClr val="65C8FF"/>
        </a:hlink>
        <a:folHlink>
          <a:srgbClr val="FFCC99"/>
        </a:folHlink>
      </a:clrScheme>
      <a:clrMap bg1="dk2" tx1="lt1" bg2="dk1" tx2="lt2" accent1="accent1" accent2="accent2" accent3="accent3" accent4="accent4" accent5="accent5" accent6="accent6" hlink="hlink" folHlink="folHlink"/>
    </a:extraClrScheme>
    <a:extraClrScheme>
      <a:clrScheme name="Океан 5">
        <a:dk1>
          <a:srgbClr val="000000"/>
        </a:dk1>
        <a:lt1>
          <a:srgbClr val="FFFFFF"/>
        </a:lt1>
        <a:dk2>
          <a:srgbClr val="336600"/>
        </a:dk2>
        <a:lt2>
          <a:srgbClr val="FFFFFF"/>
        </a:lt2>
        <a:accent1>
          <a:srgbClr val="B7C533"/>
        </a:accent1>
        <a:accent2>
          <a:srgbClr val="CCCCFF"/>
        </a:accent2>
        <a:accent3>
          <a:srgbClr val="ADB8AA"/>
        </a:accent3>
        <a:accent4>
          <a:srgbClr val="DADADA"/>
        </a:accent4>
        <a:accent5>
          <a:srgbClr val="D8DFAD"/>
        </a:accent5>
        <a:accent6>
          <a:srgbClr val="B9B9E7"/>
        </a:accent6>
        <a:hlink>
          <a:srgbClr val="FFFFCC"/>
        </a:hlink>
        <a:folHlink>
          <a:srgbClr val="FF9900"/>
        </a:folHlink>
      </a:clrScheme>
      <a:clrMap bg1="dk2" tx1="lt1" bg2="dk1" tx2="lt2" accent1="accent1" accent2="accent2" accent3="accent3" accent4="accent4" accent5="accent5" accent6="accent6" hlink="hlink" folHlink="folHlink"/>
    </a:extraClrScheme>
    <a:extraClrScheme>
      <a:clrScheme name="Океан 6">
        <a:dk1>
          <a:srgbClr val="000000"/>
        </a:dk1>
        <a:lt1>
          <a:srgbClr val="FFFFFF"/>
        </a:lt1>
        <a:dk2>
          <a:srgbClr val="006B80"/>
        </a:dk2>
        <a:lt2>
          <a:srgbClr val="C1CB75"/>
        </a:lt2>
        <a:accent1>
          <a:srgbClr val="6F8406"/>
        </a:accent1>
        <a:accent2>
          <a:srgbClr val="D9E288"/>
        </a:accent2>
        <a:accent3>
          <a:srgbClr val="AABAC0"/>
        </a:accent3>
        <a:accent4>
          <a:srgbClr val="DADADA"/>
        </a:accent4>
        <a:accent5>
          <a:srgbClr val="BBC2AA"/>
        </a:accent5>
        <a:accent6>
          <a:srgbClr val="C4CD7B"/>
        </a:accent6>
        <a:hlink>
          <a:srgbClr val="00CC00"/>
        </a:hlink>
        <a:folHlink>
          <a:srgbClr val="C0FF73"/>
        </a:folHlink>
      </a:clrScheme>
      <a:clrMap bg1="dk2" tx1="lt1" bg2="dk1" tx2="lt2" accent1="accent1" accent2="accent2" accent3="accent3" accent4="accent4" accent5="accent5" accent6="accent6" hlink="hlink" folHlink="folHlink"/>
    </a:extraClrScheme>
    <a:extraClrScheme>
      <a:clrScheme name="Океан 7">
        <a:dk1>
          <a:srgbClr val="5F5F5F"/>
        </a:dk1>
        <a:lt1>
          <a:srgbClr val="FFFFFF"/>
        </a:lt1>
        <a:dk2>
          <a:srgbClr val="FF6600"/>
        </a:dk2>
        <a:lt2>
          <a:srgbClr val="FFFFFF"/>
        </a:lt2>
        <a:accent1>
          <a:srgbClr val="CC6600"/>
        </a:accent1>
        <a:accent2>
          <a:srgbClr val="FF6600"/>
        </a:accent2>
        <a:accent3>
          <a:srgbClr val="FFB8AA"/>
        </a:accent3>
        <a:accent4>
          <a:srgbClr val="DADADA"/>
        </a:accent4>
        <a:accent5>
          <a:srgbClr val="E2B8AA"/>
        </a:accent5>
        <a:accent6>
          <a:srgbClr val="E75C00"/>
        </a:accent6>
        <a:hlink>
          <a:srgbClr val="FFFF99"/>
        </a:hlink>
        <a:folHlink>
          <a:srgbClr val="FFCC99"/>
        </a:folHlink>
      </a:clrScheme>
      <a:clrMap bg1="dk2" tx1="lt1" bg2="dk1" tx2="lt2" accent1="accent1" accent2="accent2" accent3="accent3" accent4="accent4" accent5="accent5" accent6="accent6" hlink="hlink" folHlink="folHlink"/>
    </a:extraClrScheme>
    <a:extraClrScheme>
      <a:clrScheme name="Океан 8">
        <a:dk1>
          <a:srgbClr val="000000"/>
        </a:dk1>
        <a:lt1>
          <a:srgbClr val="FFFFFF"/>
        </a:lt1>
        <a:dk2>
          <a:srgbClr val="FFBA2F"/>
        </a:dk2>
        <a:lt2>
          <a:srgbClr val="A50021"/>
        </a:lt2>
        <a:accent1>
          <a:srgbClr val="FF6600"/>
        </a:accent1>
        <a:accent2>
          <a:srgbClr val="CC6600"/>
        </a:accent2>
        <a:accent3>
          <a:srgbClr val="FFD9AD"/>
        </a:accent3>
        <a:accent4>
          <a:srgbClr val="DADADA"/>
        </a:accent4>
        <a:accent5>
          <a:srgbClr val="FFB8AA"/>
        </a:accent5>
        <a:accent6>
          <a:srgbClr val="B95C00"/>
        </a:accent6>
        <a:hlink>
          <a:srgbClr val="663300"/>
        </a:hlink>
        <a:folHlink>
          <a:srgbClr val="CC9900"/>
        </a:folHlink>
      </a:clrScheme>
      <a:clrMap bg1="dk2" tx1="lt1" bg2="dk1" tx2="lt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2_Океан">
  <a:themeElements>
    <a:clrScheme name="Океан 1">
      <a:dk1>
        <a:srgbClr val="010199"/>
      </a:dk1>
      <a:lt1>
        <a:srgbClr val="FFFFFF"/>
      </a:lt1>
      <a:dk2>
        <a:srgbClr val="000099"/>
      </a:dk2>
      <a:lt2>
        <a:srgbClr val="FFFFFF"/>
      </a:lt2>
      <a:accent1>
        <a:srgbClr val="33CCCC"/>
      </a:accent1>
      <a:accent2>
        <a:srgbClr val="00C600"/>
      </a:accent2>
      <a:accent3>
        <a:srgbClr val="AAAACA"/>
      </a:accent3>
      <a:accent4>
        <a:srgbClr val="DADADA"/>
      </a:accent4>
      <a:accent5>
        <a:srgbClr val="ADE2E2"/>
      </a:accent5>
      <a:accent6>
        <a:srgbClr val="00B300"/>
      </a:accent6>
      <a:hlink>
        <a:srgbClr val="FFCC00"/>
      </a:hlink>
      <a:folHlink>
        <a:srgbClr val="6699FF"/>
      </a:folHlink>
    </a:clrScheme>
    <a:fontScheme name="Океан">
      <a:majorFont>
        <a:latin typeface="Tahoma"/>
        <a:ea typeface=""/>
        <a:cs typeface=""/>
      </a:majorFont>
      <a:minorFont>
        <a:latin typeface="Tahoma"/>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Океан 1">
        <a:dk1>
          <a:srgbClr val="010199"/>
        </a:dk1>
        <a:lt1>
          <a:srgbClr val="FFFFFF"/>
        </a:lt1>
        <a:dk2>
          <a:srgbClr val="000099"/>
        </a:dk2>
        <a:lt2>
          <a:srgbClr val="FFFFFF"/>
        </a:lt2>
        <a:accent1>
          <a:srgbClr val="33CCCC"/>
        </a:accent1>
        <a:accent2>
          <a:srgbClr val="00C600"/>
        </a:accent2>
        <a:accent3>
          <a:srgbClr val="AAAACA"/>
        </a:accent3>
        <a:accent4>
          <a:srgbClr val="DADADA"/>
        </a:accent4>
        <a:accent5>
          <a:srgbClr val="ADE2E2"/>
        </a:accent5>
        <a:accent6>
          <a:srgbClr val="00B300"/>
        </a:accent6>
        <a:hlink>
          <a:srgbClr val="FFCC00"/>
        </a:hlink>
        <a:folHlink>
          <a:srgbClr val="6699FF"/>
        </a:folHlink>
      </a:clrScheme>
      <a:clrMap bg1="dk2" tx1="lt1" bg2="dk1" tx2="lt2" accent1="accent1" accent2="accent2" accent3="accent3" accent4="accent4" accent5="accent5" accent6="accent6" hlink="hlink" folHlink="folHlink"/>
    </a:extraClrScheme>
    <a:extraClrScheme>
      <a:clrScheme name="Океан 2">
        <a:dk1>
          <a:srgbClr val="000066"/>
        </a:dk1>
        <a:lt1>
          <a:srgbClr val="FFFFFF"/>
        </a:lt1>
        <a:dk2>
          <a:srgbClr val="5D93FF"/>
        </a:dk2>
        <a:lt2>
          <a:srgbClr val="FFFFFF"/>
        </a:lt2>
        <a:accent1>
          <a:srgbClr val="6666FF"/>
        </a:accent1>
        <a:accent2>
          <a:srgbClr val="9999FF"/>
        </a:accent2>
        <a:accent3>
          <a:srgbClr val="B6C8FF"/>
        </a:accent3>
        <a:accent4>
          <a:srgbClr val="DADADA"/>
        </a:accent4>
        <a:accent5>
          <a:srgbClr val="B8B8FF"/>
        </a:accent5>
        <a:accent6>
          <a:srgbClr val="8A8AE7"/>
        </a:accent6>
        <a:hlink>
          <a:srgbClr val="FF3300"/>
        </a:hlink>
        <a:folHlink>
          <a:srgbClr val="FF9900"/>
        </a:folHlink>
      </a:clrScheme>
      <a:clrMap bg1="dk2" tx1="lt1" bg2="dk1" tx2="lt2" accent1="accent1" accent2="accent2" accent3="accent3" accent4="accent4" accent5="accent5" accent6="accent6" hlink="hlink" folHlink="folHlink"/>
    </a:extraClrScheme>
    <a:extraClrScheme>
      <a:clrScheme name="Океан 3">
        <a:dk1>
          <a:srgbClr val="000000"/>
        </a:dk1>
        <a:lt1>
          <a:srgbClr val="FFFFFF"/>
        </a:lt1>
        <a:dk2>
          <a:srgbClr val="572E88"/>
        </a:dk2>
        <a:lt2>
          <a:srgbClr val="FFFFFF"/>
        </a:lt2>
        <a:accent1>
          <a:srgbClr val="FF6600"/>
        </a:accent1>
        <a:accent2>
          <a:srgbClr val="FFCC00"/>
        </a:accent2>
        <a:accent3>
          <a:srgbClr val="B4ADC3"/>
        </a:accent3>
        <a:accent4>
          <a:srgbClr val="DADADA"/>
        </a:accent4>
        <a:accent5>
          <a:srgbClr val="FFB8AA"/>
        </a:accent5>
        <a:accent6>
          <a:srgbClr val="E7B900"/>
        </a:accent6>
        <a:hlink>
          <a:srgbClr val="33CCCC"/>
        </a:hlink>
        <a:folHlink>
          <a:srgbClr val="36CC64"/>
        </a:folHlink>
      </a:clrScheme>
      <a:clrMap bg1="dk2" tx1="lt1" bg2="dk1" tx2="lt2" accent1="accent1" accent2="accent2" accent3="accent3" accent4="accent4" accent5="accent5" accent6="accent6" hlink="hlink" folHlink="folHlink"/>
    </a:extraClrScheme>
    <a:extraClrScheme>
      <a:clrScheme name="Океан 4">
        <a:dk1>
          <a:srgbClr val="003366"/>
        </a:dk1>
        <a:lt1>
          <a:srgbClr val="FFFFFF"/>
        </a:lt1>
        <a:dk2>
          <a:srgbClr val="666699"/>
        </a:dk2>
        <a:lt2>
          <a:srgbClr val="FFFFFF"/>
        </a:lt2>
        <a:accent1>
          <a:srgbClr val="9966FF"/>
        </a:accent1>
        <a:accent2>
          <a:srgbClr val="00CC66"/>
        </a:accent2>
        <a:accent3>
          <a:srgbClr val="B8B8CA"/>
        </a:accent3>
        <a:accent4>
          <a:srgbClr val="DADADA"/>
        </a:accent4>
        <a:accent5>
          <a:srgbClr val="CAB8FF"/>
        </a:accent5>
        <a:accent6>
          <a:srgbClr val="00B95C"/>
        </a:accent6>
        <a:hlink>
          <a:srgbClr val="65C8FF"/>
        </a:hlink>
        <a:folHlink>
          <a:srgbClr val="FFCC99"/>
        </a:folHlink>
      </a:clrScheme>
      <a:clrMap bg1="dk2" tx1="lt1" bg2="dk1" tx2="lt2" accent1="accent1" accent2="accent2" accent3="accent3" accent4="accent4" accent5="accent5" accent6="accent6" hlink="hlink" folHlink="folHlink"/>
    </a:extraClrScheme>
    <a:extraClrScheme>
      <a:clrScheme name="Океан 5">
        <a:dk1>
          <a:srgbClr val="000000"/>
        </a:dk1>
        <a:lt1>
          <a:srgbClr val="FFFFFF"/>
        </a:lt1>
        <a:dk2>
          <a:srgbClr val="336600"/>
        </a:dk2>
        <a:lt2>
          <a:srgbClr val="FFFFFF"/>
        </a:lt2>
        <a:accent1>
          <a:srgbClr val="B7C533"/>
        </a:accent1>
        <a:accent2>
          <a:srgbClr val="CCCCFF"/>
        </a:accent2>
        <a:accent3>
          <a:srgbClr val="ADB8AA"/>
        </a:accent3>
        <a:accent4>
          <a:srgbClr val="DADADA"/>
        </a:accent4>
        <a:accent5>
          <a:srgbClr val="D8DFAD"/>
        </a:accent5>
        <a:accent6>
          <a:srgbClr val="B9B9E7"/>
        </a:accent6>
        <a:hlink>
          <a:srgbClr val="FFFFCC"/>
        </a:hlink>
        <a:folHlink>
          <a:srgbClr val="FF9900"/>
        </a:folHlink>
      </a:clrScheme>
      <a:clrMap bg1="dk2" tx1="lt1" bg2="dk1" tx2="lt2" accent1="accent1" accent2="accent2" accent3="accent3" accent4="accent4" accent5="accent5" accent6="accent6" hlink="hlink" folHlink="folHlink"/>
    </a:extraClrScheme>
    <a:extraClrScheme>
      <a:clrScheme name="Океан 6">
        <a:dk1>
          <a:srgbClr val="000000"/>
        </a:dk1>
        <a:lt1>
          <a:srgbClr val="FFFFFF"/>
        </a:lt1>
        <a:dk2>
          <a:srgbClr val="006B80"/>
        </a:dk2>
        <a:lt2>
          <a:srgbClr val="C1CB75"/>
        </a:lt2>
        <a:accent1>
          <a:srgbClr val="6F8406"/>
        </a:accent1>
        <a:accent2>
          <a:srgbClr val="D9E288"/>
        </a:accent2>
        <a:accent3>
          <a:srgbClr val="AABAC0"/>
        </a:accent3>
        <a:accent4>
          <a:srgbClr val="DADADA"/>
        </a:accent4>
        <a:accent5>
          <a:srgbClr val="BBC2AA"/>
        </a:accent5>
        <a:accent6>
          <a:srgbClr val="C4CD7B"/>
        </a:accent6>
        <a:hlink>
          <a:srgbClr val="00CC00"/>
        </a:hlink>
        <a:folHlink>
          <a:srgbClr val="C0FF73"/>
        </a:folHlink>
      </a:clrScheme>
      <a:clrMap bg1="dk2" tx1="lt1" bg2="dk1" tx2="lt2" accent1="accent1" accent2="accent2" accent3="accent3" accent4="accent4" accent5="accent5" accent6="accent6" hlink="hlink" folHlink="folHlink"/>
    </a:extraClrScheme>
    <a:extraClrScheme>
      <a:clrScheme name="Океан 7">
        <a:dk1>
          <a:srgbClr val="5F5F5F"/>
        </a:dk1>
        <a:lt1>
          <a:srgbClr val="FFFFFF"/>
        </a:lt1>
        <a:dk2>
          <a:srgbClr val="FF6600"/>
        </a:dk2>
        <a:lt2>
          <a:srgbClr val="FFFFFF"/>
        </a:lt2>
        <a:accent1>
          <a:srgbClr val="CC6600"/>
        </a:accent1>
        <a:accent2>
          <a:srgbClr val="FF6600"/>
        </a:accent2>
        <a:accent3>
          <a:srgbClr val="FFB8AA"/>
        </a:accent3>
        <a:accent4>
          <a:srgbClr val="DADADA"/>
        </a:accent4>
        <a:accent5>
          <a:srgbClr val="E2B8AA"/>
        </a:accent5>
        <a:accent6>
          <a:srgbClr val="E75C00"/>
        </a:accent6>
        <a:hlink>
          <a:srgbClr val="FFFF99"/>
        </a:hlink>
        <a:folHlink>
          <a:srgbClr val="FFCC99"/>
        </a:folHlink>
      </a:clrScheme>
      <a:clrMap bg1="dk2" tx1="lt1" bg2="dk1" tx2="lt2" accent1="accent1" accent2="accent2" accent3="accent3" accent4="accent4" accent5="accent5" accent6="accent6" hlink="hlink" folHlink="folHlink"/>
    </a:extraClrScheme>
    <a:extraClrScheme>
      <a:clrScheme name="Океан 8">
        <a:dk1>
          <a:srgbClr val="000000"/>
        </a:dk1>
        <a:lt1>
          <a:srgbClr val="FFFFFF"/>
        </a:lt1>
        <a:dk2>
          <a:srgbClr val="FFBA2F"/>
        </a:dk2>
        <a:lt2>
          <a:srgbClr val="A50021"/>
        </a:lt2>
        <a:accent1>
          <a:srgbClr val="FF6600"/>
        </a:accent1>
        <a:accent2>
          <a:srgbClr val="CC6600"/>
        </a:accent2>
        <a:accent3>
          <a:srgbClr val="FFD9AD"/>
        </a:accent3>
        <a:accent4>
          <a:srgbClr val="DADADA"/>
        </a:accent4>
        <a:accent5>
          <a:srgbClr val="FFB8AA"/>
        </a:accent5>
        <a:accent6>
          <a:srgbClr val="B95C00"/>
        </a:accent6>
        <a:hlink>
          <a:srgbClr val="663300"/>
        </a:hlink>
        <a:folHlink>
          <a:srgbClr val="CC9900"/>
        </a:folHlink>
      </a:clrScheme>
      <a:clrMap bg1="dk2" tx1="lt1" bg2="dk1" tx2="lt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Оформление по умолчанию">
  <a:themeElements>
    <a:clrScheme name="Оформление по умолчанию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Оформление по умолчанию">
      <a:majorFont>
        <a:latin typeface="Arial"/>
        <a:ea typeface=""/>
        <a:cs typeface="Arial"/>
      </a:majorFont>
      <a:minorFont>
        <a:latin typeface="Arial"/>
        <a:ea typeface=""/>
        <a:cs typeface="Arial"/>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Оформление по умолчанию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Оформление по умолчанию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Оформление по умолчанию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Оформление по умолчанию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Оформление по умолчанию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Оформление по умолчанию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Оформление по умолчанию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Оформление по умолчанию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Оформление по умолчанию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Оформление по умолчанию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Оформление по умолчанию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Оформление по умолчанию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7.xml><?xml version="1.0" encoding="utf-8"?>
<a:theme xmlns:a="http://schemas.openxmlformats.org/drawingml/2006/main" name="Клен">
  <a:themeElements>
    <a:clrScheme name="Клен 3">
      <a:dk1>
        <a:srgbClr val="000000"/>
      </a:dk1>
      <a:lt1>
        <a:srgbClr val="FFFFCC"/>
      </a:lt1>
      <a:dk2>
        <a:srgbClr val="A26D18"/>
      </a:dk2>
      <a:lt2>
        <a:srgbClr val="F9D793"/>
      </a:lt2>
      <a:accent1>
        <a:srgbClr val="FFD05B"/>
      </a:accent1>
      <a:accent2>
        <a:srgbClr val="FEE1A8"/>
      </a:accent2>
      <a:accent3>
        <a:srgbClr val="FFFFE2"/>
      </a:accent3>
      <a:accent4>
        <a:srgbClr val="000000"/>
      </a:accent4>
      <a:accent5>
        <a:srgbClr val="FFE4B5"/>
      </a:accent5>
      <a:accent6>
        <a:srgbClr val="E6CC98"/>
      </a:accent6>
      <a:hlink>
        <a:srgbClr val="FF0000"/>
      </a:hlink>
      <a:folHlink>
        <a:srgbClr val="CC6600"/>
      </a:folHlink>
    </a:clrScheme>
    <a:fontScheme name="Клен">
      <a:majorFont>
        <a:latin typeface="Times New Roman"/>
        <a:ea typeface=""/>
        <a:cs typeface=""/>
      </a:majorFont>
      <a:minorFont>
        <a:latin typeface="Times New Roman"/>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6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6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Клен 1">
        <a:dk1>
          <a:srgbClr val="BB5F03"/>
        </a:dk1>
        <a:lt1>
          <a:srgbClr val="FFFFFF"/>
        </a:lt1>
        <a:dk2>
          <a:srgbClr val="993300"/>
        </a:dk2>
        <a:lt2>
          <a:srgbClr val="FEEC94"/>
        </a:lt2>
        <a:accent1>
          <a:srgbClr val="FF9900"/>
        </a:accent1>
        <a:accent2>
          <a:srgbClr val="B76A03"/>
        </a:accent2>
        <a:accent3>
          <a:srgbClr val="CAADAA"/>
        </a:accent3>
        <a:accent4>
          <a:srgbClr val="DADADA"/>
        </a:accent4>
        <a:accent5>
          <a:srgbClr val="FFCAAA"/>
        </a:accent5>
        <a:accent6>
          <a:srgbClr val="A65F02"/>
        </a:accent6>
        <a:hlink>
          <a:srgbClr val="FFFFCC"/>
        </a:hlink>
        <a:folHlink>
          <a:srgbClr val="CCCC00"/>
        </a:folHlink>
      </a:clrScheme>
      <a:clrMap bg1="dk2" tx1="lt1" bg2="dk1" tx2="lt2" accent1="accent1" accent2="accent2" accent3="accent3" accent4="accent4" accent5="accent5" accent6="accent6" hlink="hlink" folHlink="folHlink"/>
    </a:extraClrScheme>
    <a:extraClrScheme>
      <a:clrScheme name="Клен 2">
        <a:dk1>
          <a:srgbClr val="EA9306"/>
        </a:dk1>
        <a:lt1>
          <a:srgbClr val="FFFFFF"/>
        </a:lt1>
        <a:dk2>
          <a:srgbClr val="FAC120"/>
        </a:dk2>
        <a:lt2>
          <a:srgbClr val="FFFDD1"/>
        </a:lt2>
        <a:accent1>
          <a:srgbClr val="CC6600"/>
        </a:accent1>
        <a:accent2>
          <a:srgbClr val="FF9933"/>
        </a:accent2>
        <a:accent3>
          <a:srgbClr val="FCDDAB"/>
        </a:accent3>
        <a:accent4>
          <a:srgbClr val="DADADA"/>
        </a:accent4>
        <a:accent5>
          <a:srgbClr val="E2B8AA"/>
        </a:accent5>
        <a:accent6>
          <a:srgbClr val="E78A2D"/>
        </a:accent6>
        <a:hlink>
          <a:srgbClr val="A50021"/>
        </a:hlink>
        <a:folHlink>
          <a:srgbClr val="666633"/>
        </a:folHlink>
      </a:clrScheme>
      <a:clrMap bg1="dk2" tx1="lt1" bg2="dk1" tx2="lt2" accent1="accent1" accent2="accent2" accent3="accent3" accent4="accent4" accent5="accent5" accent6="accent6" hlink="hlink" folHlink="folHlink"/>
    </a:extraClrScheme>
    <a:extraClrScheme>
      <a:clrScheme name="Клен 3">
        <a:dk1>
          <a:srgbClr val="000000"/>
        </a:dk1>
        <a:lt1>
          <a:srgbClr val="FFFFCC"/>
        </a:lt1>
        <a:dk2>
          <a:srgbClr val="A26D18"/>
        </a:dk2>
        <a:lt2>
          <a:srgbClr val="F9D793"/>
        </a:lt2>
        <a:accent1>
          <a:srgbClr val="FFD05B"/>
        </a:accent1>
        <a:accent2>
          <a:srgbClr val="FEE1A8"/>
        </a:accent2>
        <a:accent3>
          <a:srgbClr val="FFFFE2"/>
        </a:accent3>
        <a:accent4>
          <a:srgbClr val="000000"/>
        </a:accent4>
        <a:accent5>
          <a:srgbClr val="FFE4B5"/>
        </a:accent5>
        <a:accent6>
          <a:srgbClr val="E6CC98"/>
        </a:accent6>
        <a:hlink>
          <a:srgbClr val="FF0000"/>
        </a:hlink>
        <a:folHlink>
          <a:srgbClr val="CC6600"/>
        </a:folHlink>
      </a:clrScheme>
      <a:clrMap bg1="lt1" tx1="dk1" bg2="lt2" tx2="dk2" accent1="accent1" accent2="accent2" accent3="accent3" accent4="accent4" accent5="accent5" accent6="accent6" hlink="hlink" folHlink="folHlink"/>
    </a:extraClrScheme>
    <a:extraClrScheme>
      <a:clrScheme name="Клен 4">
        <a:dk1>
          <a:srgbClr val="008000"/>
        </a:dk1>
        <a:lt1>
          <a:srgbClr val="FFFFFF"/>
        </a:lt1>
        <a:dk2>
          <a:srgbClr val="005800"/>
        </a:dk2>
        <a:lt2>
          <a:srgbClr val="FFFFCC"/>
        </a:lt2>
        <a:accent1>
          <a:srgbClr val="00CC99"/>
        </a:accent1>
        <a:accent2>
          <a:srgbClr val="007825"/>
        </a:accent2>
        <a:accent3>
          <a:srgbClr val="AAB4AA"/>
        </a:accent3>
        <a:accent4>
          <a:srgbClr val="DADADA"/>
        </a:accent4>
        <a:accent5>
          <a:srgbClr val="AAE2CA"/>
        </a:accent5>
        <a:accent6>
          <a:srgbClr val="006C20"/>
        </a:accent6>
        <a:hlink>
          <a:srgbClr val="9966FF"/>
        </a:hlink>
        <a:folHlink>
          <a:srgbClr val="99CCFF"/>
        </a:folHlink>
      </a:clrScheme>
      <a:clrMap bg1="dk2" tx1="lt1" bg2="dk1" tx2="lt2" accent1="accent1" accent2="accent2" accent3="accent3" accent4="accent4" accent5="accent5" accent6="accent6" hlink="hlink" folHlink="folHlink"/>
    </a:extraClrScheme>
    <a:extraClrScheme>
      <a:clrScheme name="Клен 5">
        <a:dk1>
          <a:srgbClr val="56925A"/>
        </a:dk1>
        <a:lt1>
          <a:srgbClr val="FFFFFF"/>
        </a:lt1>
        <a:dk2>
          <a:srgbClr val="6FB56D"/>
        </a:dk2>
        <a:lt2>
          <a:srgbClr val="FFFFCC"/>
        </a:lt2>
        <a:accent1>
          <a:srgbClr val="2B877C"/>
        </a:accent1>
        <a:accent2>
          <a:srgbClr val="5A9A5F"/>
        </a:accent2>
        <a:accent3>
          <a:srgbClr val="BBD7BA"/>
        </a:accent3>
        <a:accent4>
          <a:srgbClr val="DADADA"/>
        </a:accent4>
        <a:accent5>
          <a:srgbClr val="ACC3BF"/>
        </a:accent5>
        <a:accent6>
          <a:srgbClr val="518B55"/>
        </a:accent6>
        <a:hlink>
          <a:srgbClr val="99FF33"/>
        </a:hlink>
        <a:folHlink>
          <a:srgbClr val="CCFF99"/>
        </a:folHlink>
      </a:clrScheme>
      <a:clrMap bg1="dk2" tx1="lt1" bg2="dk1" tx2="lt2" accent1="accent1" accent2="accent2" accent3="accent3" accent4="accent4" accent5="accent5" accent6="accent6" hlink="hlink" folHlink="folHlink"/>
    </a:extraClrScheme>
    <a:extraClrScheme>
      <a:clrScheme name="Клен 6">
        <a:dk1>
          <a:srgbClr val="006699"/>
        </a:dk1>
        <a:lt1>
          <a:srgbClr val="FFFFFF"/>
        </a:lt1>
        <a:dk2>
          <a:srgbClr val="006666"/>
        </a:dk2>
        <a:lt2>
          <a:srgbClr val="CCECFF"/>
        </a:lt2>
        <a:accent1>
          <a:srgbClr val="00CCFF"/>
        </a:accent1>
        <a:accent2>
          <a:srgbClr val="017A83"/>
        </a:accent2>
        <a:accent3>
          <a:srgbClr val="AAB8B8"/>
        </a:accent3>
        <a:accent4>
          <a:srgbClr val="DADADA"/>
        </a:accent4>
        <a:accent5>
          <a:srgbClr val="AAE2FF"/>
        </a:accent5>
        <a:accent6>
          <a:srgbClr val="016E76"/>
        </a:accent6>
        <a:hlink>
          <a:srgbClr val="FFFFCC"/>
        </a:hlink>
        <a:folHlink>
          <a:srgbClr val="99FF99"/>
        </a:folHlink>
      </a:clrScheme>
      <a:clrMap bg1="dk2" tx1="lt1" bg2="dk1" tx2="lt2" accent1="accent1" accent2="accent2" accent3="accent3" accent4="accent4" accent5="accent5" accent6="accent6" hlink="hlink" folHlink="folHlink"/>
    </a:extraClrScheme>
    <a:extraClrScheme>
      <a:clrScheme name="Клен 7">
        <a:dk1>
          <a:srgbClr val="80ACC4"/>
        </a:dk1>
        <a:lt1>
          <a:srgbClr val="FFFFFF"/>
        </a:lt1>
        <a:dk2>
          <a:srgbClr val="B3D1DF"/>
        </a:dk2>
        <a:lt2>
          <a:srgbClr val="FFFFFF"/>
        </a:lt2>
        <a:accent1>
          <a:srgbClr val="5089A8"/>
        </a:accent1>
        <a:accent2>
          <a:srgbClr val="BBC6DB"/>
        </a:accent2>
        <a:accent3>
          <a:srgbClr val="D6E5EC"/>
        </a:accent3>
        <a:accent4>
          <a:srgbClr val="DADADA"/>
        </a:accent4>
        <a:accent5>
          <a:srgbClr val="B3C4D1"/>
        </a:accent5>
        <a:accent6>
          <a:srgbClr val="A9B3C6"/>
        </a:accent6>
        <a:hlink>
          <a:srgbClr val="0000FF"/>
        </a:hlink>
        <a:folHlink>
          <a:srgbClr val="006699"/>
        </a:folHlink>
      </a:clrScheme>
      <a:clrMap bg1="dk2" tx1="lt1" bg2="dk1" tx2="lt2" accent1="accent1" accent2="accent2" accent3="accent3" accent4="accent4" accent5="accent5" accent6="accent6" hlink="hlink" folHlink="folHlink"/>
    </a:extraClrScheme>
    <a:extraClrScheme>
      <a:clrScheme name="Клен 8">
        <a:dk1>
          <a:srgbClr val="5700AE"/>
        </a:dk1>
        <a:lt1>
          <a:srgbClr val="FFFFFF"/>
        </a:lt1>
        <a:dk2>
          <a:srgbClr val="7301CB"/>
        </a:dk2>
        <a:lt2>
          <a:srgbClr val="C5C5FF"/>
        </a:lt2>
        <a:accent1>
          <a:srgbClr val="9999FF"/>
        </a:accent1>
        <a:accent2>
          <a:srgbClr val="7000E0"/>
        </a:accent2>
        <a:accent3>
          <a:srgbClr val="BCAAE2"/>
        </a:accent3>
        <a:accent4>
          <a:srgbClr val="DADADA"/>
        </a:accent4>
        <a:accent5>
          <a:srgbClr val="CACAFF"/>
        </a:accent5>
        <a:accent6>
          <a:srgbClr val="6500CB"/>
        </a:accent6>
        <a:hlink>
          <a:srgbClr val="99F3FF"/>
        </a:hlink>
        <a:folHlink>
          <a:srgbClr val="CCCCFF"/>
        </a:folHlink>
      </a:clrScheme>
      <a:clrMap bg1="dk2" tx1="lt1" bg2="dk1" tx2="lt2" accent1="accent1" accent2="accent2" accent3="accent3" accent4="accent4" accent5="accent5" accent6="accent6" hlink="hlink" folHlink="folHlink"/>
    </a:extraClrScheme>
    <a:extraClrScheme>
      <a:clrScheme name="Клен 9">
        <a:dk1>
          <a:srgbClr val="003366"/>
        </a:dk1>
        <a:lt1>
          <a:srgbClr val="FFFFFF"/>
        </a:lt1>
        <a:dk2>
          <a:srgbClr val="003366"/>
        </a:dk2>
        <a:lt2>
          <a:srgbClr val="CBD5DF"/>
        </a:lt2>
        <a:accent1>
          <a:srgbClr val="A9BEE9"/>
        </a:accent1>
        <a:accent2>
          <a:srgbClr val="D6E4F2"/>
        </a:accent2>
        <a:accent3>
          <a:srgbClr val="FFFFFF"/>
        </a:accent3>
        <a:accent4>
          <a:srgbClr val="002A56"/>
        </a:accent4>
        <a:accent5>
          <a:srgbClr val="D1DBF2"/>
        </a:accent5>
        <a:accent6>
          <a:srgbClr val="C2CFDB"/>
        </a:accent6>
        <a:hlink>
          <a:srgbClr val="0000CC"/>
        </a:hlink>
        <a:folHlink>
          <a:srgbClr val="8668E8"/>
        </a:folHlink>
      </a:clrScheme>
      <a:clrMap bg1="lt1" tx1="dk1" bg2="lt2" tx2="dk2" accent1="accent1" accent2="accent2" accent3="accent3" accent4="accent4" accent5="accent5" accent6="accent6" hlink="hlink" folHlink="folHlink"/>
    </a:extraClrScheme>
  </a:extraClrSchemeLst>
</a:theme>
</file>

<file path=ppt/theme/theme8.xml><?xml version="1.0" encoding="utf-8"?>
<a:theme xmlns:a="http://schemas.openxmlformats.org/drawingml/2006/main" name="Пиксел">
  <a:themeElements>
    <a:clrScheme name="Пиксел 12">
      <a:dk1>
        <a:srgbClr val="000000"/>
      </a:dk1>
      <a:lt1>
        <a:srgbClr val="FFFFFF"/>
      </a:lt1>
      <a:dk2>
        <a:srgbClr val="000000"/>
      </a:dk2>
      <a:lt2>
        <a:srgbClr val="00007D"/>
      </a:lt2>
      <a:accent1>
        <a:srgbClr val="9999FF"/>
      </a:accent1>
      <a:accent2>
        <a:srgbClr val="9999CC"/>
      </a:accent2>
      <a:accent3>
        <a:srgbClr val="FFFFFF"/>
      </a:accent3>
      <a:accent4>
        <a:srgbClr val="000000"/>
      </a:accent4>
      <a:accent5>
        <a:srgbClr val="CACAFF"/>
      </a:accent5>
      <a:accent6>
        <a:srgbClr val="8A8AB9"/>
      </a:accent6>
      <a:hlink>
        <a:srgbClr val="666699"/>
      </a:hlink>
      <a:folHlink>
        <a:srgbClr val="CCCCE6"/>
      </a:folHlink>
    </a:clrScheme>
    <a:fontScheme name="Пиксел">
      <a:majorFont>
        <a:latin typeface="Arial"/>
        <a:ea typeface=""/>
        <a:cs typeface=""/>
      </a:majorFont>
      <a:minorFont>
        <a:latin typeface="Arial"/>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Пиксел 1">
        <a:dk1>
          <a:srgbClr val="0066FF"/>
        </a:dk1>
        <a:lt1>
          <a:srgbClr val="FFFFFF"/>
        </a:lt1>
        <a:dk2>
          <a:srgbClr val="000066"/>
        </a:dk2>
        <a:lt2>
          <a:srgbClr val="FFFFFF"/>
        </a:lt2>
        <a:accent1>
          <a:srgbClr val="6699FF"/>
        </a:accent1>
        <a:accent2>
          <a:srgbClr val="3333FF"/>
        </a:accent2>
        <a:accent3>
          <a:srgbClr val="AAAAB8"/>
        </a:accent3>
        <a:accent4>
          <a:srgbClr val="DADADA"/>
        </a:accent4>
        <a:accent5>
          <a:srgbClr val="B8CAFF"/>
        </a:accent5>
        <a:accent6>
          <a:srgbClr val="2D2DE7"/>
        </a:accent6>
        <a:hlink>
          <a:srgbClr val="FFCC00"/>
        </a:hlink>
        <a:folHlink>
          <a:srgbClr val="0000CC"/>
        </a:folHlink>
      </a:clrScheme>
      <a:clrMap bg1="dk2" tx1="lt1" bg2="dk1" tx2="lt2" accent1="accent1" accent2="accent2" accent3="accent3" accent4="accent4" accent5="accent5" accent6="accent6" hlink="hlink" folHlink="folHlink"/>
    </a:extraClrScheme>
    <a:extraClrScheme>
      <a:clrScheme name="Пиксел 2">
        <a:dk1>
          <a:srgbClr val="009999"/>
        </a:dk1>
        <a:lt1>
          <a:srgbClr val="FFFFFF"/>
        </a:lt1>
        <a:dk2>
          <a:srgbClr val="334B49"/>
        </a:dk2>
        <a:lt2>
          <a:srgbClr val="FFFFFF"/>
        </a:lt2>
        <a:accent1>
          <a:srgbClr val="33CCCC"/>
        </a:accent1>
        <a:accent2>
          <a:srgbClr val="008080"/>
        </a:accent2>
        <a:accent3>
          <a:srgbClr val="ADB1B1"/>
        </a:accent3>
        <a:accent4>
          <a:srgbClr val="DADADA"/>
        </a:accent4>
        <a:accent5>
          <a:srgbClr val="ADE2E2"/>
        </a:accent5>
        <a:accent6>
          <a:srgbClr val="007373"/>
        </a:accent6>
        <a:hlink>
          <a:srgbClr val="FFCC00"/>
        </a:hlink>
        <a:folHlink>
          <a:srgbClr val="006666"/>
        </a:folHlink>
      </a:clrScheme>
      <a:clrMap bg1="dk2" tx1="lt1" bg2="dk1" tx2="lt2" accent1="accent1" accent2="accent2" accent3="accent3" accent4="accent4" accent5="accent5" accent6="accent6" hlink="hlink" folHlink="folHlink"/>
    </a:extraClrScheme>
    <a:extraClrScheme>
      <a:clrScheme name="Пиксел 3">
        <a:dk1>
          <a:srgbClr val="006699"/>
        </a:dk1>
        <a:lt1>
          <a:srgbClr val="FFFFFF"/>
        </a:lt1>
        <a:dk2>
          <a:srgbClr val="333399"/>
        </a:dk2>
        <a:lt2>
          <a:srgbClr val="FFFFFF"/>
        </a:lt2>
        <a:accent1>
          <a:srgbClr val="0099CC"/>
        </a:accent1>
        <a:accent2>
          <a:srgbClr val="0386AF"/>
        </a:accent2>
        <a:accent3>
          <a:srgbClr val="ADADCA"/>
        </a:accent3>
        <a:accent4>
          <a:srgbClr val="DADADA"/>
        </a:accent4>
        <a:accent5>
          <a:srgbClr val="AACAE2"/>
        </a:accent5>
        <a:accent6>
          <a:srgbClr val="02799E"/>
        </a:accent6>
        <a:hlink>
          <a:srgbClr val="FFCC00"/>
        </a:hlink>
        <a:folHlink>
          <a:srgbClr val="6699FF"/>
        </a:folHlink>
      </a:clrScheme>
      <a:clrMap bg1="dk2" tx1="lt1" bg2="dk1" tx2="lt2" accent1="accent1" accent2="accent2" accent3="accent3" accent4="accent4" accent5="accent5" accent6="accent6" hlink="hlink" folHlink="folHlink"/>
    </a:extraClrScheme>
    <a:extraClrScheme>
      <a:clrScheme name="Пиксел 4">
        <a:dk1>
          <a:srgbClr val="008080"/>
        </a:dk1>
        <a:lt1>
          <a:srgbClr val="FFFFFF"/>
        </a:lt1>
        <a:dk2>
          <a:srgbClr val="2F978D"/>
        </a:dk2>
        <a:lt2>
          <a:srgbClr val="FFFFFF"/>
        </a:lt2>
        <a:accent1>
          <a:srgbClr val="0099FF"/>
        </a:accent1>
        <a:accent2>
          <a:srgbClr val="009999"/>
        </a:accent2>
        <a:accent3>
          <a:srgbClr val="ADC9C5"/>
        </a:accent3>
        <a:accent4>
          <a:srgbClr val="DADADA"/>
        </a:accent4>
        <a:accent5>
          <a:srgbClr val="AACAFF"/>
        </a:accent5>
        <a:accent6>
          <a:srgbClr val="008A8A"/>
        </a:accent6>
        <a:hlink>
          <a:srgbClr val="FFFFCC"/>
        </a:hlink>
        <a:folHlink>
          <a:srgbClr val="70CAC6"/>
        </a:folHlink>
      </a:clrScheme>
      <a:clrMap bg1="dk2" tx1="lt1" bg2="dk1" tx2="lt2" accent1="accent1" accent2="accent2" accent3="accent3" accent4="accent4" accent5="accent5" accent6="accent6" hlink="hlink" folHlink="folHlink"/>
    </a:extraClrScheme>
    <a:extraClrScheme>
      <a:clrScheme name="Пиксел 5">
        <a:dk1>
          <a:srgbClr val="822504"/>
        </a:dk1>
        <a:lt1>
          <a:srgbClr val="FFFFFF"/>
        </a:lt1>
        <a:dk2>
          <a:srgbClr val="330000"/>
        </a:dk2>
        <a:lt2>
          <a:srgbClr val="FFFFFF"/>
        </a:lt2>
        <a:accent1>
          <a:srgbClr val="FF9900"/>
        </a:accent1>
        <a:accent2>
          <a:srgbClr val="9E2A06"/>
        </a:accent2>
        <a:accent3>
          <a:srgbClr val="ADAAAA"/>
        </a:accent3>
        <a:accent4>
          <a:srgbClr val="DADADA"/>
        </a:accent4>
        <a:accent5>
          <a:srgbClr val="FFCAAA"/>
        </a:accent5>
        <a:accent6>
          <a:srgbClr val="8F2505"/>
        </a:accent6>
        <a:hlink>
          <a:srgbClr val="FF3300"/>
        </a:hlink>
        <a:folHlink>
          <a:srgbClr val="7C0704"/>
        </a:folHlink>
      </a:clrScheme>
      <a:clrMap bg1="dk2" tx1="lt1" bg2="dk1" tx2="lt2" accent1="accent1" accent2="accent2" accent3="accent3" accent4="accent4" accent5="accent5" accent6="accent6" hlink="hlink" folHlink="folHlink"/>
    </a:extraClrScheme>
    <a:extraClrScheme>
      <a:clrScheme name="Пиксел 6">
        <a:dk1>
          <a:srgbClr val="336600"/>
        </a:dk1>
        <a:lt1>
          <a:srgbClr val="FFFFFF"/>
        </a:lt1>
        <a:dk2>
          <a:srgbClr val="4A7911"/>
        </a:dk2>
        <a:lt2>
          <a:srgbClr val="FFFFFF"/>
        </a:lt2>
        <a:accent1>
          <a:srgbClr val="666633"/>
        </a:accent1>
        <a:accent2>
          <a:srgbClr val="669900"/>
        </a:accent2>
        <a:accent3>
          <a:srgbClr val="B1BEAA"/>
        </a:accent3>
        <a:accent4>
          <a:srgbClr val="DADADA"/>
        </a:accent4>
        <a:accent5>
          <a:srgbClr val="B8B8AD"/>
        </a:accent5>
        <a:accent6>
          <a:srgbClr val="5C8A00"/>
        </a:accent6>
        <a:hlink>
          <a:srgbClr val="FFCC00"/>
        </a:hlink>
        <a:folHlink>
          <a:srgbClr val="99CC00"/>
        </a:folHlink>
      </a:clrScheme>
      <a:clrMap bg1="dk2" tx1="lt1" bg2="dk1" tx2="lt2" accent1="accent1" accent2="accent2" accent3="accent3" accent4="accent4" accent5="accent5" accent6="accent6" hlink="hlink" folHlink="folHlink"/>
    </a:extraClrScheme>
    <a:extraClrScheme>
      <a:clrScheme name="Пиксел 7">
        <a:dk1>
          <a:srgbClr val="000000"/>
        </a:dk1>
        <a:lt1>
          <a:srgbClr val="FFFFFF"/>
        </a:lt1>
        <a:dk2>
          <a:srgbClr val="000000"/>
        </a:dk2>
        <a:lt2>
          <a:srgbClr val="CC3300"/>
        </a:lt2>
        <a:accent1>
          <a:srgbClr val="FFCC00"/>
        </a:accent1>
        <a:accent2>
          <a:srgbClr val="CC6600"/>
        </a:accent2>
        <a:accent3>
          <a:srgbClr val="FFFFFF"/>
        </a:accent3>
        <a:accent4>
          <a:srgbClr val="000000"/>
        </a:accent4>
        <a:accent5>
          <a:srgbClr val="FFE2AA"/>
        </a:accent5>
        <a:accent6>
          <a:srgbClr val="B95C00"/>
        </a:accent6>
        <a:hlink>
          <a:srgbClr val="663300"/>
        </a:hlink>
        <a:folHlink>
          <a:srgbClr val="CC9900"/>
        </a:folHlink>
      </a:clrScheme>
      <a:clrMap bg1="lt1" tx1="dk1" bg2="lt2" tx2="dk2" accent1="accent1" accent2="accent2" accent3="accent3" accent4="accent4" accent5="accent5" accent6="accent6" hlink="hlink" folHlink="folHlink"/>
    </a:extraClrScheme>
    <a:extraClrScheme>
      <a:clrScheme name="Пиксел 8">
        <a:dk1>
          <a:srgbClr val="003300"/>
        </a:dk1>
        <a:lt1>
          <a:srgbClr val="FFFFFF"/>
        </a:lt1>
        <a:dk2>
          <a:srgbClr val="000000"/>
        </a:dk2>
        <a:lt2>
          <a:srgbClr val="336600"/>
        </a:lt2>
        <a:accent1>
          <a:srgbClr val="CCCC00"/>
        </a:accent1>
        <a:accent2>
          <a:srgbClr val="669900"/>
        </a:accent2>
        <a:accent3>
          <a:srgbClr val="FFFFFF"/>
        </a:accent3>
        <a:accent4>
          <a:srgbClr val="002A00"/>
        </a:accent4>
        <a:accent5>
          <a:srgbClr val="E2E2AA"/>
        </a:accent5>
        <a:accent6>
          <a:srgbClr val="5C8A00"/>
        </a:accent6>
        <a:hlink>
          <a:srgbClr val="333300"/>
        </a:hlink>
        <a:folHlink>
          <a:srgbClr val="99CC00"/>
        </a:folHlink>
      </a:clrScheme>
      <a:clrMap bg1="lt1" tx1="dk1" bg2="lt2" tx2="dk2" accent1="accent1" accent2="accent2" accent3="accent3" accent4="accent4" accent5="accent5" accent6="accent6" hlink="hlink" folHlink="folHlink"/>
    </a:extraClrScheme>
    <a:extraClrScheme>
      <a:clrScheme name="Пиксел 9">
        <a:dk1>
          <a:srgbClr val="000000"/>
        </a:dk1>
        <a:lt1>
          <a:srgbClr val="FFFFFF"/>
        </a:lt1>
        <a:dk2>
          <a:srgbClr val="000000"/>
        </a:dk2>
        <a:lt2>
          <a:srgbClr val="440044"/>
        </a:lt2>
        <a:accent1>
          <a:srgbClr val="FFCCCC"/>
        </a:accent1>
        <a:accent2>
          <a:srgbClr val="790571"/>
        </a:accent2>
        <a:accent3>
          <a:srgbClr val="FFFFFF"/>
        </a:accent3>
        <a:accent4>
          <a:srgbClr val="000000"/>
        </a:accent4>
        <a:accent5>
          <a:srgbClr val="FFE2E2"/>
        </a:accent5>
        <a:accent6>
          <a:srgbClr val="6D0466"/>
        </a:accent6>
        <a:hlink>
          <a:srgbClr val="993366"/>
        </a:hlink>
        <a:folHlink>
          <a:srgbClr val="9F839F"/>
        </a:folHlink>
      </a:clrScheme>
      <a:clrMap bg1="lt1" tx1="dk1" bg2="lt2" tx2="dk2" accent1="accent1" accent2="accent2" accent3="accent3" accent4="accent4" accent5="accent5" accent6="accent6" hlink="hlink" folHlink="folHlink"/>
    </a:extraClrScheme>
    <a:extraClrScheme>
      <a:clrScheme name="Пиксел 10">
        <a:dk1>
          <a:srgbClr val="000000"/>
        </a:dk1>
        <a:lt1>
          <a:srgbClr val="FFFFFF"/>
        </a:lt1>
        <a:dk2>
          <a:srgbClr val="000000"/>
        </a:dk2>
        <a:lt2>
          <a:srgbClr val="FF9900"/>
        </a:lt2>
        <a:accent1>
          <a:srgbClr val="FFCC99"/>
        </a:accent1>
        <a:accent2>
          <a:srgbClr val="FBA313"/>
        </a:accent2>
        <a:accent3>
          <a:srgbClr val="FFFFFF"/>
        </a:accent3>
        <a:accent4>
          <a:srgbClr val="000000"/>
        </a:accent4>
        <a:accent5>
          <a:srgbClr val="FFE2CA"/>
        </a:accent5>
        <a:accent6>
          <a:srgbClr val="E39310"/>
        </a:accent6>
        <a:hlink>
          <a:srgbClr val="CC3300"/>
        </a:hlink>
        <a:folHlink>
          <a:srgbClr val="FCC66E"/>
        </a:folHlink>
      </a:clrScheme>
      <a:clrMap bg1="lt1" tx1="dk1" bg2="lt2" tx2="dk2" accent1="accent1" accent2="accent2" accent3="accent3" accent4="accent4" accent5="accent5" accent6="accent6" hlink="hlink" folHlink="folHlink"/>
    </a:extraClrScheme>
    <a:extraClrScheme>
      <a:clrScheme name="Пиксел 11">
        <a:dk1>
          <a:srgbClr val="000000"/>
        </a:dk1>
        <a:lt1>
          <a:srgbClr val="FFFFFF"/>
        </a:lt1>
        <a:dk2>
          <a:srgbClr val="000000"/>
        </a:dk2>
        <a:lt2>
          <a:srgbClr val="779F92"/>
        </a:lt2>
        <a:accent1>
          <a:srgbClr val="33CCCC"/>
        </a:accent1>
        <a:accent2>
          <a:srgbClr val="9DC2D7"/>
        </a:accent2>
        <a:accent3>
          <a:srgbClr val="FFFFFF"/>
        </a:accent3>
        <a:accent4>
          <a:srgbClr val="000000"/>
        </a:accent4>
        <a:accent5>
          <a:srgbClr val="ADE2E2"/>
        </a:accent5>
        <a:accent6>
          <a:srgbClr val="8EB0C3"/>
        </a:accent6>
        <a:hlink>
          <a:srgbClr val="006666"/>
        </a:hlink>
        <a:folHlink>
          <a:srgbClr val="CCCCFF"/>
        </a:folHlink>
      </a:clrScheme>
      <a:clrMap bg1="lt1" tx1="dk1" bg2="lt2" tx2="dk2" accent1="accent1" accent2="accent2" accent3="accent3" accent4="accent4" accent5="accent5" accent6="accent6" hlink="hlink" folHlink="folHlink"/>
    </a:extraClrScheme>
    <a:extraClrScheme>
      <a:clrScheme name="Пиксел 12">
        <a:dk1>
          <a:srgbClr val="000000"/>
        </a:dk1>
        <a:lt1>
          <a:srgbClr val="FFFFFF"/>
        </a:lt1>
        <a:dk2>
          <a:srgbClr val="000000"/>
        </a:dk2>
        <a:lt2>
          <a:srgbClr val="00007D"/>
        </a:lt2>
        <a:accent1>
          <a:srgbClr val="9999FF"/>
        </a:accent1>
        <a:accent2>
          <a:srgbClr val="9999CC"/>
        </a:accent2>
        <a:accent3>
          <a:srgbClr val="FFFFFF"/>
        </a:accent3>
        <a:accent4>
          <a:srgbClr val="000000"/>
        </a:accent4>
        <a:accent5>
          <a:srgbClr val="CACAFF"/>
        </a:accent5>
        <a:accent6>
          <a:srgbClr val="8A8AB9"/>
        </a:accent6>
        <a:hlink>
          <a:srgbClr val="666699"/>
        </a:hlink>
        <a:folHlink>
          <a:srgbClr val="CCCCE6"/>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
  <TotalTime>930</TotalTime>
  <Words>1579</Words>
  <Application>Microsoft Office PowerPoint</Application>
  <PresentationFormat>Экран (4:3)</PresentationFormat>
  <Paragraphs>283</Paragraphs>
  <Slides>42</Slides>
  <Notes>0</Notes>
  <HiddenSlides>0</HiddenSlides>
  <MMClips>0</MMClips>
  <ScaleCrop>false</ScaleCrop>
  <HeadingPairs>
    <vt:vector size="8" baseType="variant">
      <vt:variant>
        <vt:lpstr>Использованные шрифты</vt:lpstr>
      </vt:variant>
      <vt:variant>
        <vt:i4>11</vt:i4>
      </vt:variant>
      <vt:variant>
        <vt:lpstr>Тема</vt:lpstr>
      </vt:variant>
      <vt:variant>
        <vt:i4>8</vt:i4>
      </vt:variant>
      <vt:variant>
        <vt:lpstr>Внедренные серверы OLE</vt:lpstr>
      </vt:variant>
      <vt:variant>
        <vt:i4>1</vt:i4>
      </vt:variant>
      <vt:variant>
        <vt:lpstr>Заголовки слайдов</vt:lpstr>
      </vt:variant>
      <vt:variant>
        <vt:i4>42</vt:i4>
      </vt:variant>
    </vt:vector>
  </HeadingPairs>
  <TitlesOfParts>
    <vt:vector size="62" baseType="lpstr">
      <vt:lpstr>Arial</vt:lpstr>
      <vt:lpstr>Arial Black</vt:lpstr>
      <vt:lpstr>Calibri</vt:lpstr>
      <vt:lpstr>Tahoma</vt:lpstr>
      <vt:lpstr>Times New Roman</vt:lpstr>
      <vt:lpstr>Times New Roman Uzb</vt:lpstr>
      <vt:lpstr>Trebuchet MS</vt:lpstr>
      <vt:lpstr>UzKudr</vt:lpstr>
      <vt:lpstr>Verdana</vt:lpstr>
      <vt:lpstr>Wingdings</vt:lpstr>
      <vt:lpstr>Wingdings 3</vt:lpstr>
      <vt:lpstr>Грань</vt:lpstr>
      <vt:lpstr>Balloons</vt:lpstr>
      <vt:lpstr>Океан</vt:lpstr>
      <vt:lpstr>1_Океан</vt:lpstr>
      <vt:lpstr>2_Океан</vt:lpstr>
      <vt:lpstr>Оформление по умолчанию</vt:lpstr>
      <vt:lpstr>Клен</vt:lpstr>
      <vt:lpstr>Пиксел</vt:lpstr>
      <vt:lpstr>Диаграмма</vt:lpstr>
      <vt:lpstr>6-мавзу:  Ерни экишга тайёрлаш технологияси. Чигит экиш, ғўзани ягоналаш ва кўчат қалинлиги</vt:lpstr>
      <vt:lpstr>Далани ғўзапоядан тозалаш ва ер текислаш </vt:lpstr>
      <vt:lpstr>Ер текислаш</vt:lpstr>
      <vt:lpstr>Презентация PowerPoint</vt:lpstr>
      <vt:lpstr>Презентация PowerPoint</vt:lpstr>
      <vt:lpstr>Шудгорлаш чуқурлиги.</vt:lpstr>
      <vt:lpstr>Шудгорлашни сифатли ўтказишда омочни ахамияти.  (ПЯ-3-35, ПД-3(4)-35 ) </vt:lpstr>
      <vt:lpstr> ПЯ-3-35 икки ярусли тиркама плуг ерни чуқур ҳайдашга мўлжалланган  </vt:lpstr>
      <vt:lpstr>ПЯ-3-30 икки қаватли тиркамали плуг</vt:lpstr>
      <vt:lpstr>ПД-4-45 икки ярусли тўрт корпусли осма плуг, шўрланмаган тошсиз ерларни 40 см гача чукурликда ҳайдашга мўлжалланган.</vt:lpstr>
      <vt:lpstr>Презентация PowerPoint</vt:lpstr>
      <vt:lpstr>Шудгорлаш мудатларини пахта ҳосилдорлигига таъсири </vt:lpstr>
      <vt:lpstr>Презентация PowerPoint</vt:lpstr>
      <vt:lpstr>Ёзда кузги буғдойдан сўнг ҳайдаш   (сифатли ўтказиш)</vt:lpstr>
      <vt:lpstr>Ёзда кузги буғдойдан сўнг ҳайдаш   (сифатсиз ўтказиш)</vt:lpstr>
      <vt:lpstr>Чигит экиш олдидан далани кўриниши  (ёзда сифатсиз ҳайдаш натижасида бегона ўтлар билан зарарланиши)</vt:lpstr>
      <vt:lpstr> </vt:lpstr>
      <vt:lpstr>Ерларни текислаш </vt:lpstr>
      <vt:lpstr>Ерларни текислаш</vt:lpstr>
      <vt:lpstr>Лазер текислагич ёрдамида текислаш ишлари олиб борилмоқда (Трактор ТТЗ-80.10 )</vt:lpstr>
      <vt:lpstr>Ерни текислашда ишлатиладиган янги лазер мослама «Rugby 100LR» </vt:lpstr>
      <vt:lpstr>Презентация PowerPoint</vt:lpstr>
      <vt:lpstr>Капитал ва жорий  текислашда ишлатиладиган трактор ва агрегатлар</vt:lpstr>
      <vt:lpstr>Тишли тиркалма “зиг-заг” борона</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Экиладиган чигитни дорилаш: (1 тонна чигитга дори сарфи).</vt:lpstr>
      <vt:lpstr>Презентация PowerPoint</vt:lpstr>
      <vt:lpstr>Презентация PowerPoint</vt:lpstr>
      <vt:lpstr>Презентация PowerPoint</vt:lpstr>
      <vt:lpstr>Презентация PowerPoint</vt:lpstr>
      <vt:lpstr>Презентация PowerPoint</vt:lpstr>
      <vt:lpstr>Яганалашнинг энг мақбул муддати ғўза ниҳолида 1-2 чин барг пайдо бўлган давр ҳисобланади.  </vt:lpstr>
      <vt:lpstr>Презентация PowerPoint</vt:lpstr>
      <vt:lpstr>Кўчат қалинлигининг пахта ҳосилдорлигига таъсири, ц/га</vt:lpstr>
      <vt:lpstr>Презентация PowerPoint</vt:lpstr>
    </vt:vector>
  </TitlesOfParts>
  <Company>Home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Ем-хашак ўтлар  умумий тавсифи. Кўк беда аҳамияти ва  етиштириш технологияси</dc:title>
  <dc:creator>UserXP</dc:creator>
  <cp:lastModifiedBy>User</cp:lastModifiedBy>
  <cp:revision>59</cp:revision>
  <dcterms:created xsi:type="dcterms:W3CDTF">2011-05-03T08:53:25Z</dcterms:created>
  <dcterms:modified xsi:type="dcterms:W3CDTF">2019-10-22T02:16:55Z</dcterms:modified>
</cp:coreProperties>
</file>