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4.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63" r:id="rId2"/>
    <p:sldMasterId id="2147483676" r:id="rId3"/>
    <p:sldMasterId id="2147483694" r:id="rId4"/>
    <p:sldMasterId id="2147483707" r:id="rId5"/>
  </p:sldMasterIdLst>
  <p:sldIdLst>
    <p:sldId id="256" r:id="rId6"/>
    <p:sldId id="279" r:id="rId7"/>
    <p:sldId id="280" r:id="rId8"/>
    <p:sldId id="281" r:id="rId9"/>
    <p:sldId id="283" r:id="rId10"/>
    <p:sldId id="284" r:id="rId11"/>
    <p:sldId id="285" r:id="rId12"/>
    <p:sldId id="286" r:id="rId13"/>
    <p:sldId id="287" r:id="rId14"/>
    <p:sldId id="288" r:id="rId15"/>
    <p:sldId id="291" r:id="rId16"/>
    <p:sldId id="292" r:id="rId17"/>
    <p:sldId id="293" r:id="rId18"/>
    <p:sldId id="294" r:id="rId19"/>
    <p:sldId id="295" r:id="rId20"/>
    <p:sldId id="296" r:id="rId21"/>
    <p:sldId id="297" r:id="rId22"/>
    <p:sldId id="299" r:id="rId23"/>
    <p:sldId id="300" r:id="rId24"/>
    <p:sldId id="301" r:id="rId25"/>
    <p:sldId id="302" r:id="rId26"/>
    <p:sldId id="303" r:id="rId27"/>
    <p:sldId id="304" r:id="rId28"/>
    <p:sldId id="305" r:id="rId29"/>
    <p:sldId id="306" r:id="rId30"/>
    <p:sldId id="307" r:id="rId31"/>
    <p:sldId id="308" r:id="rId32"/>
    <p:sldId id="310" r:id="rId33"/>
    <p:sldId id="311" r:id="rId34"/>
    <p:sldId id="313" r:id="rId35"/>
    <p:sldId id="314" r:id="rId36"/>
    <p:sldId id="315" r:id="rId37"/>
    <p:sldId id="274" r:id="rId38"/>
    <p:sldId id="275" r:id="rId39"/>
    <p:sldId id="276" r:id="rId40"/>
    <p:sldId id="277" r:id="rId41"/>
    <p:sldId id="278" r:id="rId42"/>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Verdana" panose="020B0604030504040204" pitchFamily="34" charset="0"/>
        <a:ea typeface="+mn-ea"/>
        <a:cs typeface="+mn-cs"/>
      </a:defRPr>
    </a:lvl1pPr>
    <a:lvl2pPr marL="457200" algn="l" rtl="0" fontAlgn="base">
      <a:spcBef>
        <a:spcPct val="0"/>
      </a:spcBef>
      <a:spcAft>
        <a:spcPct val="0"/>
      </a:spcAft>
      <a:defRPr kern="1200">
        <a:solidFill>
          <a:schemeClr val="tx1"/>
        </a:solidFill>
        <a:latin typeface="Verdana" panose="020B0604030504040204" pitchFamily="34" charset="0"/>
        <a:ea typeface="+mn-ea"/>
        <a:cs typeface="+mn-cs"/>
      </a:defRPr>
    </a:lvl2pPr>
    <a:lvl3pPr marL="914400" algn="l" rtl="0" fontAlgn="base">
      <a:spcBef>
        <a:spcPct val="0"/>
      </a:spcBef>
      <a:spcAft>
        <a:spcPct val="0"/>
      </a:spcAft>
      <a:defRPr kern="1200">
        <a:solidFill>
          <a:schemeClr val="tx1"/>
        </a:solidFill>
        <a:latin typeface="Verdana" panose="020B0604030504040204" pitchFamily="34" charset="0"/>
        <a:ea typeface="+mn-ea"/>
        <a:cs typeface="+mn-cs"/>
      </a:defRPr>
    </a:lvl3pPr>
    <a:lvl4pPr marL="1371600" algn="l" rtl="0" fontAlgn="base">
      <a:spcBef>
        <a:spcPct val="0"/>
      </a:spcBef>
      <a:spcAft>
        <a:spcPct val="0"/>
      </a:spcAft>
      <a:defRPr kern="1200">
        <a:solidFill>
          <a:schemeClr val="tx1"/>
        </a:solidFill>
        <a:latin typeface="Verdana" panose="020B0604030504040204" pitchFamily="34" charset="0"/>
        <a:ea typeface="+mn-ea"/>
        <a:cs typeface="+mn-cs"/>
      </a:defRPr>
    </a:lvl4pPr>
    <a:lvl5pPr marL="1828800" algn="l" rtl="0" fontAlgn="base">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a:srgbClr val="000000"/>
    <a:srgbClr val="6600CC"/>
    <a:srgbClr val="009900"/>
    <a:srgbClr val="FF3300"/>
    <a:srgbClr val="33CC33"/>
    <a:srgbClr val="9973FF"/>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p:cViewPr varScale="1">
        <p:scale>
          <a:sx n="66" d="100"/>
          <a:sy n="66" d="100"/>
        </p:scale>
        <p:origin x="1422"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50178" name="Group 2"/>
          <p:cNvGrpSpPr>
            <a:grpSpLocks/>
          </p:cNvGrpSpPr>
          <p:nvPr/>
        </p:nvGrpSpPr>
        <p:grpSpPr bwMode="auto">
          <a:xfrm>
            <a:off x="0" y="0"/>
            <a:ext cx="8805863" cy="6858000"/>
            <a:chOff x="0" y="0"/>
            <a:chExt cx="5547" cy="4320"/>
          </a:xfrm>
        </p:grpSpPr>
        <p:grpSp>
          <p:nvGrpSpPr>
            <p:cNvPr id="50179" name="Group 3"/>
            <p:cNvGrpSpPr>
              <a:grpSpLocks/>
            </p:cNvGrpSpPr>
            <p:nvPr userDrawn="1"/>
          </p:nvGrpSpPr>
          <p:grpSpPr bwMode="auto">
            <a:xfrm rot="-215207">
              <a:off x="3690" y="234"/>
              <a:ext cx="1857" cy="3625"/>
              <a:chOff x="3010" y="778"/>
              <a:chExt cx="1857" cy="3625"/>
            </a:xfrm>
          </p:grpSpPr>
          <p:sp>
            <p:nvSpPr>
              <p:cNvPr id="50180" name="Freeform 4"/>
              <p:cNvSpPr>
                <a:spLocks/>
              </p:cNvSpPr>
              <p:nvPr userDrawn="1"/>
            </p:nvSpPr>
            <p:spPr bwMode="ltGray">
              <a:xfrm rot="12185230" flipV="1">
                <a:off x="3534" y="778"/>
                <a:ext cx="1333" cy="1485"/>
              </a:xfrm>
              <a:custGeom>
                <a:avLst/>
                <a:gdLst>
                  <a:gd name="T0" fmla="*/ 16 w 596"/>
                  <a:gd name="T1" fmla="*/ 370 h 666"/>
                  <a:gd name="T2" fmla="*/ 6 w 596"/>
                  <a:gd name="T3" fmla="*/ 341 h 666"/>
                  <a:gd name="T4" fmla="*/ 0 w 596"/>
                  <a:gd name="T5" fmla="*/ 289 h 666"/>
                  <a:gd name="T6" fmla="*/ 4 w 596"/>
                  <a:gd name="T7" fmla="*/ 222 h 666"/>
                  <a:gd name="T8" fmla="*/ 25 w 596"/>
                  <a:gd name="T9" fmla="*/ 151 h 666"/>
                  <a:gd name="T10" fmla="*/ 69 w 596"/>
                  <a:gd name="T11" fmla="*/ 84 h 666"/>
                  <a:gd name="T12" fmla="*/ 142 w 596"/>
                  <a:gd name="T13" fmla="*/ 31 h 666"/>
                  <a:gd name="T14" fmla="*/ 247 w 596"/>
                  <a:gd name="T15" fmla="*/ 2 h 666"/>
                  <a:gd name="T16" fmla="*/ 380 w 596"/>
                  <a:gd name="T17" fmla="*/ 9 h 666"/>
                  <a:gd name="T18" fmla="*/ 484 w 596"/>
                  <a:gd name="T19" fmla="*/ 68 h 666"/>
                  <a:gd name="T20" fmla="*/ 554 w 596"/>
                  <a:gd name="T21" fmla="*/ 165 h 666"/>
                  <a:gd name="T22" fmla="*/ 591 w 596"/>
                  <a:gd name="T23" fmla="*/ 284 h 666"/>
                  <a:gd name="T24" fmla="*/ 595 w 596"/>
                  <a:gd name="T25" fmla="*/ 409 h 666"/>
                  <a:gd name="T26" fmla="*/ 566 w 596"/>
                  <a:gd name="T27" fmla="*/ 525 h 666"/>
                  <a:gd name="T28" fmla="*/ 507 w 596"/>
                  <a:gd name="T29" fmla="*/ 615 h 666"/>
                  <a:gd name="T30" fmla="*/ 417 w 596"/>
                  <a:gd name="T31" fmla="*/ 663 h 666"/>
                  <a:gd name="T32" fmla="*/ 389 w 596"/>
                  <a:gd name="T33" fmla="*/ 659 h 666"/>
                  <a:gd name="T34" fmla="*/ 441 w 596"/>
                  <a:gd name="T35" fmla="*/ 617 h 666"/>
                  <a:gd name="T36" fmla="*/ 482 w 596"/>
                  <a:gd name="T37" fmla="*/ 544 h 666"/>
                  <a:gd name="T38" fmla="*/ 509 w 596"/>
                  <a:gd name="T39" fmla="*/ 454 h 666"/>
                  <a:gd name="T40" fmla="*/ 520 w 596"/>
                  <a:gd name="T41" fmla="*/ 355 h 666"/>
                  <a:gd name="T42" fmla="*/ 514 w 596"/>
                  <a:gd name="T43" fmla="*/ 258 h 666"/>
                  <a:gd name="T44" fmla="*/ 485 w 596"/>
                  <a:gd name="T45" fmla="*/ 174 h 666"/>
                  <a:gd name="T46" fmla="*/ 433 w 596"/>
                  <a:gd name="T47" fmla="*/ 112 h 666"/>
                  <a:gd name="T48" fmla="*/ 341 w 596"/>
                  <a:gd name="T49" fmla="*/ 75 h 666"/>
                  <a:gd name="T50" fmla="*/ 246 w 596"/>
                  <a:gd name="T51" fmla="*/ 61 h 666"/>
                  <a:gd name="T52" fmla="*/ 174 w 596"/>
                  <a:gd name="T53" fmla="*/ 71 h 666"/>
                  <a:gd name="T54" fmla="*/ 121 w 596"/>
                  <a:gd name="T55" fmla="*/ 101 h 666"/>
                  <a:gd name="T56" fmla="*/ 84 w 596"/>
                  <a:gd name="T57" fmla="*/ 149 h 666"/>
                  <a:gd name="T58" fmla="*/ 57 w 596"/>
                  <a:gd name="T59" fmla="*/ 206 h 666"/>
                  <a:gd name="T60" fmla="*/ 40 w 596"/>
                  <a:gd name="T61" fmla="*/ 272 h 666"/>
                  <a:gd name="T62" fmla="*/ 28 w 596"/>
                  <a:gd name="T63" fmla="*/ 339 h 6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181" name="Freeform 5"/>
              <p:cNvSpPr>
                <a:spLocks/>
              </p:cNvSpPr>
              <p:nvPr userDrawn="1"/>
            </p:nvSpPr>
            <p:spPr bwMode="ltGray">
              <a:xfrm rot="12185230" flipV="1">
                <a:off x="4029" y="1802"/>
                <a:ext cx="571" cy="531"/>
              </a:xfrm>
              <a:custGeom>
                <a:avLst/>
                <a:gdLst>
                  <a:gd name="T0" fmla="*/ 0 w 257"/>
                  <a:gd name="T1" fmla="*/ 0 h 237"/>
                  <a:gd name="T2" fmla="*/ 0 w 257"/>
                  <a:gd name="T3" fmla="*/ 25 h 237"/>
                  <a:gd name="T4" fmla="*/ 3 w 257"/>
                  <a:gd name="T5" fmla="*/ 50 h 237"/>
                  <a:gd name="T6" fmla="*/ 6 w 257"/>
                  <a:gd name="T7" fmla="*/ 75 h 237"/>
                  <a:gd name="T8" fmla="*/ 11 w 257"/>
                  <a:gd name="T9" fmla="*/ 98 h 237"/>
                  <a:gd name="T10" fmla="*/ 18 w 257"/>
                  <a:gd name="T11" fmla="*/ 119 h 237"/>
                  <a:gd name="T12" fmla="*/ 27 w 257"/>
                  <a:gd name="T13" fmla="*/ 141 h 237"/>
                  <a:gd name="T14" fmla="*/ 38 w 257"/>
                  <a:gd name="T15" fmla="*/ 161 h 237"/>
                  <a:gd name="T16" fmla="*/ 51 w 257"/>
                  <a:gd name="T17" fmla="*/ 178 h 237"/>
                  <a:gd name="T18" fmla="*/ 67 w 257"/>
                  <a:gd name="T19" fmla="*/ 194 h 237"/>
                  <a:gd name="T20" fmla="*/ 86 w 257"/>
                  <a:gd name="T21" fmla="*/ 208 h 237"/>
                  <a:gd name="T22" fmla="*/ 106 w 257"/>
                  <a:gd name="T23" fmla="*/ 219 h 237"/>
                  <a:gd name="T24" fmla="*/ 131 w 257"/>
                  <a:gd name="T25" fmla="*/ 228 h 237"/>
                  <a:gd name="T26" fmla="*/ 158 w 257"/>
                  <a:gd name="T27" fmla="*/ 234 h 237"/>
                  <a:gd name="T28" fmla="*/ 188 w 257"/>
                  <a:gd name="T29" fmla="*/ 237 h 237"/>
                  <a:gd name="T30" fmla="*/ 220 w 257"/>
                  <a:gd name="T31" fmla="*/ 236 h 237"/>
                  <a:gd name="T32" fmla="*/ 257 w 257"/>
                  <a:gd name="T33" fmla="*/ 232 h 237"/>
                  <a:gd name="T34" fmla="*/ 224 w 257"/>
                  <a:gd name="T35" fmla="*/ 227 h 237"/>
                  <a:gd name="T36" fmla="*/ 195 w 257"/>
                  <a:gd name="T37" fmla="*/ 220 h 237"/>
                  <a:gd name="T38" fmla="*/ 170 w 257"/>
                  <a:gd name="T39" fmla="*/ 212 h 237"/>
                  <a:gd name="T40" fmla="*/ 148 w 257"/>
                  <a:gd name="T41" fmla="*/ 204 h 237"/>
                  <a:gd name="T42" fmla="*/ 128 w 257"/>
                  <a:gd name="T43" fmla="*/ 193 h 237"/>
                  <a:gd name="T44" fmla="*/ 112 w 257"/>
                  <a:gd name="T45" fmla="*/ 182 h 237"/>
                  <a:gd name="T46" fmla="*/ 97 w 257"/>
                  <a:gd name="T47" fmla="*/ 169 h 237"/>
                  <a:gd name="T48" fmla="*/ 84 w 257"/>
                  <a:gd name="T49" fmla="*/ 155 h 237"/>
                  <a:gd name="T50" fmla="*/ 72 w 257"/>
                  <a:gd name="T51" fmla="*/ 141 h 237"/>
                  <a:gd name="T52" fmla="*/ 61 w 257"/>
                  <a:gd name="T53" fmla="*/ 125 h 237"/>
                  <a:gd name="T54" fmla="*/ 52 w 257"/>
                  <a:gd name="T55" fmla="*/ 107 h 237"/>
                  <a:gd name="T56" fmla="*/ 43 w 257"/>
                  <a:gd name="T57" fmla="*/ 88 h 237"/>
                  <a:gd name="T58" fmla="*/ 33 w 257"/>
                  <a:gd name="T59" fmla="*/ 69 h 237"/>
                  <a:gd name="T60" fmla="*/ 23 w 257"/>
                  <a:gd name="T61" fmla="*/ 47 h 237"/>
                  <a:gd name="T62" fmla="*/ 12 w 257"/>
                  <a:gd name="T63" fmla="*/ 24 h 237"/>
                  <a:gd name="T64" fmla="*/ 0 w 257"/>
                  <a:gd name="T65"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182" name="Freeform 6"/>
              <p:cNvSpPr>
                <a:spLocks/>
              </p:cNvSpPr>
              <p:nvPr userDrawn="1"/>
            </p:nvSpPr>
            <p:spPr bwMode="ltGray">
              <a:xfrm rot="12185230" flipV="1">
                <a:off x="3639" y="2167"/>
                <a:ext cx="277" cy="249"/>
              </a:xfrm>
              <a:custGeom>
                <a:avLst/>
                <a:gdLst>
                  <a:gd name="T0" fmla="*/ 77 w 124"/>
                  <a:gd name="T1" fmla="*/ 0 h 110"/>
                  <a:gd name="T2" fmla="*/ 124 w 124"/>
                  <a:gd name="T3" fmla="*/ 108 h 110"/>
                  <a:gd name="T4" fmla="*/ 120 w 124"/>
                  <a:gd name="T5" fmla="*/ 107 h 110"/>
                  <a:gd name="T6" fmla="*/ 107 w 124"/>
                  <a:gd name="T7" fmla="*/ 105 h 110"/>
                  <a:gd name="T8" fmla="*/ 89 w 124"/>
                  <a:gd name="T9" fmla="*/ 101 h 110"/>
                  <a:gd name="T10" fmla="*/ 68 w 124"/>
                  <a:gd name="T11" fmla="*/ 99 h 110"/>
                  <a:gd name="T12" fmla="*/ 45 w 124"/>
                  <a:gd name="T13" fmla="*/ 97 h 110"/>
                  <a:gd name="T14" fmla="*/ 25 w 124"/>
                  <a:gd name="T15" fmla="*/ 98 h 110"/>
                  <a:gd name="T16" fmla="*/ 9 w 124"/>
                  <a:gd name="T17" fmla="*/ 102 h 110"/>
                  <a:gd name="T18" fmla="*/ 0 w 124"/>
                  <a:gd name="T19" fmla="*/ 110 h 110"/>
                  <a:gd name="T20" fmla="*/ 4 w 124"/>
                  <a:gd name="T21" fmla="*/ 98 h 110"/>
                  <a:gd name="T22" fmla="*/ 8 w 124"/>
                  <a:gd name="T23" fmla="*/ 89 h 110"/>
                  <a:gd name="T24" fmla="*/ 16 w 124"/>
                  <a:gd name="T25" fmla="*/ 82 h 110"/>
                  <a:gd name="T26" fmla="*/ 25 w 124"/>
                  <a:gd name="T27" fmla="*/ 76 h 110"/>
                  <a:gd name="T28" fmla="*/ 36 w 124"/>
                  <a:gd name="T29" fmla="*/ 72 h 110"/>
                  <a:gd name="T30" fmla="*/ 47 w 124"/>
                  <a:gd name="T31" fmla="*/ 71 h 110"/>
                  <a:gd name="T32" fmla="*/ 59 w 124"/>
                  <a:gd name="T33" fmla="*/ 71 h 110"/>
                  <a:gd name="T34" fmla="*/ 72 w 124"/>
                  <a:gd name="T35" fmla="*/ 74 h 110"/>
                  <a:gd name="T36" fmla="*/ 73 w 124"/>
                  <a:gd name="T37" fmla="*/ 71 h 110"/>
                  <a:gd name="T38" fmla="*/ 70 w 124"/>
                  <a:gd name="T39" fmla="*/ 56 h 110"/>
                  <a:gd name="T40" fmla="*/ 67 w 124"/>
                  <a:gd name="T41" fmla="*/ 38 h 110"/>
                  <a:gd name="T42" fmla="*/ 65 w 124"/>
                  <a:gd name="T43" fmla="*/ 30 h 110"/>
                  <a:gd name="T44" fmla="*/ 63 w 124"/>
                  <a:gd name="T45" fmla="*/ 30 h 110"/>
                  <a:gd name="T46" fmla="*/ 61 w 124"/>
                  <a:gd name="T47" fmla="*/ 29 h 110"/>
                  <a:gd name="T48" fmla="*/ 59 w 124"/>
                  <a:gd name="T49" fmla="*/ 26 h 110"/>
                  <a:gd name="T50" fmla="*/ 57 w 124"/>
                  <a:gd name="T51" fmla="*/ 23 h 110"/>
                  <a:gd name="T52" fmla="*/ 57 w 124"/>
                  <a:gd name="T53" fmla="*/ 19 h 110"/>
                  <a:gd name="T54" fmla="*/ 59 w 124"/>
                  <a:gd name="T55" fmla="*/ 14 h 110"/>
                  <a:gd name="T56" fmla="*/ 66 w 124"/>
                  <a:gd name="T57" fmla="*/ 8 h 110"/>
                  <a:gd name="T58" fmla="*/ 77 w 124"/>
                  <a:gd name="T5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183" name="Freeform 7"/>
              <p:cNvSpPr>
                <a:spLocks/>
              </p:cNvSpPr>
              <p:nvPr userDrawn="1"/>
            </p:nvSpPr>
            <p:spPr bwMode="ltGray">
              <a:xfrm rot="12185230" flipV="1">
                <a:off x="3979" y="977"/>
                <a:ext cx="245" cy="347"/>
              </a:xfrm>
              <a:custGeom>
                <a:avLst/>
                <a:gdLst>
                  <a:gd name="T0" fmla="*/ 0 w 109"/>
                  <a:gd name="T1" fmla="*/ 0 h 156"/>
                  <a:gd name="T2" fmla="*/ 5 w 109"/>
                  <a:gd name="T3" fmla="*/ 1 h 156"/>
                  <a:gd name="T4" fmla="*/ 18 w 109"/>
                  <a:gd name="T5" fmla="*/ 5 h 156"/>
                  <a:gd name="T6" fmla="*/ 37 w 109"/>
                  <a:gd name="T7" fmla="*/ 12 h 156"/>
                  <a:gd name="T8" fmla="*/ 58 w 109"/>
                  <a:gd name="T9" fmla="*/ 24 h 156"/>
                  <a:gd name="T10" fmla="*/ 78 w 109"/>
                  <a:gd name="T11" fmla="*/ 44 h 156"/>
                  <a:gd name="T12" fmla="*/ 96 w 109"/>
                  <a:gd name="T13" fmla="*/ 71 h 156"/>
                  <a:gd name="T14" fmla="*/ 107 w 109"/>
                  <a:gd name="T15" fmla="*/ 108 h 156"/>
                  <a:gd name="T16" fmla="*/ 109 w 109"/>
                  <a:gd name="T17" fmla="*/ 156 h 156"/>
                  <a:gd name="T18" fmla="*/ 105 w 109"/>
                  <a:gd name="T19" fmla="*/ 156 h 156"/>
                  <a:gd name="T20" fmla="*/ 99 w 109"/>
                  <a:gd name="T21" fmla="*/ 156 h 156"/>
                  <a:gd name="T22" fmla="*/ 93 w 109"/>
                  <a:gd name="T23" fmla="*/ 156 h 156"/>
                  <a:gd name="T24" fmla="*/ 87 w 109"/>
                  <a:gd name="T25" fmla="*/ 154 h 156"/>
                  <a:gd name="T26" fmla="*/ 81 w 109"/>
                  <a:gd name="T27" fmla="*/ 153 h 156"/>
                  <a:gd name="T28" fmla="*/ 74 w 109"/>
                  <a:gd name="T29" fmla="*/ 150 h 156"/>
                  <a:gd name="T30" fmla="*/ 66 w 109"/>
                  <a:gd name="T31" fmla="*/ 145 h 156"/>
                  <a:gd name="T32" fmla="*/ 58 w 109"/>
                  <a:gd name="T33" fmla="*/ 139 h 156"/>
                  <a:gd name="T34" fmla="*/ 53 w 109"/>
                  <a:gd name="T35" fmla="*/ 126 h 156"/>
                  <a:gd name="T36" fmla="*/ 53 w 109"/>
                  <a:gd name="T37" fmla="*/ 111 h 156"/>
                  <a:gd name="T38" fmla="*/ 56 w 109"/>
                  <a:gd name="T39" fmla="*/ 96 h 156"/>
                  <a:gd name="T40" fmla="*/ 59 w 109"/>
                  <a:gd name="T41" fmla="*/ 80 h 156"/>
                  <a:gd name="T42" fmla="*/ 56 w 109"/>
                  <a:gd name="T43" fmla="*/ 62 h 156"/>
                  <a:gd name="T44" fmla="*/ 48 w 109"/>
                  <a:gd name="T45" fmla="*/ 43 h 156"/>
                  <a:gd name="T46" fmla="*/ 31 w 109"/>
                  <a:gd name="T47" fmla="*/ 23 h 156"/>
                  <a:gd name="T48" fmla="*/ 0 w 109"/>
                  <a:gd name="T49"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184" name="Freeform 8"/>
              <p:cNvSpPr>
                <a:spLocks/>
              </p:cNvSpPr>
              <p:nvPr userDrawn="1"/>
            </p:nvSpPr>
            <p:spPr bwMode="ltGray">
              <a:xfrm rot="12185230" flipV="1">
                <a:off x="3845" y="2207"/>
                <a:ext cx="103" cy="209"/>
              </a:xfrm>
              <a:custGeom>
                <a:avLst/>
                <a:gdLst>
                  <a:gd name="T0" fmla="*/ 31 w 46"/>
                  <a:gd name="T1" fmla="*/ 0 h 94"/>
                  <a:gd name="T2" fmla="*/ 20 w 46"/>
                  <a:gd name="T3" fmla="*/ 38 h 94"/>
                  <a:gd name="T4" fmla="*/ 15 w 46"/>
                  <a:gd name="T5" fmla="*/ 62 h 94"/>
                  <a:gd name="T6" fmla="*/ 11 w 46"/>
                  <a:gd name="T7" fmla="*/ 79 h 94"/>
                  <a:gd name="T8" fmla="*/ 0 w 46"/>
                  <a:gd name="T9" fmla="*/ 94 h 94"/>
                  <a:gd name="T10" fmla="*/ 12 w 46"/>
                  <a:gd name="T11" fmla="*/ 88 h 94"/>
                  <a:gd name="T12" fmla="*/ 23 w 46"/>
                  <a:gd name="T13" fmla="*/ 80 h 94"/>
                  <a:gd name="T14" fmla="*/ 32 w 46"/>
                  <a:gd name="T15" fmla="*/ 69 h 94"/>
                  <a:gd name="T16" fmla="*/ 40 w 46"/>
                  <a:gd name="T17" fmla="*/ 57 h 94"/>
                  <a:gd name="T18" fmla="*/ 45 w 46"/>
                  <a:gd name="T19" fmla="*/ 44 h 94"/>
                  <a:gd name="T20" fmla="*/ 46 w 46"/>
                  <a:gd name="T21" fmla="*/ 30 h 94"/>
                  <a:gd name="T22" fmla="*/ 42 w 46"/>
                  <a:gd name="T23" fmla="*/ 15 h 94"/>
                  <a:gd name="T24" fmla="*/ 31 w 46"/>
                  <a:gd name="T25"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185" name="Freeform 9"/>
              <p:cNvSpPr>
                <a:spLocks/>
              </p:cNvSpPr>
              <p:nvPr userDrawn="1"/>
            </p:nvSpPr>
            <p:spPr bwMode="ltGray">
              <a:xfrm rot="12185230" flipV="1">
                <a:off x="3895" y="1325"/>
                <a:ext cx="120" cy="90"/>
              </a:xfrm>
              <a:custGeom>
                <a:avLst/>
                <a:gdLst>
                  <a:gd name="T0" fmla="*/ 0 w 54"/>
                  <a:gd name="T1" fmla="*/ 0 h 40"/>
                  <a:gd name="T2" fmla="*/ 1 w 54"/>
                  <a:gd name="T3" fmla="*/ 1 h 40"/>
                  <a:gd name="T4" fmla="*/ 6 w 54"/>
                  <a:gd name="T5" fmla="*/ 3 h 40"/>
                  <a:gd name="T6" fmla="*/ 13 w 54"/>
                  <a:gd name="T7" fmla="*/ 8 h 40"/>
                  <a:gd name="T8" fmla="*/ 21 w 54"/>
                  <a:gd name="T9" fmla="*/ 12 h 40"/>
                  <a:gd name="T10" fmla="*/ 29 w 54"/>
                  <a:gd name="T11" fmla="*/ 15 h 40"/>
                  <a:gd name="T12" fmla="*/ 38 w 54"/>
                  <a:gd name="T13" fmla="*/ 17 h 40"/>
                  <a:gd name="T14" fmla="*/ 46 w 54"/>
                  <a:gd name="T15" fmla="*/ 18 h 40"/>
                  <a:gd name="T16" fmla="*/ 54 w 54"/>
                  <a:gd name="T17" fmla="*/ 16 h 40"/>
                  <a:gd name="T18" fmla="*/ 53 w 54"/>
                  <a:gd name="T19" fmla="*/ 25 h 40"/>
                  <a:gd name="T20" fmla="*/ 50 w 54"/>
                  <a:gd name="T21" fmla="*/ 33 h 40"/>
                  <a:gd name="T22" fmla="*/ 44 w 54"/>
                  <a:gd name="T23" fmla="*/ 38 h 40"/>
                  <a:gd name="T24" fmla="*/ 37 w 54"/>
                  <a:gd name="T25" fmla="*/ 40 h 40"/>
                  <a:gd name="T26" fmla="*/ 28 w 54"/>
                  <a:gd name="T27" fmla="*/ 39 h 40"/>
                  <a:gd name="T28" fmla="*/ 19 w 54"/>
                  <a:gd name="T29" fmla="*/ 32 h 40"/>
                  <a:gd name="T30" fmla="*/ 10 w 54"/>
                  <a:gd name="T31" fmla="*/ 20 h 40"/>
                  <a:gd name="T32" fmla="*/ 0 w 54"/>
                  <a:gd name="T3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186" name="Freeform 10"/>
              <p:cNvSpPr>
                <a:spLocks/>
              </p:cNvSpPr>
              <p:nvPr userDrawn="1"/>
            </p:nvSpPr>
            <p:spPr bwMode="ltGray">
              <a:xfrm rot="12185230" flipV="1">
                <a:off x="3010" y="2344"/>
                <a:ext cx="330" cy="2059"/>
              </a:xfrm>
              <a:custGeom>
                <a:avLst/>
                <a:gdLst>
                  <a:gd name="T0" fmla="*/ 0 w 149"/>
                  <a:gd name="T1" fmla="*/ 0 h 704"/>
                  <a:gd name="T2" fmla="*/ 6 w 149"/>
                  <a:gd name="T3" fmla="*/ 6 h 704"/>
                  <a:gd name="T4" fmla="*/ 16 w 149"/>
                  <a:gd name="T5" fmla="*/ 14 h 704"/>
                  <a:gd name="T6" fmla="*/ 28 w 149"/>
                  <a:gd name="T7" fmla="*/ 24 h 704"/>
                  <a:gd name="T8" fmla="*/ 41 w 149"/>
                  <a:gd name="T9" fmla="*/ 37 h 704"/>
                  <a:gd name="T10" fmla="*/ 58 w 149"/>
                  <a:gd name="T11" fmla="*/ 53 h 704"/>
                  <a:gd name="T12" fmla="*/ 73 w 149"/>
                  <a:gd name="T13" fmla="*/ 70 h 704"/>
                  <a:gd name="T14" fmla="*/ 88 w 149"/>
                  <a:gd name="T15" fmla="*/ 90 h 704"/>
                  <a:gd name="T16" fmla="*/ 100 w 149"/>
                  <a:gd name="T17" fmla="*/ 113 h 704"/>
                  <a:gd name="T18" fmla="*/ 112 w 149"/>
                  <a:gd name="T19" fmla="*/ 137 h 704"/>
                  <a:gd name="T20" fmla="*/ 120 w 149"/>
                  <a:gd name="T21" fmla="*/ 165 h 704"/>
                  <a:gd name="T22" fmla="*/ 124 w 149"/>
                  <a:gd name="T23" fmla="*/ 196 h 704"/>
                  <a:gd name="T24" fmla="*/ 126 w 149"/>
                  <a:gd name="T25" fmla="*/ 228 h 704"/>
                  <a:gd name="T26" fmla="*/ 120 w 149"/>
                  <a:gd name="T27" fmla="*/ 264 h 704"/>
                  <a:gd name="T28" fmla="*/ 109 w 149"/>
                  <a:gd name="T29" fmla="*/ 302 h 704"/>
                  <a:gd name="T30" fmla="*/ 92 w 149"/>
                  <a:gd name="T31" fmla="*/ 342 h 704"/>
                  <a:gd name="T32" fmla="*/ 67 w 149"/>
                  <a:gd name="T33" fmla="*/ 386 h 704"/>
                  <a:gd name="T34" fmla="*/ 39 w 149"/>
                  <a:gd name="T35" fmla="*/ 436 h 704"/>
                  <a:gd name="T36" fmla="*/ 21 w 149"/>
                  <a:gd name="T37" fmla="*/ 482 h 704"/>
                  <a:gd name="T38" fmla="*/ 10 w 149"/>
                  <a:gd name="T39" fmla="*/ 525 h 704"/>
                  <a:gd name="T40" fmla="*/ 6 w 149"/>
                  <a:gd name="T41" fmla="*/ 566 h 704"/>
                  <a:gd name="T42" fmla="*/ 6 w 149"/>
                  <a:gd name="T43" fmla="*/ 605 h 704"/>
                  <a:gd name="T44" fmla="*/ 8 w 149"/>
                  <a:gd name="T45" fmla="*/ 641 h 704"/>
                  <a:gd name="T46" fmla="*/ 12 w 149"/>
                  <a:gd name="T47" fmla="*/ 673 h 704"/>
                  <a:gd name="T48" fmla="*/ 14 w 149"/>
                  <a:gd name="T49" fmla="*/ 704 h 704"/>
                  <a:gd name="T50" fmla="*/ 41 w 149"/>
                  <a:gd name="T51" fmla="*/ 688 h 704"/>
                  <a:gd name="T52" fmla="*/ 39 w 149"/>
                  <a:gd name="T53" fmla="*/ 680 h 704"/>
                  <a:gd name="T54" fmla="*/ 36 w 149"/>
                  <a:gd name="T55" fmla="*/ 657 h 704"/>
                  <a:gd name="T56" fmla="*/ 33 w 149"/>
                  <a:gd name="T57" fmla="*/ 622 h 704"/>
                  <a:gd name="T58" fmla="*/ 35 w 149"/>
                  <a:gd name="T59" fmla="*/ 575 h 704"/>
                  <a:gd name="T60" fmla="*/ 41 w 149"/>
                  <a:gd name="T61" fmla="*/ 519 h 704"/>
                  <a:gd name="T62" fmla="*/ 58 w 149"/>
                  <a:gd name="T63" fmla="*/ 455 h 704"/>
                  <a:gd name="T64" fmla="*/ 86 w 149"/>
                  <a:gd name="T65" fmla="*/ 386 h 704"/>
                  <a:gd name="T66" fmla="*/ 129 w 149"/>
                  <a:gd name="T67" fmla="*/ 313 h 704"/>
                  <a:gd name="T68" fmla="*/ 143 w 149"/>
                  <a:gd name="T69" fmla="*/ 279 h 704"/>
                  <a:gd name="T70" fmla="*/ 149 w 149"/>
                  <a:gd name="T71" fmla="*/ 235 h 704"/>
                  <a:gd name="T72" fmla="*/ 144 w 149"/>
                  <a:gd name="T73" fmla="*/ 184 h 704"/>
                  <a:gd name="T74" fmla="*/ 131 w 149"/>
                  <a:gd name="T75" fmla="*/ 134 h 704"/>
                  <a:gd name="T76" fmla="*/ 109 w 149"/>
                  <a:gd name="T77" fmla="*/ 85 h 704"/>
                  <a:gd name="T78" fmla="*/ 81 w 149"/>
                  <a:gd name="T79" fmla="*/ 44 h 704"/>
                  <a:gd name="T80" fmla="*/ 44 w 149"/>
                  <a:gd name="T81" fmla="*/ 14 h 704"/>
                  <a:gd name="T82" fmla="*/ 0 w 149"/>
                  <a:gd name="T83" fmla="*/ 0 h 7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50187" name="Freeform 11"/>
            <p:cNvSpPr>
              <a:spLocks/>
            </p:cNvSpPr>
            <p:nvPr userDrawn="1"/>
          </p:nvSpPr>
          <p:spPr bwMode="ltGray">
            <a:xfrm rot="373331" flipH="1">
              <a:off x="22" y="1957"/>
              <a:ext cx="323" cy="649"/>
            </a:xfrm>
            <a:custGeom>
              <a:avLst/>
              <a:gdLst>
                <a:gd name="T0" fmla="*/ 94 w 128"/>
                <a:gd name="T1" fmla="*/ 0 h 217"/>
                <a:gd name="T2" fmla="*/ 105 w 128"/>
                <a:gd name="T3" fmla="*/ 9 h 217"/>
                <a:gd name="T4" fmla="*/ 115 w 128"/>
                <a:gd name="T5" fmla="*/ 27 h 217"/>
                <a:gd name="T6" fmla="*/ 123 w 128"/>
                <a:gd name="T7" fmla="*/ 50 h 217"/>
                <a:gd name="T8" fmla="*/ 128 w 128"/>
                <a:gd name="T9" fmla="*/ 78 h 217"/>
                <a:gd name="T10" fmla="*/ 127 w 128"/>
                <a:gd name="T11" fmla="*/ 111 h 217"/>
                <a:gd name="T12" fmla="*/ 116 w 128"/>
                <a:gd name="T13" fmla="*/ 145 h 217"/>
                <a:gd name="T14" fmla="*/ 94 w 128"/>
                <a:gd name="T15" fmla="*/ 181 h 217"/>
                <a:gd name="T16" fmla="*/ 60 w 128"/>
                <a:gd name="T17" fmla="*/ 217 h 217"/>
                <a:gd name="T18" fmla="*/ 49 w 128"/>
                <a:gd name="T19" fmla="*/ 213 h 217"/>
                <a:gd name="T20" fmla="*/ 38 w 128"/>
                <a:gd name="T21" fmla="*/ 210 h 217"/>
                <a:gd name="T22" fmla="*/ 26 w 128"/>
                <a:gd name="T23" fmla="*/ 205 h 217"/>
                <a:gd name="T24" fmla="*/ 16 w 128"/>
                <a:gd name="T25" fmla="*/ 201 h 217"/>
                <a:gd name="T26" fmla="*/ 8 w 128"/>
                <a:gd name="T27" fmla="*/ 196 h 217"/>
                <a:gd name="T28" fmla="*/ 2 w 128"/>
                <a:gd name="T29" fmla="*/ 190 h 217"/>
                <a:gd name="T30" fmla="*/ 0 w 128"/>
                <a:gd name="T31" fmla="*/ 183 h 217"/>
                <a:gd name="T32" fmla="*/ 1 w 128"/>
                <a:gd name="T33" fmla="*/ 178 h 217"/>
                <a:gd name="T34" fmla="*/ 13 w 128"/>
                <a:gd name="T35" fmla="*/ 171 h 217"/>
                <a:gd name="T36" fmla="*/ 29 w 128"/>
                <a:gd name="T37" fmla="*/ 161 h 217"/>
                <a:gd name="T38" fmla="*/ 46 w 128"/>
                <a:gd name="T39" fmla="*/ 150 h 217"/>
                <a:gd name="T40" fmla="*/ 63 w 128"/>
                <a:gd name="T41" fmla="*/ 134 h 217"/>
                <a:gd name="T42" fmla="*/ 79 w 128"/>
                <a:gd name="T43" fmla="*/ 112 h 217"/>
                <a:gd name="T44" fmla="*/ 91 w 128"/>
                <a:gd name="T45" fmla="*/ 83 h 217"/>
                <a:gd name="T46" fmla="*/ 97 w 128"/>
                <a:gd name="T47" fmla="*/ 46 h 217"/>
                <a:gd name="T48" fmla="*/ 94 w 128"/>
                <a:gd name="T49"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188" name="Freeform 12"/>
            <p:cNvSpPr>
              <a:spLocks/>
            </p:cNvSpPr>
            <p:nvPr userDrawn="1"/>
          </p:nvSpPr>
          <p:spPr bwMode="ltGray">
            <a:xfrm>
              <a:off x="168" y="1260"/>
              <a:ext cx="1259" cy="1532"/>
            </a:xfrm>
            <a:custGeom>
              <a:avLst/>
              <a:gdLst>
                <a:gd name="T0" fmla="*/ 891 w 1259"/>
                <a:gd name="T1" fmla="*/ 1532 h 1532"/>
                <a:gd name="T2" fmla="*/ 954 w 1259"/>
                <a:gd name="T3" fmla="*/ 1452 h 1532"/>
                <a:gd name="T4" fmla="*/ 1032 w 1259"/>
                <a:gd name="T5" fmla="*/ 1338 h 1532"/>
                <a:gd name="T6" fmla="*/ 1115 w 1259"/>
                <a:gd name="T7" fmla="*/ 1188 h 1532"/>
                <a:gd name="T8" fmla="*/ 1194 w 1259"/>
                <a:gd name="T9" fmla="*/ 1023 h 1532"/>
                <a:gd name="T10" fmla="*/ 1244 w 1259"/>
                <a:gd name="T11" fmla="*/ 841 h 1532"/>
                <a:gd name="T12" fmla="*/ 1259 w 1259"/>
                <a:gd name="T13" fmla="*/ 647 h 1532"/>
                <a:gd name="T14" fmla="*/ 1230 w 1259"/>
                <a:gd name="T15" fmla="*/ 463 h 1532"/>
                <a:gd name="T16" fmla="*/ 1140 w 1259"/>
                <a:gd name="T17" fmla="*/ 294 h 1532"/>
                <a:gd name="T18" fmla="*/ 1043 w 1259"/>
                <a:gd name="T19" fmla="*/ 190 h 1532"/>
                <a:gd name="T20" fmla="*/ 961 w 1259"/>
                <a:gd name="T21" fmla="*/ 109 h 1532"/>
                <a:gd name="T22" fmla="*/ 894 w 1259"/>
                <a:gd name="T23" fmla="*/ 65 h 1532"/>
                <a:gd name="T24" fmla="*/ 786 w 1259"/>
                <a:gd name="T25" fmla="*/ 18 h 1532"/>
                <a:gd name="T26" fmla="*/ 642 w 1259"/>
                <a:gd name="T27" fmla="*/ 0 h 1532"/>
                <a:gd name="T28" fmla="*/ 440 w 1259"/>
                <a:gd name="T29" fmla="*/ 23 h 1532"/>
                <a:gd name="T30" fmla="*/ 366 w 1259"/>
                <a:gd name="T31" fmla="*/ 44 h 1532"/>
                <a:gd name="T32" fmla="*/ 292 w 1259"/>
                <a:gd name="T33" fmla="*/ 58 h 1532"/>
                <a:gd name="T34" fmla="*/ 229 w 1259"/>
                <a:gd name="T35" fmla="*/ 79 h 1532"/>
                <a:gd name="T36" fmla="*/ 178 w 1259"/>
                <a:gd name="T37" fmla="*/ 103 h 1532"/>
                <a:gd name="T38" fmla="*/ 127 w 1259"/>
                <a:gd name="T39" fmla="*/ 127 h 1532"/>
                <a:gd name="T40" fmla="*/ 82 w 1259"/>
                <a:gd name="T41" fmla="*/ 158 h 1532"/>
                <a:gd name="T42" fmla="*/ 41 w 1259"/>
                <a:gd name="T43" fmla="*/ 197 h 1532"/>
                <a:gd name="T44" fmla="*/ 0 w 1259"/>
                <a:gd name="T45" fmla="*/ 243 h 1532"/>
                <a:gd name="T46" fmla="*/ 76 w 1259"/>
                <a:gd name="T47" fmla="*/ 215 h 1532"/>
                <a:gd name="T48" fmla="*/ 144 w 1259"/>
                <a:gd name="T49" fmla="*/ 194 h 1532"/>
                <a:gd name="T50" fmla="*/ 212 w 1259"/>
                <a:gd name="T51" fmla="*/ 179 h 1532"/>
                <a:gd name="T52" fmla="*/ 280 w 1259"/>
                <a:gd name="T53" fmla="*/ 164 h 1532"/>
                <a:gd name="T54" fmla="*/ 336 w 1259"/>
                <a:gd name="T55" fmla="*/ 149 h 1532"/>
                <a:gd name="T56" fmla="*/ 397 w 1259"/>
                <a:gd name="T57" fmla="*/ 149 h 1532"/>
                <a:gd name="T58" fmla="*/ 458 w 1259"/>
                <a:gd name="T59" fmla="*/ 141 h 1532"/>
                <a:gd name="T60" fmla="*/ 511 w 1259"/>
                <a:gd name="T61" fmla="*/ 146 h 1532"/>
                <a:gd name="T62" fmla="*/ 565 w 1259"/>
                <a:gd name="T63" fmla="*/ 152 h 1532"/>
                <a:gd name="T64" fmla="*/ 618 w 1259"/>
                <a:gd name="T65" fmla="*/ 166 h 1532"/>
                <a:gd name="T66" fmla="*/ 669 w 1259"/>
                <a:gd name="T67" fmla="*/ 186 h 1532"/>
                <a:gd name="T68" fmla="*/ 715 w 1259"/>
                <a:gd name="T69" fmla="*/ 205 h 1532"/>
                <a:gd name="T70" fmla="*/ 760 w 1259"/>
                <a:gd name="T71" fmla="*/ 239 h 1532"/>
                <a:gd name="T72" fmla="*/ 811 w 1259"/>
                <a:gd name="T73" fmla="*/ 267 h 1532"/>
                <a:gd name="T74" fmla="*/ 855 w 1259"/>
                <a:gd name="T75" fmla="*/ 307 h 1532"/>
                <a:gd name="T76" fmla="*/ 899 w 1259"/>
                <a:gd name="T77" fmla="*/ 348 h 1532"/>
                <a:gd name="T78" fmla="*/ 971 w 1259"/>
                <a:gd name="T79" fmla="*/ 464 h 1532"/>
                <a:gd name="T80" fmla="*/ 1016 w 1259"/>
                <a:gd name="T81" fmla="*/ 606 h 1532"/>
                <a:gd name="T82" fmla="*/ 1027 w 1259"/>
                <a:gd name="T83" fmla="*/ 774 h 1532"/>
                <a:gd name="T84" fmla="*/ 1022 w 1259"/>
                <a:gd name="T85" fmla="*/ 939 h 1532"/>
                <a:gd name="T86" fmla="*/ 1002 w 1259"/>
                <a:gd name="T87" fmla="*/ 1117 h 1532"/>
                <a:gd name="T88" fmla="*/ 966 w 1259"/>
                <a:gd name="T89" fmla="*/ 1279 h 1532"/>
                <a:gd name="T90" fmla="*/ 933 w 1259"/>
                <a:gd name="T91" fmla="*/ 1421 h 1532"/>
                <a:gd name="T92" fmla="*/ 891 w 1259"/>
                <a:gd name="T93" fmla="*/ 1532 h 1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189" name="Freeform 13"/>
            <p:cNvSpPr>
              <a:spLocks/>
            </p:cNvSpPr>
            <p:nvPr userDrawn="1"/>
          </p:nvSpPr>
          <p:spPr bwMode="ltGray">
            <a:xfrm>
              <a:off x="0" y="2610"/>
              <a:ext cx="801" cy="459"/>
            </a:xfrm>
            <a:custGeom>
              <a:avLst/>
              <a:gdLst>
                <a:gd name="T0" fmla="*/ 0 w 801"/>
                <a:gd name="T1" fmla="*/ 0 h 459"/>
                <a:gd name="T2" fmla="*/ 37 w 801"/>
                <a:gd name="T3" fmla="*/ 69 h 459"/>
                <a:gd name="T4" fmla="*/ 68 w 801"/>
                <a:gd name="T5" fmla="*/ 132 h 459"/>
                <a:gd name="T6" fmla="*/ 110 w 801"/>
                <a:gd name="T7" fmla="*/ 188 h 459"/>
                <a:gd name="T8" fmla="*/ 149 w 801"/>
                <a:gd name="T9" fmla="*/ 229 h 459"/>
                <a:gd name="T10" fmla="*/ 192 w 801"/>
                <a:gd name="T11" fmla="*/ 278 h 459"/>
                <a:gd name="T12" fmla="*/ 250 w 801"/>
                <a:gd name="T13" fmla="*/ 314 h 459"/>
                <a:gd name="T14" fmla="*/ 308 w 801"/>
                <a:gd name="T15" fmla="*/ 336 h 459"/>
                <a:gd name="T16" fmla="*/ 365 w 801"/>
                <a:gd name="T17" fmla="*/ 365 h 459"/>
                <a:gd name="T18" fmla="*/ 430 w 801"/>
                <a:gd name="T19" fmla="*/ 381 h 459"/>
                <a:gd name="T20" fmla="*/ 501 w 801"/>
                <a:gd name="T21" fmla="*/ 390 h 459"/>
                <a:gd name="T22" fmla="*/ 573 w 801"/>
                <a:gd name="T23" fmla="*/ 392 h 459"/>
                <a:gd name="T24" fmla="*/ 646 w 801"/>
                <a:gd name="T25" fmla="*/ 381 h 459"/>
                <a:gd name="T26" fmla="*/ 726 w 801"/>
                <a:gd name="T27" fmla="*/ 362 h 459"/>
                <a:gd name="T28" fmla="*/ 801 w 801"/>
                <a:gd name="T29" fmla="*/ 335 h 459"/>
                <a:gd name="T30" fmla="*/ 731 w 801"/>
                <a:gd name="T31" fmla="*/ 377 h 459"/>
                <a:gd name="T32" fmla="*/ 662 w 801"/>
                <a:gd name="T33" fmla="*/ 404 h 459"/>
                <a:gd name="T34" fmla="*/ 594 w 801"/>
                <a:gd name="T35" fmla="*/ 432 h 459"/>
                <a:gd name="T36" fmla="*/ 532 w 801"/>
                <a:gd name="T37" fmla="*/ 445 h 459"/>
                <a:gd name="T38" fmla="*/ 471 w 801"/>
                <a:gd name="T39" fmla="*/ 459 h 459"/>
                <a:gd name="T40" fmla="*/ 411 w 801"/>
                <a:gd name="T41" fmla="*/ 458 h 459"/>
                <a:gd name="T42" fmla="*/ 350 w 801"/>
                <a:gd name="T43" fmla="*/ 458 h 459"/>
                <a:gd name="T44" fmla="*/ 291 w 801"/>
                <a:gd name="T45" fmla="*/ 450 h 459"/>
                <a:gd name="T46" fmla="*/ 244 w 801"/>
                <a:gd name="T47" fmla="*/ 436 h 459"/>
                <a:gd name="T48" fmla="*/ 192 w 801"/>
                <a:gd name="T49" fmla="*/ 415 h 459"/>
                <a:gd name="T50" fmla="*/ 145 w 801"/>
                <a:gd name="T51" fmla="*/ 394 h 459"/>
                <a:gd name="T52" fmla="*/ 100 w 801"/>
                <a:gd name="T53" fmla="*/ 373 h 459"/>
                <a:gd name="T54" fmla="*/ 60 w 801"/>
                <a:gd name="T55" fmla="*/ 347 h 459"/>
                <a:gd name="T56" fmla="*/ 0 w 801"/>
                <a:gd name="T57" fmla="*/ 294 h 459"/>
                <a:gd name="T58" fmla="*/ 0 w 801"/>
                <a:gd name="T59" fmla="*/ 0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190" name="Freeform 14"/>
            <p:cNvSpPr>
              <a:spLocks/>
            </p:cNvSpPr>
            <p:nvPr userDrawn="1"/>
          </p:nvSpPr>
          <p:spPr bwMode="ltGray">
            <a:xfrm rot="373331" flipH="1">
              <a:off x="898" y="2855"/>
              <a:ext cx="354" cy="464"/>
            </a:xfrm>
            <a:custGeom>
              <a:avLst/>
              <a:gdLst>
                <a:gd name="T0" fmla="*/ 75 w 117"/>
                <a:gd name="T1" fmla="*/ 0 h 132"/>
                <a:gd name="T2" fmla="*/ 0 w 117"/>
                <a:gd name="T3" fmla="*/ 25 h 132"/>
                <a:gd name="T4" fmla="*/ 3 w 117"/>
                <a:gd name="T5" fmla="*/ 26 h 132"/>
                <a:gd name="T6" fmla="*/ 14 w 117"/>
                <a:gd name="T7" fmla="*/ 29 h 132"/>
                <a:gd name="T8" fmla="*/ 29 w 117"/>
                <a:gd name="T9" fmla="*/ 36 h 132"/>
                <a:gd name="T10" fmla="*/ 46 w 117"/>
                <a:gd name="T11" fmla="*/ 47 h 132"/>
                <a:gd name="T12" fmla="*/ 66 w 117"/>
                <a:gd name="T13" fmla="*/ 62 h 132"/>
                <a:gd name="T14" fmla="*/ 84 w 117"/>
                <a:gd name="T15" fmla="*/ 80 h 132"/>
                <a:gd name="T16" fmla="*/ 102 w 117"/>
                <a:gd name="T17" fmla="*/ 103 h 132"/>
                <a:gd name="T18" fmla="*/ 116 w 117"/>
                <a:gd name="T19" fmla="*/ 132 h 132"/>
                <a:gd name="T20" fmla="*/ 117 w 117"/>
                <a:gd name="T21" fmla="*/ 120 h 132"/>
                <a:gd name="T22" fmla="*/ 115 w 117"/>
                <a:gd name="T23" fmla="*/ 107 h 132"/>
                <a:gd name="T24" fmla="*/ 108 w 117"/>
                <a:gd name="T25" fmla="*/ 90 h 132"/>
                <a:gd name="T26" fmla="*/ 99 w 117"/>
                <a:gd name="T27" fmla="*/ 74 h 132"/>
                <a:gd name="T28" fmla="*/ 89 w 117"/>
                <a:gd name="T29" fmla="*/ 58 h 132"/>
                <a:gd name="T30" fmla="*/ 78 w 117"/>
                <a:gd name="T31" fmla="*/ 45 h 132"/>
                <a:gd name="T32" fmla="*/ 67 w 117"/>
                <a:gd name="T33" fmla="*/ 36 h 132"/>
                <a:gd name="T34" fmla="*/ 58 w 117"/>
                <a:gd name="T35" fmla="*/ 32 h 132"/>
                <a:gd name="T36" fmla="*/ 69 w 117"/>
                <a:gd name="T37" fmla="*/ 29 h 132"/>
                <a:gd name="T38" fmla="*/ 79 w 117"/>
                <a:gd name="T39" fmla="*/ 28 h 132"/>
                <a:gd name="T40" fmla="*/ 89 w 117"/>
                <a:gd name="T41" fmla="*/ 26 h 132"/>
                <a:gd name="T42" fmla="*/ 98 w 117"/>
                <a:gd name="T43" fmla="*/ 25 h 132"/>
                <a:gd name="T44" fmla="*/ 105 w 117"/>
                <a:gd name="T45" fmla="*/ 24 h 132"/>
                <a:gd name="T46" fmla="*/ 109 w 117"/>
                <a:gd name="T47" fmla="*/ 22 h 132"/>
                <a:gd name="T48" fmla="*/ 113 w 117"/>
                <a:gd name="T49" fmla="*/ 21 h 132"/>
                <a:gd name="T50" fmla="*/ 114 w 117"/>
                <a:gd name="T51" fmla="*/ 21 h 132"/>
                <a:gd name="T52" fmla="*/ 75 w 117"/>
                <a:gd name="T5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191" name="Freeform 15"/>
            <p:cNvSpPr>
              <a:spLocks/>
            </p:cNvSpPr>
            <p:nvPr userDrawn="1"/>
          </p:nvSpPr>
          <p:spPr bwMode="ltGray">
            <a:xfrm rot="373331" flipH="1">
              <a:off x="799" y="2979"/>
              <a:ext cx="87" cy="274"/>
            </a:xfrm>
            <a:custGeom>
              <a:avLst/>
              <a:gdLst>
                <a:gd name="T0" fmla="*/ 29 w 29"/>
                <a:gd name="T1" fmla="*/ 0 h 77"/>
                <a:gd name="T2" fmla="*/ 23 w 29"/>
                <a:gd name="T3" fmla="*/ 0 h 77"/>
                <a:gd name="T4" fmla="*/ 16 w 29"/>
                <a:gd name="T5" fmla="*/ 4 h 77"/>
                <a:gd name="T6" fmla="*/ 9 w 29"/>
                <a:gd name="T7" fmla="*/ 9 h 77"/>
                <a:gd name="T8" fmla="*/ 4 w 29"/>
                <a:gd name="T9" fmla="*/ 19 h 77"/>
                <a:gd name="T10" fmla="*/ 1 w 29"/>
                <a:gd name="T11" fmla="*/ 30 h 77"/>
                <a:gd name="T12" fmla="*/ 0 w 29"/>
                <a:gd name="T13" fmla="*/ 44 h 77"/>
                <a:gd name="T14" fmla="*/ 3 w 29"/>
                <a:gd name="T15" fmla="*/ 60 h 77"/>
                <a:gd name="T16" fmla="*/ 11 w 29"/>
                <a:gd name="T17" fmla="*/ 77 h 77"/>
                <a:gd name="T18" fmla="*/ 15 w 29"/>
                <a:gd name="T19" fmla="*/ 53 h 77"/>
                <a:gd name="T20" fmla="*/ 19 w 29"/>
                <a:gd name="T21" fmla="*/ 37 h 77"/>
                <a:gd name="T22" fmla="*/ 23 w 29"/>
                <a:gd name="T23" fmla="*/ 22 h 77"/>
                <a:gd name="T24" fmla="*/ 29 w 29"/>
                <a:gd name="T2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192" name="Freeform 16"/>
            <p:cNvSpPr>
              <a:spLocks/>
            </p:cNvSpPr>
            <p:nvPr userDrawn="1"/>
          </p:nvSpPr>
          <p:spPr bwMode="ltGray">
            <a:xfrm>
              <a:off x="1190" y="3273"/>
              <a:ext cx="1108" cy="1047"/>
            </a:xfrm>
            <a:custGeom>
              <a:avLst/>
              <a:gdLst>
                <a:gd name="T0" fmla="*/ 784 w 1108"/>
                <a:gd name="T1" fmla="*/ 1047 h 1047"/>
                <a:gd name="T2" fmla="*/ 692 w 1108"/>
                <a:gd name="T3" fmla="*/ 1011 h 1047"/>
                <a:gd name="T4" fmla="*/ 607 w 1108"/>
                <a:gd name="T5" fmla="*/ 945 h 1047"/>
                <a:gd name="T6" fmla="*/ 517 w 1108"/>
                <a:gd name="T7" fmla="*/ 861 h 1047"/>
                <a:gd name="T8" fmla="*/ 432 w 1108"/>
                <a:gd name="T9" fmla="*/ 776 h 1047"/>
                <a:gd name="T10" fmla="*/ 350 w 1108"/>
                <a:gd name="T11" fmla="*/ 677 h 1047"/>
                <a:gd name="T12" fmla="*/ 266 w 1108"/>
                <a:gd name="T13" fmla="*/ 563 h 1047"/>
                <a:gd name="T14" fmla="*/ 188 w 1108"/>
                <a:gd name="T15" fmla="*/ 447 h 1047"/>
                <a:gd name="T16" fmla="*/ 122 w 1108"/>
                <a:gd name="T17" fmla="*/ 325 h 1047"/>
                <a:gd name="T18" fmla="*/ 65 w 1108"/>
                <a:gd name="T19" fmla="*/ 211 h 1047"/>
                <a:gd name="T20" fmla="*/ 21 w 1108"/>
                <a:gd name="T21" fmla="*/ 101 h 1047"/>
                <a:gd name="T22" fmla="*/ 0 w 1108"/>
                <a:gd name="T23" fmla="*/ 0 h 1047"/>
                <a:gd name="T24" fmla="*/ 109 w 1108"/>
                <a:gd name="T25" fmla="*/ 217 h 1047"/>
                <a:gd name="T26" fmla="*/ 209 w 1108"/>
                <a:gd name="T27" fmla="*/ 378 h 1047"/>
                <a:gd name="T28" fmla="*/ 294 w 1108"/>
                <a:gd name="T29" fmla="*/ 500 h 1047"/>
                <a:gd name="T30" fmla="*/ 373 w 1108"/>
                <a:gd name="T31" fmla="*/ 590 h 1047"/>
                <a:gd name="T32" fmla="*/ 441 w 1108"/>
                <a:gd name="T33" fmla="*/ 661 h 1047"/>
                <a:gd name="T34" fmla="*/ 506 w 1108"/>
                <a:gd name="T35" fmla="*/ 713 h 1047"/>
                <a:gd name="T36" fmla="*/ 564 w 1108"/>
                <a:gd name="T37" fmla="*/ 754 h 1047"/>
                <a:gd name="T38" fmla="*/ 620 w 1108"/>
                <a:gd name="T39" fmla="*/ 801 h 1047"/>
                <a:gd name="T40" fmla="*/ 754 w 1108"/>
                <a:gd name="T41" fmla="*/ 899 h 1047"/>
                <a:gd name="T42" fmla="*/ 925 w 1108"/>
                <a:gd name="T43" fmla="*/ 977 h 1047"/>
                <a:gd name="T44" fmla="*/ 1108 w 1108"/>
                <a:gd name="T45" fmla="*/ 1047 h 1047"/>
                <a:gd name="T46" fmla="*/ 784 w 1108"/>
                <a:gd name="T47" fmla="*/ 1047 h 1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nvGrpSpPr>
            <p:cNvPr id="50193" name="Group 17"/>
            <p:cNvGrpSpPr>
              <a:grpSpLocks/>
            </p:cNvGrpSpPr>
            <p:nvPr userDrawn="1"/>
          </p:nvGrpSpPr>
          <p:grpSpPr bwMode="auto">
            <a:xfrm rot="3220060">
              <a:off x="2631" y="754"/>
              <a:ext cx="569" cy="637"/>
              <a:chOff x="1727" y="866"/>
              <a:chExt cx="129" cy="157"/>
            </a:xfrm>
          </p:grpSpPr>
          <p:sp>
            <p:nvSpPr>
              <p:cNvPr id="50194" name="Freeform 18"/>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195" name="Freeform 19"/>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196" name="Freeform 20"/>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50197" name="Group 21"/>
            <p:cNvGrpSpPr>
              <a:grpSpLocks/>
            </p:cNvGrpSpPr>
            <p:nvPr userDrawn="1"/>
          </p:nvGrpSpPr>
          <p:grpSpPr bwMode="auto">
            <a:xfrm rot="-6691250">
              <a:off x="3637" y="132"/>
              <a:ext cx="356" cy="607"/>
              <a:chOff x="1727" y="866"/>
              <a:chExt cx="129" cy="157"/>
            </a:xfrm>
          </p:grpSpPr>
          <p:sp>
            <p:nvSpPr>
              <p:cNvPr id="50198" name="Freeform 22"/>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199" name="Freeform 23"/>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200" name="Freeform 24"/>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50201" name="Group 25"/>
            <p:cNvGrpSpPr>
              <a:grpSpLocks/>
            </p:cNvGrpSpPr>
            <p:nvPr userDrawn="1"/>
          </p:nvGrpSpPr>
          <p:grpSpPr bwMode="auto">
            <a:xfrm rot="-13075160">
              <a:off x="668" y="3321"/>
              <a:ext cx="501" cy="502"/>
              <a:chOff x="1727" y="866"/>
              <a:chExt cx="129" cy="157"/>
            </a:xfrm>
          </p:grpSpPr>
          <p:sp>
            <p:nvSpPr>
              <p:cNvPr id="50202" name="Freeform 26"/>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203" name="Freeform 27"/>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204" name="Freeform 28"/>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50205" name="Group 29"/>
            <p:cNvGrpSpPr>
              <a:grpSpLocks/>
            </p:cNvGrpSpPr>
            <p:nvPr userDrawn="1"/>
          </p:nvGrpSpPr>
          <p:grpSpPr bwMode="auto">
            <a:xfrm rot="4106450" flipH="1">
              <a:off x="393" y="262"/>
              <a:ext cx="709" cy="892"/>
              <a:chOff x="1727" y="866"/>
              <a:chExt cx="129" cy="157"/>
            </a:xfrm>
          </p:grpSpPr>
          <p:sp>
            <p:nvSpPr>
              <p:cNvPr id="50206" name="Freeform 30"/>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207" name="Freeform 31"/>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208" name="Freeform 32"/>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50209" name="Group 33"/>
            <p:cNvGrpSpPr>
              <a:grpSpLocks/>
            </p:cNvGrpSpPr>
            <p:nvPr userDrawn="1"/>
          </p:nvGrpSpPr>
          <p:grpSpPr bwMode="auto">
            <a:xfrm rot="10015322" flipH="1">
              <a:off x="4625" y="2382"/>
              <a:ext cx="709" cy="892"/>
              <a:chOff x="1727" y="866"/>
              <a:chExt cx="129" cy="157"/>
            </a:xfrm>
          </p:grpSpPr>
          <p:sp>
            <p:nvSpPr>
              <p:cNvPr id="50210" name="Freeform 34"/>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211" name="Freeform 35"/>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212" name="Freeform 36"/>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50213" name="Freeform 37"/>
            <p:cNvSpPr>
              <a:spLocks/>
            </p:cNvSpPr>
            <p:nvPr userDrawn="1"/>
          </p:nvSpPr>
          <p:spPr bwMode="ltGray">
            <a:xfrm>
              <a:off x="1217" y="2"/>
              <a:ext cx="862" cy="886"/>
            </a:xfrm>
            <a:custGeom>
              <a:avLst/>
              <a:gdLst>
                <a:gd name="T0" fmla="*/ 0 w 862"/>
                <a:gd name="T1" fmla="*/ 0 h 886"/>
                <a:gd name="T2" fmla="*/ 6 w 862"/>
                <a:gd name="T3" fmla="*/ 107 h 886"/>
                <a:gd name="T4" fmla="*/ 37 w 862"/>
                <a:gd name="T5" fmla="*/ 262 h 886"/>
                <a:gd name="T6" fmla="*/ 83 w 862"/>
                <a:gd name="T7" fmla="*/ 410 h 886"/>
                <a:gd name="T8" fmla="*/ 149 w 862"/>
                <a:gd name="T9" fmla="*/ 546 h 886"/>
                <a:gd name="T10" fmla="*/ 237 w 862"/>
                <a:gd name="T11" fmla="*/ 666 h 886"/>
                <a:gd name="T12" fmla="*/ 338 w 862"/>
                <a:gd name="T13" fmla="*/ 764 h 886"/>
                <a:gd name="T14" fmla="*/ 450 w 862"/>
                <a:gd name="T15" fmla="*/ 838 h 886"/>
                <a:gd name="T16" fmla="*/ 579 w 862"/>
                <a:gd name="T17" fmla="*/ 879 h 886"/>
                <a:gd name="T18" fmla="*/ 714 w 862"/>
                <a:gd name="T19" fmla="*/ 886 h 886"/>
                <a:gd name="T20" fmla="*/ 862 w 862"/>
                <a:gd name="T21" fmla="*/ 851 h 886"/>
                <a:gd name="T22" fmla="*/ 784 w 862"/>
                <a:gd name="T23" fmla="*/ 856 h 886"/>
                <a:gd name="T24" fmla="*/ 700 w 862"/>
                <a:gd name="T25" fmla="*/ 835 h 886"/>
                <a:gd name="T26" fmla="*/ 621 w 862"/>
                <a:gd name="T27" fmla="*/ 794 h 886"/>
                <a:gd name="T28" fmla="*/ 542 w 862"/>
                <a:gd name="T29" fmla="*/ 728 h 886"/>
                <a:gd name="T30" fmla="*/ 466 w 862"/>
                <a:gd name="T31" fmla="*/ 649 h 886"/>
                <a:gd name="T32" fmla="*/ 397 w 862"/>
                <a:gd name="T33" fmla="*/ 557 h 886"/>
                <a:gd name="T34" fmla="*/ 334 w 862"/>
                <a:gd name="T35" fmla="*/ 454 h 886"/>
                <a:gd name="T36" fmla="*/ 279 w 862"/>
                <a:gd name="T37" fmla="*/ 339 h 886"/>
                <a:gd name="T38" fmla="*/ 238 w 862"/>
                <a:gd name="T39" fmla="*/ 225 h 886"/>
                <a:gd name="T40" fmla="*/ 205 w 862"/>
                <a:gd name="T41" fmla="*/ 105 h 886"/>
                <a:gd name="T42" fmla="*/ 184 w 862"/>
                <a:gd name="T43" fmla="*/ 3 h 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214" name="Freeform 38"/>
            <p:cNvSpPr>
              <a:spLocks/>
            </p:cNvSpPr>
            <p:nvPr userDrawn="1"/>
          </p:nvSpPr>
          <p:spPr bwMode="ltGray">
            <a:xfrm rot="9832527" flipV="1">
              <a:off x="2158" y="102"/>
              <a:ext cx="681" cy="593"/>
            </a:xfrm>
            <a:custGeom>
              <a:avLst/>
              <a:gdLst>
                <a:gd name="T0" fmla="*/ 0 w 257"/>
                <a:gd name="T1" fmla="*/ 0 h 237"/>
                <a:gd name="T2" fmla="*/ 0 w 257"/>
                <a:gd name="T3" fmla="*/ 25 h 237"/>
                <a:gd name="T4" fmla="*/ 3 w 257"/>
                <a:gd name="T5" fmla="*/ 50 h 237"/>
                <a:gd name="T6" fmla="*/ 6 w 257"/>
                <a:gd name="T7" fmla="*/ 75 h 237"/>
                <a:gd name="T8" fmla="*/ 11 w 257"/>
                <a:gd name="T9" fmla="*/ 98 h 237"/>
                <a:gd name="T10" fmla="*/ 18 w 257"/>
                <a:gd name="T11" fmla="*/ 119 h 237"/>
                <a:gd name="T12" fmla="*/ 27 w 257"/>
                <a:gd name="T13" fmla="*/ 141 h 237"/>
                <a:gd name="T14" fmla="*/ 38 w 257"/>
                <a:gd name="T15" fmla="*/ 161 h 237"/>
                <a:gd name="T16" fmla="*/ 51 w 257"/>
                <a:gd name="T17" fmla="*/ 178 h 237"/>
                <a:gd name="T18" fmla="*/ 67 w 257"/>
                <a:gd name="T19" fmla="*/ 194 h 237"/>
                <a:gd name="T20" fmla="*/ 86 w 257"/>
                <a:gd name="T21" fmla="*/ 208 h 237"/>
                <a:gd name="T22" fmla="*/ 106 w 257"/>
                <a:gd name="T23" fmla="*/ 219 h 237"/>
                <a:gd name="T24" fmla="*/ 131 w 257"/>
                <a:gd name="T25" fmla="*/ 228 h 237"/>
                <a:gd name="T26" fmla="*/ 158 w 257"/>
                <a:gd name="T27" fmla="*/ 234 h 237"/>
                <a:gd name="T28" fmla="*/ 188 w 257"/>
                <a:gd name="T29" fmla="*/ 237 h 237"/>
                <a:gd name="T30" fmla="*/ 220 w 257"/>
                <a:gd name="T31" fmla="*/ 236 h 237"/>
                <a:gd name="T32" fmla="*/ 257 w 257"/>
                <a:gd name="T33" fmla="*/ 232 h 237"/>
                <a:gd name="T34" fmla="*/ 224 w 257"/>
                <a:gd name="T35" fmla="*/ 227 h 237"/>
                <a:gd name="T36" fmla="*/ 195 w 257"/>
                <a:gd name="T37" fmla="*/ 220 h 237"/>
                <a:gd name="T38" fmla="*/ 170 w 257"/>
                <a:gd name="T39" fmla="*/ 212 h 237"/>
                <a:gd name="T40" fmla="*/ 148 w 257"/>
                <a:gd name="T41" fmla="*/ 204 h 237"/>
                <a:gd name="T42" fmla="*/ 128 w 257"/>
                <a:gd name="T43" fmla="*/ 193 h 237"/>
                <a:gd name="T44" fmla="*/ 112 w 257"/>
                <a:gd name="T45" fmla="*/ 182 h 237"/>
                <a:gd name="T46" fmla="*/ 97 w 257"/>
                <a:gd name="T47" fmla="*/ 169 h 237"/>
                <a:gd name="T48" fmla="*/ 84 w 257"/>
                <a:gd name="T49" fmla="*/ 155 h 237"/>
                <a:gd name="T50" fmla="*/ 72 w 257"/>
                <a:gd name="T51" fmla="*/ 141 h 237"/>
                <a:gd name="T52" fmla="*/ 61 w 257"/>
                <a:gd name="T53" fmla="*/ 125 h 237"/>
                <a:gd name="T54" fmla="*/ 52 w 257"/>
                <a:gd name="T55" fmla="*/ 107 h 237"/>
                <a:gd name="T56" fmla="*/ 43 w 257"/>
                <a:gd name="T57" fmla="*/ 88 h 237"/>
                <a:gd name="T58" fmla="*/ 33 w 257"/>
                <a:gd name="T59" fmla="*/ 69 h 237"/>
                <a:gd name="T60" fmla="*/ 23 w 257"/>
                <a:gd name="T61" fmla="*/ 47 h 237"/>
                <a:gd name="T62" fmla="*/ 12 w 257"/>
                <a:gd name="T63" fmla="*/ 24 h 237"/>
                <a:gd name="T64" fmla="*/ 0 w 257"/>
                <a:gd name="T65"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215" name="Freeform 39"/>
            <p:cNvSpPr>
              <a:spLocks/>
            </p:cNvSpPr>
            <p:nvPr userDrawn="1"/>
          </p:nvSpPr>
          <p:spPr bwMode="ltGray">
            <a:xfrm rot="9832527" flipV="1">
              <a:off x="1997" y="858"/>
              <a:ext cx="330" cy="278"/>
            </a:xfrm>
            <a:custGeom>
              <a:avLst/>
              <a:gdLst>
                <a:gd name="T0" fmla="*/ 77 w 124"/>
                <a:gd name="T1" fmla="*/ 0 h 110"/>
                <a:gd name="T2" fmla="*/ 124 w 124"/>
                <a:gd name="T3" fmla="*/ 108 h 110"/>
                <a:gd name="T4" fmla="*/ 120 w 124"/>
                <a:gd name="T5" fmla="*/ 107 h 110"/>
                <a:gd name="T6" fmla="*/ 107 w 124"/>
                <a:gd name="T7" fmla="*/ 105 h 110"/>
                <a:gd name="T8" fmla="*/ 89 w 124"/>
                <a:gd name="T9" fmla="*/ 101 h 110"/>
                <a:gd name="T10" fmla="*/ 68 w 124"/>
                <a:gd name="T11" fmla="*/ 99 h 110"/>
                <a:gd name="T12" fmla="*/ 45 w 124"/>
                <a:gd name="T13" fmla="*/ 97 h 110"/>
                <a:gd name="T14" fmla="*/ 25 w 124"/>
                <a:gd name="T15" fmla="*/ 98 h 110"/>
                <a:gd name="T16" fmla="*/ 9 w 124"/>
                <a:gd name="T17" fmla="*/ 102 h 110"/>
                <a:gd name="T18" fmla="*/ 0 w 124"/>
                <a:gd name="T19" fmla="*/ 110 h 110"/>
                <a:gd name="T20" fmla="*/ 4 w 124"/>
                <a:gd name="T21" fmla="*/ 98 h 110"/>
                <a:gd name="T22" fmla="*/ 8 w 124"/>
                <a:gd name="T23" fmla="*/ 89 h 110"/>
                <a:gd name="T24" fmla="*/ 16 w 124"/>
                <a:gd name="T25" fmla="*/ 82 h 110"/>
                <a:gd name="T26" fmla="*/ 25 w 124"/>
                <a:gd name="T27" fmla="*/ 76 h 110"/>
                <a:gd name="T28" fmla="*/ 36 w 124"/>
                <a:gd name="T29" fmla="*/ 72 h 110"/>
                <a:gd name="T30" fmla="*/ 47 w 124"/>
                <a:gd name="T31" fmla="*/ 71 h 110"/>
                <a:gd name="T32" fmla="*/ 59 w 124"/>
                <a:gd name="T33" fmla="*/ 71 h 110"/>
                <a:gd name="T34" fmla="*/ 72 w 124"/>
                <a:gd name="T35" fmla="*/ 74 h 110"/>
                <a:gd name="T36" fmla="*/ 73 w 124"/>
                <a:gd name="T37" fmla="*/ 71 h 110"/>
                <a:gd name="T38" fmla="*/ 70 w 124"/>
                <a:gd name="T39" fmla="*/ 56 h 110"/>
                <a:gd name="T40" fmla="*/ 67 w 124"/>
                <a:gd name="T41" fmla="*/ 38 h 110"/>
                <a:gd name="T42" fmla="*/ 65 w 124"/>
                <a:gd name="T43" fmla="*/ 30 h 110"/>
                <a:gd name="T44" fmla="*/ 63 w 124"/>
                <a:gd name="T45" fmla="*/ 30 h 110"/>
                <a:gd name="T46" fmla="*/ 61 w 124"/>
                <a:gd name="T47" fmla="*/ 29 h 110"/>
                <a:gd name="T48" fmla="*/ 59 w 124"/>
                <a:gd name="T49" fmla="*/ 26 h 110"/>
                <a:gd name="T50" fmla="*/ 57 w 124"/>
                <a:gd name="T51" fmla="*/ 23 h 110"/>
                <a:gd name="T52" fmla="*/ 57 w 124"/>
                <a:gd name="T53" fmla="*/ 19 h 110"/>
                <a:gd name="T54" fmla="*/ 59 w 124"/>
                <a:gd name="T55" fmla="*/ 14 h 110"/>
                <a:gd name="T56" fmla="*/ 66 w 124"/>
                <a:gd name="T57" fmla="*/ 8 h 110"/>
                <a:gd name="T58" fmla="*/ 77 w 124"/>
                <a:gd name="T5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216" name="Freeform 40"/>
            <p:cNvSpPr>
              <a:spLocks/>
            </p:cNvSpPr>
            <p:nvPr userDrawn="1"/>
          </p:nvSpPr>
          <p:spPr bwMode="ltGray">
            <a:xfrm rot="9832527" flipV="1">
              <a:off x="2224" y="808"/>
              <a:ext cx="123" cy="233"/>
            </a:xfrm>
            <a:custGeom>
              <a:avLst/>
              <a:gdLst>
                <a:gd name="T0" fmla="*/ 31 w 46"/>
                <a:gd name="T1" fmla="*/ 0 h 94"/>
                <a:gd name="T2" fmla="*/ 20 w 46"/>
                <a:gd name="T3" fmla="*/ 38 h 94"/>
                <a:gd name="T4" fmla="*/ 15 w 46"/>
                <a:gd name="T5" fmla="*/ 62 h 94"/>
                <a:gd name="T6" fmla="*/ 11 w 46"/>
                <a:gd name="T7" fmla="*/ 79 h 94"/>
                <a:gd name="T8" fmla="*/ 0 w 46"/>
                <a:gd name="T9" fmla="*/ 94 h 94"/>
                <a:gd name="T10" fmla="*/ 12 w 46"/>
                <a:gd name="T11" fmla="*/ 88 h 94"/>
                <a:gd name="T12" fmla="*/ 23 w 46"/>
                <a:gd name="T13" fmla="*/ 80 h 94"/>
                <a:gd name="T14" fmla="*/ 32 w 46"/>
                <a:gd name="T15" fmla="*/ 69 h 94"/>
                <a:gd name="T16" fmla="*/ 40 w 46"/>
                <a:gd name="T17" fmla="*/ 57 h 94"/>
                <a:gd name="T18" fmla="*/ 45 w 46"/>
                <a:gd name="T19" fmla="*/ 44 h 94"/>
                <a:gd name="T20" fmla="*/ 46 w 46"/>
                <a:gd name="T21" fmla="*/ 30 h 94"/>
                <a:gd name="T22" fmla="*/ 42 w 46"/>
                <a:gd name="T23" fmla="*/ 15 h 94"/>
                <a:gd name="T24" fmla="*/ 31 w 46"/>
                <a:gd name="T25"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217" name="Freeform 41"/>
            <p:cNvSpPr>
              <a:spLocks/>
            </p:cNvSpPr>
            <p:nvPr userDrawn="1"/>
          </p:nvSpPr>
          <p:spPr bwMode="ltGray">
            <a:xfrm>
              <a:off x="1603" y="0"/>
              <a:ext cx="124" cy="121"/>
            </a:xfrm>
            <a:custGeom>
              <a:avLst/>
              <a:gdLst>
                <a:gd name="T0" fmla="*/ 124 w 124"/>
                <a:gd name="T1" fmla="*/ 0 h 121"/>
                <a:gd name="T2" fmla="*/ 113 w 124"/>
                <a:gd name="T3" fmla="*/ 9 h 121"/>
                <a:gd name="T4" fmla="*/ 99 w 124"/>
                <a:gd name="T5" fmla="*/ 25 h 121"/>
                <a:gd name="T6" fmla="*/ 81 w 124"/>
                <a:gd name="T7" fmla="*/ 41 h 121"/>
                <a:gd name="T8" fmla="*/ 63 w 124"/>
                <a:gd name="T9" fmla="*/ 54 h 121"/>
                <a:gd name="T10" fmla="*/ 41 w 124"/>
                <a:gd name="T11" fmla="*/ 66 h 121"/>
                <a:gd name="T12" fmla="*/ 22 w 124"/>
                <a:gd name="T13" fmla="*/ 74 h 121"/>
                <a:gd name="T14" fmla="*/ 0 w 124"/>
                <a:gd name="T15" fmla="*/ 75 h 121"/>
                <a:gd name="T16" fmla="*/ 10 w 124"/>
                <a:gd name="T17" fmla="*/ 96 h 121"/>
                <a:gd name="T18" fmla="*/ 23 w 124"/>
                <a:gd name="T19" fmla="*/ 113 h 121"/>
                <a:gd name="T20" fmla="*/ 41 w 124"/>
                <a:gd name="T21" fmla="*/ 121 h 121"/>
                <a:gd name="T22" fmla="*/ 60 w 124"/>
                <a:gd name="T23" fmla="*/ 121 h 121"/>
                <a:gd name="T24" fmla="*/ 83 w 124"/>
                <a:gd name="T25" fmla="*/ 111 h 121"/>
                <a:gd name="T26" fmla="*/ 101 w 124"/>
                <a:gd name="T27" fmla="*/ 88 h 121"/>
                <a:gd name="T28" fmla="*/ 116 w 124"/>
                <a:gd name="T29" fmla="*/ 53 h 121"/>
                <a:gd name="T30" fmla="*/ 124 w 124"/>
                <a:gd name="T3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218" name="Freeform 42"/>
            <p:cNvSpPr>
              <a:spLocks/>
            </p:cNvSpPr>
            <p:nvPr userDrawn="1"/>
          </p:nvSpPr>
          <p:spPr bwMode="ltGray">
            <a:xfrm rot="9832527" flipV="1">
              <a:off x="2173" y="1238"/>
              <a:ext cx="393" cy="2300"/>
            </a:xfrm>
            <a:custGeom>
              <a:avLst/>
              <a:gdLst>
                <a:gd name="T0" fmla="*/ 0 w 149"/>
                <a:gd name="T1" fmla="*/ 0 h 704"/>
                <a:gd name="T2" fmla="*/ 6 w 149"/>
                <a:gd name="T3" fmla="*/ 6 h 704"/>
                <a:gd name="T4" fmla="*/ 16 w 149"/>
                <a:gd name="T5" fmla="*/ 14 h 704"/>
                <a:gd name="T6" fmla="*/ 28 w 149"/>
                <a:gd name="T7" fmla="*/ 24 h 704"/>
                <a:gd name="T8" fmla="*/ 41 w 149"/>
                <a:gd name="T9" fmla="*/ 37 h 704"/>
                <a:gd name="T10" fmla="*/ 58 w 149"/>
                <a:gd name="T11" fmla="*/ 53 h 704"/>
                <a:gd name="T12" fmla="*/ 73 w 149"/>
                <a:gd name="T13" fmla="*/ 70 h 704"/>
                <a:gd name="T14" fmla="*/ 88 w 149"/>
                <a:gd name="T15" fmla="*/ 90 h 704"/>
                <a:gd name="T16" fmla="*/ 100 w 149"/>
                <a:gd name="T17" fmla="*/ 113 h 704"/>
                <a:gd name="T18" fmla="*/ 112 w 149"/>
                <a:gd name="T19" fmla="*/ 137 h 704"/>
                <a:gd name="T20" fmla="*/ 120 w 149"/>
                <a:gd name="T21" fmla="*/ 165 h 704"/>
                <a:gd name="T22" fmla="*/ 124 w 149"/>
                <a:gd name="T23" fmla="*/ 196 h 704"/>
                <a:gd name="T24" fmla="*/ 126 w 149"/>
                <a:gd name="T25" fmla="*/ 228 h 704"/>
                <a:gd name="T26" fmla="*/ 120 w 149"/>
                <a:gd name="T27" fmla="*/ 264 h 704"/>
                <a:gd name="T28" fmla="*/ 109 w 149"/>
                <a:gd name="T29" fmla="*/ 302 h 704"/>
                <a:gd name="T30" fmla="*/ 92 w 149"/>
                <a:gd name="T31" fmla="*/ 342 h 704"/>
                <a:gd name="T32" fmla="*/ 67 w 149"/>
                <a:gd name="T33" fmla="*/ 386 h 704"/>
                <a:gd name="T34" fmla="*/ 39 w 149"/>
                <a:gd name="T35" fmla="*/ 436 h 704"/>
                <a:gd name="T36" fmla="*/ 21 w 149"/>
                <a:gd name="T37" fmla="*/ 482 h 704"/>
                <a:gd name="T38" fmla="*/ 10 w 149"/>
                <a:gd name="T39" fmla="*/ 525 h 704"/>
                <a:gd name="T40" fmla="*/ 6 w 149"/>
                <a:gd name="T41" fmla="*/ 566 h 704"/>
                <a:gd name="T42" fmla="*/ 6 w 149"/>
                <a:gd name="T43" fmla="*/ 605 h 704"/>
                <a:gd name="T44" fmla="*/ 8 w 149"/>
                <a:gd name="T45" fmla="*/ 641 h 704"/>
                <a:gd name="T46" fmla="*/ 12 w 149"/>
                <a:gd name="T47" fmla="*/ 673 h 704"/>
                <a:gd name="T48" fmla="*/ 14 w 149"/>
                <a:gd name="T49" fmla="*/ 704 h 704"/>
                <a:gd name="T50" fmla="*/ 41 w 149"/>
                <a:gd name="T51" fmla="*/ 688 h 704"/>
                <a:gd name="T52" fmla="*/ 39 w 149"/>
                <a:gd name="T53" fmla="*/ 680 h 704"/>
                <a:gd name="T54" fmla="*/ 36 w 149"/>
                <a:gd name="T55" fmla="*/ 657 h 704"/>
                <a:gd name="T56" fmla="*/ 33 w 149"/>
                <a:gd name="T57" fmla="*/ 622 h 704"/>
                <a:gd name="T58" fmla="*/ 35 w 149"/>
                <a:gd name="T59" fmla="*/ 575 h 704"/>
                <a:gd name="T60" fmla="*/ 41 w 149"/>
                <a:gd name="T61" fmla="*/ 519 h 704"/>
                <a:gd name="T62" fmla="*/ 58 w 149"/>
                <a:gd name="T63" fmla="*/ 455 h 704"/>
                <a:gd name="T64" fmla="*/ 86 w 149"/>
                <a:gd name="T65" fmla="*/ 386 h 704"/>
                <a:gd name="T66" fmla="*/ 129 w 149"/>
                <a:gd name="T67" fmla="*/ 313 h 704"/>
                <a:gd name="T68" fmla="*/ 143 w 149"/>
                <a:gd name="T69" fmla="*/ 279 h 704"/>
                <a:gd name="T70" fmla="*/ 149 w 149"/>
                <a:gd name="T71" fmla="*/ 235 h 704"/>
                <a:gd name="T72" fmla="*/ 144 w 149"/>
                <a:gd name="T73" fmla="*/ 184 h 704"/>
                <a:gd name="T74" fmla="*/ 131 w 149"/>
                <a:gd name="T75" fmla="*/ 134 h 704"/>
                <a:gd name="T76" fmla="*/ 109 w 149"/>
                <a:gd name="T77" fmla="*/ 85 h 704"/>
                <a:gd name="T78" fmla="*/ 81 w 149"/>
                <a:gd name="T79" fmla="*/ 44 h 704"/>
                <a:gd name="T80" fmla="*/ 44 w 149"/>
                <a:gd name="T81" fmla="*/ 14 h 704"/>
                <a:gd name="T82" fmla="*/ 0 w 149"/>
                <a:gd name="T83" fmla="*/ 0 h 7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50219" name="Freeform 43"/>
            <p:cNvSpPr>
              <a:spLocks/>
            </p:cNvSpPr>
            <p:nvPr userDrawn="1"/>
          </p:nvSpPr>
          <p:spPr bwMode="ltGray">
            <a:xfrm>
              <a:off x="0" y="1848"/>
              <a:ext cx="36" cy="132"/>
            </a:xfrm>
            <a:custGeom>
              <a:avLst/>
              <a:gdLst>
                <a:gd name="T0" fmla="*/ 0 w 36"/>
                <a:gd name="T1" fmla="*/ 0 h 132"/>
                <a:gd name="T2" fmla="*/ 36 w 36"/>
                <a:gd name="T3" fmla="*/ 12 h 132"/>
                <a:gd name="T4" fmla="*/ 0 w 36"/>
                <a:gd name="T5" fmla="*/ 132 h 132"/>
                <a:gd name="T6" fmla="*/ 0 w 36"/>
                <a:gd name="T7" fmla="*/ 0 h 132"/>
              </a:gdLst>
              <a:ahLst/>
              <a:cxnLst>
                <a:cxn ang="0">
                  <a:pos x="T0" y="T1"/>
                </a:cxn>
                <a:cxn ang="0">
                  <a:pos x="T2" y="T3"/>
                </a:cxn>
                <a:cxn ang="0">
                  <a:pos x="T4" y="T5"/>
                </a:cxn>
                <a:cxn ang="0">
                  <a:pos x="T6" y="T7"/>
                </a:cxn>
              </a:cxnLst>
              <a:rect l="0" t="0" r="r" b="b"/>
              <a:pathLst>
                <a:path w="36" h="132">
                  <a:moveTo>
                    <a:pt x="0" y="0"/>
                  </a:moveTo>
                  <a:lnTo>
                    <a:pt x="36" y="12"/>
                  </a:lnTo>
                  <a:lnTo>
                    <a:pt x="0" y="132"/>
                  </a:lnTo>
                  <a:lnTo>
                    <a:pt x="0" y="0"/>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sp>
        <p:nvSpPr>
          <p:cNvPr id="50220" name="Rectangle 44"/>
          <p:cNvSpPr>
            <a:spLocks noGrp="1" noChangeArrowheads="1"/>
          </p:cNvSpPr>
          <p:nvPr>
            <p:ph type="dt" sz="half" idx="2"/>
          </p:nvPr>
        </p:nvSpPr>
        <p:spPr>
          <a:xfrm>
            <a:off x="457200" y="6248400"/>
            <a:ext cx="2133600" cy="457200"/>
          </a:xfrm>
        </p:spPr>
        <p:txBody>
          <a:bodyPr/>
          <a:lstStyle>
            <a:lvl1pPr>
              <a:defRPr/>
            </a:lvl1pPr>
          </a:lstStyle>
          <a:p>
            <a:endParaRPr lang="ru-RU" altLang="ru-RU"/>
          </a:p>
        </p:txBody>
      </p:sp>
      <p:sp>
        <p:nvSpPr>
          <p:cNvPr id="50221" name="Rectangle 45"/>
          <p:cNvSpPr>
            <a:spLocks noGrp="1" noChangeArrowheads="1"/>
          </p:cNvSpPr>
          <p:nvPr>
            <p:ph type="ftr" sz="quarter" idx="3"/>
          </p:nvPr>
        </p:nvSpPr>
        <p:spPr/>
        <p:txBody>
          <a:bodyPr/>
          <a:lstStyle>
            <a:lvl1pPr>
              <a:defRPr/>
            </a:lvl1pPr>
          </a:lstStyle>
          <a:p>
            <a:endParaRPr lang="ru-RU" altLang="ru-RU"/>
          </a:p>
        </p:txBody>
      </p:sp>
      <p:sp>
        <p:nvSpPr>
          <p:cNvPr id="50222" name="Rectangle 46"/>
          <p:cNvSpPr>
            <a:spLocks noGrp="1" noChangeArrowheads="1"/>
          </p:cNvSpPr>
          <p:nvPr>
            <p:ph type="sldNum" sz="quarter" idx="4"/>
          </p:nvPr>
        </p:nvSpPr>
        <p:spPr/>
        <p:txBody>
          <a:bodyPr/>
          <a:lstStyle>
            <a:lvl1pPr>
              <a:defRPr/>
            </a:lvl1pPr>
          </a:lstStyle>
          <a:p>
            <a:fld id="{0A4FCE08-1F4F-4404-AC66-82F6D5AE0245}" type="slidenum">
              <a:rPr lang="ru-RU" altLang="ru-RU"/>
              <a:pPr/>
              <a:t>‹#›</a:t>
            </a:fld>
            <a:endParaRPr lang="ru-RU" altLang="ru-RU"/>
          </a:p>
        </p:txBody>
      </p:sp>
      <p:sp>
        <p:nvSpPr>
          <p:cNvPr id="50223" name="Rectangle 47"/>
          <p:cNvSpPr>
            <a:spLocks noGrp="1" noChangeArrowheads="1"/>
          </p:cNvSpPr>
          <p:nvPr>
            <p:ph type="ctrTitle"/>
          </p:nvPr>
        </p:nvSpPr>
        <p:spPr>
          <a:xfrm>
            <a:off x="2455863" y="596900"/>
            <a:ext cx="6192837" cy="3581400"/>
          </a:xfrm>
          <a:extLst>
            <a:ext uri="{909E8E84-426E-40DD-AFC4-6F175D3DCCD1}">
              <a14:hiddenFill xmlns:a14="http://schemas.microsoft.com/office/drawing/2010/main">
                <a:solidFill>
                  <a:srgbClr val="FF3300"/>
                </a:solidFill>
              </a14:hiddenFill>
            </a:ext>
            <a:ext uri="{AF507438-7753-43E0-B8FC-AC1667EBCBE1}">
              <a14:hiddenEffects xmlns:a14="http://schemas.microsoft.com/office/drawing/2010/main">
                <a:effectLst>
                  <a:outerShdw dist="45791" dir="3378596" algn="ctr" rotWithShape="0">
                    <a:srgbClr val="993366"/>
                  </a:outerShdw>
                </a:effectLst>
              </a14:hiddenEffects>
            </a:ext>
          </a:extLst>
        </p:spPr>
        <p:txBody>
          <a:bodyPr/>
          <a:lstStyle>
            <a:lvl1pPr>
              <a:defRPr sz="5200" b="1"/>
            </a:lvl1pPr>
          </a:lstStyle>
          <a:p>
            <a:pPr lvl="0"/>
            <a:r>
              <a:rPr lang="ru-RU" altLang="ru-RU" noProof="0" smtClean="0"/>
              <a:t>Образец заголовка</a:t>
            </a:r>
          </a:p>
        </p:txBody>
      </p:sp>
      <p:sp>
        <p:nvSpPr>
          <p:cNvPr id="50224"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pPr lvl="0"/>
            <a:r>
              <a:rPr lang="ru-RU" altLang="ru-RU" noProof="0" smtClean="0"/>
              <a:t>Образец подзаголовка</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p>
        </p:txBody>
      </p:sp>
      <p:sp>
        <p:nvSpPr>
          <p:cNvPr id="5" name="Нижний колонтитул 4"/>
          <p:cNvSpPr>
            <a:spLocks noGrp="1"/>
          </p:cNvSpPr>
          <p:nvPr>
            <p:ph type="ftr" sz="quarter" idx="11"/>
          </p:nvPr>
        </p:nvSpPr>
        <p:spPr/>
        <p:txBody>
          <a:bodyPr/>
          <a:lstStyle>
            <a:lvl1pPr>
              <a:defRPr/>
            </a:lvl1pPr>
          </a:lstStyle>
          <a:p>
            <a:endParaRPr lang="ru-RU" altLang="ru-RU"/>
          </a:p>
        </p:txBody>
      </p:sp>
      <p:sp>
        <p:nvSpPr>
          <p:cNvPr id="6" name="Номер слайда 5"/>
          <p:cNvSpPr>
            <a:spLocks noGrp="1"/>
          </p:cNvSpPr>
          <p:nvPr>
            <p:ph type="sldNum" sz="quarter" idx="12"/>
          </p:nvPr>
        </p:nvSpPr>
        <p:spPr/>
        <p:txBody>
          <a:bodyPr/>
          <a:lstStyle>
            <a:lvl1pPr>
              <a:defRPr/>
            </a:lvl1pPr>
          </a:lstStyle>
          <a:p>
            <a:fld id="{E4C1303C-384D-4254-B65A-B25E81A8CB5D}" type="slidenum">
              <a:rPr lang="ru-RU" altLang="ru-RU"/>
              <a:pPr/>
              <a:t>‹#›</a:t>
            </a:fld>
            <a:endParaRPr lang="ru-RU" altLang="ru-RU"/>
          </a:p>
        </p:txBody>
      </p:sp>
    </p:spTree>
    <p:extLst>
      <p:ext uri="{BB962C8B-B14F-4D97-AF65-F5344CB8AC3E}">
        <p14:creationId xmlns:p14="http://schemas.microsoft.com/office/powerpoint/2010/main" val="3224274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ltLang="ru-RU"/>
          </a:p>
        </p:txBody>
      </p:sp>
      <p:sp>
        <p:nvSpPr>
          <p:cNvPr id="5" name="Нижний колонтитул 4"/>
          <p:cNvSpPr>
            <a:spLocks noGrp="1"/>
          </p:cNvSpPr>
          <p:nvPr>
            <p:ph type="ftr" sz="quarter" idx="11"/>
          </p:nvPr>
        </p:nvSpPr>
        <p:spPr/>
        <p:txBody>
          <a:bodyPr/>
          <a:lstStyle>
            <a:lvl1pPr>
              <a:defRPr/>
            </a:lvl1pPr>
          </a:lstStyle>
          <a:p>
            <a:endParaRPr lang="ru-RU" altLang="ru-RU"/>
          </a:p>
        </p:txBody>
      </p:sp>
      <p:sp>
        <p:nvSpPr>
          <p:cNvPr id="6" name="Номер слайда 5"/>
          <p:cNvSpPr>
            <a:spLocks noGrp="1"/>
          </p:cNvSpPr>
          <p:nvPr>
            <p:ph type="sldNum" sz="quarter" idx="12"/>
          </p:nvPr>
        </p:nvSpPr>
        <p:spPr/>
        <p:txBody>
          <a:bodyPr/>
          <a:lstStyle>
            <a:lvl1pPr>
              <a:defRPr/>
            </a:lvl1pPr>
          </a:lstStyle>
          <a:p>
            <a:fld id="{E413D893-8C61-46F2-A0AF-63D6E7BB4C58}" type="slidenum">
              <a:rPr lang="ru-RU" altLang="ru-RU"/>
              <a:pPr/>
              <a:t>‹#›</a:t>
            </a:fld>
            <a:endParaRPr lang="ru-RU" altLang="ru-RU"/>
          </a:p>
        </p:txBody>
      </p:sp>
    </p:spTree>
    <p:extLst>
      <p:ext uri="{BB962C8B-B14F-4D97-AF65-F5344CB8AC3E}">
        <p14:creationId xmlns:p14="http://schemas.microsoft.com/office/powerpoint/2010/main" val="9470803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45611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45611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ltLang="ru-RU"/>
          </a:p>
        </p:txBody>
      </p:sp>
      <p:sp>
        <p:nvSpPr>
          <p:cNvPr id="6" name="Нижний колонтитул 5"/>
          <p:cNvSpPr>
            <a:spLocks noGrp="1"/>
          </p:cNvSpPr>
          <p:nvPr>
            <p:ph type="ftr" sz="quarter" idx="11"/>
          </p:nvPr>
        </p:nvSpPr>
        <p:spPr/>
        <p:txBody>
          <a:bodyPr/>
          <a:lstStyle>
            <a:lvl1pPr>
              <a:defRPr/>
            </a:lvl1pPr>
          </a:lstStyle>
          <a:p>
            <a:endParaRPr lang="ru-RU" altLang="ru-RU"/>
          </a:p>
        </p:txBody>
      </p:sp>
      <p:sp>
        <p:nvSpPr>
          <p:cNvPr id="7" name="Номер слайда 6"/>
          <p:cNvSpPr>
            <a:spLocks noGrp="1"/>
          </p:cNvSpPr>
          <p:nvPr>
            <p:ph type="sldNum" sz="quarter" idx="12"/>
          </p:nvPr>
        </p:nvSpPr>
        <p:spPr/>
        <p:txBody>
          <a:bodyPr/>
          <a:lstStyle>
            <a:lvl1pPr>
              <a:defRPr/>
            </a:lvl1pPr>
          </a:lstStyle>
          <a:p>
            <a:fld id="{05B74A1C-8A5F-4D0A-BAB2-1BB043DF99DB}" type="slidenum">
              <a:rPr lang="ru-RU" altLang="ru-RU"/>
              <a:pPr/>
              <a:t>‹#›</a:t>
            </a:fld>
            <a:endParaRPr lang="ru-RU" altLang="ru-RU"/>
          </a:p>
        </p:txBody>
      </p:sp>
    </p:spTree>
    <p:extLst>
      <p:ext uri="{BB962C8B-B14F-4D97-AF65-F5344CB8AC3E}">
        <p14:creationId xmlns:p14="http://schemas.microsoft.com/office/powerpoint/2010/main" val="13591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ltLang="ru-RU"/>
          </a:p>
        </p:txBody>
      </p:sp>
      <p:sp>
        <p:nvSpPr>
          <p:cNvPr id="8" name="Нижний колонтитул 7"/>
          <p:cNvSpPr>
            <a:spLocks noGrp="1"/>
          </p:cNvSpPr>
          <p:nvPr>
            <p:ph type="ftr" sz="quarter" idx="11"/>
          </p:nvPr>
        </p:nvSpPr>
        <p:spPr/>
        <p:txBody>
          <a:bodyPr/>
          <a:lstStyle>
            <a:lvl1pPr>
              <a:defRPr/>
            </a:lvl1pPr>
          </a:lstStyle>
          <a:p>
            <a:endParaRPr lang="ru-RU" altLang="ru-RU"/>
          </a:p>
        </p:txBody>
      </p:sp>
      <p:sp>
        <p:nvSpPr>
          <p:cNvPr id="9" name="Номер слайда 8"/>
          <p:cNvSpPr>
            <a:spLocks noGrp="1"/>
          </p:cNvSpPr>
          <p:nvPr>
            <p:ph type="sldNum" sz="quarter" idx="12"/>
          </p:nvPr>
        </p:nvSpPr>
        <p:spPr/>
        <p:txBody>
          <a:bodyPr/>
          <a:lstStyle>
            <a:lvl1pPr>
              <a:defRPr/>
            </a:lvl1pPr>
          </a:lstStyle>
          <a:p>
            <a:fld id="{D0A08E11-1467-4DF6-8570-949B84F4A4C1}" type="slidenum">
              <a:rPr lang="ru-RU" altLang="ru-RU"/>
              <a:pPr/>
              <a:t>‹#›</a:t>
            </a:fld>
            <a:endParaRPr lang="ru-RU" altLang="ru-RU"/>
          </a:p>
        </p:txBody>
      </p:sp>
    </p:spTree>
    <p:extLst>
      <p:ext uri="{BB962C8B-B14F-4D97-AF65-F5344CB8AC3E}">
        <p14:creationId xmlns:p14="http://schemas.microsoft.com/office/powerpoint/2010/main" val="3758840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ltLang="ru-RU"/>
          </a:p>
        </p:txBody>
      </p:sp>
      <p:sp>
        <p:nvSpPr>
          <p:cNvPr id="4" name="Нижний колонтитул 3"/>
          <p:cNvSpPr>
            <a:spLocks noGrp="1"/>
          </p:cNvSpPr>
          <p:nvPr>
            <p:ph type="ftr" sz="quarter" idx="11"/>
          </p:nvPr>
        </p:nvSpPr>
        <p:spPr/>
        <p:txBody>
          <a:bodyPr/>
          <a:lstStyle>
            <a:lvl1pPr>
              <a:defRPr/>
            </a:lvl1pPr>
          </a:lstStyle>
          <a:p>
            <a:endParaRPr lang="ru-RU" altLang="ru-RU"/>
          </a:p>
        </p:txBody>
      </p:sp>
      <p:sp>
        <p:nvSpPr>
          <p:cNvPr id="5" name="Номер слайда 4"/>
          <p:cNvSpPr>
            <a:spLocks noGrp="1"/>
          </p:cNvSpPr>
          <p:nvPr>
            <p:ph type="sldNum" sz="quarter" idx="12"/>
          </p:nvPr>
        </p:nvSpPr>
        <p:spPr/>
        <p:txBody>
          <a:bodyPr/>
          <a:lstStyle>
            <a:lvl1pPr>
              <a:defRPr/>
            </a:lvl1pPr>
          </a:lstStyle>
          <a:p>
            <a:fld id="{FE3C9478-113D-463B-A386-AB0285B0F3C5}" type="slidenum">
              <a:rPr lang="ru-RU" altLang="ru-RU"/>
              <a:pPr/>
              <a:t>‹#›</a:t>
            </a:fld>
            <a:endParaRPr lang="ru-RU" altLang="ru-RU"/>
          </a:p>
        </p:txBody>
      </p:sp>
    </p:spTree>
    <p:extLst>
      <p:ext uri="{BB962C8B-B14F-4D97-AF65-F5344CB8AC3E}">
        <p14:creationId xmlns:p14="http://schemas.microsoft.com/office/powerpoint/2010/main" val="1227413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ltLang="ru-RU"/>
          </a:p>
        </p:txBody>
      </p:sp>
      <p:sp>
        <p:nvSpPr>
          <p:cNvPr id="3" name="Нижний колонтитул 2"/>
          <p:cNvSpPr>
            <a:spLocks noGrp="1"/>
          </p:cNvSpPr>
          <p:nvPr>
            <p:ph type="ftr" sz="quarter" idx="11"/>
          </p:nvPr>
        </p:nvSpPr>
        <p:spPr/>
        <p:txBody>
          <a:bodyPr/>
          <a:lstStyle>
            <a:lvl1pPr>
              <a:defRPr/>
            </a:lvl1pPr>
          </a:lstStyle>
          <a:p>
            <a:endParaRPr lang="ru-RU" altLang="ru-RU"/>
          </a:p>
        </p:txBody>
      </p:sp>
      <p:sp>
        <p:nvSpPr>
          <p:cNvPr id="4" name="Номер слайда 3"/>
          <p:cNvSpPr>
            <a:spLocks noGrp="1"/>
          </p:cNvSpPr>
          <p:nvPr>
            <p:ph type="sldNum" sz="quarter" idx="12"/>
          </p:nvPr>
        </p:nvSpPr>
        <p:spPr/>
        <p:txBody>
          <a:bodyPr/>
          <a:lstStyle>
            <a:lvl1pPr>
              <a:defRPr/>
            </a:lvl1pPr>
          </a:lstStyle>
          <a:p>
            <a:fld id="{2058F697-57D6-4169-9DBD-8E0F2F314B2A}" type="slidenum">
              <a:rPr lang="ru-RU" altLang="ru-RU"/>
              <a:pPr/>
              <a:t>‹#›</a:t>
            </a:fld>
            <a:endParaRPr lang="ru-RU" altLang="ru-RU"/>
          </a:p>
        </p:txBody>
      </p:sp>
    </p:spTree>
    <p:extLst>
      <p:ext uri="{BB962C8B-B14F-4D97-AF65-F5344CB8AC3E}">
        <p14:creationId xmlns:p14="http://schemas.microsoft.com/office/powerpoint/2010/main" val="42603521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ltLang="ru-RU"/>
          </a:p>
        </p:txBody>
      </p:sp>
      <p:sp>
        <p:nvSpPr>
          <p:cNvPr id="6" name="Нижний колонтитул 5"/>
          <p:cNvSpPr>
            <a:spLocks noGrp="1"/>
          </p:cNvSpPr>
          <p:nvPr>
            <p:ph type="ftr" sz="quarter" idx="11"/>
          </p:nvPr>
        </p:nvSpPr>
        <p:spPr/>
        <p:txBody>
          <a:bodyPr/>
          <a:lstStyle>
            <a:lvl1pPr>
              <a:defRPr/>
            </a:lvl1pPr>
          </a:lstStyle>
          <a:p>
            <a:endParaRPr lang="ru-RU" altLang="ru-RU"/>
          </a:p>
        </p:txBody>
      </p:sp>
      <p:sp>
        <p:nvSpPr>
          <p:cNvPr id="7" name="Номер слайда 6"/>
          <p:cNvSpPr>
            <a:spLocks noGrp="1"/>
          </p:cNvSpPr>
          <p:nvPr>
            <p:ph type="sldNum" sz="quarter" idx="12"/>
          </p:nvPr>
        </p:nvSpPr>
        <p:spPr/>
        <p:txBody>
          <a:bodyPr/>
          <a:lstStyle>
            <a:lvl1pPr>
              <a:defRPr/>
            </a:lvl1pPr>
          </a:lstStyle>
          <a:p>
            <a:fld id="{A9BA2409-DEB0-4C22-8B9B-15A6F08C43C5}" type="slidenum">
              <a:rPr lang="ru-RU" altLang="ru-RU"/>
              <a:pPr/>
              <a:t>‹#›</a:t>
            </a:fld>
            <a:endParaRPr lang="ru-RU" altLang="ru-RU"/>
          </a:p>
        </p:txBody>
      </p:sp>
    </p:spTree>
    <p:extLst>
      <p:ext uri="{BB962C8B-B14F-4D97-AF65-F5344CB8AC3E}">
        <p14:creationId xmlns:p14="http://schemas.microsoft.com/office/powerpoint/2010/main" val="2829112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ltLang="ru-RU"/>
          </a:p>
        </p:txBody>
      </p:sp>
      <p:sp>
        <p:nvSpPr>
          <p:cNvPr id="6" name="Нижний колонтитул 5"/>
          <p:cNvSpPr>
            <a:spLocks noGrp="1"/>
          </p:cNvSpPr>
          <p:nvPr>
            <p:ph type="ftr" sz="quarter" idx="11"/>
          </p:nvPr>
        </p:nvSpPr>
        <p:spPr/>
        <p:txBody>
          <a:bodyPr/>
          <a:lstStyle>
            <a:lvl1pPr>
              <a:defRPr/>
            </a:lvl1pPr>
          </a:lstStyle>
          <a:p>
            <a:endParaRPr lang="ru-RU" altLang="ru-RU"/>
          </a:p>
        </p:txBody>
      </p:sp>
      <p:sp>
        <p:nvSpPr>
          <p:cNvPr id="7" name="Номер слайда 6"/>
          <p:cNvSpPr>
            <a:spLocks noGrp="1"/>
          </p:cNvSpPr>
          <p:nvPr>
            <p:ph type="sldNum" sz="quarter" idx="12"/>
          </p:nvPr>
        </p:nvSpPr>
        <p:spPr/>
        <p:txBody>
          <a:bodyPr/>
          <a:lstStyle>
            <a:lvl1pPr>
              <a:defRPr/>
            </a:lvl1pPr>
          </a:lstStyle>
          <a:p>
            <a:fld id="{F501869C-8F32-482C-B92B-3F97964B30C4}" type="slidenum">
              <a:rPr lang="ru-RU" altLang="ru-RU"/>
              <a:pPr/>
              <a:t>‹#›</a:t>
            </a:fld>
            <a:endParaRPr lang="ru-RU" altLang="ru-RU"/>
          </a:p>
        </p:txBody>
      </p:sp>
    </p:spTree>
    <p:extLst>
      <p:ext uri="{BB962C8B-B14F-4D97-AF65-F5344CB8AC3E}">
        <p14:creationId xmlns:p14="http://schemas.microsoft.com/office/powerpoint/2010/main" val="1900970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p>
        </p:txBody>
      </p:sp>
      <p:sp>
        <p:nvSpPr>
          <p:cNvPr id="5" name="Нижний колонтитул 4"/>
          <p:cNvSpPr>
            <a:spLocks noGrp="1"/>
          </p:cNvSpPr>
          <p:nvPr>
            <p:ph type="ftr" sz="quarter" idx="11"/>
          </p:nvPr>
        </p:nvSpPr>
        <p:spPr/>
        <p:txBody>
          <a:bodyPr/>
          <a:lstStyle>
            <a:lvl1pPr>
              <a:defRPr/>
            </a:lvl1pPr>
          </a:lstStyle>
          <a:p>
            <a:endParaRPr lang="ru-RU" altLang="ru-RU"/>
          </a:p>
        </p:txBody>
      </p:sp>
      <p:sp>
        <p:nvSpPr>
          <p:cNvPr id="6" name="Номер слайда 5"/>
          <p:cNvSpPr>
            <a:spLocks noGrp="1"/>
          </p:cNvSpPr>
          <p:nvPr>
            <p:ph type="sldNum" sz="quarter" idx="12"/>
          </p:nvPr>
        </p:nvSpPr>
        <p:spPr/>
        <p:txBody>
          <a:bodyPr/>
          <a:lstStyle>
            <a:lvl1pPr>
              <a:defRPr/>
            </a:lvl1pPr>
          </a:lstStyle>
          <a:p>
            <a:fld id="{86C2747C-437A-4585-A6CA-C2060ECD3C1A}" type="slidenum">
              <a:rPr lang="ru-RU" altLang="ru-RU"/>
              <a:pPr/>
              <a:t>‹#›</a:t>
            </a:fld>
            <a:endParaRPr lang="ru-RU" altLang="ru-RU"/>
          </a:p>
        </p:txBody>
      </p:sp>
    </p:spTree>
    <p:extLst>
      <p:ext uri="{BB962C8B-B14F-4D97-AF65-F5344CB8AC3E}">
        <p14:creationId xmlns:p14="http://schemas.microsoft.com/office/powerpoint/2010/main" val="3595465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p>
        </p:txBody>
      </p:sp>
      <p:sp>
        <p:nvSpPr>
          <p:cNvPr id="5" name="Нижний колонтитул 4"/>
          <p:cNvSpPr>
            <a:spLocks noGrp="1"/>
          </p:cNvSpPr>
          <p:nvPr>
            <p:ph type="ftr" sz="quarter" idx="11"/>
          </p:nvPr>
        </p:nvSpPr>
        <p:spPr/>
        <p:txBody>
          <a:bodyPr/>
          <a:lstStyle>
            <a:lvl1pPr>
              <a:defRPr/>
            </a:lvl1pPr>
          </a:lstStyle>
          <a:p>
            <a:endParaRPr lang="ru-RU" altLang="ru-RU"/>
          </a:p>
        </p:txBody>
      </p:sp>
      <p:sp>
        <p:nvSpPr>
          <p:cNvPr id="6" name="Номер слайда 5"/>
          <p:cNvSpPr>
            <a:spLocks noGrp="1"/>
          </p:cNvSpPr>
          <p:nvPr>
            <p:ph type="sldNum" sz="quarter" idx="12"/>
          </p:nvPr>
        </p:nvSpPr>
        <p:spPr/>
        <p:txBody>
          <a:bodyPr/>
          <a:lstStyle>
            <a:lvl1pPr>
              <a:defRPr/>
            </a:lvl1pPr>
          </a:lstStyle>
          <a:p>
            <a:fld id="{1F9B875E-2DAE-42BA-8137-5321EA40960B}" type="slidenum">
              <a:rPr lang="ru-RU" altLang="ru-RU"/>
              <a:pPr/>
              <a:t>‹#›</a:t>
            </a:fld>
            <a:endParaRPr lang="ru-RU" altLang="ru-RU"/>
          </a:p>
        </p:txBody>
      </p:sp>
    </p:spTree>
    <p:extLst>
      <p:ext uri="{BB962C8B-B14F-4D97-AF65-F5344CB8AC3E}">
        <p14:creationId xmlns:p14="http://schemas.microsoft.com/office/powerpoint/2010/main" val="402471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913" y="103188"/>
            <a:ext cx="8243887" cy="131445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456113"/>
          </a:xfrm>
        </p:spPr>
        <p:txBody>
          <a:bodyPr/>
          <a:lstStyle/>
          <a:p>
            <a:endParaRPr lang="ru-RU"/>
          </a:p>
        </p:txBody>
      </p:sp>
      <p:sp>
        <p:nvSpPr>
          <p:cNvPr id="4" name="Дата 3"/>
          <p:cNvSpPr>
            <a:spLocks noGrp="1"/>
          </p:cNvSpPr>
          <p:nvPr>
            <p:ph type="dt" sz="half" idx="10"/>
          </p:nvPr>
        </p:nvSpPr>
        <p:spPr>
          <a:xfrm>
            <a:off x="457200" y="6243638"/>
            <a:ext cx="2133600" cy="457200"/>
          </a:xfrm>
        </p:spPr>
        <p:txBody>
          <a:bodyPr/>
          <a:lstStyle>
            <a:lvl1pPr>
              <a:defRPr/>
            </a:lvl1pPr>
          </a:lstStyle>
          <a:p>
            <a:endParaRPr lang="ru-RU" altLang="ru-RU"/>
          </a:p>
        </p:txBody>
      </p:sp>
      <p:sp>
        <p:nvSpPr>
          <p:cNvPr id="5" name="Нижний колонтитул 4"/>
          <p:cNvSpPr>
            <a:spLocks noGrp="1"/>
          </p:cNvSpPr>
          <p:nvPr>
            <p:ph type="ftr" sz="quarter" idx="11"/>
          </p:nvPr>
        </p:nvSpPr>
        <p:spPr>
          <a:xfrm>
            <a:off x="3124200" y="6248400"/>
            <a:ext cx="2895600" cy="457200"/>
          </a:xfrm>
        </p:spPr>
        <p:txBody>
          <a:bodyPr/>
          <a:lstStyle>
            <a:lvl1pPr>
              <a:defRPr/>
            </a:lvl1pPr>
          </a:lstStyle>
          <a:p>
            <a:endParaRPr lang="ru-RU" altLang="ru-RU"/>
          </a:p>
        </p:txBody>
      </p:sp>
      <p:sp>
        <p:nvSpPr>
          <p:cNvPr id="6" name="Номер слайда 5"/>
          <p:cNvSpPr>
            <a:spLocks noGrp="1"/>
          </p:cNvSpPr>
          <p:nvPr>
            <p:ph type="sldNum" sz="quarter" idx="12"/>
          </p:nvPr>
        </p:nvSpPr>
        <p:spPr>
          <a:xfrm>
            <a:off x="6553200" y="6243638"/>
            <a:ext cx="2133600" cy="457200"/>
          </a:xfrm>
        </p:spPr>
        <p:txBody>
          <a:bodyPr/>
          <a:lstStyle>
            <a:lvl1pPr>
              <a:defRPr/>
            </a:lvl1pPr>
          </a:lstStyle>
          <a:p>
            <a:fld id="{B91671FF-A520-4794-A8E5-5A0B68793200}" type="slidenum">
              <a:rPr lang="ru-RU" altLang="ru-RU"/>
              <a:pPr/>
              <a:t>‹#›</a:t>
            </a:fld>
            <a:endParaRPr lang="ru-RU" altLang="ru-RU"/>
          </a:p>
        </p:txBody>
      </p:sp>
    </p:spTree>
    <p:extLst>
      <p:ext uri="{BB962C8B-B14F-4D97-AF65-F5344CB8AC3E}">
        <p14:creationId xmlns:p14="http://schemas.microsoft.com/office/powerpoint/2010/main" val="21087978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3175" y="4267200"/>
            <a:ext cx="9140825" cy="2590800"/>
            <a:chOff x="2" y="2688"/>
            <a:chExt cx="5758" cy="1632"/>
          </a:xfrm>
        </p:grpSpPr>
        <p:sp>
          <p:nvSpPr>
            <p:cNvPr id="5" name="Freeform 3"/>
            <p:cNvSpPr>
              <a:spLocks/>
            </p:cNvSpPr>
            <p:nvPr/>
          </p:nvSpPr>
          <p:spPr bwMode="hidden">
            <a:xfrm>
              <a:off x="2" y="2688"/>
              <a:ext cx="5758" cy="1632"/>
            </a:xfrm>
            <a:custGeom>
              <a:avLst/>
              <a:gdLst>
                <a:gd name="T0" fmla="*/ 5884 w 5740"/>
                <a:gd name="T1" fmla="*/ 2 h 4316"/>
                <a:gd name="T2" fmla="*/ 0 w 5740"/>
                <a:gd name="T3" fmla="*/ 2 h 4316"/>
                <a:gd name="T4" fmla="*/ 0 w 5740"/>
                <a:gd name="T5" fmla="*/ 0 h 4316"/>
                <a:gd name="T6" fmla="*/ 5884 w 5740"/>
                <a:gd name="T7" fmla="*/ 0 h 4316"/>
                <a:gd name="T8" fmla="*/ 5884 w 5740"/>
                <a:gd name="T9" fmla="*/ 2 h 4316"/>
                <a:gd name="T10" fmla="*/ 5884 w 5740"/>
                <a:gd name="T11" fmla="*/ 2 h 43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4316">
                  <a:moveTo>
                    <a:pt x="5740" y="4316"/>
                  </a:moveTo>
                  <a:lnTo>
                    <a:pt x="0" y="4316"/>
                  </a:lnTo>
                  <a:lnTo>
                    <a:pt x="0" y="0"/>
                  </a:lnTo>
                  <a:lnTo>
                    <a:pt x="5740" y="0"/>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nvGrpSpPr>
            <p:cNvPr id="6" name="Group 4"/>
            <p:cNvGrpSpPr>
              <a:grpSpLocks/>
            </p:cNvGrpSpPr>
            <p:nvPr userDrawn="1"/>
          </p:nvGrpSpPr>
          <p:grpSpPr bwMode="auto">
            <a:xfrm>
              <a:off x="3528" y="3715"/>
              <a:ext cx="792" cy="521"/>
              <a:chOff x="3527" y="3715"/>
              <a:chExt cx="792" cy="521"/>
            </a:xfrm>
          </p:grpSpPr>
          <p:sp>
            <p:nvSpPr>
              <p:cNvPr id="57"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58"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59"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0"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1"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2" name="Freeform 10"/>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3" name="Freeform 11"/>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4" name="Freeform 12"/>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5" name="Freeform 13"/>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6" name="Freeform 14"/>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7"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grpSp>
        <p:grpSp>
          <p:nvGrpSpPr>
            <p:cNvPr id="7" name="Group 16"/>
            <p:cNvGrpSpPr>
              <a:grpSpLocks/>
            </p:cNvGrpSpPr>
            <p:nvPr userDrawn="1"/>
          </p:nvGrpSpPr>
          <p:grpSpPr bwMode="auto">
            <a:xfrm>
              <a:off x="1776" y="3631"/>
              <a:ext cx="1626" cy="683"/>
              <a:chOff x="1776" y="3631"/>
              <a:chExt cx="1626" cy="683"/>
            </a:xfrm>
          </p:grpSpPr>
          <p:sp>
            <p:nvSpPr>
              <p:cNvPr id="39"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0"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1"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2"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3"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4"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5"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6"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7" name="Freeform 25"/>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8" name="Freeform 26"/>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9" name="Freeform 27"/>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50" name="Freeform 28"/>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51" name="Freeform 29"/>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2" name="Freeform 30"/>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3" name="Freeform 31"/>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54" name="Freeform 32"/>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55" name="Freeform 33"/>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56" name="Freeform 34"/>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grpSp>
          <p:nvGrpSpPr>
            <p:cNvPr id="8" name="Group 35"/>
            <p:cNvGrpSpPr>
              <a:grpSpLocks/>
            </p:cNvGrpSpPr>
            <p:nvPr userDrawn="1"/>
          </p:nvGrpSpPr>
          <p:grpSpPr bwMode="auto">
            <a:xfrm>
              <a:off x="4128" y="3360"/>
              <a:ext cx="1351" cy="821"/>
              <a:chOff x="4128" y="3360"/>
              <a:chExt cx="1351" cy="821"/>
            </a:xfrm>
          </p:grpSpPr>
          <p:sp>
            <p:nvSpPr>
              <p:cNvPr id="22" name="Freeform 36"/>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3" name="Freeform 37"/>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4" name="Freeform 38"/>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5" name="Freeform 39"/>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6" name="Freeform 40"/>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7" name="Freeform 41"/>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8" name="Freeform 42"/>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9" name="Freeform 43"/>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30" name="Freeform 44"/>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1" name="Freeform 45"/>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2" name="Freeform 46"/>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3"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4"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5"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6"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7"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8"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grpSp>
        <p:grpSp>
          <p:nvGrpSpPr>
            <p:cNvPr id="9" name="Group 53"/>
            <p:cNvGrpSpPr>
              <a:grpSpLocks/>
            </p:cNvGrpSpPr>
            <p:nvPr userDrawn="1"/>
          </p:nvGrpSpPr>
          <p:grpSpPr bwMode="auto">
            <a:xfrm>
              <a:off x="5280" y="3024"/>
              <a:ext cx="425" cy="258"/>
              <a:chOff x="5280" y="3024"/>
              <a:chExt cx="425" cy="258"/>
            </a:xfrm>
          </p:grpSpPr>
          <p:sp>
            <p:nvSpPr>
              <p:cNvPr id="10" name="Freeform 54"/>
              <p:cNvSpPr>
                <a:spLocks/>
              </p:cNvSpPr>
              <p:nvPr/>
            </p:nvSpPr>
            <p:spPr bwMode="hidden">
              <a:xfrm>
                <a:off x="5280" y="3186"/>
                <a:ext cx="383" cy="96"/>
              </a:xfrm>
              <a:custGeom>
                <a:avLst/>
                <a:gdLst>
                  <a:gd name="T0" fmla="*/ 217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17 w 382"/>
                  <a:gd name="T19" fmla="*/ 96 h 96"/>
                  <a:gd name="T20" fmla="*/ 271 w 382"/>
                  <a:gd name="T21" fmla="*/ 90 h 96"/>
                  <a:gd name="T22" fmla="*/ 319 w 382"/>
                  <a:gd name="T23" fmla="*/ 84 h 96"/>
                  <a:gd name="T24" fmla="*/ 360 w 382"/>
                  <a:gd name="T25" fmla="*/ 66 h 96"/>
                  <a:gd name="T26" fmla="*/ 390 w 382"/>
                  <a:gd name="T27" fmla="*/ 42 h 96"/>
                  <a:gd name="T28" fmla="*/ 384 w 382"/>
                  <a:gd name="T29" fmla="*/ 42 h 96"/>
                  <a:gd name="T30" fmla="*/ 354 w 382"/>
                  <a:gd name="T31" fmla="*/ 66 h 96"/>
                  <a:gd name="T32" fmla="*/ 313 w 382"/>
                  <a:gd name="T33" fmla="*/ 78 h 96"/>
                  <a:gd name="T34" fmla="*/ 271 w 382"/>
                  <a:gd name="T35" fmla="*/ 90 h 96"/>
                  <a:gd name="T36" fmla="*/ 217 w 382"/>
                  <a:gd name="T37" fmla="*/ 96 h 96"/>
                  <a:gd name="T38" fmla="*/ 217 w 382"/>
                  <a:gd name="T39" fmla="*/ 96 h 9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1" name="Freeform 55"/>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2" name="Freeform 56"/>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3" name="Freeform 57"/>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4" name="Freeform 58"/>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5" name="Freeform 59"/>
              <p:cNvSpPr>
                <a:spLocks/>
              </p:cNvSpPr>
              <p:nvPr/>
            </p:nvSpPr>
            <p:spPr bwMode="hidden">
              <a:xfrm>
                <a:off x="5489" y="3042"/>
                <a:ext cx="186" cy="210"/>
              </a:xfrm>
              <a:custGeom>
                <a:avLst/>
                <a:gdLst>
                  <a:gd name="T0" fmla="*/ 0 w 185"/>
                  <a:gd name="T1" fmla="*/ 6 h 210"/>
                  <a:gd name="T2" fmla="*/ 66 w 185"/>
                  <a:gd name="T3" fmla="*/ 12 h 210"/>
                  <a:gd name="T4" fmla="*/ 127 w 185"/>
                  <a:gd name="T5" fmla="*/ 36 h 210"/>
                  <a:gd name="T6" fmla="*/ 163 w 185"/>
                  <a:gd name="T7" fmla="*/ 72 h 210"/>
                  <a:gd name="T8" fmla="*/ 169 w 185"/>
                  <a:gd name="T9" fmla="*/ 90 h 210"/>
                  <a:gd name="T10" fmla="*/ 175 w 185"/>
                  <a:gd name="T11" fmla="*/ 114 h 210"/>
                  <a:gd name="T12" fmla="*/ 169 w 185"/>
                  <a:gd name="T13" fmla="*/ 138 h 210"/>
                  <a:gd name="T14" fmla="*/ 157 w 185"/>
                  <a:gd name="T15" fmla="*/ 162 h 210"/>
                  <a:gd name="T16" fmla="*/ 127 w 185"/>
                  <a:gd name="T17" fmla="*/ 180 h 210"/>
                  <a:gd name="T18" fmla="*/ 90 w 185"/>
                  <a:gd name="T19" fmla="*/ 198 h 210"/>
                  <a:gd name="T20" fmla="*/ 104 w 185"/>
                  <a:gd name="T21" fmla="*/ 210 h 210"/>
                  <a:gd name="T22" fmla="*/ 139 w 185"/>
                  <a:gd name="T23" fmla="*/ 192 h 210"/>
                  <a:gd name="T24" fmla="*/ 169 w 185"/>
                  <a:gd name="T25" fmla="*/ 168 h 210"/>
                  <a:gd name="T26" fmla="*/ 187 w 185"/>
                  <a:gd name="T27" fmla="*/ 144 h 210"/>
                  <a:gd name="T28" fmla="*/ 193 w 185"/>
                  <a:gd name="T29" fmla="*/ 114 h 210"/>
                  <a:gd name="T30" fmla="*/ 187 w 185"/>
                  <a:gd name="T31" fmla="*/ 90 h 210"/>
                  <a:gd name="T32" fmla="*/ 181 w 185"/>
                  <a:gd name="T33" fmla="*/ 66 h 210"/>
                  <a:gd name="T34" fmla="*/ 163 w 185"/>
                  <a:gd name="T35" fmla="*/ 48 h 210"/>
                  <a:gd name="T36" fmla="*/ 139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6" name="Freeform 60"/>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nvGrpSpPr>
              <p:cNvPr id="17" name="Group 61"/>
              <p:cNvGrpSpPr>
                <a:grpSpLocks/>
              </p:cNvGrpSpPr>
              <p:nvPr/>
            </p:nvGrpSpPr>
            <p:grpSpPr bwMode="auto">
              <a:xfrm>
                <a:off x="5381" y="3085"/>
                <a:ext cx="227" cy="132"/>
                <a:chOff x="5381" y="3085"/>
                <a:chExt cx="227" cy="132"/>
              </a:xfrm>
            </p:grpSpPr>
            <p:sp>
              <p:nvSpPr>
                <p:cNvPr id="18"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9"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20"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21"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grpSp>
      </p:grpSp>
      <p:sp>
        <p:nvSpPr>
          <p:cNvPr id="117826" name="Rectangle 66"/>
          <p:cNvSpPr>
            <a:spLocks noGrp="1" noChangeArrowheads="1"/>
          </p:cNvSpPr>
          <p:nvPr>
            <p:ph type="ctrTitle" sz="quarter"/>
          </p:nvPr>
        </p:nvSpPr>
        <p:spPr>
          <a:xfrm>
            <a:off x="685800" y="1692275"/>
            <a:ext cx="7772400" cy="1736725"/>
          </a:xfrm>
        </p:spPr>
        <p:txBody>
          <a:bodyPr anchor="b"/>
          <a:lstStyle>
            <a:lvl1pPr>
              <a:defRPr sz="5400"/>
            </a:lvl1pPr>
          </a:lstStyle>
          <a:p>
            <a:pPr lvl="0"/>
            <a:r>
              <a:rPr lang="ru-RU" noProof="0" smtClean="0"/>
              <a:t>Образец заголовка</a:t>
            </a:r>
          </a:p>
        </p:txBody>
      </p:sp>
      <p:sp>
        <p:nvSpPr>
          <p:cNvPr id="117827"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ru-RU" noProof="0" smtClean="0"/>
              <a:t>Образец подзаголовка</a:t>
            </a:r>
          </a:p>
        </p:txBody>
      </p:sp>
      <p:sp>
        <p:nvSpPr>
          <p:cNvPr id="68" name="Rectangle 68"/>
          <p:cNvSpPr>
            <a:spLocks noGrp="1" noChangeArrowheads="1"/>
          </p:cNvSpPr>
          <p:nvPr>
            <p:ph type="dt" sz="quarter" idx="10"/>
          </p:nvPr>
        </p:nvSpPr>
        <p:spPr>
          <a:xfrm>
            <a:off x="457200" y="6248400"/>
            <a:ext cx="2133600" cy="457200"/>
          </a:xfr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9" name="Rectangle 69"/>
          <p:cNvSpPr>
            <a:spLocks noGrp="1" noChangeArrowheads="1"/>
          </p:cNvSpPr>
          <p:nvPr>
            <p:ph type="ftr" sz="quarter" idx="11"/>
          </p:nvPr>
        </p:nvSpPr>
        <p:spPr>
          <a:xfrm>
            <a:off x="3124200" y="6248400"/>
            <a:ext cx="2895600" cy="457200"/>
          </a:xfrm>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70" name="Rectangle 70"/>
          <p:cNvSpPr>
            <a:spLocks noGrp="1" noChangeArrowheads="1"/>
          </p:cNvSpPr>
          <p:nvPr>
            <p:ph type="sldNum" sz="quarter" idx="12"/>
          </p:nvPr>
        </p:nvSpPr>
        <p:spPr>
          <a:xfrm>
            <a:off x="6553200" y="6248400"/>
            <a:ext cx="2133600" cy="457200"/>
          </a:xfrm>
        </p:spPr>
        <p:txBody>
          <a:bodyPr/>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366E88D-6754-44E9-9618-C511F4FA1D63}"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2111042"/>
      </p:ext>
    </p:extLst>
  </p:cSld>
  <p:clrMapOvr>
    <a:masterClrMapping/>
  </p:clrMapOvr>
  <p:transition spd="med">
    <p:zo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5"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785E4F3-EBB6-42B9-9EE8-CD1AB1978DAE}"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9997805"/>
      </p:ext>
    </p:extLst>
  </p:cSld>
  <p:clrMapOvr>
    <a:masterClrMapping/>
  </p:clrMapOvr>
  <p:transition spd="med">
    <p:zo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5"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82C7677-3D96-4E6E-B752-588ADDAE9690}"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09362798"/>
      </p:ext>
    </p:extLst>
  </p:cSld>
  <p:clrMapOvr>
    <a:masterClrMapping/>
  </p:clrMapOvr>
  <p:transition spd="med">
    <p:zo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7"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A569B93-1309-495D-A75F-003E8581E220}"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8958872"/>
      </p:ext>
    </p:extLst>
  </p:cSld>
  <p:clrMapOvr>
    <a:masterClrMapping/>
  </p:clrMapOvr>
  <p:transition spd="med">
    <p:zo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8"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9"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4296EE6-A40E-44DC-84F0-97F423300A19}"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86776000"/>
      </p:ext>
    </p:extLst>
  </p:cSld>
  <p:clrMapOvr>
    <a:masterClrMapping/>
  </p:clrMapOvr>
  <p:transition spd="med">
    <p:zo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4"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5"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BE9751B-0073-48E3-A9B2-426E8F13F78E}"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3660983"/>
      </p:ext>
    </p:extLst>
  </p:cSld>
  <p:clrMapOvr>
    <a:masterClrMapping/>
  </p:clrMapOvr>
  <p:transition spd="med">
    <p:zo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3"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4"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A033324-C453-447F-AB89-A440C27396E6}"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73697208"/>
      </p:ext>
    </p:extLst>
  </p:cSld>
  <p:clrMapOvr>
    <a:masterClrMapping/>
  </p:clrMapOvr>
  <p:transition spd="med">
    <p:zo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7"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C540776-A2E3-453D-8E32-3AE403C6D134}"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892277717"/>
      </p:ext>
    </p:extLst>
  </p:cSld>
  <p:clrMapOvr>
    <a:masterClrMapping/>
  </p:clrMapOvr>
  <p:transition spd="med">
    <p:zo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7"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932ACA6-05E4-4E8E-80E5-B6C20BEB6F9B}"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51204415"/>
      </p:ext>
    </p:extLst>
  </p:cSld>
  <p:clrMapOvr>
    <a:masterClrMapping/>
  </p:clrMapOvr>
  <p:transition spd="med">
    <p:zo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5"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D24DF32-8A0F-49AA-B07B-DA2668003150}"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20378233"/>
      </p:ext>
    </p:extLst>
  </p:cSld>
  <p:clrMapOvr>
    <a:masterClrMapping/>
  </p:clrMapOvr>
  <p:transition spd="med">
    <p:zo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4835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7813"/>
            <a:ext cx="6019800" cy="58483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5"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6282817-9B04-40BD-9E0A-8E00F5608D5C}"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01555916"/>
      </p:ext>
    </p:extLst>
  </p:cSld>
  <p:clrMapOvr>
    <a:masterClrMapping/>
  </p:clrMapOvr>
  <p:transition spd="med">
    <p:zo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277813"/>
            <a:ext cx="8229600" cy="584835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4"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5"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6D2F6D3-09AE-47E9-A3CF-686DCF41B997}"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13300712"/>
      </p:ext>
    </p:extLst>
  </p:cSld>
  <p:clrMapOvr>
    <a:masterClrMapping/>
  </p:clrMapOvr>
  <p:transition spd="med">
    <p:zo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6" name="Rectangle 4"/>
            <p:cNvSpPr>
              <a:spLocks noChangeArrowheads="1"/>
            </p:cNvSpPr>
            <p:nvPr/>
          </p:nvSpPr>
          <p:spPr bwMode="hidden">
            <a:xfrm>
              <a:off x="1081" y="1065"/>
              <a:ext cx="4679" cy="1596"/>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sp>
        <p:nvSpPr>
          <p:cNvPr id="389139"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pPr lvl="0"/>
            <a:r>
              <a:rPr lang="ru-RU" noProof="0" smtClean="0"/>
              <a:t>Образец заголовка</a:t>
            </a:r>
          </a:p>
        </p:txBody>
      </p:sp>
      <p:sp>
        <p:nvSpPr>
          <p:cNvPr id="389140"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pPr lvl="0"/>
            <a:r>
              <a:rPr lang="ru-RU" noProof="0" smtClean="0"/>
              <a:t>Образец подзаголовка</a:t>
            </a:r>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19" name="Rectangle 17"/>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20" name="Rectangle 18"/>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71FFDAE-38C1-4264-AB12-BC075BD96280}"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Tree>
    <p:extLst>
      <p:ext uri="{BB962C8B-B14F-4D97-AF65-F5344CB8AC3E}">
        <p14:creationId xmlns:p14="http://schemas.microsoft.com/office/powerpoint/2010/main" val="32920087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5"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B306083-38D0-4A6F-8AB9-72CF65CC4D13}"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6"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4200022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5"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F1F0F95-C5A9-48C2-BAC3-4FA276F1FAB8}"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6"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7035518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6"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35D541-E709-4A63-9630-E7D179C2B888}"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7"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2398516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8"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04B7331-3FFA-4689-A142-58BF11E6D18D}"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9"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24186892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4"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347EB90-08B4-47FD-9A60-5448366AAB60}"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5"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0503765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3"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B7EA9B0-F20F-411E-9773-0EC1DC896CAA}"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4"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2022328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6"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72D1589-CC9C-4EEC-9B03-9ED8FCC1110E}"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7"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9138026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6"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335E2EE-90CB-48E3-B93F-C2C1E9A5A9CB}"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7"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6214716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5"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16327F2-4CAB-4CFD-8938-3A37C3D7C95B}"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6"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0936126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457200"/>
            <a:ext cx="2057400" cy="5410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457200"/>
            <a:ext cx="6019800"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5"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5F75B6-0646-4557-A50F-564D91616C6E}"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6"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8520600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fourObj" preserve="1">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457200"/>
            <a:ext cx="8229600" cy="1371600"/>
          </a:xfrm>
        </p:spPr>
        <p:txBody>
          <a:bodyPr/>
          <a:lstStyle/>
          <a:p>
            <a:r>
              <a:rPr lang="ru-RU" smtClean="0"/>
              <a:t>Образец заголовка</a:t>
            </a:r>
            <a:endParaRPr lang="ru-RU"/>
          </a:p>
        </p:txBody>
      </p:sp>
      <p:sp>
        <p:nvSpPr>
          <p:cNvPr id="3" name="Объект 2"/>
          <p:cNvSpPr>
            <a:spLocks noGrp="1"/>
          </p:cNvSpPr>
          <p:nvPr>
            <p:ph sz="quarter" idx="1"/>
          </p:nvPr>
        </p:nvSpPr>
        <p:spPr>
          <a:xfrm>
            <a:off x="457200" y="19812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4648200" y="19812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Объект 4"/>
          <p:cNvSpPr>
            <a:spLocks noGrp="1"/>
          </p:cNvSpPr>
          <p:nvPr>
            <p:ph sz="quarter" idx="3"/>
          </p:nvPr>
        </p:nvSpPr>
        <p:spPr>
          <a:xfrm>
            <a:off x="457200" y="40005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Объект 5"/>
          <p:cNvSpPr>
            <a:spLocks noGrp="1"/>
          </p:cNvSpPr>
          <p:nvPr>
            <p:ph sz="quarter" idx="4"/>
          </p:nvPr>
        </p:nvSpPr>
        <p:spPr>
          <a:xfrm>
            <a:off x="4648200" y="40005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8"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BA36538-E60A-4128-8751-A50AE44A28E7}"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9"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63248073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457200"/>
            <a:ext cx="8229600" cy="5410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4"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CDF26EC-6476-4C77-AD8A-584067B4CFB8}"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5"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9151031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AndClipArt" preserve="1">
  <p:cSld name="Заголовок, текст и картинк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981200"/>
            <a:ext cx="4038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Картинка 3"/>
          <p:cNvSpPr>
            <a:spLocks noGrp="1"/>
          </p:cNvSpPr>
          <p:nvPr>
            <p:ph type="clipArt" sz="half" idx="2"/>
          </p:nvPr>
        </p:nvSpPr>
        <p:spPr>
          <a:xfrm>
            <a:off x="4648200" y="1981200"/>
            <a:ext cx="4038600" cy="3886200"/>
          </a:xfrm>
        </p:spPr>
        <p:txBody>
          <a:bodyPr/>
          <a:lstStyle/>
          <a:p>
            <a:pPr lvl="0"/>
            <a:endParaRPr lang="ru-RU" noProof="0" smtClean="0"/>
          </a:p>
        </p:txBody>
      </p:sp>
      <p:sp>
        <p:nvSpPr>
          <p:cNvPr id="5"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6"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E258058-17A6-4A46-AEA7-8D5C077F2F0A}"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7"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92430905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AndTwoObj" preserve="1">
  <p:cSld name="Заголовок, 1 большой объект и 2 маленьких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ru-RU"/>
          </a:p>
        </p:txBody>
      </p:sp>
      <p:sp>
        <p:nvSpPr>
          <p:cNvPr id="3" name="Объект 2"/>
          <p:cNvSpPr>
            <a:spLocks noGrp="1"/>
          </p:cNvSpPr>
          <p:nvPr>
            <p:ph sz="half" idx="1"/>
          </p:nvPr>
        </p:nvSpPr>
        <p:spPr>
          <a:xfrm>
            <a:off x="457200" y="1981200"/>
            <a:ext cx="4038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4648200" y="19812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Объект 4"/>
          <p:cNvSpPr>
            <a:spLocks noGrp="1"/>
          </p:cNvSpPr>
          <p:nvPr>
            <p:ph sz="quarter" idx="3"/>
          </p:nvPr>
        </p:nvSpPr>
        <p:spPr>
          <a:xfrm>
            <a:off x="4648200" y="4000500"/>
            <a:ext cx="4038600" cy="18669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7"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07C2A62-706C-49D4-B97A-D8457DA8AAD5}"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8"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13807569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81200"/>
            <a:ext cx="8229600" cy="3886200"/>
          </a:xfrm>
        </p:spPr>
        <p:txBody>
          <a:bodyPr/>
          <a:lstStyle/>
          <a:p>
            <a:pPr lvl="0"/>
            <a:endParaRPr lang="ru-RU" noProof="0" smtClean="0"/>
          </a:p>
        </p:txBody>
      </p:sp>
      <p:sp>
        <p:nvSpPr>
          <p:cNvPr id="4"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5"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35F7DDE-3540-4B10-AE32-F78205AF3128}"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6"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39993780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ftr" sz="quarter" idx="10"/>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6" name="Rectangle 3"/>
          <p:cNvSpPr>
            <a:spLocks noGrp="1" noChangeArrowheads="1"/>
          </p:cNvSpPr>
          <p:nvPr>
            <p:ph type="sldNum" sz="quarter" idx="11"/>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24A9D90-9064-4590-B4FF-7CFDD90A5EEB}"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sp>
        <p:nvSpPr>
          <p:cNvPr id="7" name="Rectangle 16"/>
          <p:cNvSpPr>
            <a:spLocks noGrp="1" noChangeArrowheads="1"/>
          </p:cNvSpPr>
          <p:nvPr>
            <p:ph type="dt" sz="half" idx="12"/>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88799411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2" y="233"/>
              <a:ext cx="1856" cy="3626"/>
              <a:chOff x="3010" y="777"/>
              <a:chExt cx="1856" cy="3626"/>
            </a:xfrm>
          </p:grpSpPr>
          <p:sp>
            <p:nvSpPr>
              <p:cNvPr id="39" name="Freeform 4"/>
              <p:cNvSpPr>
                <a:spLocks/>
              </p:cNvSpPr>
              <p:nvPr userDrawn="1"/>
            </p:nvSpPr>
            <p:spPr bwMode="ltGray">
              <a:xfrm rot="12185230" flipV="1">
                <a:off x="3533" y="776"/>
                <a:ext cx="1333" cy="1485"/>
              </a:xfrm>
              <a:custGeom>
                <a:avLst/>
                <a:gdLst>
                  <a:gd name="T0" fmla="*/ 16 w 596"/>
                  <a:gd name="T1" fmla="*/ 370 h 666"/>
                  <a:gd name="T2" fmla="*/ 6 w 596"/>
                  <a:gd name="T3" fmla="*/ 341 h 666"/>
                  <a:gd name="T4" fmla="*/ 0 w 596"/>
                  <a:gd name="T5" fmla="*/ 289 h 666"/>
                  <a:gd name="T6" fmla="*/ 4 w 596"/>
                  <a:gd name="T7" fmla="*/ 222 h 666"/>
                  <a:gd name="T8" fmla="*/ 25 w 596"/>
                  <a:gd name="T9" fmla="*/ 151 h 666"/>
                  <a:gd name="T10" fmla="*/ 69 w 596"/>
                  <a:gd name="T11" fmla="*/ 84 h 666"/>
                  <a:gd name="T12" fmla="*/ 142 w 596"/>
                  <a:gd name="T13" fmla="*/ 31 h 666"/>
                  <a:gd name="T14" fmla="*/ 247 w 596"/>
                  <a:gd name="T15" fmla="*/ 2 h 666"/>
                  <a:gd name="T16" fmla="*/ 380 w 596"/>
                  <a:gd name="T17" fmla="*/ 9 h 666"/>
                  <a:gd name="T18" fmla="*/ 484 w 596"/>
                  <a:gd name="T19" fmla="*/ 68 h 666"/>
                  <a:gd name="T20" fmla="*/ 554 w 596"/>
                  <a:gd name="T21" fmla="*/ 165 h 666"/>
                  <a:gd name="T22" fmla="*/ 591 w 596"/>
                  <a:gd name="T23" fmla="*/ 284 h 666"/>
                  <a:gd name="T24" fmla="*/ 595 w 596"/>
                  <a:gd name="T25" fmla="*/ 409 h 666"/>
                  <a:gd name="T26" fmla="*/ 566 w 596"/>
                  <a:gd name="T27" fmla="*/ 525 h 666"/>
                  <a:gd name="T28" fmla="*/ 507 w 596"/>
                  <a:gd name="T29" fmla="*/ 615 h 666"/>
                  <a:gd name="T30" fmla="*/ 417 w 596"/>
                  <a:gd name="T31" fmla="*/ 663 h 666"/>
                  <a:gd name="T32" fmla="*/ 389 w 596"/>
                  <a:gd name="T33" fmla="*/ 659 h 666"/>
                  <a:gd name="T34" fmla="*/ 441 w 596"/>
                  <a:gd name="T35" fmla="*/ 617 h 666"/>
                  <a:gd name="T36" fmla="*/ 482 w 596"/>
                  <a:gd name="T37" fmla="*/ 544 h 666"/>
                  <a:gd name="T38" fmla="*/ 509 w 596"/>
                  <a:gd name="T39" fmla="*/ 454 h 666"/>
                  <a:gd name="T40" fmla="*/ 520 w 596"/>
                  <a:gd name="T41" fmla="*/ 355 h 666"/>
                  <a:gd name="T42" fmla="*/ 514 w 596"/>
                  <a:gd name="T43" fmla="*/ 258 h 666"/>
                  <a:gd name="T44" fmla="*/ 485 w 596"/>
                  <a:gd name="T45" fmla="*/ 174 h 666"/>
                  <a:gd name="T46" fmla="*/ 433 w 596"/>
                  <a:gd name="T47" fmla="*/ 112 h 666"/>
                  <a:gd name="T48" fmla="*/ 341 w 596"/>
                  <a:gd name="T49" fmla="*/ 75 h 666"/>
                  <a:gd name="T50" fmla="*/ 246 w 596"/>
                  <a:gd name="T51" fmla="*/ 61 h 666"/>
                  <a:gd name="T52" fmla="*/ 174 w 596"/>
                  <a:gd name="T53" fmla="*/ 71 h 666"/>
                  <a:gd name="T54" fmla="*/ 121 w 596"/>
                  <a:gd name="T55" fmla="*/ 101 h 666"/>
                  <a:gd name="T56" fmla="*/ 84 w 596"/>
                  <a:gd name="T57" fmla="*/ 149 h 666"/>
                  <a:gd name="T58" fmla="*/ 57 w 596"/>
                  <a:gd name="T59" fmla="*/ 206 h 666"/>
                  <a:gd name="T60" fmla="*/ 40 w 596"/>
                  <a:gd name="T61" fmla="*/ 272 h 666"/>
                  <a:gd name="T62" fmla="*/ 28 w 596"/>
                  <a:gd name="T63" fmla="*/ 339 h 66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40" name="Freeform 5"/>
              <p:cNvSpPr>
                <a:spLocks/>
              </p:cNvSpPr>
              <p:nvPr userDrawn="1"/>
            </p:nvSpPr>
            <p:spPr bwMode="ltGray">
              <a:xfrm rot="12185230" flipV="1">
                <a:off x="4028" y="1800"/>
                <a:ext cx="571" cy="531"/>
              </a:xfrm>
              <a:custGeom>
                <a:avLst/>
                <a:gdLst>
                  <a:gd name="T0" fmla="*/ 0 w 257"/>
                  <a:gd name="T1" fmla="*/ 0 h 237"/>
                  <a:gd name="T2" fmla="*/ 0 w 257"/>
                  <a:gd name="T3" fmla="*/ 25 h 237"/>
                  <a:gd name="T4" fmla="*/ 3 w 257"/>
                  <a:gd name="T5" fmla="*/ 50 h 237"/>
                  <a:gd name="T6" fmla="*/ 6 w 257"/>
                  <a:gd name="T7" fmla="*/ 75 h 237"/>
                  <a:gd name="T8" fmla="*/ 11 w 257"/>
                  <a:gd name="T9" fmla="*/ 98 h 237"/>
                  <a:gd name="T10" fmla="*/ 18 w 257"/>
                  <a:gd name="T11" fmla="*/ 119 h 237"/>
                  <a:gd name="T12" fmla="*/ 27 w 257"/>
                  <a:gd name="T13" fmla="*/ 141 h 237"/>
                  <a:gd name="T14" fmla="*/ 38 w 257"/>
                  <a:gd name="T15" fmla="*/ 161 h 237"/>
                  <a:gd name="T16" fmla="*/ 51 w 257"/>
                  <a:gd name="T17" fmla="*/ 178 h 237"/>
                  <a:gd name="T18" fmla="*/ 67 w 257"/>
                  <a:gd name="T19" fmla="*/ 194 h 237"/>
                  <a:gd name="T20" fmla="*/ 86 w 257"/>
                  <a:gd name="T21" fmla="*/ 208 h 237"/>
                  <a:gd name="T22" fmla="*/ 106 w 257"/>
                  <a:gd name="T23" fmla="*/ 219 h 237"/>
                  <a:gd name="T24" fmla="*/ 131 w 257"/>
                  <a:gd name="T25" fmla="*/ 228 h 237"/>
                  <a:gd name="T26" fmla="*/ 158 w 257"/>
                  <a:gd name="T27" fmla="*/ 234 h 237"/>
                  <a:gd name="T28" fmla="*/ 188 w 257"/>
                  <a:gd name="T29" fmla="*/ 237 h 237"/>
                  <a:gd name="T30" fmla="*/ 220 w 257"/>
                  <a:gd name="T31" fmla="*/ 236 h 237"/>
                  <a:gd name="T32" fmla="*/ 257 w 257"/>
                  <a:gd name="T33" fmla="*/ 232 h 237"/>
                  <a:gd name="T34" fmla="*/ 224 w 257"/>
                  <a:gd name="T35" fmla="*/ 227 h 237"/>
                  <a:gd name="T36" fmla="*/ 195 w 257"/>
                  <a:gd name="T37" fmla="*/ 220 h 237"/>
                  <a:gd name="T38" fmla="*/ 170 w 257"/>
                  <a:gd name="T39" fmla="*/ 212 h 237"/>
                  <a:gd name="T40" fmla="*/ 148 w 257"/>
                  <a:gd name="T41" fmla="*/ 204 h 237"/>
                  <a:gd name="T42" fmla="*/ 128 w 257"/>
                  <a:gd name="T43" fmla="*/ 193 h 237"/>
                  <a:gd name="T44" fmla="*/ 112 w 257"/>
                  <a:gd name="T45" fmla="*/ 182 h 237"/>
                  <a:gd name="T46" fmla="*/ 97 w 257"/>
                  <a:gd name="T47" fmla="*/ 169 h 237"/>
                  <a:gd name="T48" fmla="*/ 84 w 257"/>
                  <a:gd name="T49" fmla="*/ 155 h 237"/>
                  <a:gd name="T50" fmla="*/ 72 w 257"/>
                  <a:gd name="T51" fmla="*/ 141 h 237"/>
                  <a:gd name="T52" fmla="*/ 61 w 257"/>
                  <a:gd name="T53" fmla="*/ 125 h 237"/>
                  <a:gd name="T54" fmla="*/ 52 w 257"/>
                  <a:gd name="T55" fmla="*/ 107 h 237"/>
                  <a:gd name="T56" fmla="*/ 43 w 257"/>
                  <a:gd name="T57" fmla="*/ 88 h 237"/>
                  <a:gd name="T58" fmla="*/ 33 w 257"/>
                  <a:gd name="T59" fmla="*/ 69 h 237"/>
                  <a:gd name="T60" fmla="*/ 23 w 257"/>
                  <a:gd name="T61" fmla="*/ 47 h 237"/>
                  <a:gd name="T62" fmla="*/ 12 w 257"/>
                  <a:gd name="T63" fmla="*/ 24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41" name="Freeform 6"/>
              <p:cNvSpPr>
                <a:spLocks/>
              </p:cNvSpPr>
              <p:nvPr userDrawn="1"/>
            </p:nvSpPr>
            <p:spPr bwMode="ltGray">
              <a:xfrm rot="12185230" flipV="1">
                <a:off x="3637" y="2165"/>
                <a:ext cx="277" cy="249"/>
              </a:xfrm>
              <a:custGeom>
                <a:avLst/>
                <a:gdLst>
                  <a:gd name="T0" fmla="*/ 77 w 124"/>
                  <a:gd name="T1" fmla="*/ 0 h 110"/>
                  <a:gd name="T2" fmla="*/ 124 w 124"/>
                  <a:gd name="T3" fmla="*/ 108 h 110"/>
                  <a:gd name="T4" fmla="*/ 120 w 124"/>
                  <a:gd name="T5" fmla="*/ 107 h 110"/>
                  <a:gd name="T6" fmla="*/ 107 w 124"/>
                  <a:gd name="T7" fmla="*/ 105 h 110"/>
                  <a:gd name="T8" fmla="*/ 89 w 124"/>
                  <a:gd name="T9" fmla="*/ 101 h 110"/>
                  <a:gd name="T10" fmla="*/ 68 w 124"/>
                  <a:gd name="T11" fmla="*/ 99 h 110"/>
                  <a:gd name="T12" fmla="*/ 45 w 124"/>
                  <a:gd name="T13" fmla="*/ 97 h 110"/>
                  <a:gd name="T14" fmla="*/ 25 w 124"/>
                  <a:gd name="T15" fmla="*/ 98 h 110"/>
                  <a:gd name="T16" fmla="*/ 9 w 124"/>
                  <a:gd name="T17" fmla="*/ 102 h 110"/>
                  <a:gd name="T18" fmla="*/ 0 w 124"/>
                  <a:gd name="T19" fmla="*/ 110 h 110"/>
                  <a:gd name="T20" fmla="*/ 4 w 124"/>
                  <a:gd name="T21" fmla="*/ 98 h 110"/>
                  <a:gd name="T22" fmla="*/ 8 w 124"/>
                  <a:gd name="T23" fmla="*/ 89 h 110"/>
                  <a:gd name="T24" fmla="*/ 16 w 124"/>
                  <a:gd name="T25" fmla="*/ 82 h 110"/>
                  <a:gd name="T26" fmla="*/ 25 w 124"/>
                  <a:gd name="T27" fmla="*/ 76 h 110"/>
                  <a:gd name="T28" fmla="*/ 36 w 124"/>
                  <a:gd name="T29" fmla="*/ 72 h 110"/>
                  <a:gd name="T30" fmla="*/ 47 w 124"/>
                  <a:gd name="T31" fmla="*/ 71 h 110"/>
                  <a:gd name="T32" fmla="*/ 59 w 124"/>
                  <a:gd name="T33" fmla="*/ 71 h 110"/>
                  <a:gd name="T34" fmla="*/ 72 w 124"/>
                  <a:gd name="T35" fmla="*/ 74 h 110"/>
                  <a:gd name="T36" fmla="*/ 73 w 124"/>
                  <a:gd name="T37" fmla="*/ 71 h 110"/>
                  <a:gd name="T38" fmla="*/ 70 w 124"/>
                  <a:gd name="T39" fmla="*/ 56 h 110"/>
                  <a:gd name="T40" fmla="*/ 67 w 124"/>
                  <a:gd name="T41" fmla="*/ 38 h 110"/>
                  <a:gd name="T42" fmla="*/ 65 w 124"/>
                  <a:gd name="T43" fmla="*/ 30 h 110"/>
                  <a:gd name="T44" fmla="*/ 63 w 124"/>
                  <a:gd name="T45" fmla="*/ 30 h 110"/>
                  <a:gd name="T46" fmla="*/ 61 w 124"/>
                  <a:gd name="T47" fmla="*/ 29 h 110"/>
                  <a:gd name="T48" fmla="*/ 59 w 124"/>
                  <a:gd name="T49" fmla="*/ 26 h 110"/>
                  <a:gd name="T50" fmla="*/ 57 w 124"/>
                  <a:gd name="T51" fmla="*/ 23 h 110"/>
                  <a:gd name="T52" fmla="*/ 57 w 124"/>
                  <a:gd name="T53" fmla="*/ 19 h 110"/>
                  <a:gd name="T54" fmla="*/ 59 w 124"/>
                  <a:gd name="T55" fmla="*/ 14 h 110"/>
                  <a:gd name="T56" fmla="*/ 66 w 124"/>
                  <a:gd name="T57" fmla="*/ 8 h 110"/>
                  <a:gd name="T58" fmla="*/ 77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42" name="Freeform 7"/>
              <p:cNvSpPr>
                <a:spLocks/>
              </p:cNvSpPr>
              <p:nvPr userDrawn="1"/>
            </p:nvSpPr>
            <p:spPr bwMode="ltGray">
              <a:xfrm rot="12185230" flipV="1">
                <a:off x="3977" y="975"/>
                <a:ext cx="245" cy="347"/>
              </a:xfrm>
              <a:custGeom>
                <a:avLst/>
                <a:gdLst>
                  <a:gd name="T0" fmla="*/ 0 w 109"/>
                  <a:gd name="T1" fmla="*/ 0 h 156"/>
                  <a:gd name="T2" fmla="*/ 5 w 109"/>
                  <a:gd name="T3" fmla="*/ 1 h 156"/>
                  <a:gd name="T4" fmla="*/ 18 w 109"/>
                  <a:gd name="T5" fmla="*/ 5 h 156"/>
                  <a:gd name="T6" fmla="*/ 37 w 109"/>
                  <a:gd name="T7" fmla="*/ 12 h 156"/>
                  <a:gd name="T8" fmla="*/ 58 w 109"/>
                  <a:gd name="T9" fmla="*/ 24 h 156"/>
                  <a:gd name="T10" fmla="*/ 78 w 109"/>
                  <a:gd name="T11" fmla="*/ 44 h 156"/>
                  <a:gd name="T12" fmla="*/ 96 w 109"/>
                  <a:gd name="T13" fmla="*/ 71 h 156"/>
                  <a:gd name="T14" fmla="*/ 107 w 109"/>
                  <a:gd name="T15" fmla="*/ 108 h 156"/>
                  <a:gd name="T16" fmla="*/ 109 w 109"/>
                  <a:gd name="T17" fmla="*/ 156 h 156"/>
                  <a:gd name="T18" fmla="*/ 105 w 109"/>
                  <a:gd name="T19" fmla="*/ 156 h 156"/>
                  <a:gd name="T20" fmla="*/ 99 w 109"/>
                  <a:gd name="T21" fmla="*/ 156 h 156"/>
                  <a:gd name="T22" fmla="*/ 93 w 109"/>
                  <a:gd name="T23" fmla="*/ 156 h 156"/>
                  <a:gd name="T24" fmla="*/ 87 w 109"/>
                  <a:gd name="T25" fmla="*/ 154 h 156"/>
                  <a:gd name="T26" fmla="*/ 81 w 109"/>
                  <a:gd name="T27" fmla="*/ 153 h 156"/>
                  <a:gd name="T28" fmla="*/ 74 w 109"/>
                  <a:gd name="T29" fmla="*/ 150 h 156"/>
                  <a:gd name="T30" fmla="*/ 66 w 109"/>
                  <a:gd name="T31" fmla="*/ 145 h 156"/>
                  <a:gd name="T32" fmla="*/ 58 w 109"/>
                  <a:gd name="T33" fmla="*/ 139 h 156"/>
                  <a:gd name="T34" fmla="*/ 53 w 109"/>
                  <a:gd name="T35" fmla="*/ 126 h 156"/>
                  <a:gd name="T36" fmla="*/ 53 w 109"/>
                  <a:gd name="T37" fmla="*/ 111 h 156"/>
                  <a:gd name="T38" fmla="*/ 56 w 109"/>
                  <a:gd name="T39" fmla="*/ 96 h 156"/>
                  <a:gd name="T40" fmla="*/ 59 w 109"/>
                  <a:gd name="T41" fmla="*/ 80 h 156"/>
                  <a:gd name="T42" fmla="*/ 56 w 109"/>
                  <a:gd name="T43" fmla="*/ 62 h 156"/>
                  <a:gd name="T44" fmla="*/ 48 w 109"/>
                  <a:gd name="T45" fmla="*/ 43 h 156"/>
                  <a:gd name="T46" fmla="*/ 31 w 109"/>
                  <a:gd name="T47" fmla="*/ 23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43" name="Freeform 8"/>
              <p:cNvSpPr>
                <a:spLocks/>
              </p:cNvSpPr>
              <p:nvPr userDrawn="1"/>
            </p:nvSpPr>
            <p:spPr bwMode="ltGray">
              <a:xfrm rot="12185230" flipV="1">
                <a:off x="3843" y="2207"/>
                <a:ext cx="103" cy="209"/>
              </a:xfrm>
              <a:custGeom>
                <a:avLst/>
                <a:gdLst>
                  <a:gd name="T0" fmla="*/ 31 w 46"/>
                  <a:gd name="T1" fmla="*/ 0 h 94"/>
                  <a:gd name="T2" fmla="*/ 20 w 46"/>
                  <a:gd name="T3" fmla="*/ 38 h 94"/>
                  <a:gd name="T4" fmla="*/ 15 w 46"/>
                  <a:gd name="T5" fmla="*/ 62 h 94"/>
                  <a:gd name="T6" fmla="*/ 11 w 46"/>
                  <a:gd name="T7" fmla="*/ 79 h 94"/>
                  <a:gd name="T8" fmla="*/ 0 w 46"/>
                  <a:gd name="T9" fmla="*/ 94 h 94"/>
                  <a:gd name="T10" fmla="*/ 12 w 46"/>
                  <a:gd name="T11" fmla="*/ 88 h 94"/>
                  <a:gd name="T12" fmla="*/ 23 w 46"/>
                  <a:gd name="T13" fmla="*/ 80 h 94"/>
                  <a:gd name="T14" fmla="*/ 32 w 46"/>
                  <a:gd name="T15" fmla="*/ 69 h 94"/>
                  <a:gd name="T16" fmla="*/ 40 w 46"/>
                  <a:gd name="T17" fmla="*/ 57 h 94"/>
                  <a:gd name="T18" fmla="*/ 45 w 46"/>
                  <a:gd name="T19" fmla="*/ 44 h 94"/>
                  <a:gd name="T20" fmla="*/ 46 w 46"/>
                  <a:gd name="T21" fmla="*/ 30 h 94"/>
                  <a:gd name="T22" fmla="*/ 42 w 46"/>
                  <a:gd name="T23" fmla="*/ 15 h 94"/>
                  <a:gd name="T24" fmla="*/ 31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44" name="Freeform 9"/>
              <p:cNvSpPr>
                <a:spLocks/>
              </p:cNvSpPr>
              <p:nvPr userDrawn="1"/>
            </p:nvSpPr>
            <p:spPr bwMode="ltGray">
              <a:xfrm rot="12185230" flipV="1">
                <a:off x="3893" y="1325"/>
                <a:ext cx="120" cy="90"/>
              </a:xfrm>
              <a:custGeom>
                <a:avLst/>
                <a:gdLst>
                  <a:gd name="T0" fmla="*/ 0 w 54"/>
                  <a:gd name="T1" fmla="*/ 0 h 40"/>
                  <a:gd name="T2" fmla="*/ 1 w 54"/>
                  <a:gd name="T3" fmla="*/ 1 h 40"/>
                  <a:gd name="T4" fmla="*/ 6 w 54"/>
                  <a:gd name="T5" fmla="*/ 3 h 40"/>
                  <a:gd name="T6" fmla="*/ 13 w 54"/>
                  <a:gd name="T7" fmla="*/ 8 h 40"/>
                  <a:gd name="T8" fmla="*/ 21 w 54"/>
                  <a:gd name="T9" fmla="*/ 12 h 40"/>
                  <a:gd name="T10" fmla="*/ 29 w 54"/>
                  <a:gd name="T11" fmla="*/ 15 h 40"/>
                  <a:gd name="T12" fmla="*/ 38 w 54"/>
                  <a:gd name="T13" fmla="*/ 17 h 40"/>
                  <a:gd name="T14" fmla="*/ 46 w 54"/>
                  <a:gd name="T15" fmla="*/ 18 h 40"/>
                  <a:gd name="T16" fmla="*/ 54 w 54"/>
                  <a:gd name="T17" fmla="*/ 16 h 40"/>
                  <a:gd name="T18" fmla="*/ 53 w 54"/>
                  <a:gd name="T19" fmla="*/ 25 h 40"/>
                  <a:gd name="T20" fmla="*/ 50 w 54"/>
                  <a:gd name="T21" fmla="*/ 33 h 40"/>
                  <a:gd name="T22" fmla="*/ 44 w 54"/>
                  <a:gd name="T23" fmla="*/ 38 h 40"/>
                  <a:gd name="T24" fmla="*/ 37 w 54"/>
                  <a:gd name="T25" fmla="*/ 40 h 40"/>
                  <a:gd name="T26" fmla="*/ 28 w 54"/>
                  <a:gd name="T27" fmla="*/ 39 h 40"/>
                  <a:gd name="T28" fmla="*/ 19 w 54"/>
                  <a:gd name="T29" fmla="*/ 32 h 40"/>
                  <a:gd name="T30" fmla="*/ 10 w 54"/>
                  <a:gd name="T31" fmla="*/ 20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45" name="Freeform 10"/>
              <p:cNvSpPr>
                <a:spLocks/>
              </p:cNvSpPr>
              <p:nvPr userDrawn="1"/>
            </p:nvSpPr>
            <p:spPr bwMode="ltGray">
              <a:xfrm rot="12185230" flipV="1">
                <a:off x="3010" y="2344"/>
                <a:ext cx="330" cy="2059"/>
              </a:xfrm>
              <a:custGeom>
                <a:avLst/>
                <a:gdLst>
                  <a:gd name="T0" fmla="*/ 0 w 149"/>
                  <a:gd name="T1" fmla="*/ 0 h 704"/>
                  <a:gd name="T2" fmla="*/ 6 w 149"/>
                  <a:gd name="T3" fmla="*/ 6 h 704"/>
                  <a:gd name="T4" fmla="*/ 16 w 149"/>
                  <a:gd name="T5" fmla="*/ 14 h 704"/>
                  <a:gd name="T6" fmla="*/ 28 w 149"/>
                  <a:gd name="T7" fmla="*/ 24 h 704"/>
                  <a:gd name="T8" fmla="*/ 41 w 149"/>
                  <a:gd name="T9" fmla="*/ 37 h 704"/>
                  <a:gd name="T10" fmla="*/ 58 w 149"/>
                  <a:gd name="T11" fmla="*/ 53 h 704"/>
                  <a:gd name="T12" fmla="*/ 73 w 149"/>
                  <a:gd name="T13" fmla="*/ 70 h 704"/>
                  <a:gd name="T14" fmla="*/ 88 w 149"/>
                  <a:gd name="T15" fmla="*/ 90 h 704"/>
                  <a:gd name="T16" fmla="*/ 100 w 149"/>
                  <a:gd name="T17" fmla="*/ 113 h 704"/>
                  <a:gd name="T18" fmla="*/ 112 w 149"/>
                  <a:gd name="T19" fmla="*/ 137 h 704"/>
                  <a:gd name="T20" fmla="*/ 120 w 149"/>
                  <a:gd name="T21" fmla="*/ 165 h 704"/>
                  <a:gd name="T22" fmla="*/ 124 w 149"/>
                  <a:gd name="T23" fmla="*/ 196 h 704"/>
                  <a:gd name="T24" fmla="*/ 126 w 149"/>
                  <a:gd name="T25" fmla="*/ 228 h 704"/>
                  <a:gd name="T26" fmla="*/ 120 w 149"/>
                  <a:gd name="T27" fmla="*/ 264 h 704"/>
                  <a:gd name="T28" fmla="*/ 109 w 149"/>
                  <a:gd name="T29" fmla="*/ 302 h 704"/>
                  <a:gd name="T30" fmla="*/ 92 w 149"/>
                  <a:gd name="T31" fmla="*/ 342 h 704"/>
                  <a:gd name="T32" fmla="*/ 67 w 149"/>
                  <a:gd name="T33" fmla="*/ 386 h 704"/>
                  <a:gd name="T34" fmla="*/ 39 w 149"/>
                  <a:gd name="T35" fmla="*/ 436 h 704"/>
                  <a:gd name="T36" fmla="*/ 21 w 149"/>
                  <a:gd name="T37" fmla="*/ 482 h 704"/>
                  <a:gd name="T38" fmla="*/ 10 w 149"/>
                  <a:gd name="T39" fmla="*/ 525 h 704"/>
                  <a:gd name="T40" fmla="*/ 6 w 149"/>
                  <a:gd name="T41" fmla="*/ 566 h 704"/>
                  <a:gd name="T42" fmla="*/ 6 w 149"/>
                  <a:gd name="T43" fmla="*/ 605 h 704"/>
                  <a:gd name="T44" fmla="*/ 8 w 149"/>
                  <a:gd name="T45" fmla="*/ 641 h 704"/>
                  <a:gd name="T46" fmla="*/ 12 w 149"/>
                  <a:gd name="T47" fmla="*/ 673 h 704"/>
                  <a:gd name="T48" fmla="*/ 14 w 149"/>
                  <a:gd name="T49" fmla="*/ 704 h 704"/>
                  <a:gd name="T50" fmla="*/ 41 w 149"/>
                  <a:gd name="T51" fmla="*/ 688 h 704"/>
                  <a:gd name="T52" fmla="*/ 39 w 149"/>
                  <a:gd name="T53" fmla="*/ 680 h 704"/>
                  <a:gd name="T54" fmla="*/ 36 w 149"/>
                  <a:gd name="T55" fmla="*/ 657 h 704"/>
                  <a:gd name="T56" fmla="*/ 33 w 149"/>
                  <a:gd name="T57" fmla="*/ 622 h 704"/>
                  <a:gd name="T58" fmla="*/ 35 w 149"/>
                  <a:gd name="T59" fmla="*/ 575 h 704"/>
                  <a:gd name="T60" fmla="*/ 41 w 149"/>
                  <a:gd name="T61" fmla="*/ 519 h 704"/>
                  <a:gd name="T62" fmla="*/ 58 w 149"/>
                  <a:gd name="T63" fmla="*/ 455 h 704"/>
                  <a:gd name="T64" fmla="*/ 86 w 149"/>
                  <a:gd name="T65" fmla="*/ 386 h 704"/>
                  <a:gd name="T66" fmla="*/ 129 w 149"/>
                  <a:gd name="T67" fmla="*/ 313 h 704"/>
                  <a:gd name="T68" fmla="*/ 143 w 149"/>
                  <a:gd name="T69" fmla="*/ 279 h 704"/>
                  <a:gd name="T70" fmla="*/ 149 w 149"/>
                  <a:gd name="T71" fmla="*/ 235 h 704"/>
                  <a:gd name="T72" fmla="*/ 144 w 149"/>
                  <a:gd name="T73" fmla="*/ 184 h 704"/>
                  <a:gd name="T74" fmla="*/ 131 w 149"/>
                  <a:gd name="T75" fmla="*/ 134 h 704"/>
                  <a:gd name="T76" fmla="*/ 109 w 149"/>
                  <a:gd name="T77" fmla="*/ 85 h 704"/>
                  <a:gd name="T78" fmla="*/ 81 w 149"/>
                  <a:gd name="T79" fmla="*/ 44 h 704"/>
                  <a:gd name="T80" fmla="*/ 44 w 149"/>
                  <a:gd name="T81" fmla="*/ 14 h 704"/>
                  <a:gd name="T82" fmla="*/ 0 w 149"/>
                  <a:gd name="T83" fmla="*/ 0 h 7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sp>
          <p:nvSpPr>
            <p:cNvPr id="6" name="Freeform 11"/>
            <p:cNvSpPr>
              <a:spLocks/>
            </p:cNvSpPr>
            <p:nvPr userDrawn="1"/>
          </p:nvSpPr>
          <p:spPr bwMode="ltGray">
            <a:xfrm rot="373331" flipH="1">
              <a:off x="22" y="1957"/>
              <a:ext cx="323" cy="649"/>
            </a:xfrm>
            <a:custGeom>
              <a:avLst/>
              <a:gdLst>
                <a:gd name="T0" fmla="*/ 94 w 128"/>
                <a:gd name="T1" fmla="*/ 0 h 217"/>
                <a:gd name="T2" fmla="*/ 105 w 128"/>
                <a:gd name="T3" fmla="*/ 9 h 217"/>
                <a:gd name="T4" fmla="*/ 115 w 128"/>
                <a:gd name="T5" fmla="*/ 27 h 217"/>
                <a:gd name="T6" fmla="*/ 123 w 128"/>
                <a:gd name="T7" fmla="*/ 50 h 217"/>
                <a:gd name="T8" fmla="*/ 128 w 128"/>
                <a:gd name="T9" fmla="*/ 78 h 217"/>
                <a:gd name="T10" fmla="*/ 127 w 128"/>
                <a:gd name="T11" fmla="*/ 111 h 217"/>
                <a:gd name="T12" fmla="*/ 116 w 128"/>
                <a:gd name="T13" fmla="*/ 145 h 217"/>
                <a:gd name="T14" fmla="*/ 94 w 128"/>
                <a:gd name="T15" fmla="*/ 181 h 217"/>
                <a:gd name="T16" fmla="*/ 60 w 128"/>
                <a:gd name="T17" fmla="*/ 217 h 217"/>
                <a:gd name="T18" fmla="*/ 49 w 128"/>
                <a:gd name="T19" fmla="*/ 213 h 217"/>
                <a:gd name="T20" fmla="*/ 38 w 128"/>
                <a:gd name="T21" fmla="*/ 210 h 217"/>
                <a:gd name="T22" fmla="*/ 26 w 128"/>
                <a:gd name="T23" fmla="*/ 205 h 217"/>
                <a:gd name="T24" fmla="*/ 16 w 128"/>
                <a:gd name="T25" fmla="*/ 201 h 217"/>
                <a:gd name="T26" fmla="*/ 8 w 128"/>
                <a:gd name="T27" fmla="*/ 196 h 217"/>
                <a:gd name="T28" fmla="*/ 2 w 128"/>
                <a:gd name="T29" fmla="*/ 190 h 217"/>
                <a:gd name="T30" fmla="*/ 0 w 128"/>
                <a:gd name="T31" fmla="*/ 183 h 217"/>
                <a:gd name="T32" fmla="*/ 1 w 128"/>
                <a:gd name="T33" fmla="*/ 178 h 217"/>
                <a:gd name="T34" fmla="*/ 13 w 128"/>
                <a:gd name="T35" fmla="*/ 171 h 217"/>
                <a:gd name="T36" fmla="*/ 29 w 128"/>
                <a:gd name="T37" fmla="*/ 161 h 217"/>
                <a:gd name="T38" fmla="*/ 46 w 128"/>
                <a:gd name="T39" fmla="*/ 150 h 217"/>
                <a:gd name="T40" fmla="*/ 63 w 128"/>
                <a:gd name="T41" fmla="*/ 134 h 217"/>
                <a:gd name="T42" fmla="*/ 79 w 128"/>
                <a:gd name="T43" fmla="*/ 112 h 217"/>
                <a:gd name="T44" fmla="*/ 91 w 128"/>
                <a:gd name="T45" fmla="*/ 83 h 217"/>
                <a:gd name="T46" fmla="*/ 97 w 128"/>
                <a:gd name="T47" fmla="*/ 46 h 217"/>
                <a:gd name="T48" fmla="*/ 94 w 128"/>
                <a:gd name="T49" fmla="*/ 0 h 21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7" name="Freeform 12"/>
            <p:cNvSpPr>
              <a:spLocks/>
            </p:cNvSpPr>
            <p:nvPr userDrawn="1"/>
          </p:nvSpPr>
          <p:spPr bwMode="ltGray">
            <a:xfrm>
              <a:off x="168" y="1260"/>
              <a:ext cx="1259" cy="1532"/>
            </a:xfrm>
            <a:custGeom>
              <a:avLst/>
              <a:gdLst>
                <a:gd name="T0" fmla="*/ 891 w 1259"/>
                <a:gd name="T1" fmla="*/ 1532 h 1532"/>
                <a:gd name="T2" fmla="*/ 954 w 1259"/>
                <a:gd name="T3" fmla="*/ 1452 h 1532"/>
                <a:gd name="T4" fmla="*/ 1032 w 1259"/>
                <a:gd name="T5" fmla="*/ 1338 h 1532"/>
                <a:gd name="T6" fmla="*/ 1115 w 1259"/>
                <a:gd name="T7" fmla="*/ 1188 h 1532"/>
                <a:gd name="T8" fmla="*/ 1194 w 1259"/>
                <a:gd name="T9" fmla="*/ 1023 h 1532"/>
                <a:gd name="T10" fmla="*/ 1244 w 1259"/>
                <a:gd name="T11" fmla="*/ 841 h 1532"/>
                <a:gd name="T12" fmla="*/ 1259 w 1259"/>
                <a:gd name="T13" fmla="*/ 647 h 1532"/>
                <a:gd name="T14" fmla="*/ 1230 w 1259"/>
                <a:gd name="T15" fmla="*/ 463 h 1532"/>
                <a:gd name="T16" fmla="*/ 1140 w 1259"/>
                <a:gd name="T17" fmla="*/ 294 h 1532"/>
                <a:gd name="T18" fmla="*/ 1043 w 1259"/>
                <a:gd name="T19" fmla="*/ 190 h 1532"/>
                <a:gd name="T20" fmla="*/ 961 w 1259"/>
                <a:gd name="T21" fmla="*/ 109 h 1532"/>
                <a:gd name="T22" fmla="*/ 894 w 1259"/>
                <a:gd name="T23" fmla="*/ 65 h 1532"/>
                <a:gd name="T24" fmla="*/ 786 w 1259"/>
                <a:gd name="T25" fmla="*/ 18 h 1532"/>
                <a:gd name="T26" fmla="*/ 642 w 1259"/>
                <a:gd name="T27" fmla="*/ 0 h 1532"/>
                <a:gd name="T28" fmla="*/ 440 w 1259"/>
                <a:gd name="T29" fmla="*/ 23 h 1532"/>
                <a:gd name="T30" fmla="*/ 366 w 1259"/>
                <a:gd name="T31" fmla="*/ 44 h 1532"/>
                <a:gd name="T32" fmla="*/ 292 w 1259"/>
                <a:gd name="T33" fmla="*/ 58 h 1532"/>
                <a:gd name="T34" fmla="*/ 229 w 1259"/>
                <a:gd name="T35" fmla="*/ 79 h 1532"/>
                <a:gd name="T36" fmla="*/ 178 w 1259"/>
                <a:gd name="T37" fmla="*/ 103 h 1532"/>
                <a:gd name="T38" fmla="*/ 127 w 1259"/>
                <a:gd name="T39" fmla="*/ 127 h 1532"/>
                <a:gd name="T40" fmla="*/ 82 w 1259"/>
                <a:gd name="T41" fmla="*/ 158 h 1532"/>
                <a:gd name="T42" fmla="*/ 41 w 1259"/>
                <a:gd name="T43" fmla="*/ 197 h 1532"/>
                <a:gd name="T44" fmla="*/ 0 w 1259"/>
                <a:gd name="T45" fmla="*/ 243 h 1532"/>
                <a:gd name="T46" fmla="*/ 76 w 1259"/>
                <a:gd name="T47" fmla="*/ 215 h 1532"/>
                <a:gd name="T48" fmla="*/ 144 w 1259"/>
                <a:gd name="T49" fmla="*/ 194 h 1532"/>
                <a:gd name="T50" fmla="*/ 212 w 1259"/>
                <a:gd name="T51" fmla="*/ 179 h 1532"/>
                <a:gd name="T52" fmla="*/ 280 w 1259"/>
                <a:gd name="T53" fmla="*/ 164 h 1532"/>
                <a:gd name="T54" fmla="*/ 336 w 1259"/>
                <a:gd name="T55" fmla="*/ 149 h 1532"/>
                <a:gd name="T56" fmla="*/ 397 w 1259"/>
                <a:gd name="T57" fmla="*/ 149 h 1532"/>
                <a:gd name="T58" fmla="*/ 458 w 1259"/>
                <a:gd name="T59" fmla="*/ 141 h 1532"/>
                <a:gd name="T60" fmla="*/ 511 w 1259"/>
                <a:gd name="T61" fmla="*/ 146 h 1532"/>
                <a:gd name="T62" fmla="*/ 565 w 1259"/>
                <a:gd name="T63" fmla="*/ 152 h 1532"/>
                <a:gd name="T64" fmla="*/ 618 w 1259"/>
                <a:gd name="T65" fmla="*/ 166 h 1532"/>
                <a:gd name="T66" fmla="*/ 669 w 1259"/>
                <a:gd name="T67" fmla="*/ 186 h 1532"/>
                <a:gd name="T68" fmla="*/ 715 w 1259"/>
                <a:gd name="T69" fmla="*/ 205 h 1532"/>
                <a:gd name="T70" fmla="*/ 760 w 1259"/>
                <a:gd name="T71" fmla="*/ 239 h 1532"/>
                <a:gd name="T72" fmla="*/ 811 w 1259"/>
                <a:gd name="T73" fmla="*/ 267 h 1532"/>
                <a:gd name="T74" fmla="*/ 855 w 1259"/>
                <a:gd name="T75" fmla="*/ 307 h 1532"/>
                <a:gd name="T76" fmla="*/ 899 w 1259"/>
                <a:gd name="T77" fmla="*/ 348 h 1532"/>
                <a:gd name="T78" fmla="*/ 971 w 1259"/>
                <a:gd name="T79" fmla="*/ 464 h 1532"/>
                <a:gd name="T80" fmla="*/ 1016 w 1259"/>
                <a:gd name="T81" fmla="*/ 606 h 1532"/>
                <a:gd name="T82" fmla="*/ 1027 w 1259"/>
                <a:gd name="T83" fmla="*/ 774 h 1532"/>
                <a:gd name="T84" fmla="*/ 1022 w 1259"/>
                <a:gd name="T85" fmla="*/ 939 h 1532"/>
                <a:gd name="T86" fmla="*/ 1002 w 1259"/>
                <a:gd name="T87" fmla="*/ 1117 h 1532"/>
                <a:gd name="T88" fmla="*/ 966 w 1259"/>
                <a:gd name="T89" fmla="*/ 1279 h 1532"/>
                <a:gd name="T90" fmla="*/ 933 w 1259"/>
                <a:gd name="T91" fmla="*/ 1421 h 1532"/>
                <a:gd name="T92" fmla="*/ 891 w 1259"/>
                <a:gd name="T93" fmla="*/ 1532 h 153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8" name="Freeform 13"/>
            <p:cNvSpPr>
              <a:spLocks/>
            </p:cNvSpPr>
            <p:nvPr userDrawn="1"/>
          </p:nvSpPr>
          <p:spPr bwMode="ltGray">
            <a:xfrm>
              <a:off x="0" y="2610"/>
              <a:ext cx="801" cy="459"/>
            </a:xfrm>
            <a:custGeom>
              <a:avLst/>
              <a:gdLst>
                <a:gd name="T0" fmla="*/ 0 w 801"/>
                <a:gd name="T1" fmla="*/ 0 h 459"/>
                <a:gd name="T2" fmla="*/ 37 w 801"/>
                <a:gd name="T3" fmla="*/ 69 h 459"/>
                <a:gd name="T4" fmla="*/ 68 w 801"/>
                <a:gd name="T5" fmla="*/ 132 h 459"/>
                <a:gd name="T6" fmla="*/ 110 w 801"/>
                <a:gd name="T7" fmla="*/ 188 h 459"/>
                <a:gd name="T8" fmla="*/ 149 w 801"/>
                <a:gd name="T9" fmla="*/ 229 h 459"/>
                <a:gd name="T10" fmla="*/ 192 w 801"/>
                <a:gd name="T11" fmla="*/ 278 h 459"/>
                <a:gd name="T12" fmla="*/ 250 w 801"/>
                <a:gd name="T13" fmla="*/ 314 h 459"/>
                <a:gd name="T14" fmla="*/ 308 w 801"/>
                <a:gd name="T15" fmla="*/ 336 h 459"/>
                <a:gd name="T16" fmla="*/ 365 w 801"/>
                <a:gd name="T17" fmla="*/ 365 h 459"/>
                <a:gd name="T18" fmla="*/ 430 w 801"/>
                <a:gd name="T19" fmla="*/ 381 h 459"/>
                <a:gd name="T20" fmla="*/ 501 w 801"/>
                <a:gd name="T21" fmla="*/ 390 h 459"/>
                <a:gd name="T22" fmla="*/ 573 w 801"/>
                <a:gd name="T23" fmla="*/ 392 h 459"/>
                <a:gd name="T24" fmla="*/ 646 w 801"/>
                <a:gd name="T25" fmla="*/ 381 h 459"/>
                <a:gd name="T26" fmla="*/ 726 w 801"/>
                <a:gd name="T27" fmla="*/ 362 h 459"/>
                <a:gd name="T28" fmla="*/ 801 w 801"/>
                <a:gd name="T29" fmla="*/ 335 h 459"/>
                <a:gd name="T30" fmla="*/ 731 w 801"/>
                <a:gd name="T31" fmla="*/ 377 h 459"/>
                <a:gd name="T32" fmla="*/ 662 w 801"/>
                <a:gd name="T33" fmla="*/ 404 h 459"/>
                <a:gd name="T34" fmla="*/ 594 w 801"/>
                <a:gd name="T35" fmla="*/ 432 h 459"/>
                <a:gd name="T36" fmla="*/ 532 w 801"/>
                <a:gd name="T37" fmla="*/ 445 h 459"/>
                <a:gd name="T38" fmla="*/ 471 w 801"/>
                <a:gd name="T39" fmla="*/ 459 h 459"/>
                <a:gd name="T40" fmla="*/ 411 w 801"/>
                <a:gd name="T41" fmla="*/ 458 h 459"/>
                <a:gd name="T42" fmla="*/ 350 w 801"/>
                <a:gd name="T43" fmla="*/ 458 h 459"/>
                <a:gd name="T44" fmla="*/ 291 w 801"/>
                <a:gd name="T45" fmla="*/ 450 h 459"/>
                <a:gd name="T46" fmla="*/ 244 w 801"/>
                <a:gd name="T47" fmla="*/ 436 h 459"/>
                <a:gd name="T48" fmla="*/ 192 w 801"/>
                <a:gd name="T49" fmla="*/ 415 h 459"/>
                <a:gd name="T50" fmla="*/ 145 w 801"/>
                <a:gd name="T51" fmla="*/ 394 h 459"/>
                <a:gd name="T52" fmla="*/ 100 w 801"/>
                <a:gd name="T53" fmla="*/ 373 h 459"/>
                <a:gd name="T54" fmla="*/ 60 w 801"/>
                <a:gd name="T55" fmla="*/ 347 h 459"/>
                <a:gd name="T56" fmla="*/ 0 w 801"/>
                <a:gd name="T57" fmla="*/ 294 h 459"/>
                <a:gd name="T58" fmla="*/ 0 w 801"/>
                <a:gd name="T59" fmla="*/ 0 h 45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9" name="Freeform 14"/>
            <p:cNvSpPr>
              <a:spLocks/>
            </p:cNvSpPr>
            <p:nvPr userDrawn="1"/>
          </p:nvSpPr>
          <p:spPr bwMode="ltGray">
            <a:xfrm rot="373331" flipH="1">
              <a:off x="898" y="2855"/>
              <a:ext cx="354" cy="464"/>
            </a:xfrm>
            <a:custGeom>
              <a:avLst/>
              <a:gdLst>
                <a:gd name="T0" fmla="*/ 75 w 117"/>
                <a:gd name="T1" fmla="*/ 0 h 132"/>
                <a:gd name="T2" fmla="*/ 0 w 117"/>
                <a:gd name="T3" fmla="*/ 25 h 132"/>
                <a:gd name="T4" fmla="*/ 3 w 117"/>
                <a:gd name="T5" fmla="*/ 26 h 132"/>
                <a:gd name="T6" fmla="*/ 14 w 117"/>
                <a:gd name="T7" fmla="*/ 29 h 132"/>
                <a:gd name="T8" fmla="*/ 29 w 117"/>
                <a:gd name="T9" fmla="*/ 36 h 132"/>
                <a:gd name="T10" fmla="*/ 46 w 117"/>
                <a:gd name="T11" fmla="*/ 47 h 132"/>
                <a:gd name="T12" fmla="*/ 66 w 117"/>
                <a:gd name="T13" fmla="*/ 62 h 132"/>
                <a:gd name="T14" fmla="*/ 84 w 117"/>
                <a:gd name="T15" fmla="*/ 80 h 132"/>
                <a:gd name="T16" fmla="*/ 102 w 117"/>
                <a:gd name="T17" fmla="*/ 103 h 132"/>
                <a:gd name="T18" fmla="*/ 116 w 117"/>
                <a:gd name="T19" fmla="*/ 132 h 132"/>
                <a:gd name="T20" fmla="*/ 117 w 117"/>
                <a:gd name="T21" fmla="*/ 120 h 132"/>
                <a:gd name="T22" fmla="*/ 115 w 117"/>
                <a:gd name="T23" fmla="*/ 107 h 132"/>
                <a:gd name="T24" fmla="*/ 108 w 117"/>
                <a:gd name="T25" fmla="*/ 90 h 132"/>
                <a:gd name="T26" fmla="*/ 99 w 117"/>
                <a:gd name="T27" fmla="*/ 74 h 132"/>
                <a:gd name="T28" fmla="*/ 89 w 117"/>
                <a:gd name="T29" fmla="*/ 58 h 132"/>
                <a:gd name="T30" fmla="*/ 78 w 117"/>
                <a:gd name="T31" fmla="*/ 45 h 132"/>
                <a:gd name="T32" fmla="*/ 67 w 117"/>
                <a:gd name="T33" fmla="*/ 36 h 132"/>
                <a:gd name="T34" fmla="*/ 58 w 117"/>
                <a:gd name="T35" fmla="*/ 32 h 132"/>
                <a:gd name="T36" fmla="*/ 69 w 117"/>
                <a:gd name="T37" fmla="*/ 29 h 132"/>
                <a:gd name="T38" fmla="*/ 79 w 117"/>
                <a:gd name="T39" fmla="*/ 28 h 132"/>
                <a:gd name="T40" fmla="*/ 89 w 117"/>
                <a:gd name="T41" fmla="*/ 26 h 132"/>
                <a:gd name="T42" fmla="*/ 98 w 117"/>
                <a:gd name="T43" fmla="*/ 25 h 132"/>
                <a:gd name="T44" fmla="*/ 105 w 117"/>
                <a:gd name="T45" fmla="*/ 24 h 132"/>
                <a:gd name="T46" fmla="*/ 109 w 117"/>
                <a:gd name="T47" fmla="*/ 22 h 132"/>
                <a:gd name="T48" fmla="*/ 113 w 117"/>
                <a:gd name="T49" fmla="*/ 21 h 132"/>
                <a:gd name="T50" fmla="*/ 114 w 117"/>
                <a:gd name="T51" fmla="*/ 21 h 132"/>
                <a:gd name="T52" fmla="*/ 75 w 117"/>
                <a:gd name="T53" fmla="*/ 0 h 13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10" name="Freeform 15"/>
            <p:cNvSpPr>
              <a:spLocks/>
            </p:cNvSpPr>
            <p:nvPr userDrawn="1"/>
          </p:nvSpPr>
          <p:spPr bwMode="ltGray">
            <a:xfrm rot="373331" flipH="1">
              <a:off x="799" y="2979"/>
              <a:ext cx="87" cy="274"/>
            </a:xfrm>
            <a:custGeom>
              <a:avLst/>
              <a:gdLst>
                <a:gd name="T0" fmla="*/ 29 w 29"/>
                <a:gd name="T1" fmla="*/ 0 h 77"/>
                <a:gd name="T2" fmla="*/ 23 w 29"/>
                <a:gd name="T3" fmla="*/ 0 h 77"/>
                <a:gd name="T4" fmla="*/ 16 w 29"/>
                <a:gd name="T5" fmla="*/ 4 h 77"/>
                <a:gd name="T6" fmla="*/ 9 w 29"/>
                <a:gd name="T7" fmla="*/ 9 h 77"/>
                <a:gd name="T8" fmla="*/ 4 w 29"/>
                <a:gd name="T9" fmla="*/ 19 h 77"/>
                <a:gd name="T10" fmla="*/ 1 w 29"/>
                <a:gd name="T11" fmla="*/ 30 h 77"/>
                <a:gd name="T12" fmla="*/ 0 w 29"/>
                <a:gd name="T13" fmla="*/ 44 h 77"/>
                <a:gd name="T14" fmla="*/ 3 w 29"/>
                <a:gd name="T15" fmla="*/ 60 h 77"/>
                <a:gd name="T16" fmla="*/ 11 w 29"/>
                <a:gd name="T17" fmla="*/ 77 h 77"/>
                <a:gd name="T18" fmla="*/ 15 w 29"/>
                <a:gd name="T19" fmla="*/ 53 h 77"/>
                <a:gd name="T20" fmla="*/ 19 w 29"/>
                <a:gd name="T21" fmla="*/ 37 h 77"/>
                <a:gd name="T22" fmla="*/ 23 w 29"/>
                <a:gd name="T23" fmla="*/ 22 h 77"/>
                <a:gd name="T24" fmla="*/ 29 w 29"/>
                <a:gd name="T25" fmla="*/ 0 h 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11" name="Freeform 16"/>
            <p:cNvSpPr>
              <a:spLocks/>
            </p:cNvSpPr>
            <p:nvPr userDrawn="1"/>
          </p:nvSpPr>
          <p:spPr bwMode="ltGray">
            <a:xfrm>
              <a:off x="1190" y="3273"/>
              <a:ext cx="1108" cy="1047"/>
            </a:xfrm>
            <a:custGeom>
              <a:avLst/>
              <a:gdLst>
                <a:gd name="T0" fmla="*/ 784 w 1108"/>
                <a:gd name="T1" fmla="*/ 1047 h 1047"/>
                <a:gd name="T2" fmla="*/ 692 w 1108"/>
                <a:gd name="T3" fmla="*/ 1011 h 1047"/>
                <a:gd name="T4" fmla="*/ 607 w 1108"/>
                <a:gd name="T5" fmla="*/ 945 h 1047"/>
                <a:gd name="T6" fmla="*/ 517 w 1108"/>
                <a:gd name="T7" fmla="*/ 861 h 1047"/>
                <a:gd name="T8" fmla="*/ 432 w 1108"/>
                <a:gd name="T9" fmla="*/ 776 h 1047"/>
                <a:gd name="T10" fmla="*/ 350 w 1108"/>
                <a:gd name="T11" fmla="*/ 677 h 1047"/>
                <a:gd name="T12" fmla="*/ 266 w 1108"/>
                <a:gd name="T13" fmla="*/ 563 h 1047"/>
                <a:gd name="T14" fmla="*/ 188 w 1108"/>
                <a:gd name="T15" fmla="*/ 447 h 1047"/>
                <a:gd name="T16" fmla="*/ 122 w 1108"/>
                <a:gd name="T17" fmla="*/ 325 h 1047"/>
                <a:gd name="T18" fmla="*/ 65 w 1108"/>
                <a:gd name="T19" fmla="*/ 211 h 1047"/>
                <a:gd name="T20" fmla="*/ 21 w 1108"/>
                <a:gd name="T21" fmla="*/ 101 h 1047"/>
                <a:gd name="T22" fmla="*/ 0 w 1108"/>
                <a:gd name="T23" fmla="*/ 0 h 1047"/>
                <a:gd name="T24" fmla="*/ 109 w 1108"/>
                <a:gd name="T25" fmla="*/ 217 h 1047"/>
                <a:gd name="T26" fmla="*/ 209 w 1108"/>
                <a:gd name="T27" fmla="*/ 378 h 1047"/>
                <a:gd name="T28" fmla="*/ 294 w 1108"/>
                <a:gd name="T29" fmla="*/ 500 h 1047"/>
                <a:gd name="T30" fmla="*/ 373 w 1108"/>
                <a:gd name="T31" fmla="*/ 590 h 1047"/>
                <a:gd name="T32" fmla="*/ 441 w 1108"/>
                <a:gd name="T33" fmla="*/ 661 h 1047"/>
                <a:gd name="T34" fmla="*/ 506 w 1108"/>
                <a:gd name="T35" fmla="*/ 713 h 1047"/>
                <a:gd name="T36" fmla="*/ 564 w 1108"/>
                <a:gd name="T37" fmla="*/ 754 h 1047"/>
                <a:gd name="T38" fmla="*/ 620 w 1108"/>
                <a:gd name="T39" fmla="*/ 801 h 1047"/>
                <a:gd name="T40" fmla="*/ 754 w 1108"/>
                <a:gd name="T41" fmla="*/ 899 h 1047"/>
                <a:gd name="T42" fmla="*/ 925 w 1108"/>
                <a:gd name="T43" fmla="*/ 977 h 1047"/>
                <a:gd name="T44" fmla="*/ 1108 w 1108"/>
                <a:gd name="T45" fmla="*/ 1047 h 1047"/>
                <a:gd name="T46" fmla="*/ 784 w 1108"/>
                <a:gd name="T47" fmla="*/ 1047 h 104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37" name="Freeform 19"/>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38" name="Freeform 20"/>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grpSp>
          <p:nvGrpSpPr>
            <p:cNvPr id="13" name="Group 21"/>
            <p:cNvGrpSpPr>
              <a:grpSpLocks/>
            </p:cNvGrpSpPr>
            <p:nvPr userDrawn="1"/>
          </p:nvGrpSpPr>
          <p:grpSpPr bwMode="auto">
            <a:xfrm rot="-6691250">
              <a:off x="3642" y="127"/>
              <a:ext cx="356" cy="608"/>
              <a:chOff x="1728" y="866"/>
              <a:chExt cx="129" cy="157"/>
            </a:xfrm>
          </p:grpSpPr>
          <p:sp>
            <p:nvSpPr>
              <p:cNvPr id="33" name="Freeform 22"/>
              <p:cNvSpPr>
                <a:spLocks/>
              </p:cNvSpPr>
              <p:nvPr userDrawn="1"/>
            </p:nvSpPr>
            <p:spPr bwMode="ltGray">
              <a:xfrm>
                <a:off x="1729" y="866"/>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34" name="Freeform 23"/>
              <p:cNvSpPr>
                <a:spLocks/>
              </p:cNvSpPr>
              <p:nvPr userDrawn="1"/>
            </p:nvSpPr>
            <p:spPr bwMode="ltGray">
              <a:xfrm>
                <a:off x="1788" y="894"/>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35" name="Freeform 24"/>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grpSp>
          <p:nvGrpSpPr>
            <p:cNvPr id="14" name="Group 25"/>
            <p:cNvGrpSpPr>
              <a:grpSpLocks/>
            </p:cNvGrpSpPr>
            <p:nvPr userDrawn="1"/>
          </p:nvGrpSpPr>
          <p:grpSpPr bwMode="auto">
            <a:xfrm rot="8524840">
              <a:off x="677" y="3308"/>
              <a:ext cx="500" cy="500"/>
              <a:chOff x="1727" y="867"/>
              <a:chExt cx="129" cy="156"/>
            </a:xfrm>
          </p:grpSpPr>
          <p:sp>
            <p:nvSpPr>
              <p:cNvPr id="30" name="Freeform 26"/>
              <p:cNvSpPr>
                <a:spLocks/>
              </p:cNvSpPr>
              <p:nvPr userDrawn="1"/>
            </p:nvSpPr>
            <p:spPr bwMode="ltGray">
              <a:xfrm>
                <a:off x="1727" y="868"/>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31" name="Freeform 27"/>
              <p:cNvSpPr>
                <a:spLocks/>
              </p:cNvSpPr>
              <p:nvPr userDrawn="1"/>
            </p:nvSpPr>
            <p:spPr bwMode="ltGray">
              <a:xfrm>
                <a:off x="1786" y="896"/>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32" name="Freeform 28"/>
              <p:cNvSpPr>
                <a:spLocks/>
              </p:cNvSpPr>
              <p:nvPr userDrawn="1"/>
            </p:nvSpPr>
            <p:spPr bwMode="ltGray">
              <a:xfrm>
                <a:off x="1772" y="999"/>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grpSp>
          <p:nvGrpSpPr>
            <p:cNvPr id="15" name="Group 29"/>
            <p:cNvGrpSpPr>
              <a:grpSpLocks/>
            </p:cNvGrpSpPr>
            <p:nvPr userDrawn="1"/>
          </p:nvGrpSpPr>
          <p:grpSpPr bwMode="auto">
            <a:xfrm rot="4106450" flipH="1">
              <a:off x="404" y="270"/>
              <a:ext cx="708" cy="891"/>
              <a:chOff x="1727" y="866"/>
              <a:chExt cx="129" cy="157"/>
            </a:xfrm>
          </p:grpSpPr>
          <p:sp>
            <p:nvSpPr>
              <p:cNvPr id="27" name="Freeform 30"/>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8" name="Freeform 31"/>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9" name="Freeform 32"/>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grpSp>
          <p:nvGrpSpPr>
            <p:cNvPr id="16" name="Group 33"/>
            <p:cNvGrpSpPr>
              <a:grpSpLocks/>
            </p:cNvGrpSpPr>
            <p:nvPr userDrawn="1"/>
          </p:nvGrpSpPr>
          <p:grpSpPr bwMode="auto">
            <a:xfrm rot="10015322" flipH="1">
              <a:off x="4616" y="2392"/>
              <a:ext cx="708" cy="891"/>
              <a:chOff x="1727" y="866"/>
              <a:chExt cx="129" cy="157"/>
            </a:xfrm>
          </p:grpSpPr>
          <p:sp>
            <p:nvSpPr>
              <p:cNvPr id="24" name="Freeform 34"/>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5" name="Freeform 35"/>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6" name="Freeform 36"/>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sp>
          <p:nvSpPr>
            <p:cNvPr id="17" name="Freeform 37"/>
            <p:cNvSpPr>
              <a:spLocks/>
            </p:cNvSpPr>
            <p:nvPr userDrawn="1"/>
          </p:nvSpPr>
          <p:spPr bwMode="ltGray">
            <a:xfrm>
              <a:off x="1217" y="2"/>
              <a:ext cx="862" cy="886"/>
            </a:xfrm>
            <a:custGeom>
              <a:avLst/>
              <a:gdLst>
                <a:gd name="T0" fmla="*/ 0 w 862"/>
                <a:gd name="T1" fmla="*/ 0 h 886"/>
                <a:gd name="T2" fmla="*/ 6 w 862"/>
                <a:gd name="T3" fmla="*/ 107 h 886"/>
                <a:gd name="T4" fmla="*/ 37 w 862"/>
                <a:gd name="T5" fmla="*/ 262 h 886"/>
                <a:gd name="T6" fmla="*/ 83 w 862"/>
                <a:gd name="T7" fmla="*/ 410 h 886"/>
                <a:gd name="T8" fmla="*/ 149 w 862"/>
                <a:gd name="T9" fmla="*/ 546 h 886"/>
                <a:gd name="T10" fmla="*/ 237 w 862"/>
                <a:gd name="T11" fmla="*/ 666 h 886"/>
                <a:gd name="T12" fmla="*/ 338 w 862"/>
                <a:gd name="T13" fmla="*/ 764 h 886"/>
                <a:gd name="T14" fmla="*/ 450 w 862"/>
                <a:gd name="T15" fmla="*/ 838 h 886"/>
                <a:gd name="T16" fmla="*/ 579 w 862"/>
                <a:gd name="T17" fmla="*/ 879 h 886"/>
                <a:gd name="T18" fmla="*/ 714 w 862"/>
                <a:gd name="T19" fmla="*/ 886 h 886"/>
                <a:gd name="T20" fmla="*/ 862 w 862"/>
                <a:gd name="T21" fmla="*/ 851 h 886"/>
                <a:gd name="T22" fmla="*/ 784 w 862"/>
                <a:gd name="T23" fmla="*/ 856 h 886"/>
                <a:gd name="T24" fmla="*/ 700 w 862"/>
                <a:gd name="T25" fmla="*/ 835 h 886"/>
                <a:gd name="T26" fmla="*/ 621 w 862"/>
                <a:gd name="T27" fmla="*/ 794 h 886"/>
                <a:gd name="T28" fmla="*/ 542 w 862"/>
                <a:gd name="T29" fmla="*/ 728 h 886"/>
                <a:gd name="T30" fmla="*/ 466 w 862"/>
                <a:gd name="T31" fmla="*/ 649 h 886"/>
                <a:gd name="T32" fmla="*/ 397 w 862"/>
                <a:gd name="T33" fmla="*/ 557 h 886"/>
                <a:gd name="T34" fmla="*/ 334 w 862"/>
                <a:gd name="T35" fmla="*/ 454 h 886"/>
                <a:gd name="T36" fmla="*/ 279 w 862"/>
                <a:gd name="T37" fmla="*/ 339 h 886"/>
                <a:gd name="T38" fmla="*/ 238 w 862"/>
                <a:gd name="T39" fmla="*/ 225 h 886"/>
                <a:gd name="T40" fmla="*/ 205 w 862"/>
                <a:gd name="T41" fmla="*/ 105 h 886"/>
                <a:gd name="T42" fmla="*/ 184 w 862"/>
                <a:gd name="T43" fmla="*/ 3 h 88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18" name="Freeform 38"/>
            <p:cNvSpPr>
              <a:spLocks/>
            </p:cNvSpPr>
            <p:nvPr userDrawn="1"/>
          </p:nvSpPr>
          <p:spPr bwMode="ltGray">
            <a:xfrm rot="9832527" flipV="1">
              <a:off x="2158" y="102"/>
              <a:ext cx="681" cy="593"/>
            </a:xfrm>
            <a:custGeom>
              <a:avLst/>
              <a:gdLst>
                <a:gd name="T0" fmla="*/ 0 w 257"/>
                <a:gd name="T1" fmla="*/ 0 h 237"/>
                <a:gd name="T2" fmla="*/ 0 w 257"/>
                <a:gd name="T3" fmla="*/ 25 h 237"/>
                <a:gd name="T4" fmla="*/ 3 w 257"/>
                <a:gd name="T5" fmla="*/ 50 h 237"/>
                <a:gd name="T6" fmla="*/ 6 w 257"/>
                <a:gd name="T7" fmla="*/ 75 h 237"/>
                <a:gd name="T8" fmla="*/ 11 w 257"/>
                <a:gd name="T9" fmla="*/ 98 h 237"/>
                <a:gd name="T10" fmla="*/ 18 w 257"/>
                <a:gd name="T11" fmla="*/ 119 h 237"/>
                <a:gd name="T12" fmla="*/ 27 w 257"/>
                <a:gd name="T13" fmla="*/ 141 h 237"/>
                <a:gd name="T14" fmla="*/ 38 w 257"/>
                <a:gd name="T15" fmla="*/ 161 h 237"/>
                <a:gd name="T16" fmla="*/ 51 w 257"/>
                <a:gd name="T17" fmla="*/ 178 h 237"/>
                <a:gd name="T18" fmla="*/ 67 w 257"/>
                <a:gd name="T19" fmla="*/ 194 h 237"/>
                <a:gd name="T20" fmla="*/ 86 w 257"/>
                <a:gd name="T21" fmla="*/ 208 h 237"/>
                <a:gd name="T22" fmla="*/ 106 w 257"/>
                <a:gd name="T23" fmla="*/ 219 h 237"/>
                <a:gd name="T24" fmla="*/ 131 w 257"/>
                <a:gd name="T25" fmla="*/ 228 h 237"/>
                <a:gd name="T26" fmla="*/ 158 w 257"/>
                <a:gd name="T27" fmla="*/ 234 h 237"/>
                <a:gd name="T28" fmla="*/ 188 w 257"/>
                <a:gd name="T29" fmla="*/ 237 h 237"/>
                <a:gd name="T30" fmla="*/ 220 w 257"/>
                <a:gd name="T31" fmla="*/ 236 h 237"/>
                <a:gd name="T32" fmla="*/ 257 w 257"/>
                <a:gd name="T33" fmla="*/ 232 h 237"/>
                <a:gd name="T34" fmla="*/ 224 w 257"/>
                <a:gd name="T35" fmla="*/ 227 h 237"/>
                <a:gd name="T36" fmla="*/ 195 w 257"/>
                <a:gd name="T37" fmla="*/ 220 h 237"/>
                <a:gd name="T38" fmla="*/ 170 w 257"/>
                <a:gd name="T39" fmla="*/ 212 h 237"/>
                <a:gd name="T40" fmla="*/ 148 w 257"/>
                <a:gd name="T41" fmla="*/ 204 h 237"/>
                <a:gd name="T42" fmla="*/ 128 w 257"/>
                <a:gd name="T43" fmla="*/ 193 h 237"/>
                <a:gd name="T44" fmla="*/ 112 w 257"/>
                <a:gd name="T45" fmla="*/ 182 h 237"/>
                <a:gd name="T46" fmla="*/ 97 w 257"/>
                <a:gd name="T47" fmla="*/ 169 h 237"/>
                <a:gd name="T48" fmla="*/ 84 w 257"/>
                <a:gd name="T49" fmla="*/ 155 h 237"/>
                <a:gd name="T50" fmla="*/ 72 w 257"/>
                <a:gd name="T51" fmla="*/ 141 h 237"/>
                <a:gd name="T52" fmla="*/ 61 w 257"/>
                <a:gd name="T53" fmla="*/ 125 h 237"/>
                <a:gd name="T54" fmla="*/ 52 w 257"/>
                <a:gd name="T55" fmla="*/ 107 h 237"/>
                <a:gd name="T56" fmla="*/ 43 w 257"/>
                <a:gd name="T57" fmla="*/ 88 h 237"/>
                <a:gd name="T58" fmla="*/ 33 w 257"/>
                <a:gd name="T59" fmla="*/ 69 h 237"/>
                <a:gd name="T60" fmla="*/ 23 w 257"/>
                <a:gd name="T61" fmla="*/ 47 h 237"/>
                <a:gd name="T62" fmla="*/ 12 w 257"/>
                <a:gd name="T63" fmla="*/ 24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19" name="Freeform 39"/>
            <p:cNvSpPr>
              <a:spLocks/>
            </p:cNvSpPr>
            <p:nvPr userDrawn="1"/>
          </p:nvSpPr>
          <p:spPr bwMode="ltGray">
            <a:xfrm rot="9832527" flipV="1">
              <a:off x="1997" y="858"/>
              <a:ext cx="330" cy="278"/>
            </a:xfrm>
            <a:custGeom>
              <a:avLst/>
              <a:gdLst>
                <a:gd name="T0" fmla="*/ 77 w 124"/>
                <a:gd name="T1" fmla="*/ 0 h 110"/>
                <a:gd name="T2" fmla="*/ 124 w 124"/>
                <a:gd name="T3" fmla="*/ 108 h 110"/>
                <a:gd name="T4" fmla="*/ 120 w 124"/>
                <a:gd name="T5" fmla="*/ 107 h 110"/>
                <a:gd name="T6" fmla="*/ 107 w 124"/>
                <a:gd name="T7" fmla="*/ 105 h 110"/>
                <a:gd name="T8" fmla="*/ 89 w 124"/>
                <a:gd name="T9" fmla="*/ 101 h 110"/>
                <a:gd name="T10" fmla="*/ 68 w 124"/>
                <a:gd name="T11" fmla="*/ 99 h 110"/>
                <a:gd name="T12" fmla="*/ 45 w 124"/>
                <a:gd name="T13" fmla="*/ 97 h 110"/>
                <a:gd name="T14" fmla="*/ 25 w 124"/>
                <a:gd name="T15" fmla="*/ 98 h 110"/>
                <a:gd name="T16" fmla="*/ 9 w 124"/>
                <a:gd name="T17" fmla="*/ 102 h 110"/>
                <a:gd name="T18" fmla="*/ 0 w 124"/>
                <a:gd name="T19" fmla="*/ 110 h 110"/>
                <a:gd name="T20" fmla="*/ 4 w 124"/>
                <a:gd name="T21" fmla="*/ 98 h 110"/>
                <a:gd name="T22" fmla="*/ 8 w 124"/>
                <a:gd name="T23" fmla="*/ 89 h 110"/>
                <a:gd name="T24" fmla="*/ 16 w 124"/>
                <a:gd name="T25" fmla="*/ 82 h 110"/>
                <a:gd name="T26" fmla="*/ 25 w 124"/>
                <a:gd name="T27" fmla="*/ 76 h 110"/>
                <a:gd name="T28" fmla="*/ 36 w 124"/>
                <a:gd name="T29" fmla="*/ 72 h 110"/>
                <a:gd name="T30" fmla="*/ 47 w 124"/>
                <a:gd name="T31" fmla="*/ 71 h 110"/>
                <a:gd name="T32" fmla="*/ 59 w 124"/>
                <a:gd name="T33" fmla="*/ 71 h 110"/>
                <a:gd name="T34" fmla="*/ 72 w 124"/>
                <a:gd name="T35" fmla="*/ 74 h 110"/>
                <a:gd name="T36" fmla="*/ 73 w 124"/>
                <a:gd name="T37" fmla="*/ 71 h 110"/>
                <a:gd name="T38" fmla="*/ 70 w 124"/>
                <a:gd name="T39" fmla="*/ 56 h 110"/>
                <a:gd name="T40" fmla="*/ 67 w 124"/>
                <a:gd name="T41" fmla="*/ 38 h 110"/>
                <a:gd name="T42" fmla="*/ 65 w 124"/>
                <a:gd name="T43" fmla="*/ 30 h 110"/>
                <a:gd name="T44" fmla="*/ 63 w 124"/>
                <a:gd name="T45" fmla="*/ 30 h 110"/>
                <a:gd name="T46" fmla="*/ 61 w 124"/>
                <a:gd name="T47" fmla="*/ 29 h 110"/>
                <a:gd name="T48" fmla="*/ 59 w 124"/>
                <a:gd name="T49" fmla="*/ 26 h 110"/>
                <a:gd name="T50" fmla="*/ 57 w 124"/>
                <a:gd name="T51" fmla="*/ 23 h 110"/>
                <a:gd name="T52" fmla="*/ 57 w 124"/>
                <a:gd name="T53" fmla="*/ 19 h 110"/>
                <a:gd name="T54" fmla="*/ 59 w 124"/>
                <a:gd name="T55" fmla="*/ 14 h 110"/>
                <a:gd name="T56" fmla="*/ 66 w 124"/>
                <a:gd name="T57" fmla="*/ 8 h 110"/>
                <a:gd name="T58" fmla="*/ 77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 name="Freeform 40"/>
            <p:cNvSpPr>
              <a:spLocks/>
            </p:cNvSpPr>
            <p:nvPr userDrawn="1"/>
          </p:nvSpPr>
          <p:spPr bwMode="ltGray">
            <a:xfrm rot="9832527" flipV="1">
              <a:off x="2224" y="808"/>
              <a:ext cx="123" cy="233"/>
            </a:xfrm>
            <a:custGeom>
              <a:avLst/>
              <a:gdLst>
                <a:gd name="T0" fmla="*/ 31 w 46"/>
                <a:gd name="T1" fmla="*/ 0 h 94"/>
                <a:gd name="T2" fmla="*/ 20 w 46"/>
                <a:gd name="T3" fmla="*/ 38 h 94"/>
                <a:gd name="T4" fmla="*/ 15 w 46"/>
                <a:gd name="T5" fmla="*/ 62 h 94"/>
                <a:gd name="T6" fmla="*/ 11 w 46"/>
                <a:gd name="T7" fmla="*/ 79 h 94"/>
                <a:gd name="T8" fmla="*/ 0 w 46"/>
                <a:gd name="T9" fmla="*/ 94 h 94"/>
                <a:gd name="T10" fmla="*/ 12 w 46"/>
                <a:gd name="T11" fmla="*/ 88 h 94"/>
                <a:gd name="T12" fmla="*/ 23 w 46"/>
                <a:gd name="T13" fmla="*/ 80 h 94"/>
                <a:gd name="T14" fmla="*/ 32 w 46"/>
                <a:gd name="T15" fmla="*/ 69 h 94"/>
                <a:gd name="T16" fmla="*/ 40 w 46"/>
                <a:gd name="T17" fmla="*/ 57 h 94"/>
                <a:gd name="T18" fmla="*/ 45 w 46"/>
                <a:gd name="T19" fmla="*/ 44 h 94"/>
                <a:gd name="T20" fmla="*/ 46 w 46"/>
                <a:gd name="T21" fmla="*/ 30 h 94"/>
                <a:gd name="T22" fmla="*/ 42 w 46"/>
                <a:gd name="T23" fmla="*/ 15 h 94"/>
                <a:gd name="T24" fmla="*/ 31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1" name="Freeform 41"/>
            <p:cNvSpPr>
              <a:spLocks/>
            </p:cNvSpPr>
            <p:nvPr userDrawn="1"/>
          </p:nvSpPr>
          <p:spPr bwMode="ltGray">
            <a:xfrm>
              <a:off x="1603" y="0"/>
              <a:ext cx="124" cy="121"/>
            </a:xfrm>
            <a:custGeom>
              <a:avLst/>
              <a:gdLst>
                <a:gd name="T0" fmla="*/ 124 w 124"/>
                <a:gd name="T1" fmla="*/ 0 h 121"/>
                <a:gd name="T2" fmla="*/ 113 w 124"/>
                <a:gd name="T3" fmla="*/ 9 h 121"/>
                <a:gd name="T4" fmla="*/ 99 w 124"/>
                <a:gd name="T5" fmla="*/ 25 h 121"/>
                <a:gd name="T6" fmla="*/ 81 w 124"/>
                <a:gd name="T7" fmla="*/ 41 h 121"/>
                <a:gd name="T8" fmla="*/ 63 w 124"/>
                <a:gd name="T9" fmla="*/ 54 h 121"/>
                <a:gd name="T10" fmla="*/ 41 w 124"/>
                <a:gd name="T11" fmla="*/ 66 h 121"/>
                <a:gd name="T12" fmla="*/ 22 w 124"/>
                <a:gd name="T13" fmla="*/ 74 h 121"/>
                <a:gd name="T14" fmla="*/ 0 w 124"/>
                <a:gd name="T15" fmla="*/ 75 h 121"/>
                <a:gd name="T16" fmla="*/ 10 w 124"/>
                <a:gd name="T17" fmla="*/ 96 h 121"/>
                <a:gd name="T18" fmla="*/ 23 w 124"/>
                <a:gd name="T19" fmla="*/ 113 h 121"/>
                <a:gd name="T20" fmla="*/ 41 w 124"/>
                <a:gd name="T21" fmla="*/ 121 h 121"/>
                <a:gd name="T22" fmla="*/ 60 w 124"/>
                <a:gd name="T23" fmla="*/ 121 h 121"/>
                <a:gd name="T24" fmla="*/ 83 w 124"/>
                <a:gd name="T25" fmla="*/ 111 h 121"/>
                <a:gd name="T26" fmla="*/ 101 w 124"/>
                <a:gd name="T27" fmla="*/ 88 h 121"/>
                <a:gd name="T28" fmla="*/ 116 w 124"/>
                <a:gd name="T29" fmla="*/ 53 h 121"/>
                <a:gd name="T30" fmla="*/ 124 w 124"/>
                <a:gd name="T31" fmla="*/ 0 h 1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2" name="Freeform 42"/>
            <p:cNvSpPr>
              <a:spLocks/>
            </p:cNvSpPr>
            <p:nvPr userDrawn="1"/>
          </p:nvSpPr>
          <p:spPr bwMode="ltGray">
            <a:xfrm rot="9832527" flipV="1">
              <a:off x="2173" y="1238"/>
              <a:ext cx="393" cy="2300"/>
            </a:xfrm>
            <a:custGeom>
              <a:avLst/>
              <a:gdLst>
                <a:gd name="T0" fmla="*/ 0 w 149"/>
                <a:gd name="T1" fmla="*/ 0 h 704"/>
                <a:gd name="T2" fmla="*/ 6 w 149"/>
                <a:gd name="T3" fmla="*/ 6 h 704"/>
                <a:gd name="T4" fmla="*/ 16 w 149"/>
                <a:gd name="T5" fmla="*/ 14 h 704"/>
                <a:gd name="T6" fmla="*/ 28 w 149"/>
                <a:gd name="T7" fmla="*/ 24 h 704"/>
                <a:gd name="T8" fmla="*/ 41 w 149"/>
                <a:gd name="T9" fmla="*/ 37 h 704"/>
                <a:gd name="T10" fmla="*/ 58 w 149"/>
                <a:gd name="T11" fmla="*/ 53 h 704"/>
                <a:gd name="T12" fmla="*/ 73 w 149"/>
                <a:gd name="T13" fmla="*/ 70 h 704"/>
                <a:gd name="T14" fmla="*/ 88 w 149"/>
                <a:gd name="T15" fmla="*/ 90 h 704"/>
                <a:gd name="T16" fmla="*/ 100 w 149"/>
                <a:gd name="T17" fmla="*/ 113 h 704"/>
                <a:gd name="T18" fmla="*/ 112 w 149"/>
                <a:gd name="T19" fmla="*/ 137 h 704"/>
                <a:gd name="T20" fmla="*/ 120 w 149"/>
                <a:gd name="T21" fmla="*/ 165 h 704"/>
                <a:gd name="T22" fmla="*/ 124 w 149"/>
                <a:gd name="T23" fmla="*/ 196 h 704"/>
                <a:gd name="T24" fmla="*/ 126 w 149"/>
                <a:gd name="T25" fmla="*/ 228 h 704"/>
                <a:gd name="T26" fmla="*/ 120 w 149"/>
                <a:gd name="T27" fmla="*/ 264 h 704"/>
                <a:gd name="T28" fmla="*/ 109 w 149"/>
                <a:gd name="T29" fmla="*/ 302 h 704"/>
                <a:gd name="T30" fmla="*/ 92 w 149"/>
                <a:gd name="T31" fmla="*/ 342 h 704"/>
                <a:gd name="T32" fmla="*/ 67 w 149"/>
                <a:gd name="T33" fmla="*/ 386 h 704"/>
                <a:gd name="T34" fmla="*/ 39 w 149"/>
                <a:gd name="T35" fmla="*/ 436 h 704"/>
                <a:gd name="T36" fmla="*/ 21 w 149"/>
                <a:gd name="T37" fmla="*/ 482 h 704"/>
                <a:gd name="T38" fmla="*/ 10 w 149"/>
                <a:gd name="T39" fmla="*/ 525 h 704"/>
                <a:gd name="T40" fmla="*/ 6 w 149"/>
                <a:gd name="T41" fmla="*/ 566 h 704"/>
                <a:gd name="T42" fmla="*/ 6 w 149"/>
                <a:gd name="T43" fmla="*/ 605 h 704"/>
                <a:gd name="T44" fmla="*/ 8 w 149"/>
                <a:gd name="T45" fmla="*/ 641 h 704"/>
                <a:gd name="T46" fmla="*/ 12 w 149"/>
                <a:gd name="T47" fmla="*/ 673 h 704"/>
                <a:gd name="T48" fmla="*/ 14 w 149"/>
                <a:gd name="T49" fmla="*/ 704 h 704"/>
                <a:gd name="T50" fmla="*/ 41 w 149"/>
                <a:gd name="T51" fmla="*/ 688 h 704"/>
                <a:gd name="T52" fmla="*/ 39 w 149"/>
                <a:gd name="T53" fmla="*/ 680 h 704"/>
                <a:gd name="T54" fmla="*/ 36 w 149"/>
                <a:gd name="T55" fmla="*/ 657 h 704"/>
                <a:gd name="T56" fmla="*/ 33 w 149"/>
                <a:gd name="T57" fmla="*/ 622 h 704"/>
                <a:gd name="T58" fmla="*/ 35 w 149"/>
                <a:gd name="T59" fmla="*/ 575 h 704"/>
                <a:gd name="T60" fmla="*/ 41 w 149"/>
                <a:gd name="T61" fmla="*/ 519 h 704"/>
                <a:gd name="T62" fmla="*/ 58 w 149"/>
                <a:gd name="T63" fmla="*/ 455 h 704"/>
                <a:gd name="T64" fmla="*/ 86 w 149"/>
                <a:gd name="T65" fmla="*/ 386 h 704"/>
                <a:gd name="T66" fmla="*/ 129 w 149"/>
                <a:gd name="T67" fmla="*/ 313 h 704"/>
                <a:gd name="T68" fmla="*/ 143 w 149"/>
                <a:gd name="T69" fmla="*/ 279 h 704"/>
                <a:gd name="T70" fmla="*/ 149 w 149"/>
                <a:gd name="T71" fmla="*/ 235 h 704"/>
                <a:gd name="T72" fmla="*/ 144 w 149"/>
                <a:gd name="T73" fmla="*/ 184 h 704"/>
                <a:gd name="T74" fmla="*/ 131 w 149"/>
                <a:gd name="T75" fmla="*/ 134 h 704"/>
                <a:gd name="T76" fmla="*/ 109 w 149"/>
                <a:gd name="T77" fmla="*/ 85 h 704"/>
                <a:gd name="T78" fmla="*/ 81 w 149"/>
                <a:gd name="T79" fmla="*/ 44 h 704"/>
                <a:gd name="T80" fmla="*/ 44 w 149"/>
                <a:gd name="T81" fmla="*/ 14 h 704"/>
                <a:gd name="T82" fmla="*/ 0 w 149"/>
                <a:gd name="T83" fmla="*/ 0 h 7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3" name="Freeform 43"/>
            <p:cNvSpPr>
              <a:spLocks/>
            </p:cNvSpPr>
            <p:nvPr userDrawn="1"/>
          </p:nvSpPr>
          <p:spPr bwMode="ltGray">
            <a:xfrm>
              <a:off x="0" y="1848"/>
              <a:ext cx="36" cy="132"/>
            </a:xfrm>
            <a:custGeom>
              <a:avLst/>
              <a:gdLst>
                <a:gd name="T0" fmla="*/ 0 w 36"/>
                <a:gd name="T1" fmla="*/ 0 h 132"/>
                <a:gd name="T2" fmla="*/ 36 w 36"/>
                <a:gd name="T3" fmla="*/ 12 h 132"/>
                <a:gd name="T4" fmla="*/ 0 w 36"/>
                <a:gd name="T5" fmla="*/ 132 h 132"/>
                <a:gd name="T6" fmla="*/ 0 w 36"/>
                <a:gd name="T7" fmla="*/ 0 h 13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 h="132">
                  <a:moveTo>
                    <a:pt x="0" y="0"/>
                  </a:moveTo>
                  <a:lnTo>
                    <a:pt x="36" y="12"/>
                  </a:lnTo>
                  <a:lnTo>
                    <a:pt x="0" y="132"/>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sp>
        <p:nvSpPr>
          <p:cNvPr id="1131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1131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47" name="Rectangle 45"/>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48" name="Rectangle 46"/>
          <p:cNvSpPr>
            <a:spLocks noGrp="1" noChangeArrowheads="1"/>
          </p:cNvSpPr>
          <p:nvPr>
            <p:ph type="sldNum" sz="quarter" idx="12"/>
          </p:nvPr>
        </p:nvSpPr>
        <p:spPr/>
        <p:txBody>
          <a:bodyPr/>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EE1AB56-0A1A-4A39-9118-77C5DFC1B8DC}" type="slidenum">
              <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401713891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5"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6"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93D5718-899A-4106-BE84-48FC3838FC05}" type="slidenum">
              <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39382755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5"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6"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48D5731-77F4-4FFD-BB97-949698BE6248}" type="slidenum">
              <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41931846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6"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7"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8FC33C-38EC-431E-AACB-78DDB4073C6C}" type="slidenum">
              <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376082781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8"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9"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22E0E3B-5ECE-49CB-85A4-F5E6CDF56262}" type="slidenum">
              <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87647872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4"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5"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BE7C3F4-C7C2-4383-8538-ECD7261878F1}" type="slidenum">
              <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391808563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3"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4"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DAEC2F7-3BC0-44BF-BBCE-AA5AA16937AF}" type="slidenum">
              <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243827584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6"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7"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1CA8B96-A164-4E22-AD6E-43E33ED6D98F}" type="slidenum">
              <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205185437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6"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7"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E81F432-9061-4503-BB34-2F80A5083D7A}" type="slidenum">
              <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173222540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5"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6"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A686F1-097F-475E-AFF7-F02F2875B0D2}" type="slidenum">
              <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25655054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5"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6"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8FF40D6-1F31-4324-BC3D-34831131C83E}" type="slidenum">
              <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374714078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913" y="103188"/>
            <a:ext cx="8243887" cy="131445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456113"/>
          </a:xfrm>
        </p:spPr>
        <p:txBody>
          <a:bodyPr/>
          <a:lstStyle/>
          <a:p>
            <a:pPr lvl="0"/>
            <a:endParaRPr lang="ru-RU" noProof="0" smtClean="0"/>
          </a:p>
        </p:txBody>
      </p:sp>
      <p:sp>
        <p:nvSpPr>
          <p:cNvPr id="4"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5"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6"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141D57F-BB8D-4D19-B0E1-949C93BDDDE1}" type="slidenum">
              <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295313166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3175" y="4267200"/>
            <a:ext cx="9140825" cy="2590800"/>
            <a:chOff x="2" y="2688"/>
            <a:chExt cx="5758" cy="1632"/>
          </a:xfrm>
        </p:grpSpPr>
        <p:sp>
          <p:nvSpPr>
            <p:cNvPr id="5" name="Freeform 3"/>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4316">
                  <a:moveTo>
                    <a:pt x="5740" y="4316"/>
                  </a:moveTo>
                  <a:lnTo>
                    <a:pt x="0" y="4316"/>
                  </a:lnTo>
                  <a:lnTo>
                    <a:pt x="0" y="0"/>
                  </a:lnTo>
                  <a:lnTo>
                    <a:pt x="5740" y="0"/>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nvGrpSpPr>
            <p:cNvPr id="6" name="Group 4"/>
            <p:cNvGrpSpPr>
              <a:grpSpLocks/>
            </p:cNvGrpSpPr>
            <p:nvPr userDrawn="1"/>
          </p:nvGrpSpPr>
          <p:grpSpPr bwMode="auto">
            <a:xfrm>
              <a:off x="3528" y="3715"/>
              <a:ext cx="792" cy="521"/>
              <a:chOff x="3527" y="3715"/>
              <a:chExt cx="792" cy="521"/>
            </a:xfrm>
          </p:grpSpPr>
          <p:sp>
            <p:nvSpPr>
              <p:cNvPr id="57"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58"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59"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0"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1"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2" name="Freeform 10"/>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3" name="Freeform 11"/>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4" name="Freeform 12"/>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5" name="Freeform 13"/>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6" name="Freeform 14"/>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7"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grpSp>
        <p:grpSp>
          <p:nvGrpSpPr>
            <p:cNvPr id="7" name="Group 16"/>
            <p:cNvGrpSpPr>
              <a:grpSpLocks/>
            </p:cNvGrpSpPr>
            <p:nvPr userDrawn="1"/>
          </p:nvGrpSpPr>
          <p:grpSpPr bwMode="auto">
            <a:xfrm>
              <a:off x="1776" y="3631"/>
              <a:ext cx="1626" cy="683"/>
              <a:chOff x="1776" y="3631"/>
              <a:chExt cx="1626" cy="683"/>
            </a:xfrm>
          </p:grpSpPr>
          <p:sp>
            <p:nvSpPr>
              <p:cNvPr id="39"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0"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1"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2"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3"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4"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5"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6"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7" name="Freeform 25"/>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8" name="Freeform 26"/>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9" name="Freeform 27"/>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50" name="Freeform 28"/>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51" name="Freeform 29"/>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2" name="Freeform 30"/>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3" name="Freeform 31"/>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54" name="Freeform 32"/>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55" name="Freeform 33"/>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56" name="Freeform 34"/>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grpSp>
          <p:nvGrpSpPr>
            <p:cNvPr id="8" name="Group 35"/>
            <p:cNvGrpSpPr>
              <a:grpSpLocks/>
            </p:cNvGrpSpPr>
            <p:nvPr userDrawn="1"/>
          </p:nvGrpSpPr>
          <p:grpSpPr bwMode="auto">
            <a:xfrm>
              <a:off x="4128" y="3360"/>
              <a:ext cx="1351" cy="821"/>
              <a:chOff x="4128" y="3360"/>
              <a:chExt cx="1351" cy="821"/>
            </a:xfrm>
          </p:grpSpPr>
          <p:sp>
            <p:nvSpPr>
              <p:cNvPr id="22" name="Freeform 36"/>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3" name="Freeform 37"/>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4" name="Freeform 38"/>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5" name="Freeform 39"/>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6" name="Freeform 40"/>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7" name="Freeform 41"/>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8" name="Freeform 42"/>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9" name="Freeform 43"/>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30" name="Freeform 44"/>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1" name="Freeform 45"/>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2" name="Freeform 46"/>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3"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4"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5"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6"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7"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8"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grpSp>
        <p:grpSp>
          <p:nvGrpSpPr>
            <p:cNvPr id="9" name="Group 53"/>
            <p:cNvGrpSpPr>
              <a:grpSpLocks/>
            </p:cNvGrpSpPr>
            <p:nvPr userDrawn="1"/>
          </p:nvGrpSpPr>
          <p:grpSpPr bwMode="auto">
            <a:xfrm>
              <a:off x="5280" y="3024"/>
              <a:ext cx="425" cy="258"/>
              <a:chOff x="5280" y="3024"/>
              <a:chExt cx="425" cy="258"/>
            </a:xfrm>
          </p:grpSpPr>
          <p:sp>
            <p:nvSpPr>
              <p:cNvPr id="10" name="Freeform 54"/>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1" name="Freeform 55"/>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2" name="Freeform 56"/>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3" name="Freeform 57"/>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4" name="Freeform 58"/>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5" name="Freeform 59"/>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6" name="Freeform 60"/>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nvGrpSpPr>
              <p:cNvPr id="17" name="Group 61"/>
              <p:cNvGrpSpPr>
                <a:grpSpLocks/>
              </p:cNvGrpSpPr>
              <p:nvPr/>
            </p:nvGrpSpPr>
            <p:grpSpPr bwMode="auto">
              <a:xfrm>
                <a:off x="5381" y="3085"/>
                <a:ext cx="227" cy="132"/>
                <a:chOff x="5381" y="3085"/>
                <a:chExt cx="227" cy="132"/>
              </a:xfrm>
            </p:grpSpPr>
            <p:sp>
              <p:nvSpPr>
                <p:cNvPr id="18"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9"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20"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21"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grpSp>
      </p:grpSp>
      <p:sp>
        <p:nvSpPr>
          <p:cNvPr id="117826" name="Rectangle 66"/>
          <p:cNvSpPr>
            <a:spLocks noGrp="1" noChangeArrowheads="1"/>
          </p:cNvSpPr>
          <p:nvPr>
            <p:ph type="ctrTitle" sz="quarter"/>
          </p:nvPr>
        </p:nvSpPr>
        <p:spPr>
          <a:xfrm>
            <a:off x="685800" y="1692275"/>
            <a:ext cx="7772400" cy="1736725"/>
          </a:xfrm>
        </p:spPr>
        <p:txBody>
          <a:bodyPr anchor="b"/>
          <a:lstStyle>
            <a:lvl1pPr>
              <a:defRPr sz="5400"/>
            </a:lvl1pPr>
          </a:lstStyle>
          <a:p>
            <a:r>
              <a:rPr lang="ru-RU"/>
              <a:t>Образец заголовка</a:t>
            </a:r>
          </a:p>
        </p:txBody>
      </p:sp>
      <p:sp>
        <p:nvSpPr>
          <p:cNvPr id="117827"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68" name="Rectangle 68"/>
          <p:cNvSpPr>
            <a:spLocks noGrp="1" noChangeArrowheads="1"/>
          </p:cNvSpPr>
          <p:nvPr>
            <p:ph type="dt" sz="quarter" idx="10"/>
          </p:nvPr>
        </p:nvSpPr>
        <p:spPr>
          <a:xfrm>
            <a:off x="457200" y="6248400"/>
            <a:ext cx="2133600" cy="457200"/>
          </a:xfr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9" name="Rectangle 69"/>
          <p:cNvSpPr>
            <a:spLocks noGrp="1" noChangeArrowheads="1"/>
          </p:cNvSpPr>
          <p:nvPr>
            <p:ph type="ftr" sz="quarter" idx="11"/>
          </p:nvPr>
        </p:nvSpPr>
        <p:spPr>
          <a:xfrm>
            <a:off x="3124200" y="6248400"/>
            <a:ext cx="2895600" cy="457200"/>
          </a:xfrm>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70" name="Rectangle 70"/>
          <p:cNvSpPr>
            <a:spLocks noGrp="1" noChangeArrowheads="1"/>
          </p:cNvSpPr>
          <p:nvPr>
            <p:ph type="sldNum" sz="quarter" idx="12"/>
          </p:nvPr>
        </p:nvSpPr>
        <p:spPr>
          <a:xfrm>
            <a:off x="6553200" y="6248400"/>
            <a:ext cx="2133600" cy="457200"/>
          </a:xfrm>
        </p:spPr>
        <p:txBody>
          <a:bodyPr/>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F048804-EF81-4080-B28E-34B67AE53E0E}"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18052038"/>
      </p:ext>
    </p:extLst>
  </p:cSld>
  <p:clrMapOvr>
    <a:masterClrMapping/>
  </p:clrMapOvr>
  <p:transition spd="med">
    <p:zoom/>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5"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5DCF87-F92E-40AE-B49D-C99653FC2339}"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11929033"/>
      </p:ext>
    </p:extLst>
  </p:cSld>
  <p:clrMapOvr>
    <a:masterClrMapping/>
  </p:clrMapOvr>
  <p:transition spd="med">
    <p:zoom/>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5"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EFFBB2E-F123-4837-A1A1-4476C85B9B94}"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12490627"/>
      </p:ext>
    </p:extLst>
  </p:cSld>
  <p:clrMapOvr>
    <a:masterClrMapping/>
  </p:clrMapOvr>
  <p:transition spd="med">
    <p:zoom/>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7"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35C1F4D-2ABB-4C87-B168-2D543DC8C8FB}"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8813135"/>
      </p:ext>
    </p:extLst>
  </p:cSld>
  <p:clrMapOvr>
    <a:masterClrMapping/>
  </p:clrMapOvr>
  <p:transition spd="med">
    <p:zoom/>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8"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9"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D3BEF29-836D-418E-A412-CF18C4558646}"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75649261"/>
      </p:ext>
    </p:extLst>
  </p:cSld>
  <p:clrMapOvr>
    <a:masterClrMapping/>
  </p:clrMapOvr>
  <p:transition spd="med">
    <p:zoom/>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4"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5"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FDFAB6D-6371-4DC5-A714-7B36FEA0BFD1}"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53216044"/>
      </p:ext>
    </p:extLst>
  </p:cSld>
  <p:clrMapOvr>
    <a:masterClrMapping/>
  </p:clrMapOvr>
  <p:transition spd="med">
    <p:zoom/>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3"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4"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461A6CE-F935-4485-B625-27AD4E86C310}"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4881991"/>
      </p:ext>
    </p:extLst>
  </p:cSld>
  <p:clrMapOvr>
    <a:masterClrMapping/>
  </p:clrMapOvr>
  <p:transition spd="med">
    <p:zoom/>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7"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92303DE-AC57-429C-9FD8-CBC7CD221352}"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80687796"/>
      </p:ext>
    </p:extLst>
  </p:cSld>
  <p:clrMapOvr>
    <a:masterClrMapping/>
  </p:clrMapOvr>
  <p:transition spd="med">
    <p:zoom/>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7"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57E1198-9F27-4222-B124-1EE5C2BD3B0F}"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32194249"/>
      </p:ext>
    </p:extLst>
  </p:cSld>
  <p:clrMapOvr>
    <a:masterClrMapping/>
  </p:clrMapOvr>
  <p:transition spd="med">
    <p:zoom/>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5"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528E102-4638-4985-88A5-FB78878092BF}"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19092629"/>
      </p:ext>
    </p:extLst>
  </p:cSld>
  <p:clrMapOvr>
    <a:masterClrMapping/>
  </p:clrMapOvr>
  <p:transition spd="med">
    <p:zoom/>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4835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7813"/>
            <a:ext cx="6019800" cy="58483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9"/>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5" name="Rectangle 70"/>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6" name="Rectangle 71"/>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AF2B794-7630-4536-9E28-839A4E7ADB91}"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08692681"/>
      </p:ext>
    </p:extLst>
  </p:cSld>
  <p:clrMapOvr>
    <a:masterClrMapping/>
  </p:clrMapOvr>
  <p:transition spd="med">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slideLayout" Target="../slideLayouts/slideLayout41.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theme" Target="../theme/theme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1.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theme" Target="../theme/theme5.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9154" name="Group 2"/>
          <p:cNvGrpSpPr>
            <a:grpSpLocks/>
          </p:cNvGrpSpPr>
          <p:nvPr/>
        </p:nvGrpSpPr>
        <p:grpSpPr bwMode="auto">
          <a:xfrm>
            <a:off x="-7938" y="0"/>
            <a:ext cx="2833688" cy="6856413"/>
            <a:chOff x="-5" y="0"/>
            <a:chExt cx="1785" cy="4319"/>
          </a:xfrm>
        </p:grpSpPr>
        <p:sp>
          <p:nvSpPr>
            <p:cNvPr id="49155" name="Freeform 3"/>
            <p:cNvSpPr>
              <a:spLocks/>
            </p:cNvSpPr>
            <p:nvPr/>
          </p:nvSpPr>
          <p:spPr bwMode="ltGray">
            <a:xfrm>
              <a:off x="-5" y="3262"/>
              <a:ext cx="472" cy="802"/>
            </a:xfrm>
            <a:custGeom>
              <a:avLst/>
              <a:gdLst>
                <a:gd name="T0" fmla="*/ 5 w 472"/>
                <a:gd name="T1" fmla="*/ 32 h 802"/>
                <a:gd name="T2" fmla="*/ 189 w 472"/>
                <a:gd name="T3" fmla="*/ 26 h 802"/>
                <a:gd name="T4" fmla="*/ 309 w 472"/>
                <a:gd name="T5" fmla="*/ 66 h 802"/>
                <a:gd name="T6" fmla="*/ 357 w 472"/>
                <a:gd name="T7" fmla="*/ 98 h 802"/>
                <a:gd name="T8" fmla="*/ 413 w 472"/>
                <a:gd name="T9" fmla="*/ 162 h 802"/>
                <a:gd name="T10" fmla="*/ 437 w 472"/>
                <a:gd name="T11" fmla="*/ 250 h 802"/>
                <a:gd name="T12" fmla="*/ 397 w 472"/>
                <a:gd name="T13" fmla="*/ 530 h 802"/>
                <a:gd name="T14" fmla="*/ 341 w 472"/>
                <a:gd name="T15" fmla="*/ 634 h 802"/>
                <a:gd name="T16" fmla="*/ 173 w 472"/>
                <a:gd name="T17" fmla="*/ 714 h 802"/>
                <a:gd name="T18" fmla="*/ 77 w 472"/>
                <a:gd name="T19" fmla="*/ 730 h 802"/>
                <a:gd name="T20" fmla="*/ 69 w 472"/>
                <a:gd name="T21" fmla="*/ 802 h 802"/>
                <a:gd name="T22" fmla="*/ 7 w 472"/>
                <a:gd name="T23" fmla="*/ 788 h 802"/>
                <a:gd name="T24" fmla="*/ 5 w 472"/>
                <a:gd name="T25" fmla="*/ 751 h 802"/>
                <a:gd name="T26" fmla="*/ 37 w 472"/>
                <a:gd name="T27" fmla="*/ 722 h 802"/>
                <a:gd name="T28" fmla="*/ 5 w 472"/>
                <a:gd name="T29" fmla="*/ 670 h 802"/>
                <a:gd name="T30" fmla="*/ 5 w 472"/>
                <a:gd name="T31" fmla="*/ 32 h 8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9156" name="Group 4"/>
            <p:cNvGrpSpPr>
              <a:grpSpLocks/>
            </p:cNvGrpSpPr>
            <p:nvPr/>
          </p:nvGrpSpPr>
          <p:grpSpPr bwMode="auto">
            <a:xfrm rot="14964908" flipH="1">
              <a:off x="104" y="2441"/>
              <a:ext cx="452" cy="444"/>
              <a:chOff x="1727" y="866"/>
              <a:chExt cx="129" cy="157"/>
            </a:xfrm>
          </p:grpSpPr>
          <p:sp>
            <p:nvSpPr>
              <p:cNvPr id="49157" name="Freeform 5"/>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58" name="Freeform 6"/>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59" name="Freeform 7"/>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49160" name="Freeform 8"/>
            <p:cNvSpPr>
              <a:spLocks/>
            </p:cNvSpPr>
            <p:nvPr/>
          </p:nvSpPr>
          <p:spPr bwMode="ltGray">
            <a:xfrm>
              <a:off x="90" y="1736"/>
              <a:ext cx="710" cy="768"/>
            </a:xfrm>
            <a:custGeom>
              <a:avLst/>
              <a:gdLst>
                <a:gd name="T0" fmla="*/ 14 w 710"/>
                <a:gd name="T1" fmla="*/ 416 h 768"/>
                <a:gd name="T2" fmla="*/ 14 w 710"/>
                <a:gd name="T3" fmla="*/ 272 h 768"/>
                <a:gd name="T4" fmla="*/ 102 w 710"/>
                <a:gd name="T5" fmla="*/ 144 h 768"/>
                <a:gd name="T6" fmla="*/ 150 w 710"/>
                <a:gd name="T7" fmla="*/ 96 h 768"/>
                <a:gd name="T8" fmla="*/ 198 w 710"/>
                <a:gd name="T9" fmla="*/ 64 h 768"/>
                <a:gd name="T10" fmla="*/ 350 w 710"/>
                <a:gd name="T11" fmla="*/ 0 h 768"/>
                <a:gd name="T12" fmla="*/ 534 w 710"/>
                <a:gd name="T13" fmla="*/ 8 h 768"/>
                <a:gd name="T14" fmla="*/ 662 w 710"/>
                <a:gd name="T15" fmla="*/ 96 h 768"/>
                <a:gd name="T16" fmla="*/ 710 w 710"/>
                <a:gd name="T17" fmla="*/ 200 h 768"/>
                <a:gd name="T18" fmla="*/ 702 w 710"/>
                <a:gd name="T19" fmla="*/ 400 h 768"/>
                <a:gd name="T20" fmla="*/ 678 w 710"/>
                <a:gd name="T21" fmla="*/ 448 h 768"/>
                <a:gd name="T22" fmla="*/ 550 w 710"/>
                <a:gd name="T23" fmla="*/ 632 h 768"/>
                <a:gd name="T24" fmla="*/ 518 w 710"/>
                <a:gd name="T25" fmla="*/ 656 h 768"/>
                <a:gd name="T26" fmla="*/ 470 w 710"/>
                <a:gd name="T27" fmla="*/ 664 h 768"/>
                <a:gd name="T28" fmla="*/ 518 w 710"/>
                <a:gd name="T29" fmla="*/ 680 h 768"/>
                <a:gd name="T30" fmla="*/ 566 w 710"/>
                <a:gd name="T31" fmla="*/ 696 h 768"/>
                <a:gd name="T32" fmla="*/ 574 w 710"/>
                <a:gd name="T33" fmla="*/ 720 h 768"/>
                <a:gd name="T34" fmla="*/ 526 w 710"/>
                <a:gd name="T35" fmla="*/ 736 h 768"/>
                <a:gd name="T36" fmla="*/ 502 w 710"/>
                <a:gd name="T37" fmla="*/ 752 h 768"/>
                <a:gd name="T38" fmla="*/ 454 w 710"/>
                <a:gd name="T39" fmla="*/ 768 h 768"/>
                <a:gd name="T40" fmla="*/ 438 w 710"/>
                <a:gd name="T41" fmla="*/ 712 h 768"/>
                <a:gd name="T42" fmla="*/ 246 w 710"/>
                <a:gd name="T43" fmla="*/ 688 h 768"/>
                <a:gd name="T44" fmla="*/ 134 w 710"/>
                <a:gd name="T45" fmla="*/ 648 h 768"/>
                <a:gd name="T46" fmla="*/ 110 w 710"/>
                <a:gd name="T47" fmla="*/ 624 h 768"/>
                <a:gd name="T48" fmla="*/ 78 w 710"/>
                <a:gd name="T49" fmla="*/ 576 h 768"/>
                <a:gd name="T50" fmla="*/ 54 w 710"/>
                <a:gd name="T51" fmla="*/ 464 h 768"/>
                <a:gd name="T52" fmla="*/ 30 w 710"/>
                <a:gd name="T53" fmla="*/ 408 h 768"/>
                <a:gd name="T54" fmla="*/ 22 w 710"/>
                <a:gd name="T55" fmla="*/ 384 h 768"/>
                <a:gd name="T56" fmla="*/ 14 w 710"/>
                <a:gd name="T57" fmla="*/ 416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9161" name="Group 9"/>
            <p:cNvGrpSpPr>
              <a:grpSpLocks/>
            </p:cNvGrpSpPr>
            <p:nvPr/>
          </p:nvGrpSpPr>
          <p:grpSpPr bwMode="auto">
            <a:xfrm rot="416244">
              <a:off x="9" y="1746"/>
              <a:ext cx="1771" cy="1741"/>
              <a:chOff x="41" y="2787"/>
              <a:chExt cx="902" cy="833"/>
            </a:xfrm>
          </p:grpSpPr>
          <p:sp>
            <p:nvSpPr>
              <p:cNvPr id="49162" name="Freeform 10"/>
              <p:cNvSpPr>
                <a:spLocks/>
              </p:cNvSpPr>
              <p:nvPr userDrawn="1"/>
            </p:nvSpPr>
            <p:spPr bwMode="ltGray">
              <a:xfrm rot="373331" flipH="1">
                <a:off x="125" y="2787"/>
                <a:ext cx="313" cy="303"/>
              </a:xfrm>
              <a:custGeom>
                <a:avLst/>
                <a:gdLst>
                  <a:gd name="T0" fmla="*/ 46 w 217"/>
                  <a:gd name="T1" fmla="*/ 210 h 210"/>
                  <a:gd name="T2" fmla="*/ 37 w 217"/>
                  <a:gd name="T3" fmla="*/ 198 h 210"/>
                  <a:gd name="T4" fmla="*/ 26 w 217"/>
                  <a:gd name="T5" fmla="*/ 181 h 210"/>
                  <a:gd name="T6" fmla="*/ 15 w 217"/>
                  <a:gd name="T7" fmla="*/ 159 h 210"/>
                  <a:gd name="T8" fmla="*/ 5 w 217"/>
                  <a:gd name="T9" fmla="*/ 135 h 210"/>
                  <a:gd name="T10" fmla="*/ 0 w 217"/>
                  <a:gd name="T11" fmla="*/ 109 h 210"/>
                  <a:gd name="T12" fmla="*/ 1 w 217"/>
                  <a:gd name="T13" fmla="*/ 82 h 210"/>
                  <a:gd name="T14" fmla="*/ 9 w 217"/>
                  <a:gd name="T15" fmla="*/ 57 h 210"/>
                  <a:gd name="T16" fmla="*/ 27 w 217"/>
                  <a:gd name="T17" fmla="*/ 35 h 210"/>
                  <a:gd name="T18" fmla="*/ 45 w 217"/>
                  <a:gd name="T19" fmla="*/ 22 h 210"/>
                  <a:gd name="T20" fmla="*/ 60 w 217"/>
                  <a:gd name="T21" fmla="*/ 12 h 210"/>
                  <a:gd name="T22" fmla="*/ 72 w 217"/>
                  <a:gd name="T23" fmla="*/ 7 h 210"/>
                  <a:gd name="T24" fmla="*/ 81 w 217"/>
                  <a:gd name="T25" fmla="*/ 5 h 210"/>
                  <a:gd name="T26" fmla="*/ 88 w 217"/>
                  <a:gd name="T27" fmla="*/ 5 h 210"/>
                  <a:gd name="T28" fmla="*/ 104 w 217"/>
                  <a:gd name="T29" fmla="*/ 0 h 210"/>
                  <a:gd name="T30" fmla="*/ 148 w 217"/>
                  <a:gd name="T31" fmla="*/ 8 h 210"/>
                  <a:gd name="T32" fmla="*/ 160 w 217"/>
                  <a:gd name="T33" fmla="*/ 12 h 210"/>
                  <a:gd name="T34" fmla="*/ 172 w 217"/>
                  <a:gd name="T35" fmla="*/ 15 h 210"/>
                  <a:gd name="T36" fmla="*/ 182 w 217"/>
                  <a:gd name="T37" fmla="*/ 19 h 210"/>
                  <a:gd name="T38" fmla="*/ 190 w 217"/>
                  <a:gd name="T39" fmla="*/ 23 h 210"/>
                  <a:gd name="T40" fmla="*/ 198 w 217"/>
                  <a:gd name="T41" fmla="*/ 27 h 210"/>
                  <a:gd name="T42" fmla="*/ 205 w 217"/>
                  <a:gd name="T43" fmla="*/ 32 h 210"/>
                  <a:gd name="T44" fmla="*/ 211 w 217"/>
                  <a:gd name="T45" fmla="*/ 38 h 210"/>
                  <a:gd name="T46" fmla="*/ 217 w 217"/>
                  <a:gd name="T47" fmla="*/ 45 h 210"/>
                  <a:gd name="T48" fmla="*/ 205 w 217"/>
                  <a:gd name="T49" fmla="*/ 40 h 210"/>
                  <a:gd name="T50" fmla="*/ 194 w 217"/>
                  <a:gd name="T51" fmla="*/ 36 h 210"/>
                  <a:gd name="T52" fmla="*/ 183 w 217"/>
                  <a:gd name="T53" fmla="*/ 33 h 210"/>
                  <a:gd name="T54" fmla="*/ 172 w 217"/>
                  <a:gd name="T55" fmla="*/ 30 h 210"/>
                  <a:gd name="T56" fmla="*/ 163 w 217"/>
                  <a:gd name="T57" fmla="*/ 27 h 210"/>
                  <a:gd name="T58" fmla="*/ 153 w 217"/>
                  <a:gd name="T59" fmla="*/ 26 h 210"/>
                  <a:gd name="T60" fmla="*/ 143 w 217"/>
                  <a:gd name="T61" fmla="*/ 24 h 210"/>
                  <a:gd name="T62" fmla="*/ 134 w 217"/>
                  <a:gd name="T63" fmla="*/ 24 h 210"/>
                  <a:gd name="T64" fmla="*/ 125 w 217"/>
                  <a:gd name="T65" fmla="*/ 24 h 210"/>
                  <a:gd name="T66" fmla="*/ 116 w 217"/>
                  <a:gd name="T67" fmla="*/ 25 h 210"/>
                  <a:gd name="T68" fmla="*/ 107 w 217"/>
                  <a:gd name="T69" fmla="*/ 27 h 210"/>
                  <a:gd name="T70" fmla="*/ 99 w 217"/>
                  <a:gd name="T71" fmla="*/ 29 h 210"/>
                  <a:gd name="T72" fmla="*/ 91 w 217"/>
                  <a:gd name="T73" fmla="*/ 33 h 210"/>
                  <a:gd name="T74" fmla="*/ 82 w 217"/>
                  <a:gd name="T75" fmla="*/ 36 h 210"/>
                  <a:gd name="T76" fmla="*/ 74 w 217"/>
                  <a:gd name="T77" fmla="*/ 41 h 210"/>
                  <a:gd name="T78" fmla="*/ 66 w 217"/>
                  <a:gd name="T79" fmla="*/ 46 h 210"/>
                  <a:gd name="T80" fmla="*/ 52 w 217"/>
                  <a:gd name="T81" fmla="*/ 61 h 210"/>
                  <a:gd name="T82" fmla="*/ 42 w 217"/>
                  <a:gd name="T83" fmla="*/ 80 h 210"/>
                  <a:gd name="T84" fmla="*/ 37 w 217"/>
                  <a:gd name="T85" fmla="*/ 103 h 210"/>
                  <a:gd name="T86" fmla="*/ 35 w 217"/>
                  <a:gd name="T87" fmla="*/ 126 h 210"/>
                  <a:gd name="T88" fmla="*/ 35 w 217"/>
                  <a:gd name="T89" fmla="*/ 151 h 210"/>
                  <a:gd name="T90" fmla="*/ 38 w 217"/>
                  <a:gd name="T91" fmla="*/ 174 h 210"/>
                  <a:gd name="T92" fmla="*/ 41 w 217"/>
                  <a:gd name="T93" fmla="*/ 194 h 210"/>
                  <a:gd name="T94" fmla="*/ 46 w 217"/>
                  <a:gd name="T95" fmla="*/ 21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63" name="Freeform 11"/>
              <p:cNvSpPr>
                <a:spLocks/>
              </p:cNvSpPr>
              <p:nvPr userDrawn="1"/>
            </p:nvSpPr>
            <p:spPr bwMode="ltGray">
              <a:xfrm rot="373331" flipH="1">
                <a:off x="41" y="2843"/>
                <a:ext cx="262" cy="308"/>
              </a:xfrm>
              <a:custGeom>
                <a:avLst/>
                <a:gdLst>
                  <a:gd name="T0" fmla="*/ 109 w 182"/>
                  <a:gd name="T1" fmla="*/ 0 h 213"/>
                  <a:gd name="T2" fmla="*/ 112 w 182"/>
                  <a:gd name="T3" fmla="*/ 2 h 213"/>
                  <a:gd name="T4" fmla="*/ 118 w 182"/>
                  <a:gd name="T5" fmla="*/ 8 h 213"/>
                  <a:gd name="T6" fmla="*/ 127 w 182"/>
                  <a:gd name="T7" fmla="*/ 18 h 213"/>
                  <a:gd name="T8" fmla="*/ 137 w 182"/>
                  <a:gd name="T9" fmla="*/ 33 h 213"/>
                  <a:gd name="T10" fmla="*/ 145 w 182"/>
                  <a:gd name="T11" fmla="*/ 52 h 213"/>
                  <a:gd name="T12" fmla="*/ 150 w 182"/>
                  <a:gd name="T13" fmla="*/ 76 h 213"/>
                  <a:gd name="T14" fmla="*/ 150 w 182"/>
                  <a:gd name="T15" fmla="*/ 105 h 213"/>
                  <a:gd name="T16" fmla="*/ 144 w 182"/>
                  <a:gd name="T17" fmla="*/ 139 h 213"/>
                  <a:gd name="T18" fmla="*/ 140 w 182"/>
                  <a:gd name="T19" fmla="*/ 149 h 213"/>
                  <a:gd name="T20" fmla="*/ 136 w 182"/>
                  <a:gd name="T21" fmla="*/ 157 h 213"/>
                  <a:gd name="T22" fmla="*/ 131 w 182"/>
                  <a:gd name="T23" fmla="*/ 165 h 213"/>
                  <a:gd name="T24" fmla="*/ 125 w 182"/>
                  <a:gd name="T25" fmla="*/ 173 h 213"/>
                  <a:gd name="T26" fmla="*/ 117 w 182"/>
                  <a:gd name="T27" fmla="*/ 180 h 213"/>
                  <a:gd name="T28" fmla="*/ 110 w 182"/>
                  <a:gd name="T29" fmla="*/ 185 h 213"/>
                  <a:gd name="T30" fmla="*/ 102 w 182"/>
                  <a:gd name="T31" fmla="*/ 191 h 213"/>
                  <a:gd name="T32" fmla="*/ 92 w 182"/>
                  <a:gd name="T33" fmla="*/ 195 h 213"/>
                  <a:gd name="T34" fmla="*/ 82 w 182"/>
                  <a:gd name="T35" fmla="*/ 197 h 213"/>
                  <a:gd name="T36" fmla="*/ 72 w 182"/>
                  <a:gd name="T37" fmla="*/ 200 h 213"/>
                  <a:gd name="T38" fmla="*/ 61 w 182"/>
                  <a:gd name="T39" fmla="*/ 201 h 213"/>
                  <a:gd name="T40" fmla="*/ 49 w 182"/>
                  <a:gd name="T41" fmla="*/ 201 h 213"/>
                  <a:gd name="T42" fmla="*/ 37 w 182"/>
                  <a:gd name="T43" fmla="*/ 200 h 213"/>
                  <a:gd name="T44" fmla="*/ 25 w 182"/>
                  <a:gd name="T45" fmla="*/ 197 h 213"/>
                  <a:gd name="T46" fmla="*/ 12 w 182"/>
                  <a:gd name="T47" fmla="*/ 193 h 213"/>
                  <a:gd name="T48" fmla="*/ 0 w 182"/>
                  <a:gd name="T49" fmla="*/ 188 h 213"/>
                  <a:gd name="T50" fmla="*/ 11 w 182"/>
                  <a:gd name="T51" fmla="*/ 195 h 213"/>
                  <a:gd name="T52" fmla="*/ 22 w 182"/>
                  <a:gd name="T53" fmla="*/ 200 h 213"/>
                  <a:gd name="T54" fmla="*/ 33 w 182"/>
                  <a:gd name="T55" fmla="*/ 205 h 213"/>
                  <a:gd name="T56" fmla="*/ 43 w 182"/>
                  <a:gd name="T57" fmla="*/ 208 h 213"/>
                  <a:gd name="T58" fmla="*/ 53 w 182"/>
                  <a:gd name="T59" fmla="*/ 211 h 213"/>
                  <a:gd name="T60" fmla="*/ 63 w 182"/>
                  <a:gd name="T61" fmla="*/ 212 h 213"/>
                  <a:gd name="T62" fmla="*/ 73 w 182"/>
                  <a:gd name="T63" fmla="*/ 213 h 213"/>
                  <a:gd name="T64" fmla="*/ 83 w 182"/>
                  <a:gd name="T65" fmla="*/ 213 h 213"/>
                  <a:gd name="T66" fmla="*/ 91 w 182"/>
                  <a:gd name="T67" fmla="*/ 212 h 213"/>
                  <a:gd name="T68" fmla="*/ 100 w 182"/>
                  <a:gd name="T69" fmla="*/ 210 h 213"/>
                  <a:gd name="T70" fmla="*/ 108 w 182"/>
                  <a:gd name="T71" fmla="*/ 208 h 213"/>
                  <a:gd name="T72" fmla="*/ 116 w 182"/>
                  <a:gd name="T73" fmla="*/ 206 h 213"/>
                  <a:gd name="T74" fmla="*/ 123 w 182"/>
                  <a:gd name="T75" fmla="*/ 203 h 213"/>
                  <a:gd name="T76" fmla="*/ 130 w 182"/>
                  <a:gd name="T77" fmla="*/ 199 h 213"/>
                  <a:gd name="T78" fmla="*/ 136 w 182"/>
                  <a:gd name="T79" fmla="*/ 195 h 213"/>
                  <a:gd name="T80" fmla="*/ 142 w 182"/>
                  <a:gd name="T81" fmla="*/ 191 h 213"/>
                  <a:gd name="T82" fmla="*/ 158 w 182"/>
                  <a:gd name="T83" fmla="*/ 176 h 213"/>
                  <a:gd name="T84" fmla="*/ 169 w 182"/>
                  <a:gd name="T85" fmla="*/ 161 h 213"/>
                  <a:gd name="T86" fmla="*/ 176 w 182"/>
                  <a:gd name="T87" fmla="*/ 144 h 213"/>
                  <a:gd name="T88" fmla="*/ 179 w 182"/>
                  <a:gd name="T89" fmla="*/ 128 h 213"/>
                  <a:gd name="T90" fmla="*/ 181 w 182"/>
                  <a:gd name="T91" fmla="*/ 111 h 213"/>
                  <a:gd name="T92" fmla="*/ 181 w 182"/>
                  <a:gd name="T93" fmla="*/ 95 h 213"/>
                  <a:gd name="T94" fmla="*/ 182 w 182"/>
                  <a:gd name="T95" fmla="*/ 79 h 213"/>
                  <a:gd name="T96" fmla="*/ 173 w 182"/>
                  <a:gd name="T97" fmla="*/ 46 h 213"/>
                  <a:gd name="T98" fmla="*/ 156 w 182"/>
                  <a:gd name="T99" fmla="*/ 21 h 213"/>
                  <a:gd name="T100" fmla="*/ 151 w 182"/>
                  <a:gd name="T101" fmla="*/ 18 h 213"/>
                  <a:gd name="T102" fmla="*/ 147 w 182"/>
                  <a:gd name="T103" fmla="*/ 15 h 213"/>
                  <a:gd name="T104" fmla="*/ 142 w 182"/>
                  <a:gd name="T105" fmla="*/ 13 h 213"/>
                  <a:gd name="T106" fmla="*/ 138 w 182"/>
                  <a:gd name="T107" fmla="*/ 11 h 213"/>
                  <a:gd name="T108" fmla="*/ 132 w 182"/>
                  <a:gd name="T109" fmla="*/ 9 h 213"/>
                  <a:gd name="T110" fmla="*/ 126 w 182"/>
                  <a:gd name="T111" fmla="*/ 6 h 213"/>
                  <a:gd name="T112" fmla="*/ 119 w 182"/>
                  <a:gd name="T113" fmla="*/ 3 h 213"/>
                  <a:gd name="T114" fmla="*/ 109 w 182"/>
                  <a:gd name="T115"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64" name="Freeform 12"/>
              <p:cNvSpPr>
                <a:spLocks/>
              </p:cNvSpPr>
              <p:nvPr userDrawn="1"/>
            </p:nvSpPr>
            <p:spPr bwMode="ltGray">
              <a:xfrm rot="373331" flipH="1">
                <a:off x="121" y="2907"/>
                <a:ext cx="93" cy="156"/>
              </a:xfrm>
              <a:custGeom>
                <a:avLst/>
                <a:gdLst>
                  <a:gd name="T0" fmla="*/ 94 w 128"/>
                  <a:gd name="T1" fmla="*/ 0 h 217"/>
                  <a:gd name="T2" fmla="*/ 105 w 128"/>
                  <a:gd name="T3" fmla="*/ 9 h 217"/>
                  <a:gd name="T4" fmla="*/ 115 w 128"/>
                  <a:gd name="T5" fmla="*/ 27 h 217"/>
                  <a:gd name="T6" fmla="*/ 123 w 128"/>
                  <a:gd name="T7" fmla="*/ 50 h 217"/>
                  <a:gd name="T8" fmla="*/ 128 w 128"/>
                  <a:gd name="T9" fmla="*/ 78 h 217"/>
                  <a:gd name="T10" fmla="*/ 127 w 128"/>
                  <a:gd name="T11" fmla="*/ 111 h 217"/>
                  <a:gd name="T12" fmla="*/ 116 w 128"/>
                  <a:gd name="T13" fmla="*/ 145 h 217"/>
                  <a:gd name="T14" fmla="*/ 94 w 128"/>
                  <a:gd name="T15" fmla="*/ 181 h 217"/>
                  <a:gd name="T16" fmla="*/ 60 w 128"/>
                  <a:gd name="T17" fmla="*/ 217 h 217"/>
                  <a:gd name="T18" fmla="*/ 49 w 128"/>
                  <a:gd name="T19" fmla="*/ 213 h 217"/>
                  <a:gd name="T20" fmla="*/ 38 w 128"/>
                  <a:gd name="T21" fmla="*/ 210 h 217"/>
                  <a:gd name="T22" fmla="*/ 26 w 128"/>
                  <a:gd name="T23" fmla="*/ 205 h 217"/>
                  <a:gd name="T24" fmla="*/ 16 w 128"/>
                  <a:gd name="T25" fmla="*/ 201 h 217"/>
                  <a:gd name="T26" fmla="*/ 8 w 128"/>
                  <a:gd name="T27" fmla="*/ 196 h 217"/>
                  <a:gd name="T28" fmla="*/ 2 w 128"/>
                  <a:gd name="T29" fmla="*/ 190 h 217"/>
                  <a:gd name="T30" fmla="*/ 0 w 128"/>
                  <a:gd name="T31" fmla="*/ 183 h 217"/>
                  <a:gd name="T32" fmla="*/ 1 w 128"/>
                  <a:gd name="T33" fmla="*/ 178 h 217"/>
                  <a:gd name="T34" fmla="*/ 13 w 128"/>
                  <a:gd name="T35" fmla="*/ 171 h 217"/>
                  <a:gd name="T36" fmla="*/ 29 w 128"/>
                  <a:gd name="T37" fmla="*/ 161 h 217"/>
                  <a:gd name="T38" fmla="*/ 46 w 128"/>
                  <a:gd name="T39" fmla="*/ 150 h 217"/>
                  <a:gd name="T40" fmla="*/ 63 w 128"/>
                  <a:gd name="T41" fmla="*/ 134 h 217"/>
                  <a:gd name="T42" fmla="*/ 79 w 128"/>
                  <a:gd name="T43" fmla="*/ 112 h 217"/>
                  <a:gd name="T44" fmla="*/ 91 w 128"/>
                  <a:gd name="T45" fmla="*/ 83 h 217"/>
                  <a:gd name="T46" fmla="*/ 97 w 128"/>
                  <a:gd name="T47" fmla="*/ 46 h 217"/>
                  <a:gd name="T48" fmla="*/ 94 w 128"/>
                  <a:gd name="T49"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65" name="Freeform 13"/>
              <p:cNvSpPr>
                <a:spLocks/>
              </p:cNvSpPr>
              <p:nvPr userDrawn="1"/>
            </p:nvSpPr>
            <p:spPr bwMode="ltGray">
              <a:xfrm rot="373331" flipH="1">
                <a:off x="313" y="3110"/>
                <a:ext cx="85" cy="93"/>
              </a:xfrm>
              <a:custGeom>
                <a:avLst/>
                <a:gdLst>
                  <a:gd name="T0" fmla="*/ 75 w 117"/>
                  <a:gd name="T1" fmla="*/ 0 h 132"/>
                  <a:gd name="T2" fmla="*/ 0 w 117"/>
                  <a:gd name="T3" fmla="*/ 25 h 132"/>
                  <a:gd name="T4" fmla="*/ 3 w 117"/>
                  <a:gd name="T5" fmla="*/ 26 h 132"/>
                  <a:gd name="T6" fmla="*/ 14 w 117"/>
                  <a:gd name="T7" fmla="*/ 29 h 132"/>
                  <a:gd name="T8" fmla="*/ 29 w 117"/>
                  <a:gd name="T9" fmla="*/ 36 h 132"/>
                  <a:gd name="T10" fmla="*/ 46 w 117"/>
                  <a:gd name="T11" fmla="*/ 47 h 132"/>
                  <a:gd name="T12" fmla="*/ 66 w 117"/>
                  <a:gd name="T13" fmla="*/ 62 h 132"/>
                  <a:gd name="T14" fmla="*/ 84 w 117"/>
                  <a:gd name="T15" fmla="*/ 80 h 132"/>
                  <a:gd name="T16" fmla="*/ 102 w 117"/>
                  <a:gd name="T17" fmla="*/ 103 h 132"/>
                  <a:gd name="T18" fmla="*/ 116 w 117"/>
                  <a:gd name="T19" fmla="*/ 132 h 132"/>
                  <a:gd name="T20" fmla="*/ 117 w 117"/>
                  <a:gd name="T21" fmla="*/ 120 h 132"/>
                  <a:gd name="T22" fmla="*/ 115 w 117"/>
                  <a:gd name="T23" fmla="*/ 107 h 132"/>
                  <a:gd name="T24" fmla="*/ 108 w 117"/>
                  <a:gd name="T25" fmla="*/ 90 h 132"/>
                  <a:gd name="T26" fmla="*/ 99 w 117"/>
                  <a:gd name="T27" fmla="*/ 74 h 132"/>
                  <a:gd name="T28" fmla="*/ 89 w 117"/>
                  <a:gd name="T29" fmla="*/ 58 h 132"/>
                  <a:gd name="T30" fmla="*/ 78 w 117"/>
                  <a:gd name="T31" fmla="*/ 45 h 132"/>
                  <a:gd name="T32" fmla="*/ 67 w 117"/>
                  <a:gd name="T33" fmla="*/ 36 h 132"/>
                  <a:gd name="T34" fmla="*/ 58 w 117"/>
                  <a:gd name="T35" fmla="*/ 32 h 132"/>
                  <a:gd name="T36" fmla="*/ 69 w 117"/>
                  <a:gd name="T37" fmla="*/ 29 h 132"/>
                  <a:gd name="T38" fmla="*/ 79 w 117"/>
                  <a:gd name="T39" fmla="*/ 28 h 132"/>
                  <a:gd name="T40" fmla="*/ 89 w 117"/>
                  <a:gd name="T41" fmla="*/ 26 h 132"/>
                  <a:gd name="T42" fmla="*/ 98 w 117"/>
                  <a:gd name="T43" fmla="*/ 25 h 132"/>
                  <a:gd name="T44" fmla="*/ 105 w 117"/>
                  <a:gd name="T45" fmla="*/ 24 h 132"/>
                  <a:gd name="T46" fmla="*/ 109 w 117"/>
                  <a:gd name="T47" fmla="*/ 22 h 132"/>
                  <a:gd name="T48" fmla="*/ 113 w 117"/>
                  <a:gd name="T49" fmla="*/ 21 h 132"/>
                  <a:gd name="T50" fmla="*/ 114 w 117"/>
                  <a:gd name="T51" fmla="*/ 21 h 132"/>
                  <a:gd name="T52" fmla="*/ 75 w 117"/>
                  <a:gd name="T5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66" name="Freeform 14"/>
              <p:cNvSpPr>
                <a:spLocks/>
              </p:cNvSpPr>
              <p:nvPr userDrawn="1"/>
            </p:nvSpPr>
            <p:spPr bwMode="ltGray">
              <a:xfrm rot="373331" flipH="1">
                <a:off x="289" y="3135"/>
                <a:ext cx="21" cy="55"/>
              </a:xfrm>
              <a:custGeom>
                <a:avLst/>
                <a:gdLst>
                  <a:gd name="T0" fmla="*/ 29 w 29"/>
                  <a:gd name="T1" fmla="*/ 0 h 77"/>
                  <a:gd name="T2" fmla="*/ 23 w 29"/>
                  <a:gd name="T3" fmla="*/ 0 h 77"/>
                  <a:gd name="T4" fmla="*/ 16 w 29"/>
                  <a:gd name="T5" fmla="*/ 4 h 77"/>
                  <a:gd name="T6" fmla="*/ 9 w 29"/>
                  <a:gd name="T7" fmla="*/ 9 h 77"/>
                  <a:gd name="T8" fmla="*/ 4 w 29"/>
                  <a:gd name="T9" fmla="*/ 19 h 77"/>
                  <a:gd name="T10" fmla="*/ 1 w 29"/>
                  <a:gd name="T11" fmla="*/ 30 h 77"/>
                  <a:gd name="T12" fmla="*/ 0 w 29"/>
                  <a:gd name="T13" fmla="*/ 44 h 77"/>
                  <a:gd name="T14" fmla="*/ 3 w 29"/>
                  <a:gd name="T15" fmla="*/ 60 h 77"/>
                  <a:gd name="T16" fmla="*/ 11 w 29"/>
                  <a:gd name="T17" fmla="*/ 77 h 77"/>
                  <a:gd name="T18" fmla="*/ 15 w 29"/>
                  <a:gd name="T19" fmla="*/ 53 h 77"/>
                  <a:gd name="T20" fmla="*/ 19 w 29"/>
                  <a:gd name="T21" fmla="*/ 37 h 77"/>
                  <a:gd name="T22" fmla="*/ 23 w 29"/>
                  <a:gd name="T23" fmla="*/ 22 h 77"/>
                  <a:gd name="T24" fmla="*/ 29 w 29"/>
                  <a:gd name="T2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nvGrpSpPr>
              <p:cNvPr id="49167" name="Group 15"/>
              <p:cNvGrpSpPr>
                <a:grpSpLocks/>
              </p:cNvGrpSpPr>
              <p:nvPr userDrawn="1"/>
            </p:nvGrpSpPr>
            <p:grpSpPr bwMode="auto">
              <a:xfrm rot="10886446" flipH="1">
                <a:off x="335" y="3251"/>
                <a:ext cx="608" cy="369"/>
                <a:chOff x="-366" y="1704"/>
                <a:chExt cx="608" cy="369"/>
              </a:xfrm>
            </p:grpSpPr>
            <p:sp>
              <p:nvSpPr>
                <p:cNvPr id="49168" name="Freeform 16"/>
                <p:cNvSpPr>
                  <a:spLocks/>
                </p:cNvSpPr>
                <p:nvPr userDrawn="1"/>
              </p:nvSpPr>
              <p:spPr bwMode="ltGray">
                <a:xfrm rot="4200091">
                  <a:off x="-243" y="1807"/>
                  <a:ext cx="143" cy="390"/>
                </a:xfrm>
                <a:custGeom>
                  <a:avLst/>
                  <a:gdLst>
                    <a:gd name="T0" fmla="*/ 12 w 207"/>
                    <a:gd name="T1" fmla="*/ 44 h 564"/>
                    <a:gd name="T2" fmla="*/ 6 w 207"/>
                    <a:gd name="T3" fmla="*/ 72 h 564"/>
                    <a:gd name="T4" fmla="*/ 3 w 207"/>
                    <a:gd name="T5" fmla="*/ 99 h 564"/>
                    <a:gd name="T6" fmla="*/ 0 w 207"/>
                    <a:gd name="T7" fmla="*/ 125 h 564"/>
                    <a:gd name="T8" fmla="*/ 0 w 207"/>
                    <a:gd name="T9" fmla="*/ 151 h 564"/>
                    <a:gd name="T10" fmla="*/ 3 w 207"/>
                    <a:gd name="T11" fmla="*/ 180 h 564"/>
                    <a:gd name="T12" fmla="*/ 7 w 207"/>
                    <a:gd name="T13" fmla="*/ 211 h 564"/>
                    <a:gd name="T14" fmla="*/ 16 w 207"/>
                    <a:gd name="T15" fmla="*/ 247 h 564"/>
                    <a:gd name="T16" fmla="*/ 29 w 207"/>
                    <a:gd name="T17" fmla="*/ 287 h 564"/>
                    <a:gd name="T18" fmla="*/ 43 w 207"/>
                    <a:gd name="T19" fmla="*/ 325 h 564"/>
                    <a:gd name="T20" fmla="*/ 61 w 207"/>
                    <a:gd name="T21" fmla="*/ 364 h 564"/>
                    <a:gd name="T22" fmla="*/ 83 w 207"/>
                    <a:gd name="T23" fmla="*/ 406 h 564"/>
                    <a:gd name="T24" fmla="*/ 106 w 207"/>
                    <a:gd name="T25" fmla="*/ 446 h 564"/>
                    <a:gd name="T26" fmla="*/ 132 w 207"/>
                    <a:gd name="T27" fmla="*/ 483 h 564"/>
                    <a:gd name="T28" fmla="*/ 157 w 207"/>
                    <a:gd name="T29" fmla="*/ 516 h 564"/>
                    <a:gd name="T30" fmla="*/ 182 w 207"/>
                    <a:gd name="T31" fmla="*/ 544 h 564"/>
                    <a:gd name="T32" fmla="*/ 207 w 207"/>
                    <a:gd name="T33" fmla="*/ 564 h 564"/>
                    <a:gd name="T34" fmla="*/ 160 w 207"/>
                    <a:gd name="T35" fmla="*/ 501 h 564"/>
                    <a:gd name="T36" fmla="*/ 127 w 207"/>
                    <a:gd name="T37" fmla="*/ 448 h 564"/>
                    <a:gd name="T38" fmla="*/ 103 w 207"/>
                    <a:gd name="T39" fmla="*/ 405 h 564"/>
                    <a:gd name="T40" fmla="*/ 87 w 207"/>
                    <a:gd name="T41" fmla="*/ 368 h 564"/>
                    <a:gd name="T42" fmla="*/ 75 w 207"/>
                    <a:gd name="T43" fmla="*/ 337 h 564"/>
                    <a:gd name="T44" fmla="*/ 68 w 207"/>
                    <a:gd name="T45" fmla="*/ 309 h 564"/>
                    <a:gd name="T46" fmla="*/ 63 w 207"/>
                    <a:gd name="T47" fmla="*/ 285 h 564"/>
                    <a:gd name="T48" fmla="*/ 56 w 207"/>
                    <a:gd name="T49" fmla="*/ 261 h 564"/>
                    <a:gd name="T50" fmla="*/ 44 w 207"/>
                    <a:gd name="T51" fmla="*/ 205 h 564"/>
                    <a:gd name="T52" fmla="*/ 41 w 207"/>
                    <a:gd name="T53" fmla="*/ 140 h 564"/>
                    <a:gd name="T54" fmla="*/ 43 w 207"/>
                    <a:gd name="T55" fmla="*/ 68 h 564"/>
                    <a:gd name="T56" fmla="*/ 50 w 207"/>
                    <a:gd name="T57" fmla="*/ 0 h 564"/>
                    <a:gd name="T58" fmla="*/ 12 w 207"/>
                    <a:gd name="T59" fmla="*/ 44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69" name="Freeform 17"/>
                <p:cNvSpPr>
                  <a:spLocks/>
                </p:cNvSpPr>
                <p:nvPr userDrawn="1"/>
              </p:nvSpPr>
              <p:spPr bwMode="ltGray">
                <a:xfrm rot="4200091">
                  <a:off x="124" y="1761"/>
                  <a:ext cx="33" cy="160"/>
                </a:xfrm>
                <a:custGeom>
                  <a:avLst/>
                  <a:gdLst>
                    <a:gd name="T0" fmla="*/ 0 w 47"/>
                    <a:gd name="T1" fmla="*/ 19 h 232"/>
                    <a:gd name="T2" fmla="*/ 14 w 47"/>
                    <a:gd name="T3" fmla="*/ 55 h 232"/>
                    <a:gd name="T4" fmla="*/ 22 w 47"/>
                    <a:gd name="T5" fmla="*/ 101 h 232"/>
                    <a:gd name="T6" fmla="*/ 24 w 47"/>
                    <a:gd name="T7" fmla="*/ 159 h 232"/>
                    <a:gd name="T8" fmla="*/ 19 w 47"/>
                    <a:gd name="T9" fmla="*/ 232 h 232"/>
                    <a:gd name="T10" fmla="*/ 45 w 47"/>
                    <a:gd name="T11" fmla="*/ 217 h 232"/>
                    <a:gd name="T12" fmla="*/ 47 w 47"/>
                    <a:gd name="T13" fmla="*/ 178 h 232"/>
                    <a:gd name="T14" fmla="*/ 47 w 47"/>
                    <a:gd name="T15" fmla="*/ 140 h 232"/>
                    <a:gd name="T16" fmla="*/ 45 w 47"/>
                    <a:gd name="T17" fmla="*/ 103 h 232"/>
                    <a:gd name="T18" fmla="*/ 41 w 47"/>
                    <a:gd name="T19" fmla="*/ 71 h 232"/>
                    <a:gd name="T20" fmla="*/ 36 w 47"/>
                    <a:gd name="T21" fmla="*/ 52 h 232"/>
                    <a:gd name="T22" fmla="*/ 29 w 47"/>
                    <a:gd name="T23" fmla="*/ 34 h 232"/>
                    <a:gd name="T24" fmla="*/ 22 w 47"/>
                    <a:gd name="T25" fmla="*/ 17 h 232"/>
                    <a:gd name="T26" fmla="*/ 13 w 47"/>
                    <a:gd name="T27" fmla="*/ 0 h 232"/>
                    <a:gd name="T28" fmla="*/ 0 w 47"/>
                    <a:gd name="T29" fmla="*/ 1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70" name="Freeform 18"/>
                <p:cNvSpPr>
                  <a:spLocks/>
                </p:cNvSpPr>
                <p:nvPr userDrawn="1"/>
              </p:nvSpPr>
              <p:spPr bwMode="ltGray">
                <a:xfrm rot="4200091">
                  <a:off x="199" y="1720"/>
                  <a:ext cx="60" cy="27"/>
                </a:xfrm>
                <a:custGeom>
                  <a:avLst/>
                  <a:gdLst>
                    <a:gd name="T0" fmla="*/ 87 w 87"/>
                    <a:gd name="T1" fmla="*/ 22 h 40"/>
                    <a:gd name="T2" fmla="*/ 77 w 87"/>
                    <a:gd name="T3" fmla="*/ 17 h 40"/>
                    <a:gd name="T4" fmla="*/ 68 w 87"/>
                    <a:gd name="T5" fmla="*/ 12 h 40"/>
                    <a:gd name="T6" fmla="*/ 58 w 87"/>
                    <a:gd name="T7" fmla="*/ 7 h 40"/>
                    <a:gd name="T8" fmla="*/ 47 w 87"/>
                    <a:gd name="T9" fmla="*/ 5 h 40"/>
                    <a:gd name="T10" fmla="*/ 37 w 87"/>
                    <a:gd name="T11" fmla="*/ 3 h 40"/>
                    <a:gd name="T12" fmla="*/ 26 w 87"/>
                    <a:gd name="T13" fmla="*/ 2 h 40"/>
                    <a:gd name="T14" fmla="*/ 13 w 87"/>
                    <a:gd name="T15" fmla="*/ 0 h 40"/>
                    <a:gd name="T16" fmla="*/ 0 w 87"/>
                    <a:gd name="T17" fmla="*/ 2 h 40"/>
                    <a:gd name="T18" fmla="*/ 6 w 87"/>
                    <a:gd name="T19" fmla="*/ 6 h 40"/>
                    <a:gd name="T20" fmla="*/ 14 w 87"/>
                    <a:gd name="T21" fmla="*/ 10 h 40"/>
                    <a:gd name="T22" fmla="*/ 22 w 87"/>
                    <a:gd name="T23" fmla="*/ 14 h 40"/>
                    <a:gd name="T24" fmla="*/ 33 w 87"/>
                    <a:gd name="T25" fmla="*/ 18 h 40"/>
                    <a:gd name="T26" fmla="*/ 42 w 87"/>
                    <a:gd name="T27" fmla="*/ 22 h 40"/>
                    <a:gd name="T28" fmla="*/ 52 w 87"/>
                    <a:gd name="T29" fmla="*/ 27 h 40"/>
                    <a:gd name="T30" fmla="*/ 64 w 87"/>
                    <a:gd name="T31" fmla="*/ 33 h 40"/>
                    <a:gd name="T32" fmla="*/ 74 w 87"/>
                    <a:gd name="T33" fmla="*/ 40 h 40"/>
                    <a:gd name="T34" fmla="*/ 87 w 87"/>
                    <a:gd name="T35"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grpSp>
          <p:nvGrpSpPr>
            <p:cNvPr id="49171" name="Group 19"/>
            <p:cNvGrpSpPr>
              <a:grpSpLocks/>
            </p:cNvGrpSpPr>
            <p:nvPr/>
          </p:nvGrpSpPr>
          <p:grpSpPr bwMode="auto">
            <a:xfrm rot="-15351438">
              <a:off x="343" y="3854"/>
              <a:ext cx="392" cy="424"/>
              <a:chOff x="1727" y="866"/>
              <a:chExt cx="129" cy="157"/>
            </a:xfrm>
          </p:grpSpPr>
          <p:sp>
            <p:nvSpPr>
              <p:cNvPr id="49172" name="Freeform 20"/>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73" name="Freeform 21"/>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74" name="Freeform 22"/>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49175" name="Group 23"/>
            <p:cNvGrpSpPr>
              <a:grpSpLocks/>
            </p:cNvGrpSpPr>
            <p:nvPr/>
          </p:nvGrpSpPr>
          <p:grpSpPr bwMode="auto">
            <a:xfrm rot="5003157">
              <a:off x="249" y="1102"/>
              <a:ext cx="412" cy="500"/>
              <a:chOff x="1727" y="866"/>
              <a:chExt cx="129" cy="157"/>
            </a:xfrm>
          </p:grpSpPr>
          <p:sp>
            <p:nvSpPr>
              <p:cNvPr id="49176" name="Freeform 24"/>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77" name="Freeform 25"/>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78" name="Freeform 26"/>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49179" name="Group 27"/>
            <p:cNvGrpSpPr>
              <a:grpSpLocks/>
            </p:cNvGrpSpPr>
            <p:nvPr/>
          </p:nvGrpSpPr>
          <p:grpSpPr bwMode="auto">
            <a:xfrm>
              <a:off x="815" y="0"/>
              <a:ext cx="345" cy="367"/>
              <a:chOff x="1727" y="866"/>
              <a:chExt cx="129" cy="157"/>
            </a:xfrm>
          </p:grpSpPr>
          <p:sp>
            <p:nvSpPr>
              <p:cNvPr id="49180" name="Freeform 28"/>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Lst>
                <a:ahLst/>
                <a:cxnLst>
                  <a:cxn ang="0">
                    <a:pos x="T0" y="T1"/>
                  </a:cxn>
                  <a:cxn ang="0">
                    <a:pos x="T2" y="T3"/>
                  </a:cxn>
                  <a:cxn ang="0">
                    <a:pos x="T4" y="T5"/>
                  </a:cxn>
                  <a:cxn ang="0">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81" name="Freeform 29"/>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Lst>
                <a:ahLst/>
                <a:cxnLst>
                  <a:cxn ang="0">
                    <a:pos x="T0" y="T1"/>
                  </a:cxn>
                  <a:cxn ang="0">
                    <a:pos x="T2" y="T3"/>
                  </a:cxn>
                  <a:cxn ang="0">
                    <a:pos x="T4" y="T5"/>
                  </a:cxn>
                  <a:cxn ang="0">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82" name="Freeform 30"/>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Lst>
                <a:ahLst/>
                <a:cxnLst>
                  <a:cxn ang="0">
                    <a:pos x="T0" y="T1"/>
                  </a:cxn>
                  <a:cxn ang="0">
                    <a:pos x="T2" y="T3"/>
                  </a:cxn>
                  <a:cxn ang="0">
                    <a:pos x="T4" y="T5"/>
                  </a:cxn>
                  <a:cxn ang="0">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49183" name="Freeform 31"/>
            <p:cNvSpPr>
              <a:spLocks/>
            </p:cNvSpPr>
            <p:nvPr/>
          </p:nvSpPr>
          <p:spPr bwMode="ltGray">
            <a:xfrm>
              <a:off x="87" y="94"/>
              <a:ext cx="699" cy="756"/>
            </a:xfrm>
            <a:custGeom>
              <a:avLst/>
              <a:gdLst>
                <a:gd name="T0" fmla="*/ 1 w 699"/>
                <a:gd name="T1" fmla="*/ 392 h 756"/>
                <a:gd name="T2" fmla="*/ 3 w 699"/>
                <a:gd name="T3" fmla="*/ 252 h 756"/>
                <a:gd name="T4" fmla="*/ 21 w 699"/>
                <a:gd name="T5" fmla="*/ 210 h 756"/>
                <a:gd name="T6" fmla="*/ 29 w 699"/>
                <a:gd name="T7" fmla="*/ 182 h 756"/>
                <a:gd name="T8" fmla="*/ 39 w 699"/>
                <a:gd name="T9" fmla="*/ 154 h 756"/>
                <a:gd name="T10" fmla="*/ 51 w 699"/>
                <a:gd name="T11" fmla="*/ 138 h 756"/>
                <a:gd name="T12" fmla="*/ 111 w 699"/>
                <a:gd name="T13" fmla="*/ 74 h 756"/>
                <a:gd name="T14" fmla="*/ 169 w 699"/>
                <a:gd name="T15" fmla="*/ 30 h 756"/>
                <a:gd name="T16" fmla="*/ 225 w 699"/>
                <a:gd name="T17" fmla="*/ 10 h 756"/>
                <a:gd name="T18" fmla="*/ 249 w 699"/>
                <a:gd name="T19" fmla="*/ 4 h 756"/>
                <a:gd name="T20" fmla="*/ 265 w 699"/>
                <a:gd name="T21" fmla="*/ 0 h 756"/>
                <a:gd name="T22" fmla="*/ 357 w 699"/>
                <a:gd name="T23" fmla="*/ 2 h 756"/>
                <a:gd name="T24" fmla="*/ 385 w 699"/>
                <a:gd name="T25" fmla="*/ 6 h 756"/>
                <a:gd name="T26" fmla="*/ 489 w 699"/>
                <a:gd name="T27" fmla="*/ 40 h 756"/>
                <a:gd name="T28" fmla="*/ 619 w 699"/>
                <a:gd name="T29" fmla="*/ 128 h 756"/>
                <a:gd name="T30" fmla="*/ 653 w 699"/>
                <a:gd name="T31" fmla="*/ 178 h 756"/>
                <a:gd name="T32" fmla="*/ 693 w 699"/>
                <a:gd name="T33" fmla="*/ 322 h 756"/>
                <a:gd name="T34" fmla="*/ 687 w 699"/>
                <a:gd name="T35" fmla="*/ 434 h 756"/>
                <a:gd name="T36" fmla="*/ 665 w 699"/>
                <a:gd name="T37" fmla="*/ 538 h 756"/>
                <a:gd name="T38" fmla="*/ 639 w 699"/>
                <a:gd name="T39" fmla="*/ 564 h 756"/>
                <a:gd name="T40" fmla="*/ 631 w 699"/>
                <a:gd name="T41" fmla="*/ 580 h 756"/>
                <a:gd name="T42" fmla="*/ 607 w 699"/>
                <a:gd name="T43" fmla="*/ 588 h 756"/>
                <a:gd name="T44" fmla="*/ 473 w 699"/>
                <a:gd name="T45" fmla="*/ 664 h 756"/>
                <a:gd name="T46" fmla="*/ 449 w 699"/>
                <a:gd name="T47" fmla="*/ 678 h 756"/>
                <a:gd name="T48" fmla="*/ 405 w 699"/>
                <a:gd name="T49" fmla="*/ 684 h 756"/>
                <a:gd name="T50" fmla="*/ 375 w 699"/>
                <a:gd name="T51" fmla="*/ 690 h 756"/>
                <a:gd name="T52" fmla="*/ 267 w 699"/>
                <a:gd name="T53" fmla="*/ 684 h 756"/>
                <a:gd name="T54" fmla="*/ 259 w 699"/>
                <a:gd name="T55" fmla="*/ 722 h 756"/>
                <a:gd name="T56" fmla="*/ 241 w 699"/>
                <a:gd name="T57" fmla="*/ 756 h 756"/>
                <a:gd name="T58" fmla="*/ 185 w 699"/>
                <a:gd name="T59" fmla="*/ 728 h 756"/>
                <a:gd name="T60" fmla="*/ 163 w 699"/>
                <a:gd name="T61" fmla="*/ 720 h 756"/>
                <a:gd name="T62" fmla="*/ 151 w 699"/>
                <a:gd name="T63" fmla="*/ 716 h 756"/>
                <a:gd name="T64" fmla="*/ 195 w 699"/>
                <a:gd name="T65" fmla="*/ 674 h 756"/>
                <a:gd name="T66" fmla="*/ 211 w 699"/>
                <a:gd name="T67" fmla="*/ 644 h 756"/>
                <a:gd name="T68" fmla="*/ 209 w 699"/>
                <a:gd name="T69" fmla="*/ 626 h 756"/>
                <a:gd name="T70" fmla="*/ 195 w 699"/>
                <a:gd name="T71" fmla="*/ 620 h 756"/>
                <a:gd name="T72" fmla="*/ 165 w 699"/>
                <a:gd name="T73" fmla="*/ 596 h 756"/>
                <a:gd name="T74" fmla="*/ 99 w 699"/>
                <a:gd name="T75" fmla="*/ 534 h 756"/>
                <a:gd name="T76" fmla="*/ 61 w 699"/>
                <a:gd name="T77" fmla="*/ 506 h 756"/>
                <a:gd name="T78" fmla="*/ 23 w 699"/>
                <a:gd name="T79" fmla="*/ 470 h 756"/>
                <a:gd name="T80" fmla="*/ 7 w 699"/>
                <a:gd name="T81" fmla="*/ 434 h 756"/>
                <a:gd name="T82" fmla="*/ 5 w 699"/>
                <a:gd name="T83" fmla="*/ 396 h 756"/>
                <a:gd name="T84" fmla="*/ 1 w 699"/>
                <a:gd name="T85" fmla="*/ 392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9184" name="Freeform 32"/>
            <p:cNvSpPr>
              <a:spLocks/>
            </p:cNvSpPr>
            <p:nvPr/>
          </p:nvSpPr>
          <p:spPr bwMode="ltGray">
            <a:xfrm rot="828663">
              <a:off x="242" y="3404"/>
              <a:ext cx="132" cy="167"/>
            </a:xfrm>
            <a:custGeom>
              <a:avLst/>
              <a:gdLst>
                <a:gd name="T0" fmla="*/ 0 w 109"/>
                <a:gd name="T1" fmla="*/ 0 h 156"/>
                <a:gd name="T2" fmla="*/ 5 w 109"/>
                <a:gd name="T3" fmla="*/ 1 h 156"/>
                <a:gd name="T4" fmla="*/ 18 w 109"/>
                <a:gd name="T5" fmla="*/ 5 h 156"/>
                <a:gd name="T6" fmla="*/ 37 w 109"/>
                <a:gd name="T7" fmla="*/ 12 h 156"/>
                <a:gd name="T8" fmla="*/ 58 w 109"/>
                <a:gd name="T9" fmla="*/ 24 h 156"/>
                <a:gd name="T10" fmla="*/ 78 w 109"/>
                <a:gd name="T11" fmla="*/ 44 h 156"/>
                <a:gd name="T12" fmla="*/ 96 w 109"/>
                <a:gd name="T13" fmla="*/ 71 h 156"/>
                <a:gd name="T14" fmla="*/ 107 w 109"/>
                <a:gd name="T15" fmla="*/ 108 h 156"/>
                <a:gd name="T16" fmla="*/ 109 w 109"/>
                <a:gd name="T17" fmla="*/ 156 h 156"/>
                <a:gd name="T18" fmla="*/ 105 w 109"/>
                <a:gd name="T19" fmla="*/ 156 h 156"/>
                <a:gd name="T20" fmla="*/ 99 w 109"/>
                <a:gd name="T21" fmla="*/ 156 h 156"/>
                <a:gd name="T22" fmla="*/ 93 w 109"/>
                <a:gd name="T23" fmla="*/ 156 h 156"/>
                <a:gd name="T24" fmla="*/ 87 w 109"/>
                <a:gd name="T25" fmla="*/ 154 h 156"/>
                <a:gd name="T26" fmla="*/ 81 w 109"/>
                <a:gd name="T27" fmla="*/ 153 h 156"/>
                <a:gd name="T28" fmla="*/ 74 w 109"/>
                <a:gd name="T29" fmla="*/ 150 h 156"/>
                <a:gd name="T30" fmla="*/ 66 w 109"/>
                <a:gd name="T31" fmla="*/ 145 h 156"/>
                <a:gd name="T32" fmla="*/ 58 w 109"/>
                <a:gd name="T33" fmla="*/ 139 h 156"/>
                <a:gd name="T34" fmla="*/ 53 w 109"/>
                <a:gd name="T35" fmla="*/ 126 h 156"/>
                <a:gd name="T36" fmla="*/ 53 w 109"/>
                <a:gd name="T37" fmla="*/ 111 h 156"/>
                <a:gd name="T38" fmla="*/ 56 w 109"/>
                <a:gd name="T39" fmla="*/ 96 h 156"/>
                <a:gd name="T40" fmla="*/ 59 w 109"/>
                <a:gd name="T41" fmla="*/ 80 h 156"/>
                <a:gd name="T42" fmla="*/ 56 w 109"/>
                <a:gd name="T43" fmla="*/ 62 h 156"/>
                <a:gd name="T44" fmla="*/ 48 w 109"/>
                <a:gd name="T45" fmla="*/ 43 h 156"/>
                <a:gd name="T46" fmla="*/ 31 w 109"/>
                <a:gd name="T47" fmla="*/ 23 h 156"/>
                <a:gd name="T48" fmla="*/ 0 w 109"/>
                <a:gd name="T49"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85" name="Freeform 33"/>
            <p:cNvSpPr>
              <a:spLocks/>
            </p:cNvSpPr>
            <p:nvPr/>
          </p:nvSpPr>
          <p:spPr bwMode="ltGray">
            <a:xfrm rot="828663">
              <a:off x="266" y="3592"/>
              <a:ext cx="66" cy="43"/>
            </a:xfrm>
            <a:custGeom>
              <a:avLst/>
              <a:gdLst>
                <a:gd name="T0" fmla="*/ 0 w 54"/>
                <a:gd name="T1" fmla="*/ 0 h 40"/>
                <a:gd name="T2" fmla="*/ 1 w 54"/>
                <a:gd name="T3" fmla="*/ 1 h 40"/>
                <a:gd name="T4" fmla="*/ 6 w 54"/>
                <a:gd name="T5" fmla="*/ 3 h 40"/>
                <a:gd name="T6" fmla="*/ 13 w 54"/>
                <a:gd name="T7" fmla="*/ 8 h 40"/>
                <a:gd name="T8" fmla="*/ 21 w 54"/>
                <a:gd name="T9" fmla="*/ 12 h 40"/>
                <a:gd name="T10" fmla="*/ 29 w 54"/>
                <a:gd name="T11" fmla="*/ 15 h 40"/>
                <a:gd name="T12" fmla="*/ 38 w 54"/>
                <a:gd name="T13" fmla="*/ 17 h 40"/>
                <a:gd name="T14" fmla="*/ 46 w 54"/>
                <a:gd name="T15" fmla="*/ 18 h 40"/>
                <a:gd name="T16" fmla="*/ 54 w 54"/>
                <a:gd name="T17" fmla="*/ 16 h 40"/>
                <a:gd name="T18" fmla="*/ 53 w 54"/>
                <a:gd name="T19" fmla="*/ 25 h 40"/>
                <a:gd name="T20" fmla="*/ 50 w 54"/>
                <a:gd name="T21" fmla="*/ 33 h 40"/>
                <a:gd name="T22" fmla="*/ 44 w 54"/>
                <a:gd name="T23" fmla="*/ 38 h 40"/>
                <a:gd name="T24" fmla="*/ 37 w 54"/>
                <a:gd name="T25" fmla="*/ 40 h 40"/>
                <a:gd name="T26" fmla="*/ 28 w 54"/>
                <a:gd name="T27" fmla="*/ 39 h 40"/>
                <a:gd name="T28" fmla="*/ 19 w 54"/>
                <a:gd name="T29" fmla="*/ 32 h 40"/>
                <a:gd name="T30" fmla="*/ 10 w 54"/>
                <a:gd name="T31" fmla="*/ 20 h 40"/>
                <a:gd name="T32" fmla="*/ 0 w 54"/>
                <a:gd name="T3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86" name="Freeform 34"/>
            <p:cNvSpPr>
              <a:spLocks/>
            </p:cNvSpPr>
            <p:nvPr/>
          </p:nvSpPr>
          <p:spPr bwMode="ltGray">
            <a:xfrm>
              <a:off x="11" y="4110"/>
              <a:ext cx="118" cy="209"/>
            </a:xfrm>
            <a:custGeom>
              <a:avLst/>
              <a:gdLst>
                <a:gd name="T0" fmla="*/ 0 w 118"/>
                <a:gd name="T1" fmla="*/ 0 h 209"/>
                <a:gd name="T2" fmla="*/ 6 w 118"/>
                <a:gd name="T3" fmla="*/ 8 h 209"/>
                <a:gd name="T4" fmla="*/ 15 w 118"/>
                <a:gd name="T5" fmla="*/ 19 h 209"/>
                <a:gd name="T6" fmla="*/ 26 w 118"/>
                <a:gd name="T7" fmla="*/ 33 h 209"/>
                <a:gd name="T8" fmla="*/ 38 w 118"/>
                <a:gd name="T9" fmla="*/ 51 h 209"/>
                <a:gd name="T10" fmla="*/ 54 w 118"/>
                <a:gd name="T11" fmla="*/ 72 h 209"/>
                <a:gd name="T12" fmla="*/ 67 w 118"/>
                <a:gd name="T13" fmla="*/ 94 h 209"/>
                <a:gd name="T14" fmla="*/ 79 w 118"/>
                <a:gd name="T15" fmla="*/ 119 h 209"/>
                <a:gd name="T16" fmla="*/ 87 w 118"/>
                <a:gd name="T17" fmla="*/ 146 h 209"/>
                <a:gd name="T18" fmla="*/ 94 w 118"/>
                <a:gd name="T19" fmla="*/ 175 h 209"/>
                <a:gd name="T20" fmla="*/ 91 w 118"/>
                <a:gd name="T21" fmla="*/ 209 h 209"/>
                <a:gd name="T22" fmla="*/ 118 w 118"/>
                <a:gd name="T23" fmla="*/ 209 h 209"/>
                <a:gd name="T24" fmla="*/ 117 w 118"/>
                <a:gd name="T25" fmla="*/ 177 h 209"/>
                <a:gd name="T26" fmla="*/ 104 w 118"/>
                <a:gd name="T27" fmla="*/ 119 h 209"/>
                <a:gd name="T28" fmla="*/ 82 w 118"/>
                <a:gd name="T29" fmla="*/ 69 h 209"/>
                <a:gd name="T30" fmla="*/ 47 w 118"/>
                <a:gd name="T31" fmla="*/ 27 h 209"/>
                <a:gd name="T32" fmla="*/ 0 w 118"/>
                <a:gd name="T33" fmla="*/ 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87" name="Freeform 35"/>
            <p:cNvSpPr>
              <a:spLocks/>
            </p:cNvSpPr>
            <p:nvPr/>
          </p:nvSpPr>
          <p:spPr bwMode="ltGray">
            <a:xfrm>
              <a:off x="0" y="3968"/>
              <a:ext cx="130" cy="128"/>
            </a:xfrm>
            <a:custGeom>
              <a:avLst/>
              <a:gdLst>
                <a:gd name="T0" fmla="*/ 103 w 130"/>
                <a:gd name="T1" fmla="*/ 0 h 128"/>
                <a:gd name="T2" fmla="*/ 130 w 130"/>
                <a:gd name="T3" fmla="*/ 128 h 128"/>
                <a:gd name="T4" fmla="*/ 125 w 130"/>
                <a:gd name="T5" fmla="*/ 126 h 128"/>
                <a:gd name="T6" fmla="*/ 111 w 130"/>
                <a:gd name="T7" fmla="*/ 121 h 128"/>
                <a:gd name="T8" fmla="*/ 92 w 130"/>
                <a:gd name="T9" fmla="*/ 111 h 128"/>
                <a:gd name="T10" fmla="*/ 68 w 130"/>
                <a:gd name="T11" fmla="*/ 103 h 128"/>
                <a:gd name="T12" fmla="*/ 41 w 130"/>
                <a:gd name="T13" fmla="*/ 94 h 128"/>
                <a:gd name="T14" fmla="*/ 19 w 130"/>
                <a:gd name="T15" fmla="*/ 90 h 128"/>
                <a:gd name="T16" fmla="*/ 0 w 130"/>
                <a:gd name="T17" fmla="*/ 93 h 128"/>
                <a:gd name="T18" fmla="*/ 0 w 130"/>
                <a:gd name="T19" fmla="*/ 72 h 128"/>
                <a:gd name="T20" fmla="*/ 12 w 130"/>
                <a:gd name="T21" fmla="*/ 70 h 128"/>
                <a:gd name="T22" fmla="*/ 24 w 130"/>
                <a:gd name="T23" fmla="*/ 66 h 128"/>
                <a:gd name="T24" fmla="*/ 38 w 130"/>
                <a:gd name="T25" fmla="*/ 66 h 128"/>
                <a:gd name="T26" fmla="*/ 51 w 130"/>
                <a:gd name="T27" fmla="*/ 67 h 128"/>
                <a:gd name="T28" fmla="*/ 65 w 130"/>
                <a:gd name="T29" fmla="*/ 70 h 128"/>
                <a:gd name="T30" fmla="*/ 78 w 130"/>
                <a:gd name="T31" fmla="*/ 78 h 128"/>
                <a:gd name="T32" fmla="*/ 81 w 130"/>
                <a:gd name="T33" fmla="*/ 74 h 128"/>
                <a:gd name="T34" fmla="*/ 81 w 130"/>
                <a:gd name="T35" fmla="*/ 58 h 128"/>
                <a:gd name="T36" fmla="*/ 82 w 130"/>
                <a:gd name="T37" fmla="*/ 37 h 128"/>
                <a:gd name="T38" fmla="*/ 82 w 130"/>
                <a:gd name="T39" fmla="*/ 29 h 128"/>
                <a:gd name="T40" fmla="*/ 80 w 130"/>
                <a:gd name="T41" fmla="*/ 29 h 128"/>
                <a:gd name="T42" fmla="*/ 77 w 130"/>
                <a:gd name="T43" fmla="*/ 27 h 128"/>
                <a:gd name="T44" fmla="*/ 76 w 130"/>
                <a:gd name="T45" fmla="*/ 22 h 128"/>
                <a:gd name="T46" fmla="*/ 75 w 130"/>
                <a:gd name="T47" fmla="*/ 19 h 128"/>
                <a:gd name="T48" fmla="*/ 76 w 130"/>
                <a:gd name="T49" fmla="*/ 15 h 128"/>
                <a:gd name="T50" fmla="*/ 79 w 130"/>
                <a:gd name="T51" fmla="*/ 10 h 128"/>
                <a:gd name="T52" fmla="*/ 89 w 130"/>
                <a:gd name="T53" fmla="*/ 6 h 128"/>
                <a:gd name="T54" fmla="*/ 103 w 130"/>
                <a:gd name="T55"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88" name="Freeform 36"/>
            <p:cNvSpPr>
              <a:spLocks/>
            </p:cNvSpPr>
            <p:nvPr/>
          </p:nvSpPr>
          <p:spPr bwMode="ltGray">
            <a:xfrm>
              <a:off x="0" y="3949"/>
              <a:ext cx="47" cy="86"/>
            </a:xfrm>
            <a:custGeom>
              <a:avLst/>
              <a:gdLst>
                <a:gd name="T0" fmla="*/ 37 w 47"/>
                <a:gd name="T1" fmla="*/ 0 h 86"/>
                <a:gd name="T2" fmla="*/ 15 w 47"/>
                <a:gd name="T3" fmla="*/ 37 h 86"/>
                <a:gd name="T4" fmla="*/ 0 w 47"/>
                <a:gd name="T5" fmla="*/ 59 h 86"/>
                <a:gd name="T6" fmla="*/ 0 w 47"/>
                <a:gd name="T7" fmla="*/ 86 h 86"/>
                <a:gd name="T8" fmla="*/ 8 w 47"/>
                <a:gd name="T9" fmla="*/ 82 h 86"/>
                <a:gd name="T10" fmla="*/ 20 w 47"/>
                <a:gd name="T11" fmla="*/ 73 h 86"/>
                <a:gd name="T12" fmla="*/ 33 w 47"/>
                <a:gd name="T13" fmla="*/ 63 h 86"/>
                <a:gd name="T14" fmla="*/ 42 w 47"/>
                <a:gd name="T15" fmla="*/ 51 h 86"/>
                <a:gd name="T16" fmla="*/ 47 w 47"/>
                <a:gd name="T17" fmla="*/ 36 h 86"/>
                <a:gd name="T18" fmla="*/ 46 w 47"/>
                <a:gd name="T19" fmla="*/ 19 h 86"/>
                <a:gd name="T20" fmla="*/ 37 w 47"/>
                <a:gd name="T21"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89" name="Freeform 37"/>
            <p:cNvSpPr>
              <a:spLocks/>
            </p:cNvSpPr>
            <p:nvPr/>
          </p:nvSpPr>
          <p:spPr bwMode="ltGray">
            <a:xfrm>
              <a:off x="0" y="3239"/>
              <a:ext cx="497" cy="740"/>
            </a:xfrm>
            <a:custGeom>
              <a:avLst/>
              <a:gdLst>
                <a:gd name="T0" fmla="*/ 0 w 497"/>
                <a:gd name="T1" fmla="*/ 13 h 740"/>
                <a:gd name="T2" fmla="*/ 41 w 497"/>
                <a:gd name="T3" fmla="*/ 4 h 740"/>
                <a:gd name="T4" fmla="*/ 101 w 497"/>
                <a:gd name="T5" fmla="*/ 0 h 740"/>
                <a:gd name="T6" fmla="*/ 170 w 497"/>
                <a:gd name="T7" fmla="*/ 4 h 740"/>
                <a:gd name="T8" fmla="*/ 248 w 497"/>
                <a:gd name="T9" fmla="*/ 21 h 740"/>
                <a:gd name="T10" fmla="*/ 323 w 497"/>
                <a:gd name="T11" fmla="*/ 50 h 740"/>
                <a:gd name="T12" fmla="*/ 382 w 497"/>
                <a:gd name="T13" fmla="*/ 90 h 740"/>
                <a:gd name="T14" fmla="*/ 428 w 497"/>
                <a:gd name="T15" fmla="*/ 141 h 740"/>
                <a:gd name="T16" fmla="*/ 463 w 497"/>
                <a:gd name="T17" fmla="*/ 199 h 740"/>
                <a:gd name="T18" fmla="*/ 485 w 497"/>
                <a:gd name="T19" fmla="*/ 262 h 740"/>
                <a:gd name="T20" fmla="*/ 496 w 497"/>
                <a:gd name="T21" fmla="*/ 327 h 740"/>
                <a:gd name="T22" fmla="*/ 497 w 497"/>
                <a:gd name="T23" fmla="*/ 396 h 740"/>
                <a:gd name="T24" fmla="*/ 487 w 497"/>
                <a:gd name="T25" fmla="*/ 462 h 740"/>
                <a:gd name="T26" fmla="*/ 470 w 497"/>
                <a:gd name="T27" fmla="*/ 527 h 740"/>
                <a:gd name="T28" fmla="*/ 443 w 497"/>
                <a:gd name="T29" fmla="*/ 586 h 740"/>
                <a:gd name="T30" fmla="*/ 406 w 497"/>
                <a:gd name="T31" fmla="*/ 639 h 740"/>
                <a:gd name="T32" fmla="*/ 364 w 497"/>
                <a:gd name="T33" fmla="*/ 683 h 740"/>
                <a:gd name="T34" fmla="*/ 315 w 497"/>
                <a:gd name="T35" fmla="*/ 715 h 740"/>
                <a:gd name="T36" fmla="*/ 259 w 497"/>
                <a:gd name="T37" fmla="*/ 736 h 740"/>
                <a:gd name="T38" fmla="*/ 198 w 497"/>
                <a:gd name="T39" fmla="*/ 740 h 740"/>
                <a:gd name="T40" fmla="*/ 131 w 497"/>
                <a:gd name="T41" fmla="*/ 727 h 740"/>
                <a:gd name="T42" fmla="*/ 167 w 497"/>
                <a:gd name="T43" fmla="*/ 728 h 740"/>
                <a:gd name="T44" fmla="*/ 204 w 497"/>
                <a:gd name="T45" fmla="*/ 718 h 740"/>
                <a:gd name="T46" fmla="*/ 238 w 497"/>
                <a:gd name="T47" fmla="*/ 700 h 740"/>
                <a:gd name="T48" fmla="*/ 272 w 497"/>
                <a:gd name="T49" fmla="*/ 670 h 740"/>
                <a:gd name="T50" fmla="*/ 304 w 497"/>
                <a:gd name="T51" fmla="*/ 635 h 740"/>
                <a:gd name="T52" fmla="*/ 333 w 497"/>
                <a:gd name="T53" fmla="*/ 594 h 740"/>
                <a:gd name="T54" fmla="*/ 358 w 497"/>
                <a:gd name="T55" fmla="*/ 549 h 740"/>
                <a:gd name="T56" fmla="*/ 381 w 497"/>
                <a:gd name="T57" fmla="*/ 500 h 740"/>
                <a:gd name="T58" fmla="*/ 396 w 497"/>
                <a:gd name="T59" fmla="*/ 449 h 740"/>
                <a:gd name="T60" fmla="*/ 408 w 497"/>
                <a:gd name="T61" fmla="*/ 397 h 740"/>
                <a:gd name="T62" fmla="*/ 414 w 497"/>
                <a:gd name="T63" fmla="*/ 346 h 740"/>
                <a:gd name="T64" fmla="*/ 412 w 497"/>
                <a:gd name="T65" fmla="*/ 296 h 740"/>
                <a:gd name="T66" fmla="*/ 402 w 497"/>
                <a:gd name="T67" fmla="*/ 251 h 740"/>
                <a:gd name="T68" fmla="*/ 384 w 497"/>
                <a:gd name="T69" fmla="*/ 208 h 740"/>
                <a:gd name="T70" fmla="*/ 357 w 497"/>
                <a:gd name="T71" fmla="*/ 172 h 740"/>
                <a:gd name="T72" fmla="*/ 320 w 497"/>
                <a:gd name="T73" fmla="*/ 142 h 740"/>
                <a:gd name="T74" fmla="*/ 260 w 497"/>
                <a:gd name="T75" fmla="*/ 107 h 740"/>
                <a:gd name="T76" fmla="*/ 203 w 497"/>
                <a:gd name="T77" fmla="*/ 82 h 740"/>
                <a:gd name="T78" fmla="*/ 154 w 497"/>
                <a:gd name="T79" fmla="*/ 65 h 740"/>
                <a:gd name="T80" fmla="*/ 108 w 497"/>
                <a:gd name="T81" fmla="*/ 56 h 740"/>
                <a:gd name="T82" fmla="*/ 68 w 497"/>
                <a:gd name="T83" fmla="*/ 55 h 740"/>
                <a:gd name="T84" fmla="*/ 32 w 497"/>
                <a:gd name="T85" fmla="*/ 61 h 740"/>
                <a:gd name="T86" fmla="*/ 0 w 497"/>
                <a:gd name="T87" fmla="*/ 70 h 740"/>
                <a:gd name="T88" fmla="*/ 0 w 497"/>
                <a:gd name="T89" fmla="*/ 13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90" name="Freeform 38"/>
            <p:cNvSpPr>
              <a:spLocks/>
            </p:cNvSpPr>
            <p:nvPr/>
          </p:nvSpPr>
          <p:spPr bwMode="ltGray">
            <a:xfrm rot="1584153">
              <a:off x="20" y="410"/>
              <a:ext cx="344" cy="245"/>
            </a:xfrm>
            <a:custGeom>
              <a:avLst/>
              <a:gdLst>
                <a:gd name="T0" fmla="*/ 0 w 257"/>
                <a:gd name="T1" fmla="*/ 0 h 237"/>
                <a:gd name="T2" fmla="*/ 0 w 257"/>
                <a:gd name="T3" fmla="*/ 25 h 237"/>
                <a:gd name="T4" fmla="*/ 3 w 257"/>
                <a:gd name="T5" fmla="*/ 50 h 237"/>
                <a:gd name="T6" fmla="*/ 6 w 257"/>
                <a:gd name="T7" fmla="*/ 75 h 237"/>
                <a:gd name="T8" fmla="*/ 11 w 257"/>
                <a:gd name="T9" fmla="*/ 98 h 237"/>
                <a:gd name="T10" fmla="*/ 18 w 257"/>
                <a:gd name="T11" fmla="*/ 119 h 237"/>
                <a:gd name="T12" fmla="*/ 27 w 257"/>
                <a:gd name="T13" fmla="*/ 141 h 237"/>
                <a:gd name="T14" fmla="*/ 38 w 257"/>
                <a:gd name="T15" fmla="*/ 161 h 237"/>
                <a:gd name="T16" fmla="*/ 51 w 257"/>
                <a:gd name="T17" fmla="*/ 178 h 237"/>
                <a:gd name="T18" fmla="*/ 67 w 257"/>
                <a:gd name="T19" fmla="*/ 194 h 237"/>
                <a:gd name="T20" fmla="*/ 86 w 257"/>
                <a:gd name="T21" fmla="*/ 208 h 237"/>
                <a:gd name="T22" fmla="*/ 106 w 257"/>
                <a:gd name="T23" fmla="*/ 219 h 237"/>
                <a:gd name="T24" fmla="*/ 131 w 257"/>
                <a:gd name="T25" fmla="*/ 228 h 237"/>
                <a:gd name="T26" fmla="*/ 158 w 257"/>
                <a:gd name="T27" fmla="*/ 234 h 237"/>
                <a:gd name="T28" fmla="*/ 188 w 257"/>
                <a:gd name="T29" fmla="*/ 237 h 237"/>
                <a:gd name="T30" fmla="*/ 220 w 257"/>
                <a:gd name="T31" fmla="*/ 236 h 237"/>
                <a:gd name="T32" fmla="*/ 257 w 257"/>
                <a:gd name="T33" fmla="*/ 232 h 237"/>
                <a:gd name="T34" fmla="*/ 224 w 257"/>
                <a:gd name="T35" fmla="*/ 227 h 237"/>
                <a:gd name="T36" fmla="*/ 195 w 257"/>
                <a:gd name="T37" fmla="*/ 220 h 237"/>
                <a:gd name="T38" fmla="*/ 170 w 257"/>
                <a:gd name="T39" fmla="*/ 212 h 237"/>
                <a:gd name="T40" fmla="*/ 148 w 257"/>
                <a:gd name="T41" fmla="*/ 204 h 237"/>
                <a:gd name="T42" fmla="*/ 128 w 257"/>
                <a:gd name="T43" fmla="*/ 193 h 237"/>
                <a:gd name="T44" fmla="*/ 112 w 257"/>
                <a:gd name="T45" fmla="*/ 182 h 237"/>
                <a:gd name="T46" fmla="*/ 97 w 257"/>
                <a:gd name="T47" fmla="*/ 169 h 237"/>
                <a:gd name="T48" fmla="*/ 84 w 257"/>
                <a:gd name="T49" fmla="*/ 155 h 237"/>
                <a:gd name="T50" fmla="*/ 72 w 257"/>
                <a:gd name="T51" fmla="*/ 141 h 237"/>
                <a:gd name="T52" fmla="*/ 61 w 257"/>
                <a:gd name="T53" fmla="*/ 125 h 237"/>
                <a:gd name="T54" fmla="*/ 52 w 257"/>
                <a:gd name="T55" fmla="*/ 107 h 237"/>
                <a:gd name="T56" fmla="*/ 43 w 257"/>
                <a:gd name="T57" fmla="*/ 88 h 237"/>
                <a:gd name="T58" fmla="*/ 33 w 257"/>
                <a:gd name="T59" fmla="*/ 69 h 237"/>
                <a:gd name="T60" fmla="*/ 23 w 257"/>
                <a:gd name="T61" fmla="*/ 47 h 237"/>
                <a:gd name="T62" fmla="*/ 12 w 257"/>
                <a:gd name="T63" fmla="*/ 24 h 237"/>
                <a:gd name="T64" fmla="*/ 0 w 257"/>
                <a:gd name="T65"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91" name="Freeform 39"/>
            <p:cNvSpPr>
              <a:spLocks/>
            </p:cNvSpPr>
            <p:nvPr/>
          </p:nvSpPr>
          <p:spPr bwMode="ltGray">
            <a:xfrm rot="1584153">
              <a:off x="242" y="756"/>
              <a:ext cx="167" cy="115"/>
            </a:xfrm>
            <a:custGeom>
              <a:avLst/>
              <a:gdLst>
                <a:gd name="T0" fmla="*/ 77 w 124"/>
                <a:gd name="T1" fmla="*/ 0 h 110"/>
                <a:gd name="T2" fmla="*/ 124 w 124"/>
                <a:gd name="T3" fmla="*/ 108 h 110"/>
                <a:gd name="T4" fmla="*/ 120 w 124"/>
                <a:gd name="T5" fmla="*/ 107 h 110"/>
                <a:gd name="T6" fmla="*/ 107 w 124"/>
                <a:gd name="T7" fmla="*/ 105 h 110"/>
                <a:gd name="T8" fmla="*/ 89 w 124"/>
                <a:gd name="T9" fmla="*/ 101 h 110"/>
                <a:gd name="T10" fmla="*/ 68 w 124"/>
                <a:gd name="T11" fmla="*/ 99 h 110"/>
                <a:gd name="T12" fmla="*/ 45 w 124"/>
                <a:gd name="T13" fmla="*/ 97 h 110"/>
                <a:gd name="T14" fmla="*/ 25 w 124"/>
                <a:gd name="T15" fmla="*/ 98 h 110"/>
                <a:gd name="T16" fmla="*/ 9 w 124"/>
                <a:gd name="T17" fmla="*/ 102 h 110"/>
                <a:gd name="T18" fmla="*/ 0 w 124"/>
                <a:gd name="T19" fmla="*/ 110 h 110"/>
                <a:gd name="T20" fmla="*/ 4 w 124"/>
                <a:gd name="T21" fmla="*/ 98 h 110"/>
                <a:gd name="T22" fmla="*/ 8 w 124"/>
                <a:gd name="T23" fmla="*/ 89 h 110"/>
                <a:gd name="T24" fmla="*/ 16 w 124"/>
                <a:gd name="T25" fmla="*/ 82 h 110"/>
                <a:gd name="T26" fmla="*/ 25 w 124"/>
                <a:gd name="T27" fmla="*/ 76 h 110"/>
                <a:gd name="T28" fmla="*/ 36 w 124"/>
                <a:gd name="T29" fmla="*/ 72 h 110"/>
                <a:gd name="T30" fmla="*/ 47 w 124"/>
                <a:gd name="T31" fmla="*/ 71 h 110"/>
                <a:gd name="T32" fmla="*/ 59 w 124"/>
                <a:gd name="T33" fmla="*/ 71 h 110"/>
                <a:gd name="T34" fmla="*/ 72 w 124"/>
                <a:gd name="T35" fmla="*/ 74 h 110"/>
                <a:gd name="T36" fmla="*/ 73 w 124"/>
                <a:gd name="T37" fmla="*/ 71 h 110"/>
                <a:gd name="T38" fmla="*/ 70 w 124"/>
                <a:gd name="T39" fmla="*/ 56 h 110"/>
                <a:gd name="T40" fmla="*/ 67 w 124"/>
                <a:gd name="T41" fmla="*/ 38 h 110"/>
                <a:gd name="T42" fmla="*/ 65 w 124"/>
                <a:gd name="T43" fmla="*/ 30 h 110"/>
                <a:gd name="T44" fmla="*/ 63 w 124"/>
                <a:gd name="T45" fmla="*/ 30 h 110"/>
                <a:gd name="T46" fmla="*/ 61 w 124"/>
                <a:gd name="T47" fmla="*/ 29 h 110"/>
                <a:gd name="T48" fmla="*/ 59 w 124"/>
                <a:gd name="T49" fmla="*/ 26 h 110"/>
                <a:gd name="T50" fmla="*/ 57 w 124"/>
                <a:gd name="T51" fmla="*/ 23 h 110"/>
                <a:gd name="T52" fmla="*/ 57 w 124"/>
                <a:gd name="T53" fmla="*/ 19 h 110"/>
                <a:gd name="T54" fmla="*/ 59 w 124"/>
                <a:gd name="T55" fmla="*/ 14 h 110"/>
                <a:gd name="T56" fmla="*/ 66 w 124"/>
                <a:gd name="T57" fmla="*/ 8 h 110"/>
                <a:gd name="T58" fmla="*/ 77 w 124"/>
                <a:gd name="T5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92" name="Freeform 40"/>
            <p:cNvSpPr>
              <a:spLocks/>
            </p:cNvSpPr>
            <p:nvPr/>
          </p:nvSpPr>
          <p:spPr bwMode="ltGray">
            <a:xfrm rot="1584153">
              <a:off x="574" y="286"/>
              <a:ext cx="147" cy="160"/>
            </a:xfrm>
            <a:custGeom>
              <a:avLst/>
              <a:gdLst>
                <a:gd name="T0" fmla="*/ 0 w 109"/>
                <a:gd name="T1" fmla="*/ 0 h 156"/>
                <a:gd name="T2" fmla="*/ 5 w 109"/>
                <a:gd name="T3" fmla="*/ 1 h 156"/>
                <a:gd name="T4" fmla="*/ 18 w 109"/>
                <a:gd name="T5" fmla="*/ 5 h 156"/>
                <a:gd name="T6" fmla="*/ 37 w 109"/>
                <a:gd name="T7" fmla="*/ 12 h 156"/>
                <a:gd name="T8" fmla="*/ 58 w 109"/>
                <a:gd name="T9" fmla="*/ 24 h 156"/>
                <a:gd name="T10" fmla="*/ 78 w 109"/>
                <a:gd name="T11" fmla="*/ 44 h 156"/>
                <a:gd name="T12" fmla="*/ 96 w 109"/>
                <a:gd name="T13" fmla="*/ 71 h 156"/>
                <a:gd name="T14" fmla="*/ 107 w 109"/>
                <a:gd name="T15" fmla="*/ 108 h 156"/>
                <a:gd name="T16" fmla="*/ 109 w 109"/>
                <a:gd name="T17" fmla="*/ 156 h 156"/>
                <a:gd name="T18" fmla="*/ 105 w 109"/>
                <a:gd name="T19" fmla="*/ 156 h 156"/>
                <a:gd name="T20" fmla="*/ 99 w 109"/>
                <a:gd name="T21" fmla="*/ 156 h 156"/>
                <a:gd name="T22" fmla="*/ 93 w 109"/>
                <a:gd name="T23" fmla="*/ 156 h 156"/>
                <a:gd name="T24" fmla="*/ 87 w 109"/>
                <a:gd name="T25" fmla="*/ 154 h 156"/>
                <a:gd name="T26" fmla="*/ 81 w 109"/>
                <a:gd name="T27" fmla="*/ 153 h 156"/>
                <a:gd name="T28" fmla="*/ 74 w 109"/>
                <a:gd name="T29" fmla="*/ 150 h 156"/>
                <a:gd name="T30" fmla="*/ 66 w 109"/>
                <a:gd name="T31" fmla="*/ 145 h 156"/>
                <a:gd name="T32" fmla="*/ 58 w 109"/>
                <a:gd name="T33" fmla="*/ 139 h 156"/>
                <a:gd name="T34" fmla="*/ 53 w 109"/>
                <a:gd name="T35" fmla="*/ 126 h 156"/>
                <a:gd name="T36" fmla="*/ 53 w 109"/>
                <a:gd name="T37" fmla="*/ 111 h 156"/>
                <a:gd name="T38" fmla="*/ 56 w 109"/>
                <a:gd name="T39" fmla="*/ 96 h 156"/>
                <a:gd name="T40" fmla="*/ 59 w 109"/>
                <a:gd name="T41" fmla="*/ 80 h 156"/>
                <a:gd name="T42" fmla="*/ 56 w 109"/>
                <a:gd name="T43" fmla="*/ 62 h 156"/>
                <a:gd name="T44" fmla="*/ 48 w 109"/>
                <a:gd name="T45" fmla="*/ 43 h 156"/>
                <a:gd name="T46" fmla="*/ 31 w 109"/>
                <a:gd name="T47" fmla="*/ 23 h 156"/>
                <a:gd name="T48" fmla="*/ 0 w 109"/>
                <a:gd name="T49"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93" name="Freeform 41"/>
            <p:cNvSpPr>
              <a:spLocks/>
            </p:cNvSpPr>
            <p:nvPr/>
          </p:nvSpPr>
          <p:spPr bwMode="ltGray">
            <a:xfrm rot="1584153">
              <a:off x="236" y="721"/>
              <a:ext cx="62" cy="97"/>
            </a:xfrm>
            <a:custGeom>
              <a:avLst/>
              <a:gdLst>
                <a:gd name="T0" fmla="*/ 31 w 46"/>
                <a:gd name="T1" fmla="*/ 0 h 94"/>
                <a:gd name="T2" fmla="*/ 20 w 46"/>
                <a:gd name="T3" fmla="*/ 38 h 94"/>
                <a:gd name="T4" fmla="*/ 15 w 46"/>
                <a:gd name="T5" fmla="*/ 62 h 94"/>
                <a:gd name="T6" fmla="*/ 11 w 46"/>
                <a:gd name="T7" fmla="*/ 79 h 94"/>
                <a:gd name="T8" fmla="*/ 0 w 46"/>
                <a:gd name="T9" fmla="*/ 94 h 94"/>
                <a:gd name="T10" fmla="*/ 12 w 46"/>
                <a:gd name="T11" fmla="*/ 88 h 94"/>
                <a:gd name="T12" fmla="*/ 23 w 46"/>
                <a:gd name="T13" fmla="*/ 80 h 94"/>
                <a:gd name="T14" fmla="*/ 32 w 46"/>
                <a:gd name="T15" fmla="*/ 69 h 94"/>
                <a:gd name="T16" fmla="*/ 40 w 46"/>
                <a:gd name="T17" fmla="*/ 57 h 94"/>
                <a:gd name="T18" fmla="*/ 45 w 46"/>
                <a:gd name="T19" fmla="*/ 44 h 94"/>
                <a:gd name="T20" fmla="*/ 46 w 46"/>
                <a:gd name="T21" fmla="*/ 30 h 94"/>
                <a:gd name="T22" fmla="*/ 42 w 46"/>
                <a:gd name="T23" fmla="*/ 15 h 94"/>
                <a:gd name="T24" fmla="*/ 31 w 46"/>
                <a:gd name="T25"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94" name="Freeform 42"/>
            <p:cNvSpPr>
              <a:spLocks/>
            </p:cNvSpPr>
            <p:nvPr/>
          </p:nvSpPr>
          <p:spPr bwMode="ltGray">
            <a:xfrm rot="1584153">
              <a:off x="585" y="466"/>
              <a:ext cx="72" cy="41"/>
            </a:xfrm>
            <a:custGeom>
              <a:avLst/>
              <a:gdLst>
                <a:gd name="T0" fmla="*/ 0 w 54"/>
                <a:gd name="T1" fmla="*/ 0 h 40"/>
                <a:gd name="T2" fmla="*/ 1 w 54"/>
                <a:gd name="T3" fmla="*/ 1 h 40"/>
                <a:gd name="T4" fmla="*/ 6 w 54"/>
                <a:gd name="T5" fmla="*/ 3 h 40"/>
                <a:gd name="T6" fmla="*/ 13 w 54"/>
                <a:gd name="T7" fmla="*/ 8 h 40"/>
                <a:gd name="T8" fmla="*/ 21 w 54"/>
                <a:gd name="T9" fmla="*/ 12 h 40"/>
                <a:gd name="T10" fmla="*/ 29 w 54"/>
                <a:gd name="T11" fmla="*/ 15 h 40"/>
                <a:gd name="T12" fmla="*/ 38 w 54"/>
                <a:gd name="T13" fmla="*/ 17 h 40"/>
                <a:gd name="T14" fmla="*/ 46 w 54"/>
                <a:gd name="T15" fmla="*/ 18 h 40"/>
                <a:gd name="T16" fmla="*/ 54 w 54"/>
                <a:gd name="T17" fmla="*/ 16 h 40"/>
                <a:gd name="T18" fmla="*/ 53 w 54"/>
                <a:gd name="T19" fmla="*/ 25 h 40"/>
                <a:gd name="T20" fmla="*/ 50 w 54"/>
                <a:gd name="T21" fmla="*/ 33 h 40"/>
                <a:gd name="T22" fmla="*/ 44 w 54"/>
                <a:gd name="T23" fmla="*/ 38 h 40"/>
                <a:gd name="T24" fmla="*/ 37 w 54"/>
                <a:gd name="T25" fmla="*/ 40 h 40"/>
                <a:gd name="T26" fmla="*/ 28 w 54"/>
                <a:gd name="T27" fmla="*/ 39 h 40"/>
                <a:gd name="T28" fmla="*/ 19 w 54"/>
                <a:gd name="T29" fmla="*/ 32 h 40"/>
                <a:gd name="T30" fmla="*/ 10 w 54"/>
                <a:gd name="T31" fmla="*/ 20 h 40"/>
                <a:gd name="T32" fmla="*/ 0 w 54"/>
                <a:gd name="T3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95" name="Freeform 43"/>
            <p:cNvSpPr>
              <a:spLocks/>
            </p:cNvSpPr>
            <p:nvPr/>
          </p:nvSpPr>
          <p:spPr bwMode="ltGray">
            <a:xfrm>
              <a:off x="0" y="886"/>
              <a:ext cx="360" cy="650"/>
            </a:xfrm>
            <a:custGeom>
              <a:avLst/>
              <a:gdLst>
                <a:gd name="T0" fmla="*/ 264 w 360"/>
                <a:gd name="T1" fmla="*/ 0 h 650"/>
                <a:gd name="T2" fmla="*/ 269 w 360"/>
                <a:gd name="T3" fmla="*/ 9 h 650"/>
                <a:gd name="T4" fmla="*/ 277 w 360"/>
                <a:gd name="T5" fmla="*/ 22 h 650"/>
                <a:gd name="T6" fmla="*/ 286 w 360"/>
                <a:gd name="T7" fmla="*/ 39 h 650"/>
                <a:gd name="T8" fmla="*/ 297 w 360"/>
                <a:gd name="T9" fmla="*/ 58 h 650"/>
                <a:gd name="T10" fmla="*/ 309 w 360"/>
                <a:gd name="T11" fmla="*/ 83 h 650"/>
                <a:gd name="T12" fmla="*/ 319 w 360"/>
                <a:gd name="T13" fmla="*/ 108 h 650"/>
                <a:gd name="T14" fmla="*/ 329 w 360"/>
                <a:gd name="T15" fmla="*/ 136 h 650"/>
                <a:gd name="T16" fmla="*/ 333 w 360"/>
                <a:gd name="T17" fmla="*/ 163 h 650"/>
                <a:gd name="T18" fmla="*/ 336 w 360"/>
                <a:gd name="T19" fmla="*/ 193 h 650"/>
                <a:gd name="T20" fmla="*/ 332 w 360"/>
                <a:gd name="T21" fmla="*/ 223 h 650"/>
                <a:gd name="T22" fmla="*/ 323 w 360"/>
                <a:gd name="T23" fmla="*/ 255 h 650"/>
                <a:gd name="T24" fmla="*/ 310 w 360"/>
                <a:gd name="T25" fmla="*/ 285 h 650"/>
                <a:gd name="T26" fmla="*/ 287 w 360"/>
                <a:gd name="T27" fmla="*/ 315 h 650"/>
                <a:gd name="T28" fmla="*/ 257 w 360"/>
                <a:gd name="T29" fmla="*/ 343 h 650"/>
                <a:gd name="T30" fmla="*/ 218 w 360"/>
                <a:gd name="T31" fmla="*/ 370 h 650"/>
                <a:gd name="T32" fmla="*/ 167 w 360"/>
                <a:gd name="T33" fmla="*/ 396 h 650"/>
                <a:gd name="T34" fmla="*/ 111 w 360"/>
                <a:gd name="T35" fmla="*/ 425 h 650"/>
                <a:gd name="T36" fmla="*/ 69 w 360"/>
                <a:gd name="T37" fmla="*/ 457 h 650"/>
                <a:gd name="T38" fmla="*/ 35 w 360"/>
                <a:gd name="T39" fmla="*/ 490 h 650"/>
                <a:gd name="T40" fmla="*/ 12 w 360"/>
                <a:gd name="T41" fmla="*/ 526 h 650"/>
                <a:gd name="T42" fmla="*/ 0 w 360"/>
                <a:gd name="T43" fmla="*/ 553 h 650"/>
                <a:gd name="T44" fmla="*/ 0 w 360"/>
                <a:gd name="T45" fmla="*/ 650 h 650"/>
                <a:gd name="T46" fmla="*/ 6 w 360"/>
                <a:gd name="T47" fmla="*/ 628 h 650"/>
                <a:gd name="T48" fmla="*/ 19 w 360"/>
                <a:gd name="T49" fmla="*/ 594 h 650"/>
                <a:gd name="T50" fmla="*/ 43 w 360"/>
                <a:gd name="T51" fmla="*/ 551 h 650"/>
                <a:gd name="T52" fmla="*/ 76 w 360"/>
                <a:gd name="T53" fmla="*/ 503 h 650"/>
                <a:gd name="T54" fmla="*/ 125 w 360"/>
                <a:gd name="T55" fmla="*/ 454 h 650"/>
                <a:gd name="T56" fmla="*/ 190 w 360"/>
                <a:gd name="T57" fmla="*/ 408 h 650"/>
                <a:gd name="T58" fmla="*/ 275 w 360"/>
                <a:gd name="T59" fmla="*/ 365 h 650"/>
                <a:gd name="T60" fmla="*/ 308 w 360"/>
                <a:gd name="T61" fmla="*/ 342 h 650"/>
                <a:gd name="T62" fmla="*/ 335 w 360"/>
                <a:gd name="T63" fmla="*/ 305 h 650"/>
                <a:gd name="T64" fmla="*/ 352 w 360"/>
                <a:gd name="T65" fmla="*/ 255 h 650"/>
                <a:gd name="T66" fmla="*/ 360 w 360"/>
                <a:gd name="T67" fmla="*/ 201 h 650"/>
                <a:gd name="T68" fmla="*/ 356 w 360"/>
                <a:gd name="T69" fmla="*/ 144 h 650"/>
                <a:gd name="T70" fmla="*/ 341 w 360"/>
                <a:gd name="T71" fmla="*/ 88 h 650"/>
                <a:gd name="T72" fmla="*/ 311 w 360"/>
                <a:gd name="T73" fmla="*/ 39 h 650"/>
                <a:gd name="T74" fmla="*/ 264 w 360"/>
                <a:gd name="T75" fmla="*/ 0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9196" name="Freeform 44"/>
            <p:cNvSpPr>
              <a:spLocks/>
            </p:cNvSpPr>
            <p:nvPr/>
          </p:nvSpPr>
          <p:spPr bwMode="ltGray">
            <a:xfrm rot="1584153">
              <a:off x="56" y="84"/>
              <a:ext cx="804" cy="686"/>
            </a:xfrm>
            <a:custGeom>
              <a:avLst/>
              <a:gdLst>
                <a:gd name="T0" fmla="*/ 16 w 596"/>
                <a:gd name="T1" fmla="*/ 370 h 666"/>
                <a:gd name="T2" fmla="*/ 6 w 596"/>
                <a:gd name="T3" fmla="*/ 341 h 666"/>
                <a:gd name="T4" fmla="*/ 0 w 596"/>
                <a:gd name="T5" fmla="*/ 289 h 666"/>
                <a:gd name="T6" fmla="*/ 4 w 596"/>
                <a:gd name="T7" fmla="*/ 222 h 666"/>
                <a:gd name="T8" fmla="*/ 25 w 596"/>
                <a:gd name="T9" fmla="*/ 151 h 666"/>
                <a:gd name="T10" fmla="*/ 69 w 596"/>
                <a:gd name="T11" fmla="*/ 84 h 666"/>
                <a:gd name="T12" fmla="*/ 142 w 596"/>
                <a:gd name="T13" fmla="*/ 31 h 666"/>
                <a:gd name="T14" fmla="*/ 247 w 596"/>
                <a:gd name="T15" fmla="*/ 2 h 666"/>
                <a:gd name="T16" fmla="*/ 380 w 596"/>
                <a:gd name="T17" fmla="*/ 9 h 666"/>
                <a:gd name="T18" fmla="*/ 484 w 596"/>
                <a:gd name="T19" fmla="*/ 68 h 666"/>
                <a:gd name="T20" fmla="*/ 554 w 596"/>
                <a:gd name="T21" fmla="*/ 165 h 666"/>
                <a:gd name="T22" fmla="*/ 591 w 596"/>
                <a:gd name="T23" fmla="*/ 284 h 666"/>
                <a:gd name="T24" fmla="*/ 595 w 596"/>
                <a:gd name="T25" fmla="*/ 409 h 666"/>
                <a:gd name="T26" fmla="*/ 566 w 596"/>
                <a:gd name="T27" fmla="*/ 525 h 666"/>
                <a:gd name="T28" fmla="*/ 507 w 596"/>
                <a:gd name="T29" fmla="*/ 615 h 666"/>
                <a:gd name="T30" fmla="*/ 417 w 596"/>
                <a:gd name="T31" fmla="*/ 663 h 666"/>
                <a:gd name="T32" fmla="*/ 389 w 596"/>
                <a:gd name="T33" fmla="*/ 659 h 666"/>
                <a:gd name="T34" fmla="*/ 441 w 596"/>
                <a:gd name="T35" fmla="*/ 617 h 666"/>
                <a:gd name="T36" fmla="*/ 482 w 596"/>
                <a:gd name="T37" fmla="*/ 544 h 666"/>
                <a:gd name="T38" fmla="*/ 509 w 596"/>
                <a:gd name="T39" fmla="*/ 454 h 666"/>
                <a:gd name="T40" fmla="*/ 520 w 596"/>
                <a:gd name="T41" fmla="*/ 355 h 666"/>
                <a:gd name="T42" fmla="*/ 514 w 596"/>
                <a:gd name="T43" fmla="*/ 258 h 666"/>
                <a:gd name="T44" fmla="*/ 485 w 596"/>
                <a:gd name="T45" fmla="*/ 174 h 666"/>
                <a:gd name="T46" fmla="*/ 433 w 596"/>
                <a:gd name="T47" fmla="*/ 112 h 666"/>
                <a:gd name="T48" fmla="*/ 341 w 596"/>
                <a:gd name="T49" fmla="*/ 75 h 666"/>
                <a:gd name="T50" fmla="*/ 246 w 596"/>
                <a:gd name="T51" fmla="*/ 61 h 666"/>
                <a:gd name="T52" fmla="*/ 174 w 596"/>
                <a:gd name="T53" fmla="*/ 71 h 666"/>
                <a:gd name="T54" fmla="*/ 121 w 596"/>
                <a:gd name="T55" fmla="*/ 101 h 666"/>
                <a:gd name="T56" fmla="*/ 84 w 596"/>
                <a:gd name="T57" fmla="*/ 149 h 666"/>
                <a:gd name="T58" fmla="*/ 57 w 596"/>
                <a:gd name="T59" fmla="*/ 206 h 666"/>
                <a:gd name="T60" fmla="*/ 40 w 596"/>
                <a:gd name="T61" fmla="*/ 272 h 666"/>
                <a:gd name="T62" fmla="*/ 28 w 596"/>
                <a:gd name="T63" fmla="*/ 339 h 6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49197" name="Rectangle 45"/>
          <p:cNvSpPr>
            <a:spLocks noGrp="1" noChangeArrowheads="1"/>
          </p:cNvSpPr>
          <p:nvPr>
            <p:ph type="title"/>
          </p:nvPr>
        </p:nvSpPr>
        <p:spPr bwMode="auto">
          <a:xfrm>
            <a:off x="442913" y="103188"/>
            <a:ext cx="8243887"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altLang="ru-RU" smtClean="0"/>
              <a:t>Образец заголовка</a:t>
            </a:r>
          </a:p>
        </p:txBody>
      </p:sp>
      <p:sp>
        <p:nvSpPr>
          <p:cNvPr id="49198" name="Rectangle 46"/>
          <p:cNvSpPr>
            <a:spLocks noGrp="1" noChangeArrowheads="1"/>
          </p:cNvSpPr>
          <p:nvPr>
            <p:ph type="body" idx="1"/>
          </p:nvPr>
        </p:nvSpPr>
        <p:spPr bwMode="auto">
          <a:xfrm>
            <a:off x="457200" y="1600200"/>
            <a:ext cx="8229600" cy="445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9199" name="Rectangle 47"/>
          <p:cNvSpPr>
            <a:spLocks noGrp="1" noChangeArrowheads="1"/>
          </p:cNvSpPr>
          <p:nvPr>
            <p:ph type="dt" sz="half" idx="2"/>
          </p:nvPr>
        </p:nvSpPr>
        <p:spPr bwMode="auto">
          <a:xfrm>
            <a:off x="457200" y="6243638"/>
            <a:ext cx="213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400"/>
            </a:lvl1pPr>
          </a:lstStyle>
          <a:p>
            <a:endParaRPr lang="ru-RU" altLang="ru-RU"/>
          </a:p>
        </p:txBody>
      </p:sp>
      <p:sp>
        <p:nvSpPr>
          <p:cNvPr id="49200" name="Rectangle 48"/>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a:defRPr sz="1400"/>
            </a:lvl1pPr>
          </a:lstStyle>
          <a:p>
            <a:endParaRPr lang="ru-RU" altLang="ru-RU"/>
          </a:p>
        </p:txBody>
      </p:sp>
      <p:sp>
        <p:nvSpPr>
          <p:cNvPr id="49201" name="Rectangle 49"/>
          <p:cNvSpPr>
            <a:spLocks noGrp="1" noChangeArrowheads="1"/>
          </p:cNvSpPr>
          <p:nvPr>
            <p:ph type="sldNum" sz="quarter" idx="4"/>
          </p:nvPr>
        </p:nvSpPr>
        <p:spPr bwMode="auto">
          <a:xfrm>
            <a:off x="6553200" y="6243638"/>
            <a:ext cx="213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400"/>
            </a:lvl1pPr>
          </a:lstStyle>
          <a:p>
            <a:fld id="{766CA673-AACA-4E4E-B0F4-5E133E4FD590}"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Lst>
  <p:txStyles>
    <p:titleStyle>
      <a:lvl1pPr algn="ctr" rtl="0" fontAlgn="base">
        <a:lnSpc>
          <a:spcPct val="90000"/>
        </a:lnSpc>
        <a:spcBef>
          <a:spcPct val="0"/>
        </a:spcBef>
        <a:spcAft>
          <a:spcPct val="0"/>
        </a:spcAft>
        <a:defRPr sz="4400" kern="1200">
          <a:solidFill>
            <a:schemeClr val="tx2"/>
          </a:solidFill>
          <a:effectLst>
            <a:outerShdw blurRad="38100" dist="38100" dir="2700000" algn="tl">
              <a:srgbClr val="C0C0C0"/>
            </a:outerShdw>
          </a:effectLst>
          <a:latin typeface="+mj-lt"/>
          <a:ea typeface="+mj-ea"/>
          <a:cs typeface="+mj-cs"/>
        </a:defRPr>
      </a:lvl1pPr>
      <a:lvl2pPr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anose="020B0604030504040204" pitchFamily="34" charset="0"/>
        </a:defRPr>
      </a:lvl2pPr>
      <a:lvl3pPr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anose="020B0604030504040204" pitchFamily="34" charset="0"/>
        </a:defRPr>
      </a:lvl3pPr>
      <a:lvl4pPr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anose="020B0604030504040204" pitchFamily="34" charset="0"/>
        </a:defRPr>
      </a:lvl4pPr>
      <a:lvl5pPr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anose="020B0604030504040204"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anose="020B0604030504040204"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anose="020B0604030504040204"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anose="020B0604030504040204"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anose="020B060403050404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6738" name="Freeform 2"/>
          <p:cNvSpPr>
            <a:spLocks/>
          </p:cNvSpPr>
          <p:nvPr/>
        </p:nvSpPr>
        <p:spPr bwMode="hidden">
          <a:xfrm>
            <a:off x="6627813" y="6429375"/>
            <a:ext cx="285750" cy="209550"/>
          </a:xfrm>
          <a:custGeom>
            <a:avLst/>
            <a:gdLst>
              <a:gd name="T0" fmla="*/ 0 w 179"/>
              <a:gd name="T1" fmla="*/ 132 h 132"/>
              <a:gd name="T2" fmla="*/ 29 w 179"/>
              <a:gd name="T3" fmla="*/ 132 h 132"/>
              <a:gd name="T4" fmla="*/ 77 w 179"/>
              <a:gd name="T5" fmla="*/ 108 h 132"/>
              <a:gd name="T6" fmla="*/ 119 w 179"/>
              <a:gd name="T7" fmla="*/ 78 h 132"/>
              <a:gd name="T8" fmla="*/ 155 w 179"/>
              <a:gd name="T9" fmla="*/ 48 h 132"/>
              <a:gd name="T10" fmla="*/ 179 w 179"/>
              <a:gd name="T11" fmla="*/ 12 h 132"/>
              <a:gd name="T12" fmla="*/ 173 w 179"/>
              <a:gd name="T13" fmla="*/ 6 h 132"/>
              <a:gd name="T14" fmla="*/ 167 w 179"/>
              <a:gd name="T15" fmla="*/ 0 h 132"/>
              <a:gd name="T16" fmla="*/ 137 w 179"/>
              <a:gd name="T17" fmla="*/ 42 h 132"/>
              <a:gd name="T18" fmla="*/ 101 w 179"/>
              <a:gd name="T19" fmla="*/ 78 h 132"/>
              <a:gd name="T20" fmla="*/ 53 w 179"/>
              <a:gd name="T21" fmla="*/ 108 h 132"/>
              <a:gd name="T22" fmla="*/ 0 w 179"/>
              <a:gd name="T23" fmla="*/ 132 h 132"/>
              <a:gd name="T24" fmla="*/ 0 w 179"/>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grpSp>
        <p:nvGrpSpPr>
          <p:cNvPr id="3075" name="Group 3"/>
          <p:cNvGrpSpPr>
            <a:grpSpLocks/>
          </p:cNvGrpSpPr>
          <p:nvPr/>
        </p:nvGrpSpPr>
        <p:grpSpPr bwMode="auto">
          <a:xfrm>
            <a:off x="3175" y="4267200"/>
            <a:ext cx="9140825" cy="2590800"/>
            <a:chOff x="2" y="2688"/>
            <a:chExt cx="5758" cy="1632"/>
          </a:xfrm>
        </p:grpSpPr>
        <p:sp>
          <p:nvSpPr>
            <p:cNvPr id="3081" name="Freeform 4"/>
            <p:cNvSpPr>
              <a:spLocks/>
            </p:cNvSpPr>
            <p:nvPr/>
          </p:nvSpPr>
          <p:spPr bwMode="hidden">
            <a:xfrm>
              <a:off x="2" y="2688"/>
              <a:ext cx="5758" cy="1632"/>
            </a:xfrm>
            <a:custGeom>
              <a:avLst/>
              <a:gdLst>
                <a:gd name="T0" fmla="*/ 5884 w 5740"/>
                <a:gd name="T1" fmla="*/ 2 h 4316"/>
                <a:gd name="T2" fmla="*/ 0 w 5740"/>
                <a:gd name="T3" fmla="*/ 2 h 4316"/>
                <a:gd name="T4" fmla="*/ 0 w 5740"/>
                <a:gd name="T5" fmla="*/ 0 h 4316"/>
                <a:gd name="T6" fmla="*/ 5884 w 5740"/>
                <a:gd name="T7" fmla="*/ 0 h 4316"/>
                <a:gd name="T8" fmla="*/ 5884 w 5740"/>
                <a:gd name="T9" fmla="*/ 2 h 4316"/>
                <a:gd name="T10" fmla="*/ 5884 w 5740"/>
                <a:gd name="T11" fmla="*/ 2 h 43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4316">
                  <a:moveTo>
                    <a:pt x="5740" y="4316"/>
                  </a:moveTo>
                  <a:lnTo>
                    <a:pt x="0" y="4316"/>
                  </a:lnTo>
                  <a:lnTo>
                    <a:pt x="0" y="0"/>
                  </a:lnTo>
                  <a:lnTo>
                    <a:pt x="5740" y="0"/>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nvGrpSpPr>
            <p:cNvPr id="3082" name="Group 5"/>
            <p:cNvGrpSpPr>
              <a:grpSpLocks/>
            </p:cNvGrpSpPr>
            <p:nvPr userDrawn="1"/>
          </p:nvGrpSpPr>
          <p:grpSpPr bwMode="auto">
            <a:xfrm>
              <a:off x="3528" y="3715"/>
              <a:ext cx="792" cy="521"/>
              <a:chOff x="3527" y="3715"/>
              <a:chExt cx="792" cy="521"/>
            </a:xfrm>
          </p:grpSpPr>
          <p:sp>
            <p:nvSpPr>
              <p:cNvPr id="116742"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43"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44"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45"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46"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47" name="Freeform 11"/>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48" name="Freeform 12"/>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49" name="Freeform 13"/>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0" name="Freeform 14"/>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1" name="Freeform 15"/>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2"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grpSp>
        <p:grpSp>
          <p:nvGrpSpPr>
            <p:cNvPr id="3083" name="Group 17"/>
            <p:cNvGrpSpPr>
              <a:grpSpLocks/>
            </p:cNvGrpSpPr>
            <p:nvPr userDrawn="1"/>
          </p:nvGrpSpPr>
          <p:grpSpPr bwMode="auto">
            <a:xfrm>
              <a:off x="1776" y="3631"/>
              <a:ext cx="1626" cy="683"/>
              <a:chOff x="1776" y="3631"/>
              <a:chExt cx="1626" cy="683"/>
            </a:xfrm>
          </p:grpSpPr>
          <p:sp>
            <p:nvSpPr>
              <p:cNvPr id="116754"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5"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6"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7"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8"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9"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60"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61"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62" name="Freeform 26"/>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63" name="Freeform 27"/>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64" name="Freeform 28"/>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65" name="Freeform 29"/>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127" name="Freeform 30"/>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3128" name="Freeform 31"/>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16768" name="Freeform 32"/>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69" name="Freeform 33"/>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70" name="Freeform 34"/>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132" name="Freeform 35"/>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grpSp>
          <p:nvGrpSpPr>
            <p:cNvPr id="3084" name="Group 36"/>
            <p:cNvGrpSpPr>
              <a:grpSpLocks/>
            </p:cNvGrpSpPr>
            <p:nvPr userDrawn="1"/>
          </p:nvGrpSpPr>
          <p:grpSpPr bwMode="auto">
            <a:xfrm>
              <a:off x="4128" y="3360"/>
              <a:ext cx="1351" cy="821"/>
              <a:chOff x="4128" y="3360"/>
              <a:chExt cx="1351" cy="821"/>
            </a:xfrm>
          </p:grpSpPr>
          <p:sp>
            <p:nvSpPr>
              <p:cNvPr id="116773" name="Freeform 37"/>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74" name="Freeform 38"/>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75" name="Freeform 39"/>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76" name="Freeform 40"/>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77" name="Freeform 41"/>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78" name="Freeform 42"/>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79" name="Freeform 43"/>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105" name="Freeform 44"/>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16781" name="Freeform 45"/>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2" name="Freeform 46"/>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3" name="Freeform 47"/>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4"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5"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6"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7"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8"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9"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grpSp>
        <p:grpSp>
          <p:nvGrpSpPr>
            <p:cNvPr id="3085" name="Group 54"/>
            <p:cNvGrpSpPr>
              <a:grpSpLocks/>
            </p:cNvGrpSpPr>
            <p:nvPr userDrawn="1"/>
          </p:nvGrpSpPr>
          <p:grpSpPr bwMode="auto">
            <a:xfrm>
              <a:off x="5280" y="3024"/>
              <a:ext cx="425" cy="258"/>
              <a:chOff x="5280" y="3024"/>
              <a:chExt cx="425" cy="258"/>
            </a:xfrm>
          </p:grpSpPr>
          <p:sp>
            <p:nvSpPr>
              <p:cNvPr id="3086" name="Freeform 55"/>
              <p:cNvSpPr>
                <a:spLocks/>
              </p:cNvSpPr>
              <p:nvPr/>
            </p:nvSpPr>
            <p:spPr bwMode="hidden">
              <a:xfrm>
                <a:off x="5280" y="3186"/>
                <a:ext cx="383" cy="96"/>
              </a:xfrm>
              <a:custGeom>
                <a:avLst/>
                <a:gdLst>
                  <a:gd name="T0" fmla="*/ 217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17 w 382"/>
                  <a:gd name="T19" fmla="*/ 96 h 96"/>
                  <a:gd name="T20" fmla="*/ 271 w 382"/>
                  <a:gd name="T21" fmla="*/ 90 h 96"/>
                  <a:gd name="T22" fmla="*/ 319 w 382"/>
                  <a:gd name="T23" fmla="*/ 84 h 96"/>
                  <a:gd name="T24" fmla="*/ 360 w 382"/>
                  <a:gd name="T25" fmla="*/ 66 h 96"/>
                  <a:gd name="T26" fmla="*/ 390 w 382"/>
                  <a:gd name="T27" fmla="*/ 42 h 96"/>
                  <a:gd name="T28" fmla="*/ 384 w 382"/>
                  <a:gd name="T29" fmla="*/ 42 h 96"/>
                  <a:gd name="T30" fmla="*/ 354 w 382"/>
                  <a:gd name="T31" fmla="*/ 66 h 96"/>
                  <a:gd name="T32" fmla="*/ 313 w 382"/>
                  <a:gd name="T33" fmla="*/ 78 h 96"/>
                  <a:gd name="T34" fmla="*/ 271 w 382"/>
                  <a:gd name="T35" fmla="*/ 90 h 96"/>
                  <a:gd name="T36" fmla="*/ 217 w 382"/>
                  <a:gd name="T37" fmla="*/ 96 h 96"/>
                  <a:gd name="T38" fmla="*/ 217 w 382"/>
                  <a:gd name="T39" fmla="*/ 96 h 9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3087" name="Freeform 56"/>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3088" name="Freeform 57"/>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3089" name="Freeform 58"/>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3090" name="Freeform 59"/>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3091" name="Freeform 60"/>
              <p:cNvSpPr>
                <a:spLocks/>
              </p:cNvSpPr>
              <p:nvPr/>
            </p:nvSpPr>
            <p:spPr bwMode="hidden">
              <a:xfrm>
                <a:off x="5489" y="3042"/>
                <a:ext cx="186" cy="210"/>
              </a:xfrm>
              <a:custGeom>
                <a:avLst/>
                <a:gdLst>
                  <a:gd name="T0" fmla="*/ 0 w 185"/>
                  <a:gd name="T1" fmla="*/ 6 h 210"/>
                  <a:gd name="T2" fmla="*/ 66 w 185"/>
                  <a:gd name="T3" fmla="*/ 12 h 210"/>
                  <a:gd name="T4" fmla="*/ 127 w 185"/>
                  <a:gd name="T5" fmla="*/ 36 h 210"/>
                  <a:gd name="T6" fmla="*/ 163 w 185"/>
                  <a:gd name="T7" fmla="*/ 72 h 210"/>
                  <a:gd name="T8" fmla="*/ 169 w 185"/>
                  <a:gd name="T9" fmla="*/ 90 h 210"/>
                  <a:gd name="T10" fmla="*/ 175 w 185"/>
                  <a:gd name="T11" fmla="*/ 114 h 210"/>
                  <a:gd name="T12" fmla="*/ 169 w 185"/>
                  <a:gd name="T13" fmla="*/ 138 h 210"/>
                  <a:gd name="T14" fmla="*/ 157 w 185"/>
                  <a:gd name="T15" fmla="*/ 162 h 210"/>
                  <a:gd name="T16" fmla="*/ 127 w 185"/>
                  <a:gd name="T17" fmla="*/ 180 h 210"/>
                  <a:gd name="T18" fmla="*/ 90 w 185"/>
                  <a:gd name="T19" fmla="*/ 198 h 210"/>
                  <a:gd name="T20" fmla="*/ 104 w 185"/>
                  <a:gd name="T21" fmla="*/ 210 h 210"/>
                  <a:gd name="T22" fmla="*/ 139 w 185"/>
                  <a:gd name="T23" fmla="*/ 192 h 210"/>
                  <a:gd name="T24" fmla="*/ 169 w 185"/>
                  <a:gd name="T25" fmla="*/ 168 h 210"/>
                  <a:gd name="T26" fmla="*/ 187 w 185"/>
                  <a:gd name="T27" fmla="*/ 144 h 210"/>
                  <a:gd name="T28" fmla="*/ 193 w 185"/>
                  <a:gd name="T29" fmla="*/ 114 h 210"/>
                  <a:gd name="T30" fmla="*/ 187 w 185"/>
                  <a:gd name="T31" fmla="*/ 90 h 210"/>
                  <a:gd name="T32" fmla="*/ 181 w 185"/>
                  <a:gd name="T33" fmla="*/ 66 h 210"/>
                  <a:gd name="T34" fmla="*/ 163 w 185"/>
                  <a:gd name="T35" fmla="*/ 48 h 210"/>
                  <a:gd name="T36" fmla="*/ 139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3092" name="Freeform 61"/>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nvGrpSpPr>
              <p:cNvPr id="3093" name="Group 62"/>
              <p:cNvGrpSpPr>
                <a:grpSpLocks/>
              </p:cNvGrpSpPr>
              <p:nvPr/>
            </p:nvGrpSpPr>
            <p:grpSpPr bwMode="auto">
              <a:xfrm>
                <a:off x="5381" y="3085"/>
                <a:ext cx="227" cy="132"/>
                <a:chOff x="5381" y="3085"/>
                <a:chExt cx="227" cy="132"/>
              </a:xfrm>
            </p:grpSpPr>
            <p:sp>
              <p:nvSpPr>
                <p:cNvPr id="1046"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047"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048"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049"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grpSp>
      </p:grpSp>
      <p:sp>
        <p:nvSpPr>
          <p:cNvPr id="116803" name="Rectangle 67"/>
          <p:cNvSpPr>
            <a:spLocks noGrp="1" noChangeArrowheads="1"/>
          </p:cNvSpPr>
          <p:nvPr>
            <p:ph type="title"/>
          </p:nvPr>
        </p:nvSpPr>
        <p:spPr bwMode="auto">
          <a:xfrm>
            <a:off x="457200" y="277813"/>
            <a:ext cx="8229600" cy="1139825"/>
          </a:xfrm>
          <a:prstGeom prst="rect">
            <a:avLst/>
          </a:prstGeom>
          <a:noFill/>
          <a:ln>
            <a:noFill/>
          </a:ln>
          <a:effectLst/>
          <a:extLst/>
        </p:spPr>
        <p:txBody>
          <a:bodyPr vert="horz" wrap="square" lIns="91440" tIns="45720" rIns="91440" bIns="45720" numCol="1" anchor="ctr" anchorCtr="1" compatLnSpc="1">
            <a:prstTxWarp prst="textNoShape">
              <a:avLst/>
            </a:prstTxWarp>
          </a:bodyPr>
          <a:lstStyle/>
          <a:p>
            <a:pPr lvl="0"/>
            <a:r>
              <a:rPr lang="ru-RU" smtClean="0"/>
              <a:t>Образец заголовка</a:t>
            </a:r>
          </a:p>
        </p:txBody>
      </p:sp>
      <p:sp>
        <p:nvSpPr>
          <p:cNvPr id="116804" name="Rectangle 68"/>
          <p:cNvSpPr>
            <a:spLocks noGrp="1" noChangeArrowheads="1"/>
          </p:cNvSpPr>
          <p:nvPr>
            <p:ph type="body" idx="1"/>
          </p:nvPr>
        </p:nvSpPr>
        <p:spPr bwMode="auto">
          <a:xfrm>
            <a:off x="457200" y="1600200"/>
            <a:ext cx="8229600" cy="4525963"/>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16805" name="Rectangle 69"/>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116806" name="Rectangle 70"/>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116807" name="Rectangle 71"/>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400" smtClean="0">
                <a:effectLst>
                  <a:outerShdw blurRad="38100" dist="38100" dir="2700000" algn="tl">
                    <a:srgbClr val="000000"/>
                  </a:outerShdw>
                </a:effectLst>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7677B7-1D8B-4E61-A728-4FED7ECD5E74}"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56741288"/>
      </p:ext>
    </p:extLst>
  </p:cSld>
  <p:clrMap bg1="dk2" tx1="lt1" bg2="dk1"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Lst>
  <p:transition spd="med">
    <p:zoom/>
  </p:transition>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80000"/>
        <a:buFont typeface="Wingdings" panose="05000000000000000000" pitchFamily="2" charset="2"/>
        <a:buChar char="Ø"/>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panose="05000000000000000000" pitchFamily="2" charset="2"/>
        <a:buChar char="l"/>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accent2"/>
        </a:buClr>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folHlink"/>
        </a:buClr>
        <a:buSzPct val="50000"/>
        <a:buFont typeface="Wingdings" panose="05000000000000000000" pitchFamily="2" charset="2"/>
        <a:buChar char="l"/>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Char char="•"/>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8098" name="Rectangle 2"/>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00">
                <a:solidFill>
                  <a:srgbClr val="000000"/>
                </a:solidFill>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
        <p:nvSpPr>
          <p:cNvPr id="388099" name="Rectangle 3"/>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solidFill>
                  <a:srgbClr val="000000"/>
                </a:solidFill>
                <a:latin typeface="Arial Black" panose="020B0A040201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DEE9502-E316-4ABE-B465-F1317DF040CA}" type="slidenum">
              <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200" b="0" i="0" u="none" strike="noStrike" kern="1200" cap="none" spc="0" normalizeH="0" baseline="0" noProof="0">
              <a:ln>
                <a:noFill/>
              </a:ln>
              <a:solidFill>
                <a:srgbClr val="000000"/>
              </a:solidFill>
              <a:effectLst/>
              <a:uLnTx/>
              <a:uFillTx/>
              <a:latin typeface="Arial Black" panose="020B0A04020102020204" pitchFamily="34" charset="0"/>
              <a:ea typeface="+mn-ea"/>
              <a:cs typeface="+mn-cs"/>
            </a:endParaRPr>
          </a:p>
        </p:txBody>
      </p:sp>
      <p:grpSp>
        <p:nvGrpSpPr>
          <p:cNvPr id="5124" name="Group 4"/>
          <p:cNvGrpSpPr>
            <a:grpSpLocks/>
          </p:cNvGrpSpPr>
          <p:nvPr/>
        </p:nvGrpSpPr>
        <p:grpSpPr bwMode="auto">
          <a:xfrm>
            <a:off x="0" y="0"/>
            <a:ext cx="9144000" cy="546100"/>
            <a:chOff x="0" y="0"/>
            <a:chExt cx="5760" cy="344"/>
          </a:xfrm>
        </p:grpSpPr>
        <p:sp>
          <p:nvSpPr>
            <p:cNvPr id="2056"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2057"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2058" name="Rectangle 7"/>
            <p:cNvSpPr>
              <a:spLocks noChangeArrowheads="1"/>
            </p:cNvSpPr>
            <p:nvPr/>
          </p:nvSpPr>
          <p:spPr bwMode="auto">
            <a:xfrm>
              <a:off x="258" y="85"/>
              <a:ext cx="87" cy="8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666699"/>
                </a:solidFill>
                <a:effectLst/>
                <a:uLnTx/>
                <a:uFillTx/>
                <a:latin typeface="Arial" panose="020B0604020202020204" pitchFamily="34" charset="0"/>
                <a:ea typeface="+mn-ea"/>
                <a:cs typeface="+mn-cs"/>
              </a:endParaRPr>
            </a:p>
          </p:txBody>
        </p:sp>
        <p:sp>
          <p:nvSpPr>
            <p:cNvPr id="2059" name="Rectangle 8"/>
            <p:cNvSpPr>
              <a:spLocks noChangeArrowheads="1"/>
            </p:cNvSpPr>
            <p:nvPr/>
          </p:nvSpPr>
          <p:spPr bwMode="auto">
            <a:xfrm>
              <a:off x="345" y="0"/>
              <a:ext cx="88" cy="8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666699"/>
                </a:solidFill>
                <a:effectLst/>
                <a:uLnTx/>
                <a:uFillTx/>
                <a:latin typeface="Arial" panose="020B0604020202020204" pitchFamily="34" charset="0"/>
                <a:ea typeface="+mn-ea"/>
                <a:cs typeface="+mn-cs"/>
              </a:endParaRPr>
            </a:p>
          </p:txBody>
        </p:sp>
        <p:sp>
          <p:nvSpPr>
            <p:cNvPr id="2060" name="Rectangle 9"/>
            <p:cNvSpPr>
              <a:spLocks noChangeArrowheads="1"/>
            </p:cNvSpPr>
            <p:nvPr/>
          </p:nvSpPr>
          <p:spPr bwMode="auto">
            <a:xfrm>
              <a:off x="345" y="85"/>
              <a:ext cx="88" cy="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9999CC"/>
                </a:solidFill>
                <a:effectLst/>
                <a:uLnTx/>
                <a:uFillTx/>
                <a:latin typeface="Arial" panose="020B0604020202020204" pitchFamily="34" charset="0"/>
                <a:ea typeface="+mn-ea"/>
                <a:cs typeface="+mn-cs"/>
              </a:endParaRPr>
            </a:p>
          </p:txBody>
        </p:sp>
        <p:sp>
          <p:nvSpPr>
            <p:cNvPr id="2061" name="Rectangle 10"/>
            <p:cNvSpPr>
              <a:spLocks noChangeArrowheads="1"/>
            </p:cNvSpPr>
            <p:nvPr/>
          </p:nvSpPr>
          <p:spPr bwMode="auto">
            <a:xfrm>
              <a:off x="173" y="173"/>
              <a:ext cx="86" cy="8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666699"/>
                </a:solidFill>
                <a:effectLst/>
                <a:uLnTx/>
                <a:uFillTx/>
                <a:latin typeface="Arial" panose="020B0604020202020204" pitchFamily="34" charset="0"/>
                <a:ea typeface="+mn-ea"/>
                <a:cs typeface="+mn-cs"/>
              </a:endParaRPr>
            </a:p>
          </p:txBody>
        </p:sp>
        <p:sp>
          <p:nvSpPr>
            <p:cNvPr id="2062" name="Rectangle 11"/>
            <p:cNvSpPr>
              <a:spLocks noChangeArrowheads="1"/>
            </p:cNvSpPr>
            <p:nvPr/>
          </p:nvSpPr>
          <p:spPr bwMode="auto">
            <a:xfrm>
              <a:off x="83" y="86"/>
              <a:ext cx="89" cy="8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2063" name="Rectangle 12"/>
            <p:cNvSpPr>
              <a:spLocks noChangeArrowheads="1"/>
            </p:cNvSpPr>
            <p:nvPr/>
          </p:nvSpPr>
          <p:spPr bwMode="auto">
            <a:xfrm>
              <a:off x="258" y="171"/>
              <a:ext cx="87" cy="8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9999CC"/>
                </a:solidFill>
                <a:effectLst/>
                <a:uLnTx/>
                <a:uFillTx/>
                <a:latin typeface="Arial" panose="020B0604020202020204" pitchFamily="34" charset="0"/>
                <a:ea typeface="+mn-ea"/>
                <a:cs typeface="+mn-cs"/>
              </a:endParaRPr>
            </a:p>
          </p:txBody>
        </p:sp>
        <p:sp>
          <p:nvSpPr>
            <p:cNvPr id="2064" name="Rectangle 13"/>
            <p:cNvSpPr>
              <a:spLocks noChangeArrowheads="1"/>
            </p:cNvSpPr>
            <p:nvPr/>
          </p:nvSpPr>
          <p:spPr bwMode="auto">
            <a:xfrm>
              <a:off x="173" y="258"/>
              <a:ext cx="86" cy="8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imes New Roman" panose="02020603050405020304" pitchFamily="18" charset="0"/>
                </a:defRPr>
              </a:lvl1pPr>
              <a:lvl2pPr marL="742950" indent="-285750" eaLnBrk="0" hangingPunct="0">
                <a:defRPr sz="2000">
                  <a:solidFill>
                    <a:schemeClr val="tx1"/>
                  </a:solidFill>
                  <a:latin typeface="Times New Roman" panose="02020603050405020304" pitchFamily="18" charset="0"/>
                </a:defRPr>
              </a:lvl2pPr>
              <a:lvl3pPr marL="1143000" indent="-228600" eaLnBrk="0" hangingPunct="0">
                <a:defRPr sz="2000">
                  <a:solidFill>
                    <a:schemeClr val="tx1"/>
                  </a:solidFill>
                  <a:latin typeface="Times New Roman" panose="02020603050405020304" pitchFamily="18" charset="0"/>
                </a:defRPr>
              </a:lvl3pPr>
              <a:lvl4pPr marL="1600200" indent="-228600" eaLnBrk="0" hangingPunct="0">
                <a:defRPr sz="2000">
                  <a:solidFill>
                    <a:schemeClr val="tx1"/>
                  </a:solidFill>
                  <a:latin typeface="Times New Roman" panose="02020603050405020304" pitchFamily="18" charset="0"/>
                </a:defRPr>
              </a:lvl4pPr>
              <a:lvl5pPr marL="2057400" indent="-228600" eaLnBrk="0" hangingPunct="0">
                <a:defRPr sz="2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9999CC"/>
                </a:solidFill>
                <a:effectLst/>
                <a:uLnTx/>
                <a:uFillTx/>
                <a:latin typeface="Arial" panose="020B0604020202020204" pitchFamily="34" charset="0"/>
                <a:ea typeface="+mn-ea"/>
                <a:cs typeface="+mn-cs"/>
              </a:endParaRPr>
            </a:p>
          </p:txBody>
        </p:sp>
      </p:grpSp>
      <p:sp>
        <p:nvSpPr>
          <p:cNvPr id="5125" name="Rectangle 14"/>
          <p:cNvSpPr>
            <a:spLocks noGrp="1" noChangeArrowheads="1"/>
          </p:cNvSpPr>
          <p:nvPr>
            <p:ph type="title"/>
          </p:nvPr>
        </p:nvSpPr>
        <p:spPr bwMode="auto">
          <a:xfrm>
            <a:off x="457200" y="457200"/>
            <a:ext cx="8229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5126" name="Rectangle 15"/>
          <p:cNvSpPr>
            <a:spLocks noGrp="1" noChangeArrowheads="1"/>
          </p:cNvSpPr>
          <p:nvPr>
            <p:ph type="body" idx="1"/>
          </p:nvPr>
        </p:nvSpPr>
        <p:spPr bwMode="auto">
          <a:xfrm>
            <a:off x="457200" y="1981200"/>
            <a:ext cx="822960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388112" name="Rectangle 16"/>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solidFill>
                  <a:srgbClr val="000000"/>
                </a:solidFill>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346490817"/>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 id="2147483693" r:id="rId17"/>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pitchFamily="34" charset="0"/>
        </a:defRPr>
      </a:lvl2pPr>
      <a:lvl3pPr algn="l" rtl="0" eaLnBrk="0" fontAlgn="base" hangingPunct="0">
        <a:spcBef>
          <a:spcPct val="0"/>
        </a:spcBef>
        <a:spcAft>
          <a:spcPct val="0"/>
        </a:spcAft>
        <a:defRPr sz="4400">
          <a:solidFill>
            <a:schemeClr val="tx1"/>
          </a:solidFill>
          <a:latin typeface="Arial" pitchFamily="34" charset="0"/>
        </a:defRPr>
      </a:lvl3pPr>
      <a:lvl4pPr algn="l" rtl="0" eaLnBrk="0" fontAlgn="base" hangingPunct="0">
        <a:spcBef>
          <a:spcPct val="0"/>
        </a:spcBef>
        <a:spcAft>
          <a:spcPct val="0"/>
        </a:spcAft>
        <a:defRPr sz="4400">
          <a:solidFill>
            <a:schemeClr val="tx1"/>
          </a:solidFill>
          <a:latin typeface="Arial" pitchFamily="34" charset="0"/>
        </a:defRPr>
      </a:lvl4pPr>
      <a:lvl5pPr algn="l" rtl="0" eaLnBrk="0" fontAlgn="base" hangingPunct="0">
        <a:spcBef>
          <a:spcPct val="0"/>
        </a:spcBef>
        <a:spcAft>
          <a:spcPct val="0"/>
        </a:spcAft>
        <a:defRPr sz="4400">
          <a:solidFill>
            <a:schemeClr val="tx1"/>
          </a:solidFill>
          <a:latin typeface="Arial" pitchFamily="34" charset="0"/>
        </a:defRPr>
      </a:lvl5pPr>
      <a:lvl6pPr marL="457200" algn="l" rtl="0" fontAlgn="base">
        <a:spcBef>
          <a:spcPct val="0"/>
        </a:spcBef>
        <a:spcAft>
          <a:spcPct val="0"/>
        </a:spcAft>
        <a:defRPr sz="4400">
          <a:solidFill>
            <a:schemeClr val="tx1"/>
          </a:solidFill>
          <a:latin typeface="Arial" pitchFamily="34" charset="0"/>
        </a:defRPr>
      </a:lvl6pPr>
      <a:lvl7pPr marL="914400" algn="l" rtl="0" fontAlgn="base">
        <a:spcBef>
          <a:spcPct val="0"/>
        </a:spcBef>
        <a:spcAft>
          <a:spcPct val="0"/>
        </a:spcAft>
        <a:defRPr sz="4400">
          <a:solidFill>
            <a:schemeClr val="tx1"/>
          </a:solidFill>
          <a:latin typeface="Arial" pitchFamily="34" charset="0"/>
        </a:defRPr>
      </a:lvl7pPr>
      <a:lvl8pPr marL="1371600" algn="l" rtl="0" fontAlgn="base">
        <a:spcBef>
          <a:spcPct val="0"/>
        </a:spcBef>
        <a:spcAft>
          <a:spcPct val="0"/>
        </a:spcAft>
        <a:defRPr sz="4400">
          <a:solidFill>
            <a:schemeClr val="tx1"/>
          </a:solidFill>
          <a:latin typeface="Arial" pitchFamily="34" charset="0"/>
        </a:defRPr>
      </a:lvl8pPr>
      <a:lvl9pPr marL="1828800" algn="l" rtl="0" fontAlgn="base">
        <a:spcBef>
          <a:spcPct val="0"/>
        </a:spcBef>
        <a:spcAft>
          <a:spcPct val="0"/>
        </a:spcAft>
        <a:defRPr sz="4400">
          <a:solidFill>
            <a:schemeClr val="tx1"/>
          </a:solidFill>
          <a:latin typeface="Arial" pitchFamily="34" charset="0"/>
        </a:defRPr>
      </a:lvl9pPr>
    </p:titleStyle>
    <p:bodyStyle>
      <a:lvl1pPr marL="342900" indent="-342900" algn="l" rtl="0" eaLnBrk="0" fontAlgn="base" hangingPunct="0">
        <a:spcBef>
          <a:spcPct val="20000"/>
        </a:spcBef>
        <a:spcAft>
          <a:spcPct val="0"/>
        </a:spcAft>
        <a:buClr>
          <a:schemeClr val="bg2"/>
        </a:buClr>
        <a:buSzPct val="75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anose="05000000000000000000"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bg2"/>
        </a:buClr>
        <a:buSzPct val="65000"/>
        <a:buFont typeface="Wingdings" panose="05000000000000000000"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7938" y="0"/>
            <a:ext cx="2833688" cy="6856413"/>
            <a:chOff x="-5" y="0"/>
            <a:chExt cx="1785" cy="4319"/>
          </a:xfrm>
        </p:grpSpPr>
        <p:sp>
          <p:nvSpPr>
            <p:cNvPr id="2056" name="Freeform 3"/>
            <p:cNvSpPr>
              <a:spLocks/>
            </p:cNvSpPr>
            <p:nvPr/>
          </p:nvSpPr>
          <p:spPr bwMode="ltGray">
            <a:xfrm>
              <a:off x="-5" y="3262"/>
              <a:ext cx="472" cy="802"/>
            </a:xfrm>
            <a:custGeom>
              <a:avLst/>
              <a:gdLst>
                <a:gd name="T0" fmla="*/ 5 w 472"/>
                <a:gd name="T1" fmla="*/ 32 h 802"/>
                <a:gd name="T2" fmla="*/ 189 w 472"/>
                <a:gd name="T3" fmla="*/ 26 h 802"/>
                <a:gd name="T4" fmla="*/ 309 w 472"/>
                <a:gd name="T5" fmla="*/ 66 h 802"/>
                <a:gd name="T6" fmla="*/ 357 w 472"/>
                <a:gd name="T7" fmla="*/ 98 h 802"/>
                <a:gd name="T8" fmla="*/ 413 w 472"/>
                <a:gd name="T9" fmla="*/ 162 h 802"/>
                <a:gd name="T10" fmla="*/ 437 w 472"/>
                <a:gd name="T11" fmla="*/ 250 h 802"/>
                <a:gd name="T12" fmla="*/ 397 w 472"/>
                <a:gd name="T13" fmla="*/ 530 h 802"/>
                <a:gd name="T14" fmla="*/ 341 w 472"/>
                <a:gd name="T15" fmla="*/ 634 h 802"/>
                <a:gd name="T16" fmla="*/ 173 w 472"/>
                <a:gd name="T17" fmla="*/ 714 h 802"/>
                <a:gd name="T18" fmla="*/ 77 w 472"/>
                <a:gd name="T19" fmla="*/ 730 h 802"/>
                <a:gd name="T20" fmla="*/ 69 w 472"/>
                <a:gd name="T21" fmla="*/ 802 h 802"/>
                <a:gd name="T22" fmla="*/ 7 w 472"/>
                <a:gd name="T23" fmla="*/ 788 h 802"/>
                <a:gd name="T24" fmla="*/ 5 w 472"/>
                <a:gd name="T25" fmla="*/ 751 h 802"/>
                <a:gd name="T26" fmla="*/ 37 w 472"/>
                <a:gd name="T27" fmla="*/ 722 h 802"/>
                <a:gd name="T28" fmla="*/ 5 w 472"/>
                <a:gd name="T29" fmla="*/ 670 h 802"/>
                <a:gd name="T30" fmla="*/ 5 w 472"/>
                <a:gd name="T31" fmla="*/ 32 h 80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195"/>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nvGrpSpPr>
            <p:cNvPr id="2057" name="Group 4"/>
            <p:cNvGrpSpPr>
              <a:grpSpLocks/>
            </p:cNvGrpSpPr>
            <p:nvPr/>
          </p:nvGrpSpPr>
          <p:grpSpPr bwMode="auto">
            <a:xfrm rot="14964908" flipH="1">
              <a:off x="104" y="2441"/>
              <a:ext cx="452" cy="444"/>
              <a:chOff x="1727" y="866"/>
              <a:chExt cx="129" cy="157"/>
            </a:xfrm>
          </p:grpSpPr>
          <p:sp>
            <p:nvSpPr>
              <p:cNvPr id="2095" name="Freeform 5"/>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96" name="Freeform 6"/>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97" name="Freeform 7"/>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sp>
          <p:nvSpPr>
            <p:cNvPr id="2058" name="Freeform 8"/>
            <p:cNvSpPr>
              <a:spLocks/>
            </p:cNvSpPr>
            <p:nvPr/>
          </p:nvSpPr>
          <p:spPr bwMode="ltGray">
            <a:xfrm>
              <a:off x="90" y="1736"/>
              <a:ext cx="710" cy="768"/>
            </a:xfrm>
            <a:custGeom>
              <a:avLst/>
              <a:gdLst>
                <a:gd name="T0" fmla="*/ 14 w 710"/>
                <a:gd name="T1" fmla="*/ 416 h 768"/>
                <a:gd name="T2" fmla="*/ 14 w 710"/>
                <a:gd name="T3" fmla="*/ 272 h 768"/>
                <a:gd name="T4" fmla="*/ 102 w 710"/>
                <a:gd name="T5" fmla="*/ 144 h 768"/>
                <a:gd name="T6" fmla="*/ 150 w 710"/>
                <a:gd name="T7" fmla="*/ 96 h 768"/>
                <a:gd name="T8" fmla="*/ 198 w 710"/>
                <a:gd name="T9" fmla="*/ 64 h 768"/>
                <a:gd name="T10" fmla="*/ 350 w 710"/>
                <a:gd name="T11" fmla="*/ 0 h 768"/>
                <a:gd name="T12" fmla="*/ 534 w 710"/>
                <a:gd name="T13" fmla="*/ 8 h 768"/>
                <a:gd name="T14" fmla="*/ 662 w 710"/>
                <a:gd name="T15" fmla="*/ 96 h 768"/>
                <a:gd name="T16" fmla="*/ 710 w 710"/>
                <a:gd name="T17" fmla="*/ 200 h 768"/>
                <a:gd name="T18" fmla="*/ 702 w 710"/>
                <a:gd name="T19" fmla="*/ 400 h 768"/>
                <a:gd name="T20" fmla="*/ 678 w 710"/>
                <a:gd name="T21" fmla="*/ 448 h 768"/>
                <a:gd name="T22" fmla="*/ 550 w 710"/>
                <a:gd name="T23" fmla="*/ 632 h 768"/>
                <a:gd name="T24" fmla="*/ 518 w 710"/>
                <a:gd name="T25" fmla="*/ 656 h 768"/>
                <a:gd name="T26" fmla="*/ 470 w 710"/>
                <a:gd name="T27" fmla="*/ 664 h 768"/>
                <a:gd name="T28" fmla="*/ 518 w 710"/>
                <a:gd name="T29" fmla="*/ 680 h 768"/>
                <a:gd name="T30" fmla="*/ 566 w 710"/>
                <a:gd name="T31" fmla="*/ 696 h 768"/>
                <a:gd name="T32" fmla="*/ 574 w 710"/>
                <a:gd name="T33" fmla="*/ 720 h 768"/>
                <a:gd name="T34" fmla="*/ 526 w 710"/>
                <a:gd name="T35" fmla="*/ 736 h 768"/>
                <a:gd name="T36" fmla="*/ 502 w 710"/>
                <a:gd name="T37" fmla="*/ 752 h 768"/>
                <a:gd name="T38" fmla="*/ 454 w 710"/>
                <a:gd name="T39" fmla="*/ 768 h 768"/>
                <a:gd name="T40" fmla="*/ 438 w 710"/>
                <a:gd name="T41" fmla="*/ 712 h 768"/>
                <a:gd name="T42" fmla="*/ 246 w 710"/>
                <a:gd name="T43" fmla="*/ 688 h 768"/>
                <a:gd name="T44" fmla="*/ 134 w 710"/>
                <a:gd name="T45" fmla="*/ 648 h 768"/>
                <a:gd name="T46" fmla="*/ 110 w 710"/>
                <a:gd name="T47" fmla="*/ 624 h 768"/>
                <a:gd name="T48" fmla="*/ 78 w 710"/>
                <a:gd name="T49" fmla="*/ 576 h 768"/>
                <a:gd name="T50" fmla="*/ 54 w 710"/>
                <a:gd name="T51" fmla="*/ 464 h 768"/>
                <a:gd name="T52" fmla="*/ 30 w 710"/>
                <a:gd name="T53" fmla="*/ 408 h 768"/>
                <a:gd name="T54" fmla="*/ 22 w 710"/>
                <a:gd name="T55" fmla="*/ 384 h 768"/>
                <a:gd name="T56" fmla="*/ 14 w 710"/>
                <a:gd name="T57" fmla="*/ 416 h 76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195"/>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nvGrpSpPr>
            <p:cNvPr id="2059" name="Group 9"/>
            <p:cNvGrpSpPr>
              <a:grpSpLocks/>
            </p:cNvGrpSpPr>
            <p:nvPr/>
          </p:nvGrpSpPr>
          <p:grpSpPr bwMode="auto">
            <a:xfrm rot="416244">
              <a:off x="9" y="1746"/>
              <a:ext cx="1771" cy="1741"/>
              <a:chOff x="41" y="2787"/>
              <a:chExt cx="902" cy="833"/>
            </a:xfrm>
          </p:grpSpPr>
          <p:sp>
            <p:nvSpPr>
              <p:cNvPr id="2086" name="Freeform 10"/>
              <p:cNvSpPr>
                <a:spLocks/>
              </p:cNvSpPr>
              <p:nvPr userDrawn="1"/>
            </p:nvSpPr>
            <p:spPr bwMode="ltGray">
              <a:xfrm rot="373331" flipH="1">
                <a:off x="125" y="2787"/>
                <a:ext cx="313" cy="303"/>
              </a:xfrm>
              <a:custGeom>
                <a:avLst/>
                <a:gdLst>
                  <a:gd name="T0" fmla="*/ 46 w 217"/>
                  <a:gd name="T1" fmla="*/ 210 h 210"/>
                  <a:gd name="T2" fmla="*/ 37 w 217"/>
                  <a:gd name="T3" fmla="*/ 198 h 210"/>
                  <a:gd name="T4" fmla="*/ 26 w 217"/>
                  <a:gd name="T5" fmla="*/ 181 h 210"/>
                  <a:gd name="T6" fmla="*/ 15 w 217"/>
                  <a:gd name="T7" fmla="*/ 159 h 210"/>
                  <a:gd name="T8" fmla="*/ 5 w 217"/>
                  <a:gd name="T9" fmla="*/ 135 h 210"/>
                  <a:gd name="T10" fmla="*/ 0 w 217"/>
                  <a:gd name="T11" fmla="*/ 109 h 210"/>
                  <a:gd name="T12" fmla="*/ 1 w 217"/>
                  <a:gd name="T13" fmla="*/ 82 h 210"/>
                  <a:gd name="T14" fmla="*/ 9 w 217"/>
                  <a:gd name="T15" fmla="*/ 57 h 210"/>
                  <a:gd name="T16" fmla="*/ 27 w 217"/>
                  <a:gd name="T17" fmla="*/ 35 h 210"/>
                  <a:gd name="T18" fmla="*/ 45 w 217"/>
                  <a:gd name="T19" fmla="*/ 22 h 210"/>
                  <a:gd name="T20" fmla="*/ 60 w 217"/>
                  <a:gd name="T21" fmla="*/ 12 h 210"/>
                  <a:gd name="T22" fmla="*/ 72 w 217"/>
                  <a:gd name="T23" fmla="*/ 7 h 210"/>
                  <a:gd name="T24" fmla="*/ 81 w 217"/>
                  <a:gd name="T25" fmla="*/ 5 h 210"/>
                  <a:gd name="T26" fmla="*/ 88 w 217"/>
                  <a:gd name="T27" fmla="*/ 5 h 210"/>
                  <a:gd name="T28" fmla="*/ 104 w 217"/>
                  <a:gd name="T29" fmla="*/ 0 h 210"/>
                  <a:gd name="T30" fmla="*/ 148 w 217"/>
                  <a:gd name="T31" fmla="*/ 8 h 210"/>
                  <a:gd name="T32" fmla="*/ 160 w 217"/>
                  <a:gd name="T33" fmla="*/ 12 h 210"/>
                  <a:gd name="T34" fmla="*/ 172 w 217"/>
                  <a:gd name="T35" fmla="*/ 15 h 210"/>
                  <a:gd name="T36" fmla="*/ 182 w 217"/>
                  <a:gd name="T37" fmla="*/ 19 h 210"/>
                  <a:gd name="T38" fmla="*/ 190 w 217"/>
                  <a:gd name="T39" fmla="*/ 23 h 210"/>
                  <a:gd name="T40" fmla="*/ 198 w 217"/>
                  <a:gd name="T41" fmla="*/ 27 h 210"/>
                  <a:gd name="T42" fmla="*/ 205 w 217"/>
                  <a:gd name="T43" fmla="*/ 32 h 210"/>
                  <a:gd name="T44" fmla="*/ 211 w 217"/>
                  <a:gd name="T45" fmla="*/ 38 h 210"/>
                  <a:gd name="T46" fmla="*/ 217 w 217"/>
                  <a:gd name="T47" fmla="*/ 45 h 210"/>
                  <a:gd name="T48" fmla="*/ 205 w 217"/>
                  <a:gd name="T49" fmla="*/ 40 h 210"/>
                  <a:gd name="T50" fmla="*/ 194 w 217"/>
                  <a:gd name="T51" fmla="*/ 36 h 210"/>
                  <a:gd name="T52" fmla="*/ 183 w 217"/>
                  <a:gd name="T53" fmla="*/ 33 h 210"/>
                  <a:gd name="T54" fmla="*/ 172 w 217"/>
                  <a:gd name="T55" fmla="*/ 30 h 210"/>
                  <a:gd name="T56" fmla="*/ 163 w 217"/>
                  <a:gd name="T57" fmla="*/ 27 h 210"/>
                  <a:gd name="T58" fmla="*/ 153 w 217"/>
                  <a:gd name="T59" fmla="*/ 26 h 210"/>
                  <a:gd name="T60" fmla="*/ 143 w 217"/>
                  <a:gd name="T61" fmla="*/ 24 h 210"/>
                  <a:gd name="T62" fmla="*/ 134 w 217"/>
                  <a:gd name="T63" fmla="*/ 24 h 210"/>
                  <a:gd name="T64" fmla="*/ 125 w 217"/>
                  <a:gd name="T65" fmla="*/ 24 h 210"/>
                  <a:gd name="T66" fmla="*/ 116 w 217"/>
                  <a:gd name="T67" fmla="*/ 25 h 210"/>
                  <a:gd name="T68" fmla="*/ 107 w 217"/>
                  <a:gd name="T69" fmla="*/ 27 h 210"/>
                  <a:gd name="T70" fmla="*/ 99 w 217"/>
                  <a:gd name="T71" fmla="*/ 29 h 210"/>
                  <a:gd name="T72" fmla="*/ 91 w 217"/>
                  <a:gd name="T73" fmla="*/ 33 h 210"/>
                  <a:gd name="T74" fmla="*/ 82 w 217"/>
                  <a:gd name="T75" fmla="*/ 36 h 210"/>
                  <a:gd name="T76" fmla="*/ 74 w 217"/>
                  <a:gd name="T77" fmla="*/ 41 h 210"/>
                  <a:gd name="T78" fmla="*/ 66 w 217"/>
                  <a:gd name="T79" fmla="*/ 46 h 210"/>
                  <a:gd name="T80" fmla="*/ 52 w 217"/>
                  <a:gd name="T81" fmla="*/ 61 h 210"/>
                  <a:gd name="T82" fmla="*/ 42 w 217"/>
                  <a:gd name="T83" fmla="*/ 80 h 210"/>
                  <a:gd name="T84" fmla="*/ 37 w 217"/>
                  <a:gd name="T85" fmla="*/ 103 h 210"/>
                  <a:gd name="T86" fmla="*/ 35 w 217"/>
                  <a:gd name="T87" fmla="*/ 126 h 210"/>
                  <a:gd name="T88" fmla="*/ 35 w 217"/>
                  <a:gd name="T89" fmla="*/ 151 h 210"/>
                  <a:gd name="T90" fmla="*/ 38 w 217"/>
                  <a:gd name="T91" fmla="*/ 174 h 210"/>
                  <a:gd name="T92" fmla="*/ 41 w 217"/>
                  <a:gd name="T93" fmla="*/ 194 h 210"/>
                  <a:gd name="T94" fmla="*/ 46 w 217"/>
                  <a:gd name="T95" fmla="*/ 210 h 21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87" name="Freeform 11"/>
              <p:cNvSpPr>
                <a:spLocks/>
              </p:cNvSpPr>
              <p:nvPr userDrawn="1"/>
            </p:nvSpPr>
            <p:spPr bwMode="ltGray">
              <a:xfrm rot="373331" flipH="1">
                <a:off x="41" y="2843"/>
                <a:ext cx="262" cy="308"/>
              </a:xfrm>
              <a:custGeom>
                <a:avLst/>
                <a:gdLst>
                  <a:gd name="T0" fmla="*/ 109 w 182"/>
                  <a:gd name="T1" fmla="*/ 0 h 213"/>
                  <a:gd name="T2" fmla="*/ 112 w 182"/>
                  <a:gd name="T3" fmla="*/ 2 h 213"/>
                  <a:gd name="T4" fmla="*/ 118 w 182"/>
                  <a:gd name="T5" fmla="*/ 8 h 213"/>
                  <a:gd name="T6" fmla="*/ 127 w 182"/>
                  <a:gd name="T7" fmla="*/ 18 h 213"/>
                  <a:gd name="T8" fmla="*/ 137 w 182"/>
                  <a:gd name="T9" fmla="*/ 33 h 213"/>
                  <a:gd name="T10" fmla="*/ 145 w 182"/>
                  <a:gd name="T11" fmla="*/ 52 h 213"/>
                  <a:gd name="T12" fmla="*/ 150 w 182"/>
                  <a:gd name="T13" fmla="*/ 76 h 213"/>
                  <a:gd name="T14" fmla="*/ 150 w 182"/>
                  <a:gd name="T15" fmla="*/ 105 h 213"/>
                  <a:gd name="T16" fmla="*/ 144 w 182"/>
                  <a:gd name="T17" fmla="*/ 139 h 213"/>
                  <a:gd name="T18" fmla="*/ 140 w 182"/>
                  <a:gd name="T19" fmla="*/ 149 h 213"/>
                  <a:gd name="T20" fmla="*/ 136 w 182"/>
                  <a:gd name="T21" fmla="*/ 157 h 213"/>
                  <a:gd name="T22" fmla="*/ 131 w 182"/>
                  <a:gd name="T23" fmla="*/ 165 h 213"/>
                  <a:gd name="T24" fmla="*/ 125 w 182"/>
                  <a:gd name="T25" fmla="*/ 173 h 213"/>
                  <a:gd name="T26" fmla="*/ 117 w 182"/>
                  <a:gd name="T27" fmla="*/ 180 h 213"/>
                  <a:gd name="T28" fmla="*/ 110 w 182"/>
                  <a:gd name="T29" fmla="*/ 185 h 213"/>
                  <a:gd name="T30" fmla="*/ 102 w 182"/>
                  <a:gd name="T31" fmla="*/ 191 h 213"/>
                  <a:gd name="T32" fmla="*/ 92 w 182"/>
                  <a:gd name="T33" fmla="*/ 195 h 213"/>
                  <a:gd name="T34" fmla="*/ 82 w 182"/>
                  <a:gd name="T35" fmla="*/ 197 h 213"/>
                  <a:gd name="T36" fmla="*/ 72 w 182"/>
                  <a:gd name="T37" fmla="*/ 200 h 213"/>
                  <a:gd name="T38" fmla="*/ 61 w 182"/>
                  <a:gd name="T39" fmla="*/ 201 h 213"/>
                  <a:gd name="T40" fmla="*/ 49 w 182"/>
                  <a:gd name="T41" fmla="*/ 201 h 213"/>
                  <a:gd name="T42" fmla="*/ 37 w 182"/>
                  <a:gd name="T43" fmla="*/ 200 h 213"/>
                  <a:gd name="T44" fmla="*/ 25 w 182"/>
                  <a:gd name="T45" fmla="*/ 197 h 213"/>
                  <a:gd name="T46" fmla="*/ 12 w 182"/>
                  <a:gd name="T47" fmla="*/ 193 h 213"/>
                  <a:gd name="T48" fmla="*/ 0 w 182"/>
                  <a:gd name="T49" fmla="*/ 188 h 213"/>
                  <a:gd name="T50" fmla="*/ 11 w 182"/>
                  <a:gd name="T51" fmla="*/ 195 h 213"/>
                  <a:gd name="T52" fmla="*/ 22 w 182"/>
                  <a:gd name="T53" fmla="*/ 200 h 213"/>
                  <a:gd name="T54" fmla="*/ 33 w 182"/>
                  <a:gd name="T55" fmla="*/ 205 h 213"/>
                  <a:gd name="T56" fmla="*/ 43 w 182"/>
                  <a:gd name="T57" fmla="*/ 208 h 213"/>
                  <a:gd name="T58" fmla="*/ 53 w 182"/>
                  <a:gd name="T59" fmla="*/ 211 h 213"/>
                  <a:gd name="T60" fmla="*/ 63 w 182"/>
                  <a:gd name="T61" fmla="*/ 212 h 213"/>
                  <a:gd name="T62" fmla="*/ 73 w 182"/>
                  <a:gd name="T63" fmla="*/ 213 h 213"/>
                  <a:gd name="T64" fmla="*/ 83 w 182"/>
                  <a:gd name="T65" fmla="*/ 213 h 213"/>
                  <a:gd name="T66" fmla="*/ 91 w 182"/>
                  <a:gd name="T67" fmla="*/ 212 h 213"/>
                  <a:gd name="T68" fmla="*/ 100 w 182"/>
                  <a:gd name="T69" fmla="*/ 210 h 213"/>
                  <a:gd name="T70" fmla="*/ 108 w 182"/>
                  <a:gd name="T71" fmla="*/ 208 h 213"/>
                  <a:gd name="T72" fmla="*/ 116 w 182"/>
                  <a:gd name="T73" fmla="*/ 206 h 213"/>
                  <a:gd name="T74" fmla="*/ 123 w 182"/>
                  <a:gd name="T75" fmla="*/ 203 h 213"/>
                  <a:gd name="T76" fmla="*/ 130 w 182"/>
                  <a:gd name="T77" fmla="*/ 199 h 213"/>
                  <a:gd name="T78" fmla="*/ 136 w 182"/>
                  <a:gd name="T79" fmla="*/ 195 h 213"/>
                  <a:gd name="T80" fmla="*/ 142 w 182"/>
                  <a:gd name="T81" fmla="*/ 191 h 213"/>
                  <a:gd name="T82" fmla="*/ 158 w 182"/>
                  <a:gd name="T83" fmla="*/ 176 h 213"/>
                  <a:gd name="T84" fmla="*/ 169 w 182"/>
                  <a:gd name="T85" fmla="*/ 161 h 213"/>
                  <a:gd name="T86" fmla="*/ 176 w 182"/>
                  <a:gd name="T87" fmla="*/ 144 h 213"/>
                  <a:gd name="T88" fmla="*/ 179 w 182"/>
                  <a:gd name="T89" fmla="*/ 128 h 213"/>
                  <a:gd name="T90" fmla="*/ 181 w 182"/>
                  <a:gd name="T91" fmla="*/ 111 h 213"/>
                  <a:gd name="T92" fmla="*/ 181 w 182"/>
                  <a:gd name="T93" fmla="*/ 95 h 213"/>
                  <a:gd name="T94" fmla="*/ 182 w 182"/>
                  <a:gd name="T95" fmla="*/ 79 h 213"/>
                  <a:gd name="T96" fmla="*/ 173 w 182"/>
                  <a:gd name="T97" fmla="*/ 46 h 213"/>
                  <a:gd name="T98" fmla="*/ 156 w 182"/>
                  <a:gd name="T99" fmla="*/ 21 h 213"/>
                  <a:gd name="T100" fmla="*/ 151 w 182"/>
                  <a:gd name="T101" fmla="*/ 18 h 213"/>
                  <a:gd name="T102" fmla="*/ 147 w 182"/>
                  <a:gd name="T103" fmla="*/ 15 h 213"/>
                  <a:gd name="T104" fmla="*/ 142 w 182"/>
                  <a:gd name="T105" fmla="*/ 13 h 213"/>
                  <a:gd name="T106" fmla="*/ 138 w 182"/>
                  <a:gd name="T107" fmla="*/ 11 h 213"/>
                  <a:gd name="T108" fmla="*/ 132 w 182"/>
                  <a:gd name="T109" fmla="*/ 9 h 213"/>
                  <a:gd name="T110" fmla="*/ 126 w 182"/>
                  <a:gd name="T111" fmla="*/ 6 h 213"/>
                  <a:gd name="T112" fmla="*/ 119 w 182"/>
                  <a:gd name="T113" fmla="*/ 3 h 213"/>
                  <a:gd name="T114" fmla="*/ 109 w 182"/>
                  <a:gd name="T115" fmla="*/ 0 h 21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88" name="Freeform 12"/>
              <p:cNvSpPr>
                <a:spLocks/>
              </p:cNvSpPr>
              <p:nvPr userDrawn="1"/>
            </p:nvSpPr>
            <p:spPr bwMode="ltGray">
              <a:xfrm rot="373331" flipH="1">
                <a:off x="121" y="2907"/>
                <a:ext cx="93" cy="156"/>
              </a:xfrm>
              <a:custGeom>
                <a:avLst/>
                <a:gdLst>
                  <a:gd name="T0" fmla="*/ 94 w 128"/>
                  <a:gd name="T1" fmla="*/ 0 h 217"/>
                  <a:gd name="T2" fmla="*/ 105 w 128"/>
                  <a:gd name="T3" fmla="*/ 9 h 217"/>
                  <a:gd name="T4" fmla="*/ 115 w 128"/>
                  <a:gd name="T5" fmla="*/ 27 h 217"/>
                  <a:gd name="T6" fmla="*/ 123 w 128"/>
                  <a:gd name="T7" fmla="*/ 50 h 217"/>
                  <a:gd name="T8" fmla="*/ 128 w 128"/>
                  <a:gd name="T9" fmla="*/ 78 h 217"/>
                  <a:gd name="T10" fmla="*/ 127 w 128"/>
                  <a:gd name="T11" fmla="*/ 111 h 217"/>
                  <a:gd name="T12" fmla="*/ 116 w 128"/>
                  <a:gd name="T13" fmla="*/ 145 h 217"/>
                  <a:gd name="T14" fmla="*/ 94 w 128"/>
                  <a:gd name="T15" fmla="*/ 181 h 217"/>
                  <a:gd name="T16" fmla="*/ 60 w 128"/>
                  <a:gd name="T17" fmla="*/ 217 h 217"/>
                  <a:gd name="T18" fmla="*/ 49 w 128"/>
                  <a:gd name="T19" fmla="*/ 213 h 217"/>
                  <a:gd name="T20" fmla="*/ 38 w 128"/>
                  <a:gd name="T21" fmla="*/ 210 h 217"/>
                  <a:gd name="T22" fmla="*/ 26 w 128"/>
                  <a:gd name="T23" fmla="*/ 205 h 217"/>
                  <a:gd name="T24" fmla="*/ 16 w 128"/>
                  <a:gd name="T25" fmla="*/ 201 h 217"/>
                  <a:gd name="T26" fmla="*/ 8 w 128"/>
                  <a:gd name="T27" fmla="*/ 196 h 217"/>
                  <a:gd name="T28" fmla="*/ 2 w 128"/>
                  <a:gd name="T29" fmla="*/ 190 h 217"/>
                  <a:gd name="T30" fmla="*/ 0 w 128"/>
                  <a:gd name="T31" fmla="*/ 183 h 217"/>
                  <a:gd name="T32" fmla="*/ 1 w 128"/>
                  <a:gd name="T33" fmla="*/ 178 h 217"/>
                  <a:gd name="T34" fmla="*/ 13 w 128"/>
                  <a:gd name="T35" fmla="*/ 171 h 217"/>
                  <a:gd name="T36" fmla="*/ 29 w 128"/>
                  <a:gd name="T37" fmla="*/ 161 h 217"/>
                  <a:gd name="T38" fmla="*/ 46 w 128"/>
                  <a:gd name="T39" fmla="*/ 150 h 217"/>
                  <a:gd name="T40" fmla="*/ 63 w 128"/>
                  <a:gd name="T41" fmla="*/ 134 h 217"/>
                  <a:gd name="T42" fmla="*/ 79 w 128"/>
                  <a:gd name="T43" fmla="*/ 112 h 217"/>
                  <a:gd name="T44" fmla="*/ 91 w 128"/>
                  <a:gd name="T45" fmla="*/ 83 h 217"/>
                  <a:gd name="T46" fmla="*/ 97 w 128"/>
                  <a:gd name="T47" fmla="*/ 46 h 217"/>
                  <a:gd name="T48" fmla="*/ 94 w 128"/>
                  <a:gd name="T49" fmla="*/ 0 h 21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89" name="Freeform 13"/>
              <p:cNvSpPr>
                <a:spLocks/>
              </p:cNvSpPr>
              <p:nvPr userDrawn="1"/>
            </p:nvSpPr>
            <p:spPr bwMode="ltGray">
              <a:xfrm rot="373331" flipH="1">
                <a:off x="313" y="3110"/>
                <a:ext cx="85" cy="93"/>
              </a:xfrm>
              <a:custGeom>
                <a:avLst/>
                <a:gdLst>
                  <a:gd name="T0" fmla="*/ 75 w 117"/>
                  <a:gd name="T1" fmla="*/ 0 h 132"/>
                  <a:gd name="T2" fmla="*/ 0 w 117"/>
                  <a:gd name="T3" fmla="*/ 25 h 132"/>
                  <a:gd name="T4" fmla="*/ 3 w 117"/>
                  <a:gd name="T5" fmla="*/ 26 h 132"/>
                  <a:gd name="T6" fmla="*/ 14 w 117"/>
                  <a:gd name="T7" fmla="*/ 29 h 132"/>
                  <a:gd name="T8" fmla="*/ 29 w 117"/>
                  <a:gd name="T9" fmla="*/ 36 h 132"/>
                  <a:gd name="T10" fmla="*/ 46 w 117"/>
                  <a:gd name="T11" fmla="*/ 47 h 132"/>
                  <a:gd name="T12" fmla="*/ 66 w 117"/>
                  <a:gd name="T13" fmla="*/ 62 h 132"/>
                  <a:gd name="T14" fmla="*/ 84 w 117"/>
                  <a:gd name="T15" fmla="*/ 80 h 132"/>
                  <a:gd name="T16" fmla="*/ 102 w 117"/>
                  <a:gd name="T17" fmla="*/ 103 h 132"/>
                  <a:gd name="T18" fmla="*/ 116 w 117"/>
                  <a:gd name="T19" fmla="*/ 132 h 132"/>
                  <a:gd name="T20" fmla="*/ 117 w 117"/>
                  <a:gd name="T21" fmla="*/ 120 h 132"/>
                  <a:gd name="T22" fmla="*/ 115 w 117"/>
                  <a:gd name="T23" fmla="*/ 107 h 132"/>
                  <a:gd name="T24" fmla="*/ 108 w 117"/>
                  <a:gd name="T25" fmla="*/ 90 h 132"/>
                  <a:gd name="T26" fmla="*/ 99 w 117"/>
                  <a:gd name="T27" fmla="*/ 74 h 132"/>
                  <a:gd name="T28" fmla="*/ 89 w 117"/>
                  <a:gd name="T29" fmla="*/ 58 h 132"/>
                  <a:gd name="T30" fmla="*/ 78 w 117"/>
                  <a:gd name="T31" fmla="*/ 45 h 132"/>
                  <a:gd name="T32" fmla="*/ 67 w 117"/>
                  <a:gd name="T33" fmla="*/ 36 h 132"/>
                  <a:gd name="T34" fmla="*/ 58 w 117"/>
                  <a:gd name="T35" fmla="*/ 32 h 132"/>
                  <a:gd name="T36" fmla="*/ 69 w 117"/>
                  <a:gd name="T37" fmla="*/ 29 h 132"/>
                  <a:gd name="T38" fmla="*/ 79 w 117"/>
                  <a:gd name="T39" fmla="*/ 28 h 132"/>
                  <a:gd name="T40" fmla="*/ 89 w 117"/>
                  <a:gd name="T41" fmla="*/ 26 h 132"/>
                  <a:gd name="T42" fmla="*/ 98 w 117"/>
                  <a:gd name="T43" fmla="*/ 25 h 132"/>
                  <a:gd name="T44" fmla="*/ 105 w 117"/>
                  <a:gd name="T45" fmla="*/ 24 h 132"/>
                  <a:gd name="T46" fmla="*/ 109 w 117"/>
                  <a:gd name="T47" fmla="*/ 22 h 132"/>
                  <a:gd name="T48" fmla="*/ 113 w 117"/>
                  <a:gd name="T49" fmla="*/ 21 h 132"/>
                  <a:gd name="T50" fmla="*/ 114 w 117"/>
                  <a:gd name="T51" fmla="*/ 21 h 132"/>
                  <a:gd name="T52" fmla="*/ 75 w 117"/>
                  <a:gd name="T53" fmla="*/ 0 h 13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90" name="Freeform 14"/>
              <p:cNvSpPr>
                <a:spLocks/>
              </p:cNvSpPr>
              <p:nvPr userDrawn="1"/>
            </p:nvSpPr>
            <p:spPr bwMode="ltGray">
              <a:xfrm rot="373331" flipH="1">
                <a:off x="289" y="3133"/>
                <a:ext cx="21" cy="55"/>
              </a:xfrm>
              <a:custGeom>
                <a:avLst/>
                <a:gdLst>
                  <a:gd name="T0" fmla="*/ 29 w 29"/>
                  <a:gd name="T1" fmla="*/ 0 h 77"/>
                  <a:gd name="T2" fmla="*/ 23 w 29"/>
                  <a:gd name="T3" fmla="*/ 0 h 77"/>
                  <a:gd name="T4" fmla="*/ 16 w 29"/>
                  <a:gd name="T5" fmla="*/ 4 h 77"/>
                  <a:gd name="T6" fmla="*/ 9 w 29"/>
                  <a:gd name="T7" fmla="*/ 9 h 77"/>
                  <a:gd name="T8" fmla="*/ 4 w 29"/>
                  <a:gd name="T9" fmla="*/ 19 h 77"/>
                  <a:gd name="T10" fmla="*/ 1 w 29"/>
                  <a:gd name="T11" fmla="*/ 30 h 77"/>
                  <a:gd name="T12" fmla="*/ 0 w 29"/>
                  <a:gd name="T13" fmla="*/ 44 h 77"/>
                  <a:gd name="T14" fmla="*/ 3 w 29"/>
                  <a:gd name="T15" fmla="*/ 60 h 77"/>
                  <a:gd name="T16" fmla="*/ 11 w 29"/>
                  <a:gd name="T17" fmla="*/ 77 h 77"/>
                  <a:gd name="T18" fmla="*/ 15 w 29"/>
                  <a:gd name="T19" fmla="*/ 53 h 77"/>
                  <a:gd name="T20" fmla="*/ 19 w 29"/>
                  <a:gd name="T21" fmla="*/ 37 h 77"/>
                  <a:gd name="T22" fmla="*/ 23 w 29"/>
                  <a:gd name="T23" fmla="*/ 22 h 77"/>
                  <a:gd name="T24" fmla="*/ 29 w 29"/>
                  <a:gd name="T25" fmla="*/ 0 h 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nvGrpSpPr>
              <p:cNvPr id="2091" name="Group 15"/>
              <p:cNvGrpSpPr>
                <a:grpSpLocks/>
              </p:cNvGrpSpPr>
              <p:nvPr userDrawn="1"/>
            </p:nvGrpSpPr>
            <p:grpSpPr bwMode="auto">
              <a:xfrm rot="10886446" flipH="1">
                <a:off x="335" y="3251"/>
                <a:ext cx="608" cy="369"/>
                <a:chOff x="-366" y="1704"/>
                <a:chExt cx="608" cy="369"/>
              </a:xfrm>
            </p:grpSpPr>
            <p:sp>
              <p:nvSpPr>
                <p:cNvPr id="2092" name="Freeform 16"/>
                <p:cNvSpPr>
                  <a:spLocks/>
                </p:cNvSpPr>
                <p:nvPr userDrawn="1"/>
              </p:nvSpPr>
              <p:spPr bwMode="ltGray">
                <a:xfrm rot="4200091">
                  <a:off x="-243" y="1807"/>
                  <a:ext cx="143" cy="390"/>
                </a:xfrm>
                <a:custGeom>
                  <a:avLst/>
                  <a:gdLst>
                    <a:gd name="T0" fmla="*/ 12 w 207"/>
                    <a:gd name="T1" fmla="*/ 44 h 564"/>
                    <a:gd name="T2" fmla="*/ 6 w 207"/>
                    <a:gd name="T3" fmla="*/ 72 h 564"/>
                    <a:gd name="T4" fmla="*/ 3 w 207"/>
                    <a:gd name="T5" fmla="*/ 99 h 564"/>
                    <a:gd name="T6" fmla="*/ 0 w 207"/>
                    <a:gd name="T7" fmla="*/ 125 h 564"/>
                    <a:gd name="T8" fmla="*/ 0 w 207"/>
                    <a:gd name="T9" fmla="*/ 151 h 564"/>
                    <a:gd name="T10" fmla="*/ 3 w 207"/>
                    <a:gd name="T11" fmla="*/ 180 h 564"/>
                    <a:gd name="T12" fmla="*/ 7 w 207"/>
                    <a:gd name="T13" fmla="*/ 211 h 564"/>
                    <a:gd name="T14" fmla="*/ 16 w 207"/>
                    <a:gd name="T15" fmla="*/ 247 h 564"/>
                    <a:gd name="T16" fmla="*/ 29 w 207"/>
                    <a:gd name="T17" fmla="*/ 287 h 564"/>
                    <a:gd name="T18" fmla="*/ 43 w 207"/>
                    <a:gd name="T19" fmla="*/ 325 h 564"/>
                    <a:gd name="T20" fmla="*/ 61 w 207"/>
                    <a:gd name="T21" fmla="*/ 364 h 564"/>
                    <a:gd name="T22" fmla="*/ 83 w 207"/>
                    <a:gd name="T23" fmla="*/ 406 h 564"/>
                    <a:gd name="T24" fmla="*/ 106 w 207"/>
                    <a:gd name="T25" fmla="*/ 446 h 564"/>
                    <a:gd name="T26" fmla="*/ 132 w 207"/>
                    <a:gd name="T27" fmla="*/ 483 h 564"/>
                    <a:gd name="T28" fmla="*/ 157 w 207"/>
                    <a:gd name="T29" fmla="*/ 516 h 564"/>
                    <a:gd name="T30" fmla="*/ 182 w 207"/>
                    <a:gd name="T31" fmla="*/ 544 h 564"/>
                    <a:gd name="T32" fmla="*/ 207 w 207"/>
                    <a:gd name="T33" fmla="*/ 564 h 564"/>
                    <a:gd name="T34" fmla="*/ 160 w 207"/>
                    <a:gd name="T35" fmla="*/ 501 h 564"/>
                    <a:gd name="T36" fmla="*/ 127 w 207"/>
                    <a:gd name="T37" fmla="*/ 448 h 564"/>
                    <a:gd name="T38" fmla="*/ 103 w 207"/>
                    <a:gd name="T39" fmla="*/ 405 h 564"/>
                    <a:gd name="T40" fmla="*/ 87 w 207"/>
                    <a:gd name="T41" fmla="*/ 368 h 564"/>
                    <a:gd name="T42" fmla="*/ 75 w 207"/>
                    <a:gd name="T43" fmla="*/ 337 h 564"/>
                    <a:gd name="T44" fmla="*/ 68 w 207"/>
                    <a:gd name="T45" fmla="*/ 309 h 564"/>
                    <a:gd name="T46" fmla="*/ 63 w 207"/>
                    <a:gd name="T47" fmla="*/ 285 h 564"/>
                    <a:gd name="T48" fmla="*/ 56 w 207"/>
                    <a:gd name="T49" fmla="*/ 261 h 564"/>
                    <a:gd name="T50" fmla="*/ 44 w 207"/>
                    <a:gd name="T51" fmla="*/ 205 h 564"/>
                    <a:gd name="T52" fmla="*/ 41 w 207"/>
                    <a:gd name="T53" fmla="*/ 140 h 564"/>
                    <a:gd name="T54" fmla="*/ 43 w 207"/>
                    <a:gd name="T55" fmla="*/ 68 h 564"/>
                    <a:gd name="T56" fmla="*/ 50 w 207"/>
                    <a:gd name="T57" fmla="*/ 0 h 564"/>
                    <a:gd name="T58" fmla="*/ 12 w 207"/>
                    <a:gd name="T59" fmla="*/ 44 h 5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93" name="Freeform 17"/>
                <p:cNvSpPr>
                  <a:spLocks/>
                </p:cNvSpPr>
                <p:nvPr userDrawn="1"/>
              </p:nvSpPr>
              <p:spPr bwMode="ltGray">
                <a:xfrm rot="4200091">
                  <a:off x="124" y="1761"/>
                  <a:ext cx="33" cy="160"/>
                </a:xfrm>
                <a:custGeom>
                  <a:avLst/>
                  <a:gdLst>
                    <a:gd name="T0" fmla="*/ 0 w 47"/>
                    <a:gd name="T1" fmla="*/ 19 h 232"/>
                    <a:gd name="T2" fmla="*/ 14 w 47"/>
                    <a:gd name="T3" fmla="*/ 55 h 232"/>
                    <a:gd name="T4" fmla="*/ 22 w 47"/>
                    <a:gd name="T5" fmla="*/ 101 h 232"/>
                    <a:gd name="T6" fmla="*/ 24 w 47"/>
                    <a:gd name="T7" fmla="*/ 159 h 232"/>
                    <a:gd name="T8" fmla="*/ 19 w 47"/>
                    <a:gd name="T9" fmla="*/ 232 h 232"/>
                    <a:gd name="T10" fmla="*/ 45 w 47"/>
                    <a:gd name="T11" fmla="*/ 217 h 232"/>
                    <a:gd name="T12" fmla="*/ 47 w 47"/>
                    <a:gd name="T13" fmla="*/ 178 h 232"/>
                    <a:gd name="T14" fmla="*/ 47 w 47"/>
                    <a:gd name="T15" fmla="*/ 140 h 232"/>
                    <a:gd name="T16" fmla="*/ 45 w 47"/>
                    <a:gd name="T17" fmla="*/ 103 h 232"/>
                    <a:gd name="T18" fmla="*/ 41 w 47"/>
                    <a:gd name="T19" fmla="*/ 71 h 232"/>
                    <a:gd name="T20" fmla="*/ 36 w 47"/>
                    <a:gd name="T21" fmla="*/ 52 h 232"/>
                    <a:gd name="T22" fmla="*/ 29 w 47"/>
                    <a:gd name="T23" fmla="*/ 34 h 232"/>
                    <a:gd name="T24" fmla="*/ 22 w 47"/>
                    <a:gd name="T25" fmla="*/ 17 h 232"/>
                    <a:gd name="T26" fmla="*/ 13 w 47"/>
                    <a:gd name="T27" fmla="*/ 0 h 232"/>
                    <a:gd name="T28" fmla="*/ 0 w 47"/>
                    <a:gd name="T29" fmla="*/ 19 h 2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94" name="Freeform 18"/>
                <p:cNvSpPr>
                  <a:spLocks/>
                </p:cNvSpPr>
                <p:nvPr userDrawn="1"/>
              </p:nvSpPr>
              <p:spPr bwMode="ltGray">
                <a:xfrm rot="4200091">
                  <a:off x="196" y="1721"/>
                  <a:ext cx="60" cy="27"/>
                </a:xfrm>
                <a:custGeom>
                  <a:avLst/>
                  <a:gdLst>
                    <a:gd name="T0" fmla="*/ 87 w 87"/>
                    <a:gd name="T1" fmla="*/ 22 h 40"/>
                    <a:gd name="T2" fmla="*/ 77 w 87"/>
                    <a:gd name="T3" fmla="*/ 17 h 40"/>
                    <a:gd name="T4" fmla="*/ 68 w 87"/>
                    <a:gd name="T5" fmla="*/ 12 h 40"/>
                    <a:gd name="T6" fmla="*/ 58 w 87"/>
                    <a:gd name="T7" fmla="*/ 7 h 40"/>
                    <a:gd name="T8" fmla="*/ 47 w 87"/>
                    <a:gd name="T9" fmla="*/ 5 h 40"/>
                    <a:gd name="T10" fmla="*/ 37 w 87"/>
                    <a:gd name="T11" fmla="*/ 3 h 40"/>
                    <a:gd name="T12" fmla="*/ 26 w 87"/>
                    <a:gd name="T13" fmla="*/ 2 h 40"/>
                    <a:gd name="T14" fmla="*/ 13 w 87"/>
                    <a:gd name="T15" fmla="*/ 0 h 40"/>
                    <a:gd name="T16" fmla="*/ 0 w 87"/>
                    <a:gd name="T17" fmla="*/ 2 h 40"/>
                    <a:gd name="T18" fmla="*/ 6 w 87"/>
                    <a:gd name="T19" fmla="*/ 6 h 40"/>
                    <a:gd name="T20" fmla="*/ 14 w 87"/>
                    <a:gd name="T21" fmla="*/ 10 h 40"/>
                    <a:gd name="T22" fmla="*/ 22 w 87"/>
                    <a:gd name="T23" fmla="*/ 14 h 40"/>
                    <a:gd name="T24" fmla="*/ 33 w 87"/>
                    <a:gd name="T25" fmla="*/ 18 h 40"/>
                    <a:gd name="T26" fmla="*/ 42 w 87"/>
                    <a:gd name="T27" fmla="*/ 22 h 40"/>
                    <a:gd name="T28" fmla="*/ 52 w 87"/>
                    <a:gd name="T29" fmla="*/ 27 h 40"/>
                    <a:gd name="T30" fmla="*/ 64 w 87"/>
                    <a:gd name="T31" fmla="*/ 33 h 40"/>
                    <a:gd name="T32" fmla="*/ 74 w 87"/>
                    <a:gd name="T33" fmla="*/ 40 h 40"/>
                    <a:gd name="T34" fmla="*/ 87 w 87"/>
                    <a:gd name="T35" fmla="*/ 22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grpSp>
        <p:grpSp>
          <p:nvGrpSpPr>
            <p:cNvPr id="2060" name="Group 19"/>
            <p:cNvGrpSpPr>
              <a:grpSpLocks/>
            </p:cNvGrpSpPr>
            <p:nvPr/>
          </p:nvGrpSpPr>
          <p:grpSpPr bwMode="auto">
            <a:xfrm rot="6248562">
              <a:off x="343" y="3854"/>
              <a:ext cx="392" cy="424"/>
              <a:chOff x="1727" y="866"/>
              <a:chExt cx="129" cy="157"/>
            </a:xfrm>
          </p:grpSpPr>
          <p:sp>
            <p:nvSpPr>
              <p:cNvPr id="2083" name="Freeform 20"/>
              <p:cNvSpPr>
                <a:spLocks/>
              </p:cNvSpPr>
              <p:nvPr userDrawn="1"/>
            </p:nvSpPr>
            <p:spPr bwMode="ltGray">
              <a:xfrm>
                <a:off x="1727" y="868"/>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84" name="Freeform 21"/>
              <p:cNvSpPr>
                <a:spLocks/>
              </p:cNvSpPr>
              <p:nvPr userDrawn="1"/>
            </p:nvSpPr>
            <p:spPr bwMode="ltGray">
              <a:xfrm>
                <a:off x="1786" y="896"/>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85" name="Freeform 22"/>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grpSp>
          <p:nvGrpSpPr>
            <p:cNvPr id="2061" name="Group 23"/>
            <p:cNvGrpSpPr>
              <a:grpSpLocks/>
            </p:cNvGrpSpPr>
            <p:nvPr/>
          </p:nvGrpSpPr>
          <p:grpSpPr bwMode="auto">
            <a:xfrm rot="5003157">
              <a:off x="249" y="1102"/>
              <a:ext cx="412" cy="500"/>
              <a:chOff x="1727" y="866"/>
              <a:chExt cx="129" cy="157"/>
            </a:xfrm>
          </p:grpSpPr>
          <p:sp>
            <p:nvSpPr>
              <p:cNvPr id="2080" name="Freeform 24"/>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81" name="Freeform 25"/>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82" name="Freeform 26"/>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grpSp>
          <p:nvGrpSpPr>
            <p:cNvPr id="2062" name="Group 27"/>
            <p:cNvGrpSpPr>
              <a:grpSpLocks/>
            </p:cNvGrpSpPr>
            <p:nvPr/>
          </p:nvGrpSpPr>
          <p:grpSpPr bwMode="auto">
            <a:xfrm>
              <a:off x="815" y="0"/>
              <a:ext cx="345" cy="367"/>
              <a:chOff x="1727" y="866"/>
              <a:chExt cx="129" cy="157"/>
            </a:xfrm>
          </p:grpSpPr>
          <p:sp>
            <p:nvSpPr>
              <p:cNvPr id="2077" name="Freeform 28"/>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78" name="Freeform 29"/>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79" name="Freeform 30"/>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sp>
          <p:nvSpPr>
            <p:cNvPr id="2063" name="Freeform 31"/>
            <p:cNvSpPr>
              <a:spLocks/>
            </p:cNvSpPr>
            <p:nvPr/>
          </p:nvSpPr>
          <p:spPr bwMode="ltGray">
            <a:xfrm>
              <a:off x="87" y="94"/>
              <a:ext cx="699" cy="756"/>
            </a:xfrm>
            <a:custGeom>
              <a:avLst/>
              <a:gdLst>
                <a:gd name="T0" fmla="*/ 1 w 699"/>
                <a:gd name="T1" fmla="*/ 392 h 756"/>
                <a:gd name="T2" fmla="*/ 3 w 699"/>
                <a:gd name="T3" fmla="*/ 252 h 756"/>
                <a:gd name="T4" fmla="*/ 21 w 699"/>
                <a:gd name="T5" fmla="*/ 210 h 756"/>
                <a:gd name="T6" fmla="*/ 29 w 699"/>
                <a:gd name="T7" fmla="*/ 182 h 756"/>
                <a:gd name="T8" fmla="*/ 39 w 699"/>
                <a:gd name="T9" fmla="*/ 154 h 756"/>
                <a:gd name="T10" fmla="*/ 51 w 699"/>
                <a:gd name="T11" fmla="*/ 138 h 756"/>
                <a:gd name="T12" fmla="*/ 111 w 699"/>
                <a:gd name="T13" fmla="*/ 74 h 756"/>
                <a:gd name="T14" fmla="*/ 169 w 699"/>
                <a:gd name="T15" fmla="*/ 30 h 756"/>
                <a:gd name="T16" fmla="*/ 225 w 699"/>
                <a:gd name="T17" fmla="*/ 10 h 756"/>
                <a:gd name="T18" fmla="*/ 249 w 699"/>
                <a:gd name="T19" fmla="*/ 4 h 756"/>
                <a:gd name="T20" fmla="*/ 265 w 699"/>
                <a:gd name="T21" fmla="*/ 0 h 756"/>
                <a:gd name="T22" fmla="*/ 357 w 699"/>
                <a:gd name="T23" fmla="*/ 2 h 756"/>
                <a:gd name="T24" fmla="*/ 385 w 699"/>
                <a:gd name="T25" fmla="*/ 6 h 756"/>
                <a:gd name="T26" fmla="*/ 489 w 699"/>
                <a:gd name="T27" fmla="*/ 40 h 756"/>
                <a:gd name="T28" fmla="*/ 619 w 699"/>
                <a:gd name="T29" fmla="*/ 128 h 756"/>
                <a:gd name="T30" fmla="*/ 653 w 699"/>
                <a:gd name="T31" fmla="*/ 178 h 756"/>
                <a:gd name="T32" fmla="*/ 693 w 699"/>
                <a:gd name="T33" fmla="*/ 322 h 756"/>
                <a:gd name="T34" fmla="*/ 687 w 699"/>
                <a:gd name="T35" fmla="*/ 434 h 756"/>
                <a:gd name="T36" fmla="*/ 665 w 699"/>
                <a:gd name="T37" fmla="*/ 538 h 756"/>
                <a:gd name="T38" fmla="*/ 639 w 699"/>
                <a:gd name="T39" fmla="*/ 564 h 756"/>
                <a:gd name="T40" fmla="*/ 631 w 699"/>
                <a:gd name="T41" fmla="*/ 580 h 756"/>
                <a:gd name="T42" fmla="*/ 607 w 699"/>
                <a:gd name="T43" fmla="*/ 588 h 756"/>
                <a:gd name="T44" fmla="*/ 473 w 699"/>
                <a:gd name="T45" fmla="*/ 664 h 756"/>
                <a:gd name="T46" fmla="*/ 449 w 699"/>
                <a:gd name="T47" fmla="*/ 678 h 756"/>
                <a:gd name="T48" fmla="*/ 405 w 699"/>
                <a:gd name="T49" fmla="*/ 684 h 756"/>
                <a:gd name="T50" fmla="*/ 375 w 699"/>
                <a:gd name="T51" fmla="*/ 690 h 756"/>
                <a:gd name="T52" fmla="*/ 267 w 699"/>
                <a:gd name="T53" fmla="*/ 684 h 756"/>
                <a:gd name="T54" fmla="*/ 259 w 699"/>
                <a:gd name="T55" fmla="*/ 722 h 756"/>
                <a:gd name="T56" fmla="*/ 241 w 699"/>
                <a:gd name="T57" fmla="*/ 756 h 756"/>
                <a:gd name="T58" fmla="*/ 185 w 699"/>
                <a:gd name="T59" fmla="*/ 728 h 756"/>
                <a:gd name="T60" fmla="*/ 163 w 699"/>
                <a:gd name="T61" fmla="*/ 720 h 756"/>
                <a:gd name="T62" fmla="*/ 151 w 699"/>
                <a:gd name="T63" fmla="*/ 716 h 756"/>
                <a:gd name="T64" fmla="*/ 195 w 699"/>
                <a:gd name="T65" fmla="*/ 674 h 756"/>
                <a:gd name="T66" fmla="*/ 211 w 699"/>
                <a:gd name="T67" fmla="*/ 644 h 756"/>
                <a:gd name="T68" fmla="*/ 209 w 699"/>
                <a:gd name="T69" fmla="*/ 626 h 756"/>
                <a:gd name="T70" fmla="*/ 195 w 699"/>
                <a:gd name="T71" fmla="*/ 620 h 756"/>
                <a:gd name="T72" fmla="*/ 165 w 699"/>
                <a:gd name="T73" fmla="*/ 596 h 756"/>
                <a:gd name="T74" fmla="*/ 99 w 699"/>
                <a:gd name="T75" fmla="*/ 534 h 756"/>
                <a:gd name="T76" fmla="*/ 61 w 699"/>
                <a:gd name="T77" fmla="*/ 506 h 756"/>
                <a:gd name="T78" fmla="*/ 23 w 699"/>
                <a:gd name="T79" fmla="*/ 470 h 756"/>
                <a:gd name="T80" fmla="*/ 7 w 699"/>
                <a:gd name="T81" fmla="*/ 434 h 756"/>
                <a:gd name="T82" fmla="*/ 5 w 699"/>
                <a:gd name="T83" fmla="*/ 396 h 756"/>
                <a:gd name="T84" fmla="*/ 1 w 699"/>
                <a:gd name="T85" fmla="*/ 392 h 75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195"/>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64" name="Freeform 32"/>
            <p:cNvSpPr>
              <a:spLocks/>
            </p:cNvSpPr>
            <p:nvPr/>
          </p:nvSpPr>
          <p:spPr bwMode="ltGray">
            <a:xfrm rot="828663">
              <a:off x="242" y="3404"/>
              <a:ext cx="132" cy="167"/>
            </a:xfrm>
            <a:custGeom>
              <a:avLst/>
              <a:gdLst>
                <a:gd name="T0" fmla="*/ 0 w 109"/>
                <a:gd name="T1" fmla="*/ 0 h 156"/>
                <a:gd name="T2" fmla="*/ 5 w 109"/>
                <a:gd name="T3" fmla="*/ 1 h 156"/>
                <a:gd name="T4" fmla="*/ 18 w 109"/>
                <a:gd name="T5" fmla="*/ 5 h 156"/>
                <a:gd name="T6" fmla="*/ 37 w 109"/>
                <a:gd name="T7" fmla="*/ 12 h 156"/>
                <a:gd name="T8" fmla="*/ 58 w 109"/>
                <a:gd name="T9" fmla="*/ 24 h 156"/>
                <a:gd name="T10" fmla="*/ 78 w 109"/>
                <a:gd name="T11" fmla="*/ 44 h 156"/>
                <a:gd name="T12" fmla="*/ 96 w 109"/>
                <a:gd name="T13" fmla="*/ 71 h 156"/>
                <a:gd name="T14" fmla="*/ 107 w 109"/>
                <a:gd name="T15" fmla="*/ 108 h 156"/>
                <a:gd name="T16" fmla="*/ 109 w 109"/>
                <a:gd name="T17" fmla="*/ 156 h 156"/>
                <a:gd name="T18" fmla="*/ 105 w 109"/>
                <a:gd name="T19" fmla="*/ 156 h 156"/>
                <a:gd name="T20" fmla="*/ 99 w 109"/>
                <a:gd name="T21" fmla="*/ 156 h 156"/>
                <a:gd name="T22" fmla="*/ 93 w 109"/>
                <a:gd name="T23" fmla="*/ 156 h 156"/>
                <a:gd name="T24" fmla="*/ 87 w 109"/>
                <a:gd name="T25" fmla="*/ 154 h 156"/>
                <a:gd name="T26" fmla="*/ 81 w 109"/>
                <a:gd name="T27" fmla="*/ 153 h 156"/>
                <a:gd name="T28" fmla="*/ 74 w 109"/>
                <a:gd name="T29" fmla="*/ 150 h 156"/>
                <a:gd name="T30" fmla="*/ 66 w 109"/>
                <a:gd name="T31" fmla="*/ 145 h 156"/>
                <a:gd name="T32" fmla="*/ 58 w 109"/>
                <a:gd name="T33" fmla="*/ 139 h 156"/>
                <a:gd name="T34" fmla="*/ 53 w 109"/>
                <a:gd name="T35" fmla="*/ 126 h 156"/>
                <a:gd name="T36" fmla="*/ 53 w 109"/>
                <a:gd name="T37" fmla="*/ 111 h 156"/>
                <a:gd name="T38" fmla="*/ 56 w 109"/>
                <a:gd name="T39" fmla="*/ 96 h 156"/>
                <a:gd name="T40" fmla="*/ 59 w 109"/>
                <a:gd name="T41" fmla="*/ 80 h 156"/>
                <a:gd name="T42" fmla="*/ 56 w 109"/>
                <a:gd name="T43" fmla="*/ 62 h 156"/>
                <a:gd name="T44" fmla="*/ 48 w 109"/>
                <a:gd name="T45" fmla="*/ 43 h 156"/>
                <a:gd name="T46" fmla="*/ 31 w 109"/>
                <a:gd name="T47" fmla="*/ 23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65" name="Freeform 33"/>
            <p:cNvSpPr>
              <a:spLocks/>
            </p:cNvSpPr>
            <p:nvPr/>
          </p:nvSpPr>
          <p:spPr bwMode="ltGray">
            <a:xfrm rot="828663">
              <a:off x="266" y="3592"/>
              <a:ext cx="66" cy="43"/>
            </a:xfrm>
            <a:custGeom>
              <a:avLst/>
              <a:gdLst>
                <a:gd name="T0" fmla="*/ 0 w 54"/>
                <a:gd name="T1" fmla="*/ 0 h 40"/>
                <a:gd name="T2" fmla="*/ 1 w 54"/>
                <a:gd name="T3" fmla="*/ 1 h 40"/>
                <a:gd name="T4" fmla="*/ 6 w 54"/>
                <a:gd name="T5" fmla="*/ 3 h 40"/>
                <a:gd name="T6" fmla="*/ 13 w 54"/>
                <a:gd name="T7" fmla="*/ 8 h 40"/>
                <a:gd name="T8" fmla="*/ 21 w 54"/>
                <a:gd name="T9" fmla="*/ 12 h 40"/>
                <a:gd name="T10" fmla="*/ 29 w 54"/>
                <a:gd name="T11" fmla="*/ 15 h 40"/>
                <a:gd name="T12" fmla="*/ 38 w 54"/>
                <a:gd name="T13" fmla="*/ 17 h 40"/>
                <a:gd name="T14" fmla="*/ 46 w 54"/>
                <a:gd name="T15" fmla="*/ 18 h 40"/>
                <a:gd name="T16" fmla="*/ 54 w 54"/>
                <a:gd name="T17" fmla="*/ 16 h 40"/>
                <a:gd name="T18" fmla="*/ 53 w 54"/>
                <a:gd name="T19" fmla="*/ 25 h 40"/>
                <a:gd name="T20" fmla="*/ 50 w 54"/>
                <a:gd name="T21" fmla="*/ 33 h 40"/>
                <a:gd name="T22" fmla="*/ 44 w 54"/>
                <a:gd name="T23" fmla="*/ 38 h 40"/>
                <a:gd name="T24" fmla="*/ 37 w 54"/>
                <a:gd name="T25" fmla="*/ 40 h 40"/>
                <a:gd name="T26" fmla="*/ 28 w 54"/>
                <a:gd name="T27" fmla="*/ 39 h 40"/>
                <a:gd name="T28" fmla="*/ 19 w 54"/>
                <a:gd name="T29" fmla="*/ 32 h 40"/>
                <a:gd name="T30" fmla="*/ 10 w 54"/>
                <a:gd name="T31" fmla="*/ 20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66" name="Freeform 34"/>
            <p:cNvSpPr>
              <a:spLocks/>
            </p:cNvSpPr>
            <p:nvPr/>
          </p:nvSpPr>
          <p:spPr bwMode="ltGray">
            <a:xfrm>
              <a:off x="11" y="4110"/>
              <a:ext cx="118" cy="209"/>
            </a:xfrm>
            <a:custGeom>
              <a:avLst/>
              <a:gdLst>
                <a:gd name="T0" fmla="*/ 0 w 118"/>
                <a:gd name="T1" fmla="*/ 0 h 209"/>
                <a:gd name="T2" fmla="*/ 6 w 118"/>
                <a:gd name="T3" fmla="*/ 8 h 209"/>
                <a:gd name="T4" fmla="*/ 15 w 118"/>
                <a:gd name="T5" fmla="*/ 19 h 209"/>
                <a:gd name="T6" fmla="*/ 26 w 118"/>
                <a:gd name="T7" fmla="*/ 33 h 209"/>
                <a:gd name="T8" fmla="*/ 38 w 118"/>
                <a:gd name="T9" fmla="*/ 51 h 209"/>
                <a:gd name="T10" fmla="*/ 54 w 118"/>
                <a:gd name="T11" fmla="*/ 72 h 209"/>
                <a:gd name="T12" fmla="*/ 67 w 118"/>
                <a:gd name="T13" fmla="*/ 94 h 209"/>
                <a:gd name="T14" fmla="*/ 79 w 118"/>
                <a:gd name="T15" fmla="*/ 119 h 209"/>
                <a:gd name="T16" fmla="*/ 87 w 118"/>
                <a:gd name="T17" fmla="*/ 146 h 209"/>
                <a:gd name="T18" fmla="*/ 94 w 118"/>
                <a:gd name="T19" fmla="*/ 175 h 209"/>
                <a:gd name="T20" fmla="*/ 91 w 118"/>
                <a:gd name="T21" fmla="*/ 209 h 209"/>
                <a:gd name="T22" fmla="*/ 118 w 118"/>
                <a:gd name="T23" fmla="*/ 209 h 209"/>
                <a:gd name="T24" fmla="*/ 117 w 118"/>
                <a:gd name="T25" fmla="*/ 177 h 209"/>
                <a:gd name="T26" fmla="*/ 104 w 118"/>
                <a:gd name="T27" fmla="*/ 119 h 209"/>
                <a:gd name="T28" fmla="*/ 82 w 118"/>
                <a:gd name="T29" fmla="*/ 69 h 209"/>
                <a:gd name="T30" fmla="*/ 47 w 118"/>
                <a:gd name="T31" fmla="*/ 27 h 209"/>
                <a:gd name="T32" fmla="*/ 0 w 118"/>
                <a:gd name="T33" fmla="*/ 0 h 20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67" name="Freeform 35"/>
            <p:cNvSpPr>
              <a:spLocks/>
            </p:cNvSpPr>
            <p:nvPr/>
          </p:nvSpPr>
          <p:spPr bwMode="ltGray">
            <a:xfrm>
              <a:off x="0" y="3968"/>
              <a:ext cx="130" cy="128"/>
            </a:xfrm>
            <a:custGeom>
              <a:avLst/>
              <a:gdLst>
                <a:gd name="T0" fmla="*/ 103 w 130"/>
                <a:gd name="T1" fmla="*/ 0 h 128"/>
                <a:gd name="T2" fmla="*/ 130 w 130"/>
                <a:gd name="T3" fmla="*/ 128 h 128"/>
                <a:gd name="T4" fmla="*/ 125 w 130"/>
                <a:gd name="T5" fmla="*/ 126 h 128"/>
                <a:gd name="T6" fmla="*/ 111 w 130"/>
                <a:gd name="T7" fmla="*/ 121 h 128"/>
                <a:gd name="T8" fmla="*/ 92 w 130"/>
                <a:gd name="T9" fmla="*/ 111 h 128"/>
                <a:gd name="T10" fmla="*/ 68 w 130"/>
                <a:gd name="T11" fmla="*/ 103 h 128"/>
                <a:gd name="T12" fmla="*/ 41 w 130"/>
                <a:gd name="T13" fmla="*/ 94 h 128"/>
                <a:gd name="T14" fmla="*/ 19 w 130"/>
                <a:gd name="T15" fmla="*/ 90 h 128"/>
                <a:gd name="T16" fmla="*/ 0 w 130"/>
                <a:gd name="T17" fmla="*/ 93 h 128"/>
                <a:gd name="T18" fmla="*/ 0 w 130"/>
                <a:gd name="T19" fmla="*/ 72 h 128"/>
                <a:gd name="T20" fmla="*/ 12 w 130"/>
                <a:gd name="T21" fmla="*/ 70 h 128"/>
                <a:gd name="T22" fmla="*/ 24 w 130"/>
                <a:gd name="T23" fmla="*/ 66 h 128"/>
                <a:gd name="T24" fmla="*/ 38 w 130"/>
                <a:gd name="T25" fmla="*/ 66 h 128"/>
                <a:gd name="T26" fmla="*/ 51 w 130"/>
                <a:gd name="T27" fmla="*/ 67 h 128"/>
                <a:gd name="T28" fmla="*/ 65 w 130"/>
                <a:gd name="T29" fmla="*/ 70 h 128"/>
                <a:gd name="T30" fmla="*/ 78 w 130"/>
                <a:gd name="T31" fmla="*/ 78 h 128"/>
                <a:gd name="T32" fmla="*/ 81 w 130"/>
                <a:gd name="T33" fmla="*/ 74 h 128"/>
                <a:gd name="T34" fmla="*/ 81 w 130"/>
                <a:gd name="T35" fmla="*/ 58 h 128"/>
                <a:gd name="T36" fmla="*/ 82 w 130"/>
                <a:gd name="T37" fmla="*/ 37 h 128"/>
                <a:gd name="T38" fmla="*/ 82 w 130"/>
                <a:gd name="T39" fmla="*/ 29 h 128"/>
                <a:gd name="T40" fmla="*/ 80 w 130"/>
                <a:gd name="T41" fmla="*/ 29 h 128"/>
                <a:gd name="T42" fmla="*/ 77 w 130"/>
                <a:gd name="T43" fmla="*/ 27 h 128"/>
                <a:gd name="T44" fmla="*/ 76 w 130"/>
                <a:gd name="T45" fmla="*/ 22 h 128"/>
                <a:gd name="T46" fmla="*/ 75 w 130"/>
                <a:gd name="T47" fmla="*/ 19 h 128"/>
                <a:gd name="T48" fmla="*/ 76 w 130"/>
                <a:gd name="T49" fmla="*/ 15 h 128"/>
                <a:gd name="T50" fmla="*/ 79 w 130"/>
                <a:gd name="T51" fmla="*/ 10 h 128"/>
                <a:gd name="T52" fmla="*/ 89 w 130"/>
                <a:gd name="T53" fmla="*/ 6 h 128"/>
                <a:gd name="T54" fmla="*/ 103 w 130"/>
                <a:gd name="T55" fmla="*/ 0 h 12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68" name="Freeform 36"/>
            <p:cNvSpPr>
              <a:spLocks/>
            </p:cNvSpPr>
            <p:nvPr/>
          </p:nvSpPr>
          <p:spPr bwMode="ltGray">
            <a:xfrm>
              <a:off x="0" y="3949"/>
              <a:ext cx="47" cy="86"/>
            </a:xfrm>
            <a:custGeom>
              <a:avLst/>
              <a:gdLst>
                <a:gd name="T0" fmla="*/ 37 w 47"/>
                <a:gd name="T1" fmla="*/ 0 h 86"/>
                <a:gd name="T2" fmla="*/ 15 w 47"/>
                <a:gd name="T3" fmla="*/ 37 h 86"/>
                <a:gd name="T4" fmla="*/ 0 w 47"/>
                <a:gd name="T5" fmla="*/ 59 h 86"/>
                <a:gd name="T6" fmla="*/ 0 w 47"/>
                <a:gd name="T7" fmla="*/ 86 h 86"/>
                <a:gd name="T8" fmla="*/ 8 w 47"/>
                <a:gd name="T9" fmla="*/ 82 h 86"/>
                <a:gd name="T10" fmla="*/ 20 w 47"/>
                <a:gd name="T11" fmla="*/ 73 h 86"/>
                <a:gd name="T12" fmla="*/ 33 w 47"/>
                <a:gd name="T13" fmla="*/ 63 h 86"/>
                <a:gd name="T14" fmla="*/ 42 w 47"/>
                <a:gd name="T15" fmla="*/ 51 h 86"/>
                <a:gd name="T16" fmla="*/ 47 w 47"/>
                <a:gd name="T17" fmla="*/ 36 h 86"/>
                <a:gd name="T18" fmla="*/ 46 w 47"/>
                <a:gd name="T19" fmla="*/ 19 h 86"/>
                <a:gd name="T20" fmla="*/ 37 w 47"/>
                <a:gd name="T21" fmla="*/ 0 h 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69" name="Freeform 37"/>
            <p:cNvSpPr>
              <a:spLocks/>
            </p:cNvSpPr>
            <p:nvPr/>
          </p:nvSpPr>
          <p:spPr bwMode="ltGray">
            <a:xfrm>
              <a:off x="0" y="3239"/>
              <a:ext cx="497" cy="740"/>
            </a:xfrm>
            <a:custGeom>
              <a:avLst/>
              <a:gdLst>
                <a:gd name="T0" fmla="*/ 0 w 497"/>
                <a:gd name="T1" fmla="*/ 13 h 740"/>
                <a:gd name="T2" fmla="*/ 41 w 497"/>
                <a:gd name="T3" fmla="*/ 4 h 740"/>
                <a:gd name="T4" fmla="*/ 101 w 497"/>
                <a:gd name="T5" fmla="*/ 0 h 740"/>
                <a:gd name="T6" fmla="*/ 170 w 497"/>
                <a:gd name="T7" fmla="*/ 4 h 740"/>
                <a:gd name="T8" fmla="*/ 248 w 497"/>
                <a:gd name="T9" fmla="*/ 21 h 740"/>
                <a:gd name="T10" fmla="*/ 323 w 497"/>
                <a:gd name="T11" fmla="*/ 50 h 740"/>
                <a:gd name="T12" fmla="*/ 382 w 497"/>
                <a:gd name="T13" fmla="*/ 90 h 740"/>
                <a:gd name="T14" fmla="*/ 428 w 497"/>
                <a:gd name="T15" fmla="*/ 141 h 740"/>
                <a:gd name="T16" fmla="*/ 463 w 497"/>
                <a:gd name="T17" fmla="*/ 199 h 740"/>
                <a:gd name="T18" fmla="*/ 485 w 497"/>
                <a:gd name="T19" fmla="*/ 262 h 740"/>
                <a:gd name="T20" fmla="*/ 496 w 497"/>
                <a:gd name="T21" fmla="*/ 327 h 740"/>
                <a:gd name="T22" fmla="*/ 497 w 497"/>
                <a:gd name="T23" fmla="*/ 396 h 740"/>
                <a:gd name="T24" fmla="*/ 487 w 497"/>
                <a:gd name="T25" fmla="*/ 462 h 740"/>
                <a:gd name="T26" fmla="*/ 470 w 497"/>
                <a:gd name="T27" fmla="*/ 527 h 740"/>
                <a:gd name="T28" fmla="*/ 443 w 497"/>
                <a:gd name="T29" fmla="*/ 586 h 740"/>
                <a:gd name="T30" fmla="*/ 406 w 497"/>
                <a:gd name="T31" fmla="*/ 639 h 740"/>
                <a:gd name="T32" fmla="*/ 364 w 497"/>
                <a:gd name="T33" fmla="*/ 683 h 740"/>
                <a:gd name="T34" fmla="*/ 315 w 497"/>
                <a:gd name="T35" fmla="*/ 715 h 740"/>
                <a:gd name="T36" fmla="*/ 259 w 497"/>
                <a:gd name="T37" fmla="*/ 736 h 740"/>
                <a:gd name="T38" fmla="*/ 198 w 497"/>
                <a:gd name="T39" fmla="*/ 740 h 740"/>
                <a:gd name="T40" fmla="*/ 131 w 497"/>
                <a:gd name="T41" fmla="*/ 727 h 740"/>
                <a:gd name="T42" fmla="*/ 167 w 497"/>
                <a:gd name="T43" fmla="*/ 728 h 740"/>
                <a:gd name="T44" fmla="*/ 204 w 497"/>
                <a:gd name="T45" fmla="*/ 718 h 740"/>
                <a:gd name="T46" fmla="*/ 238 w 497"/>
                <a:gd name="T47" fmla="*/ 700 h 740"/>
                <a:gd name="T48" fmla="*/ 272 w 497"/>
                <a:gd name="T49" fmla="*/ 670 h 740"/>
                <a:gd name="T50" fmla="*/ 304 w 497"/>
                <a:gd name="T51" fmla="*/ 635 h 740"/>
                <a:gd name="T52" fmla="*/ 333 w 497"/>
                <a:gd name="T53" fmla="*/ 594 h 740"/>
                <a:gd name="T54" fmla="*/ 358 w 497"/>
                <a:gd name="T55" fmla="*/ 549 h 740"/>
                <a:gd name="T56" fmla="*/ 381 w 497"/>
                <a:gd name="T57" fmla="*/ 500 h 740"/>
                <a:gd name="T58" fmla="*/ 396 w 497"/>
                <a:gd name="T59" fmla="*/ 449 h 740"/>
                <a:gd name="T60" fmla="*/ 408 w 497"/>
                <a:gd name="T61" fmla="*/ 397 h 740"/>
                <a:gd name="T62" fmla="*/ 414 w 497"/>
                <a:gd name="T63" fmla="*/ 346 h 740"/>
                <a:gd name="T64" fmla="*/ 412 w 497"/>
                <a:gd name="T65" fmla="*/ 296 h 740"/>
                <a:gd name="T66" fmla="*/ 402 w 497"/>
                <a:gd name="T67" fmla="*/ 251 h 740"/>
                <a:gd name="T68" fmla="*/ 384 w 497"/>
                <a:gd name="T69" fmla="*/ 208 h 740"/>
                <a:gd name="T70" fmla="*/ 357 w 497"/>
                <a:gd name="T71" fmla="*/ 172 h 740"/>
                <a:gd name="T72" fmla="*/ 320 w 497"/>
                <a:gd name="T73" fmla="*/ 142 h 740"/>
                <a:gd name="T74" fmla="*/ 260 w 497"/>
                <a:gd name="T75" fmla="*/ 107 h 740"/>
                <a:gd name="T76" fmla="*/ 203 w 497"/>
                <a:gd name="T77" fmla="*/ 82 h 740"/>
                <a:gd name="T78" fmla="*/ 154 w 497"/>
                <a:gd name="T79" fmla="*/ 65 h 740"/>
                <a:gd name="T80" fmla="*/ 108 w 497"/>
                <a:gd name="T81" fmla="*/ 56 h 740"/>
                <a:gd name="T82" fmla="*/ 68 w 497"/>
                <a:gd name="T83" fmla="*/ 55 h 740"/>
                <a:gd name="T84" fmla="*/ 32 w 497"/>
                <a:gd name="T85" fmla="*/ 61 h 740"/>
                <a:gd name="T86" fmla="*/ 0 w 497"/>
                <a:gd name="T87" fmla="*/ 70 h 740"/>
                <a:gd name="T88" fmla="*/ 0 w 497"/>
                <a:gd name="T89" fmla="*/ 13 h 74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70" name="Freeform 38"/>
            <p:cNvSpPr>
              <a:spLocks/>
            </p:cNvSpPr>
            <p:nvPr/>
          </p:nvSpPr>
          <p:spPr bwMode="ltGray">
            <a:xfrm rot="1584153">
              <a:off x="20" y="410"/>
              <a:ext cx="344" cy="245"/>
            </a:xfrm>
            <a:custGeom>
              <a:avLst/>
              <a:gdLst>
                <a:gd name="T0" fmla="*/ 0 w 257"/>
                <a:gd name="T1" fmla="*/ 0 h 237"/>
                <a:gd name="T2" fmla="*/ 0 w 257"/>
                <a:gd name="T3" fmla="*/ 25 h 237"/>
                <a:gd name="T4" fmla="*/ 3 w 257"/>
                <a:gd name="T5" fmla="*/ 50 h 237"/>
                <a:gd name="T6" fmla="*/ 6 w 257"/>
                <a:gd name="T7" fmla="*/ 75 h 237"/>
                <a:gd name="T8" fmla="*/ 11 w 257"/>
                <a:gd name="T9" fmla="*/ 98 h 237"/>
                <a:gd name="T10" fmla="*/ 18 w 257"/>
                <a:gd name="T11" fmla="*/ 119 h 237"/>
                <a:gd name="T12" fmla="*/ 27 w 257"/>
                <a:gd name="T13" fmla="*/ 141 h 237"/>
                <a:gd name="T14" fmla="*/ 38 w 257"/>
                <a:gd name="T15" fmla="*/ 161 h 237"/>
                <a:gd name="T16" fmla="*/ 51 w 257"/>
                <a:gd name="T17" fmla="*/ 178 h 237"/>
                <a:gd name="T18" fmla="*/ 67 w 257"/>
                <a:gd name="T19" fmla="*/ 194 h 237"/>
                <a:gd name="T20" fmla="*/ 86 w 257"/>
                <a:gd name="T21" fmla="*/ 208 h 237"/>
                <a:gd name="T22" fmla="*/ 106 w 257"/>
                <a:gd name="T23" fmla="*/ 219 h 237"/>
                <a:gd name="T24" fmla="*/ 131 w 257"/>
                <a:gd name="T25" fmla="*/ 228 h 237"/>
                <a:gd name="T26" fmla="*/ 158 w 257"/>
                <a:gd name="T27" fmla="*/ 234 h 237"/>
                <a:gd name="T28" fmla="*/ 188 w 257"/>
                <a:gd name="T29" fmla="*/ 237 h 237"/>
                <a:gd name="T30" fmla="*/ 220 w 257"/>
                <a:gd name="T31" fmla="*/ 236 h 237"/>
                <a:gd name="T32" fmla="*/ 257 w 257"/>
                <a:gd name="T33" fmla="*/ 232 h 237"/>
                <a:gd name="T34" fmla="*/ 224 w 257"/>
                <a:gd name="T35" fmla="*/ 227 h 237"/>
                <a:gd name="T36" fmla="*/ 195 w 257"/>
                <a:gd name="T37" fmla="*/ 220 h 237"/>
                <a:gd name="T38" fmla="*/ 170 w 257"/>
                <a:gd name="T39" fmla="*/ 212 h 237"/>
                <a:gd name="T40" fmla="*/ 148 w 257"/>
                <a:gd name="T41" fmla="*/ 204 h 237"/>
                <a:gd name="T42" fmla="*/ 128 w 257"/>
                <a:gd name="T43" fmla="*/ 193 h 237"/>
                <a:gd name="T44" fmla="*/ 112 w 257"/>
                <a:gd name="T45" fmla="*/ 182 h 237"/>
                <a:gd name="T46" fmla="*/ 97 w 257"/>
                <a:gd name="T47" fmla="*/ 169 h 237"/>
                <a:gd name="T48" fmla="*/ 84 w 257"/>
                <a:gd name="T49" fmla="*/ 155 h 237"/>
                <a:gd name="T50" fmla="*/ 72 w 257"/>
                <a:gd name="T51" fmla="*/ 141 h 237"/>
                <a:gd name="T52" fmla="*/ 61 w 257"/>
                <a:gd name="T53" fmla="*/ 125 h 237"/>
                <a:gd name="T54" fmla="*/ 52 w 257"/>
                <a:gd name="T55" fmla="*/ 107 h 237"/>
                <a:gd name="T56" fmla="*/ 43 w 257"/>
                <a:gd name="T57" fmla="*/ 88 h 237"/>
                <a:gd name="T58" fmla="*/ 33 w 257"/>
                <a:gd name="T59" fmla="*/ 69 h 237"/>
                <a:gd name="T60" fmla="*/ 23 w 257"/>
                <a:gd name="T61" fmla="*/ 47 h 237"/>
                <a:gd name="T62" fmla="*/ 12 w 257"/>
                <a:gd name="T63" fmla="*/ 24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71" name="Freeform 39"/>
            <p:cNvSpPr>
              <a:spLocks/>
            </p:cNvSpPr>
            <p:nvPr/>
          </p:nvSpPr>
          <p:spPr bwMode="ltGray">
            <a:xfrm rot="1584153">
              <a:off x="242" y="756"/>
              <a:ext cx="167" cy="115"/>
            </a:xfrm>
            <a:custGeom>
              <a:avLst/>
              <a:gdLst>
                <a:gd name="T0" fmla="*/ 77 w 124"/>
                <a:gd name="T1" fmla="*/ 0 h 110"/>
                <a:gd name="T2" fmla="*/ 124 w 124"/>
                <a:gd name="T3" fmla="*/ 108 h 110"/>
                <a:gd name="T4" fmla="*/ 120 w 124"/>
                <a:gd name="T5" fmla="*/ 107 h 110"/>
                <a:gd name="T6" fmla="*/ 107 w 124"/>
                <a:gd name="T7" fmla="*/ 105 h 110"/>
                <a:gd name="T8" fmla="*/ 89 w 124"/>
                <a:gd name="T9" fmla="*/ 101 h 110"/>
                <a:gd name="T10" fmla="*/ 68 w 124"/>
                <a:gd name="T11" fmla="*/ 99 h 110"/>
                <a:gd name="T12" fmla="*/ 45 w 124"/>
                <a:gd name="T13" fmla="*/ 97 h 110"/>
                <a:gd name="T14" fmla="*/ 25 w 124"/>
                <a:gd name="T15" fmla="*/ 98 h 110"/>
                <a:gd name="T16" fmla="*/ 9 w 124"/>
                <a:gd name="T17" fmla="*/ 102 h 110"/>
                <a:gd name="T18" fmla="*/ 0 w 124"/>
                <a:gd name="T19" fmla="*/ 110 h 110"/>
                <a:gd name="T20" fmla="*/ 4 w 124"/>
                <a:gd name="T21" fmla="*/ 98 h 110"/>
                <a:gd name="T22" fmla="*/ 8 w 124"/>
                <a:gd name="T23" fmla="*/ 89 h 110"/>
                <a:gd name="T24" fmla="*/ 16 w 124"/>
                <a:gd name="T25" fmla="*/ 82 h 110"/>
                <a:gd name="T26" fmla="*/ 25 w 124"/>
                <a:gd name="T27" fmla="*/ 76 h 110"/>
                <a:gd name="T28" fmla="*/ 36 w 124"/>
                <a:gd name="T29" fmla="*/ 72 h 110"/>
                <a:gd name="T30" fmla="*/ 47 w 124"/>
                <a:gd name="T31" fmla="*/ 71 h 110"/>
                <a:gd name="T32" fmla="*/ 59 w 124"/>
                <a:gd name="T33" fmla="*/ 71 h 110"/>
                <a:gd name="T34" fmla="*/ 72 w 124"/>
                <a:gd name="T35" fmla="*/ 74 h 110"/>
                <a:gd name="T36" fmla="*/ 73 w 124"/>
                <a:gd name="T37" fmla="*/ 71 h 110"/>
                <a:gd name="T38" fmla="*/ 70 w 124"/>
                <a:gd name="T39" fmla="*/ 56 h 110"/>
                <a:gd name="T40" fmla="*/ 67 w 124"/>
                <a:gd name="T41" fmla="*/ 38 h 110"/>
                <a:gd name="T42" fmla="*/ 65 w 124"/>
                <a:gd name="T43" fmla="*/ 30 h 110"/>
                <a:gd name="T44" fmla="*/ 63 w 124"/>
                <a:gd name="T45" fmla="*/ 30 h 110"/>
                <a:gd name="T46" fmla="*/ 61 w 124"/>
                <a:gd name="T47" fmla="*/ 29 h 110"/>
                <a:gd name="T48" fmla="*/ 59 w 124"/>
                <a:gd name="T49" fmla="*/ 26 h 110"/>
                <a:gd name="T50" fmla="*/ 57 w 124"/>
                <a:gd name="T51" fmla="*/ 23 h 110"/>
                <a:gd name="T52" fmla="*/ 57 w 124"/>
                <a:gd name="T53" fmla="*/ 19 h 110"/>
                <a:gd name="T54" fmla="*/ 59 w 124"/>
                <a:gd name="T55" fmla="*/ 14 h 110"/>
                <a:gd name="T56" fmla="*/ 66 w 124"/>
                <a:gd name="T57" fmla="*/ 8 h 110"/>
                <a:gd name="T58" fmla="*/ 77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72" name="Freeform 40"/>
            <p:cNvSpPr>
              <a:spLocks/>
            </p:cNvSpPr>
            <p:nvPr/>
          </p:nvSpPr>
          <p:spPr bwMode="ltGray">
            <a:xfrm rot="1584153">
              <a:off x="574" y="286"/>
              <a:ext cx="147" cy="160"/>
            </a:xfrm>
            <a:custGeom>
              <a:avLst/>
              <a:gdLst>
                <a:gd name="T0" fmla="*/ 0 w 109"/>
                <a:gd name="T1" fmla="*/ 0 h 156"/>
                <a:gd name="T2" fmla="*/ 5 w 109"/>
                <a:gd name="T3" fmla="*/ 1 h 156"/>
                <a:gd name="T4" fmla="*/ 18 w 109"/>
                <a:gd name="T5" fmla="*/ 5 h 156"/>
                <a:gd name="T6" fmla="*/ 37 w 109"/>
                <a:gd name="T7" fmla="*/ 12 h 156"/>
                <a:gd name="T8" fmla="*/ 58 w 109"/>
                <a:gd name="T9" fmla="*/ 24 h 156"/>
                <a:gd name="T10" fmla="*/ 78 w 109"/>
                <a:gd name="T11" fmla="*/ 44 h 156"/>
                <a:gd name="T12" fmla="*/ 96 w 109"/>
                <a:gd name="T13" fmla="*/ 71 h 156"/>
                <a:gd name="T14" fmla="*/ 107 w 109"/>
                <a:gd name="T15" fmla="*/ 108 h 156"/>
                <a:gd name="T16" fmla="*/ 109 w 109"/>
                <a:gd name="T17" fmla="*/ 156 h 156"/>
                <a:gd name="T18" fmla="*/ 105 w 109"/>
                <a:gd name="T19" fmla="*/ 156 h 156"/>
                <a:gd name="T20" fmla="*/ 99 w 109"/>
                <a:gd name="T21" fmla="*/ 156 h 156"/>
                <a:gd name="T22" fmla="*/ 93 w 109"/>
                <a:gd name="T23" fmla="*/ 156 h 156"/>
                <a:gd name="T24" fmla="*/ 87 w 109"/>
                <a:gd name="T25" fmla="*/ 154 h 156"/>
                <a:gd name="T26" fmla="*/ 81 w 109"/>
                <a:gd name="T27" fmla="*/ 153 h 156"/>
                <a:gd name="T28" fmla="*/ 74 w 109"/>
                <a:gd name="T29" fmla="*/ 150 h 156"/>
                <a:gd name="T30" fmla="*/ 66 w 109"/>
                <a:gd name="T31" fmla="*/ 145 h 156"/>
                <a:gd name="T32" fmla="*/ 58 w 109"/>
                <a:gd name="T33" fmla="*/ 139 h 156"/>
                <a:gd name="T34" fmla="*/ 53 w 109"/>
                <a:gd name="T35" fmla="*/ 126 h 156"/>
                <a:gd name="T36" fmla="*/ 53 w 109"/>
                <a:gd name="T37" fmla="*/ 111 h 156"/>
                <a:gd name="T38" fmla="*/ 56 w 109"/>
                <a:gd name="T39" fmla="*/ 96 h 156"/>
                <a:gd name="T40" fmla="*/ 59 w 109"/>
                <a:gd name="T41" fmla="*/ 80 h 156"/>
                <a:gd name="T42" fmla="*/ 56 w 109"/>
                <a:gd name="T43" fmla="*/ 62 h 156"/>
                <a:gd name="T44" fmla="*/ 48 w 109"/>
                <a:gd name="T45" fmla="*/ 43 h 156"/>
                <a:gd name="T46" fmla="*/ 31 w 109"/>
                <a:gd name="T47" fmla="*/ 23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73" name="Freeform 41"/>
            <p:cNvSpPr>
              <a:spLocks/>
            </p:cNvSpPr>
            <p:nvPr/>
          </p:nvSpPr>
          <p:spPr bwMode="ltGray">
            <a:xfrm rot="1584153">
              <a:off x="236" y="721"/>
              <a:ext cx="62" cy="97"/>
            </a:xfrm>
            <a:custGeom>
              <a:avLst/>
              <a:gdLst>
                <a:gd name="T0" fmla="*/ 31 w 46"/>
                <a:gd name="T1" fmla="*/ 0 h 94"/>
                <a:gd name="T2" fmla="*/ 20 w 46"/>
                <a:gd name="T3" fmla="*/ 38 h 94"/>
                <a:gd name="T4" fmla="*/ 15 w 46"/>
                <a:gd name="T5" fmla="*/ 62 h 94"/>
                <a:gd name="T6" fmla="*/ 11 w 46"/>
                <a:gd name="T7" fmla="*/ 79 h 94"/>
                <a:gd name="T8" fmla="*/ 0 w 46"/>
                <a:gd name="T9" fmla="*/ 94 h 94"/>
                <a:gd name="T10" fmla="*/ 12 w 46"/>
                <a:gd name="T11" fmla="*/ 88 h 94"/>
                <a:gd name="T12" fmla="*/ 23 w 46"/>
                <a:gd name="T13" fmla="*/ 80 h 94"/>
                <a:gd name="T14" fmla="*/ 32 w 46"/>
                <a:gd name="T15" fmla="*/ 69 h 94"/>
                <a:gd name="T16" fmla="*/ 40 w 46"/>
                <a:gd name="T17" fmla="*/ 57 h 94"/>
                <a:gd name="T18" fmla="*/ 45 w 46"/>
                <a:gd name="T19" fmla="*/ 44 h 94"/>
                <a:gd name="T20" fmla="*/ 46 w 46"/>
                <a:gd name="T21" fmla="*/ 30 h 94"/>
                <a:gd name="T22" fmla="*/ 42 w 46"/>
                <a:gd name="T23" fmla="*/ 15 h 94"/>
                <a:gd name="T24" fmla="*/ 31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74" name="Freeform 42"/>
            <p:cNvSpPr>
              <a:spLocks/>
            </p:cNvSpPr>
            <p:nvPr/>
          </p:nvSpPr>
          <p:spPr bwMode="ltGray">
            <a:xfrm rot="1584153">
              <a:off x="585" y="466"/>
              <a:ext cx="72" cy="41"/>
            </a:xfrm>
            <a:custGeom>
              <a:avLst/>
              <a:gdLst>
                <a:gd name="T0" fmla="*/ 0 w 54"/>
                <a:gd name="T1" fmla="*/ 0 h 40"/>
                <a:gd name="T2" fmla="*/ 1 w 54"/>
                <a:gd name="T3" fmla="*/ 1 h 40"/>
                <a:gd name="T4" fmla="*/ 6 w 54"/>
                <a:gd name="T5" fmla="*/ 3 h 40"/>
                <a:gd name="T6" fmla="*/ 13 w 54"/>
                <a:gd name="T7" fmla="*/ 8 h 40"/>
                <a:gd name="T8" fmla="*/ 21 w 54"/>
                <a:gd name="T9" fmla="*/ 12 h 40"/>
                <a:gd name="T10" fmla="*/ 29 w 54"/>
                <a:gd name="T11" fmla="*/ 15 h 40"/>
                <a:gd name="T12" fmla="*/ 38 w 54"/>
                <a:gd name="T13" fmla="*/ 17 h 40"/>
                <a:gd name="T14" fmla="*/ 46 w 54"/>
                <a:gd name="T15" fmla="*/ 18 h 40"/>
                <a:gd name="T16" fmla="*/ 54 w 54"/>
                <a:gd name="T17" fmla="*/ 16 h 40"/>
                <a:gd name="T18" fmla="*/ 53 w 54"/>
                <a:gd name="T19" fmla="*/ 25 h 40"/>
                <a:gd name="T20" fmla="*/ 50 w 54"/>
                <a:gd name="T21" fmla="*/ 33 h 40"/>
                <a:gd name="T22" fmla="*/ 44 w 54"/>
                <a:gd name="T23" fmla="*/ 38 h 40"/>
                <a:gd name="T24" fmla="*/ 37 w 54"/>
                <a:gd name="T25" fmla="*/ 40 h 40"/>
                <a:gd name="T26" fmla="*/ 28 w 54"/>
                <a:gd name="T27" fmla="*/ 39 h 40"/>
                <a:gd name="T28" fmla="*/ 19 w 54"/>
                <a:gd name="T29" fmla="*/ 32 h 40"/>
                <a:gd name="T30" fmla="*/ 10 w 54"/>
                <a:gd name="T31" fmla="*/ 20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75" name="Freeform 43"/>
            <p:cNvSpPr>
              <a:spLocks/>
            </p:cNvSpPr>
            <p:nvPr/>
          </p:nvSpPr>
          <p:spPr bwMode="ltGray">
            <a:xfrm>
              <a:off x="0" y="886"/>
              <a:ext cx="360" cy="650"/>
            </a:xfrm>
            <a:custGeom>
              <a:avLst/>
              <a:gdLst>
                <a:gd name="T0" fmla="*/ 264 w 360"/>
                <a:gd name="T1" fmla="*/ 0 h 650"/>
                <a:gd name="T2" fmla="*/ 269 w 360"/>
                <a:gd name="T3" fmla="*/ 9 h 650"/>
                <a:gd name="T4" fmla="*/ 277 w 360"/>
                <a:gd name="T5" fmla="*/ 22 h 650"/>
                <a:gd name="T6" fmla="*/ 286 w 360"/>
                <a:gd name="T7" fmla="*/ 39 h 650"/>
                <a:gd name="T8" fmla="*/ 297 w 360"/>
                <a:gd name="T9" fmla="*/ 58 h 650"/>
                <a:gd name="T10" fmla="*/ 309 w 360"/>
                <a:gd name="T11" fmla="*/ 83 h 650"/>
                <a:gd name="T12" fmla="*/ 319 w 360"/>
                <a:gd name="T13" fmla="*/ 108 h 650"/>
                <a:gd name="T14" fmla="*/ 329 w 360"/>
                <a:gd name="T15" fmla="*/ 136 h 650"/>
                <a:gd name="T16" fmla="*/ 333 w 360"/>
                <a:gd name="T17" fmla="*/ 163 h 650"/>
                <a:gd name="T18" fmla="*/ 336 w 360"/>
                <a:gd name="T19" fmla="*/ 193 h 650"/>
                <a:gd name="T20" fmla="*/ 332 w 360"/>
                <a:gd name="T21" fmla="*/ 223 h 650"/>
                <a:gd name="T22" fmla="*/ 323 w 360"/>
                <a:gd name="T23" fmla="*/ 255 h 650"/>
                <a:gd name="T24" fmla="*/ 310 w 360"/>
                <a:gd name="T25" fmla="*/ 285 h 650"/>
                <a:gd name="T26" fmla="*/ 287 w 360"/>
                <a:gd name="T27" fmla="*/ 315 h 650"/>
                <a:gd name="T28" fmla="*/ 257 w 360"/>
                <a:gd name="T29" fmla="*/ 343 h 650"/>
                <a:gd name="T30" fmla="*/ 218 w 360"/>
                <a:gd name="T31" fmla="*/ 370 h 650"/>
                <a:gd name="T32" fmla="*/ 167 w 360"/>
                <a:gd name="T33" fmla="*/ 396 h 650"/>
                <a:gd name="T34" fmla="*/ 111 w 360"/>
                <a:gd name="T35" fmla="*/ 425 h 650"/>
                <a:gd name="T36" fmla="*/ 69 w 360"/>
                <a:gd name="T37" fmla="*/ 457 h 650"/>
                <a:gd name="T38" fmla="*/ 35 w 360"/>
                <a:gd name="T39" fmla="*/ 490 h 650"/>
                <a:gd name="T40" fmla="*/ 12 w 360"/>
                <a:gd name="T41" fmla="*/ 526 h 650"/>
                <a:gd name="T42" fmla="*/ 0 w 360"/>
                <a:gd name="T43" fmla="*/ 553 h 650"/>
                <a:gd name="T44" fmla="*/ 0 w 360"/>
                <a:gd name="T45" fmla="*/ 650 h 650"/>
                <a:gd name="T46" fmla="*/ 6 w 360"/>
                <a:gd name="T47" fmla="*/ 628 h 650"/>
                <a:gd name="T48" fmla="*/ 19 w 360"/>
                <a:gd name="T49" fmla="*/ 594 h 650"/>
                <a:gd name="T50" fmla="*/ 43 w 360"/>
                <a:gd name="T51" fmla="*/ 551 h 650"/>
                <a:gd name="T52" fmla="*/ 76 w 360"/>
                <a:gd name="T53" fmla="*/ 503 h 650"/>
                <a:gd name="T54" fmla="*/ 125 w 360"/>
                <a:gd name="T55" fmla="*/ 454 h 650"/>
                <a:gd name="T56" fmla="*/ 190 w 360"/>
                <a:gd name="T57" fmla="*/ 408 h 650"/>
                <a:gd name="T58" fmla="*/ 275 w 360"/>
                <a:gd name="T59" fmla="*/ 365 h 650"/>
                <a:gd name="T60" fmla="*/ 308 w 360"/>
                <a:gd name="T61" fmla="*/ 342 h 650"/>
                <a:gd name="T62" fmla="*/ 335 w 360"/>
                <a:gd name="T63" fmla="*/ 305 h 650"/>
                <a:gd name="T64" fmla="*/ 352 w 360"/>
                <a:gd name="T65" fmla="*/ 255 h 650"/>
                <a:gd name="T66" fmla="*/ 360 w 360"/>
                <a:gd name="T67" fmla="*/ 201 h 650"/>
                <a:gd name="T68" fmla="*/ 356 w 360"/>
                <a:gd name="T69" fmla="*/ 144 h 650"/>
                <a:gd name="T70" fmla="*/ 341 w 360"/>
                <a:gd name="T71" fmla="*/ 88 h 650"/>
                <a:gd name="T72" fmla="*/ 311 w 360"/>
                <a:gd name="T73" fmla="*/ 39 h 650"/>
                <a:gd name="T74" fmla="*/ 264 w 360"/>
                <a:gd name="T75" fmla="*/ 0 h 65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sp>
          <p:nvSpPr>
            <p:cNvPr id="2076" name="Freeform 44"/>
            <p:cNvSpPr>
              <a:spLocks/>
            </p:cNvSpPr>
            <p:nvPr/>
          </p:nvSpPr>
          <p:spPr bwMode="ltGray">
            <a:xfrm rot="1584153">
              <a:off x="56" y="84"/>
              <a:ext cx="804" cy="686"/>
            </a:xfrm>
            <a:custGeom>
              <a:avLst/>
              <a:gdLst>
                <a:gd name="T0" fmla="*/ 16 w 596"/>
                <a:gd name="T1" fmla="*/ 370 h 666"/>
                <a:gd name="T2" fmla="*/ 6 w 596"/>
                <a:gd name="T3" fmla="*/ 341 h 666"/>
                <a:gd name="T4" fmla="*/ 0 w 596"/>
                <a:gd name="T5" fmla="*/ 289 h 666"/>
                <a:gd name="T6" fmla="*/ 4 w 596"/>
                <a:gd name="T7" fmla="*/ 222 h 666"/>
                <a:gd name="T8" fmla="*/ 25 w 596"/>
                <a:gd name="T9" fmla="*/ 151 h 666"/>
                <a:gd name="T10" fmla="*/ 69 w 596"/>
                <a:gd name="T11" fmla="*/ 84 h 666"/>
                <a:gd name="T12" fmla="*/ 142 w 596"/>
                <a:gd name="T13" fmla="*/ 31 h 666"/>
                <a:gd name="T14" fmla="*/ 247 w 596"/>
                <a:gd name="T15" fmla="*/ 2 h 666"/>
                <a:gd name="T16" fmla="*/ 380 w 596"/>
                <a:gd name="T17" fmla="*/ 9 h 666"/>
                <a:gd name="T18" fmla="*/ 484 w 596"/>
                <a:gd name="T19" fmla="*/ 68 h 666"/>
                <a:gd name="T20" fmla="*/ 554 w 596"/>
                <a:gd name="T21" fmla="*/ 165 h 666"/>
                <a:gd name="T22" fmla="*/ 591 w 596"/>
                <a:gd name="T23" fmla="*/ 284 h 666"/>
                <a:gd name="T24" fmla="*/ 595 w 596"/>
                <a:gd name="T25" fmla="*/ 409 h 666"/>
                <a:gd name="T26" fmla="*/ 566 w 596"/>
                <a:gd name="T27" fmla="*/ 525 h 666"/>
                <a:gd name="T28" fmla="*/ 507 w 596"/>
                <a:gd name="T29" fmla="*/ 615 h 666"/>
                <a:gd name="T30" fmla="*/ 417 w 596"/>
                <a:gd name="T31" fmla="*/ 663 h 666"/>
                <a:gd name="T32" fmla="*/ 389 w 596"/>
                <a:gd name="T33" fmla="*/ 659 h 666"/>
                <a:gd name="T34" fmla="*/ 441 w 596"/>
                <a:gd name="T35" fmla="*/ 617 h 666"/>
                <a:gd name="T36" fmla="*/ 482 w 596"/>
                <a:gd name="T37" fmla="*/ 544 h 666"/>
                <a:gd name="T38" fmla="*/ 509 w 596"/>
                <a:gd name="T39" fmla="*/ 454 h 666"/>
                <a:gd name="T40" fmla="*/ 520 w 596"/>
                <a:gd name="T41" fmla="*/ 355 h 666"/>
                <a:gd name="T42" fmla="*/ 514 w 596"/>
                <a:gd name="T43" fmla="*/ 258 h 666"/>
                <a:gd name="T44" fmla="*/ 485 w 596"/>
                <a:gd name="T45" fmla="*/ 174 h 666"/>
                <a:gd name="T46" fmla="*/ 433 w 596"/>
                <a:gd name="T47" fmla="*/ 112 h 666"/>
                <a:gd name="T48" fmla="*/ 341 w 596"/>
                <a:gd name="T49" fmla="*/ 75 h 666"/>
                <a:gd name="T50" fmla="*/ 246 w 596"/>
                <a:gd name="T51" fmla="*/ 61 h 666"/>
                <a:gd name="T52" fmla="*/ 174 w 596"/>
                <a:gd name="T53" fmla="*/ 71 h 666"/>
                <a:gd name="T54" fmla="*/ 121 w 596"/>
                <a:gd name="T55" fmla="*/ 101 h 666"/>
                <a:gd name="T56" fmla="*/ 84 w 596"/>
                <a:gd name="T57" fmla="*/ 149 h 666"/>
                <a:gd name="T58" fmla="*/ 57 w 596"/>
                <a:gd name="T59" fmla="*/ 206 h 666"/>
                <a:gd name="T60" fmla="*/ 40 w 596"/>
                <a:gd name="T61" fmla="*/ 272 h 666"/>
                <a:gd name="T62" fmla="*/ 28 w 596"/>
                <a:gd name="T63" fmla="*/ 339 h 66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006699"/>
                </a:solidFill>
                <a:effectLst/>
                <a:uLnTx/>
                <a:uFillTx/>
                <a:latin typeface="Arial" panose="020B0604020202020204" pitchFamily="34" charset="0"/>
                <a:ea typeface="+mn-ea"/>
                <a:cs typeface="+mn-cs"/>
              </a:endParaRPr>
            </a:p>
          </p:txBody>
        </p:sp>
      </p:grpSp>
      <p:sp>
        <p:nvSpPr>
          <p:cNvPr id="1028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2052" name="Rectangle 46"/>
          <p:cNvSpPr>
            <a:spLocks noGrp="1" noChangeArrowheads="1"/>
          </p:cNvSpPr>
          <p:nvPr>
            <p:ph type="body" idx="1"/>
          </p:nvPr>
        </p:nvSpPr>
        <p:spPr bwMode="auto">
          <a:xfrm>
            <a:off x="457200" y="1600200"/>
            <a:ext cx="8229600" cy="445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1028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1028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a:ea typeface="+mn-ea"/>
              <a:cs typeface="+mn-cs"/>
            </a:endParaRPr>
          </a:p>
        </p:txBody>
      </p:sp>
      <p:sp>
        <p:nvSpPr>
          <p:cNvPr id="1028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defRPr sz="1400" smtClean="0">
                <a:latin typeface="Verdana" panose="020B060403050404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F16882F-178C-4192-A028-114E24B663D6}" type="slidenum">
              <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anose="020B0604030504040204" pitchFamily="34" charset="0"/>
              <a:ea typeface="+mn-ea"/>
              <a:cs typeface="+mn-cs"/>
            </a:endParaRPr>
          </a:p>
        </p:txBody>
      </p:sp>
    </p:spTree>
    <p:extLst>
      <p:ext uri="{BB962C8B-B14F-4D97-AF65-F5344CB8AC3E}">
        <p14:creationId xmlns:p14="http://schemas.microsoft.com/office/powerpoint/2010/main" val="505701182"/>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6738" name="Freeform 2"/>
          <p:cNvSpPr>
            <a:spLocks/>
          </p:cNvSpPr>
          <p:nvPr/>
        </p:nvSpPr>
        <p:spPr bwMode="hidden">
          <a:xfrm>
            <a:off x="6627813" y="6429375"/>
            <a:ext cx="285750" cy="209550"/>
          </a:xfrm>
          <a:custGeom>
            <a:avLst/>
            <a:gdLst/>
            <a:ahLst/>
            <a:cxnLst>
              <a:cxn ang="0">
                <a:pos x="0" y="132"/>
              </a:cxn>
              <a:cxn ang="0">
                <a:pos x="29" y="132"/>
              </a:cxn>
              <a:cxn ang="0">
                <a:pos x="77" y="108"/>
              </a:cxn>
              <a:cxn ang="0">
                <a:pos x="119" y="78"/>
              </a:cxn>
              <a:cxn ang="0">
                <a:pos x="155" y="48"/>
              </a:cxn>
              <a:cxn ang="0">
                <a:pos x="179" y="12"/>
              </a:cxn>
              <a:cxn ang="0">
                <a:pos x="173" y="6"/>
              </a:cxn>
              <a:cxn ang="0">
                <a:pos x="167" y="0"/>
              </a:cxn>
              <a:cxn ang="0">
                <a:pos x="137" y="42"/>
              </a:cxn>
              <a:cxn ang="0">
                <a:pos x="101" y="78"/>
              </a:cxn>
              <a:cxn ang="0">
                <a:pos x="53" y="108"/>
              </a:cxn>
              <a:cxn ang="0">
                <a:pos x="0" y="132"/>
              </a:cxn>
              <a:cxn ang="0">
                <a:pos x="0" y="132"/>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grpSp>
        <p:nvGrpSpPr>
          <p:cNvPr id="4099" name="Group 3"/>
          <p:cNvGrpSpPr>
            <a:grpSpLocks/>
          </p:cNvGrpSpPr>
          <p:nvPr/>
        </p:nvGrpSpPr>
        <p:grpSpPr bwMode="auto">
          <a:xfrm>
            <a:off x="3175" y="4267200"/>
            <a:ext cx="9140825" cy="2590800"/>
            <a:chOff x="2" y="2688"/>
            <a:chExt cx="5758" cy="1632"/>
          </a:xfrm>
        </p:grpSpPr>
        <p:sp>
          <p:nvSpPr>
            <p:cNvPr id="4105" name="Freeform 4"/>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4316">
                  <a:moveTo>
                    <a:pt x="5740" y="4316"/>
                  </a:moveTo>
                  <a:lnTo>
                    <a:pt x="0" y="4316"/>
                  </a:lnTo>
                  <a:lnTo>
                    <a:pt x="0" y="0"/>
                  </a:lnTo>
                  <a:lnTo>
                    <a:pt x="5740" y="0"/>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nvGrpSpPr>
            <p:cNvPr id="4106" name="Group 5"/>
            <p:cNvGrpSpPr>
              <a:grpSpLocks/>
            </p:cNvGrpSpPr>
            <p:nvPr userDrawn="1"/>
          </p:nvGrpSpPr>
          <p:grpSpPr bwMode="auto">
            <a:xfrm>
              <a:off x="3528" y="3715"/>
              <a:ext cx="792" cy="521"/>
              <a:chOff x="3527" y="3715"/>
              <a:chExt cx="792" cy="521"/>
            </a:xfrm>
          </p:grpSpPr>
          <p:sp>
            <p:nvSpPr>
              <p:cNvPr id="116742"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43"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44"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45"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46"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47" name="Freeform 11"/>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48" name="Freeform 12"/>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49" name="Freeform 13"/>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0" name="Freeform 14"/>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1" name="Freeform 15"/>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2"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grpSp>
        <p:grpSp>
          <p:nvGrpSpPr>
            <p:cNvPr id="4107" name="Group 17"/>
            <p:cNvGrpSpPr>
              <a:grpSpLocks/>
            </p:cNvGrpSpPr>
            <p:nvPr userDrawn="1"/>
          </p:nvGrpSpPr>
          <p:grpSpPr bwMode="auto">
            <a:xfrm>
              <a:off x="1776" y="3631"/>
              <a:ext cx="1626" cy="683"/>
              <a:chOff x="1776" y="3631"/>
              <a:chExt cx="1626" cy="683"/>
            </a:xfrm>
          </p:grpSpPr>
          <p:sp>
            <p:nvSpPr>
              <p:cNvPr id="116754"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5"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6"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7"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8"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59"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60"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61"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62" name="Freeform 26"/>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63" name="Freeform 27"/>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64" name="Freeform 28"/>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65" name="Freeform 29"/>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151" name="Freeform 30"/>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4152" name="Freeform 31"/>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16768" name="Freeform 32"/>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69" name="Freeform 33"/>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70" name="Freeform 34"/>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156" name="Freeform 35"/>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grpSp>
          <p:nvGrpSpPr>
            <p:cNvPr id="4108" name="Group 36"/>
            <p:cNvGrpSpPr>
              <a:grpSpLocks/>
            </p:cNvGrpSpPr>
            <p:nvPr userDrawn="1"/>
          </p:nvGrpSpPr>
          <p:grpSpPr bwMode="auto">
            <a:xfrm>
              <a:off x="4128" y="3360"/>
              <a:ext cx="1351" cy="821"/>
              <a:chOff x="4128" y="3360"/>
              <a:chExt cx="1351" cy="821"/>
            </a:xfrm>
          </p:grpSpPr>
          <p:sp>
            <p:nvSpPr>
              <p:cNvPr id="116773" name="Freeform 37"/>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74" name="Freeform 38"/>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75" name="Freeform 39"/>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76" name="Freeform 40"/>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77" name="Freeform 41"/>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78" name="Freeform 42"/>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79" name="Freeform 43"/>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129" name="Freeform 44"/>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116781" name="Freeform 45"/>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2" name="Freeform 46"/>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3" name="Freeform 47"/>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4"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5"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6"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7"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8"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16789"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FFFFFF"/>
                  </a:solidFill>
                  <a:effectLst/>
                  <a:uLnTx/>
                  <a:uFillTx/>
                  <a:latin typeface="Arial" charset="0"/>
                  <a:ea typeface="+mn-ea"/>
                  <a:cs typeface="+mn-cs"/>
                </a:endParaRPr>
              </a:p>
            </p:txBody>
          </p:sp>
        </p:grpSp>
        <p:grpSp>
          <p:nvGrpSpPr>
            <p:cNvPr id="4109" name="Group 54"/>
            <p:cNvGrpSpPr>
              <a:grpSpLocks/>
            </p:cNvGrpSpPr>
            <p:nvPr userDrawn="1"/>
          </p:nvGrpSpPr>
          <p:grpSpPr bwMode="auto">
            <a:xfrm>
              <a:off x="5280" y="3024"/>
              <a:ext cx="425" cy="258"/>
              <a:chOff x="5280" y="3024"/>
              <a:chExt cx="425" cy="258"/>
            </a:xfrm>
          </p:grpSpPr>
          <p:sp>
            <p:nvSpPr>
              <p:cNvPr id="4110" name="Freeform 55"/>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4111" name="Freeform 56"/>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4112" name="Freeform 57"/>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4113" name="Freeform 58"/>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4114" name="Freeform 59"/>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4115" name="Freeform 60"/>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4116" name="Freeform 61"/>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nvGrpSpPr>
              <p:cNvPr id="4117" name="Group 62"/>
              <p:cNvGrpSpPr>
                <a:grpSpLocks/>
              </p:cNvGrpSpPr>
              <p:nvPr/>
            </p:nvGrpSpPr>
            <p:grpSpPr bwMode="auto">
              <a:xfrm>
                <a:off x="5381" y="3085"/>
                <a:ext cx="227" cy="132"/>
                <a:chOff x="5381" y="3085"/>
                <a:chExt cx="227" cy="132"/>
              </a:xfrm>
            </p:grpSpPr>
            <p:sp>
              <p:nvSpPr>
                <p:cNvPr id="4118"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4119"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4120"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4121"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pSp>
        </p:grpSp>
      </p:grpSp>
      <p:sp>
        <p:nvSpPr>
          <p:cNvPr id="116803" name="Rectangle 67"/>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ru-RU" smtClean="0"/>
              <a:t>Образец заголовка</a:t>
            </a:r>
          </a:p>
        </p:txBody>
      </p:sp>
      <p:sp>
        <p:nvSpPr>
          <p:cNvPr id="116804" name="Rectangle 68"/>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16805" name="Rectangle 69"/>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116806" name="Rectangle 70"/>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charset="0"/>
              <a:ea typeface="+mn-ea"/>
              <a:cs typeface="+mn-cs"/>
            </a:endParaRPr>
          </a:p>
        </p:txBody>
      </p:sp>
      <p:sp>
        <p:nvSpPr>
          <p:cNvPr id="116807" name="Rectangle 71"/>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smtClean="0">
                <a:effectLst>
                  <a:outerShdw blurRad="38100" dist="38100" dir="2700000" algn="tl">
                    <a:srgbClr val="000000"/>
                  </a:outerShdw>
                </a:effectLst>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9953018-F967-40BF-B1AE-68A12E03012E}" type="slidenum">
              <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00344552"/>
      </p:ext>
    </p:extLst>
  </p:cSld>
  <p:clrMap bg1="dk2" tx1="lt1" bg2="dk1" tx2="lt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ransition spd="med">
    <p:zoom/>
  </p:transition>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9pPr>
    </p:titleStyle>
    <p:bodyStyle>
      <a:lvl1pPr marL="342900" indent="-342900" algn="l" rtl="0" eaLnBrk="0" fontAlgn="base" hangingPunct="0">
        <a:spcBef>
          <a:spcPct val="20000"/>
        </a:spcBef>
        <a:spcAft>
          <a:spcPct val="0"/>
        </a:spcAft>
        <a:buClr>
          <a:schemeClr val="hlink"/>
        </a:buClr>
        <a:buSzPct val="80000"/>
        <a:buFont typeface="Wingdings" panose="05000000000000000000"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panose="05000000000000000000"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anose="05000000000000000000"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43.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3.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8.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xml"/><Relationship Id="rId5" Type="http://schemas.openxmlformats.org/officeDocument/2006/relationships/image" Target="../media/image21.jpeg"/><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3.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3.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3.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3.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3.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3.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5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ctrTitle"/>
          </p:nvPr>
        </p:nvSpPr>
        <p:spPr>
          <a:xfrm>
            <a:off x="323528" y="1268413"/>
            <a:ext cx="8325172" cy="1296987"/>
          </a:xfrm>
        </p:spPr>
        <p:txBody>
          <a:bodyPr/>
          <a:lstStyle/>
          <a:p>
            <a:r>
              <a:rPr lang="en-US" altLang="ru-RU" dirty="0" smtClean="0"/>
              <a:t>8-</a:t>
            </a:r>
            <a:r>
              <a:rPr lang="uz-Cyrl-UZ" altLang="ru-RU" dirty="0" smtClean="0"/>
              <a:t>мавзу: </a:t>
            </a:r>
            <a:r>
              <a:rPr lang="ru-RU" altLang="ru-RU" dirty="0" err="1" smtClean="0"/>
              <a:t>Ғўзани</a:t>
            </a:r>
            <a:r>
              <a:rPr lang="ru-RU" altLang="ru-RU" dirty="0" smtClean="0"/>
              <a:t> </a:t>
            </a:r>
            <a:r>
              <a:rPr lang="ru-RU" altLang="ru-RU" dirty="0" err="1" smtClean="0"/>
              <a:t>суғориш</a:t>
            </a:r>
            <a:r>
              <a:rPr lang="ru-RU" altLang="ru-RU" dirty="0" smtClean="0"/>
              <a:t> </a:t>
            </a:r>
            <a:endParaRPr lang="ru-RU" altLang="ru-RU" dirty="0"/>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b="50035"/>
          <a:stretch>
            <a:fillRect/>
          </a:stretch>
        </p:blipFill>
        <p:spPr bwMode="auto">
          <a:xfrm>
            <a:off x="4788024" y="3464154"/>
            <a:ext cx="4032448" cy="25922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7" name="Picture 2"/>
          <p:cNvPicPr>
            <a:picLocks noChangeAspect="1" noChangeArrowheads="1"/>
          </p:cNvPicPr>
          <p:nvPr/>
        </p:nvPicPr>
        <p:blipFill>
          <a:blip r:embed="rId3" cstate="print"/>
          <a:srcRect/>
          <a:stretch>
            <a:fillRect/>
          </a:stretch>
        </p:blipFill>
        <p:spPr bwMode="auto">
          <a:xfrm>
            <a:off x="323528" y="3476301"/>
            <a:ext cx="3735511" cy="283301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334963" y="28575"/>
            <a:ext cx="8242300" cy="373063"/>
          </a:xfrm>
        </p:spPr>
        <p:txBody>
          <a:bodyPr/>
          <a:lstStyle/>
          <a:p>
            <a:pPr eaLnBrk="1" hangingPunct="1">
              <a:defRPr/>
            </a:pPr>
            <a:r>
              <a:rPr lang="uz-Cyrl-UZ" sz="3200" dirty="0" smtClean="0"/>
              <a:t/>
            </a:r>
            <a:br>
              <a:rPr lang="uz-Cyrl-UZ" sz="3200" dirty="0" smtClean="0"/>
            </a:br>
            <a:r>
              <a:rPr lang="uz-Cyrl-UZ" sz="3200" dirty="0" smtClean="0"/>
              <a:t>Режа:</a:t>
            </a:r>
            <a:endParaRPr lang="ru-RU" sz="3200" dirty="0" smtClean="0"/>
          </a:p>
        </p:txBody>
      </p:sp>
      <p:sp>
        <p:nvSpPr>
          <p:cNvPr id="13315" name="Rectangle 3"/>
          <p:cNvSpPr>
            <a:spLocks noGrp="1" noChangeArrowheads="1"/>
          </p:cNvSpPr>
          <p:nvPr>
            <p:ph type="body" idx="1"/>
          </p:nvPr>
        </p:nvSpPr>
        <p:spPr>
          <a:xfrm>
            <a:off x="66675" y="374650"/>
            <a:ext cx="8897938" cy="4787900"/>
          </a:xfrm>
        </p:spPr>
        <p:txBody>
          <a:bodyPr/>
          <a:lstStyle/>
          <a:p>
            <a:pPr marL="609600" indent="-609600" eaLnBrk="1" hangingPunct="1">
              <a:buFontTx/>
              <a:buAutoNum type="arabicPeriod"/>
              <a:defRPr/>
            </a:pPr>
            <a:r>
              <a:rPr lang="uz-Cyrl-UZ" b="1" dirty="0"/>
              <a:t>Ғўза ҳаётида сувнинг роли</a:t>
            </a:r>
            <a:endParaRPr lang="uz-Cyrl-UZ" b="1" dirty="0" smtClean="0">
              <a:effectLst>
                <a:outerShdw blurRad="38100" dist="38100" dir="2700000" algn="tl">
                  <a:srgbClr val="000000">
                    <a:alpha val="43137"/>
                  </a:srgbClr>
                </a:outerShdw>
              </a:effectLst>
            </a:endParaRPr>
          </a:p>
          <a:p>
            <a:pPr marL="609600" indent="-609600" eaLnBrk="1" hangingPunct="1">
              <a:buFontTx/>
              <a:buAutoNum type="arabicPeriod"/>
              <a:defRPr/>
            </a:pPr>
            <a:r>
              <a:rPr lang="uz-Cyrl-UZ" b="1" dirty="0" smtClean="0">
                <a:effectLst>
                  <a:outerShdw blurRad="38100" dist="38100" dir="2700000" algn="tl">
                    <a:srgbClr val="000000">
                      <a:alpha val="43137"/>
                    </a:srgbClr>
                  </a:outerShdw>
                </a:effectLst>
              </a:rPr>
              <a:t>Ғўзани </a:t>
            </a:r>
            <a:r>
              <a:rPr lang="uz-Cyrl-UZ" b="1" dirty="0" smtClean="0">
                <a:effectLst>
                  <a:outerShdw blurRad="38100" dist="38100" dir="2700000" algn="tl">
                    <a:srgbClr val="000000">
                      <a:alpha val="43137"/>
                    </a:srgbClr>
                  </a:outerShdw>
                </a:effectLst>
              </a:rPr>
              <a:t>чанқаганлигини ташқи кўринишига қараб аниқлаш</a:t>
            </a:r>
          </a:p>
          <a:p>
            <a:pPr marL="609600" indent="-609600" eaLnBrk="1" hangingPunct="1">
              <a:buFontTx/>
              <a:buAutoNum type="arabicPeriod"/>
              <a:defRPr/>
            </a:pPr>
            <a:r>
              <a:rPr lang="uz-Cyrl-UZ" b="1" dirty="0" smtClean="0">
                <a:effectLst>
                  <a:outerShdw blurRad="38100" dist="38100" dir="2700000" algn="tl">
                    <a:srgbClr val="000000">
                      <a:alpha val="43137"/>
                    </a:srgbClr>
                  </a:outerShdw>
                </a:effectLst>
              </a:rPr>
              <a:t>Ғўзани суғориш муддатлари ва усуллари </a:t>
            </a:r>
          </a:p>
          <a:p>
            <a:pPr marL="609600" indent="-609600" eaLnBrk="1" hangingPunct="1">
              <a:buFontTx/>
              <a:buAutoNum type="arabicPeriod"/>
              <a:defRPr/>
            </a:pPr>
            <a:r>
              <a:rPr lang="uz-Cyrl-UZ" b="1" dirty="0" smtClean="0">
                <a:effectLst>
                  <a:outerShdw blurRad="38100" dist="38100" dir="2700000" algn="tl">
                    <a:srgbClr val="000000">
                      <a:alpha val="43137"/>
                    </a:srgbClr>
                  </a:outerShdw>
                </a:effectLst>
              </a:rPr>
              <a:t>Ғўзани суғориш схемалари</a:t>
            </a:r>
            <a:endParaRPr lang="ru-RU" b="1"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716932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913" y="103188"/>
            <a:ext cx="8243887" cy="661516"/>
          </a:xfrm>
        </p:spPr>
        <p:txBody>
          <a:bodyPr/>
          <a:lstStyle/>
          <a:p>
            <a:r>
              <a:rPr lang="uz-Cyrl-UZ" sz="3600" b="1" dirty="0">
                <a:effectLst/>
              </a:rPr>
              <a:t>Ғўза ҳаётида сувнинг роли</a:t>
            </a:r>
            <a:endParaRPr lang="ru-RU" sz="3600" dirty="0"/>
          </a:p>
        </p:txBody>
      </p:sp>
      <p:sp>
        <p:nvSpPr>
          <p:cNvPr id="3" name="Объект 2"/>
          <p:cNvSpPr>
            <a:spLocks noGrp="1"/>
          </p:cNvSpPr>
          <p:nvPr>
            <p:ph idx="1"/>
          </p:nvPr>
        </p:nvSpPr>
        <p:spPr>
          <a:xfrm>
            <a:off x="457200" y="782418"/>
            <a:ext cx="8229600" cy="4456113"/>
          </a:xfrm>
        </p:spPr>
        <p:txBody>
          <a:bodyPr>
            <a:normAutofit fontScale="62500" lnSpcReduction="20000"/>
          </a:bodyPr>
          <a:lstStyle/>
          <a:p>
            <a:r>
              <a:rPr lang="uz-Cyrl-UZ" dirty="0"/>
              <a:t>Сув ғўзага шунинг учун ҳам керакки, у биринчи навбатда ўсимлик таркибидаги турли хил бирикмаларни эри-тади ва уларни ҳаракатчан ҳолатга келтиради, бусиз ўсимликнинг ҳаёт фаолияти тўхтайди. Сув туфайли ўсимлик ҳужайраларида моддалар алмашинув процесси боради ва бу процесс натижасида ҳосил бўлган маҳсулотлар ўсимлик органининг бир  тўкимасидан иккинчи тўқимасига томон силжийди.</a:t>
            </a:r>
            <a:endParaRPr lang="ru-RU" dirty="0"/>
          </a:p>
          <a:p>
            <a:r>
              <a:rPr lang="uz-Cyrl-UZ" dirty="0"/>
              <a:t>Шунингдек, сув ғўза учун органик моддалар ҳосил қилиш ва унинг турли хил органларини тузиш учун зарурдир. Органик моддалар ўсимлик қуруқ массасининг 90— 95% ини ташкил килиб, у сув ва атмосферадаги карбонат ангидрид иштирокида қуёш энергиясидан фойдаланиш туфайли вужудга келади. Бунда баргларнинг карбонат ангидридии ўзлаштиршп қобилияти ўсимлик хужайраларининг сув билан қанчалик таъминлангаплигига кўп жи-ҳатдан боғлиқдир</a:t>
            </a:r>
            <a:endParaRPr lang="ru-RU"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b="50035"/>
          <a:stretch>
            <a:fillRect/>
          </a:stretch>
        </p:blipFill>
        <p:spPr bwMode="auto">
          <a:xfrm>
            <a:off x="2627784" y="5121669"/>
            <a:ext cx="3368471" cy="17363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6873149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404664"/>
            <a:ext cx="5544616" cy="5688632"/>
          </a:xfrm>
        </p:spPr>
        <p:txBody>
          <a:bodyPr>
            <a:normAutofit fontScale="70000" lnSpcReduction="20000"/>
          </a:bodyPr>
          <a:lstStyle/>
          <a:p>
            <a:pPr algn="just"/>
            <a:r>
              <a:rPr lang="uz-Cyrl-UZ" dirty="0"/>
              <a:t>Тупроқда ҳам турли даражада сув шимиш (нам ту-тиш) хусусияти бор. Тупроқ қанчалик кам шўрланган ва ернам бўлса, унинг сўриш босими, яъни сўриш кучи шунчалик паст бўлади.</a:t>
            </a:r>
            <a:endParaRPr lang="ru-RU" dirty="0"/>
          </a:p>
          <a:p>
            <a:pPr algn="just"/>
            <a:r>
              <a:rPr lang="uz-Cyrl-UZ" dirty="0"/>
              <a:t>Шўрланмаган ерларда, тупроқда нам етарли бўлганда ўсимликнинг сўриш босими бир атмосферагача боради. Тупроқ намлиги ўсимликнинг сўлиб қолиш даражасигача камайганда босим кучи тахминан 15 атмосферагача кўтарилади. Суғориладиган ва бирмунча шўрланган ерларда тупроқнинг шимиш кучи 30—40, шўрхок ерларда эса 100—150 атмосферагача ва ундан ҳам ортиши мумкин</a:t>
            </a:r>
            <a:endParaRPr lang="ru-RU" dirty="0"/>
          </a:p>
        </p:txBody>
      </p:sp>
      <p:pic>
        <p:nvPicPr>
          <p:cNvPr id="4"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t="12517"/>
          <a:stretch>
            <a:fillRect/>
          </a:stretch>
        </p:blipFill>
        <p:spPr bwMode="auto">
          <a:xfrm>
            <a:off x="5802185" y="384335"/>
            <a:ext cx="3311525" cy="2217738"/>
          </a:xfrm>
          <a:prstGeom prst="rect">
            <a:avLst/>
          </a:prstGeom>
          <a:noFill/>
          <a:ln w="127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3"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3191" y="3573016"/>
            <a:ext cx="3194982" cy="2217738"/>
          </a:xfrm>
          <a:prstGeom prst="rect">
            <a:avLst/>
          </a:prstGeom>
          <a:noFill/>
          <a:ln w="127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82894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95936" y="548680"/>
            <a:ext cx="5133550" cy="6192688"/>
          </a:xfrm>
        </p:spPr>
        <p:style>
          <a:lnRef idx="2">
            <a:schemeClr val="accent4">
              <a:shade val="50000"/>
            </a:schemeClr>
          </a:lnRef>
          <a:fillRef idx="1">
            <a:schemeClr val="accent4"/>
          </a:fillRef>
          <a:effectRef idx="0">
            <a:schemeClr val="accent4"/>
          </a:effectRef>
          <a:fontRef idx="minor">
            <a:schemeClr val="lt1"/>
          </a:fontRef>
        </p:style>
        <p:txBody>
          <a:bodyPr>
            <a:normAutofit fontScale="62500" lnSpcReduction="20000"/>
          </a:bodyPr>
          <a:lstStyle/>
          <a:p>
            <a:r>
              <a:rPr lang="uz-Cyrl-UZ" dirty="0"/>
              <a:t>Капилляр сув тупроқда ҳар хил ҳолатда: тарқок, ҳаракатланувчи ва осон ҳаракатланувчи холатда бўлади.</a:t>
            </a:r>
            <a:endParaRPr lang="ru-RU" dirty="0"/>
          </a:p>
          <a:p>
            <a:r>
              <a:rPr lang="uz-Cyrl-UZ" dirty="0"/>
              <a:t>Тарқоқ капилляр сув тупроқда айрим томчи ҳолатда бўлиб, улар ўзаро менискалар билан ажралган бўлади ва ўсимлик ундан деярли фойдаланмайди.</a:t>
            </a:r>
            <a:endParaRPr lang="ru-RU" dirty="0"/>
          </a:p>
          <a:p>
            <a:r>
              <a:rPr lang="uz-Cyrl-UZ" dirty="0"/>
              <a:t>Ҳаракатланувчи сув капиллярларда узуқ-узук; ҳолда жойлашиши билап фарқ килади. Бу хилдаги сувни ўсимлик осон ўзлаштиради.</a:t>
            </a:r>
            <a:endParaRPr lang="ru-RU" dirty="0"/>
          </a:p>
          <a:p>
            <a:r>
              <a:rPr lang="uz-Cyrl-UZ" dirty="0"/>
              <a:t>Осон ҳаракатланувчи капилляр сув капиллярларда ёппасига (узлуксиз) жойлашган бўлади. Бу сувдан ўсимлик осонликча фойдаланиши мумкин.</a:t>
            </a:r>
            <a:endParaRPr lang="ru-RU" dirty="0"/>
          </a:p>
          <a:p>
            <a:r>
              <a:rPr lang="uz-Cyrl-UZ" dirty="0"/>
              <a:t>Тупроқдаги эркин сувнинг бошқа формаси фильтрацион сувдир</a:t>
            </a:r>
            <a:endParaRPr lang="ru-RU" dirty="0"/>
          </a:p>
        </p:txBody>
      </p:sp>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848" y="1052736"/>
            <a:ext cx="3005137" cy="1892300"/>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5" name="Picture 8" descr="Картинки по запросу тунги суғориш"/>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371" y="4293096"/>
            <a:ext cx="3225959" cy="2016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86563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5688632" cy="5832648"/>
          </a:xfrm>
        </p:spPr>
        <p:txBody>
          <a:bodyPr>
            <a:normAutofit fontScale="62500" lnSpcReduction="20000"/>
          </a:bodyPr>
          <a:lstStyle/>
          <a:p>
            <a:r>
              <a:rPr lang="uz-Cyrl-UZ" dirty="0"/>
              <a:t>Е р о с т и сувлари (чучук ва бир оз шўрлангани) ни қудуқлардан насос ёрдамида чиқариб, шунингдек, ўз оқими билан келадиган ёки ер ости галереяларидан (кяризлар орқали) чиқадиган сувни далаларга йўналтириб, экинларни суғоришда фопдаланилади. Ер ости сувлари чучук ва бир оз шўрланган майдонларда улардан экинларни суғоришда фойдаланиш учун ёзги суғориш даврида коллектор ва зовурларнинг ҳар жой-ҳар жойидан бўғиб, сув сатҳи кўтарилади ва уни экинга </a:t>
            </a:r>
            <a:r>
              <a:rPr lang="uz-Cyrl-UZ" i="1" dirty="0"/>
              <a:t>тупроқ </a:t>
            </a:r>
            <a:r>
              <a:rPr lang="uz-Cyrl-UZ" dirty="0"/>
              <a:t>орасидан боришга мажбур қилинади. Шунда ер ости сувлари сатҳи кўтарилади ва улардан ғўзани суғоришда фойдаланиш имконияти турилади</a:t>
            </a:r>
            <a:endParaRPr lang="ru-RU" dirty="0"/>
          </a:p>
        </p:txBody>
      </p:sp>
      <p:sp>
        <p:nvSpPr>
          <p:cNvPr id="4" name="Скругленный прямоугольник 3"/>
          <p:cNvSpPr/>
          <p:nvPr/>
        </p:nvSpPr>
        <p:spPr>
          <a:xfrm>
            <a:off x="6444208" y="296378"/>
            <a:ext cx="1944216" cy="2880594"/>
          </a:xfrm>
          <a:prstGeom prst="roundRect">
            <a:avLst>
              <a:gd name="adj" fmla="val 16670"/>
            </a:avLst>
          </a:prstGeom>
          <a:blipFill>
            <a:blip r:embed="rId2" cstate="print">
              <a:extLst>
                <a:ext uri="{28A0092B-C50C-407E-A947-70E740481C1C}">
                  <a14:useLocalDpi xmlns:a14="http://schemas.microsoft.com/office/drawing/2010/main" val="0"/>
                </a:ext>
              </a:extLst>
            </a:blip>
            <a:srcRect/>
            <a:stretch>
              <a:fillRect l="-25000" r="-25000"/>
            </a:stretch>
          </a:blipFill>
        </p:spPr>
        <p:style>
          <a:lnRef idx="2">
            <a:schemeClr val="lt1">
              <a:hueOff val="0"/>
              <a:satOff val="0"/>
              <a:lumOff val="0"/>
              <a:alphaOff val="0"/>
            </a:schemeClr>
          </a:lnRef>
          <a:fillRef idx="1">
            <a:scrgbClr r="0" g="0" b="0"/>
          </a:fillRef>
          <a:effectRef idx="0">
            <a:schemeClr val="accent4">
              <a:hueOff val="0"/>
              <a:satOff val="0"/>
              <a:lumOff val="0"/>
              <a:alphaOff val="0"/>
            </a:schemeClr>
          </a:effectRef>
          <a:fontRef idx="minor">
            <a:schemeClr val="lt1"/>
          </a:fontRef>
        </p:style>
      </p:sp>
      <p:sp>
        <p:nvSpPr>
          <p:cNvPr id="5" name="Скругленный прямоугольник 4"/>
          <p:cNvSpPr/>
          <p:nvPr/>
        </p:nvSpPr>
        <p:spPr>
          <a:xfrm>
            <a:off x="6444208" y="3717032"/>
            <a:ext cx="1944216" cy="2520828"/>
          </a:xfrm>
          <a:prstGeom prst="roundRect">
            <a:avLst>
              <a:gd name="adj" fmla="val 16670"/>
            </a:avLst>
          </a:prstGeom>
          <a:blipFill>
            <a:blip r:embed="rId3" cstate="print">
              <a:extLst>
                <a:ext uri="{28A0092B-C50C-407E-A947-70E740481C1C}">
                  <a14:useLocalDpi xmlns:a14="http://schemas.microsoft.com/office/drawing/2010/main" val="0"/>
                </a:ext>
              </a:extLst>
            </a:blip>
            <a:srcRect/>
            <a:stretch>
              <a:fillRect l="-2000" r="-2000"/>
            </a:stretch>
          </a:blipFill>
        </p:spPr>
        <p:style>
          <a:lnRef idx="2">
            <a:schemeClr val="lt1">
              <a:hueOff val="0"/>
              <a:satOff val="0"/>
              <a:lumOff val="0"/>
              <a:alphaOff val="0"/>
            </a:schemeClr>
          </a:lnRef>
          <a:fillRef idx="1">
            <a:scrgbClr r="0" g="0" b="0"/>
          </a:fillRef>
          <a:effectRef idx="0">
            <a:schemeClr val="accent4">
              <a:hueOff val="9574368"/>
              <a:satOff val="-8565"/>
              <a:lumOff val="-2157"/>
              <a:alphaOff val="0"/>
            </a:schemeClr>
          </a:effectRef>
          <a:fontRef idx="minor">
            <a:schemeClr val="lt1"/>
          </a:fontRef>
        </p:style>
      </p:sp>
    </p:spTree>
    <p:extLst>
      <p:ext uri="{BB962C8B-B14F-4D97-AF65-F5344CB8AC3E}">
        <p14:creationId xmlns:p14="http://schemas.microsoft.com/office/powerpoint/2010/main" val="13912669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88640"/>
            <a:ext cx="8496944" cy="3888432"/>
          </a:xfrm>
          <a:solidFill>
            <a:srgbClr val="00B050"/>
          </a:solidFill>
        </p:spPr>
        <p:txBody>
          <a:bodyPr>
            <a:normAutofit fontScale="70000" lnSpcReduction="20000"/>
          </a:bodyPr>
          <a:lstStyle/>
          <a:p>
            <a:pPr algn="just"/>
            <a:r>
              <a:rPr lang="ru-RU" dirty="0" err="1" smtClean="0">
                <a:solidFill>
                  <a:schemeClr val="bg1"/>
                </a:solidFill>
              </a:rPr>
              <a:t>Ғўзани</a:t>
            </a:r>
            <a:r>
              <a:rPr lang="ru-RU" dirty="0" smtClean="0">
                <a:solidFill>
                  <a:schemeClr val="bg1"/>
                </a:solidFill>
              </a:rPr>
              <a:t> </a:t>
            </a:r>
            <a:r>
              <a:rPr lang="ru-RU" dirty="0" err="1" smtClean="0">
                <a:solidFill>
                  <a:schemeClr val="bg1"/>
                </a:solidFill>
              </a:rPr>
              <a:t>суғориш</a:t>
            </a:r>
            <a:r>
              <a:rPr lang="ru-RU" dirty="0" smtClean="0">
                <a:solidFill>
                  <a:schemeClr val="bg1"/>
                </a:solidFill>
              </a:rPr>
              <a:t> сони </a:t>
            </a:r>
            <a:r>
              <a:rPr lang="ru-RU" dirty="0" err="1" smtClean="0">
                <a:solidFill>
                  <a:schemeClr val="bg1"/>
                </a:solidFill>
              </a:rPr>
              <a:t>ва</a:t>
            </a:r>
            <a:r>
              <a:rPr lang="ru-RU" dirty="0" smtClean="0">
                <a:solidFill>
                  <a:schemeClr val="bg1"/>
                </a:solidFill>
              </a:rPr>
              <a:t> </a:t>
            </a:r>
            <a:r>
              <a:rPr lang="ru-RU" dirty="0" err="1" smtClean="0">
                <a:solidFill>
                  <a:schemeClr val="bg1"/>
                </a:solidFill>
              </a:rPr>
              <a:t>нормаси</a:t>
            </a:r>
            <a:r>
              <a:rPr lang="ru-RU" dirty="0" smtClean="0">
                <a:solidFill>
                  <a:schemeClr val="bg1"/>
                </a:solidFill>
              </a:rPr>
              <a:t> ер ости </a:t>
            </a:r>
            <a:r>
              <a:rPr lang="ru-RU" dirty="0" err="1" smtClean="0">
                <a:solidFill>
                  <a:schemeClr val="bg1"/>
                </a:solidFill>
              </a:rPr>
              <a:t>сувлари</a:t>
            </a:r>
            <a:r>
              <a:rPr lang="ru-RU" dirty="0" smtClean="0">
                <a:solidFill>
                  <a:schemeClr val="bg1"/>
                </a:solidFill>
              </a:rPr>
              <a:t> </a:t>
            </a:r>
            <a:r>
              <a:rPr lang="ru-RU" dirty="0" err="1" smtClean="0">
                <a:solidFill>
                  <a:schemeClr val="bg1"/>
                </a:solidFill>
              </a:rPr>
              <a:t>сатҳига</a:t>
            </a:r>
            <a:r>
              <a:rPr lang="ru-RU" dirty="0" smtClean="0">
                <a:solidFill>
                  <a:schemeClr val="bg1"/>
                </a:solidFill>
              </a:rPr>
              <a:t> </a:t>
            </a:r>
            <a:r>
              <a:rPr lang="ru-RU" dirty="0" err="1" smtClean="0">
                <a:solidFill>
                  <a:schemeClr val="bg1"/>
                </a:solidFill>
              </a:rPr>
              <a:t>ҳам</a:t>
            </a:r>
            <a:r>
              <a:rPr lang="ru-RU" dirty="0" smtClean="0">
                <a:solidFill>
                  <a:schemeClr val="bg1"/>
                </a:solidFill>
              </a:rPr>
              <a:t> </a:t>
            </a:r>
            <a:r>
              <a:rPr lang="ru-RU" dirty="0" err="1" smtClean="0">
                <a:solidFill>
                  <a:schemeClr val="bg1"/>
                </a:solidFill>
              </a:rPr>
              <a:t>кўп</a:t>
            </a:r>
            <a:r>
              <a:rPr lang="ru-RU" dirty="0" smtClean="0">
                <a:solidFill>
                  <a:schemeClr val="bg1"/>
                </a:solidFill>
              </a:rPr>
              <a:t> </a:t>
            </a:r>
            <a:r>
              <a:rPr lang="ru-RU" dirty="0" err="1" smtClean="0">
                <a:solidFill>
                  <a:schemeClr val="bg1"/>
                </a:solidFill>
              </a:rPr>
              <a:t>жиҳатдан</a:t>
            </a:r>
            <a:r>
              <a:rPr lang="ru-RU" dirty="0" smtClean="0">
                <a:solidFill>
                  <a:schemeClr val="bg1"/>
                </a:solidFill>
              </a:rPr>
              <a:t> </a:t>
            </a:r>
            <a:r>
              <a:rPr lang="ru-RU" dirty="0" err="1" smtClean="0">
                <a:solidFill>
                  <a:schemeClr val="bg1"/>
                </a:solidFill>
              </a:rPr>
              <a:t>боғлиқдир</a:t>
            </a:r>
            <a:r>
              <a:rPr lang="ru-RU" dirty="0" smtClean="0">
                <a:solidFill>
                  <a:schemeClr val="bg1"/>
                </a:solidFill>
              </a:rPr>
              <a:t>. Ер ости </a:t>
            </a:r>
            <a:r>
              <a:rPr lang="ru-RU" dirty="0" err="1" smtClean="0">
                <a:solidFill>
                  <a:schemeClr val="bg1"/>
                </a:solidFill>
              </a:rPr>
              <a:t>сувлари</a:t>
            </a:r>
            <a:r>
              <a:rPr lang="ru-RU" dirty="0" smtClean="0">
                <a:solidFill>
                  <a:schemeClr val="bg1"/>
                </a:solidFill>
              </a:rPr>
              <a:t> юза </a:t>
            </a:r>
            <a:r>
              <a:rPr lang="ru-RU" dirty="0" err="1" smtClean="0">
                <a:solidFill>
                  <a:schemeClr val="bg1"/>
                </a:solidFill>
              </a:rPr>
              <a:t>жойлашганда</a:t>
            </a:r>
            <a:r>
              <a:rPr lang="ru-RU" dirty="0" smtClean="0">
                <a:solidFill>
                  <a:schemeClr val="bg1"/>
                </a:solidFill>
              </a:rPr>
              <a:t> </a:t>
            </a:r>
            <a:r>
              <a:rPr lang="ru-RU" dirty="0" err="1" smtClean="0">
                <a:solidFill>
                  <a:schemeClr val="bg1"/>
                </a:solidFill>
              </a:rPr>
              <a:t>тупроқ</a:t>
            </a:r>
            <a:r>
              <a:rPr lang="ru-RU" dirty="0" smtClean="0">
                <a:solidFill>
                  <a:schemeClr val="bg1"/>
                </a:solidFill>
              </a:rPr>
              <a:t> нам </a:t>
            </a:r>
            <a:r>
              <a:rPr lang="ru-RU" dirty="0" err="1" smtClean="0">
                <a:solidFill>
                  <a:schemeClr val="bg1"/>
                </a:solidFill>
              </a:rPr>
              <a:t>билан</a:t>
            </a:r>
            <a:r>
              <a:rPr lang="ru-RU" dirty="0" smtClean="0">
                <a:solidFill>
                  <a:schemeClr val="bg1"/>
                </a:solidFill>
              </a:rPr>
              <a:t> </a:t>
            </a:r>
            <a:r>
              <a:rPr lang="ru-RU" dirty="0" err="1" smtClean="0">
                <a:solidFill>
                  <a:schemeClr val="bg1"/>
                </a:solidFill>
              </a:rPr>
              <a:t>яхши</a:t>
            </a:r>
            <a:r>
              <a:rPr lang="ru-RU" dirty="0" smtClean="0">
                <a:solidFill>
                  <a:schemeClr val="bg1"/>
                </a:solidFill>
              </a:rPr>
              <a:t> </a:t>
            </a:r>
            <a:r>
              <a:rPr lang="ru-RU" dirty="0" err="1" smtClean="0">
                <a:solidFill>
                  <a:schemeClr val="bg1"/>
                </a:solidFill>
              </a:rPr>
              <a:t>тўйинади</a:t>
            </a:r>
            <a:r>
              <a:rPr lang="ru-RU" dirty="0" smtClean="0">
                <a:solidFill>
                  <a:schemeClr val="bg1"/>
                </a:solidFill>
              </a:rPr>
              <a:t>, </a:t>
            </a:r>
            <a:r>
              <a:rPr lang="ru-RU" dirty="0" err="1" smtClean="0">
                <a:solidFill>
                  <a:schemeClr val="bg1"/>
                </a:solidFill>
              </a:rPr>
              <a:t>демак</a:t>
            </a:r>
            <a:r>
              <a:rPr lang="ru-RU" dirty="0" smtClean="0">
                <a:solidFill>
                  <a:schemeClr val="bg1"/>
                </a:solidFill>
              </a:rPr>
              <a:t>, </a:t>
            </a:r>
            <a:r>
              <a:rPr lang="ru-RU" dirty="0" err="1" smtClean="0">
                <a:solidFill>
                  <a:schemeClr val="bg1"/>
                </a:solidFill>
              </a:rPr>
              <a:t>ундан</a:t>
            </a:r>
            <a:r>
              <a:rPr lang="ru-RU" dirty="0" smtClean="0">
                <a:solidFill>
                  <a:schemeClr val="bg1"/>
                </a:solidFill>
              </a:rPr>
              <a:t> </a:t>
            </a:r>
            <a:r>
              <a:rPr lang="ru-RU" dirty="0" err="1" smtClean="0">
                <a:solidFill>
                  <a:schemeClr val="bg1"/>
                </a:solidFill>
              </a:rPr>
              <a:t>ўсимлик</a:t>
            </a:r>
            <a:r>
              <a:rPr lang="ru-RU" dirty="0" smtClean="0">
                <a:solidFill>
                  <a:schemeClr val="bg1"/>
                </a:solidFill>
              </a:rPr>
              <a:t> </a:t>
            </a:r>
            <a:r>
              <a:rPr lang="ru-RU" dirty="0" err="1" smtClean="0">
                <a:solidFill>
                  <a:schemeClr val="bg1"/>
                </a:solidFill>
              </a:rPr>
              <a:t>ҳам</a:t>
            </a:r>
            <a:r>
              <a:rPr lang="ru-RU" dirty="0" smtClean="0">
                <a:solidFill>
                  <a:schemeClr val="bg1"/>
                </a:solidFill>
              </a:rPr>
              <a:t> </a:t>
            </a:r>
            <a:r>
              <a:rPr lang="ru-RU" dirty="0" err="1" smtClean="0">
                <a:solidFill>
                  <a:schemeClr val="bg1"/>
                </a:solidFill>
              </a:rPr>
              <a:t>фойдаланади</a:t>
            </a:r>
            <a:r>
              <a:rPr lang="ru-RU" dirty="0" smtClean="0">
                <a:solidFill>
                  <a:schemeClr val="bg1"/>
                </a:solidFill>
              </a:rPr>
              <a:t>. </a:t>
            </a:r>
            <a:r>
              <a:rPr lang="ru-RU" dirty="0" err="1" smtClean="0">
                <a:solidFill>
                  <a:schemeClr val="bg1"/>
                </a:solidFill>
              </a:rPr>
              <a:t>Ғўзанинг</a:t>
            </a:r>
            <a:r>
              <a:rPr lang="ru-RU" dirty="0" smtClean="0">
                <a:solidFill>
                  <a:schemeClr val="bg1"/>
                </a:solidFill>
              </a:rPr>
              <a:t> </a:t>
            </a:r>
            <a:r>
              <a:rPr lang="ru-RU" dirty="0" err="1" smtClean="0">
                <a:solidFill>
                  <a:schemeClr val="bg1"/>
                </a:solidFill>
              </a:rPr>
              <a:t>умумий</a:t>
            </a:r>
            <a:r>
              <a:rPr lang="ru-RU" dirty="0" smtClean="0">
                <a:solidFill>
                  <a:schemeClr val="bg1"/>
                </a:solidFill>
              </a:rPr>
              <a:t> </a:t>
            </a:r>
            <a:r>
              <a:rPr lang="ru-RU" dirty="0" err="1" smtClean="0">
                <a:solidFill>
                  <a:schemeClr val="bg1"/>
                </a:solidFill>
              </a:rPr>
              <a:t>сувдан</a:t>
            </a:r>
            <a:r>
              <a:rPr lang="ru-RU" dirty="0" smtClean="0">
                <a:solidFill>
                  <a:schemeClr val="bg1"/>
                </a:solidFill>
              </a:rPr>
              <a:t> </a:t>
            </a:r>
            <a:r>
              <a:rPr lang="ru-RU" dirty="0" err="1" smtClean="0">
                <a:solidFill>
                  <a:schemeClr val="bg1"/>
                </a:solidFill>
              </a:rPr>
              <a:t>фойдаланишида</a:t>
            </a:r>
            <a:r>
              <a:rPr lang="ru-RU" dirty="0" smtClean="0">
                <a:solidFill>
                  <a:schemeClr val="bg1"/>
                </a:solidFill>
              </a:rPr>
              <a:t> ер ости </a:t>
            </a:r>
            <a:r>
              <a:rPr lang="ru-RU" dirty="0" err="1" smtClean="0">
                <a:solidFill>
                  <a:schemeClr val="bg1"/>
                </a:solidFill>
              </a:rPr>
              <a:t>сувлари</a:t>
            </a:r>
            <a:r>
              <a:rPr lang="ru-RU" dirty="0" smtClean="0">
                <a:solidFill>
                  <a:schemeClr val="bg1"/>
                </a:solidFill>
              </a:rPr>
              <a:t> </a:t>
            </a:r>
            <a:r>
              <a:rPr lang="ru-RU" dirty="0" err="1" smtClean="0">
                <a:solidFill>
                  <a:schemeClr val="bg1"/>
                </a:solidFill>
              </a:rPr>
              <a:t>қанчалик</a:t>
            </a:r>
            <a:r>
              <a:rPr lang="ru-RU" dirty="0" smtClean="0">
                <a:solidFill>
                  <a:schemeClr val="bg1"/>
                </a:solidFill>
              </a:rPr>
              <a:t> </a:t>
            </a:r>
            <a:r>
              <a:rPr lang="ru-RU" dirty="0" err="1" smtClean="0">
                <a:solidFill>
                  <a:schemeClr val="bg1"/>
                </a:solidFill>
              </a:rPr>
              <a:t>ҳисса</a:t>
            </a:r>
            <a:r>
              <a:rPr lang="ru-RU" dirty="0" smtClean="0">
                <a:solidFill>
                  <a:schemeClr val="bg1"/>
                </a:solidFill>
              </a:rPr>
              <a:t> </a:t>
            </a:r>
            <a:r>
              <a:rPr lang="ru-RU" dirty="0" err="1" smtClean="0">
                <a:solidFill>
                  <a:schemeClr val="bg1"/>
                </a:solidFill>
              </a:rPr>
              <a:t>қўшиши</a:t>
            </a:r>
            <a:r>
              <a:rPr lang="ru-RU" dirty="0" smtClean="0">
                <a:solidFill>
                  <a:schemeClr val="bg1"/>
                </a:solidFill>
              </a:rPr>
              <a:t> </a:t>
            </a:r>
            <a:r>
              <a:rPr lang="ru-RU" dirty="0" err="1" smtClean="0">
                <a:solidFill>
                  <a:schemeClr val="bg1"/>
                </a:solidFill>
              </a:rPr>
              <a:t>асосан</a:t>
            </a:r>
            <a:r>
              <a:rPr lang="ru-RU" dirty="0" smtClean="0">
                <a:solidFill>
                  <a:schemeClr val="bg1"/>
                </a:solidFill>
              </a:rPr>
              <a:t> </a:t>
            </a:r>
            <a:r>
              <a:rPr lang="ru-RU" dirty="0" err="1" smtClean="0">
                <a:solidFill>
                  <a:schemeClr val="bg1"/>
                </a:solidFill>
              </a:rPr>
              <a:t>уларнинг</a:t>
            </a:r>
            <a:r>
              <a:rPr lang="ru-RU" dirty="0" smtClean="0">
                <a:solidFill>
                  <a:schemeClr val="bg1"/>
                </a:solidFill>
              </a:rPr>
              <a:t> </a:t>
            </a:r>
            <a:r>
              <a:rPr lang="ru-RU" dirty="0" err="1" smtClean="0">
                <a:solidFill>
                  <a:schemeClr val="bg1"/>
                </a:solidFill>
              </a:rPr>
              <a:t>қанчалик</a:t>
            </a:r>
            <a:r>
              <a:rPr lang="ru-RU" dirty="0" smtClean="0">
                <a:solidFill>
                  <a:schemeClr val="bg1"/>
                </a:solidFill>
              </a:rPr>
              <a:t> </a:t>
            </a:r>
            <a:r>
              <a:rPr lang="ru-RU" dirty="0" err="1" smtClean="0">
                <a:solidFill>
                  <a:schemeClr val="bg1"/>
                </a:solidFill>
              </a:rPr>
              <a:t>чуқур</a:t>
            </a:r>
            <a:r>
              <a:rPr lang="ru-RU" dirty="0" smtClean="0">
                <a:solidFill>
                  <a:schemeClr val="bg1"/>
                </a:solidFill>
              </a:rPr>
              <a:t> </a:t>
            </a:r>
            <a:r>
              <a:rPr lang="ru-RU" dirty="0" err="1" smtClean="0">
                <a:solidFill>
                  <a:schemeClr val="bg1"/>
                </a:solidFill>
              </a:rPr>
              <a:t>жойлашгашлигига</a:t>
            </a:r>
            <a:r>
              <a:rPr lang="ru-RU" dirty="0" smtClean="0">
                <a:solidFill>
                  <a:schemeClr val="bg1"/>
                </a:solidFill>
              </a:rPr>
              <a:t>, </a:t>
            </a:r>
            <a:r>
              <a:rPr lang="ru-RU" dirty="0" err="1" smtClean="0">
                <a:solidFill>
                  <a:schemeClr val="bg1"/>
                </a:solidFill>
              </a:rPr>
              <a:t>шунингдек</a:t>
            </a:r>
            <a:r>
              <a:rPr lang="ru-RU" dirty="0" smtClean="0">
                <a:solidFill>
                  <a:schemeClr val="bg1"/>
                </a:solidFill>
              </a:rPr>
              <a:t>, </a:t>
            </a:r>
            <a:r>
              <a:rPr lang="ru-RU" dirty="0" err="1" smtClean="0">
                <a:solidFill>
                  <a:schemeClr val="bg1"/>
                </a:solidFill>
              </a:rPr>
              <a:t>тупроқнинг</a:t>
            </a:r>
            <a:r>
              <a:rPr lang="ru-RU" dirty="0" smtClean="0">
                <a:solidFill>
                  <a:schemeClr val="bg1"/>
                </a:solidFill>
              </a:rPr>
              <a:t> </a:t>
            </a:r>
            <a:r>
              <a:rPr lang="ru-RU" dirty="0" err="1" smtClean="0">
                <a:solidFill>
                  <a:schemeClr val="bg1"/>
                </a:solidFill>
              </a:rPr>
              <a:t>сув</a:t>
            </a:r>
            <a:r>
              <a:rPr lang="ru-RU" dirty="0" smtClean="0">
                <a:solidFill>
                  <a:schemeClr val="bg1"/>
                </a:solidFill>
              </a:rPr>
              <a:t> </a:t>
            </a:r>
            <a:r>
              <a:rPr lang="ru-RU" dirty="0" err="1" smtClean="0">
                <a:solidFill>
                  <a:schemeClr val="bg1"/>
                </a:solidFill>
              </a:rPr>
              <a:t>кўтариш</a:t>
            </a:r>
            <a:r>
              <a:rPr lang="ru-RU" dirty="0" smtClean="0">
                <a:solidFill>
                  <a:schemeClr val="bg1"/>
                </a:solidFill>
              </a:rPr>
              <a:t> </a:t>
            </a:r>
            <a:r>
              <a:rPr lang="ru-RU" dirty="0" err="1" smtClean="0">
                <a:solidFill>
                  <a:schemeClr val="bg1"/>
                </a:solidFill>
              </a:rPr>
              <a:t>хусусиятига</a:t>
            </a:r>
            <a:r>
              <a:rPr lang="ru-RU" dirty="0" smtClean="0">
                <a:solidFill>
                  <a:schemeClr val="bg1"/>
                </a:solidFill>
              </a:rPr>
              <a:t> </a:t>
            </a:r>
            <a:r>
              <a:rPr lang="ru-RU" dirty="0" err="1" smtClean="0">
                <a:solidFill>
                  <a:schemeClr val="bg1"/>
                </a:solidFill>
              </a:rPr>
              <a:t>боғлиқ</a:t>
            </a:r>
            <a:r>
              <a:rPr lang="ru-RU" dirty="0" smtClean="0">
                <a:solidFill>
                  <a:schemeClr val="bg1"/>
                </a:solidFill>
              </a:rPr>
              <a:t> </a:t>
            </a:r>
            <a:r>
              <a:rPr lang="ru-RU" dirty="0" err="1" smtClean="0">
                <a:solidFill>
                  <a:schemeClr val="bg1"/>
                </a:solidFill>
              </a:rPr>
              <a:t>бўлади</a:t>
            </a:r>
            <a:r>
              <a:rPr lang="ru-RU" dirty="0" smtClean="0">
                <a:solidFill>
                  <a:schemeClr val="bg1"/>
                </a:solidFill>
              </a:rPr>
              <a:t>. </a:t>
            </a:r>
            <a:r>
              <a:rPr lang="ru-RU" dirty="0" err="1" smtClean="0">
                <a:solidFill>
                  <a:schemeClr val="bg1"/>
                </a:solidFill>
              </a:rPr>
              <a:t>Агар</a:t>
            </a:r>
            <a:r>
              <a:rPr lang="ru-RU" dirty="0" smtClean="0">
                <a:solidFill>
                  <a:schemeClr val="bg1"/>
                </a:solidFill>
              </a:rPr>
              <a:t> ер ости </a:t>
            </a:r>
            <a:r>
              <a:rPr lang="ru-RU" dirty="0" err="1" smtClean="0">
                <a:solidFill>
                  <a:schemeClr val="bg1"/>
                </a:solidFill>
              </a:rPr>
              <a:t>сувлари</a:t>
            </a:r>
            <a:r>
              <a:rPr lang="ru-RU" dirty="0" smtClean="0">
                <a:solidFill>
                  <a:schemeClr val="bg1"/>
                </a:solidFill>
              </a:rPr>
              <a:t> 3 м </a:t>
            </a:r>
            <a:r>
              <a:rPr lang="ru-RU" dirty="0" err="1" smtClean="0">
                <a:solidFill>
                  <a:schemeClr val="bg1"/>
                </a:solidFill>
              </a:rPr>
              <a:t>ва</a:t>
            </a:r>
            <a:r>
              <a:rPr lang="ru-RU" dirty="0" smtClean="0">
                <a:solidFill>
                  <a:schemeClr val="bg1"/>
                </a:solidFill>
              </a:rPr>
              <a:t> </a:t>
            </a:r>
            <a:r>
              <a:rPr lang="ru-RU" dirty="0" err="1" smtClean="0">
                <a:solidFill>
                  <a:schemeClr val="bg1"/>
                </a:solidFill>
              </a:rPr>
              <a:t>ундан</a:t>
            </a:r>
            <a:r>
              <a:rPr lang="ru-RU" dirty="0" smtClean="0">
                <a:solidFill>
                  <a:schemeClr val="bg1"/>
                </a:solidFill>
              </a:rPr>
              <a:t> </a:t>
            </a:r>
            <a:r>
              <a:rPr lang="ru-RU" dirty="0" err="1" smtClean="0">
                <a:solidFill>
                  <a:schemeClr val="bg1"/>
                </a:solidFill>
              </a:rPr>
              <a:t>ҳам</a:t>
            </a:r>
            <a:r>
              <a:rPr lang="ru-RU" dirty="0" smtClean="0">
                <a:solidFill>
                  <a:schemeClr val="bg1"/>
                </a:solidFill>
              </a:rPr>
              <a:t> </a:t>
            </a:r>
            <a:r>
              <a:rPr lang="ru-RU" dirty="0" err="1" smtClean="0">
                <a:solidFill>
                  <a:schemeClr val="bg1"/>
                </a:solidFill>
              </a:rPr>
              <a:t>чуқурроқда</a:t>
            </a:r>
            <a:r>
              <a:rPr lang="ru-RU" dirty="0" smtClean="0">
                <a:solidFill>
                  <a:schemeClr val="bg1"/>
                </a:solidFill>
              </a:rPr>
              <a:t> </a:t>
            </a:r>
            <a:r>
              <a:rPr lang="ru-RU" dirty="0" err="1" smtClean="0">
                <a:solidFill>
                  <a:schemeClr val="bg1"/>
                </a:solidFill>
              </a:rPr>
              <a:t>бўлса</a:t>
            </a:r>
            <a:r>
              <a:rPr lang="ru-RU" dirty="0" smtClean="0">
                <a:solidFill>
                  <a:schemeClr val="bg1"/>
                </a:solidFill>
              </a:rPr>
              <a:t>, </a:t>
            </a:r>
            <a:r>
              <a:rPr lang="ru-RU" dirty="0" err="1" smtClean="0">
                <a:solidFill>
                  <a:schemeClr val="bg1"/>
                </a:solidFill>
              </a:rPr>
              <a:t>ўсимлик</a:t>
            </a:r>
            <a:r>
              <a:rPr lang="ru-RU" dirty="0" smtClean="0">
                <a:solidFill>
                  <a:schemeClr val="bg1"/>
                </a:solidFill>
              </a:rPr>
              <a:t> </a:t>
            </a:r>
            <a:r>
              <a:rPr lang="ru-RU" dirty="0" err="1" smtClean="0">
                <a:solidFill>
                  <a:schemeClr val="bg1"/>
                </a:solidFill>
              </a:rPr>
              <a:t>бу</a:t>
            </a:r>
            <a:r>
              <a:rPr lang="ru-RU" dirty="0" smtClean="0">
                <a:solidFill>
                  <a:schemeClr val="bg1"/>
                </a:solidFill>
              </a:rPr>
              <a:t> </a:t>
            </a:r>
            <a:r>
              <a:rPr lang="ru-RU" dirty="0" err="1" smtClean="0">
                <a:solidFill>
                  <a:schemeClr val="bg1"/>
                </a:solidFill>
              </a:rPr>
              <a:t>сувнинг</a:t>
            </a:r>
            <a:r>
              <a:rPr lang="ru-RU" dirty="0" smtClean="0">
                <a:solidFill>
                  <a:schemeClr val="bg1"/>
                </a:solidFill>
              </a:rPr>
              <a:t> 0—10% </a:t>
            </a:r>
            <a:r>
              <a:rPr lang="ru-RU" dirty="0" err="1" smtClean="0">
                <a:solidFill>
                  <a:schemeClr val="bg1"/>
                </a:solidFill>
              </a:rPr>
              <a:t>идан</a:t>
            </a:r>
            <a:r>
              <a:rPr lang="ru-RU" dirty="0" smtClean="0">
                <a:solidFill>
                  <a:schemeClr val="bg1"/>
                </a:solidFill>
              </a:rPr>
              <a:t>, 2—3 м </a:t>
            </a:r>
            <a:r>
              <a:rPr lang="ru-RU" dirty="0" err="1" smtClean="0">
                <a:solidFill>
                  <a:schemeClr val="bg1"/>
                </a:solidFill>
              </a:rPr>
              <a:t>чуқурликда</a:t>
            </a:r>
            <a:r>
              <a:rPr lang="ru-RU" dirty="0" smtClean="0">
                <a:solidFill>
                  <a:schemeClr val="bg1"/>
                </a:solidFill>
              </a:rPr>
              <a:t> </a:t>
            </a:r>
            <a:r>
              <a:rPr lang="ru-RU" dirty="0" err="1" smtClean="0">
                <a:solidFill>
                  <a:schemeClr val="bg1"/>
                </a:solidFill>
              </a:rPr>
              <a:t>бўлса</a:t>
            </a:r>
            <a:r>
              <a:rPr lang="ru-RU" dirty="0" smtClean="0">
                <a:solidFill>
                  <a:schemeClr val="bg1"/>
                </a:solidFill>
              </a:rPr>
              <a:t>, 10—30% </a:t>
            </a:r>
            <a:r>
              <a:rPr lang="ru-RU" dirty="0" err="1" smtClean="0">
                <a:solidFill>
                  <a:schemeClr val="bg1"/>
                </a:solidFill>
              </a:rPr>
              <a:t>идан</a:t>
            </a:r>
            <a:r>
              <a:rPr lang="ru-RU" dirty="0" smtClean="0">
                <a:solidFill>
                  <a:schemeClr val="bg1"/>
                </a:solidFill>
              </a:rPr>
              <a:t>, 1—2 м </a:t>
            </a:r>
            <a:r>
              <a:rPr lang="ru-RU" dirty="0" err="1" smtClean="0">
                <a:solidFill>
                  <a:schemeClr val="bg1"/>
                </a:solidFill>
              </a:rPr>
              <a:t>чуқурликда</a:t>
            </a:r>
            <a:r>
              <a:rPr lang="ru-RU" dirty="0" smtClean="0">
                <a:solidFill>
                  <a:schemeClr val="bg1"/>
                </a:solidFill>
              </a:rPr>
              <a:t> </a:t>
            </a:r>
            <a:r>
              <a:rPr lang="ru-RU" dirty="0" err="1" smtClean="0">
                <a:solidFill>
                  <a:schemeClr val="bg1"/>
                </a:solidFill>
              </a:rPr>
              <a:t>жойлашганда</a:t>
            </a:r>
            <a:r>
              <a:rPr lang="ru-RU" dirty="0" smtClean="0">
                <a:solidFill>
                  <a:schemeClr val="bg1"/>
                </a:solidFill>
              </a:rPr>
              <a:t> 30—50% </a:t>
            </a:r>
            <a:r>
              <a:rPr lang="ru-RU" dirty="0" err="1" smtClean="0">
                <a:solidFill>
                  <a:schemeClr val="bg1"/>
                </a:solidFill>
              </a:rPr>
              <a:t>идан</a:t>
            </a:r>
            <a:r>
              <a:rPr lang="ru-RU" dirty="0" smtClean="0">
                <a:solidFill>
                  <a:schemeClr val="bg1"/>
                </a:solidFill>
              </a:rPr>
              <a:t>, 0,5—1 м </a:t>
            </a:r>
            <a:r>
              <a:rPr lang="ru-RU" dirty="0" err="1" smtClean="0">
                <a:solidFill>
                  <a:schemeClr val="bg1"/>
                </a:solidFill>
              </a:rPr>
              <a:t>чуқурликда</a:t>
            </a:r>
            <a:r>
              <a:rPr lang="ru-RU" dirty="0" smtClean="0">
                <a:solidFill>
                  <a:schemeClr val="bg1"/>
                </a:solidFill>
              </a:rPr>
              <a:t> </a:t>
            </a:r>
            <a:r>
              <a:rPr lang="ru-RU" dirty="0" err="1" smtClean="0">
                <a:solidFill>
                  <a:schemeClr val="bg1"/>
                </a:solidFill>
              </a:rPr>
              <a:t>бўлганда</a:t>
            </a:r>
            <a:r>
              <a:rPr lang="ru-RU" dirty="0" smtClean="0">
                <a:solidFill>
                  <a:schemeClr val="bg1"/>
                </a:solidFill>
              </a:rPr>
              <a:t> </a:t>
            </a:r>
            <a:r>
              <a:rPr lang="ru-RU" dirty="0" err="1" smtClean="0">
                <a:solidFill>
                  <a:schemeClr val="bg1"/>
                </a:solidFill>
              </a:rPr>
              <a:t>эса</a:t>
            </a:r>
            <a:r>
              <a:rPr lang="ru-RU" dirty="0" smtClean="0">
                <a:solidFill>
                  <a:schemeClr val="bg1"/>
                </a:solidFill>
              </a:rPr>
              <a:t> 50—75% </a:t>
            </a:r>
            <a:r>
              <a:rPr lang="ru-RU" dirty="0" err="1" smtClean="0">
                <a:solidFill>
                  <a:schemeClr val="bg1"/>
                </a:solidFill>
              </a:rPr>
              <a:t>идан</a:t>
            </a:r>
            <a:r>
              <a:rPr lang="ru-RU" dirty="0" smtClean="0">
                <a:solidFill>
                  <a:schemeClr val="bg1"/>
                </a:solidFill>
              </a:rPr>
              <a:t> </a:t>
            </a:r>
            <a:r>
              <a:rPr lang="ru-RU" dirty="0" err="1" smtClean="0">
                <a:solidFill>
                  <a:schemeClr val="bg1"/>
                </a:solidFill>
              </a:rPr>
              <a:t>фойдаланади</a:t>
            </a:r>
            <a:endParaRPr lang="ru-RU" dirty="0">
              <a:solidFill>
                <a:schemeClr val="bg1"/>
              </a:solidFill>
            </a:endParaRPr>
          </a:p>
        </p:txBody>
      </p:sp>
      <p:sp>
        <p:nvSpPr>
          <p:cNvPr id="4" name="Скругленный прямоугольник 3"/>
          <p:cNvSpPr/>
          <p:nvPr/>
        </p:nvSpPr>
        <p:spPr>
          <a:xfrm>
            <a:off x="1547664" y="4221088"/>
            <a:ext cx="5400600" cy="2492896"/>
          </a:xfrm>
          <a:prstGeom prst="roundRect">
            <a:avLst>
              <a:gd name="adj" fmla="val 16670"/>
            </a:avLst>
          </a:prstGeom>
          <a:blipFill>
            <a:blip r:embed="rId2">
              <a:extLst>
                <a:ext uri="{28A0092B-C50C-407E-A947-70E740481C1C}">
                  <a14:useLocalDpi xmlns:a14="http://schemas.microsoft.com/office/drawing/2010/main" val="0"/>
                </a:ext>
              </a:extLst>
            </a:blip>
            <a:srcRect/>
            <a:stretch>
              <a:fillRect l="-16000" r="-16000"/>
            </a:stretch>
          </a:blipFill>
        </p:spPr>
        <p:style>
          <a:lnRef idx="2">
            <a:schemeClr val="lt1">
              <a:hueOff val="0"/>
              <a:satOff val="0"/>
              <a:lumOff val="0"/>
              <a:alphaOff val="0"/>
            </a:schemeClr>
          </a:lnRef>
          <a:fillRef idx="1">
            <a:scrgbClr r="0" g="0" b="0"/>
          </a:fillRef>
          <a:effectRef idx="0">
            <a:schemeClr val="accent4">
              <a:hueOff val="0"/>
              <a:satOff val="0"/>
              <a:lumOff val="0"/>
              <a:alphaOff val="0"/>
            </a:schemeClr>
          </a:effectRef>
          <a:fontRef idx="minor">
            <a:schemeClr val="lt1"/>
          </a:fontRef>
        </p:style>
      </p:sp>
    </p:spTree>
    <p:extLst>
      <p:ext uri="{BB962C8B-B14F-4D97-AF65-F5344CB8AC3E}">
        <p14:creationId xmlns:p14="http://schemas.microsoft.com/office/powerpoint/2010/main" val="24850866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852936"/>
            <a:ext cx="8229600" cy="4456113"/>
          </a:xfrm>
        </p:spPr>
        <p:txBody>
          <a:bodyPr>
            <a:normAutofit fontScale="55000" lnSpcReduction="20000"/>
          </a:bodyPr>
          <a:lstStyle/>
          <a:p>
            <a:r>
              <a:rPr lang="uz-Cyrl-UZ" dirty="0"/>
              <a:t>Ер ости сувлари чуқур жойлашган майдонларда ғўзани эгатлаб суғориш афзал кўрилади. Ғўзани сифатли суғориш ва сувдан тежаб-тергаб фойдаланиш мақсадида эгатларга сув тарашда найлар, сифон шланглар ёки бошқа мосламалардан фойдаланпш катта аҳамият касб этади.</a:t>
            </a:r>
            <a:endParaRPr lang="ru-RU" dirty="0"/>
          </a:p>
          <a:p>
            <a:r>
              <a:rPr lang="uz-Cyrl-UZ" dirty="0"/>
              <a:t>Ғўзани суғоришда сув манбаи режими ва ернинг сув билан қай даражада таъминланганлиги ҳам ҳисобга олиниши керак. Масалан, қорнинг эришидан вужудга келадиган дарёларда, сув оқими етарли даражада тартибга солинмаганда (Оҳангарон, Қашкадарё) ўсув даврининг бошларида сув кўп бўлади. Ёзда, айниқса пюль-август ойларида, сув танқислиги жуда яққол сезилади. Шу даврда тупроқда запас нам тўплаш мақсадида биринчи сувни катта нормада бериш тавсия қилинади. Ёзда эса суғориш нормасини камайтиришга ёки суғориш орасидаги муддатни узайтиришга тўғри келади</a:t>
            </a:r>
            <a:endParaRPr lang="ru-RU" dirty="0"/>
          </a:p>
        </p:txBody>
      </p:sp>
      <p:pic>
        <p:nvPicPr>
          <p:cNvPr id="4" name="Picture 1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88617" y="245166"/>
            <a:ext cx="4643438" cy="2607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02030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76672"/>
            <a:ext cx="5472608" cy="6381328"/>
          </a:xfrm>
        </p:spPr>
        <p:txBody>
          <a:bodyPr>
            <a:normAutofit fontScale="70000" lnSpcReduction="20000"/>
          </a:bodyPr>
          <a:lstStyle/>
          <a:p>
            <a:r>
              <a:rPr lang="uz-Cyrl-UZ" dirty="0"/>
              <a:t>Суғориш муддати ғўза баргининг тургор ҳолатига қараб ҳам белгиланади. Куннинг энг иссиқ пайтларида 20—25% ўсимликда тургор ҳолатнинг қисман сусайиши суғориш кераклигидан далолат беради. Бунда кузатиш ишлари соат 14—15 ларда ўсимлик асосий поясининг ўсув нуқтасидан учинчи барг бўйича олиб борилади. Ғўзада тургор ҳолатнинг сусайганлиги ана шу баргларнинг сўлий бошлаганлигидан ва уларнинг ўрта то-қирлари букилганда қарсиллаб синмаслигидан билиш мумкин. Ғўзанинг гуллаш ва мева тугиш даврида суғориш муддатини гуллаш бўғими баландлигига қараб ҳам белгилаш мумкин </a:t>
            </a:r>
            <a:endParaRPr lang="ru-RU" dirty="0"/>
          </a:p>
        </p:txBody>
      </p:sp>
      <p:pic>
        <p:nvPicPr>
          <p:cNvPr id="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18628" y="620688"/>
            <a:ext cx="3125507" cy="2368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descr="DSC0014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41729" y="4077072"/>
            <a:ext cx="3151922" cy="2319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16197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1600" dirty="0">
                <a:effectLst/>
              </a:rPr>
              <a:t>Ғўзанинг асосий пояси баландлигига ва сут-ка давомида ўртача ўсишига дараб ҳам су-гориш методи ишлаб чиқилган (П.П. Язиков, М.Б.Баракаев). 108-Ф ва 153-Ф ғўза навлари учун мўътадил ўсадиган стандарт ўсимлик тупларини шакллантириш мақсадида суғоришни қуйидаги кўрсаткичларга қараб </a:t>
            </a:r>
            <a:r>
              <a:rPr lang="uz-Cyrl-UZ" sz="1600" dirty="0" smtClean="0">
                <a:effectLst/>
              </a:rPr>
              <a:t>бошқариш </a:t>
            </a:r>
            <a:r>
              <a:rPr lang="uz-Cyrl-UZ" sz="1600" dirty="0">
                <a:effectLst/>
              </a:rPr>
              <a:t>тавсия этилади</a:t>
            </a:r>
            <a:endParaRPr lang="ru-RU" sz="1600" dirty="0"/>
          </a:p>
        </p:txBody>
      </p:sp>
      <p:graphicFrame>
        <p:nvGraphicFramePr>
          <p:cNvPr id="4" name="Таблица 3"/>
          <p:cNvGraphicFramePr>
            <a:graphicFrameLocks noGrp="1"/>
          </p:cNvGraphicFramePr>
          <p:nvPr>
            <p:extLst>
              <p:ext uri="{D42A27DB-BD31-4B8C-83A1-F6EECF244321}">
                <p14:modId xmlns:p14="http://schemas.microsoft.com/office/powerpoint/2010/main" val="1163105781"/>
              </p:ext>
            </p:extLst>
          </p:nvPr>
        </p:nvGraphicFramePr>
        <p:xfrm>
          <a:off x="284290" y="1417638"/>
          <a:ext cx="8402510" cy="5775452"/>
        </p:xfrm>
        <a:graphic>
          <a:graphicData uri="http://schemas.openxmlformats.org/drawingml/2006/table">
            <a:tbl>
              <a:tblPr firstRow="1" firstCol="1" lastRow="1" lastCol="1" bandRow="1" bandCol="1">
                <a:tableStyleId>{00A15C55-8517-42AA-B614-E9B94910E393}</a:tableStyleId>
              </a:tblPr>
              <a:tblGrid>
                <a:gridCol w="2800544">
                  <a:extLst>
                    <a:ext uri="{9D8B030D-6E8A-4147-A177-3AD203B41FA5}">
                      <a16:colId xmlns:a16="http://schemas.microsoft.com/office/drawing/2014/main" val="2035486330"/>
                    </a:ext>
                  </a:extLst>
                </a:gridCol>
                <a:gridCol w="2800544">
                  <a:extLst>
                    <a:ext uri="{9D8B030D-6E8A-4147-A177-3AD203B41FA5}">
                      <a16:colId xmlns:a16="http://schemas.microsoft.com/office/drawing/2014/main" val="3420234651"/>
                    </a:ext>
                  </a:extLst>
                </a:gridCol>
                <a:gridCol w="2801422">
                  <a:extLst>
                    <a:ext uri="{9D8B030D-6E8A-4147-A177-3AD203B41FA5}">
                      <a16:colId xmlns:a16="http://schemas.microsoft.com/office/drawing/2014/main" val="1395372286"/>
                    </a:ext>
                  </a:extLst>
                </a:gridCol>
              </a:tblGrid>
              <a:tr h="1370387">
                <a:tc>
                  <a:txBody>
                    <a:bodyPr/>
                    <a:lstStyle/>
                    <a:p>
                      <a:pPr algn="ctr">
                        <a:lnSpc>
                          <a:spcPct val="115000"/>
                        </a:lnSpc>
                        <a:spcAft>
                          <a:spcPts val="0"/>
                        </a:spcAft>
                      </a:pPr>
                      <a:r>
                        <a:rPr lang="ru-RU" sz="2400" spc="-5" dirty="0">
                          <a:effectLst/>
                        </a:rPr>
                        <a:t>Д</a:t>
                      </a:r>
                      <a:r>
                        <a:rPr lang="uz-Cyrl-UZ" sz="2400" spc="-5" dirty="0">
                          <a:effectLst/>
                        </a:rPr>
                        <a:t>аврлар</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uz-Cyrl-UZ" sz="2400" spc="10" dirty="0">
                          <a:effectLst/>
                        </a:rPr>
                        <a:t>Ўсимлик бўйи, см</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uz-Cyrl-UZ" sz="2400" spc="10" dirty="0" smtClean="0">
                          <a:effectLst/>
                        </a:rPr>
                        <a:t>асосий </a:t>
                      </a:r>
                      <a:r>
                        <a:rPr lang="uz-Cyrl-UZ" sz="2400" spc="10" dirty="0">
                          <a:effectLst/>
                        </a:rPr>
                        <a:t>пояни</a:t>
                      </a:r>
                      <a:r>
                        <a:rPr lang="ru-RU" sz="2400" spc="10" dirty="0" err="1">
                          <a:effectLst/>
                        </a:rPr>
                        <a:t>нг</a:t>
                      </a:r>
                      <a:r>
                        <a:rPr lang="uz-Cyrl-UZ" sz="2400" spc="10" dirty="0">
                          <a:effectLst/>
                        </a:rPr>
                        <a:t> сутка давомида ўрта</a:t>
                      </a:r>
                      <a:r>
                        <a:rPr lang="uz-Cyrl-UZ" sz="2400" spc="35" dirty="0">
                          <a:effectLst/>
                        </a:rPr>
                        <a:t>ча ўсиши, см</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39340208"/>
                  </a:ext>
                </a:extLst>
              </a:tr>
              <a:tr h="1007367">
                <a:tc>
                  <a:txBody>
                    <a:bodyPr/>
                    <a:lstStyle/>
                    <a:p>
                      <a:pPr algn="just">
                        <a:lnSpc>
                          <a:spcPct val="115000"/>
                        </a:lnSpc>
                        <a:spcAft>
                          <a:spcPts val="0"/>
                        </a:spcAft>
                      </a:pPr>
                      <a:r>
                        <a:rPr lang="uz-Cyrl-UZ" sz="2400" spc="-40">
                          <a:effectLst/>
                        </a:rPr>
                        <a:t>Ёппасига шоналай бош</a:t>
                      </a:r>
                      <a:r>
                        <a:rPr lang="uz-Cyrl-UZ" sz="2400" spc="-35">
                          <a:effectLst/>
                        </a:rPr>
                        <a:t>лаган</a:t>
                      </a:r>
                      <a:r>
                        <a:rPr lang="uz-Cyrl-UZ"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spc="45">
                          <a:effectLst/>
                        </a:rPr>
                        <a:t>14-18</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spc="10">
                          <a:effectLst/>
                        </a:rPr>
                        <a:t>0,3—0,5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02945507"/>
                  </a:ext>
                </a:extLst>
              </a:tr>
              <a:tr h="1007367">
                <a:tc>
                  <a:txBody>
                    <a:bodyPr/>
                    <a:lstStyle/>
                    <a:p>
                      <a:pPr algn="just">
                        <a:lnSpc>
                          <a:spcPct val="115000"/>
                        </a:lnSpc>
                        <a:spcAft>
                          <a:spcPts val="0"/>
                        </a:spcAft>
                        <a:tabLst>
                          <a:tab pos="540385" algn="l"/>
                          <a:tab pos="1813560" algn="l"/>
                          <a:tab pos="2877185" algn="l"/>
                        </a:tabLst>
                      </a:pPr>
                      <a:r>
                        <a:rPr lang="uz-Cyrl-UZ" sz="2400" spc="-5">
                          <a:effectLst/>
                        </a:rPr>
                        <a:t>Гуллай бошлаган                    </a:t>
                      </a:r>
                      <a:r>
                        <a:rPr lang="uz-Cyrl-UZ" sz="2400">
                          <a:effectLst/>
                        </a:rPr>
                        <a:t>          </a:t>
                      </a:r>
                      <a:endParaRPr lang="ru-RU" sz="2000">
                        <a:effectLst/>
                      </a:endParaRPr>
                    </a:p>
                    <a:p>
                      <a:pPr algn="just">
                        <a:lnSpc>
                          <a:spcPct val="115000"/>
                        </a:lnSpc>
                        <a:spcAft>
                          <a:spcPts val="0"/>
                        </a:spcAft>
                      </a:pPr>
                      <a:r>
                        <a:rPr lang="uz-Cyrl-UZ" sz="2400" spc="-4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spc="-70">
                          <a:effectLst/>
                        </a:rPr>
                        <a:t>42—50</a:t>
                      </a:r>
                      <a:r>
                        <a:rPr lang="uz-Cyrl-UZ"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spc="10">
                          <a:effectLst/>
                        </a:rPr>
                        <a:t>0,8—1,5</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57807540"/>
                  </a:ext>
                </a:extLst>
              </a:tr>
              <a:tr h="1007367">
                <a:tc>
                  <a:txBody>
                    <a:bodyPr/>
                    <a:lstStyle/>
                    <a:p>
                      <a:pPr algn="just">
                        <a:lnSpc>
                          <a:spcPct val="115000"/>
                        </a:lnSpc>
                        <a:spcAft>
                          <a:spcPts val="0"/>
                        </a:spcAft>
                        <a:tabLst>
                          <a:tab pos="540385" algn="l"/>
                        </a:tabLst>
                      </a:pPr>
                      <a:r>
                        <a:rPr lang="uz-Cyrl-UZ" sz="2400" spc="30">
                          <a:effectLst/>
                        </a:rPr>
                        <a:t>14—16 та ҳосил шох</a:t>
                      </a:r>
                      <a:endParaRPr lang="ru-RU" sz="2000">
                        <a:effectLst/>
                      </a:endParaRPr>
                    </a:p>
                    <a:p>
                      <a:pPr indent="457200" algn="just">
                        <a:lnSpc>
                          <a:spcPct val="115000"/>
                        </a:lnSpc>
                        <a:spcAft>
                          <a:spcPts val="0"/>
                        </a:spcAft>
                        <a:tabLst>
                          <a:tab pos="540385" algn="l"/>
                          <a:tab pos="1813560" algn="l"/>
                          <a:tab pos="2877185" algn="l"/>
                        </a:tabLst>
                      </a:pPr>
                      <a:r>
                        <a:rPr lang="uz-Cyrl-UZ" sz="2400" spc="-25">
                          <a:effectLst/>
                        </a:rPr>
                        <a:t>чиқарган</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             </a:t>
                      </a:r>
                      <a:r>
                        <a:rPr lang="uz-Cyrl-UZ" sz="2400" spc="-75">
                          <a:effectLst/>
                        </a:rPr>
                        <a:t>80—90</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spc="10" dirty="0">
                          <a:effectLst/>
                        </a:rPr>
                        <a:t>0,8—1,3</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6858749"/>
                  </a:ext>
                </a:extLst>
              </a:tr>
            </a:tbl>
          </a:graphicData>
        </a:graphic>
      </p:graphicFrame>
    </p:spTree>
    <p:extLst>
      <p:ext uri="{BB962C8B-B14F-4D97-AF65-F5344CB8AC3E}">
        <p14:creationId xmlns:p14="http://schemas.microsoft.com/office/powerpoint/2010/main" val="10999765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42913" y="260350"/>
            <a:ext cx="8450262" cy="865188"/>
          </a:xfrm>
          <a:solidFill>
            <a:schemeClr val="bg1"/>
          </a:solidFill>
        </p:spPr>
        <p:txBody>
          <a:bodyPr/>
          <a:lstStyle/>
          <a:p>
            <a:pPr eaLnBrk="1" hangingPunct="1"/>
            <a:r>
              <a:rPr lang="uz-Cyrl-UZ" altLang="ru-RU" sz="4000" b="1" smtClean="0">
                <a:latin typeface="Times New Roman" panose="02020603050405020304" pitchFamily="18" charset="0"/>
              </a:rPr>
              <a:t>Ғўзани суғориш сони ва меъёрлари</a:t>
            </a:r>
            <a:endParaRPr lang="ru-RU" altLang="ru-RU" sz="6000" b="1" smtClean="0"/>
          </a:p>
        </p:txBody>
      </p:sp>
      <p:grpSp>
        <p:nvGrpSpPr>
          <p:cNvPr id="32771" name="Group 3"/>
          <p:cNvGrpSpPr>
            <a:grpSpLocks/>
          </p:cNvGrpSpPr>
          <p:nvPr/>
        </p:nvGrpSpPr>
        <p:grpSpPr bwMode="auto">
          <a:xfrm>
            <a:off x="0" y="1412875"/>
            <a:ext cx="9144000" cy="5184775"/>
            <a:chOff x="-3" y="745"/>
            <a:chExt cx="4351" cy="4280"/>
          </a:xfrm>
        </p:grpSpPr>
        <p:grpSp>
          <p:nvGrpSpPr>
            <p:cNvPr id="32772" name="Group 4"/>
            <p:cNvGrpSpPr>
              <a:grpSpLocks/>
            </p:cNvGrpSpPr>
            <p:nvPr/>
          </p:nvGrpSpPr>
          <p:grpSpPr bwMode="auto">
            <a:xfrm>
              <a:off x="0" y="748"/>
              <a:ext cx="4345" cy="4274"/>
              <a:chOff x="0" y="748"/>
              <a:chExt cx="4345" cy="4274"/>
            </a:xfrm>
          </p:grpSpPr>
          <p:grpSp>
            <p:nvGrpSpPr>
              <p:cNvPr id="32774" name="Group 5"/>
              <p:cNvGrpSpPr>
                <a:grpSpLocks/>
              </p:cNvGrpSpPr>
              <p:nvPr/>
            </p:nvGrpSpPr>
            <p:grpSpPr bwMode="auto">
              <a:xfrm>
                <a:off x="0" y="748"/>
                <a:ext cx="274" cy="1246"/>
                <a:chOff x="0" y="748"/>
                <a:chExt cx="274" cy="1246"/>
              </a:xfrm>
            </p:grpSpPr>
            <p:sp>
              <p:nvSpPr>
                <p:cNvPr id="32865" name="Rectangle 6"/>
                <p:cNvSpPr>
                  <a:spLocks noChangeArrowheads="1"/>
                </p:cNvSpPr>
                <p:nvPr/>
              </p:nvSpPr>
              <p:spPr bwMode="auto">
                <a:xfrm>
                  <a:off x="43" y="748"/>
                  <a:ext cx="188" cy="1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endParaRPr>
                </a:p>
              </p:txBody>
            </p:sp>
            <p:sp>
              <p:nvSpPr>
                <p:cNvPr id="32866" name="Rectangle 7"/>
                <p:cNvSpPr>
                  <a:spLocks noChangeArrowheads="1"/>
                </p:cNvSpPr>
                <p:nvPr/>
              </p:nvSpPr>
              <p:spPr bwMode="auto">
                <a:xfrm>
                  <a:off x="0" y="748"/>
                  <a:ext cx="274" cy="124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75" name="Group 8"/>
              <p:cNvGrpSpPr>
                <a:grpSpLocks/>
              </p:cNvGrpSpPr>
              <p:nvPr/>
            </p:nvGrpSpPr>
            <p:grpSpPr bwMode="auto">
              <a:xfrm>
                <a:off x="274" y="748"/>
                <a:ext cx="1164" cy="1246"/>
                <a:chOff x="274" y="748"/>
                <a:chExt cx="1164" cy="1246"/>
              </a:xfrm>
            </p:grpSpPr>
            <p:sp>
              <p:nvSpPr>
                <p:cNvPr id="32863" name="Rectangle 9"/>
                <p:cNvSpPr>
                  <a:spLocks noChangeArrowheads="1"/>
                </p:cNvSpPr>
                <p:nvPr/>
              </p:nvSpPr>
              <p:spPr bwMode="auto">
                <a:xfrm>
                  <a:off x="317" y="748"/>
                  <a:ext cx="1078" cy="1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20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Тупро</a:t>
                  </a:r>
                  <a:r>
                    <a:rPr kumimoji="0" lang="uz-Cyrl-UZ" altLang="ru-RU" sz="20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қ</a:t>
                  </a:r>
                  <a:r>
                    <a:rPr kumimoji="0" lang="ru-RU" altLang="ru-RU" sz="20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 механик таркиби б</a:t>
                  </a:r>
                  <a:r>
                    <a:rPr kumimoji="0" lang="uz-Cyrl-UZ" altLang="ru-RU" sz="20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ў</a:t>
                  </a:r>
                  <a:r>
                    <a:rPr kumimoji="0" lang="ru-RU" altLang="ru-RU" sz="20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йича</a:t>
                  </a:r>
                </a:p>
              </p:txBody>
            </p:sp>
            <p:sp>
              <p:nvSpPr>
                <p:cNvPr id="32864" name="Rectangle 10"/>
                <p:cNvSpPr>
                  <a:spLocks noChangeArrowheads="1"/>
                </p:cNvSpPr>
                <p:nvPr/>
              </p:nvSpPr>
              <p:spPr bwMode="auto">
                <a:xfrm>
                  <a:off x="274" y="748"/>
                  <a:ext cx="1164" cy="124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76" name="Group 11"/>
              <p:cNvGrpSpPr>
                <a:grpSpLocks/>
              </p:cNvGrpSpPr>
              <p:nvPr/>
            </p:nvGrpSpPr>
            <p:grpSpPr bwMode="auto">
              <a:xfrm>
                <a:off x="1438" y="748"/>
                <a:ext cx="2907" cy="422"/>
                <a:chOff x="1438" y="748"/>
                <a:chExt cx="2907" cy="422"/>
              </a:xfrm>
            </p:grpSpPr>
            <p:sp>
              <p:nvSpPr>
                <p:cNvPr id="32861" name="Rectangle 12"/>
                <p:cNvSpPr>
                  <a:spLocks noChangeArrowheads="1"/>
                </p:cNvSpPr>
                <p:nvPr/>
              </p:nvSpPr>
              <p:spPr bwMode="auto">
                <a:xfrm>
                  <a:off x="1481" y="748"/>
                  <a:ext cx="2821" cy="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20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Су</a:t>
                  </a:r>
                  <a:r>
                    <a:rPr kumimoji="0" lang="uz-Cyrl-UZ" altLang="ru-RU" sz="20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ғ</a:t>
                  </a:r>
                  <a:r>
                    <a:rPr kumimoji="0" lang="ru-RU" altLang="ru-RU" sz="20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ориш сони ва меъёри</a:t>
                  </a:r>
                </a:p>
              </p:txBody>
            </p:sp>
            <p:sp>
              <p:nvSpPr>
                <p:cNvPr id="32862" name="Rectangle 13"/>
                <p:cNvSpPr>
                  <a:spLocks noChangeArrowheads="1"/>
                </p:cNvSpPr>
                <p:nvPr/>
              </p:nvSpPr>
              <p:spPr bwMode="auto">
                <a:xfrm>
                  <a:off x="1438" y="748"/>
                  <a:ext cx="2907" cy="422"/>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77" name="Group 14"/>
              <p:cNvGrpSpPr>
                <a:grpSpLocks/>
              </p:cNvGrpSpPr>
              <p:nvPr/>
            </p:nvGrpSpPr>
            <p:grpSpPr bwMode="auto">
              <a:xfrm>
                <a:off x="1438" y="1170"/>
                <a:ext cx="740" cy="824"/>
                <a:chOff x="1438" y="1170"/>
                <a:chExt cx="740" cy="824"/>
              </a:xfrm>
            </p:grpSpPr>
            <p:sp>
              <p:nvSpPr>
                <p:cNvPr id="32859" name="Rectangle 15"/>
                <p:cNvSpPr>
                  <a:spLocks noChangeArrowheads="1"/>
                </p:cNvSpPr>
                <p:nvPr/>
              </p:nvSpPr>
              <p:spPr bwMode="auto">
                <a:xfrm>
                  <a:off x="1481" y="1170"/>
                  <a:ext cx="654"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Гуллашгача</a:t>
                  </a:r>
                </a:p>
              </p:txBody>
            </p:sp>
            <p:sp>
              <p:nvSpPr>
                <p:cNvPr id="32860" name="Rectangle 16"/>
                <p:cNvSpPr>
                  <a:spLocks noChangeArrowheads="1"/>
                </p:cNvSpPr>
                <p:nvPr/>
              </p:nvSpPr>
              <p:spPr bwMode="auto">
                <a:xfrm>
                  <a:off x="1438" y="1170"/>
                  <a:ext cx="740"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78" name="Group 17"/>
              <p:cNvGrpSpPr>
                <a:grpSpLocks/>
              </p:cNvGrpSpPr>
              <p:nvPr/>
            </p:nvGrpSpPr>
            <p:grpSpPr bwMode="auto">
              <a:xfrm>
                <a:off x="2178" y="1170"/>
                <a:ext cx="722" cy="824"/>
                <a:chOff x="2178" y="1170"/>
                <a:chExt cx="722" cy="824"/>
              </a:xfrm>
            </p:grpSpPr>
            <p:sp>
              <p:nvSpPr>
                <p:cNvPr id="32857" name="Rectangle 18"/>
                <p:cNvSpPr>
                  <a:spLocks noChangeArrowheads="1"/>
                </p:cNvSpPr>
                <p:nvPr/>
              </p:nvSpPr>
              <p:spPr bwMode="auto">
                <a:xfrm>
                  <a:off x="2221" y="1170"/>
                  <a:ext cx="636"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Гуллаш-к</a:t>
                  </a: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ў</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сак тугиш даврида</a:t>
                  </a:r>
                </a:p>
              </p:txBody>
            </p:sp>
            <p:sp>
              <p:nvSpPr>
                <p:cNvPr id="32858" name="Rectangle 19"/>
                <p:cNvSpPr>
                  <a:spLocks noChangeArrowheads="1"/>
                </p:cNvSpPr>
                <p:nvPr/>
              </p:nvSpPr>
              <p:spPr bwMode="auto">
                <a:xfrm>
                  <a:off x="2178" y="1170"/>
                  <a:ext cx="722"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79" name="Group 20"/>
              <p:cNvGrpSpPr>
                <a:grpSpLocks/>
              </p:cNvGrpSpPr>
              <p:nvPr/>
            </p:nvGrpSpPr>
            <p:grpSpPr bwMode="auto">
              <a:xfrm>
                <a:off x="2900" y="1170"/>
                <a:ext cx="721" cy="824"/>
                <a:chOff x="2900" y="1170"/>
                <a:chExt cx="721" cy="824"/>
              </a:xfrm>
            </p:grpSpPr>
            <p:sp>
              <p:nvSpPr>
                <p:cNvPr id="32855" name="Rectangle 21"/>
                <p:cNvSpPr>
                  <a:spLocks noChangeArrowheads="1"/>
                </p:cNvSpPr>
                <p:nvPr/>
              </p:nvSpPr>
              <p:spPr bwMode="auto">
                <a:xfrm>
                  <a:off x="2943" y="1170"/>
                  <a:ext cx="635"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Пишиш даврида</a:t>
                  </a:r>
                </a:p>
              </p:txBody>
            </p:sp>
            <p:sp>
              <p:nvSpPr>
                <p:cNvPr id="32856" name="Rectangle 22"/>
                <p:cNvSpPr>
                  <a:spLocks noChangeArrowheads="1"/>
                </p:cNvSpPr>
                <p:nvPr/>
              </p:nvSpPr>
              <p:spPr bwMode="auto">
                <a:xfrm>
                  <a:off x="2900" y="1170"/>
                  <a:ext cx="721"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80" name="Group 23"/>
              <p:cNvGrpSpPr>
                <a:grpSpLocks/>
              </p:cNvGrpSpPr>
              <p:nvPr/>
            </p:nvGrpSpPr>
            <p:grpSpPr bwMode="auto">
              <a:xfrm>
                <a:off x="3621" y="1170"/>
                <a:ext cx="724" cy="824"/>
                <a:chOff x="3621" y="1170"/>
                <a:chExt cx="724" cy="824"/>
              </a:xfrm>
            </p:grpSpPr>
            <p:sp>
              <p:nvSpPr>
                <p:cNvPr id="32853" name="Rectangle 24"/>
                <p:cNvSpPr>
                  <a:spLocks noChangeArrowheads="1"/>
                </p:cNvSpPr>
                <p:nvPr/>
              </p:nvSpPr>
              <p:spPr bwMode="auto">
                <a:xfrm>
                  <a:off x="3664" y="1170"/>
                  <a:ext cx="638"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Мавсумий меъёри ва сони</a:t>
                  </a:r>
                </a:p>
              </p:txBody>
            </p:sp>
            <p:sp>
              <p:nvSpPr>
                <p:cNvPr id="32854" name="Rectangle 25"/>
                <p:cNvSpPr>
                  <a:spLocks noChangeArrowheads="1"/>
                </p:cNvSpPr>
                <p:nvPr/>
              </p:nvSpPr>
              <p:spPr bwMode="auto">
                <a:xfrm>
                  <a:off x="3621" y="1170"/>
                  <a:ext cx="724"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81" name="Group 26"/>
              <p:cNvGrpSpPr>
                <a:grpSpLocks/>
              </p:cNvGrpSpPr>
              <p:nvPr/>
            </p:nvGrpSpPr>
            <p:grpSpPr bwMode="auto">
              <a:xfrm>
                <a:off x="0" y="1994"/>
                <a:ext cx="274" cy="824"/>
                <a:chOff x="0" y="1994"/>
                <a:chExt cx="274" cy="824"/>
              </a:xfrm>
            </p:grpSpPr>
            <p:sp>
              <p:nvSpPr>
                <p:cNvPr id="32851" name="Rectangle 27"/>
                <p:cNvSpPr>
                  <a:spLocks noChangeArrowheads="1"/>
                </p:cNvSpPr>
                <p:nvPr/>
              </p:nvSpPr>
              <p:spPr bwMode="auto">
                <a:xfrm>
                  <a:off x="43" y="1994"/>
                  <a:ext cx="188"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uz-Cyrl-UZ" altLang="ru-RU" sz="1600" b="0" i="0" u="none" strike="noStrike" kern="1200" cap="none" spc="0" normalizeH="0" baseline="0" noProof="0" smtClean="0">
                    <a:ln>
                      <a:noFill/>
                    </a:ln>
                    <a:solidFill>
                      <a:srgbClr val="000000"/>
                    </a:solidFill>
                    <a:effectLst/>
                    <a:uLnTx/>
                    <a:uFillTx/>
                    <a:latin typeface="UzKudr" pitchFamily="2" charset="0"/>
                    <a:ea typeface="宋体" panose="02010600030101010101" pitchFamily="2" charset="-122"/>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1</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endParaRPr>
                </a:p>
              </p:txBody>
            </p:sp>
            <p:sp>
              <p:nvSpPr>
                <p:cNvPr id="32852" name="Rectangle 28"/>
                <p:cNvSpPr>
                  <a:spLocks noChangeArrowheads="1"/>
                </p:cNvSpPr>
                <p:nvPr/>
              </p:nvSpPr>
              <p:spPr bwMode="auto">
                <a:xfrm>
                  <a:off x="0" y="1994"/>
                  <a:ext cx="274"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82" name="Group 29"/>
              <p:cNvGrpSpPr>
                <a:grpSpLocks/>
              </p:cNvGrpSpPr>
              <p:nvPr/>
            </p:nvGrpSpPr>
            <p:grpSpPr bwMode="auto">
              <a:xfrm>
                <a:off x="274" y="1994"/>
                <a:ext cx="1164" cy="824"/>
                <a:chOff x="274" y="1994"/>
                <a:chExt cx="1164" cy="824"/>
              </a:xfrm>
            </p:grpSpPr>
            <p:sp>
              <p:nvSpPr>
                <p:cNvPr id="32849" name="Rectangle 30"/>
                <p:cNvSpPr>
                  <a:spLocks noChangeArrowheads="1"/>
                </p:cNvSpPr>
                <p:nvPr/>
              </p:nvSpPr>
              <p:spPr bwMode="auto">
                <a:xfrm>
                  <a:off x="317" y="1994"/>
                  <a:ext cx="1078"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600" b="0" i="0" u="none" strike="noStrike" kern="1200" cap="none" spc="0" normalizeH="0" baseline="0" noProof="0" smtClean="0">
                    <a:ln>
                      <a:noFill/>
                    </a:ln>
                    <a:solidFill>
                      <a:srgbClr val="000000"/>
                    </a:solidFill>
                    <a:effectLst/>
                    <a:uLnTx/>
                    <a:uFillTx/>
                    <a:latin typeface="UzKudr" pitchFamily="2" charset="0"/>
                    <a:ea typeface="宋体" panose="0201060003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20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Енгил (</a:t>
                  </a:r>
                  <a:r>
                    <a:rPr kumimoji="0" lang="uz-Cyrl-UZ" altLang="ru-RU" sz="20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қ</a:t>
                  </a:r>
                  <a:r>
                    <a:rPr kumimoji="0" lang="ru-RU" altLang="ru-RU" sz="20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rPr>
                    <a:t>умли ва </a:t>
                  </a:r>
                  <a:r>
                    <a:rPr kumimoji="0" lang="uz-Cyrl-UZ" altLang="ru-RU" sz="20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rPr>
                    <a:t>қ</a:t>
                  </a:r>
                  <a:r>
                    <a:rPr kumimoji="0" lang="ru-RU" altLang="ru-RU" sz="20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rPr>
                    <a:t>умо</a:t>
                  </a:r>
                  <a:r>
                    <a:rPr kumimoji="0" lang="uz-Cyrl-UZ" altLang="ru-RU" sz="20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rPr>
                    <a:t>қ</a:t>
                  </a:r>
                  <a:r>
                    <a:rPr kumimoji="0" lang="ru-RU" altLang="ru-RU" sz="20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rPr>
                    <a:t>)</a:t>
                  </a:r>
                </a:p>
              </p:txBody>
            </p:sp>
            <p:sp>
              <p:nvSpPr>
                <p:cNvPr id="32850" name="Rectangle 31"/>
                <p:cNvSpPr>
                  <a:spLocks noChangeArrowheads="1"/>
                </p:cNvSpPr>
                <p:nvPr/>
              </p:nvSpPr>
              <p:spPr bwMode="auto">
                <a:xfrm>
                  <a:off x="274" y="1994"/>
                  <a:ext cx="1164"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83" name="Group 32"/>
              <p:cNvGrpSpPr>
                <a:grpSpLocks/>
              </p:cNvGrpSpPr>
              <p:nvPr/>
            </p:nvGrpSpPr>
            <p:grpSpPr bwMode="auto">
              <a:xfrm>
                <a:off x="1438" y="1994"/>
                <a:ext cx="740" cy="824"/>
                <a:chOff x="1438" y="1994"/>
                <a:chExt cx="740" cy="824"/>
              </a:xfrm>
            </p:grpSpPr>
            <p:sp>
              <p:nvSpPr>
                <p:cNvPr id="32847" name="Rectangle 33"/>
                <p:cNvSpPr>
                  <a:spLocks noChangeArrowheads="1"/>
                </p:cNvSpPr>
                <p:nvPr/>
              </p:nvSpPr>
              <p:spPr bwMode="auto">
                <a:xfrm>
                  <a:off x="1481" y="1994"/>
                  <a:ext cx="654"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1-</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2 марта 500-600 м</a:t>
                  </a:r>
                  <a:r>
                    <a:rPr kumimoji="0" lang="ru-RU" altLang="ru-RU" sz="1600" b="1" i="0" u="none" strike="noStrike" kern="1200" cap="none" spc="0" normalizeH="0" baseline="3000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/га</a:t>
                  </a: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848" name="Rectangle 34"/>
                <p:cNvSpPr>
                  <a:spLocks noChangeArrowheads="1"/>
                </p:cNvSpPr>
                <p:nvPr/>
              </p:nvSpPr>
              <p:spPr bwMode="auto">
                <a:xfrm>
                  <a:off x="1438" y="1994"/>
                  <a:ext cx="740"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84" name="Group 35"/>
              <p:cNvGrpSpPr>
                <a:grpSpLocks/>
              </p:cNvGrpSpPr>
              <p:nvPr/>
            </p:nvGrpSpPr>
            <p:grpSpPr bwMode="auto">
              <a:xfrm>
                <a:off x="2178" y="1994"/>
                <a:ext cx="722" cy="824"/>
                <a:chOff x="2178" y="1994"/>
                <a:chExt cx="722" cy="824"/>
              </a:xfrm>
            </p:grpSpPr>
            <p:sp>
              <p:nvSpPr>
                <p:cNvPr id="32845" name="Rectangle 36"/>
                <p:cNvSpPr>
                  <a:spLocks noChangeArrowheads="1"/>
                </p:cNvSpPr>
                <p:nvPr/>
              </p:nvSpPr>
              <p:spPr bwMode="auto">
                <a:xfrm>
                  <a:off x="2221" y="1994"/>
                  <a:ext cx="636"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3 марта 700-800 м</a:t>
                  </a:r>
                  <a:r>
                    <a:rPr kumimoji="0" lang="ru-RU" altLang="ru-RU" sz="1600" b="1" i="0" u="none" strike="noStrike" kern="1200" cap="none" spc="0" normalizeH="0" baseline="3000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/га</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endParaRPr>
                </a:p>
              </p:txBody>
            </p:sp>
            <p:sp>
              <p:nvSpPr>
                <p:cNvPr id="32846" name="Rectangle 37"/>
                <p:cNvSpPr>
                  <a:spLocks noChangeArrowheads="1"/>
                </p:cNvSpPr>
                <p:nvPr/>
              </p:nvSpPr>
              <p:spPr bwMode="auto">
                <a:xfrm>
                  <a:off x="2178" y="1994"/>
                  <a:ext cx="722"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85" name="Group 38"/>
              <p:cNvGrpSpPr>
                <a:grpSpLocks/>
              </p:cNvGrpSpPr>
              <p:nvPr/>
            </p:nvGrpSpPr>
            <p:grpSpPr bwMode="auto">
              <a:xfrm>
                <a:off x="2900" y="1994"/>
                <a:ext cx="721" cy="824"/>
                <a:chOff x="2900" y="1994"/>
                <a:chExt cx="721" cy="824"/>
              </a:xfrm>
            </p:grpSpPr>
            <p:sp>
              <p:nvSpPr>
                <p:cNvPr id="32843" name="Rectangle 39"/>
                <p:cNvSpPr>
                  <a:spLocks noChangeArrowheads="1"/>
                </p:cNvSpPr>
                <p:nvPr/>
              </p:nvSpPr>
              <p:spPr bwMode="auto">
                <a:xfrm>
                  <a:off x="2943" y="1994"/>
                  <a:ext cx="635"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1</a:t>
                  </a: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-2</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 марта 600 м</a:t>
                  </a:r>
                  <a:r>
                    <a:rPr kumimoji="0" lang="ru-RU" altLang="ru-RU" sz="1600" b="1" i="0" u="none" strike="noStrike" kern="1200" cap="none" spc="0" normalizeH="0" baseline="3000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/га</a:t>
                  </a:r>
                </a:p>
              </p:txBody>
            </p:sp>
            <p:sp>
              <p:nvSpPr>
                <p:cNvPr id="32844" name="Rectangle 40"/>
                <p:cNvSpPr>
                  <a:spLocks noChangeArrowheads="1"/>
                </p:cNvSpPr>
                <p:nvPr/>
              </p:nvSpPr>
              <p:spPr bwMode="auto">
                <a:xfrm>
                  <a:off x="2900" y="1994"/>
                  <a:ext cx="721"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86" name="Group 41"/>
              <p:cNvGrpSpPr>
                <a:grpSpLocks/>
              </p:cNvGrpSpPr>
              <p:nvPr/>
            </p:nvGrpSpPr>
            <p:grpSpPr bwMode="auto">
              <a:xfrm>
                <a:off x="3621" y="1994"/>
                <a:ext cx="724" cy="824"/>
                <a:chOff x="3621" y="1994"/>
                <a:chExt cx="724" cy="824"/>
              </a:xfrm>
            </p:grpSpPr>
            <p:sp>
              <p:nvSpPr>
                <p:cNvPr id="32841" name="Rectangle 42"/>
                <p:cNvSpPr>
                  <a:spLocks noChangeArrowheads="1"/>
                </p:cNvSpPr>
                <p:nvPr/>
              </p:nvSpPr>
              <p:spPr bwMode="auto">
                <a:xfrm>
                  <a:off x="3664" y="1994"/>
                  <a:ext cx="638"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6</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a:t>
                  </a: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7</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марта 4500-</a:t>
                  </a: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5</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000 м</a:t>
                  </a:r>
                  <a:r>
                    <a:rPr kumimoji="0" lang="ru-RU" altLang="ru-RU" sz="1600" b="1" i="0" u="none" strike="noStrike" kern="1200" cap="none" spc="0" normalizeH="0" baseline="30000" noProof="0" smtClean="0">
                      <a:ln>
                        <a:noFill/>
                      </a:ln>
                      <a:solidFill>
                        <a:srgbClr val="000000"/>
                      </a:solidFill>
                      <a:effectLst/>
                      <a:uLnTx/>
                      <a:uFillTx/>
                      <a:latin typeface="Arial" panose="020B0604020202020204" pitchFamily="34" charset="0"/>
                      <a:ea typeface="宋体" panose="02010600030101010101" pitchFamily="2" charset="-122"/>
                      <a:cs typeface="+mn-cs"/>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/га</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842" name="Rectangle 43"/>
                <p:cNvSpPr>
                  <a:spLocks noChangeArrowheads="1"/>
                </p:cNvSpPr>
                <p:nvPr/>
              </p:nvSpPr>
              <p:spPr bwMode="auto">
                <a:xfrm>
                  <a:off x="3621" y="1994"/>
                  <a:ext cx="724"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87" name="Group 44"/>
              <p:cNvGrpSpPr>
                <a:grpSpLocks/>
              </p:cNvGrpSpPr>
              <p:nvPr/>
            </p:nvGrpSpPr>
            <p:grpSpPr bwMode="auto">
              <a:xfrm>
                <a:off x="0" y="2818"/>
                <a:ext cx="274" cy="690"/>
                <a:chOff x="0" y="2818"/>
                <a:chExt cx="274" cy="690"/>
              </a:xfrm>
            </p:grpSpPr>
            <p:sp>
              <p:nvSpPr>
                <p:cNvPr id="32839" name="Rectangle 45"/>
                <p:cNvSpPr>
                  <a:spLocks noChangeArrowheads="1"/>
                </p:cNvSpPr>
                <p:nvPr/>
              </p:nvSpPr>
              <p:spPr bwMode="auto">
                <a:xfrm>
                  <a:off x="43" y="2818"/>
                  <a:ext cx="188" cy="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uz-Cyrl-UZ" altLang="ru-RU" sz="1600" b="0" i="0" u="none" strike="noStrike" kern="1200" cap="none" spc="0" normalizeH="0" baseline="0" noProof="0" smtClean="0">
                    <a:ln>
                      <a:noFill/>
                    </a:ln>
                    <a:solidFill>
                      <a:srgbClr val="000000"/>
                    </a:solidFill>
                    <a:effectLst/>
                    <a:uLnTx/>
                    <a:uFillTx/>
                    <a:latin typeface="UzKudr" pitchFamily="2" charset="0"/>
                    <a:ea typeface="宋体" panose="02010600030101010101" pitchFamily="2" charset="-122"/>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2</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endParaRPr>
                </a:p>
              </p:txBody>
            </p:sp>
            <p:sp>
              <p:nvSpPr>
                <p:cNvPr id="32840" name="Rectangle 46"/>
                <p:cNvSpPr>
                  <a:spLocks noChangeArrowheads="1"/>
                </p:cNvSpPr>
                <p:nvPr/>
              </p:nvSpPr>
              <p:spPr bwMode="auto">
                <a:xfrm>
                  <a:off x="0" y="2818"/>
                  <a:ext cx="274" cy="69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88" name="Group 47"/>
              <p:cNvGrpSpPr>
                <a:grpSpLocks/>
              </p:cNvGrpSpPr>
              <p:nvPr/>
            </p:nvGrpSpPr>
            <p:grpSpPr bwMode="auto">
              <a:xfrm>
                <a:off x="274" y="2818"/>
                <a:ext cx="1164" cy="690"/>
                <a:chOff x="274" y="2818"/>
                <a:chExt cx="1164" cy="690"/>
              </a:xfrm>
            </p:grpSpPr>
            <p:sp>
              <p:nvSpPr>
                <p:cNvPr id="32837" name="Rectangle 48"/>
                <p:cNvSpPr>
                  <a:spLocks noChangeArrowheads="1"/>
                </p:cNvSpPr>
                <p:nvPr/>
              </p:nvSpPr>
              <p:spPr bwMode="auto">
                <a:xfrm>
                  <a:off x="317" y="2818"/>
                  <a:ext cx="1078" cy="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altLang="ru-RU" sz="22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rPr>
                    <a:t>Ў</a:t>
                  </a:r>
                  <a:r>
                    <a:rPr kumimoji="0" lang="ru-RU" altLang="ru-RU" sz="22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рта </a:t>
                  </a:r>
                  <a:r>
                    <a:rPr kumimoji="0" lang="uz-Cyrl-UZ" altLang="ru-RU" sz="22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қ</a:t>
                  </a:r>
                  <a:r>
                    <a:rPr kumimoji="0" lang="ru-RU" altLang="ru-RU" sz="22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rPr>
                    <a:t>умо</a:t>
                  </a:r>
                  <a:r>
                    <a:rPr kumimoji="0" lang="uz-Cyrl-UZ" altLang="ru-RU" sz="22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rPr>
                    <a:t>қ</a:t>
                  </a:r>
                  <a:endParaRPr kumimoji="0" lang="ru-RU" altLang="ru-RU" sz="22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22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mn-cs"/>
                  </a:endParaRPr>
                </a:p>
              </p:txBody>
            </p:sp>
            <p:sp>
              <p:nvSpPr>
                <p:cNvPr id="32838" name="Rectangle 49"/>
                <p:cNvSpPr>
                  <a:spLocks noChangeArrowheads="1"/>
                </p:cNvSpPr>
                <p:nvPr/>
              </p:nvSpPr>
              <p:spPr bwMode="auto">
                <a:xfrm>
                  <a:off x="274" y="2818"/>
                  <a:ext cx="1164" cy="69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89" name="Group 50"/>
              <p:cNvGrpSpPr>
                <a:grpSpLocks/>
              </p:cNvGrpSpPr>
              <p:nvPr/>
            </p:nvGrpSpPr>
            <p:grpSpPr bwMode="auto">
              <a:xfrm>
                <a:off x="1438" y="2818"/>
                <a:ext cx="740" cy="690"/>
                <a:chOff x="1438" y="2818"/>
                <a:chExt cx="740" cy="690"/>
              </a:xfrm>
            </p:grpSpPr>
            <p:sp>
              <p:nvSpPr>
                <p:cNvPr id="32835" name="Rectangle 51"/>
                <p:cNvSpPr>
                  <a:spLocks noChangeArrowheads="1"/>
                </p:cNvSpPr>
                <p:nvPr/>
              </p:nvSpPr>
              <p:spPr bwMode="auto">
                <a:xfrm>
                  <a:off x="1481" y="2818"/>
                  <a:ext cx="654" cy="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2 марта 600-700 м</a:t>
                  </a:r>
                  <a:r>
                    <a:rPr kumimoji="0" lang="ru-RU" altLang="ru-RU" sz="1600" b="1" i="0" u="none" strike="noStrike" kern="1200" cap="none" spc="0" normalizeH="0" baseline="3000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/га</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endParaRPr>
                </a:p>
              </p:txBody>
            </p:sp>
            <p:sp>
              <p:nvSpPr>
                <p:cNvPr id="32836" name="Rectangle 52"/>
                <p:cNvSpPr>
                  <a:spLocks noChangeArrowheads="1"/>
                </p:cNvSpPr>
                <p:nvPr/>
              </p:nvSpPr>
              <p:spPr bwMode="auto">
                <a:xfrm>
                  <a:off x="1438" y="2818"/>
                  <a:ext cx="740" cy="69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90" name="Group 53"/>
              <p:cNvGrpSpPr>
                <a:grpSpLocks/>
              </p:cNvGrpSpPr>
              <p:nvPr/>
            </p:nvGrpSpPr>
            <p:grpSpPr bwMode="auto">
              <a:xfrm>
                <a:off x="2178" y="2818"/>
                <a:ext cx="722" cy="690"/>
                <a:chOff x="2178" y="2818"/>
                <a:chExt cx="722" cy="690"/>
              </a:xfrm>
            </p:grpSpPr>
            <p:sp>
              <p:nvSpPr>
                <p:cNvPr id="32833" name="Rectangle 54"/>
                <p:cNvSpPr>
                  <a:spLocks noChangeArrowheads="1"/>
                </p:cNvSpPr>
                <p:nvPr/>
              </p:nvSpPr>
              <p:spPr bwMode="auto">
                <a:xfrm>
                  <a:off x="2221" y="2818"/>
                  <a:ext cx="636" cy="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2</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a:t>
                  </a: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марта 800-900 м</a:t>
                  </a:r>
                  <a:r>
                    <a:rPr kumimoji="0" lang="ru-RU" altLang="ru-RU" sz="1600" b="1" i="0" u="none" strike="noStrike" kern="1200" cap="none" spc="0" normalizeH="0" baseline="30000" noProof="0" smtClean="0">
                      <a:ln>
                        <a:noFill/>
                      </a:ln>
                      <a:solidFill>
                        <a:srgbClr val="000000"/>
                      </a:solidFill>
                      <a:effectLst/>
                      <a:uLnTx/>
                      <a:uFillTx/>
                      <a:latin typeface="Arial" panose="020B0604020202020204" pitchFamily="34" charset="0"/>
                      <a:ea typeface="宋体" panose="02010600030101010101" pitchFamily="2" charset="-122"/>
                      <a:cs typeface="+mn-cs"/>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/га</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834" name="Rectangle 55"/>
                <p:cNvSpPr>
                  <a:spLocks noChangeArrowheads="1"/>
                </p:cNvSpPr>
                <p:nvPr/>
              </p:nvSpPr>
              <p:spPr bwMode="auto">
                <a:xfrm>
                  <a:off x="2178" y="2818"/>
                  <a:ext cx="722" cy="69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91" name="Group 56"/>
              <p:cNvGrpSpPr>
                <a:grpSpLocks/>
              </p:cNvGrpSpPr>
              <p:nvPr/>
            </p:nvGrpSpPr>
            <p:grpSpPr bwMode="auto">
              <a:xfrm>
                <a:off x="2900" y="2818"/>
                <a:ext cx="721" cy="690"/>
                <a:chOff x="2900" y="2818"/>
                <a:chExt cx="721" cy="690"/>
              </a:xfrm>
            </p:grpSpPr>
            <p:sp>
              <p:nvSpPr>
                <p:cNvPr id="32831" name="Rectangle 57"/>
                <p:cNvSpPr>
                  <a:spLocks noChangeArrowheads="1"/>
                </p:cNvSpPr>
                <p:nvPr/>
              </p:nvSpPr>
              <p:spPr bwMode="auto">
                <a:xfrm>
                  <a:off x="2943" y="2818"/>
                  <a:ext cx="635" cy="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1 марта 700 м</a:t>
                  </a:r>
                  <a:r>
                    <a:rPr kumimoji="0" lang="ru-RU" altLang="ru-RU" sz="1600" b="1" i="0" u="none" strike="noStrike" kern="1200" cap="none" spc="0" normalizeH="0" baseline="3000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/га</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endParaRPr>
                </a:p>
              </p:txBody>
            </p:sp>
            <p:sp>
              <p:nvSpPr>
                <p:cNvPr id="32832" name="Rectangle 58"/>
                <p:cNvSpPr>
                  <a:spLocks noChangeArrowheads="1"/>
                </p:cNvSpPr>
                <p:nvPr/>
              </p:nvSpPr>
              <p:spPr bwMode="auto">
                <a:xfrm>
                  <a:off x="2900" y="2818"/>
                  <a:ext cx="721" cy="69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92" name="Group 59"/>
              <p:cNvGrpSpPr>
                <a:grpSpLocks/>
              </p:cNvGrpSpPr>
              <p:nvPr/>
            </p:nvGrpSpPr>
            <p:grpSpPr bwMode="auto">
              <a:xfrm>
                <a:off x="3621" y="2818"/>
                <a:ext cx="724" cy="690"/>
                <a:chOff x="3621" y="2818"/>
                <a:chExt cx="724" cy="690"/>
              </a:xfrm>
            </p:grpSpPr>
            <p:sp>
              <p:nvSpPr>
                <p:cNvPr id="32829" name="Rectangle 60"/>
                <p:cNvSpPr>
                  <a:spLocks noChangeArrowheads="1"/>
                </p:cNvSpPr>
                <p:nvPr/>
              </p:nvSpPr>
              <p:spPr bwMode="auto">
                <a:xfrm>
                  <a:off x="3664" y="2818"/>
                  <a:ext cx="638" cy="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5</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a:t>
                  </a: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6</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марта 4000-</a:t>
                  </a: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45</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00 м</a:t>
                  </a:r>
                  <a:r>
                    <a:rPr kumimoji="0" lang="ru-RU" altLang="ru-RU" sz="1600" b="1" i="0" u="none" strike="noStrike" kern="1200" cap="none" spc="0" normalizeH="0" baseline="30000" noProof="0" smtClean="0">
                      <a:ln>
                        <a:noFill/>
                      </a:ln>
                      <a:solidFill>
                        <a:srgbClr val="000000"/>
                      </a:solidFill>
                      <a:effectLst/>
                      <a:uLnTx/>
                      <a:uFillTx/>
                      <a:latin typeface="Arial" panose="020B0604020202020204" pitchFamily="34" charset="0"/>
                      <a:ea typeface="宋体" panose="02010600030101010101" pitchFamily="2" charset="-122"/>
                      <a:cs typeface="+mn-cs"/>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/га</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830" name="Rectangle 61"/>
                <p:cNvSpPr>
                  <a:spLocks noChangeArrowheads="1"/>
                </p:cNvSpPr>
                <p:nvPr/>
              </p:nvSpPr>
              <p:spPr bwMode="auto">
                <a:xfrm>
                  <a:off x="3621" y="2818"/>
                  <a:ext cx="724" cy="69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93" name="Group 62"/>
              <p:cNvGrpSpPr>
                <a:grpSpLocks/>
              </p:cNvGrpSpPr>
              <p:nvPr/>
            </p:nvGrpSpPr>
            <p:grpSpPr bwMode="auto">
              <a:xfrm>
                <a:off x="0" y="3508"/>
                <a:ext cx="274" cy="690"/>
                <a:chOff x="0" y="3508"/>
                <a:chExt cx="274" cy="690"/>
              </a:xfrm>
            </p:grpSpPr>
            <p:sp>
              <p:nvSpPr>
                <p:cNvPr id="32827" name="Rectangle 63"/>
                <p:cNvSpPr>
                  <a:spLocks noChangeArrowheads="1"/>
                </p:cNvSpPr>
                <p:nvPr/>
              </p:nvSpPr>
              <p:spPr bwMode="auto">
                <a:xfrm>
                  <a:off x="43" y="3508"/>
                  <a:ext cx="188" cy="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uz-Cyrl-UZ" altLang="ru-RU" sz="1600" b="0" i="0" u="none" strike="noStrike" kern="1200" cap="none" spc="0" normalizeH="0" baseline="0" noProof="0" smtClean="0">
                    <a:ln>
                      <a:noFill/>
                    </a:ln>
                    <a:solidFill>
                      <a:srgbClr val="000000"/>
                    </a:solidFill>
                    <a:effectLst/>
                    <a:uLnTx/>
                    <a:uFillTx/>
                    <a:latin typeface="UzKudr" pitchFamily="2" charset="0"/>
                    <a:ea typeface="宋体" panose="02010600030101010101" pitchFamily="2" charset="-122"/>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3</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0"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32828" name="Rectangle 64"/>
                <p:cNvSpPr>
                  <a:spLocks noChangeArrowheads="1"/>
                </p:cNvSpPr>
                <p:nvPr/>
              </p:nvSpPr>
              <p:spPr bwMode="auto">
                <a:xfrm>
                  <a:off x="0" y="3508"/>
                  <a:ext cx="274" cy="69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94" name="Group 65"/>
              <p:cNvGrpSpPr>
                <a:grpSpLocks/>
              </p:cNvGrpSpPr>
              <p:nvPr/>
            </p:nvGrpSpPr>
            <p:grpSpPr bwMode="auto">
              <a:xfrm>
                <a:off x="274" y="3508"/>
                <a:ext cx="1164" cy="690"/>
                <a:chOff x="274" y="3508"/>
                <a:chExt cx="1164" cy="690"/>
              </a:xfrm>
            </p:grpSpPr>
            <p:sp>
              <p:nvSpPr>
                <p:cNvPr id="32825" name="Rectangle 66"/>
                <p:cNvSpPr>
                  <a:spLocks noChangeArrowheads="1"/>
                </p:cNvSpPr>
                <p:nvPr/>
              </p:nvSpPr>
              <p:spPr bwMode="auto">
                <a:xfrm>
                  <a:off x="317" y="3508"/>
                  <a:ext cx="1078" cy="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7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О</a:t>
                  </a:r>
                  <a:r>
                    <a:rPr kumimoji="0" lang="uz-Cyrl-UZ" altLang="ru-RU" sz="17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ғ</a:t>
                  </a:r>
                  <a:r>
                    <a:rPr kumimoji="0" lang="ru-RU" altLang="ru-RU" sz="17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ир </a:t>
                  </a:r>
                  <a:r>
                    <a:rPr kumimoji="0" lang="uz-Cyrl-UZ" altLang="ru-RU" sz="17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қу</a:t>
                  </a:r>
                  <a:r>
                    <a:rPr kumimoji="0" lang="ru-RU" altLang="ru-RU" sz="17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мо</a:t>
                  </a:r>
                  <a:r>
                    <a:rPr kumimoji="0" lang="uz-Cyrl-UZ" altLang="ru-RU" sz="17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қ</a:t>
                  </a:r>
                  <a:r>
                    <a:rPr kumimoji="0" lang="ru-RU" altLang="ru-RU" sz="17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 сизот сувлари чу</a:t>
                  </a:r>
                  <a:r>
                    <a:rPr kumimoji="0" lang="uz-Cyrl-UZ" altLang="ru-RU" sz="17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қ</a:t>
                  </a:r>
                  <a:r>
                    <a:rPr kumimoji="0" lang="ru-RU" altLang="ru-RU" sz="17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ур жойлашган</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700" b="0"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32826" name="Rectangle 67"/>
                <p:cNvSpPr>
                  <a:spLocks noChangeArrowheads="1"/>
                </p:cNvSpPr>
                <p:nvPr/>
              </p:nvSpPr>
              <p:spPr bwMode="auto">
                <a:xfrm>
                  <a:off x="274" y="3508"/>
                  <a:ext cx="1164" cy="69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95" name="Group 68"/>
              <p:cNvGrpSpPr>
                <a:grpSpLocks/>
              </p:cNvGrpSpPr>
              <p:nvPr/>
            </p:nvGrpSpPr>
            <p:grpSpPr bwMode="auto">
              <a:xfrm>
                <a:off x="1438" y="3508"/>
                <a:ext cx="740" cy="690"/>
                <a:chOff x="1438" y="3508"/>
                <a:chExt cx="740" cy="690"/>
              </a:xfrm>
            </p:grpSpPr>
            <p:sp>
              <p:nvSpPr>
                <p:cNvPr id="32823" name="Rectangle 69"/>
                <p:cNvSpPr>
                  <a:spLocks noChangeArrowheads="1"/>
                </p:cNvSpPr>
                <p:nvPr/>
              </p:nvSpPr>
              <p:spPr bwMode="auto">
                <a:xfrm>
                  <a:off x="1481" y="3508"/>
                  <a:ext cx="654" cy="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1</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 марта 700 м</a:t>
                  </a:r>
                  <a:r>
                    <a:rPr kumimoji="0" lang="ru-RU" altLang="ru-RU" sz="1600" b="1" i="0" u="none" strike="noStrike" kern="1200" cap="none" spc="0" normalizeH="0" baseline="3000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/га</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824" name="Rectangle 70"/>
                <p:cNvSpPr>
                  <a:spLocks noChangeArrowheads="1"/>
                </p:cNvSpPr>
                <p:nvPr/>
              </p:nvSpPr>
              <p:spPr bwMode="auto">
                <a:xfrm>
                  <a:off x="1438" y="3508"/>
                  <a:ext cx="740" cy="69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96" name="Group 71"/>
              <p:cNvGrpSpPr>
                <a:grpSpLocks/>
              </p:cNvGrpSpPr>
              <p:nvPr/>
            </p:nvGrpSpPr>
            <p:grpSpPr bwMode="auto">
              <a:xfrm>
                <a:off x="2178" y="3508"/>
                <a:ext cx="722" cy="690"/>
                <a:chOff x="2178" y="3508"/>
                <a:chExt cx="722" cy="690"/>
              </a:xfrm>
            </p:grpSpPr>
            <p:sp>
              <p:nvSpPr>
                <p:cNvPr id="32821" name="Rectangle 72"/>
                <p:cNvSpPr>
                  <a:spLocks noChangeArrowheads="1"/>
                </p:cNvSpPr>
                <p:nvPr/>
              </p:nvSpPr>
              <p:spPr bwMode="auto">
                <a:xfrm>
                  <a:off x="2221" y="3508"/>
                  <a:ext cx="636" cy="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2</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a:t>
                  </a: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марта 1000-1100 м</a:t>
                  </a:r>
                  <a:r>
                    <a:rPr kumimoji="0" lang="ru-RU" altLang="ru-RU" sz="1600" b="1" i="0" u="none" strike="noStrike" kern="1200" cap="none" spc="0" normalizeH="0" baseline="30000" noProof="0" smtClean="0">
                      <a:ln>
                        <a:noFill/>
                      </a:ln>
                      <a:solidFill>
                        <a:srgbClr val="000000"/>
                      </a:solidFill>
                      <a:effectLst/>
                      <a:uLnTx/>
                      <a:uFillTx/>
                      <a:latin typeface="Arial" panose="020B0604020202020204" pitchFamily="34" charset="0"/>
                      <a:ea typeface="宋体" panose="02010600030101010101" pitchFamily="2" charset="-122"/>
                      <a:cs typeface="+mn-cs"/>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/га</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822" name="Rectangle 73"/>
                <p:cNvSpPr>
                  <a:spLocks noChangeArrowheads="1"/>
                </p:cNvSpPr>
                <p:nvPr/>
              </p:nvSpPr>
              <p:spPr bwMode="auto">
                <a:xfrm>
                  <a:off x="2178" y="3508"/>
                  <a:ext cx="722" cy="69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97" name="Group 74"/>
              <p:cNvGrpSpPr>
                <a:grpSpLocks/>
              </p:cNvGrpSpPr>
              <p:nvPr/>
            </p:nvGrpSpPr>
            <p:grpSpPr bwMode="auto">
              <a:xfrm>
                <a:off x="2900" y="3508"/>
                <a:ext cx="721" cy="690"/>
                <a:chOff x="2900" y="3508"/>
                <a:chExt cx="721" cy="690"/>
              </a:xfrm>
            </p:grpSpPr>
            <p:sp>
              <p:nvSpPr>
                <p:cNvPr id="32819" name="Rectangle 75"/>
                <p:cNvSpPr>
                  <a:spLocks noChangeArrowheads="1"/>
                </p:cNvSpPr>
                <p:nvPr/>
              </p:nvSpPr>
              <p:spPr bwMode="auto">
                <a:xfrm>
                  <a:off x="2943" y="3508"/>
                  <a:ext cx="635" cy="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1 марта 700 м</a:t>
                  </a:r>
                  <a:r>
                    <a:rPr kumimoji="0" lang="ru-RU" altLang="ru-RU" sz="1600" b="1" i="0" u="none" strike="noStrike" kern="1200" cap="none" spc="0" normalizeH="0" baseline="3000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/га</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endParaRPr>
                </a:p>
              </p:txBody>
            </p:sp>
            <p:sp>
              <p:nvSpPr>
                <p:cNvPr id="32820" name="Rectangle 76"/>
                <p:cNvSpPr>
                  <a:spLocks noChangeArrowheads="1"/>
                </p:cNvSpPr>
                <p:nvPr/>
              </p:nvSpPr>
              <p:spPr bwMode="auto">
                <a:xfrm>
                  <a:off x="2900" y="3508"/>
                  <a:ext cx="721" cy="69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98" name="Group 77"/>
              <p:cNvGrpSpPr>
                <a:grpSpLocks/>
              </p:cNvGrpSpPr>
              <p:nvPr/>
            </p:nvGrpSpPr>
            <p:grpSpPr bwMode="auto">
              <a:xfrm>
                <a:off x="3621" y="3508"/>
                <a:ext cx="724" cy="690"/>
                <a:chOff x="3621" y="3508"/>
                <a:chExt cx="724" cy="690"/>
              </a:xfrm>
            </p:grpSpPr>
            <p:sp>
              <p:nvSpPr>
                <p:cNvPr id="32817" name="Rectangle 78"/>
                <p:cNvSpPr>
                  <a:spLocks noChangeArrowheads="1"/>
                </p:cNvSpPr>
                <p:nvPr/>
              </p:nvSpPr>
              <p:spPr bwMode="auto">
                <a:xfrm>
                  <a:off x="3664" y="3508"/>
                  <a:ext cx="638" cy="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4-5 марта 5500-6300 м</a:t>
                  </a:r>
                  <a:r>
                    <a:rPr kumimoji="0" lang="ru-RU" altLang="ru-RU" sz="1600" b="1" i="0" u="none" strike="noStrike" kern="1200" cap="none" spc="0" normalizeH="0" baseline="3000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/га</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endParaRPr>
                </a:p>
              </p:txBody>
            </p:sp>
            <p:sp>
              <p:nvSpPr>
                <p:cNvPr id="32818" name="Rectangle 79"/>
                <p:cNvSpPr>
                  <a:spLocks noChangeArrowheads="1"/>
                </p:cNvSpPr>
                <p:nvPr/>
              </p:nvSpPr>
              <p:spPr bwMode="auto">
                <a:xfrm>
                  <a:off x="3621" y="3508"/>
                  <a:ext cx="724" cy="69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799" name="Group 80"/>
              <p:cNvGrpSpPr>
                <a:grpSpLocks/>
              </p:cNvGrpSpPr>
              <p:nvPr/>
            </p:nvGrpSpPr>
            <p:grpSpPr bwMode="auto">
              <a:xfrm>
                <a:off x="0" y="4198"/>
                <a:ext cx="274" cy="824"/>
                <a:chOff x="0" y="4198"/>
                <a:chExt cx="274" cy="824"/>
              </a:xfrm>
            </p:grpSpPr>
            <p:sp>
              <p:nvSpPr>
                <p:cNvPr id="32815" name="Rectangle 81"/>
                <p:cNvSpPr>
                  <a:spLocks noChangeArrowheads="1"/>
                </p:cNvSpPr>
                <p:nvPr/>
              </p:nvSpPr>
              <p:spPr bwMode="auto">
                <a:xfrm>
                  <a:off x="43" y="4198"/>
                  <a:ext cx="188"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uz-Cyrl-UZ" altLang="ru-RU" sz="1600" b="0" i="0" u="none" strike="noStrike" kern="1200" cap="none" spc="0" normalizeH="0" baseline="0" noProof="0" smtClean="0">
                    <a:ln>
                      <a:noFill/>
                    </a:ln>
                    <a:solidFill>
                      <a:srgbClr val="000000"/>
                    </a:solidFill>
                    <a:effectLst/>
                    <a:uLnTx/>
                    <a:uFillTx/>
                    <a:latin typeface="UzKudr" pitchFamily="2" charset="0"/>
                    <a:ea typeface="宋体" panose="02010600030101010101" pitchFamily="2" charset="-122"/>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4</a:t>
                  </a:r>
                  <a:endPar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600" b="0" i="0" u="none" strike="noStrike" kern="1200" cap="none" spc="0" normalizeH="0" baseline="0" noProof="0" smtClean="0">
                    <a:ln>
                      <a:noFill/>
                    </a:ln>
                    <a:solidFill>
                      <a:srgbClr val="000000"/>
                    </a:solidFill>
                    <a:effectLst/>
                    <a:uLnTx/>
                    <a:uFillTx/>
                    <a:latin typeface="Verdana" panose="020B0604030504040204" pitchFamily="34"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0"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32816" name="Rectangle 82"/>
                <p:cNvSpPr>
                  <a:spLocks noChangeArrowheads="1"/>
                </p:cNvSpPr>
                <p:nvPr/>
              </p:nvSpPr>
              <p:spPr bwMode="auto">
                <a:xfrm>
                  <a:off x="0" y="4198"/>
                  <a:ext cx="274"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800" name="Group 83"/>
              <p:cNvGrpSpPr>
                <a:grpSpLocks/>
              </p:cNvGrpSpPr>
              <p:nvPr/>
            </p:nvGrpSpPr>
            <p:grpSpPr bwMode="auto">
              <a:xfrm>
                <a:off x="274" y="4198"/>
                <a:ext cx="1164" cy="824"/>
                <a:chOff x="274" y="4198"/>
                <a:chExt cx="1164" cy="824"/>
              </a:xfrm>
            </p:grpSpPr>
            <p:sp>
              <p:nvSpPr>
                <p:cNvPr id="32813" name="Rectangle 84"/>
                <p:cNvSpPr>
                  <a:spLocks noChangeArrowheads="1"/>
                </p:cNvSpPr>
                <p:nvPr/>
              </p:nvSpPr>
              <p:spPr bwMode="auto">
                <a:xfrm>
                  <a:off x="317" y="4198"/>
                  <a:ext cx="1078"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Чучук ва бироз минераллашган сизот сувлари я</a:t>
                  </a:r>
                  <a:r>
                    <a:rPr kumimoji="0" lang="uz-Cyrl-UZ" altLang="ru-RU" sz="16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қ</a:t>
                  </a:r>
                  <a:r>
                    <a:rPr kumimoji="0" lang="ru-RU" altLang="ru-RU" sz="16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rPr>
                    <a:t>ин жойлашган</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700" b="1"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32814" name="Rectangle 85"/>
                <p:cNvSpPr>
                  <a:spLocks noChangeArrowheads="1"/>
                </p:cNvSpPr>
                <p:nvPr/>
              </p:nvSpPr>
              <p:spPr bwMode="auto">
                <a:xfrm>
                  <a:off x="274" y="4198"/>
                  <a:ext cx="1164"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801" name="Group 86"/>
              <p:cNvGrpSpPr>
                <a:grpSpLocks/>
              </p:cNvGrpSpPr>
              <p:nvPr/>
            </p:nvGrpSpPr>
            <p:grpSpPr bwMode="auto">
              <a:xfrm>
                <a:off x="1438" y="4198"/>
                <a:ext cx="740" cy="824"/>
                <a:chOff x="1438" y="4198"/>
                <a:chExt cx="740" cy="824"/>
              </a:xfrm>
            </p:grpSpPr>
            <p:sp>
              <p:nvSpPr>
                <p:cNvPr id="32811" name="Rectangle 87"/>
                <p:cNvSpPr>
                  <a:spLocks noChangeArrowheads="1"/>
                </p:cNvSpPr>
                <p:nvPr/>
              </p:nvSpPr>
              <p:spPr bwMode="auto">
                <a:xfrm>
                  <a:off x="1481" y="4198"/>
                  <a:ext cx="654"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812" name="Rectangle 88"/>
                <p:cNvSpPr>
                  <a:spLocks noChangeArrowheads="1"/>
                </p:cNvSpPr>
                <p:nvPr/>
              </p:nvSpPr>
              <p:spPr bwMode="auto">
                <a:xfrm>
                  <a:off x="1438" y="4198"/>
                  <a:ext cx="740"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802" name="Group 89"/>
              <p:cNvGrpSpPr>
                <a:grpSpLocks/>
              </p:cNvGrpSpPr>
              <p:nvPr/>
            </p:nvGrpSpPr>
            <p:grpSpPr bwMode="auto">
              <a:xfrm>
                <a:off x="2178" y="4198"/>
                <a:ext cx="722" cy="824"/>
                <a:chOff x="2178" y="4198"/>
                <a:chExt cx="722" cy="824"/>
              </a:xfrm>
            </p:grpSpPr>
            <p:sp>
              <p:nvSpPr>
                <p:cNvPr id="32809" name="Rectangle 90"/>
                <p:cNvSpPr>
                  <a:spLocks noChangeArrowheads="1"/>
                </p:cNvSpPr>
                <p:nvPr/>
              </p:nvSpPr>
              <p:spPr bwMode="auto">
                <a:xfrm>
                  <a:off x="2221" y="4198"/>
                  <a:ext cx="636"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2-3 марта 700-800 м</a:t>
                  </a:r>
                  <a:r>
                    <a:rPr kumimoji="0" lang="ru-RU" altLang="ru-RU" sz="1600" b="1" i="0" u="none" strike="noStrike" kern="1200" cap="none" spc="0" normalizeH="0" baseline="3000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/га</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endParaRPr>
                </a:p>
              </p:txBody>
            </p:sp>
            <p:sp>
              <p:nvSpPr>
                <p:cNvPr id="32810" name="Rectangle 91"/>
                <p:cNvSpPr>
                  <a:spLocks noChangeArrowheads="1"/>
                </p:cNvSpPr>
                <p:nvPr/>
              </p:nvSpPr>
              <p:spPr bwMode="auto">
                <a:xfrm>
                  <a:off x="2178" y="4198"/>
                  <a:ext cx="722"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803" name="Group 92"/>
              <p:cNvGrpSpPr>
                <a:grpSpLocks/>
              </p:cNvGrpSpPr>
              <p:nvPr/>
            </p:nvGrpSpPr>
            <p:grpSpPr bwMode="auto">
              <a:xfrm>
                <a:off x="2900" y="4198"/>
                <a:ext cx="721" cy="824"/>
                <a:chOff x="2900" y="4198"/>
                <a:chExt cx="721" cy="824"/>
              </a:xfrm>
            </p:grpSpPr>
            <p:sp>
              <p:nvSpPr>
                <p:cNvPr id="32807" name="Rectangle 93"/>
                <p:cNvSpPr>
                  <a:spLocks noChangeArrowheads="1"/>
                </p:cNvSpPr>
                <p:nvPr/>
              </p:nvSpPr>
              <p:spPr bwMode="auto">
                <a:xfrm>
                  <a:off x="2943" y="4198"/>
                  <a:ext cx="635"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uz-Cyrl-UZ" altLang="ru-RU" sz="1600" b="0" i="0" u="none" strike="noStrike" kern="1200" cap="none" spc="0" normalizeH="0" baseline="0" noProof="0" smtClean="0">
                    <a:ln>
                      <a:noFill/>
                    </a:ln>
                    <a:solidFill>
                      <a:srgbClr val="000000"/>
                    </a:solidFill>
                    <a:effectLst/>
                    <a:uLnTx/>
                    <a:uFillTx/>
                    <a:latin typeface="UzKudr" pitchFamily="2" charset="0"/>
                    <a:ea typeface="宋体" panose="02010600030101010101" pitchFamily="2" charset="-122"/>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a:t>
                  </a: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0" i="0" u="none" strike="noStrike" kern="120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32808" name="Rectangle 94"/>
                <p:cNvSpPr>
                  <a:spLocks noChangeArrowheads="1"/>
                </p:cNvSpPr>
                <p:nvPr/>
              </p:nvSpPr>
              <p:spPr bwMode="auto">
                <a:xfrm>
                  <a:off x="2900" y="4198"/>
                  <a:ext cx="721"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nvGrpSpPr>
              <p:cNvPr id="32804" name="Group 95"/>
              <p:cNvGrpSpPr>
                <a:grpSpLocks/>
              </p:cNvGrpSpPr>
              <p:nvPr/>
            </p:nvGrpSpPr>
            <p:grpSpPr bwMode="auto">
              <a:xfrm>
                <a:off x="3621" y="4198"/>
                <a:ext cx="724" cy="824"/>
                <a:chOff x="3621" y="4198"/>
                <a:chExt cx="724" cy="824"/>
              </a:xfrm>
            </p:grpSpPr>
            <p:sp>
              <p:nvSpPr>
                <p:cNvPr id="32805" name="Rectangle 96"/>
                <p:cNvSpPr>
                  <a:spLocks noChangeArrowheads="1"/>
                </p:cNvSpPr>
                <p:nvPr/>
              </p:nvSpPr>
              <p:spPr bwMode="auto">
                <a:xfrm>
                  <a:off x="3664" y="4198"/>
                  <a:ext cx="638" cy="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2</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Times New Roman" panose="02020603050405020304" pitchFamily="18" charset="0"/>
                    </a:rPr>
                    <a:t>-</a:t>
                  </a: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марта </a:t>
                  </a: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14</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00-</a:t>
                  </a:r>
                  <a:r>
                    <a:rPr kumimoji="0" lang="uz-Cyrl-UZ" altLang="ru-RU" sz="1600" b="1" i="0" u="none" strike="noStrike" kern="1200" cap="none" spc="0" normalizeH="0" baseline="0" noProof="0" smtClean="0">
                      <a:ln>
                        <a:noFill/>
                      </a:ln>
                      <a:solidFill>
                        <a:srgbClr val="000000"/>
                      </a:solidFill>
                      <a:effectLst/>
                      <a:uLnTx/>
                      <a:uFillTx/>
                      <a:latin typeface="Arial" panose="020B0604020202020204" pitchFamily="34" charset="0"/>
                      <a:ea typeface="+mn-ea"/>
                      <a:cs typeface="Times New Roman" panose="02020603050405020304" pitchFamily="18" charset="0"/>
                    </a:rPr>
                    <a:t>2</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100 м</a:t>
                  </a:r>
                  <a:r>
                    <a:rPr kumimoji="0" lang="ru-RU" altLang="ru-RU" sz="1600" b="1" i="0" u="none" strike="noStrike" kern="1200" cap="none" spc="0" normalizeH="0" baseline="30000" noProof="0" smtClean="0">
                      <a:ln>
                        <a:noFill/>
                      </a:ln>
                      <a:solidFill>
                        <a:srgbClr val="000000"/>
                      </a:solidFill>
                      <a:effectLst/>
                      <a:uLnTx/>
                      <a:uFillTx/>
                      <a:latin typeface="Arial" panose="020B0604020202020204" pitchFamily="34" charset="0"/>
                      <a:ea typeface="宋体" panose="02010600030101010101" pitchFamily="2" charset="-122"/>
                      <a:cs typeface="+mn-cs"/>
                    </a:rPr>
                    <a:t>3</a:t>
                  </a:r>
                  <a:r>
                    <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/га</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ru-RU" altLang="ru-RU" sz="1600" b="1"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806" name="Rectangle 97"/>
                <p:cNvSpPr>
                  <a:spLocks noChangeArrowheads="1"/>
                </p:cNvSpPr>
                <p:nvPr/>
              </p:nvSpPr>
              <p:spPr bwMode="auto">
                <a:xfrm>
                  <a:off x="3621" y="4198"/>
                  <a:ext cx="724" cy="82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grpSp>
        <p:sp>
          <p:nvSpPr>
            <p:cNvPr id="32773" name="Rectangle 98"/>
            <p:cNvSpPr>
              <a:spLocks noChangeArrowheads="1"/>
            </p:cNvSpPr>
            <p:nvPr/>
          </p:nvSpPr>
          <p:spPr bwMode="auto">
            <a:xfrm>
              <a:off x="-3" y="745"/>
              <a:ext cx="4351" cy="4280"/>
            </a:xfrm>
            <a:prstGeom prst="rect">
              <a:avLst/>
            </a:prstGeom>
            <a:noFill/>
            <a:ln w="9525">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0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grpSp>
    </p:spTree>
    <p:extLst>
      <p:ext uri="{BB962C8B-B14F-4D97-AF65-F5344CB8AC3E}">
        <p14:creationId xmlns:p14="http://schemas.microsoft.com/office/powerpoint/2010/main" val="420067969"/>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395288" y="188913"/>
            <a:ext cx="8748712" cy="755650"/>
          </a:xfrm>
          <a:solidFill>
            <a:schemeClr val="bg1"/>
          </a:solidFill>
        </p:spPr>
        <p:txBody>
          <a:bodyPr/>
          <a:lstStyle/>
          <a:p>
            <a:pPr algn="ctr" eaLnBrk="1" hangingPunct="1"/>
            <a:r>
              <a:rPr lang="uz-Cyrl-UZ" altLang="ru-RU" sz="2400" b="1" smtClean="0">
                <a:latin typeface="Times New Roman" panose="02020603050405020304" pitchFamily="18" charset="0"/>
              </a:rPr>
              <a:t>Ғўзани ҳар хил</a:t>
            </a:r>
            <a:r>
              <a:rPr lang="ru-RU" altLang="ru-RU" sz="2400" b="1" smtClean="0">
                <a:latin typeface="Times New Roman" panose="02020603050405020304" pitchFamily="18" charset="0"/>
              </a:rPr>
              <a:t> су</a:t>
            </a:r>
            <a:r>
              <a:rPr lang="uz-Cyrl-UZ" altLang="ru-RU" sz="2400" b="1" smtClean="0">
                <a:latin typeface="Times New Roman" panose="02020603050405020304" pitchFamily="18" charset="0"/>
              </a:rPr>
              <a:t>ғориш усулларининг техник-иқтисодий кўрсаткичлари</a:t>
            </a:r>
            <a:endParaRPr lang="ru-RU" altLang="ru-RU" sz="2400" b="1" smtClean="0">
              <a:latin typeface="Times New Roman" panose="02020603050405020304" pitchFamily="18" charset="0"/>
            </a:endParaRPr>
          </a:p>
        </p:txBody>
      </p:sp>
      <p:graphicFrame>
        <p:nvGraphicFramePr>
          <p:cNvPr id="456790" name="Group 86"/>
          <p:cNvGraphicFramePr>
            <a:graphicFrameLocks noGrp="1"/>
          </p:cNvGraphicFramePr>
          <p:nvPr>
            <p:ph type="tbl" idx="4294967295"/>
          </p:nvPr>
        </p:nvGraphicFramePr>
        <p:xfrm>
          <a:off x="106363" y="908050"/>
          <a:ext cx="8929687" cy="5854698"/>
        </p:xfrm>
        <a:graphic>
          <a:graphicData uri="http://schemas.openxmlformats.org/drawingml/2006/table">
            <a:tbl>
              <a:tblPr/>
              <a:tblGrid>
                <a:gridCol w="2016125">
                  <a:extLst>
                    <a:ext uri="{9D8B030D-6E8A-4147-A177-3AD203B41FA5}">
                      <a16:colId xmlns:a16="http://schemas.microsoft.com/office/drawing/2014/main" val="20000"/>
                    </a:ext>
                  </a:extLst>
                </a:gridCol>
                <a:gridCol w="901700">
                  <a:extLst>
                    <a:ext uri="{9D8B030D-6E8A-4147-A177-3AD203B41FA5}">
                      <a16:colId xmlns:a16="http://schemas.microsoft.com/office/drawing/2014/main" val="20001"/>
                    </a:ext>
                  </a:extLst>
                </a:gridCol>
                <a:gridCol w="809625">
                  <a:extLst>
                    <a:ext uri="{9D8B030D-6E8A-4147-A177-3AD203B41FA5}">
                      <a16:colId xmlns:a16="http://schemas.microsoft.com/office/drawing/2014/main" val="20002"/>
                    </a:ext>
                  </a:extLst>
                </a:gridCol>
                <a:gridCol w="1457325">
                  <a:extLst>
                    <a:ext uri="{9D8B030D-6E8A-4147-A177-3AD203B41FA5}">
                      <a16:colId xmlns:a16="http://schemas.microsoft.com/office/drawing/2014/main" val="20003"/>
                    </a:ext>
                  </a:extLst>
                </a:gridCol>
                <a:gridCol w="1619250">
                  <a:extLst>
                    <a:ext uri="{9D8B030D-6E8A-4147-A177-3AD203B41FA5}">
                      <a16:colId xmlns:a16="http://schemas.microsoft.com/office/drawing/2014/main" val="20004"/>
                    </a:ext>
                  </a:extLst>
                </a:gridCol>
                <a:gridCol w="1001712">
                  <a:extLst>
                    <a:ext uri="{9D8B030D-6E8A-4147-A177-3AD203B41FA5}">
                      <a16:colId xmlns:a16="http://schemas.microsoft.com/office/drawing/2014/main" val="20005"/>
                    </a:ext>
                  </a:extLst>
                </a:gridCol>
                <a:gridCol w="1123950">
                  <a:extLst>
                    <a:ext uri="{9D8B030D-6E8A-4147-A177-3AD203B41FA5}">
                      <a16:colId xmlns:a16="http://schemas.microsoft.com/office/drawing/2014/main" val="20006"/>
                    </a:ext>
                  </a:extLst>
                </a:gridCol>
              </a:tblGrid>
              <a:tr h="1368573">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Кўрсаткичлар</a:t>
                      </a:r>
                      <a:endParaRPr kumimoji="0" lang="uz-Cyrl-UZ" sz="16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Ўлчов бирли-ги</a:t>
                      </a:r>
                      <a:endParaRPr kumimoji="0" lang="uz-Cyrl-UZ" sz="16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Оддий усул</a:t>
                      </a:r>
                      <a:endParaRPr kumimoji="0" lang="uz-Cyrl-UZ" sz="16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Томчилатиб суғориш усули</a:t>
                      </a:r>
                      <a:endParaRPr kumimoji="0" lang="uz-Cyrl-UZ" sz="16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Полиэтилен плёнка билан мульчалаб суғориш технологияси</a:t>
                      </a:r>
                      <a:endParaRPr kumimoji="0" lang="uz-Cyrl-UZ" sz="16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Дискрет </a:t>
                      </a: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усули</a:t>
                      </a:r>
                      <a:endParaRPr kumimoji="0" lang="uz-Cyrl-UZ" sz="16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Қатор оралатиб суғориш усули</a:t>
                      </a:r>
                      <a:endParaRPr kumimoji="0" lang="uz-Cyrl-UZ" sz="16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36680">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Мавсумий  сув меъёри</a:t>
                      </a:r>
                      <a:endParaRPr kumimoji="0" lang="uz-Cyrl-UZ" sz="1600" b="1" i="0" u="none" strike="noStrike" cap="none" normalizeH="0" baseline="0" smtClean="0">
                        <a:ln>
                          <a:noFill/>
                        </a:ln>
                        <a:solidFill>
                          <a:schemeClr val="tx1"/>
                        </a:solidFill>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минг       </a:t>
                      </a: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м</a:t>
                      </a:r>
                      <a:r>
                        <a:rPr kumimoji="0" lang="uz-Cyrl-UZ" sz="1600" b="1" i="0" u="none" strike="noStrike" cap="none" normalizeH="0" baseline="30000" smtClean="0">
                          <a:ln>
                            <a:noFill/>
                          </a:ln>
                          <a:solidFill>
                            <a:schemeClr val="tx1"/>
                          </a:solidFill>
                          <a:effectLst/>
                          <a:latin typeface="Times New Roman" pitchFamily="18" charset="0"/>
                          <a:cs typeface="Times New Roman" pitchFamily="18" charset="0"/>
                        </a:rPr>
                        <a:t>3</a:t>
                      </a: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/га</a:t>
                      </a:r>
                      <a:endParaRPr kumimoji="0" lang="ru-RU" sz="16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5,5</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2,75</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3,0</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5,0</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4,5</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26766">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Суғоришлар сони</a:t>
                      </a:r>
                      <a:endParaRPr kumimoji="0" lang="uz-Cyrl-UZ" sz="1600" b="1" i="0" u="none" strike="noStrike" cap="none" normalizeH="0" baseline="0" smtClean="0">
                        <a:ln>
                          <a:noFill/>
                        </a:ln>
                        <a:solidFill>
                          <a:schemeClr val="tx1"/>
                        </a:solidFill>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марта</a:t>
                      </a:r>
                      <a:endParaRPr kumimoji="0" lang="ru-RU" sz="16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5</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10</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7</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5</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6</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26766">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Сув иқтисоди</a:t>
                      </a:r>
                      <a:endParaRPr kumimoji="0" lang="uz-Cyrl-UZ" sz="1600" b="1" i="0" u="none" strike="noStrike" cap="none" normalizeH="0" baseline="0" smtClean="0">
                        <a:ln>
                          <a:noFill/>
                        </a:ln>
                        <a:solidFill>
                          <a:schemeClr val="tx1"/>
                        </a:solidFill>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16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50</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2200" b="1" i="0" u="none" strike="noStrike" cap="none" normalizeH="0" baseline="0" smtClean="0">
                          <a:ln>
                            <a:noFill/>
                          </a:ln>
                          <a:solidFill>
                            <a:schemeClr val="tx1"/>
                          </a:solidFill>
                          <a:effectLst/>
                          <a:latin typeface="Times New Roman" pitchFamily="18" charset="0"/>
                          <a:cs typeface="Times New Roman" pitchFamily="18" charset="0"/>
                        </a:rPr>
                        <a:t>25-30</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10</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18</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823049">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Сувдан фойдаланиш коэффициенти</a:t>
                      </a:r>
                      <a:endParaRPr kumimoji="0" lang="uz-Cyrl-UZ" sz="1600" b="1" i="0" u="none" strike="noStrike" cap="none" normalizeH="0" baseline="0" smtClean="0">
                        <a:ln>
                          <a:noFill/>
                        </a:ln>
                        <a:solidFill>
                          <a:schemeClr val="tx1"/>
                        </a:solidFill>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16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0,75</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0,95</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0,97</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0,85</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0,85</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26766">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Ҳосилдорлик</a:t>
                      </a:r>
                      <a:endParaRPr kumimoji="0" lang="uz-Cyrl-UZ" sz="1600" b="1" i="0" u="none" strike="noStrike" cap="none" normalizeH="0" baseline="0" smtClean="0">
                        <a:ln>
                          <a:noFill/>
                        </a:ln>
                        <a:solidFill>
                          <a:schemeClr val="tx1"/>
                        </a:solidFill>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ц/га</a:t>
                      </a:r>
                      <a:endParaRPr kumimoji="0" lang="ru-RU" sz="16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35</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40</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45</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37</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35</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823049">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1 центнер пахта ҳосилига кетган сув миқдори</a:t>
                      </a:r>
                      <a:endParaRPr kumimoji="0" lang="uz-Cyrl-UZ" sz="1600" b="1" i="0" u="none" strike="noStrike" cap="none" normalizeH="0" baseline="0" smtClean="0">
                        <a:ln>
                          <a:noFill/>
                        </a:ln>
                        <a:solidFill>
                          <a:schemeClr val="tx1"/>
                        </a:solidFill>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м</a:t>
                      </a:r>
                      <a:r>
                        <a:rPr kumimoji="0" lang="ru-RU" sz="1600" b="1" i="0" u="none" strike="noStrike" cap="none" normalizeH="0" baseline="30000" smtClean="0">
                          <a:ln>
                            <a:noFill/>
                          </a:ln>
                          <a:solidFill>
                            <a:schemeClr val="tx1"/>
                          </a:solidFill>
                          <a:effectLst/>
                          <a:latin typeface="Times New Roman" pitchFamily="18" charset="0"/>
                          <a:cs typeface="Times New Roman" pitchFamily="18" charset="0"/>
                        </a:rPr>
                        <a:t>3</a:t>
                      </a: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/ц</a:t>
                      </a:r>
                      <a:endParaRPr kumimoji="0" lang="ru-RU" sz="16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155</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69</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2200" b="1" i="0" u="none" strike="noStrike" cap="none" normalizeH="0" baseline="0" smtClean="0">
                          <a:ln>
                            <a:noFill/>
                          </a:ln>
                          <a:solidFill>
                            <a:schemeClr val="tx1"/>
                          </a:solidFill>
                          <a:effectLst/>
                          <a:latin typeface="Times New Roman" pitchFamily="18" charset="0"/>
                        </a:rPr>
                        <a:t>67</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135</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129</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823049">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uz-Cyrl-UZ" sz="1600" b="1" i="0" u="none" strike="noStrike" cap="none" normalizeH="0" baseline="0" smtClean="0">
                          <a:ln>
                            <a:noFill/>
                          </a:ln>
                          <a:solidFill>
                            <a:schemeClr val="tx1"/>
                          </a:solidFill>
                          <a:effectLst/>
                          <a:latin typeface="Times New Roman" pitchFamily="18" charset="0"/>
                          <a:cs typeface="Times New Roman" pitchFamily="18" charset="0"/>
                        </a:rPr>
                        <a:t>Қатор орасига ишлов бериш учун кетган ЁММ</a:t>
                      </a:r>
                      <a:endParaRPr kumimoji="0" lang="uz-Cyrl-UZ" sz="1600" b="1" i="0" u="none" strike="noStrike" cap="none" normalizeH="0" baseline="0" smtClean="0">
                        <a:ln>
                          <a:noFill/>
                        </a:ln>
                        <a:solidFill>
                          <a:schemeClr val="tx1"/>
                        </a:solidFill>
                        <a:effectLst/>
                        <a:latin typeface="Times New Roman" pitchFamily="18"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1600" b="1" i="0" u="none" strike="noStrike" cap="none" normalizeH="0" baseline="0" smtClean="0">
                          <a:ln>
                            <a:noFill/>
                          </a:ln>
                          <a:solidFill>
                            <a:schemeClr val="tx1"/>
                          </a:solidFill>
                          <a:effectLst/>
                          <a:latin typeface="Times New Roman" pitchFamily="18" charset="0"/>
                          <a:cs typeface="Times New Roman" pitchFamily="18" charset="0"/>
                        </a:rPr>
                        <a:t>кг/га</a:t>
                      </a:r>
                      <a:endParaRPr kumimoji="0" lang="ru-RU" sz="16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64</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24</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16</a:t>
                      </a:r>
                      <a:endParaRPr kumimoji="0" lang="ru-RU" sz="2200" b="1" i="0" u="none" strike="noStrike" cap="none" normalizeH="0" baseline="0" smtClean="0">
                        <a:ln>
                          <a:noFill/>
                        </a:ln>
                        <a:solidFill>
                          <a:schemeClr val="tx1"/>
                        </a:solidFill>
                        <a:effectLst/>
                        <a:latin typeface="Times New Roman" pitchFamily="18" charset="0"/>
                      </a:endParaRPr>
                    </a:p>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smtClean="0">
                          <a:ln>
                            <a:noFill/>
                          </a:ln>
                          <a:solidFill>
                            <a:schemeClr val="tx1"/>
                          </a:solidFill>
                          <a:effectLst/>
                          <a:latin typeface="Times New Roman" pitchFamily="18" charset="0"/>
                          <a:cs typeface="Times New Roman" pitchFamily="18" charset="0"/>
                        </a:rPr>
                        <a:t>64</a:t>
                      </a:r>
                      <a:endParaRPr kumimoji="0" lang="ru-RU" sz="2200" b="1" i="0" u="none" strike="noStrike" cap="none" normalizeH="0" baseline="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ru-RU" sz="2200" b="1" i="0" u="none" strike="noStrike" cap="none" normalizeH="0" baseline="0" dirty="0" smtClean="0">
                          <a:ln>
                            <a:noFill/>
                          </a:ln>
                          <a:solidFill>
                            <a:schemeClr val="tx1"/>
                          </a:solidFill>
                          <a:effectLst/>
                          <a:latin typeface="Times New Roman" pitchFamily="18" charset="0"/>
                          <a:cs typeface="Times New Roman" pitchFamily="18" charset="0"/>
                        </a:rPr>
                        <a:t>32</a:t>
                      </a:r>
                      <a:endParaRPr kumimoji="0" lang="ru-RU" sz="2200" b="1" i="0" u="none" strike="noStrike" cap="none" normalizeH="0" baseline="0" dirty="0" smtClean="0">
                        <a:ln>
                          <a:noFill/>
                        </a:ln>
                        <a:solidFill>
                          <a:schemeClr val="tx1"/>
                        </a:solidFill>
                        <a:effectLst/>
                        <a:latin typeface="Times New Roman" pitchFamily="18"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817017489"/>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Рисунок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288" y="188913"/>
            <a:ext cx="8451850" cy="6443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2989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539750" y="5589588"/>
            <a:ext cx="8243888" cy="576262"/>
          </a:xfrm>
        </p:spPr>
        <p:txBody>
          <a:bodyPr/>
          <a:lstStyle/>
          <a:p>
            <a:pPr eaLnBrk="1" hangingPunct="1">
              <a:defRPr/>
            </a:pPr>
            <a:r>
              <a:rPr lang="uz-Cyrl-UZ" sz="3200" smtClean="0"/>
              <a:t>Ғўзани қатор оралатиб суғориш усули</a:t>
            </a:r>
            <a:endParaRPr lang="ru-RU" sz="3200" smtClean="0"/>
          </a:p>
        </p:txBody>
      </p:sp>
      <p:pic>
        <p:nvPicPr>
          <p:cNvPr id="35843" name="Picture 3" descr="IMG_0803"/>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538163" y="188913"/>
            <a:ext cx="7993062" cy="5040312"/>
          </a:xfrm>
          <a:noFill/>
        </p:spPr>
      </p:pic>
    </p:spTree>
    <p:extLst>
      <p:ext uri="{BB962C8B-B14F-4D97-AF65-F5344CB8AC3E}">
        <p14:creationId xmlns:p14="http://schemas.microsoft.com/office/powerpoint/2010/main" val="17013381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ctrTitle"/>
          </p:nvPr>
        </p:nvSpPr>
        <p:spPr>
          <a:xfrm>
            <a:off x="684213" y="404813"/>
            <a:ext cx="7772400" cy="647700"/>
          </a:xfrm>
        </p:spPr>
        <p:txBody>
          <a:bodyPr/>
          <a:lstStyle/>
          <a:p>
            <a:pPr eaLnBrk="1" hangingPunct="1">
              <a:lnSpc>
                <a:spcPct val="110000"/>
              </a:lnSpc>
            </a:pPr>
            <a:r>
              <a:rPr lang="uz-Cyrl-UZ" altLang="ru-RU" sz="2200" b="1" u="sng" smtClean="0">
                <a:solidFill>
                  <a:srgbClr val="FFFF00"/>
                </a:solidFill>
                <a:effectLst/>
              </a:rPr>
              <a:t>ЭГАТЛАРГА СУВНИ ҚОҒОЗ-САЛФЕТКАЛАР ЁРДАМИДА ТАҚСИМЛАШ</a:t>
            </a:r>
            <a:endParaRPr lang="ru-RU" altLang="ru-RU" sz="2200" b="1" u="sng" smtClean="0">
              <a:solidFill>
                <a:srgbClr val="FFFF00"/>
              </a:solidFill>
              <a:effectLst/>
            </a:endParaRPr>
          </a:p>
        </p:txBody>
      </p:sp>
      <p:pic>
        <p:nvPicPr>
          <p:cNvPr id="3686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96975"/>
            <a:ext cx="9144000" cy="566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06323670"/>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ctrTitle"/>
          </p:nvPr>
        </p:nvSpPr>
        <p:spPr>
          <a:xfrm>
            <a:off x="323850" y="404813"/>
            <a:ext cx="8353425" cy="439737"/>
          </a:xfrm>
        </p:spPr>
        <p:txBody>
          <a:bodyPr/>
          <a:lstStyle/>
          <a:p>
            <a:pPr>
              <a:lnSpc>
                <a:spcPct val="110000"/>
              </a:lnSpc>
            </a:pPr>
            <a:r>
              <a:rPr lang="uz-Cyrl-UZ" altLang="ru-RU" sz="2000" b="1" u="sng" smtClean="0">
                <a:solidFill>
                  <a:srgbClr val="FFFF00"/>
                </a:solidFill>
                <a:effectLst/>
              </a:rPr>
              <a:t>ЯХШИ ТЕКИСЛАНМАГАН ДАЛАЛАРДА СУҒОРИШНИНГ АҲВОЛИ</a:t>
            </a:r>
            <a:endParaRPr lang="ru-RU" altLang="ru-RU" sz="2000" b="1" u="sng" smtClean="0">
              <a:solidFill>
                <a:srgbClr val="FFFF00"/>
              </a:solidFill>
              <a:effectLst/>
            </a:endParaRPr>
          </a:p>
        </p:txBody>
      </p:sp>
      <p:pic>
        <p:nvPicPr>
          <p:cNvPr id="37891" name="Picture 4"/>
          <p:cNvPicPr>
            <a:picLocks noChangeAspect="1" noChangeArrowheads="1"/>
          </p:cNvPicPr>
          <p:nvPr/>
        </p:nvPicPr>
        <p:blipFill>
          <a:blip r:embed="rId2">
            <a:lum contrast="12000"/>
            <a:extLst>
              <a:ext uri="{28A0092B-C50C-407E-A947-70E740481C1C}">
                <a14:useLocalDpi xmlns:a14="http://schemas.microsoft.com/office/drawing/2010/main" val="0"/>
              </a:ext>
            </a:extLst>
          </a:blip>
          <a:srcRect l="53395" t="54521" r="722" b="1482"/>
          <a:stretch>
            <a:fillRect/>
          </a:stretch>
        </p:blipFill>
        <p:spPr bwMode="auto">
          <a:xfrm>
            <a:off x="250825" y="908050"/>
            <a:ext cx="8713788" cy="569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4588984"/>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2620242"/>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40964" name="Rectangle 4"/>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40965" name="Rectangle 5"/>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40966" name="Rectangle 6"/>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40967" name="Rectangle 7"/>
          <p:cNvSpPr>
            <a:spLocks noChangeArrowheads="1"/>
          </p:cNvSpPr>
          <p:nvPr/>
        </p:nvSpPr>
        <p:spPr bwMode="auto">
          <a:xfrm>
            <a:off x="2514600" y="2332038"/>
            <a:ext cx="247967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graphicFrame>
        <p:nvGraphicFramePr>
          <p:cNvPr id="215048" name="Group 8"/>
          <p:cNvGraphicFramePr>
            <a:graphicFrameLocks noGrp="1"/>
          </p:cNvGraphicFramePr>
          <p:nvPr/>
        </p:nvGraphicFramePr>
        <p:xfrm>
          <a:off x="6335713" y="2276475"/>
          <a:ext cx="2413000" cy="3544888"/>
        </p:xfrm>
        <a:graphic>
          <a:graphicData uri="http://schemas.openxmlformats.org/drawingml/2006/table">
            <a:tbl>
              <a:tblPr/>
              <a:tblGrid>
                <a:gridCol w="2413000">
                  <a:extLst>
                    <a:ext uri="{9D8B030D-6E8A-4147-A177-3AD203B41FA5}">
                      <a16:colId xmlns:a16="http://schemas.microsoft.com/office/drawing/2014/main" val="20000"/>
                    </a:ext>
                  </a:extLst>
                </a:gridCol>
              </a:tblGrid>
              <a:tr h="3544888">
                <a:tc>
                  <a:txBody>
                    <a:bodyPr/>
                    <a:lstStyle>
                      <a:lvl1pPr>
                        <a:spcBef>
                          <a:spcPct val="20000"/>
                        </a:spcBef>
                        <a:buClr>
                          <a:schemeClr val="hlink"/>
                        </a:buClr>
                        <a:buSzPct val="80000"/>
                        <a:buFont typeface="Wingdings" panose="05000000000000000000" pitchFamily="2" charset="2"/>
                        <a:defRPr sz="2800">
                          <a:solidFill>
                            <a:schemeClr val="tx1"/>
                          </a:solidFill>
                          <a:effectLst>
                            <a:outerShdw blurRad="38100" dist="38100" dir="2700000" algn="tl">
                              <a:srgbClr val="000000"/>
                            </a:outerShdw>
                          </a:effectLst>
                          <a:latin typeface="Arial" panose="020B0604020202020204" pitchFamily="34" charset="0"/>
                        </a:defRPr>
                      </a:lvl1pPr>
                      <a:lvl2pPr>
                        <a:spcBef>
                          <a:spcPct val="20000"/>
                        </a:spcBef>
                        <a:buClr>
                          <a:schemeClr val="tx2"/>
                        </a:buClr>
                        <a:buSzPct val="50000"/>
                        <a:buFont typeface="Wingdings" panose="05000000000000000000" pitchFamily="2" charset="2"/>
                        <a:defRPr sz="2400">
                          <a:solidFill>
                            <a:schemeClr val="tx1"/>
                          </a:solidFill>
                          <a:effectLst>
                            <a:outerShdw blurRad="38100" dist="38100" dir="2700000" algn="tl">
                              <a:srgbClr val="000000"/>
                            </a:outerShdw>
                          </a:effectLst>
                          <a:latin typeface="Arial" panose="020B0604020202020204" pitchFamily="34" charset="0"/>
                        </a:defRPr>
                      </a:lvl2pPr>
                      <a:lvl3pPr>
                        <a:spcBef>
                          <a:spcPct val="20000"/>
                        </a:spcBef>
                        <a:buClr>
                          <a:schemeClr val="accent2"/>
                        </a:buClr>
                        <a:defRPr sz="2000">
                          <a:solidFill>
                            <a:schemeClr val="tx1"/>
                          </a:solidFill>
                          <a:effectLst>
                            <a:outerShdw blurRad="38100" dist="38100" dir="2700000" algn="tl">
                              <a:srgbClr val="000000"/>
                            </a:outerShdw>
                          </a:effectLst>
                          <a:latin typeface="Arial" panose="020B0604020202020204" pitchFamily="34" charset="0"/>
                        </a:defRPr>
                      </a:lvl3pPr>
                      <a:lvl4pPr>
                        <a:spcBef>
                          <a:spcPct val="20000"/>
                        </a:spcBef>
                        <a:buClr>
                          <a:schemeClr val="folHlink"/>
                        </a:buClr>
                        <a:buSzPct val="50000"/>
                        <a:buFont typeface="Wingdings" panose="05000000000000000000" pitchFamily="2" charset="2"/>
                        <a:defRPr>
                          <a:solidFill>
                            <a:schemeClr val="tx1"/>
                          </a:solidFill>
                          <a:effectLst>
                            <a:outerShdw blurRad="38100" dist="38100" dir="2700000" algn="tl">
                              <a:srgbClr val="000000"/>
                            </a:outerShdw>
                          </a:effectLst>
                          <a:latin typeface="Arial" panose="020B0604020202020204" pitchFamily="34" charset="0"/>
                        </a:defRPr>
                      </a:lvl4pPr>
                      <a:lvl5pPr>
                        <a:spcBef>
                          <a:spcPct val="20000"/>
                        </a:spcBef>
                        <a:buClr>
                          <a:schemeClr val="hlink"/>
                        </a:buClr>
                        <a:defRPr>
                          <a:solidFill>
                            <a:schemeClr val="tx1"/>
                          </a:solidFill>
                          <a:effectLst>
                            <a:outerShdw blurRad="38100" dist="38100" dir="2700000" algn="tl">
                              <a:srgbClr val="000000"/>
                            </a:outerShdw>
                          </a:effectLst>
                          <a:latin typeface="Arial" panose="020B0604020202020204" pitchFamily="34" charset="0"/>
                        </a:defRPr>
                      </a:lvl5pPr>
                      <a:lvl6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panose="020B0604020202020204" pitchFamily="34" charset="0"/>
                        </a:defRPr>
                      </a:lvl6pPr>
                      <a:lvl7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panose="020B0604020202020204" pitchFamily="34" charset="0"/>
                        </a:defRPr>
                      </a:lvl7pPr>
                      <a:lvl8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panose="020B0604020202020204" pitchFamily="34" charset="0"/>
                        </a:defRPr>
                      </a:lvl8pPr>
                      <a:lvl9pPr fontAlgn="base">
                        <a:spcBef>
                          <a:spcPct val="20000"/>
                        </a:spcBef>
                        <a:spcAft>
                          <a:spcPct val="0"/>
                        </a:spcAft>
                        <a:buClr>
                          <a:schemeClr val="hlink"/>
                        </a:buClr>
                        <a:defRPr>
                          <a:solidFill>
                            <a:schemeClr val="tx1"/>
                          </a:solidFill>
                          <a:effectLst>
                            <a:outerShdw blurRad="38100" dist="38100" dir="2700000" algn="tl">
                              <a:srgbClr val="000000"/>
                            </a:outerShdw>
                          </a:effectLst>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0" i="0" u="none" strike="noStrike" cap="none" normalizeH="0" baseline="0" smtClean="0">
                        <a:ln>
                          <a:noFill/>
                        </a:ln>
                        <a:solidFill>
                          <a:schemeClr val="tx1"/>
                        </a:solidFill>
                        <a:effectLst>
                          <a:outerShdw blurRad="38100" dist="38100" dir="2700000" algn="tl">
                            <a:srgbClr val="000000"/>
                          </a:outerShdw>
                        </a:effectLst>
                        <a:latin typeface="Arial" panose="020B0604020202020204" pitchFamily="34" charset="0"/>
                      </a:endParaRPr>
                    </a:p>
                  </a:txBody>
                  <a:tcPr horzOverflow="overflow">
                    <a:lnL cap="flat">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40970"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5175"/>
            <a:ext cx="4643438"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1"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3789363"/>
            <a:ext cx="4427537" cy="306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2" name="Picture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765175"/>
            <a:ext cx="4427537"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3" name="Picture 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789363"/>
            <a:ext cx="4643438" cy="306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0061787"/>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442913" y="103188"/>
            <a:ext cx="8243887" cy="661987"/>
          </a:xfrm>
        </p:spPr>
        <p:txBody>
          <a:bodyPr/>
          <a:lstStyle/>
          <a:p>
            <a:pPr eaLnBrk="1" hangingPunct="1">
              <a:defRPr/>
            </a:pPr>
            <a:r>
              <a:rPr lang="ru-RU" sz="4000" smtClean="0"/>
              <a:t>Тупро</a:t>
            </a:r>
            <a:r>
              <a:rPr lang="uz-Cyrl-UZ" sz="4000" smtClean="0"/>
              <a:t>қ остидан суғориш</a:t>
            </a:r>
            <a:endParaRPr lang="ru-RU" sz="4000" smtClean="0"/>
          </a:p>
        </p:txBody>
      </p:sp>
      <p:pic>
        <p:nvPicPr>
          <p:cNvPr id="41987" name="Picture 3" descr="DSC000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219200"/>
            <a:ext cx="83820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112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539750" y="836613"/>
            <a:ext cx="8243888" cy="446087"/>
          </a:xfrm>
        </p:spPr>
        <p:txBody>
          <a:bodyPr/>
          <a:lstStyle/>
          <a:p>
            <a:pPr eaLnBrk="1" hangingPunct="1">
              <a:defRPr/>
            </a:pPr>
            <a:r>
              <a:rPr lang="uz-Cyrl-UZ" sz="3000" b="1" smtClean="0"/>
              <a:t/>
            </a:r>
            <a:br>
              <a:rPr lang="uz-Cyrl-UZ" sz="3000" b="1" smtClean="0"/>
            </a:br>
            <a:r>
              <a:rPr lang="uz-Cyrl-UZ" sz="3000" b="1" smtClean="0"/>
              <a:t>Ғўзани суғоришнинг анъанавий ва истиқболли усуллари</a:t>
            </a:r>
            <a:r>
              <a:rPr lang="uz-Cyrl-UZ" sz="3000" smtClean="0"/>
              <a:t/>
            </a:r>
            <a:br>
              <a:rPr lang="uz-Cyrl-UZ" sz="3000" smtClean="0"/>
            </a:br>
            <a:r>
              <a:rPr lang="uz-Cyrl-UZ" sz="2000" smtClean="0"/>
              <a:t>(анъанавий усул)</a:t>
            </a:r>
            <a:endParaRPr lang="ru-RU" sz="2000" smtClean="0"/>
          </a:p>
        </p:txBody>
      </p:sp>
      <p:pic>
        <p:nvPicPr>
          <p:cNvPr id="430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600200"/>
            <a:ext cx="79248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73503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539750" y="476250"/>
            <a:ext cx="8229600" cy="107950"/>
          </a:xfrm>
        </p:spPr>
        <p:txBody>
          <a:bodyPr/>
          <a:lstStyle/>
          <a:p>
            <a:pPr eaLnBrk="1" hangingPunct="1">
              <a:defRPr/>
            </a:pPr>
            <a:r>
              <a:rPr lang="uz-Cyrl-UZ" sz="2600" smtClean="0"/>
              <a:t>Кўчма қувурлар ёрдамида ғўзани суғориш</a:t>
            </a:r>
            <a:r>
              <a:rPr lang="uz-Cyrl-UZ" sz="4000" smtClean="0"/>
              <a:t> </a:t>
            </a:r>
            <a:endParaRPr lang="ru-RU" sz="4000" smtClean="0"/>
          </a:p>
        </p:txBody>
      </p:sp>
      <p:pic>
        <p:nvPicPr>
          <p:cNvPr id="4403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838200"/>
            <a:ext cx="8763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54237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defRPr/>
            </a:pPr>
            <a:r>
              <a:rPr lang="uz-Cyrl-UZ" sz="3600" dirty="0" smtClean="0"/>
              <a:t>Полимер металл кўчма лотоклар ёрдамида ғўзани суғориш</a:t>
            </a:r>
            <a:r>
              <a:rPr lang="uz-Cyrl-UZ" sz="3200" dirty="0" smtClean="0"/>
              <a:t> </a:t>
            </a:r>
            <a:endParaRPr lang="ru-RU" sz="3200" dirty="0" smtClean="0"/>
          </a:p>
        </p:txBody>
      </p:sp>
      <p:sp>
        <p:nvSpPr>
          <p:cNvPr id="45059" name="Rectangle 3"/>
          <p:cNvSpPr>
            <a:spLocks noGrp="1" noChangeArrowheads="1"/>
          </p:cNvSpPr>
          <p:nvPr>
            <p:ph type="body" idx="1"/>
          </p:nvPr>
        </p:nvSpPr>
        <p:spPr/>
        <p:txBody>
          <a:bodyPr/>
          <a:lstStyle/>
          <a:p>
            <a:pPr eaLnBrk="1" hangingPunct="1"/>
            <a:endParaRPr lang="ru-RU" altLang="ru-RU" smtClean="0"/>
          </a:p>
        </p:txBody>
      </p:sp>
      <p:pic>
        <p:nvPicPr>
          <p:cNvPr id="450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600200"/>
            <a:ext cx="86106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760502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442913" y="103188"/>
            <a:ext cx="8243887" cy="735012"/>
          </a:xfrm>
        </p:spPr>
        <p:txBody>
          <a:bodyPr/>
          <a:lstStyle/>
          <a:p>
            <a:pPr eaLnBrk="1" hangingPunct="1">
              <a:defRPr/>
            </a:pPr>
            <a:r>
              <a:rPr lang="uz-Cyrl-UZ" sz="2600" smtClean="0"/>
              <a:t>Эгилувчан қувурлар ёрдамида ғўзани суғориш</a:t>
            </a:r>
            <a:endParaRPr lang="ru-RU" sz="2600" smtClean="0"/>
          </a:p>
        </p:txBody>
      </p:sp>
      <p:pic>
        <p:nvPicPr>
          <p:cNvPr id="4608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66800"/>
            <a:ext cx="88392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66419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442913" y="103188"/>
            <a:ext cx="8243887" cy="560387"/>
          </a:xfrm>
        </p:spPr>
        <p:txBody>
          <a:bodyPr/>
          <a:lstStyle/>
          <a:p>
            <a:pPr eaLnBrk="1" hangingPunct="1">
              <a:defRPr/>
            </a:pPr>
            <a:r>
              <a:rPr lang="uz-Cyrl-UZ" sz="2100" smtClean="0"/>
              <a:t>Ўқ ариқларни кузги буғдой сомони билан мулчалаб суғориш усули</a:t>
            </a:r>
            <a:endParaRPr lang="ru-RU" sz="2100" smtClean="0"/>
          </a:p>
        </p:txBody>
      </p:sp>
      <p:pic>
        <p:nvPicPr>
          <p:cNvPr id="4710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765175"/>
            <a:ext cx="861060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99065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9"/>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547813" y="1916113"/>
            <a:ext cx="6408737" cy="4710112"/>
          </a:xfrm>
          <a:noFill/>
        </p:spPr>
      </p:pic>
      <p:sp>
        <p:nvSpPr>
          <p:cNvPr id="34819" name="Rectangle 3"/>
          <p:cNvSpPr>
            <a:spLocks noGrp="1" noChangeArrowheads="1"/>
          </p:cNvSpPr>
          <p:nvPr>
            <p:ph type="title"/>
          </p:nvPr>
        </p:nvSpPr>
        <p:spPr>
          <a:xfrm>
            <a:off x="457200" y="274638"/>
            <a:ext cx="8229600" cy="1057275"/>
          </a:xfrm>
        </p:spPr>
        <p:txBody>
          <a:bodyPr/>
          <a:lstStyle/>
          <a:p>
            <a:pPr eaLnBrk="1" hangingPunct="1">
              <a:defRPr/>
            </a:pPr>
            <a:r>
              <a:rPr lang="uz-Cyrl-UZ" sz="2800" b="1" smtClean="0"/>
              <a:t>СУҒОРИШ ТЕХНОЛОГИЯЛАРИ</a:t>
            </a:r>
            <a:r>
              <a:rPr lang="uz-Cyrl-UZ" sz="2400" b="1" smtClean="0"/>
              <a:t/>
            </a:r>
            <a:br>
              <a:rPr lang="uz-Cyrl-UZ" sz="2400" b="1" smtClean="0"/>
            </a:br>
            <a:r>
              <a:rPr lang="uz-Cyrl-UZ" sz="2400" b="1" smtClean="0"/>
              <a:t>ирригацион эрозияга учраган </a:t>
            </a:r>
            <a:br>
              <a:rPr lang="uz-Cyrl-UZ" sz="2400" b="1" smtClean="0"/>
            </a:br>
            <a:r>
              <a:rPr lang="uz-Cyrl-UZ" sz="2400" b="1" smtClean="0"/>
              <a:t>майдонларни суғориш </a:t>
            </a:r>
            <a:endParaRPr lang="ru-RU" sz="2400" b="1" smtClean="0"/>
          </a:p>
        </p:txBody>
      </p:sp>
    </p:spTree>
    <p:extLst>
      <p:ext uri="{BB962C8B-B14F-4D97-AF65-F5344CB8AC3E}">
        <p14:creationId xmlns:p14="http://schemas.microsoft.com/office/powerpoint/2010/main" val="2701998355"/>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defRPr/>
            </a:pPr>
            <a:r>
              <a:rPr lang="uz-Cyrl-UZ" sz="2800" b="1" smtClean="0"/>
              <a:t>СУҒОРИШ ТЕХНОЛОГИЯЛАРИ</a:t>
            </a:r>
            <a:br>
              <a:rPr lang="uz-Cyrl-UZ" sz="2800" b="1" smtClean="0"/>
            </a:br>
            <a:r>
              <a:rPr lang="uz-Cyrl-UZ" sz="2800" b="1" smtClean="0"/>
              <a:t>ёмғирлатиб суғориш</a:t>
            </a:r>
            <a:endParaRPr lang="ru-RU" sz="2800" b="1" smtClean="0"/>
          </a:p>
        </p:txBody>
      </p:sp>
      <p:pic>
        <p:nvPicPr>
          <p:cNvPr id="49155" name="Picture 3" descr="srlhoz_teh2_5"/>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1916113"/>
            <a:ext cx="5076825" cy="2995612"/>
          </a:xfrm>
          <a:noFill/>
        </p:spPr>
      </p:pic>
      <p:pic>
        <p:nvPicPr>
          <p:cNvPr id="49156" name="Picture 4" descr="srlhoz_teh1_5"/>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427538" y="3816350"/>
            <a:ext cx="4716462" cy="3041650"/>
          </a:xfrm>
          <a:noFill/>
        </p:spPr>
      </p:pic>
    </p:spTree>
    <p:extLst>
      <p:ext uri="{BB962C8B-B14F-4D97-AF65-F5344CB8AC3E}">
        <p14:creationId xmlns:p14="http://schemas.microsoft.com/office/powerpoint/2010/main" val="3792754960"/>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nchor="ctr"/>
          <a:lstStyle/>
          <a:p>
            <a:pPr eaLnBrk="1" hangingPunct="1">
              <a:defRPr/>
            </a:pPr>
            <a:r>
              <a:rPr lang="uz-Cyrl-UZ" sz="2000" b="1" smtClean="0"/>
              <a:t>Дала</a:t>
            </a:r>
            <a:r>
              <a:rPr lang="ru-RU" sz="2000" b="1" smtClean="0"/>
              <a:t>нинг нишаблиги ва тупро</a:t>
            </a:r>
            <a:r>
              <a:rPr lang="uz-Cyrl-UZ" sz="2000" b="1" smtClean="0"/>
              <a:t>қ</a:t>
            </a:r>
            <a:r>
              <a:rPr lang="ru-RU" sz="2000" b="1" smtClean="0"/>
              <a:t>ни</a:t>
            </a:r>
            <a:r>
              <a:rPr lang="uz-Cyrl-UZ" sz="2000" b="1" smtClean="0"/>
              <a:t> сув ўтказквчанлигига қараб эгат узунлигини белгилаш ва эгатга бериладиган сув оқими</a:t>
            </a:r>
            <a:endParaRPr lang="ru-RU" sz="2000" b="1" smtClean="0"/>
          </a:p>
        </p:txBody>
      </p:sp>
      <p:graphicFrame>
        <p:nvGraphicFramePr>
          <p:cNvPr id="44035" name="Group 3"/>
          <p:cNvGraphicFramePr>
            <a:graphicFrameLocks noGrp="1"/>
          </p:cNvGraphicFramePr>
          <p:nvPr>
            <p:ph idx="1"/>
          </p:nvPr>
        </p:nvGraphicFramePr>
        <p:xfrm>
          <a:off x="152400" y="1371600"/>
          <a:ext cx="8763000" cy="5140326"/>
        </p:xfrm>
        <a:graphic>
          <a:graphicData uri="http://schemas.openxmlformats.org/drawingml/2006/table">
            <a:tbl>
              <a:tblPr/>
              <a:tblGrid>
                <a:gridCol w="1739900">
                  <a:extLst>
                    <a:ext uri="{9D8B030D-6E8A-4147-A177-3AD203B41FA5}">
                      <a16:colId xmlns:a16="http://schemas.microsoft.com/office/drawing/2014/main" val="20000"/>
                    </a:ext>
                  </a:extLst>
                </a:gridCol>
                <a:gridCol w="1736725">
                  <a:extLst>
                    <a:ext uri="{9D8B030D-6E8A-4147-A177-3AD203B41FA5}">
                      <a16:colId xmlns:a16="http://schemas.microsoft.com/office/drawing/2014/main" val="20001"/>
                    </a:ext>
                  </a:extLst>
                </a:gridCol>
                <a:gridCol w="1322388">
                  <a:extLst>
                    <a:ext uri="{9D8B030D-6E8A-4147-A177-3AD203B41FA5}">
                      <a16:colId xmlns:a16="http://schemas.microsoft.com/office/drawing/2014/main" val="20002"/>
                    </a:ext>
                  </a:extLst>
                </a:gridCol>
                <a:gridCol w="1322387">
                  <a:extLst>
                    <a:ext uri="{9D8B030D-6E8A-4147-A177-3AD203B41FA5}">
                      <a16:colId xmlns:a16="http://schemas.microsoft.com/office/drawing/2014/main" val="20003"/>
                    </a:ext>
                  </a:extLst>
                </a:gridCol>
                <a:gridCol w="1319213">
                  <a:extLst>
                    <a:ext uri="{9D8B030D-6E8A-4147-A177-3AD203B41FA5}">
                      <a16:colId xmlns:a16="http://schemas.microsoft.com/office/drawing/2014/main" val="20004"/>
                    </a:ext>
                  </a:extLst>
                </a:gridCol>
                <a:gridCol w="1322387">
                  <a:extLst>
                    <a:ext uri="{9D8B030D-6E8A-4147-A177-3AD203B41FA5}">
                      <a16:colId xmlns:a16="http://schemas.microsoft.com/office/drawing/2014/main" val="20005"/>
                    </a:ext>
                  </a:extLst>
                </a:gridCol>
              </a:tblGrid>
              <a:tr h="822960">
                <a:tc rowSpan="2">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Ерларнинг нишаблиги</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Тупроқни сув ўтказувчанлиги</a:t>
                      </a:r>
                      <a:endParaRPr kumimoji="0" lang="ru-RU" sz="1600" b="0" i="0" u="none" strike="noStrike" cap="none" normalizeH="0" baseline="0" smtClean="0">
                        <a:ln>
                          <a:noFill/>
                        </a:ln>
                        <a:solidFill>
                          <a:schemeClr val="tx1"/>
                        </a:solidFill>
                        <a:effectLst/>
                        <a:latin typeface="Verdana" pitchFamily="34" charset="0"/>
                        <a:cs typeface="Times New Roman" pitchFamily="18" charset="0"/>
                      </a:endParaRPr>
                    </a:p>
                    <a:p>
                      <a:pPr marL="342900" marR="0" lvl="0" indent="-342900" algn="ctr" defTabSz="914400" rtl="0" eaLnBrk="0" fontAlgn="t" latinLnBrk="0" hangingPunct="0">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cs typeface="Times New Roman" pitchFamily="18" charset="0"/>
                        </a:rPr>
                        <a:t>б</a:t>
                      </a:r>
                      <a:r>
                        <a:rPr kumimoji="0" lang="uz-Cyrl-UZ" sz="1600" b="0" i="0" u="none" strike="noStrike" cap="none" normalizeH="0" baseline="0" smtClean="0">
                          <a:ln>
                            <a:noFill/>
                          </a:ln>
                          <a:solidFill>
                            <a:schemeClr val="tx1"/>
                          </a:solidFill>
                          <a:effectLst/>
                          <a:latin typeface="Verdana" pitchFamily="34" charset="0"/>
                          <a:cs typeface="Times New Roman" pitchFamily="18" charset="0"/>
                        </a:rPr>
                        <a:t>ўйича</a:t>
                      </a:r>
                      <a:endParaRPr kumimoji="0" lang="ru-RU" sz="1600" b="0" i="0" u="none" strike="noStrike" cap="none" normalizeH="0" baseline="0" smtClean="0">
                        <a:ln>
                          <a:noFill/>
                        </a:ln>
                        <a:solidFill>
                          <a:schemeClr val="tx1"/>
                        </a:solidFill>
                        <a:effectLst/>
                        <a:latin typeface="Verdana" pitchFamily="34" charset="0"/>
                        <a:cs typeface="Times New Roman" pitchFamily="18" charset="0"/>
                      </a:endParaRPr>
                    </a:p>
                    <a:p>
                      <a:pPr marL="342900" marR="0" lvl="0" indent="-342900" algn="ctr" defTabSz="914400" rtl="0" eaLnBrk="0" fontAlgn="t" latinLnBrk="0" hangingPunct="0">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табақаланиши </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 Эгат узунлиги, м</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cs typeface="Times New Roman" pitchFamily="18" charset="0"/>
                        </a:rPr>
                        <a:t>Э</a:t>
                      </a:r>
                      <a:r>
                        <a:rPr kumimoji="0" lang="uz-Cyrl-UZ" sz="1600" b="0" i="0" u="none" strike="noStrike" cap="none" normalizeH="0" baseline="0" smtClean="0">
                          <a:ln>
                            <a:noFill/>
                          </a:ln>
                          <a:solidFill>
                            <a:schemeClr val="tx1"/>
                          </a:solidFill>
                          <a:effectLst/>
                          <a:latin typeface="Verdana" pitchFamily="34" charset="0"/>
                          <a:cs typeface="Times New Roman" pitchFamily="18" charset="0"/>
                        </a:rPr>
                        <a:t>гат</a:t>
                      </a:r>
                      <a:r>
                        <a:rPr kumimoji="0" lang="ru-RU" sz="1600" b="0" i="0" u="none" strike="noStrike" cap="none" normalizeH="0" baseline="0" smtClean="0">
                          <a:ln>
                            <a:noFill/>
                          </a:ln>
                          <a:solidFill>
                            <a:schemeClr val="tx1"/>
                          </a:solidFill>
                          <a:effectLst/>
                          <a:latin typeface="Verdana" pitchFamily="34" charset="0"/>
                          <a:cs typeface="Times New Roman" pitchFamily="18" charset="0"/>
                        </a:rPr>
                        <a:t>лар</a:t>
                      </a:r>
                      <a:r>
                        <a:rPr kumimoji="0" lang="uz-Cyrl-UZ" sz="1600" b="0" i="0" u="none" strike="noStrike" cap="none" normalizeH="0" baseline="0" smtClean="0">
                          <a:ln>
                            <a:noFill/>
                          </a:ln>
                          <a:solidFill>
                            <a:schemeClr val="tx1"/>
                          </a:solidFill>
                          <a:effectLst/>
                          <a:latin typeface="Verdana" pitchFamily="34" charset="0"/>
                          <a:cs typeface="Times New Roman" pitchFamily="18" charset="0"/>
                        </a:rPr>
                        <a:t>га бериладиган сув о</a:t>
                      </a:r>
                      <a:r>
                        <a:rPr kumimoji="0" lang="ru-RU" sz="1600" b="0" i="0" u="none" strike="noStrike" cap="none" normalizeH="0" baseline="0" smtClean="0">
                          <a:ln>
                            <a:noFill/>
                          </a:ln>
                          <a:solidFill>
                            <a:schemeClr val="tx1"/>
                          </a:solidFill>
                          <a:effectLst/>
                          <a:latin typeface="Verdana" pitchFamily="34" charset="0"/>
                          <a:cs typeface="Times New Roman" pitchFamily="18" charset="0"/>
                        </a:rPr>
                        <a:t>к</a:t>
                      </a:r>
                      <a:r>
                        <a:rPr kumimoji="0" lang="uz-Cyrl-UZ" sz="1600" b="0" i="0" u="none" strike="noStrike" cap="none" normalizeH="0" baseline="0" smtClean="0">
                          <a:ln>
                            <a:noFill/>
                          </a:ln>
                          <a:solidFill>
                            <a:schemeClr val="tx1"/>
                          </a:solidFill>
                          <a:effectLst/>
                          <a:latin typeface="Verdana" pitchFamily="34" charset="0"/>
                          <a:cs typeface="Times New Roman" pitchFamily="18" charset="0"/>
                        </a:rPr>
                        <a:t>ими, л/с</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cap="flat">
                      <a:noFill/>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extLst>
                  <a:ext uri="{0D108BD9-81ED-4DB2-BD59-A6C34878D82A}">
                    <a16:rowId xmlns:a16="http://schemas.microsoft.com/office/drawing/2014/main" val="10000"/>
                  </a:ext>
                </a:extLst>
              </a:tr>
              <a:tr h="982663">
                <a:tc vMerge="1">
                  <a:txBody>
                    <a:bodyPr/>
                    <a:lstStyle/>
                    <a:p>
                      <a:endParaRPr lang="ru-RU"/>
                    </a:p>
                  </a:txBody>
                  <a:tcPr/>
                </a:tc>
                <a:tc vMerge="1">
                  <a:txBody>
                    <a:bodyPr/>
                    <a:lstStyle/>
                    <a:p>
                      <a:endParaRPr lang="ru-RU"/>
                    </a:p>
                  </a:txBody>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Қатор ораси-60 см</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Қатор ораси-90 см</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Қатор ораси-60 см</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Қатор ораси-90 см</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79120">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Юқори, </a:t>
                      </a:r>
                      <a:r>
                        <a:rPr kumimoji="0" lang="en-US" sz="1600" b="0" i="0" u="none" strike="noStrike" cap="none" normalizeH="0" baseline="0" smtClean="0">
                          <a:ln>
                            <a:noFill/>
                          </a:ln>
                          <a:solidFill>
                            <a:schemeClr val="tx1"/>
                          </a:solidFill>
                          <a:effectLst/>
                          <a:latin typeface="Verdana" pitchFamily="34" charset="0"/>
                          <a:cs typeface="Times New Roman" pitchFamily="18" charset="0"/>
                        </a:rPr>
                        <a:t>&gt;</a:t>
                      </a:r>
                      <a:r>
                        <a:rPr kumimoji="0" lang="uz-Cyrl-UZ" sz="1600" b="0" i="0" u="none" strike="noStrike" cap="none" normalizeH="0" baseline="0" smtClean="0">
                          <a:ln>
                            <a:noFill/>
                          </a:ln>
                          <a:solidFill>
                            <a:schemeClr val="tx1"/>
                          </a:solidFill>
                          <a:effectLst/>
                          <a:latin typeface="Verdana" pitchFamily="34" charset="0"/>
                          <a:cs typeface="Times New Roman" pitchFamily="18" charset="0"/>
                        </a:rPr>
                        <a:t>0,007</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Ўртача </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110-120</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rPr>
                        <a:t> </a:t>
                      </a: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cs typeface="Times New Roman" pitchFamily="18" charset="0"/>
                        </a:rPr>
                        <a:t>0,2-0,3</a:t>
                      </a:r>
                      <a:endParaRPr kumimoji="0" lang="ru-RU"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cs typeface="Times New Roman" pitchFamily="18" charset="0"/>
                        </a:rPr>
                        <a:t>0,6-0,8</a:t>
                      </a:r>
                      <a:endParaRPr kumimoji="0" lang="ru-RU"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88975">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Ўртача, 0,003-0,007</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Ўртача </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100-110</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100-1</a:t>
                      </a:r>
                      <a:r>
                        <a:rPr kumimoji="0" lang="ru-RU" sz="1600" b="0" i="0" u="none" strike="noStrike" cap="none" normalizeH="0" baseline="0" smtClean="0">
                          <a:ln>
                            <a:noFill/>
                          </a:ln>
                          <a:solidFill>
                            <a:schemeClr val="tx1"/>
                          </a:solidFill>
                          <a:effectLst/>
                          <a:latin typeface="Verdana" pitchFamily="34" charset="0"/>
                          <a:cs typeface="Times New Roman" pitchFamily="18" charset="0"/>
                        </a:rPr>
                        <a:t>2</a:t>
                      </a:r>
                      <a:r>
                        <a:rPr kumimoji="0" lang="uz-Cyrl-UZ" sz="1600" b="0" i="0" u="none" strike="noStrike" cap="none" normalizeH="0" baseline="0" smtClean="0">
                          <a:ln>
                            <a:noFill/>
                          </a:ln>
                          <a:solidFill>
                            <a:schemeClr val="tx1"/>
                          </a:solidFill>
                          <a:effectLst/>
                          <a:latin typeface="Verdana" pitchFamily="34" charset="0"/>
                          <a:cs typeface="Times New Roman" pitchFamily="18" charset="0"/>
                        </a:rPr>
                        <a:t>0</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cs typeface="Times New Roman" pitchFamily="18" charset="0"/>
                        </a:rPr>
                        <a:t>0,3-0,4</a:t>
                      </a:r>
                      <a:endParaRPr kumimoji="0" lang="ru-RU"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cs typeface="Times New Roman" pitchFamily="18" charset="0"/>
                        </a:rPr>
                        <a:t>-</a:t>
                      </a:r>
                      <a:endParaRPr kumimoji="0" lang="ru-RU"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98463">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Паст, </a:t>
                      </a:r>
                      <a:r>
                        <a:rPr kumimoji="0" lang="en-US" sz="1600" b="0" i="0" u="none" strike="noStrike" cap="none" normalizeH="0" baseline="0" smtClean="0">
                          <a:ln>
                            <a:noFill/>
                          </a:ln>
                          <a:solidFill>
                            <a:schemeClr val="tx1"/>
                          </a:solidFill>
                          <a:effectLst/>
                          <a:latin typeface="Verdana" pitchFamily="34" charset="0"/>
                          <a:cs typeface="Times New Roman" pitchFamily="18" charset="0"/>
                        </a:rPr>
                        <a:t>&lt;</a:t>
                      </a:r>
                      <a:r>
                        <a:rPr kumimoji="0" lang="uz-Cyrl-UZ" sz="1600" b="0" i="0" u="none" strike="noStrike" cap="none" normalizeH="0" baseline="0" smtClean="0">
                          <a:ln>
                            <a:noFill/>
                          </a:ln>
                          <a:solidFill>
                            <a:schemeClr val="tx1"/>
                          </a:solidFill>
                          <a:effectLst/>
                          <a:latin typeface="Verdana" pitchFamily="34" charset="0"/>
                          <a:cs typeface="Times New Roman" pitchFamily="18" charset="0"/>
                        </a:rPr>
                        <a:t>0,003</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Ўртача</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80-100</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rPr>
                        <a:t> </a:t>
                      </a: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cs typeface="Times New Roman" pitchFamily="18" charset="0"/>
                        </a:rPr>
                        <a:t>0,4-0,6</a:t>
                      </a:r>
                      <a:endParaRPr kumimoji="0" lang="ru-RU"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cs typeface="Times New Roman" pitchFamily="18" charset="0"/>
                        </a:rPr>
                        <a:t>-</a:t>
                      </a:r>
                      <a:endParaRPr kumimoji="0" lang="ru-RU"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79120">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Юқори, </a:t>
                      </a:r>
                      <a:r>
                        <a:rPr kumimoji="0" lang="en-US" sz="1600" b="0" i="0" u="none" strike="noStrike" cap="none" normalizeH="0" baseline="0" smtClean="0">
                          <a:ln>
                            <a:noFill/>
                          </a:ln>
                          <a:solidFill>
                            <a:schemeClr val="tx1"/>
                          </a:solidFill>
                          <a:effectLst/>
                          <a:latin typeface="Verdana" pitchFamily="34" charset="0"/>
                          <a:cs typeface="Times New Roman" pitchFamily="18" charset="0"/>
                        </a:rPr>
                        <a:t>&gt;</a:t>
                      </a:r>
                      <a:r>
                        <a:rPr kumimoji="0" lang="uz-Cyrl-UZ" sz="1600" b="0" i="0" u="none" strike="noStrike" cap="none" normalizeH="0" baseline="0" smtClean="0">
                          <a:ln>
                            <a:noFill/>
                          </a:ln>
                          <a:solidFill>
                            <a:schemeClr val="tx1"/>
                          </a:solidFill>
                          <a:effectLst/>
                          <a:latin typeface="Verdana" pitchFamily="34" charset="0"/>
                          <a:cs typeface="Times New Roman" pitchFamily="18" charset="0"/>
                        </a:rPr>
                        <a:t>0,007</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Юқори </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80-100</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rPr>
                        <a:t> </a:t>
                      </a: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cs typeface="Times New Roman" pitchFamily="18" charset="0"/>
                        </a:rPr>
                        <a:t>0,3-0,4</a:t>
                      </a:r>
                      <a:endParaRPr kumimoji="0" lang="ru-RU"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cs typeface="Times New Roman" pitchFamily="18" charset="0"/>
                        </a:rPr>
                        <a:t>0,8-1,0</a:t>
                      </a:r>
                      <a:endParaRPr kumimoji="0" lang="ru-RU"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688975">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Ўртача, 0,003-0,007</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Юқори</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60-70</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cs typeface="Times New Roman" pitchFamily="18" charset="0"/>
                        </a:rPr>
                        <a:t>60-</a:t>
                      </a:r>
                      <a:r>
                        <a:rPr kumimoji="0" lang="uz-Cyrl-UZ" sz="1600" b="0" i="0" u="none" strike="noStrike" cap="none" normalizeH="0" baseline="0" smtClean="0">
                          <a:ln>
                            <a:noFill/>
                          </a:ln>
                          <a:solidFill>
                            <a:schemeClr val="tx1"/>
                          </a:solidFill>
                          <a:effectLst/>
                          <a:latin typeface="Verdana" pitchFamily="34" charset="0"/>
                          <a:cs typeface="Times New Roman" pitchFamily="18" charset="0"/>
                        </a:rPr>
                        <a:t>80</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cs typeface="Times New Roman" pitchFamily="18" charset="0"/>
                        </a:rPr>
                        <a:t>0,4-0,6</a:t>
                      </a:r>
                      <a:endParaRPr kumimoji="0" lang="ru-RU"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rPr>
                        <a:t> </a:t>
                      </a: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00050">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Паст, </a:t>
                      </a:r>
                      <a:r>
                        <a:rPr kumimoji="0" lang="en-US" sz="1600" b="0" i="0" u="none" strike="noStrike" cap="none" normalizeH="0" baseline="0" smtClean="0">
                          <a:ln>
                            <a:noFill/>
                          </a:ln>
                          <a:solidFill>
                            <a:schemeClr val="tx1"/>
                          </a:solidFill>
                          <a:effectLst/>
                          <a:latin typeface="Verdana" pitchFamily="34" charset="0"/>
                          <a:cs typeface="Times New Roman" pitchFamily="18" charset="0"/>
                        </a:rPr>
                        <a:t>&lt;</a:t>
                      </a:r>
                      <a:r>
                        <a:rPr kumimoji="0" lang="uz-Cyrl-UZ" sz="1600" b="0" i="0" u="none" strike="noStrike" cap="none" normalizeH="0" baseline="0" smtClean="0">
                          <a:ln>
                            <a:noFill/>
                          </a:ln>
                          <a:solidFill>
                            <a:schemeClr val="tx1"/>
                          </a:solidFill>
                          <a:effectLst/>
                          <a:latin typeface="Verdana" pitchFamily="34" charset="0"/>
                          <a:cs typeface="Times New Roman" pitchFamily="18" charset="0"/>
                        </a:rPr>
                        <a:t>0,003</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Юқори </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uz-Cyrl-UZ" sz="1600" b="0" i="0" u="none" strike="noStrike" cap="none" normalizeH="0" baseline="0" smtClean="0">
                          <a:ln>
                            <a:noFill/>
                          </a:ln>
                          <a:solidFill>
                            <a:schemeClr val="tx1"/>
                          </a:solidFill>
                          <a:effectLst/>
                          <a:latin typeface="Verdana" pitchFamily="34" charset="0"/>
                          <a:cs typeface="Times New Roman" pitchFamily="18" charset="0"/>
                        </a:rPr>
                        <a:t>50-60</a:t>
                      </a:r>
                      <a:endParaRPr kumimoji="0" lang="uz-Cyrl-UZ"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rPr>
                        <a:t> </a:t>
                      </a: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cs typeface="Times New Roman" pitchFamily="18" charset="0"/>
                        </a:rPr>
                        <a:t>0,7-0,5</a:t>
                      </a:r>
                      <a:endParaRPr kumimoji="0" lang="ru-RU" sz="1600" b="0" i="0" u="none" strike="noStrike" cap="none" normalizeH="0" baseline="0" smtClean="0">
                        <a:ln>
                          <a:noFill/>
                        </a:ln>
                        <a:solidFill>
                          <a:schemeClr val="tx1"/>
                        </a:solidFill>
                        <a:effectLst/>
                        <a:latin typeface="Verdana" pitchFamily="34" charset="0"/>
                      </a:endParaRP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0" lang="ru-RU" sz="1600" b="0" i="0" u="none" strike="noStrike" cap="none" normalizeH="0" baseline="0" smtClean="0">
                          <a:ln>
                            <a:noFill/>
                          </a:ln>
                          <a:solidFill>
                            <a:schemeClr val="tx1"/>
                          </a:solidFill>
                          <a:effectLst/>
                          <a:latin typeface="Verdana" pitchFamily="34" charset="0"/>
                        </a:rPr>
                        <a:t> </a:t>
                      </a:r>
                    </a:p>
                  </a:txBody>
                  <a:tcP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2946752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noChangeArrowheads="1"/>
          </p:cNvSpPr>
          <p:nvPr>
            <p:ph type="body" idx="1"/>
          </p:nvPr>
        </p:nvSpPr>
        <p:spPr>
          <a:xfrm>
            <a:off x="0" y="692150"/>
            <a:ext cx="8686800" cy="5364163"/>
          </a:xfrm>
        </p:spPr>
        <p:txBody>
          <a:bodyPr/>
          <a:lstStyle/>
          <a:p>
            <a:pPr algn="just" eaLnBrk="1" hangingPunct="1">
              <a:lnSpc>
                <a:spcPct val="80000"/>
              </a:lnSpc>
            </a:pPr>
            <a:r>
              <a:rPr lang="uz-Cyrl-UZ" altLang="ru-RU" sz="2400" smtClean="0"/>
              <a:t>Тупроқ шароитларига кўра, ғўза гуллагунга қадар суғорилмайдиган ёки бир марта, кўпинча экин қатор оралари 2 марта, кўклам серёгин келган йилларда, шунингдек, ўт босган майдонларда 3 мартагача культивация қилишга йўл қўйилади. Бундай ҳолларда кейинги культивациялар суғориш сонига боғлиқ бўлиб, одатда 2—3 марта ўтказилади. Агарда ғўза 3 марта суғорилса 2 марта, яъни биринчи ва иккинчи сувдан кейин, 5—6 марта суғорилганда кўпинча 3, баъзан 4 марта культивация қилинади. Борди-ю, ғўза мавсумда 8—9 марта суғорилса ҳам культивация сони деярли ўзгармайди. Илғорлар тажрибаси ва илмий текшириш ташкилотларининг кузатишлари, ўсув даврида ғўза қатор ораларини 4—5 марта, лекин тупроғи кеч қизийдиган оғир тупроқ ерларда, ўт босган, шунингдек, ғўзаси ўсишдан оркада қолган ерлардагина мустасно тарикасида 6—7, ҳатто 8 мартагача культивация килиш мумкин эканлигидан далолат беради.</a:t>
            </a:r>
            <a:endParaRPr lang="ru-RU" altLang="ru-RU" sz="2400" smtClean="0"/>
          </a:p>
        </p:txBody>
      </p:sp>
    </p:spTree>
    <p:extLst>
      <p:ext uri="{BB962C8B-B14F-4D97-AF65-F5344CB8AC3E}">
        <p14:creationId xmlns:p14="http://schemas.microsoft.com/office/powerpoint/2010/main" val="41302194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ctrTitle"/>
          </p:nvPr>
        </p:nvSpPr>
        <p:spPr>
          <a:xfrm>
            <a:off x="684213" y="333375"/>
            <a:ext cx="7772400" cy="792163"/>
          </a:xfrm>
        </p:spPr>
        <p:txBody>
          <a:bodyPr/>
          <a:lstStyle/>
          <a:p>
            <a:pPr eaLnBrk="1" hangingPunct="1">
              <a:lnSpc>
                <a:spcPct val="110000"/>
              </a:lnSpc>
            </a:pPr>
            <a:r>
              <a:rPr lang="uz-Cyrl-UZ" altLang="ru-RU" sz="3000" b="1" u="sng" smtClean="0">
                <a:solidFill>
                  <a:srgbClr val="FFFF00"/>
                </a:solidFill>
                <a:effectLst/>
              </a:rPr>
              <a:t>ТОМЧИЛАТИБ СУҒОРИШ</a:t>
            </a:r>
            <a:endParaRPr lang="ru-RU" altLang="ru-RU" sz="3000" b="1" u="sng" smtClean="0">
              <a:solidFill>
                <a:srgbClr val="FFFF00"/>
              </a:solidFill>
              <a:effectLst/>
            </a:endParaRPr>
          </a:p>
        </p:txBody>
      </p:sp>
      <p:sp>
        <p:nvSpPr>
          <p:cNvPr id="53251" name="Rectangle 3"/>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3252" name="Rectangle 4"/>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3253" name="Rectangle 5"/>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3254" name="Rectangle 6"/>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3255" name="Rectangle 7"/>
          <p:cNvSpPr>
            <a:spLocks noChangeArrowheads="1"/>
          </p:cNvSpPr>
          <p:nvPr/>
        </p:nvSpPr>
        <p:spPr bwMode="auto">
          <a:xfrm>
            <a:off x="468313" y="765175"/>
            <a:ext cx="8496300"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65125">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365125" algn="just" defTabSz="914400" rtl="0" eaLnBrk="1" fontAlgn="base" latinLnBrk="0" hangingPunct="1">
              <a:lnSpc>
                <a:spcPct val="100000"/>
              </a:lnSpc>
              <a:spcBef>
                <a:spcPct val="0"/>
              </a:spcBef>
              <a:spcAft>
                <a:spcPct val="0"/>
              </a:spcAft>
              <a:buClrTx/>
              <a:buSzTx/>
              <a:buFontTx/>
              <a:buNone/>
              <a:tabLst/>
              <a:defRPr/>
            </a:pPr>
            <a:endParaRPr kumimoji="0" lang="ru-RU" altLang="ru-RU" sz="21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3256" name="Rectangle 8"/>
          <p:cNvSpPr>
            <a:spLocks noChangeArrowheads="1"/>
          </p:cNvSpPr>
          <p:nvPr/>
        </p:nvSpPr>
        <p:spPr bwMode="auto">
          <a:xfrm>
            <a:off x="2593975" y="2046288"/>
            <a:ext cx="18542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3257" name="Rectangle 9"/>
          <p:cNvSpPr>
            <a:spLocks noChangeArrowheads="1"/>
          </p:cNvSpPr>
          <p:nvPr/>
        </p:nvSpPr>
        <p:spPr bwMode="auto">
          <a:xfrm>
            <a:off x="2593975" y="2046288"/>
            <a:ext cx="21018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3258" name="Rectangle 10"/>
          <p:cNvSpPr>
            <a:spLocks noChangeArrowheads="1"/>
          </p:cNvSpPr>
          <p:nvPr/>
        </p:nvSpPr>
        <p:spPr bwMode="auto">
          <a:xfrm>
            <a:off x="539750" y="1916113"/>
            <a:ext cx="8208963"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441325">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441325" algn="just" defTabSz="914400" rtl="0" eaLnBrk="1" fontAlgn="base" latinLnBrk="0" hangingPunct="1">
              <a:lnSpc>
                <a:spcPct val="100000"/>
              </a:lnSpc>
              <a:spcBef>
                <a:spcPct val="0"/>
              </a:spcBef>
              <a:spcAft>
                <a:spcPct val="0"/>
              </a:spcAft>
              <a:buClrTx/>
              <a:buSzTx/>
              <a:buFontTx/>
              <a:buNone/>
              <a:tabLst/>
              <a:defRPr/>
            </a:pPr>
            <a:r>
              <a:rPr kumimoji="0" lang="ru-RU" altLang="ru-RU" sz="2800" b="1" i="0" u="none" strike="noStrike" kern="1200" cap="none" spc="0" normalizeH="0" baseline="0" noProof="0" smtClean="0">
                <a:ln>
                  <a:noFill/>
                </a:ln>
                <a:solidFill>
                  <a:srgbClr val="FFFF00"/>
                </a:solidFill>
                <a:effectLst/>
                <a:uLnTx/>
                <a:uFillTx/>
                <a:latin typeface="Arial" panose="020B0604020202020204" pitchFamily="34" charset="0"/>
                <a:ea typeface="+mn-ea"/>
                <a:cs typeface="+mn-cs"/>
              </a:rPr>
              <a:t>Томчилатиб суғориш</a:t>
            </a:r>
            <a:r>
              <a:rPr kumimoji="0" lang="ru-RU" altLang="ru-RU"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 қишлоқ хўжалиги амалиётида қўлланилаётган нисбатан янги суғориш усули бўлиб, бунда махсус фильтрлар ёрдамида тозаланган сув  томчилатгичлар орқали томчи шаклида тупроққа берилиб, ўсимликнинг илдиз тизими энг кўп тарқалган тупроқ қатламини локаль намиқтиришга эришилади</a:t>
            </a:r>
            <a:r>
              <a:rPr kumimoji="0" lang="uz-Cyrl-UZ" altLang="ru-RU" sz="2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a:t>
            </a:r>
            <a:endParaRPr kumimoji="0" lang="ru-RU" altLang="ru-RU" sz="2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61115975"/>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ctrTitle"/>
          </p:nvPr>
        </p:nvSpPr>
        <p:spPr>
          <a:xfrm>
            <a:off x="395288" y="333375"/>
            <a:ext cx="8208962" cy="792163"/>
          </a:xfrm>
        </p:spPr>
        <p:txBody>
          <a:bodyPr/>
          <a:lstStyle/>
          <a:p>
            <a:pPr eaLnBrk="1" hangingPunct="1">
              <a:lnSpc>
                <a:spcPct val="110000"/>
              </a:lnSpc>
            </a:pPr>
            <a:r>
              <a:rPr lang="uz-Cyrl-UZ" altLang="ru-RU" sz="2600" b="1" u="sng" smtClean="0">
                <a:solidFill>
                  <a:srgbClr val="FFFF00"/>
                </a:solidFill>
                <a:effectLst/>
              </a:rPr>
              <a:t>ТОМЧИЛАТИБ</a:t>
            </a:r>
            <a:r>
              <a:rPr lang="ru-RU" altLang="ru-RU" sz="2600" b="1" u="sng" smtClean="0">
                <a:solidFill>
                  <a:srgbClr val="FFFF00"/>
                </a:solidFill>
                <a:effectLst/>
              </a:rPr>
              <a:t> СУҒОРИШ</a:t>
            </a:r>
            <a:r>
              <a:rPr lang="uz-Cyrl-UZ" altLang="ru-RU" sz="2600" b="1" u="sng" smtClean="0">
                <a:solidFill>
                  <a:srgbClr val="FFFF00"/>
                </a:solidFill>
                <a:effectLst/>
              </a:rPr>
              <a:t>НИНГ</a:t>
            </a:r>
            <a:r>
              <a:rPr lang="ru-RU" altLang="ru-RU" sz="2600" b="1" u="sng" smtClean="0">
                <a:solidFill>
                  <a:srgbClr val="FFFF00"/>
                </a:solidFill>
                <a:effectLst/>
              </a:rPr>
              <a:t> АФЗАЛЛИК</a:t>
            </a:r>
            <a:r>
              <a:rPr lang="uz-Cyrl-UZ" altLang="ru-RU" sz="2600" b="1" u="sng" smtClean="0">
                <a:solidFill>
                  <a:srgbClr val="FFFF00"/>
                </a:solidFill>
                <a:effectLst/>
              </a:rPr>
              <a:t> ВА КАМЧИЛИКЛАРИ</a:t>
            </a:r>
            <a:endParaRPr lang="ru-RU" altLang="ru-RU" sz="2600" b="1" u="sng" smtClean="0">
              <a:solidFill>
                <a:srgbClr val="FFFF00"/>
              </a:solidFill>
              <a:effectLst/>
            </a:endParaRPr>
          </a:p>
        </p:txBody>
      </p:sp>
      <p:sp>
        <p:nvSpPr>
          <p:cNvPr id="55299" name="Rectangle 3"/>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5300" name="Rectangle 4"/>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5301" name="Rectangle 5"/>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5302" name="Rectangle 6"/>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5303" name="Rectangle 7"/>
          <p:cNvSpPr>
            <a:spLocks noChangeArrowheads="1"/>
          </p:cNvSpPr>
          <p:nvPr/>
        </p:nvSpPr>
        <p:spPr bwMode="auto">
          <a:xfrm>
            <a:off x="2514600" y="2332038"/>
            <a:ext cx="247967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5304" name="Rectangle 8"/>
          <p:cNvSpPr>
            <a:spLocks noChangeArrowheads="1"/>
          </p:cNvSpPr>
          <p:nvPr/>
        </p:nvSpPr>
        <p:spPr bwMode="auto">
          <a:xfrm>
            <a:off x="2593975" y="2046288"/>
            <a:ext cx="18542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5305" name="Rectangle 9"/>
          <p:cNvSpPr>
            <a:spLocks noChangeArrowheads="1"/>
          </p:cNvSpPr>
          <p:nvPr/>
        </p:nvSpPr>
        <p:spPr bwMode="auto">
          <a:xfrm>
            <a:off x="2593975" y="2046288"/>
            <a:ext cx="21018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5306" name="Rectangle 10"/>
          <p:cNvSpPr>
            <a:spLocks noChangeArrowheads="1"/>
          </p:cNvSpPr>
          <p:nvPr/>
        </p:nvSpPr>
        <p:spPr bwMode="auto">
          <a:xfrm>
            <a:off x="2593975" y="2046288"/>
            <a:ext cx="21018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5307" name="Rectangle 11"/>
          <p:cNvSpPr>
            <a:spLocks noChangeArrowheads="1"/>
          </p:cNvSpPr>
          <p:nvPr/>
        </p:nvSpPr>
        <p:spPr bwMode="auto">
          <a:xfrm>
            <a:off x="468313" y="1157288"/>
            <a:ext cx="84963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274638">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274638" algn="just" defTabSz="914400" rtl="0" eaLnBrk="1" fontAlgn="base" latinLnBrk="0" hangingPunct="1">
              <a:lnSpc>
                <a:spcPct val="100000"/>
              </a:lnSpc>
              <a:spcBef>
                <a:spcPct val="0"/>
              </a:spcBef>
              <a:spcAft>
                <a:spcPct val="0"/>
              </a:spcAft>
              <a:buClrTx/>
              <a:buSzTx/>
              <a:buFontTx/>
              <a:buNone/>
              <a:tabLst/>
              <a:defRPr/>
            </a:pPr>
            <a:r>
              <a:rPr kumimoji="0" lang="uz-Cyrl-UZ" altLang="ru-RU" sz="2000" b="1" i="0" u="sng" strike="noStrike" kern="1200" cap="none" spc="0" normalizeH="0" baseline="0" noProof="0" smtClean="0">
                <a:ln>
                  <a:noFill/>
                </a:ln>
                <a:solidFill>
                  <a:srgbClr val="000000"/>
                </a:solidFill>
                <a:effectLst/>
                <a:uLnTx/>
                <a:uFillTx/>
                <a:latin typeface="Arial" panose="020B0604020202020204" pitchFamily="34" charset="0"/>
                <a:ea typeface="+mn-ea"/>
                <a:cs typeface="+mn-cs"/>
              </a:rPr>
              <a:t>Афзалликлари:</a:t>
            </a:r>
            <a:r>
              <a:rPr kumimoji="0" lang="uz-Cyrl-UZ"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 С</a:t>
            </a:r>
            <a:r>
              <a:rPr kumimoji="0" lang="ru-RU"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увдан тежамли фойдаланиш (</a:t>
            </a:r>
            <a:r>
              <a:rPr kumimoji="0" lang="uz-Cyrl-UZ"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15-20 %, боғ-ларда 2-3 марта</a:t>
            </a:r>
            <a:r>
              <a:rPr kumimoji="0" lang="ru-RU"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 сувни фильтрация ва буғланишга энг кам </a:t>
            </a:r>
            <a:r>
              <a:rPr kumimoji="0" lang="uz-Cyrl-UZ"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миқ-дор</a:t>
            </a:r>
            <a:r>
              <a:rPr kumimoji="0" lang="ru-RU"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да бўлиши; оқова чиқарилмаслиги; ирригация эрозиясини юзага келмаслиги; қатор ораларини зичланмасдан, доим юмшоқ ҳолда бўлиши; тупроқнинг қулай намлигини таъминланиши; ўғитларни тупроққа локаль киритиш имкониятининг мавжуд</a:t>
            </a:r>
            <a:r>
              <a:rPr kumimoji="0" lang="uz-Cyrl-UZ"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a:t>
            </a:r>
            <a:r>
              <a:rPr kumimoji="0" lang="ru-RU"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лиги; мураккаб рельефли жойларда қўллаш мумкинчилиги; ҳосилдорликни 20–50 фоизга ортиши  ва б</a:t>
            </a:r>
            <a:r>
              <a:rPr kumimoji="0" lang="uz-Cyrl-UZ"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ошқалар.</a:t>
            </a:r>
            <a:r>
              <a:rPr kumimoji="0" lang="ru-RU" altLang="ru-RU" sz="20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 </a:t>
            </a:r>
            <a:endParaRPr kumimoji="0" lang="uz-Cyrl-UZ"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a:p>
            <a:pPr marL="0" marR="0" lvl="0" indent="274638" algn="just" defTabSz="914400" rtl="0" eaLnBrk="1" fontAlgn="base" latinLnBrk="0" hangingPunct="1">
              <a:lnSpc>
                <a:spcPct val="100000"/>
              </a:lnSpc>
              <a:spcBef>
                <a:spcPct val="0"/>
              </a:spcBef>
              <a:spcAft>
                <a:spcPct val="0"/>
              </a:spcAft>
              <a:buClrTx/>
              <a:buSzTx/>
              <a:buFontTx/>
              <a:buNone/>
              <a:tabLst/>
              <a:defRPr/>
            </a:pPr>
            <a:endParaRPr kumimoji="0" lang="uz-Cyrl-UZ" altLang="ru-RU" sz="2000" b="1" i="0" u="sng"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a:p>
            <a:pPr marL="0" marR="0" lvl="0" indent="274638" algn="just" defTabSz="914400" rtl="0" eaLnBrk="1" fontAlgn="base" latinLnBrk="0" hangingPunct="1">
              <a:lnSpc>
                <a:spcPct val="100000"/>
              </a:lnSpc>
              <a:spcBef>
                <a:spcPct val="0"/>
              </a:spcBef>
              <a:spcAft>
                <a:spcPct val="0"/>
              </a:spcAft>
              <a:buClrTx/>
              <a:buSzTx/>
              <a:buFontTx/>
              <a:buNone/>
              <a:tabLst/>
              <a:defRPr/>
            </a:pPr>
            <a:r>
              <a:rPr kumimoji="0" lang="uz-Cyrl-UZ" altLang="ru-RU" sz="2000" b="1" i="0" u="sng" strike="noStrike" kern="1200" cap="none" spc="0" normalizeH="0" baseline="0" noProof="0" smtClean="0">
                <a:ln>
                  <a:noFill/>
                </a:ln>
                <a:solidFill>
                  <a:srgbClr val="000000"/>
                </a:solidFill>
                <a:effectLst/>
                <a:uLnTx/>
                <a:uFillTx/>
                <a:latin typeface="Arial" panose="020B0604020202020204" pitchFamily="34" charset="0"/>
                <a:ea typeface="+mn-ea"/>
                <a:cs typeface="+mn-cs"/>
              </a:rPr>
              <a:t>Камчиликлари</a:t>
            </a:r>
            <a:r>
              <a:rPr kumimoji="0" lang="uz-Cyrl-UZ" altLang="ru-RU" sz="2000" b="1"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t>:</a:t>
            </a:r>
            <a:r>
              <a:rPr kumimoji="0" lang="uz-Cyrl-UZ"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 Т</a:t>
            </a:r>
            <a:r>
              <a:rPr kumimoji="0" lang="ru-RU"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изимни барпо этишга асосий харажатларнинг нисбатан кўплиги; қувур ва томчилатгичларни сувдаги йирик қўшилмалар, кимёвий бирикмалар билан ифлосланиши ва сув ўтказмай қўйиши; сувни бир текисда тақсимланмаслиги; суғори</a:t>
            </a:r>
            <a:r>
              <a:rPr kumimoji="0" lang="uz-Cyrl-UZ"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a:t>
            </a:r>
            <a:r>
              <a:rPr kumimoji="0" lang="ru-RU"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ладиган дала микроиқлимини бошқариш мумкинчилигининг йўқлиги; боғ ва токзорларни қайта барпо этишда тизимни янги</a:t>
            </a:r>
            <a:r>
              <a:rPr kumimoji="0" lang="uz-Cyrl-UZ"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a:t>
            </a:r>
            <a:r>
              <a:rPr kumimoji="0" lang="ru-RU"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дан қуриш</a:t>
            </a:r>
            <a:r>
              <a:rPr kumimoji="0" lang="ru-RU" altLang="ru-RU" sz="18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 </a:t>
            </a:r>
            <a:r>
              <a:rPr kumimoji="0" lang="ru-RU"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лозимлиги ва б</a:t>
            </a:r>
            <a:r>
              <a:rPr kumimoji="0" lang="uz-Cyrl-UZ"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ошқалар</a:t>
            </a:r>
            <a:r>
              <a:rPr kumimoji="0" lang="ru-RU" altLang="ru-RU"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a:t>
            </a:r>
          </a:p>
        </p:txBody>
      </p:sp>
      <p:sp>
        <p:nvSpPr>
          <p:cNvPr id="55308" name="Rectangle 12"/>
          <p:cNvSpPr>
            <a:spLocks noChangeArrowheads="1"/>
          </p:cNvSpPr>
          <p:nvPr/>
        </p:nvSpPr>
        <p:spPr bwMode="auto">
          <a:xfrm>
            <a:off x="539750" y="1508125"/>
            <a:ext cx="83534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274638">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274638" algn="just" defTabSz="914400" rtl="0" eaLnBrk="1" fontAlgn="base" latinLnBrk="0" hangingPunct="1">
              <a:lnSpc>
                <a:spcPct val="100000"/>
              </a:lnSpc>
              <a:spcBef>
                <a:spcPct val="0"/>
              </a:spcBef>
              <a:spcAft>
                <a:spcPct val="0"/>
              </a:spcAft>
              <a:buClrTx/>
              <a:buSzTx/>
              <a:buFontTx/>
              <a:buNone/>
              <a:tabLst/>
              <a:defRPr/>
            </a:pPr>
            <a:endParaRPr kumimoji="0" lang="ru-RU" altLang="ru-RU" sz="16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0249592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1"/>
          <p:cNvSpPr>
            <a:spLocks noChangeArrowheads="1"/>
          </p:cNvSpPr>
          <p:nvPr/>
        </p:nvSpPr>
        <p:spPr bwMode="auto">
          <a:xfrm>
            <a:off x="539750" y="428625"/>
            <a:ext cx="8280400" cy="538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24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uz-Cyrl-UZ" altLang="ru-RU"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     </a:t>
            </a:r>
            <a:r>
              <a:rPr kumimoji="0" lang="ru-RU" altLang="ru-RU"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Тупроқ орасидан суғоришда ўсимлик илдизи тарқалган қатламга сув тупроқ сатҳидан 40-60 см чуқурликка жойлаштирилган намиқтирувчи қувурлардан бевосита берилади. Бундай суғориш усули яхши капилляр хусусиятга эга бўлган ва тупроқ ости қатлами кам сув ўтказувчан тупроқларда яхши самара беради.</a:t>
            </a:r>
          </a:p>
        </p:txBody>
      </p:sp>
    </p:spTree>
    <p:extLst>
      <p:ext uri="{BB962C8B-B14F-4D97-AF65-F5344CB8AC3E}">
        <p14:creationId xmlns:p14="http://schemas.microsoft.com/office/powerpoint/2010/main" val="4205245118"/>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ctrTitle"/>
          </p:nvPr>
        </p:nvSpPr>
        <p:spPr>
          <a:xfrm>
            <a:off x="395288" y="188913"/>
            <a:ext cx="8389937" cy="865187"/>
          </a:xfrm>
        </p:spPr>
        <p:txBody>
          <a:bodyPr/>
          <a:lstStyle/>
          <a:p>
            <a:pPr eaLnBrk="1" hangingPunct="1">
              <a:defRPr/>
            </a:pPr>
            <a:r>
              <a:rPr lang="uz-Cyrl-UZ" sz="2400" b="1" u="sng" smtClean="0">
                <a:solidFill>
                  <a:srgbClr val="FFFF00"/>
                </a:solidFill>
              </a:rPr>
              <a:t>ТУПРОҚ ОРАСИДАН СУҒОРИШДА ТУПРОҚНИНГ НАМИҚИШ КОНТУРИ</a:t>
            </a:r>
            <a:endParaRPr lang="ru-RU" sz="2400" u="sng" smtClean="0">
              <a:solidFill>
                <a:srgbClr val="FFFF00"/>
              </a:solidFill>
            </a:endParaRPr>
          </a:p>
        </p:txBody>
      </p:sp>
      <p:sp>
        <p:nvSpPr>
          <p:cNvPr id="57347" name="Rectangle 3"/>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7348" name="Rectangle 4"/>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7349" name="Rectangle 5"/>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7350" name="Rectangle 6"/>
          <p:cNvSpPr>
            <a:spLocks noChangeArrowheads="1"/>
          </p:cNvSpPr>
          <p:nvPr/>
        </p:nvSpPr>
        <p:spPr bwMode="auto">
          <a:xfrm>
            <a:off x="2559050" y="2735263"/>
            <a:ext cx="20129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7351" name="Rectangle 7"/>
          <p:cNvSpPr>
            <a:spLocks noChangeArrowheads="1"/>
          </p:cNvSpPr>
          <p:nvPr/>
        </p:nvSpPr>
        <p:spPr bwMode="auto">
          <a:xfrm>
            <a:off x="2514600" y="2332038"/>
            <a:ext cx="247967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7352" name="Rectangle 8"/>
          <p:cNvSpPr>
            <a:spLocks noChangeArrowheads="1"/>
          </p:cNvSpPr>
          <p:nvPr/>
        </p:nvSpPr>
        <p:spPr bwMode="auto">
          <a:xfrm>
            <a:off x="2593975" y="2046288"/>
            <a:ext cx="18542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7353" name="Rectangle 9"/>
          <p:cNvSpPr>
            <a:spLocks noChangeArrowheads="1"/>
          </p:cNvSpPr>
          <p:nvPr/>
        </p:nvSpPr>
        <p:spPr bwMode="auto">
          <a:xfrm>
            <a:off x="2593975" y="2046288"/>
            <a:ext cx="21018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sp>
        <p:nvSpPr>
          <p:cNvPr id="57354" name="Rectangle 10"/>
          <p:cNvSpPr>
            <a:spLocks noChangeArrowheads="1"/>
          </p:cNvSpPr>
          <p:nvPr/>
        </p:nvSpPr>
        <p:spPr bwMode="auto">
          <a:xfrm>
            <a:off x="2593975" y="2046288"/>
            <a:ext cx="210185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800" b="0" i="0" u="none" strike="noStrike" kern="1200" cap="none" spc="0" normalizeH="0" baseline="0" noProof="0" smtClean="0">
              <a:ln>
                <a:noFill/>
              </a:ln>
              <a:solidFill>
                <a:srgbClr val="FFFFFF"/>
              </a:solidFill>
              <a:effectLst/>
              <a:uLnTx/>
              <a:uFillTx/>
              <a:latin typeface="Arial" panose="020B0604020202020204" pitchFamily="34" charset="0"/>
              <a:ea typeface="+mn-ea"/>
              <a:cs typeface="+mn-cs"/>
            </a:endParaRPr>
          </a:p>
        </p:txBody>
      </p:sp>
      <p:pic>
        <p:nvPicPr>
          <p:cNvPr id="57355"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2708275"/>
            <a:ext cx="8280400"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6" name="Rectangle 14"/>
          <p:cNvSpPr>
            <a:spLocks noChangeArrowheads="1"/>
          </p:cNvSpPr>
          <p:nvPr/>
        </p:nvSpPr>
        <p:spPr bwMode="auto">
          <a:xfrm>
            <a:off x="323850" y="981075"/>
            <a:ext cx="860425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274638">
              <a:spcBef>
                <a:spcPct val="20000"/>
              </a:spcBef>
              <a:buClr>
                <a:schemeClr val="hlink"/>
              </a:buClr>
              <a:buSzPct val="80000"/>
              <a:buFont typeface="Wingdings" panose="05000000000000000000" pitchFamily="2" charset="2"/>
              <a:buChar char="Ø"/>
              <a:defRPr sz="32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buChar char="l"/>
              <a:defRPr sz="28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buChar char="l"/>
              <a:defRPr sz="2000">
                <a:solidFill>
                  <a:schemeClr val="tx1"/>
                </a:solidFill>
                <a:latin typeface="Arial" panose="020B0604020202020204" pitchFamily="34" charset="0"/>
              </a:defRPr>
            </a:lvl4pPr>
            <a:lvl5pPr marL="2057400" indent="-228600">
              <a:spcBef>
                <a:spcPct val="20000"/>
              </a:spcBef>
              <a:buClr>
                <a:schemeClr val="hlink"/>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Char char="•"/>
              <a:defRPr sz="2000">
                <a:solidFill>
                  <a:schemeClr val="tx1"/>
                </a:solidFill>
                <a:latin typeface="Arial" panose="020B0604020202020204" pitchFamily="34" charset="0"/>
              </a:defRPr>
            </a:lvl9pPr>
          </a:lstStyle>
          <a:p>
            <a:pPr marL="0" marR="0" lvl="0" indent="274638" algn="just" defTabSz="914400" rtl="0" eaLnBrk="1" fontAlgn="base" latinLnBrk="0" hangingPunct="1">
              <a:lnSpc>
                <a:spcPct val="100000"/>
              </a:lnSpc>
              <a:spcBef>
                <a:spcPct val="0"/>
              </a:spcBef>
              <a:spcAft>
                <a:spcPct val="0"/>
              </a:spcAft>
              <a:buClrTx/>
              <a:buSzTx/>
              <a:buFontTx/>
              <a:buNone/>
              <a:tabLst/>
              <a:defRPr/>
            </a:pPr>
            <a:r>
              <a:rPr kumimoji="0" lang="ru-RU" altLang="ru-RU" sz="18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Тупроқ орасидан суғоришда сув 40–60 см чуқурлик</a:t>
            </a:r>
            <a:r>
              <a:rPr kumimoji="0" lang="uz-Cyrl-UZ" altLang="ru-RU" sz="18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к</a:t>
            </a:r>
            <a:r>
              <a:rPr kumimoji="0" lang="ru-RU" altLang="ru-RU" sz="18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а жойлаштирил</a:t>
            </a:r>
            <a:r>
              <a:rPr kumimoji="0" lang="uz-Cyrl-UZ" altLang="ru-RU" sz="18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a:t>
            </a:r>
            <a:r>
              <a:rPr kumimoji="0" lang="ru-RU" altLang="ru-RU" sz="18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ган намиқтирувчи қувурлар тизими орқали ўсимлик илдизи тарқалган тупроқ қатламига бевосита узатилади. Тупроқ орасидан суғориш истиқ</a:t>
            </a:r>
            <a:r>
              <a:rPr kumimoji="0" lang="uz-Cyrl-UZ" altLang="ru-RU" sz="18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a:t>
            </a:r>
            <a:r>
              <a:rPr kumimoji="0" lang="ru-RU" altLang="ru-RU" sz="18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болли усул ҳисобланиб, яхши капилляр</a:t>
            </a:r>
            <a:r>
              <a:rPr kumimoji="0" lang="uz-Cyrl-UZ" altLang="ru-RU" sz="18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лик</a:t>
            </a:r>
            <a:r>
              <a:rPr kumimoji="0" lang="ru-RU" altLang="ru-RU" sz="18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 хусусият</a:t>
            </a:r>
            <a:r>
              <a:rPr kumimoji="0" lang="uz-Cyrl-UZ" altLang="ru-RU" sz="18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и</a:t>
            </a:r>
            <a:r>
              <a:rPr kumimoji="0" lang="ru-RU" altLang="ru-RU" sz="1800" b="1" i="0" u="none" strike="noStrike" kern="1200" cap="none" spc="0" normalizeH="0" baseline="0" noProof="0" smtClean="0">
                <a:ln>
                  <a:noFill/>
                </a:ln>
                <a:solidFill>
                  <a:srgbClr val="FFFFFF"/>
                </a:solidFill>
                <a:effectLst/>
                <a:uLnTx/>
                <a:uFillTx/>
                <a:latin typeface="Arial" panose="020B0604020202020204" pitchFamily="34" charset="0"/>
                <a:ea typeface="+mn-ea"/>
                <a:cs typeface="+mn-cs"/>
              </a:rPr>
              <a:t>га эга бўлган ва тупроқ ости қатлами кам сув ўтказувчан тупроқларда юқори самара беради. </a:t>
            </a:r>
          </a:p>
        </p:txBody>
      </p:sp>
    </p:spTree>
    <p:extLst>
      <p:ext uri="{BB962C8B-B14F-4D97-AF65-F5344CB8AC3E}">
        <p14:creationId xmlns:p14="http://schemas.microsoft.com/office/powerpoint/2010/main" val="254688884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body" idx="1"/>
          </p:nvPr>
        </p:nvSpPr>
        <p:spPr>
          <a:xfrm>
            <a:off x="457200" y="836613"/>
            <a:ext cx="8229600" cy="5219700"/>
          </a:xfrm>
        </p:spPr>
        <p:txBody>
          <a:bodyPr/>
          <a:lstStyle/>
          <a:p>
            <a:pPr>
              <a:lnSpc>
                <a:spcPct val="80000"/>
              </a:lnSpc>
            </a:pPr>
            <a:r>
              <a:rPr lang="uz-Cyrl-UZ" altLang="ru-RU" sz="1800"/>
              <a:t>Шағал ва қумли қавати анча чуқур жойлашган ерларда ғўзани суғориш сони кам, лекин у тупроқнинг механикавий таркибига ва унинг сув сиғимига </a:t>
            </a:r>
            <a:r>
              <a:rPr lang="uz-Cyrl-UZ" altLang="ru-RU" sz="1800" i="1"/>
              <a:t>қараб </a:t>
            </a:r>
            <a:r>
              <a:rPr lang="uz-Cyrl-UZ" altLang="ru-RU" sz="1800"/>
              <a:t>турлича бўлиши мумкии.</a:t>
            </a:r>
          </a:p>
          <a:p>
            <a:pPr>
              <a:lnSpc>
                <a:spcPct val="80000"/>
              </a:lnSpc>
            </a:pPr>
            <a:r>
              <a:rPr lang="uz-Cyrl-UZ" altLang="ru-RU" sz="1800"/>
              <a:t>Тупроқдаги </a:t>
            </a:r>
            <a:r>
              <a:rPr lang="uz-Cyrl-UZ" altLang="ru-RU" sz="1800" i="1"/>
              <a:t>қум </a:t>
            </a:r>
            <a:r>
              <a:rPr lang="uz-Cyrl-UZ" altLang="ru-RU" sz="1800"/>
              <a:t>заррачалари қанчалик майда ва чанг ҳамда лойқа заррачалари кўп бўлса, демак, бу хилдаги тупроқнинг сув ўтказиш қобилияти шунчалик паст ва сув сиғими катта бўлади. Бундай ерларда ғўзани катта нормада, лекин камроқ суғориш талаб этилади.</a:t>
            </a:r>
          </a:p>
          <a:p>
            <a:pPr>
              <a:lnSpc>
                <a:spcPct val="80000"/>
              </a:lnSpc>
            </a:pPr>
            <a:r>
              <a:rPr lang="uz-Cyrl-UZ" altLang="ru-RU" sz="1800"/>
              <a:t>Эскидан ҳайдалиб келинадиган ерларнинг механикавий таркиби енгил тупроқларда </a:t>
            </a:r>
            <a:r>
              <a:rPr lang="uz-Cyrl-UZ" altLang="ru-RU" sz="1800" i="1"/>
              <a:t>(қум. </a:t>
            </a:r>
            <a:r>
              <a:rPr lang="uz-Cyrl-UZ" altLang="ru-RU" sz="1800"/>
              <a:t>заррачалари кўп бўлган ерларда) ғўза гектарига 600—800 </a:t>
            </a:r>
            <a:r>
              <a:rPr lang="uz-Cyrl-UZ" altLang="ru-RU" sz="1800" i="1"/>
              <a:t>м3, </a:t>
            </a:r>
            <a:r>
              <a:rPr lang="uz-Cyrl-UZ" altLang="ru-RU" sz="1800"/>
              <a:t>механикавий таркиби ўртача тупроқларда 800—1000 </a:t>
            </a:r>
            <a:r>
              <a:rPr lang="uz-Cyrl-UZ" altLang="ru-RU" sz="1800" i="1"/>
              <a:t>м3 </a:t>
            </a:r>
            <a:r>
              <a:rPr lang="uz-Cyrl-UZ" altLang="ru-RU" sz="1800"/>
              <a:t>ва оғир тупроқларда 1000—1200 </a:t>
            </a:r>
            <a:r>
              <a:rPr lang="uz-Cyrl-UZ" altLang="ru-RU" sz="1800" i="1"/>
              <a:t>м3 </a:t>
            </a:r>
            <a:r>
              <a:rPr lang="uz-Cyrl-UZ" altLang="ru-RU" sz="1800"/>
              <a:t>нормада суғорилади. Механикавий таркиби оғир (кўп қисмини чанг ва лойқа заррачалари ташкил қиладиган) тупроқларда ғўзани суғориш енгил тупроқлардагига қараганда кеч бошланади ва ўрта тугалланади.</a:t>
            </a:r>
          </a:p>
          <a:p>
            <a:pPr>
              <a:lnSpc>
                <a:spcPct val="80000"/>
              </a:lnSpc>
            </a:pPr>
            <a:r>
              <a:rPr lang="uz-Cyrl-UZ" altLang="ru-RU" sz="1800"/>
              <a:t>Бундан ташқари, ғўзани суғориш режими тупроқнинг қай даражада маданийлашганлигига ва унинг унумдорлигига ҳам </a:t>
            </a:r>
            <a:r>
              <a:rPr lang="uz-Cyrl-UZ" altLang="ru-RU" sz="1800" i="1"/>
              <a:t>боғлиқ.</a:t>
            </a:r>
            <a:endParaRPr lang="ru-RU" altLang="ru-RU" sz="1800" i="1"/>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442913" y="103188"/>
            <a:ext cx="8243887" cy="804862"/>
          </a:xfrm>
        </p:spPr>
        <p:txBody>
          <a:bodyPr/>
          <a:lstStyle/>
          <a:p>
            <a:r>
              <a:rPr lang="uz-Cyrl-UZ" altLang="ru-RU" sz="2400" b="1"/>
              <a:t>Ёмғирлатиб ва тупроқ остидан суғориш.</a:t>
            </a:r>
            <a:r>
              <a:rPr lang="ru-RU" altLang="ru-RU" sz="4000"/>
              <a:t> </a:t>
            </a:r>
          </a:p>
        </p:txBody>
      </p:sp>
      <p:sp>
        <p:nvSpPr>
          <p:cNvPr id="69635" name="Rectangle 3"/>
          <p:cNvSpPr>
            <a:spLocks noGrp="1" noChangeArrowheads="1"/>
          </p:cNvSpPr>
          <p:nvPr>
            <p:ph type="body" idx="1"/>
          </p:nvPr>
        </p:nvSpPr>
        <p:spPr>
          <a:xfrm>
            <a:off x="457200" y="1052513"/>
            <a:ext cx="8229600" cy="5003800"/>
          </a:xfrm>
        </p:spPr>
        <p:txBody>
          <a:bodyPr/>
          <a:lstStyle/>
          <a:p>
            <a:pPr>
              <a:lnSpc>
                <a:spcPct val="80000"/>
              </a:lnSpc>
            </a:pPr>
            <a:r>
              <a:rPr lang="ru-RU" altLang="ru-RU" sz="2000"/>
              <a:t>Oқap </a:t>
            </a:r>
            <a:r>
              <a:rPr lang="uz-Cyrl-UZ" altLang="ru-RU" sz="2000"/>
              <a:t>сув билан суғоришдан ташқари, ғўзани ёмғирлатиб суғориш усулидан ҳам фойдаланиш мумкин. Ёмғирлатиб суғоришда сув машина ёрдамида ҳавога отилиб чиқиб, у ерда майда томчиларга пар-чаланади ва ўсимлик ҳамда ерга ёмғир томчиси каби тушади.</a:t>
            </a:r>
          </a:p>
          <a:p>
            <a:pPr>
              <a:lnSpc>
                <a:spcPct val="80000"/>
              </a:lnSpc>
            </a:pPr>
            <a:r>
              <a:rPr lang="uz-Cyrl-UZ" altLang="ru-RU" sz="2000"/>
              <a:t>Ёмғирлатиб суғориш чучук ва кам минераллашган, ер ости сувлари юза (1—2 </a:t>
            </a:r>
            <a:r>
              <a:rPr lang="uz-Cyrl-UZ" altLang="ru-RU" sz="2000" i="1"/>
              <a:t>м </a:t>
            </a:r>
            <a:r>
              <a:rPr lang="uz-Cyrl-UZ" altLang="ru-RU" sz="2000"/>
              <a:t>гача) жойлашган, айниқса сув кўтариш қобилияти яхши бўлган тупроқларда ижобий натижа беради. Бундай шароитда, ғўза ёмғирлатиб суғорилганда, </a:t>
            </a:r>
            <a:r>
              <a:rPr lang="uz-Cyrl-UZ" altLang="ru-RU" sz="2000" i="1"/>
              <a:t>оқар </a:t>
            </a:r>
            <a:r>
              <a:rPr lang="uz-Cyrl-UZ" altLang="ru-RU" sz="2000"/>
              <a:t>сув билан суғорилгандагига қараганда сув оз нормада (ҳар галги суғоришда гектарига 300—500 </a:t>
            </a:r>
            <a:r>
              <a:rPr lang="uz-Cyrl-UZ" altLang="ru-RU" sz="2000" i="1"/>
              <a:t>м3) </a:t>
            </a:r>
            <a:r>
              <a:rPr lang="uz-Cyrl-UZ" altLang="ru-RU" sz="2000"/>
              <a:t>берилади. Бунда тупроқ 30—50 </a:t>
            </a:r>
            <a:r>
              <a:rPr lang="uz-Cyrl-UZ" altLang="ru-RU" sz="2000" i="1"/>
              <a:t>см </a:t>
            </a:r>
            <a:r>
              <a:rPr lang="uz-Cyrl-UZ" altLang="ru-RU" sz="2000"/>
              <a:t>гача намланади.</a:t>
            </a:r>
          </a:p>
          <a:p>
            <a:pPr>
              <a:lnSpc>
                <a:spcPct val="80000"/>
              </a:lnSpc>
            </a:pPr>
            <a:r>
              <a:rPr lang="uz-Cyrl-UZ" altLang="ru-RU" sz="2000"/>
              <a:t>Ғўзани ёмғирлатиб</a:t>
            </a:r>
            <a:r>
              <a:rPr lang="uz-Cyrl-UZ" altLang="ru-RU" sz="2000" b="1"/>
              <a:t> </a:t>
            </a:r>
            <a:r>
              <a:rPr lang="uz-Cyrl-UZ" altLang="ru-RU" sz="2000"/>
              <a:t>суғоришда ер ости сувлари чуқур жойлашган майдонларда ҳадг яхши натижаларга эри-шилади, лекин бунда тупроқнинг намициш қалинлигини ошириш, сув томчилари ёгдириш интенсивлигини камайтириш ва сув нормасини оширишга (гектарига 700— 1000 </a:t>
            </a:r>
            <a:r>
              <a:rPr lang="uz-Cyrl-UZ" altLang="ru-RU" sz="2000" i="1"/>
              <a:t>мъ </a:t>
            </a:r>
            <a:r>
              <a:rPr lang="uz-Cyrl-UZ" altLang="ru-RU" sz="2000"/>
              <a:t>гача) тўғри келди.</a:t>
            </a:r>
            <a:endParaRPr lang="ru-RU" altLang="ru-RU" sz="200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body" idx="1"/>
          </p:nvPr>
        </p:nvSpPr>
        <p:spPr>
          <a:xfrm>
            <a:off x="539750" y="981075"/>
            <a:ext cx="8229600" cy="4456113"/>
          </a:xfrm>
        </p:spPr>
        <p:txBody>
          <a:bodyPr/>
          <a:lstStyle/>
          <a:p>
            <a:pPr>
              <a:lnSpc>
                <a:spcPct val="80000"/>
              </a:lnSpc>
            </a:pPr>
            <a:r>
              <a:rPr lang="uz-Cyrl-UZ" altLang="ru-RU" sz="2000"/>
              <a:t>Бундан ташқарн, ёмғирлатиб суғориш тошлоқ;, қ</a:t>
            </a:r>
            <a:r>
              <a:rPr lang="uz-Cyrl-UZ" altLang="ru-RU" sz="2000" i="1"/>
              <a:t>ум-</a:t>
            </a:r>
            <a:r>
              <a:rPr lang="uz-Cyrl-UZ" altLang="ru-RU" sz="2000"/>
              <a:t>ли ва қ</a:t>
            </a:r>
            <a:r>
              <a:rPr lang="uz-Cyrl-UZ" altLang="ru-RU" sz="2000" i="1"/>
              <a:t>умоқ </a:t>
            </a:r>
            <a:r>
              <a:rPr lang="uz-Cyrl-UZ" altLang="ru-RU" sz="2000"/>
              <a:t>тупроқли ерлар учун ҳам истиқболли ҳисобланади. Чунки бундай ерларда сувнинг ғўза илдиз системаси жойлашган қаватдан пастга тушиб исроф бўлиши кузатилмайди.</a:t>
            </a:r>
          </a:p>
          <a:p>
            <a:pPr>
              <a:lnSpc>
                <a:spcPct val="80000"/>
              </a:lnSpc>
            </a:pPr>
            <a:r>
              <a:rPr lang="uz-Cyrl-UZ" altLang="ru-RU" sz="2000"/>
              <a:t>Ёмғирлатиб  суғоришнинг   яна   бир  фойдали   томони тундаки, бунда суғориш процессини механизациялашти-риш мумкин, майда Суғориш шохобчалари олйшга эҳти-еж қолмайди, ер текислашга нисбатан қўйиладиган талаблар камаяди. Емғирлатиб суғорилганда даланинг микро-иқлими   яхшиланади,   тупроқнинг   зичлашиш   процесси суст боради, аэроб бактерияларнинг фаолияти кучаяди ва тупроқнинг ортиқча   намиқишининг олди олинади. Бундан ташқари, ёмғирлатиб суғоришда   меҳнат унумдорлигп ниҳоятда юқори ва сув сарфи кам бўлади.</a:t>
            </a:r>
            <a:endParaRPr lang="ru-RU" altLang="ru-RU" sz="200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body" idx="1"/>
          </p:nvPr>
        </p:nvSpPr>
        <p:spPr>
          <a:xfrm>
            <a:off x="457200" y="404813"/>
            <a:ext cx="8229600" cy="5651500"/>
          </a:xfrm>
        </p:spPr>
        <p:txBody>
          <a:bodyPr/>
          <a:lstStyle/>
          <a:p>
            <a:pPr>
              <a:lnSpc>
                <a:spcPct val="80000"/>
              </a:lnSpc>
            </a:pPr>
            <a:r>
              <a:rPr lang="uz-Cyrl-UZ" altLang="ru-RU" sz="2000"/>
              <a:t>Тупроқ орасидан суғоришда сув озиқ моддалар билан биргаликда тўғридан-тўғри ўсимлик илдизларига боради, ер бети эса зичлашмайди ва юмшоқлигича </a:t>
            </a:r>
            <a:r>
              <a:rPr lang="ru-RU" altLang="ru-RU" sz="2000"/>
              <a:t>caiyia-</a:t>
            </a:r>
            <a:r>
              <a:rPr lang="uz-Cyrl-UZ" altLang="ru-RU" sz="2000"/>
              <a:t>нади, далани ўт босиши камаяди (бегона ўт уруглари сув билан далага келмайди), ўтоқ қилишга цшшнадиган харажат камаяди ва суғориш учун кетадиган сув сарфи ҳам тежалади. Пахта ҳосшш оқар сув билан суғоришдагига қараганда анча ошади.</a:t>
            </a:r>
          </a:p>
          <a:p>
            <a:pPr>
              <a:lnSpc>
                <a:spcPct val="80000"/>
              </a:lnSpc>
            </a:pPr>
            <a:r>
              <a:rPr lang="uz-Cyrl-UZ" altLang="ru-RU" sz="2000"/>
              <a:t>Тупроқ остидан суғориш усулини шўрланишга мойил бўлмаган ерларда ва нам капиллярлар орқали яхши кўтариладиган майдонларда қўлланиш мумкин. Тожикистонда (Пролетар райони) ва Ўзбекистонда (Мирзачўл шароитида) 1968—1972 йилларда олиб борилган синов ишлари тупроь; остидан суғориш усули келажакда янада такомиллаштирилганда ва унинг тузилиши учун қилинадиган ҳаражат қисқартирилганда, ғўзани суғоришда энг фойдали ва самарали усуллардан бири эканлигидан далолат беради.</a:t>
            </a:r>
            <a:endParaRPr lang="ru-RU" altLang="ru-RU" sz="200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Содержимое 2"/>
          <p:cNvSpPr>
            <a:spLocks noGrp="1"/>
          </p:cNvSpPr>
          <p:nvPr>
            <p:ph idx="4294967295"/>
          </p:nvPr>
        </p:nvSpPr>
        <p:spPr/>
        <p:txBody>
          <a:bodyPr/>
          <a:lstStyle/>
          <a:p>
            <a:pPr marL="273050" indent="-273050" algn="ctr"/>
            <a:r>
              <a:rPr lang="en-US" altLang="ru-RU" sz="6100"/>
              <a:t> </a:t>
            </a:r>
            <a:r>
              <a:rPr lang="uz-Cyrl-UZ" altLang="ru-RU" sz="6100"/>
              <a:t>Эътиборингиз учун рахмат</a:t>
            </a:r>
            <a:endParaRPr lang="ru-RU" altLang="ru-RU" sz="6100"/>
          </a:p>
        </p:txBody>
      </p:sp>
    </p:spTree>
  </p:cSld>
  <p:clrMapOvr>
    <a:masterClrMapping/>
  </p:clrMapOvr>
  <p:transition spd="slow" advClick="0" advTm="5000"/>
  <p:timing>
    <p:tnLst>
      <p:par>
        <p:cTn id="1" dur="indefinite" restart="never" nodeType="tmRoot"/>
      </p:par>
    </p:tnLst>
  </p:timing>
</p:sld>
</file>

<file path=ppt/theme/theme1.xml><?xml version="1.0" encoding="utf-8"?>
<a:theme xmlns:a="http://schemas.openxmlformats.org/drawingml/2006/main" name="Шары">
  <a:themeElements>
    <a:clrScheme name="Шары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Шары">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Шары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Шары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Шары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Шары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Шары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Шары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Шары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Шары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Шары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Круги">
  <a:themeElements>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Круги">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Круги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Круги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Круги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Круги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Круги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Круги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Круги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Круги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Пиксел">
  <a:themeElements>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Пиксел">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Пиксел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Пиксел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Пиксел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Пиксел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Пиксел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Пиксел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Пиксел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Пиксел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Пиксел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Пиксел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Пиксел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Шары">
  <a:themeElements>
    <a:clrScheme name="Шары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Шары">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Шары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Шары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Шары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Шары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Шары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Шары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Шары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Шары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Шары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Круги">
  <a:themeElements>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Круги">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Круги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Круги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Круги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Круги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Круги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Круги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Круги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Круги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Balloons</Template>
  <TotalTime>30</TotalTime>
  <Words>2082</Words>
  <Application>Microsoft Office PowerPoint</Application>
  <PresentationFormat>Экран (4:3)</PresentationFormat>
  <Paragraphs>212</Paragraphs>
  <Slides>37</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5</vt:i4>
      </vt:variant>
      <vt:variant>
        <vt:lpstr>Заголовки слайдов</vt:lpstr>
      </vt:variant>
      <vt:variant>
        <vt:i4>37</vt:i4>
      </vt:variant>
    </vt:vector>
  </HeadingPairs>
  <TitlesOfParts>
    <vt:vector size="47" baseType="lpstr">
      <vt:lpstr>Comic Sans MS</vt:lpstr>
      <vt:lpstr>Verdana</vt:lpstr>
      <vt:lpstr>Times New Roman</vt:lpstr>
      <vt:lpstr>UzKudr</vt:lpstr>
      <vt:lpstr>Arial</vt:lpstr>
      <vt:lpstr>Шары</vt:lpstr>
      <vt:lpstr>Круги</vt:lpstr>
      <vt:lpstr>Пиксел</vt:lpstr>
      <vt:lpstr>1_Шары</vt:lpstr>
      <vt:lpstr>1_Круги</vt:lpstr>
      <vt:lpstr>8-мавзу: Ғўзани суғориш </vt:lpstr>
      <vt:lpstr> Режа:</vt:lpstr>
      <vt:lpstr>Ғўза ҳаётида сувнинг роли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Ғўзанинг асосий пояси баландлигига ва сут-ка давомида ўртача ўсишига дараб ҳам су-гориш методи ишлаб чиқилган (П.П. Язиков, М.Б.Баракаев). 108-Ф ва 153-Ф ғўза навлари учун мўътадил ўсадиган стандарт ўсимлик тупларини шакллантириш мақсадида суғоришни қуйидаги кўрсаткичларга қараб бошқариш тавсия этилади</vt:lpstr>
      <vt:lpstr>Ғўзани суғориш сони ва меъёрлари</vt:lpstr>
      <vt:lpstr>Ғўзани ҳар хил суғориш усулларининг техник-иқтисодий кўрсаткичлари</vt:lpstr>
      <vt:lpstr>Презентация PowerPoint</vt:lpstr>
      <vt:lpstr>Ғўзани қатор оралатиб суғориш усули</vt:lpstr>
      <vt:lpstr>ЭГАТЛАРГА СУВНИ ҚОҒОЗ-САЛФЕТКАЛАР ЁРДАМИДА ТАҚСИМЛАШ</vt:lpstr>
      <vt:lpstr>ЯХШИ ТЕКИСЛАНМАГАН ДАЛАЛАРДА СУҒОРИШНИНГ АҲВОЛИ</vt:lpstr>
      <vt:lpstr>Презентация PowerPoint</vt:lpstr>
      <vt:lpstr>Презентация PowerPoint</vt:lpstr>
      <vt:lpstr>Тупроқ остидан суғориш</vt:lpstr>
      <vt:lpstr> Ғўзани суғоришнинг анъанавий ва истиқболли усуллари (анъанавий усул)</vt:lpstr>
      <vt:lpstr>Кўчма қувурлар ёрдамида ғўзани суғориш </vt:lpstr>
      <vt:lpstr>Полимер металл кўчма лотоклар ёрдамида ғўзани суғориш </vt:lpstr>
      <vt:lpstr>Эгилувчан қувурлар ёрдамида ғўзани суғориш</vt:lpstr>
      <vt:lpstr>Ўқ ариқларни кузги буғдой сомони билан мулчалаб суғориш усули</vt:lpstr>
      <vt:lpstr>СУҒОРИШ ТЕХНОЛОГИЯЛАРИ ирригацион эрозияга учраган  майдонларни суғориш </vt:lpstr>
      <vt:lpstr>СУҒОРИШ ТЕХНОЛОГИЯЛАРИ ёмғирлатиб суғориш</vt:lpstr>
      <vt:lpstr>Даланинг нишаблиги ва тупроқни сув ўтказквчанлигига қараб эгат узунлигини белгилаш ва эгатга бериладиган сув оқими</vt:lpstr>
      <vt:lpstr>Презентация PowerPoint</vt:lpstr>
      <vt:lpstr>ТОМЧИЛАТИБ СУҒОРИШ</vt:lpstr>
      <vt:lpstr>ТОМЧИЛАТИБ СУҒОРИШНИНГ АФЗАЛЛИК ВА КАМЧИЛИКЛАРИ</vt:lpstr>
      <vt:lpstr>Презентация PowerPoint</vt:lpstr>
      <vt:lpstr>ТУПРОҚ ОРАСИДАН СУҒОРИШДА ТУПРОҚНИНГ НАМИҚИШ КОНТУРИ</vt:lpstr>
      <vt:lpstr>Презентация PowerPoint</vt:lpstr>
      <vt:lpstr>Ёмғирлатиб ва тупроқ остидан суғориш. </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6</cp:revision>
  <cp:lastPrinted>1601-01-01T00:00:00Z</cp:lastPrinted>
  <dcterms:created xsi:type="dcterms:W3CDTF">2011-07-21T05:59:39Z</dcterms:created>
  <dcterms:modified xsi:type="dcterms:W3CDTF">2019-11-23T10:39:07Z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