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4.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5.xml" ContentType="application/vnd.openxmlformats-officedocument.theme+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6.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7.xml" ContentType="application/vnd.openxmlformats-officedocument.theme+xml"/>
  <Override PartName="/ppt/theme/themeOverride3.xml" ContentType="application/vnd.openxmlformats-officedocument.themeOverride+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8.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53" r:id="rId2"/>
    <p:sldMasterId id="2147483741" r:id="rId3"/>
    <p:sldMasterId id="2147484024" r:id="rId4"/>
    <p:sldMasterId id="2147484430" r:id="rId5"/>
    <p:sldMasterId id="2147484448" r:id="rId6"/>
    <p:sldMasterId id="2147484460" r:id="rId7"/>
    <p:sldMasterId id="2147484472" r:id="rId8"/>
    <p:sldMasterId id="2147484484" r:id="rId9"/>
  </p:sldMasterIdLst>
  <p:notesMasterIdLst>
    <p:notesMasterId r:id="rId28"/>
  </p:notesMasterIdLst>
  <p:sldIdLst>
    <p:sldId id="303" r:id="rId10"/>
    <p:sldId id="257" r:id="rId11"/>
    <p:sldId id="325" r:id="rId12"/>
    <p:sldId id="326" r:id="rId13"/>
    <p:sldId id="327" r:id="rId14"/>
    <p:sldId id="328" r:id="rId15"/>
    <p:sldId id="329" r:id="rId16"/>
    <p:sldId id="330" r:id="rId17"/>
    <p:sldId id="331" r:id="rId18"/>
    <p:sldId id="332" r:id="rId19"/>
    <p:sldId id="333" r:id="rId20"/>
    <p:sldId id="319" r:id="rId21"/>
    <p:sldId id="320" r:id="rId22"/>
    <p:sldId id="321" r:id="rId23"/>
    <p:sldId id="322" r:id="rId24"/>
    <p:sldId id="323" r:id="rId25"/>
    <p:sldId id="324" r:id="rId26"/>
    <p:sldId id="276" r:id="rId27"/>
  </p:sldIdLst>
  <p:sldSz cx="9144000" cy="6858000" type="screen4x3"/>
  <p:notesSz cx="6858000" cy="9144000"/>
  <p:custDataLst>
    <p:tags r:id="rId29"/>
  </p:custDataLst>
  <p:defaultTextStyle>
    <a:defPPr>
      <a:defRPr lang="ru-RU"/>
    </a:defPPr>
    <a:lvl1pPr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5pPr>
    <a:lvl6pPr marL="2286000" algn="l" defTabSz="914400" rtl="0" eaLnBrk="1" latinLnBrk="0" hangingPunct="1">
      <a:defRPr kern="1200">
        <a:solidFill>
          <a:schemeClr val="tx1"/>
        </a:solidFill>
        <a:latin typeface="Verdana" panose="020B0604030504040204" pitchFamily="34" charset="0"/>
        <a:ea typeface="+mn-ea"/>
        <a:cs typeface="+mn-cs"/>
      </a:defRPr>
    </a:lvl6pPr>
    <a:lvl7pPr marL="2743200" algn="l" defTabSz="914400" rtl="0" eaLnBrk="1" latinLnBrk="0" hangingPunct="1">
      <a:defRPr kern="1200">
        <a:solidFill>
          <a:schemeClr val="tx1"/>
        </a:solidFill>
        <a:latin typeface="Verdana" panose="020B0604030504040204" pitchFamily="34" charset="0"/>
        <a:ea typeface="+mn-ea"/>
        <a:cs typeface="+mn-cs"/>
      </a:defRPr>
    </a:lvl7pPr>
    <a:lvl8pPr marL="3200400" algn="l" defTabSz="914400" rtl="0" eaLnBrk="1" latinLnBrk="0" hangingPunct="1">
      <a:defRPr kern="1200">
        <a:solidFill>
          <a:schemeClr val="tx1"/>
        </a:solidFill>
        <a:latin typeface="Verdana" panose="020B0604030504040204" pitchFamily="34" charset="0"/>
        <a:ea typeface="+mn-ea"/>
        <a:cs typeface="+mn-cs"/>
      </a:defRPr>
    </a:lvl8pPr>
    <a:lvl9pPr marL="3657600" algn="l" defTabSz="914400" rtl="0" eaLnBrk="1" latinLnBrk="0" hangingPunct="1">
      <a:defRPr kern="1200">
        <a:solidFill>
          <a:schemeClr val="tx1"/>
        </a:solidFill>
        <a:latin typeface="Verdana" panose="020B060403050404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Темный стиль 1 — акцент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03447BB-5D67-496B-8E87-E561075AD55C}" styleName="Темный стиль 1 — акцент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Темный стиль 1 — акцент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Стиль из темы 2 - акцент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9012ECD-51FC-41F1-AA8D-1B2483CD663E}" styleName="Светлый стиль 2 — акцент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868" autoAdjust="0"/>
    <p:restoredTop sz="94660"/>
  </p:normalViewPr>
  <p:slideViewPr>
    <p:cSldViewPr>
      <p:cViewPr varScale="1">
        <p:scale>
          <a:sx n="66" d="100"/>
          <a:sy n="66" d="100"/>
        </p:scale>
        <p:origin x="153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 Type="http://schemas.openxmlformats.org/officeDocument/2006/relationships/slideMaster" Target="slideMasters/slideMaster3.xml"/><Relationship Id="rId21" Type="http://schemas.openxmlformats.org/officeDocument/2006/relationships/slide" Target="slides/slide12.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notesMaster" Target="notesMasters/notesMaster1.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defRPr sz="1200"/>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defRPr sz="1200"/>
            </a:lvl1pPr>
          </a:lstStyle>
          <a:p>
            <a:pPr>
              <a:defRPr/>
            </a:pPr>
            <a:fld id="{560D522A-E8AA-41FD-AC94-6F1519ED3754}" type="datetimeFigureOut">
              <a:rPr lang="ru-RU"/>
              <a:pPr>
                <a:defRPr/>
              </a:pPr>
              <a:t>23.11.2019</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hangingPunct="1">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hangingPunct="1">
              <a:defRPr sz="1200"/>
            </a:lvl1pPr>
          </a:lstStyle>
          <a:p>
            <a:pPr>
              <a:defRPr/>
            </a:pPr>
            <a:fld id="{1EDF777A-2B09-4470-A046-A00E3DF0BDB7}" type="slidenum">
              <a:rPr lang="ru-RU"/>
              <a:pPr>
                <a:defRPr/>
              </a:pPr>
              <a:t>‹#›</a:t>
            </a:fld>
            <a:endParaRPr lang="ru-RU"/>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fld id="{D57F1D2F-063A-45E5-B416-C4F93DABF3C7}" type="slidenum">
              <a:rPr kumimoji="1" lang="zh-CN" altLang="en-US" smtClean="0">
                <a:solidFill>
                  <a:srgbClr val="000000"/>
                </a:solidFill>
                <a:latin typeface="Times New Roman" panose="02020603050405020304" pitchFamily="18" charset="0"/>
              </a:rPr>
              <a:pPr/>
              <a:t>1</a:t>
            </a:fld>
            <a:endParaRPr kumimoji="1" lang="en-US" altLang="zh-CN" smtClean="0">
              <a:solidFill>
                <a:srgbClr val="000000"/>
              </a:solidFill>
              <a:latin typeface="Times New Roman" panose="02020603050405020304" pitchFamily="18" charset="0"/>
            </a:endParaRPr>
          </a:p>
        </p:txBody>
      </p:sp>
      <p:sp>
        <p:nvSpPr>
          <p:cNvPr id="90115"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zh-CN"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Master" Target="../slideMasters/slideMaster6.xml"/><Relationship Id="rId1" Type="http://schemas.openxmlformats.org/officeDocument/2006/relationships/themeOverride" Target="../theme/themeOverride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Master" Target="../slideMasters/slideMaster6.xml"/><Relationship Id="rId1" Type="http://schemas.openxmlformats.org/officeDocument/2006/relationships/themeOverride" Target="../theme/themeOverride2.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jpeg"/><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Master" Target="../slideMasters/slideMaster7.xml"/><Relationship Id="rId1" Type="http://schemas.openxmlformats.org/officeDocument/2006/relationships/themeOverride" Target="../theme/themeOverride3.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6" name="AutoShape 4"/>
            <p:cNvSpPr>
              <a:spLocks noChangeArrowheads="1"/>
            </p:cNvSpPr>
            <p:nvPr/>
          </p:nvSpPr>
          <p:spPr bwMode="auto">
            <a:xfrm>
              <a:off x="-1584" y="864"/>
              <a:ext cx="2304" cy="2304"/>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44083 w 64000"/>
                <a:gd name="T28" fmla="*/ -29639 h 64000"/>
                <a:gd name="T29" fmla="*/ 44083 w 64000"/>
                <a:gd name="T30" fmla="*/ 29639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7" name="AutoShape 5"/>
            <p:cNvSpPr>
              <a:spLocks noChangeArrowheads="1"/>
            </p:cNvSpPr>
            <p:nvPr/>
          </p:nvSpPr>
          <p:spPr bwMode="auto">
            <a:xfrm>
              <a:off x="-2030" y="192"/>
              <a:ext cx="2544" cy="2544"/>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994 w 64000"/>
                <a:gd name="T28" fmla="*/ -25761 h 64000"/>
                <a:gd name="T29" fmla="*/ 50994 w 64000"/>
                <a:gd name="T30" fmla="*/ 25761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grpSp>
      <p:sp>
        <p:nvSpPr>
          <p:cNvPr id="5126" name="Rectangle 6"/>
          <p:cNvSpPr>
            <a:spLocks noGrp="1" noChangeArrowheads="1"/>
          </p:cNvSpPr>
          <p:nvPr>
            <p:ph type="ctrTitle"/>
          </p:nvPr>
        </p:nvSpPr>
        <p:spPr>
          <a:xfrm>
            <a:off x="1443038" y="985838"/>
            <a:ext cx="7239000" cy="1444625"/>
          </a:xfrm>
        </p:spPr>
        <p:txBody>
          <a:bodyPr/>
          <a:lstStyle>
            <a:lvl1pPr>
              <a:defRPr sz="4000"/>
            </a:lvl1pPr>
          </a:lstStyle>
          <a:p>
            <a:pPr lvl="0"/>
            <a:r>
              <a:rPr lang="ru-RU" noProof="0" smtClean="0"/>
              <a:t>Образец заголовка</a:t>
            </a:r>
          </a:p>
        </p:txBody>
      </p:sp>
      <p:sp>
        <p:nvSpPr>
          <p:cNvPr id="5127" name="Rectangle 7"/>
          <p:cNvSpPr>
            <a:spLocks noGrp="1" noChangeArrowheads="1"/>
          </p:cNvSpPr>
          <p:nvPr>
            <p:ph type="subTitle" idx="1"/>
          </p:nvPr>
        </p:nvSpPr>
        <p:spPr>
          <a:xfrm>
            <a:off x="1443038" y="3427413"/>
            <a:ext cx="7239000" cy="1752600"/>
          </a:xfrm>
        </p:spPr>
        <p:txBody>
          <a:bodyPr/>
          <a:lstStyle>
            <a:lvl1pPr marL="0" indent="0">
              <a:buFont typeface="Wingdings" panose="05000000000000000000" pitchFamily="2" charset="2"/>
              <a:buNone/>
              <a:defRPr/>
            </a:lvl1pPr>
          </a:lstStyle>
          <a:p>
            <a:pPr lvl="0"/>
            <a:r>
              <a:rPr lang="ru-RU" noProof="0" smtClean="0"/>
              <a:t>Образец подзаголовка</a:t>
            </a:r>
          </a:p>
        </p:txBody>
      </p:sp>
      <p:sp>
        <p:nvSpPr>
          <p:cNvPr id="8" name="Rectangle 8"/>
          <p:cNvSpPr>
            <a:spLocks noGrp="1" noChangeArrowheads="1"/>
          </p:cNvSpPr>
          <p:nvPr>
            <p:ph type="dt" sz="half" idx="10"/>
          </p:nvPr>
        </p:nvSpPr>
        <p:spPr/>
        <p:txBody>
          <a:bodyPr/>
          <a:lstStyle>
            <a:lvl1pPr>
              <a:defRPr/>
            </a:lvl1pPr>
          </a:lstStyle>
          <a:p>
            <a:pPr>
              <a:defRPr/>
            </a:pPr>
            <a:endParaRPr lang="ru-RU"/>
          </a:p>
        </p:txBody>
      </p:sp>
      <p:sp>
        <p:nvSpPr>
          <p:cNvPr id="9" name="Rectangle 9"/>
          <p:cNvSpPr>
            <a:spLocks noGrp="1" noChangeArrowheads="1"/>
          </p:cNvSpPr>
          <p:nvPr>
            <p:ph type="ftr" sz="quarter" idx="11"/>
          </p:nvPr>
        </p:nvSpPr>
        <p:spPr/>
        <p:txBody>
          <a:bodyPr/>
          <a:lstStyle>
            <a:lvl1pPr>
              <a:defRPr/>
            </a:lvl1pPr>
          </a:lstStyle>
          <a:p>
            <a:pPr>
              <a:defRPr/>
            </a:pPr>
            <a:endParaRPr lang="ru-RU"/>
          </a:p>
        </p:txBody>
      </p:sp>
      <p:sp>
        <p:nvSpPr>
          <p:cNvPr id="10" name="Rectangle 10"/>
          <p:cNvSpPr>
            <a:spLocks noGrp="1" noChangeArrowheads="1"/>
          </p:cNvSpPr>
          <p:nvPr>
            <p:ph type="sldNum" sz="quarter" idx="12"/>
          </p:nvPr>
        </p:nvSpPr>
        <p:spPr/>
        <p:txBody>
          <a:bodyPr/>
          <a:lstStyle>
            <a:lvl1pPr>
              <a:defRPr/>
            </a:lvl1pPr>
          </a:lstStyle>
          <a:p>
            <a:pPr>
              <a:defRPr/>
            </a:pPr>
            <a:fld id="{7265F284-94AB-459B-93B1-8A6E7986EFA1}" type="slidenum">
              <a:rPr lang="ru-RU"/>
              <a:pPr>
                <a:defRPr/>
              </a:pPr>
              <a:t>‹#›</a:t>
            </a:fld>
            <a:endParaRPr lang="ru-RU"/>
          </a:p>
        </p:txBody>
      </p:sp>
    </p:spTree>
    <p:extLst>
      <p:ext uri="{BB962C8B-B14F-4D97-AF65-F5344CB8AC3E}">
        <p14:creationId xmlns:p14="http://schemas.microsoft.com/office/powerpoint/2010/main" val="41639415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8"/>
          <p:cNvSpPr>
            <a:spLocks noGrp="1" noChangeArrowheads="1"/>
          </p:cNvSpPr>
          <p:nvPr>
            <p:ph type="dt" sz="half" idx="10"/>
          </p:nvPr>
        </p:nvSpPr>
        <p:spPr>
          <a:ln/>
        </p:spPr>
        <p:txBody>
          <a:bodyPr/>
          <a:lstStyle>
            <a:lvl1pPr>
              <a:defRPr/>
            </a:lvl1pPr>
          </a:lstStyle>
          <a:p>
            <a:pPr>
              <a:defRPr/>
            </a:pPr>
            <a:endParaRPr lang="ru-RU"/>
          </a:p>
        </p:txBody>
      </p:sp>
      <p:sp>
        <p:nvSpPr>
          <p:cNvPr id="5" name="Rectangle 9"/>
          <p:cNvSpPr>
            <a:spLocks noGrp="1" noChangeArrowheads="1"/>
          </p:cNvSpPr>
          <p:nvPr>
            <p:ph type="ftr" sz="quarter" idx="11"/>
          </p:nvPr>
        </p:nvSpPr>
        <p:spPr>
          <a:ln/>
        </p:spPr>
        <p:txBody>
          <a:bodyPr/>
          <a:lstStyle>
            <a:lvl1pPr>
              <a:defRPr/>
            </a:lvl1pPr>
          </a:lstStyle>
          <a:p>
            <a:pPr>
              <a:defRPr/>
            </a:pPr>
            <a:endParaRPr lang="ru-RU"/>
          </a:p>
        </p:txBody>
      </p:sp>
      <p:sp>
        <p:nvSpPr>
          <p:cNvPr id="6" name="Rectangle 10"/>
          <p:cNvSpPr>
            <a:spLocks noGrp="1" noChangeArrowheads="1"/>
          </p:cNvSpPr>
          <p:nvPr>
            <p:ph type="sldNum" sz="quarter" idx="12"/>
          </p:nvPr>
        </p:nvSpPr>
        <p:spPr>
          <a:ln/>
        </p:spPr>
        <p:txBody>
          <a:bodyPr/>
          <a:lstStyle>
            <a:lvl1pPr>
              <a:defRPr/>
            </a:lvl1pPr>
          </a:lstStyle>
          <a:p>
            <a:pPr>
              <a:defRPr/>
            </a:pPr>
            <a:fld id="{DADDD1DA-4ACF-4051-B56D-BCF85E2A53B1}" type="slidenum">
              <a:rPr lang="ru-RU"/>
              <a:pPr>
                <a:defRPr/>
              </a:pPr>
              <a:t>‹#›</a:t>
            </a:fld>
            <a:endParaRPr lang="ru-RU"/>
          </a:p>
        </p:txBody>
      </p:sp>
    </p:spTree>
    <p:extLst>
      <p:ext uri="{BB962C8B-B14F-4D97-AF65-F5344CB8AC3E}">
        <p14:creationId xmlns:p14="http://schemas.microsoft.com/office/powerpoint/2010/main" val="38012949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Rectangle 8"/>
          <p:cNvSpPr>
            <a:spLocks noGrp="1" noChangeArrowheads="1"/>
          </p:cNvSpPr>
          <p:nvPr>
            <p:ph type="dt" sz="half" idx="10"/>
          </p:nvPr>
        </p:nvSpPr>
        <p:spPr>
          <a:ln/>
        </p:spPr>
        <p:txBody>
          <a:bodyPr/>
          <a:lstStyle>
            <a:lvl1pPr>
              <a:defRPr/>
            </a:lvl1pPr>
          </a:lstStyle>
          <a:p>
            <a:pPr>
              <a:defRPr/>
            </a:pPr>
            <a:endParaRPr lang="ru-RU"/>
          </a:p>
        </p:txBody>
      </p:sp>
      <p:sp>
        <p:nvSpPr>
          <p:cNvPr id="5" name="Rectangle 9"/>
          <p:cNvSpPr>
            <a:spLocks noGrp="1" noChangeArrowheads="1"/>
          </p:cNvSpPr>
          <p:nvPr>
            <p:ph type="ftr" sz="quarter" idx="11"/>
          </p:nvPr>
        </p:nvSpPr>
        <p:spPr>
          <a:ln/>
        </p:spPr>
        <p:txBody>
          <a:bodyPr/>
          <a:lstStyle>
            <a:lvl1pPr>
              <a:defRPr/>
            </a:lvl1pPr>
          </a:lstStyle>
          <a:p>
            <a:pPr>
              <a:defRPr/>
            </a:pPr>
            <a:endParaRPr lang="ru-RU"/>
          </a:p>
        </p:txBody>
      </p:sp>
      <p:sp>
        <p:nvSpPr>
          <p:cNvPr id="6" name="Rectangle 10"/>
          <p:cNvSpPr>
            <a:spLocks noGrp="1" noChangeArrowheads="1"/>
          </p:cNvSpPr>
          <p:nvPr>
            <p:ph type="sldNum" sz="quarter" idx="12"/>
          </p:nvPr>
        </p:nvSpPr>
        <p:spPr>
          <a:ln/>
        </p:spPr>
        <p:txBody>
          <a:bodyPr/>
          <a:lstStyle>
            <a:lvl1pPr>
              <a:defRPr/>
            </a:lvl1pPr>
          </a:lstStyle>
          <a:p>
            <a:pPr>
              <a:defRPr/>
            </a:pPr>
            <a:fld id="{87716DD9-0995-4143-8EE0-3493284D5A99}" type="slidenum">
              <a:rPr lang="ru-RU"/>
              <a:pPr>
                <a:defRPr/>
              </a:pPr>
              <a:t>‹#›</a:t>
            </a:fld>
            <a:endParaRPr lang="ru-RU"/>
          </a:p>
        </p:txBody>
      </p:sp>
    </p:spTree>
    <p:extLst>
      <p:ext uri="{BB962C8B-B14F-4D97-AF65-F5344CB8AC3E}">
        <p14:creationId xmlns:p14="http://schemas.microsoft.com/office/powerpoint/2010/main" val="1920809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1370013" y="1827213"/>
            <a:ext cx="3579812"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5102225" y="1827213"/>
            <a:ext cx="35814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8"/>
          <p:cNvSpPr>
            <a:spLocks noGrp="1" noChangeArrowheads="1"/>
          </p:cNvSpPr>
          <p:nvPr>
            <p:ph type="dt" sz="half" idx="10"/>
          </p:nvPr>
        </p:nvSpPr>
        <p:spPr>
          <a:ln/>
        </p:spPr>
        <p:txBody>
          <a:bodyPr/>
          <a:lstStyle>
            <a:lvl1pPr>
              <a:defRPr/>
            </a:lvl1pPr>
          </a:lstStyle>
          <a:p>
            <a:pPr>
              <a:defRPr/>
            </a:pPr>
            <a:endParaRPr lang="ru-RU"/>
          </a:p>
        </p:txBody>
      </p:sp>
      <p:sp>
        <p:nvSpPr>
          <p:cNvPr id="6" name="Rectangle 9"/>
          <p:cNvSpPr>
            <a:spLocks noGrp="1" noChangeArrowheads="1"/>
          </p:cNvSpPr>
          <p:nvPr>
            <p:ph type="ftr" sz="quarter" idx="11"/>
          </p:nvPr>
        </p:nvSpPr>
        <p:spPr>
          <a:ln/>
        </p:spPr>
        <p:txBody>
          <a:bodyPr/>
          <a:lstStyle>
            <a:lvl1pPr>
              <a:defRPr/>
            </a:lvl1pPr>
          </a:lstStyle>
          <a:p>
            <a:pPr>
              <a:defRPr/>
            </a:pPr>
            <a:endParaRPr lang="ru-RU"/>
          </a:p>
        </p:txBody>
      </p:sp>
      <p:sp>
        <p:nvSpPr>
          <p:cNvPr id="7" name="Rectangle 10"/>
          <p:cNvSpPr>
            <a:spLocks noGrp="1" noChangeArrowheads="1"/>
          </p:cNvSpPr>
          <p:nvPr>
            <p:ph type="sldNum" sz="quarter" idx="12"/>
          </p:nvPr>
        </p:nvSpPr>
        <p:spPr>
          <a:ln/>
        </p:spPr>
        <p:txBody>
          <a:bodyPr/>
          <a:lstStyle>
            <a:lvl1pPr>
              <a:defRPr/>
            </a:lvl1pPr>
          </a:lstStyle>
          <a:p>
            <a:pPr>
              <a:defRPr/>
            </a:pPr>
            <a:fld id="{43935712-65DF-4A02-8114-D6A72CA43876}" type="slidenum">
              <a:rPr lang="ru-RU"/>
              <a:pPr>
                <a:defRPr/>
              </a:pPr>
              <a:t>‹#›</a:t>
            </a:fld>
            <a:endParaRPr lang="ru-RU"/>
          </a:p>
        </p:txBody>
      </p:sp>
    </p:spTree>
    <p:extLst>
      <p:ext uri="{BB962C8B-B14F-4D97-AF65-F5344CB8AC3E}">
        <p14:creationId xmlns:p14="http://schemas.microsoft.com/office/powerpoint/2010/main" val="21071285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8"/>
          <p:cNvSpPr>
            <a:spLocks noGrp="1" noChangeArrowheads="1"/>
          </p:cNvSpPr>
          <p:nvPr>
            <p:ph type="dt" sz="half" idx="10"/>
          </p:nvPr>
        </p:nvSpPr>
        <p:spPr>
          <a:ln/>
        </p:spPr>
        <p:txBody>
          <a:bodyPr/>
          <a:lstStyle>
            <a:lvl1pPr>
              <a:defRPr/>
            </a:lvl1pPr>
          </a:lstStyle>
          <a:p>
            <a:pPr>
              <a:defRPr/>
            </a:pPr>
            <a:endParaRPr lang="ru-RU"/>
          </a:p>
        </p:txBody>
      </p:sp>
      <p:sp>
        <p:nvSpPr>
          <p:cNvPr id="8" name="Rectangle 9"/>
          <p:cNvSpPr>
            <a:spLocks noGrp="1" noChangeArrowheads="1"/>
          </p:cNvSpPr>
          <p:nvPr>
            <p:ph type="ftr" sz="quarter" idx="11"/>
          </p:nvPr>
        </p:nvSpPr>
        <p:spPr>
          <a:ln/>
        </p:spPr>
        <p:txBody>
          <a:bodyPr/>
          <a:lstStyle>
            <a:lvl1pPr>
              <a:defRPr/>
            </a:lvl1pPr>
          </a:lstStyle>
          <a:p>
            <a:pPr>
              <a:defRPr/>
            </a:pPr>
            <a:endParaRPr lang="ru-RU"/>
          </a:p>
        </p:txBody>
      </p:sp>
      <p:sp>
        <p:nvSpPr>
          <p:cNvPr id="9" name="Rectangle 10"/>
          <p:cNvSpPr>
            <a:spLocks noGrp="1" noChangeArrowheads="1"/>
          </p:cNvSpPr>
          <p:nvPr>
            <p:ph type="sldNum" sz="quarter" idx="12"/>
          </p:nvPr>
        </p:nvSpPr>
        <p:spPr>
          <a:ln/>
        </p:spPr>
        <p:txBody>
          <a:bodyPr/>
          <a:lstStyle>
            <a:lvl1pPr>
              <a:defRPr/>
            </a:lvl1pPr>
          </a:lstStyle>
          <a:p>
            <a:pPr>
              <a:defRPr/>
            </a:pPr>
            <a:fld id="{357D98A8-7C0B-4C11-AAB4-DD8B51CB2018}" type="slidenum">
              <a:rPr lang="ru-RU"/>
              <a:pPr>
                <a:defRPr/>
              </a:pPr>
              <a:t>‹#›</a:t>
            </a:fld>
            <a:endParaRPr lang="ru-RU"/>
          </a:p>
        </p:txBody>
      </p:sp>
    </p:spTree>
    <p:extLst>
      <p:ext uri="{BB962C8B-B14F-4D97-AF65-F5344CB8AC3E}">
        <p14:creationId xmlns:p14="http://schemas.microsoft.com/office/powerpoint/2010/main" val="37259312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8"/>
          <p:cNvSpPr>
            <a:spLocks noGrp="1" noChangeArrowheads="1"/>
          </p:cNvSpPr>
          <p:nvPr>
            <p:ph type="dt" sz="half" idx="10"/>
          </p:nvPr>
        </p:nvSpPr>
        <p:spPr>
          <a:ln/>
        </p:spPr>
        <p:txBody>
          <a:bodyPr/>
          <a:lstStyle>
            <a:lvl1pPr>
              <a:defRPr/>
            </a:lvl1pPr>
          </a:lstStyle>
          <a:p>
            <a:pPr>
              <a:defRPr/>
            </a:pPr>
            <a:endParaRPr lang="ru-RU"/>
          </a:p>
        </p:txBody>
      </p:sp>
      <p:sp>
        <p:nvSpPr>
          <p:cNvPr id="4" name="Rectangle 9"/>
          <p:cNvSpPr>
            <a:spLocks noGrp="1" noChangeArrowheads="1"/>
          </p:cNvSpPr>
          <p:nvPr>
            <p:ph type="ftr" sz="quarter" idx="11"/>
          </p:nvPr>
        </p:nvSpPr>
        <p:spPr>
          <a:ln/>
        </p:spPr>
        <p:txBody>
          <a:bodyPr/>
          <a:lstStyle>
            <a:lvl1pPr>
              <a:defRPr/>
            </a:lvl1pPr>
          </a:lstStyle>
          <a:p>
            <a:pPr>
              <a:defRPr/>
            </a:pPr>
            <a:endParaRPr lang="ru-RU"/>
          </a:p>
        </p:txBody>
      </p:sp>
      <p:sp>
        <p:nvSpPr>
          <p:cNvPr id="5" name="Rectangle 10"/>
          <p:cNvSpPr>
            <a:spLocks noGrp="1" noChangeArrowheads="1"/>
          </p:cNvSpPr>
          <p:nvPr>
            <p:ph type="sldNum" sz="quarter" idx="12"/>
          </p:nvPr>
        </p:nvSpPr>
        <p:spPr>
          <a:ln/>
        </p:spPr>
        <p:txBody>
          <a:bodyPr/>
          <a:lstStyle>
            <a:lvl1pPr>
              <a:defRPr/>
            </a:lvl1pPr>
          </a:lstStyle>
          <a:p>
            <a:pPr>
              <a:defRPr/>
            </a:pPr>
            <a:fld id="{729761FA-4023-408D-A85F-F592BACA890B}" type="slidenum">
              <a:rPr lang="ru-RU"/>
              <a:pPr>
                <a:defRPr/>
              </a:pPr>
              <a:t>‹#›</a:t>
            </a:fld>
            <a:endParaRPr lang="ru-RU"/>
          </a:p>
        </p:txBody>
      </p:sp>
    </p:spTree>
    <p:extLst>
      <p:ext uri="{BB962C8B-B14F-4D97-AF65-F5344CB8AC3E}">
        <p14:creationId xmlns:p14="http://schemas.microsoft.com/office/powerpoint/2010/main" val="27708178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ru-RU"/>
          </a:p>
        </p:txBody>
      </p:sp>
      <p:sp>
        <p:nvSpPr>
          <p:cNvPr id="3" name="Rectangle 9"/>
          <p:cNvSpPr>
            <a:spLocks noGrp="1" noChangeArrowheads="1"/>
          </p:cNvSpPr>
          <p:nvPr>
            <p:ph type="ftr" sz="quarter" idx="11"/>
          </p:nvPr>
        </p:nvSpPr>
        <p:spPr>
          <a:ln/>
        </p:spPr>
        <p:txBody>
          <a:bodyPr/>
          <a:lstStyle>
            <a:lvl1pPr>
              <a:defRPr/>
            </a:lvl1pPr>
          </a:lstStyle>
          <a:p>
            <a:pPr>
              <a:defRPr/>
            </a:pPr>
            <a:endParaRPr lang="ru-RU"/>
          </a:p>
        </p:txBody>
      </p:sp>
      <p:sp>
        <p:nvSpPr>
          <p:cNvPr id="4" name="Rectangle 10"/>
          <p:cNvSpPr>
            <a:spLocks noGrp="1" noChangeArrowheads="1"/>
          </p:cNvSpPr>
          <p:nvPr>
            <p:ph type="sldNum" sz="quarter" idx="12"/>
          </p:nvPr>
        </p:nvSpPr>
        <p:spPr>
          <a:ln/>
        </p:spPr>
        <p:txBody>
          <a:bodyPr/>
          <a:lstStyle>
            <a:lvl1pPr>
              <a:defRPr/>
            </a:lvl1pPr>
          </a:lstStyle>
          <a:p>
            <a:pPr>
              <a:defRPr/>
            </a:pPr>
            <a:fld id="{B7FA01BC-61DC-4CA6-B56E-ACC43A25CA5C}" type="slidenum">
              <a:rPr lang="ru-RU"/>
              <a:pPr>
                <a:defRPr/>
              </a:pPr>
              <a:t>‹#›</a:t>
            </a:fld>
            <a:endParaRPr lang="ru-RU"/>
          </a:p>
        </p:txBody>
      </p:sp>
    </p:spTree>
    <p:extLst>
      <p:ext uri="{BB962C8B-B14F-4D97-AF65-F5344CB8AC3E}">
        <p14:creationId xmlns:p14="http://schemas.microsoft.com/office/powerpoint/2010/main" val="3239134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Rectangle 8"/>
          <p:cNvSpPr>
            <a:spLocks noGrp="1" noChangeArrowheads="1"/>
          </p:cNvSpPr>
          <p:nvPr>
            <p:ph type="dt" sz="half" idx="10"/>
          </p:nvPr>
        </p:nvSpPr>
        <p:spPr>
          <a:ln/>
        </p:spPr>
        <p:txBody>
          <a:bodyPr/>
          <a:lstStyle>
            <a:lvl1pPr>
              <a:defRPr/>
            </a:lvl1pPr>
          </a:lstStyle>
          <a:p>
            <a:pPr>
              <a:defRPr/>
            </a:pPr>
            <a:endParaRPr lang="ru-RU"/>
          </a:p>
        </p:txBody>
      </p:sp>
      <p:sp>
        <p:nvSpPr>
          <p:cNvPr id="6" name="Rectangle 9"/>
          <p:cNvSpPr>
            <a:spLocks noGrp="1" noChangeArrowheads="1"/>
          </p:cNvSpPr>
          <p:nvPr>
            <p:ph type="ftr" sz="quarter" idx="11"/>
          </p:nvPr>
        </p:nvSpPr>
        <p:spPr>
          <a:ln/>
        </p:spPr>
        <p:txBody>
          <a:bodyPr/>
          <a:lstStyle>
            <a:lvl1pPr>
              <a:defRPr/>
            </a:lvl1pPr>
          </a:lstStyle>
          <a:p>
            <a:pPr>
              <a:defRPr/>
            </a:pPr>
            <a:endParaRPr lang="ru-RU"/>
          </a:p>
        </p:txBody>
      </p:sp>
      <p:sp>
        <p:nvSpPr>
          <p:cNvPr id="7" name="Rectangle 10"/>
          <p:cNvSpPr>
            <a:spLocks noGrp="1" noChangeArrowheads="1"/>
          </p:cNvSpPr>
          <p:nvPr>
            <p:ph type="sldNum" sz="quarter" idx="12"/>
          </p:nvPr>
        </p:nvSpPr>
        <p:spPr>
          <a:ln/>
        </p:spPr>
        <p:txBody>
          <a:bodyPr/>
          <a:lstStyle>
            <a:lvl1pPr>
              <a:defRPr/>
            </a:lvl1pPr>
          </a:lstStyle>
          <a:p>
            <a:pPr>
              <a:defRPr/>
            </a:pPr>
            <a:fld id="{59401594-A54A-4CD4-8288-A86AAC58047A}" type="slidenum">
              <a:rPr lang="ru-RU"/>
              <a:pPr>
                <a:defRPr/>
              </a:pPr>
              <a:t>‹#›</a:t>
            </a:fld>
            <a:endParaRPr lang="ru-RU"/>
          </a:p>
        </p:txBody>
      </p:sp>
    </p:spTree>
    <p:extLst>
      <p:ext uri="{BB962C8B-B14F-4D97-AF65-F5344CB8AC3E}">
        <p14:creationId xmlns:p14="http://schemas.microsoft.com/office/powerpoint/2010/main" val="29698500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Rectangle 8"/>
          <p:cNvSpPr>
            <a:spLocks noGrp="1" noChangeArrowheads="1"/>
          </p:cNvSpPr>
          <p:nvPr>
            <p:ph type="dt" sz="half" idx="10"/>
          </p:nvPr>
        </p:nvSpPr>
        <p:spPr>
          <a:ln/>
        </p:spPr>
        <p:txBody>
          <a:bodyPr/>
          <a:lstStyle>
            <a:lvl1pPr>
              <a:defRPr/>
            </a:lvl1pPr>
          </a:lstStyle>
          <a:p>
            <a:pPr>
              <a:defRPr/>
            </a:pPr>
            <a:endParaRPr lang="ru-RU"/>
          </a:p>
        </p:txBody>
      </p:sp>
      <p:sp>
        <p:nvSpPr>
          <p:cNvPr id="6" name="Rectangle 9"/>
          <p:cNvSpPr>
            <a:spLocks noGrp="1" noChangeArrowheads="1"/>
          </p:cNvSpPr>
          <p:nvPr>
            <p:ph type="ftr" sz="quarter" idx="11"/>
          </p:nvPr>
        </p:nvSpPr>
        <p:spPr>
          <a:ln/>
        </p:spPr>
        <p:txBody>
          <a:bodyPr/>
          <a:lstStyle>
            <a:lvl1pPr>
              <a:defRPr/>
            </a:lvl1pPr>
          </a:lstStyle>
          <a:p>
            <a:pPr>
              <a:defRPr/>
            </a:pPr>
            <a:endParaRPr lang="ru-RU"/>
          </a:p>
        </p:txBody>
      </p:sp>
      <p:sp>
        <p:nvSpPr>
          <p:cNvPr id="7" name="Rectangle 10"/>
          <p:cNvSpPr>
            <a:spLocks noGrp="1" noChangeArrowheads="1"/>
          </p:cNvSpPr>
          <p:nvPr>
            <p:ph type="sldNum" sz="quarter" idx="12"/>
          </p:nvPr>
        </p:nvSpPr>
        <p:spPr>
          <a:ln/>
        </p:spPr>
        <p:txBody>
          <a:bodyPr/>
          <a:lstStyle>
            <a:lvl1pPr>
              <a:defRPr/>
            </a:lvl1pPr>
          </a:lstStyle>
          <a:p>
            <a:pPr>
              <a:defRPr/>
            </a:pPr>
            <a:fld id="{0663C593-F1A1-49AD-A333-BFE28CE54F2F}" type="slidenum">
              <a:rPr lang="ru-RU"/>
              <a:pPr>
                <a:defRPr/>
              </a:pPr>
              <a:t>‹#›</a:t>
            </a:fld>
            <a:endParaRPr lang="ru-RU"/>
          </a:p>
        </p:txBody>
      </p:sp>
    </p:spTree>
    <p:extLst>
      <p:ext uri="{BB962C8B-B14F-4D97-AF65-F5344CB8AC3E}">
        <p14:creationId xmlns:p14="http://schemas.microsoft.com/office/powerpoint/2010/main" val="20894039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8"/>
          <p:cNvSpPr>
            <a:spLocks noGrp="1" noChangeArrowheads="1"/>
          </p:cNvSpPr>
          <p:nvPr>
            <p:ph type="dt" sz="half" idx="10"/>
          </p:nvPr>
        </p:nvSpPr>
        <p:spPr>
          <a:ln/>
        </p:spPr>
        <p:txBody>
          <a:bodyPr/>
          <a:lstStyle>
            <a:lvl1pPr>
              <a:defRPr/>
            </a:lvl1pPr>
          </a:lstStyle>
          <a:p>
            <a:pPr>
              <a:defRPr/>
            </a:pPr>
            <a:endParaRPr lang="ru-RU"/>
          </a:p>
        </p:txBody>
      </p:sp>
      <p:sp>
        <p:nvSpPr>
          <p:cNvPr id="5" name="Rectangle 9"/>
          <p:cNvSpPr>
            <a:spLocks noGrp="1" noChangeArrowheads="1"/>
          </p:cNvSpPr>
          <p:nvPr>
            <p:ph type="ftr" sz="quarter" idx="11"/>
          </p:nvPr>
        </p:nvSpPr>
        <p:spPr>
          <a:ln/>
        </p:spPr>
        <p:txBody>
          <a:bodyPr/>
          <a:lstStyle>
            <a:lvl1pPr>
              <a:defRPr/>
            </a:lvl1pPr>
          </a:lstStyle>
          <a:p>
            <a:pPr>
              <a:defRPr/>
            </a:pPr>
            <a:endParaRPr lang="ru-RU"/>
          </a:p>
        </p:txBody>
      </p:sp>
      <p:sp>
        <p:nvSpPr>
          <p:cNvPr id="6" name="Rectangle 10"/>
          <p:cNvSpPr>
            <a:spLocks noGrp="1" noChangeArrowheads="1"/>
          </p:cNvSpPr>
          <p:nvPr>
            <p:ph type="sldNum" sz="quarter" idx="12"/>
          </p:nvPr>
        </p:nvSpPr>
        <p:spPr>
          <a:ln/>
        </p:spPr>
        <p:txBody>
          <a:bodyPr/>
          <a:lstStyle>
            <a:lvl1pPr>
              <a:defRPr/>
            </a:lvl1pPr>
          </a:lstStyle>
          <a:p>
            <a:pPr>
              <a:defRPr/>
            </a:pPr>
            <a:fld id="{BB46A955-5010-4052-8A57-2703359D56FB}" type="slidenum">
              <a:rPr lang="ru-RU"/>
              <a:pPr>
                <a:defRPr/>
              </a:pPr>
              <a:t>‹#›</a:t>
            </a:fld>
            <a:endParaRPr lang="ru-RU"/>
          </a:p>
        </p:txBody>
      </p:sp>
    </p:spTree>
    <p:extLst>
      <p:ext uri="{BB962C8B-B14F-4D97-AF65-F5344CB8AC3E}">
        <p14:creationId xmlns:p14="http://schemas.microsoft.com/office/powerpoint/2010/main" val="308781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6413" y="301625"/>
            <a:ext cx="1827212" cy="564038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1370013" y="301625"/>
            <a:ext cx="5334000" cy="564038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8"/>
          <p:cNvSpPr>
            <a:spLocks noGrp="1" noChangeArrowheads="1"/>
          </p:cNvSpPr>
          <p:nvPr>
            <p:ph type="dt" sz="half" idx="10"/>
          </p:nvPr>
        </p:nvSpPr>
        <p:spPr>
          <a:ln/>
        </p:spPr>
        <p:txBody>
          <a:bodyPr/>
          <a:lstStyle>
            <a:lvl1pPr>
              <a:defRPr/>
            </a:lvl1pPr>
          </a:lstStyle>
          <a:p>
            <a:pPr>
              <a:defRPr/>
            </a:pPr>
            <a:endParaRPr lang="ru-RU"/>
          </a:p>
        </p:txBody>
      </p:sp>
      <p:sp>
        <p:nvSpPr>
          <p:cNvPr id="5" name="Rectangle 9"/>
          <p:cNvSpPr>
            <a:spLocks noGrp="1" noChangeArrowheads="1"/>
          </p:cNvSpPr>
          <p:nvPr>
            <p:ph type="ftr" sz="quarter" idx="11"/>
          </p:nvPr>
        </p:nvSpPr>
        <p:spPr>
          <a:ln/>
        </p:spPr>
        <p:txBody>
          <a:bodyPr/>
          <a:lstStyle>
            <a:lvl1pPr>
              <a:defRPr/>
            </a:lvl1pPr>
          </a:lstStyle>
          <a:p>
            <a:pPr>
              <a:defRPr/>
            </a:pPr>
            <a:endParaRPr lang="ru-RU"/>
          </a:p>
        </p:txBody>
      </p:sp>
      <p:sp>
        <p:nvSpPr>
          <p:cNvPr id="6" name="Rectangle 10"/>
          <p:cNvSpPr>
            <a:spLocks noGrp="1" noChangeArrowheads="1"/>
          </p:cNvSpPr>
          <p:nvPr>
            <p:ph type="sldNum" sz="quarter" idx="12"/>
          </p:nvPr>
        </p:nvSpPr>
        <p:spPr>
          <a:ln/>
        </p:spPr>
        <p:txBody>
          <a:bodyPr/>
          <a:lstStyle>
            <a:lvl1pPr>
              <a:defRPr/>
            </a:lvl1pPr>
          </a:lstStyle>
          <a:p>
            <a:pPr>
              <a:defRPr/>
            </a:pPr>
            <a:fld id="{1C7DCC44-BC34-4617-A49C-4077C63598E6}" type="slidenum">
              <a:rPr lang="ru-RU"/>
              <a:pPr>
                <a:defRPr/>
              </a:pPr>
              <a:t>‹#›</a:t>
            </a:fld>
            <a:endParaRPr lang="ru-RU"/>
          </a:p>
        </p:txBody>
      </p:sp>
    </p:spTree>
    <p:extLst>
      <p:ext uri="{BB962C8B-B14F-4D97-AF65-F5344CB8AC3E}">
        <p14:creationId xmlns:p14="http://schemas.microsoft.com/office/powerpoint/2010/main" val="22881760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4" name="Picture 2" descr="titlemaster_m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ltGray">
          <a:xfrm>
            <a:off x="0" y="0"/>
            <a:ext cx="9144000" cy="686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0" name="Rectangle 6"/>
          <p:cNvSpPr>
            <a:spLocks noGrp="1" noChangeArrowheads="1"/>
          </p:cNvSpPr>
          <p:nvPr>
            <p:ph type="subTitle" sz="quarter" idx="1"/>
          </p:nvPr>
        </p:nvSpPr>
        <p:spPr>
          <a:xfrm>
            <a:off x="2362200" y="3429000"/>
            <a:ext cx="6400800" cy="1447800"/>
          </a:xfrm>
          <a:solidFill>
            <a:schemeClr val="bg1">
              <a:alpha val="50000"/>
            </a:schemeClr>
          </a:solidFill>
          <a:ln w="76200">
            <a:solidFill>
              <a:schemeClr val="tx1"/>
            </a:solidFill>
            <a:miter lim="800000"/>
            <a:headEnd/>
            <a:tailEnd/>
          </a:ln>
        </p:spPr>
        <p:txBody>
          <a:bodyPr anchor="ctr"/>
          <a:lstStyle>
            <a:lvl1pPr marL="0" indent="0" algn="ctr">
              <a:buFont typeface="Wingdings" panose="05000000000000000000" pitchFamily="2" charset="2"/>
              <a:buNone/>
              <a:defRPr/>
            </a:lvl1pPr>
          </a:lstStyle>
          <a:p>
            <a:pPr lvl="0"/>
            <a:r>
              <a:rPr lang="ru-RU" noProof="0" smtClean="0"/>
              <a:t>Образец подзаголовка</a:t>
            </a:r>
          </a:p>
        </p:txBody>
      </p:sp>
      <p:sp>
        <p:nvSpPr>
          <p:cNvPr id="31751" name="Rectangle 7"/>
          <p:cNvSpPr>
            <a:spLocks noGrp="1" noChangeArrowheads="1"/>
          </p:cNvSpPr>
          <p:nvPr>
            <p:ph type="ctrTitle" sz="quarter"/>
          </p:nvPr>
        </p:nvSpPr>
        <p:spPr>
          <a:xfrm>
            <a:off x="838200" y="1371600"/>
            <a:ext cx="7620000" cy="2057400"/>
          </a:xfrm>
          <a:solidFill>
            <a:schemeClr val="bg1">
              <a:alpha val="50000"/>
            </a:schemeClr>
          </a:solidFill>
          <a:ln w="76200">
            <a:solidFill>
              <a:schemeClr val="tx1"/>
            </a:solidFill>
            <a:miter lim="800000"/>
            <a:headEnd/>
            <a:tailEnd/>
          </a:ln>
        </p:spPr>
        <p:txBody>
          <a:bodyPr/>
          <a:lstStyle>
            <a:lvl1pPr algn="ctr">
              <a:defRPr sz="5400">
                <a:solidFill>
                  <a:schemeClr val="tx1"/>
                </a:solidFill>
              </a:defRPr>
            </a:lvl1pPr>
          </a:lstStyle>
          <a:p>
            <a:pPr lvl="0"/>
            <a:r>
              <a:rPr lang="ru-RU" noProof="0" smtClean="0"/>
              <a:t>Образец заголовка</a:t>
            </a:r>
          </a:p>
        </p:txBody>
      </p:sp>
      <p:sp>
        <p:nvSpPr>
          <p:cNvPr id="5" name="Rectangle 3"/>
          <p:cNvSpPr>
            <a:spLocks noGrp="1" noChangeArrowheads="1"/>
          </p:cNvSpPr>
          <p:nvPr>
            <p:ph type="dt" sz="half" idx="10"/>
          </p:nvPr>
        </p:nvSpPr>
        <p:spPr>
          <a:xfrm>
            <a:off x="304800" y="6248400"/>
            <a:ext cx="1905000" cy="457200"/>
          </a:xfrm>
          <a:extLst>
            <a:ext uri="{909E8E84-426E-40DD-AFC4-6F175D3DCCD1}">
              <a14:hiddenFill xmlns:a14="http://schemas.microsoft.com/office/drawing/2010/main">
                <a:solidFill>
                  <a:schemeClr val="bg1">
                    <a:alpha val="50000"/>
                  </a:schemeClr>
                </a:solidFill>
              </a14:hiddenFill>
            </a:ext>
          </a:extLst>
        </p:spPr>
        <p:txBody>
          <a:bodyPr/>
          <a:lstStyle>
            <a:lvl1pPr>
              <a:defRPr/>
            </a:lvl1pPr>
          </a:lstStyle>
          <a:p>
            <a:pPr>
              <a:defRPr/>
            </a:pPr>
            <a:endParaRPr lang="ru-RU"/>
          </a:p>
        </p:txBody>
      </p:sp>
      <p:sp>
        <p:nvSpPr>
          <p:cNvPr id="6" name="Rectangle 4"/>
          <p:cNvSpPr>
            <a:spLocks noGrp="1" noChangeArrowheads="1"/>
          </p:cNvSpPr>
          <p:nvPr>
            <p:ph type="ftr" sz="quarter" idx="11"/>
          </p:nvPr>
        </p:nvSpPr>
        <p:spPr>
          <a:extLst>
            <a:ext uri="{909E8E84-426E-40DD-AFC4-6F175D3DCCD1}">
              <a14:hiddenFill xmlns:a14="http://schemas.microsoft.com/office/drawing/2010/main">
                <a:solidFill>
                  <a:schemeClr val="bg1">
                    <a:alpha val="50000"/>
                  </a:schemeClr>
                </a:solidFill>
              </a14:hiddenFill>
            </a:ext>
          </a:extLst>
        </p:spPr>
        <p:txBody>
          <a:bodyPr/>
          <a:lstStyle>
            <a:lvl1pPr>
              <a:defRPr/>
            </a:lvl1pPr>
          </a:lstStyle>
          <a:p>
            <a:pPr>
              <a:defRPr/>
            </a:pPr>
            <a:endParaRPr lang="ru-RU"/>
          </a:p>
        </p:txBody>
      </p:sp>
      <p:sp>
        <p:nvSpPr>
          <p:cNvPr id="7" name="Rectangle 5"/>
          <p:cNvSpPr>
            <a:spLocks noGrp="1" noChangeArrowheads="1"/>
          </p:cNvSpPr>
          <p:nvPr>
            <p:ph type="sldNum" sz="quarter" idx="12"/>
          </p:nvPr>
        </p:nvSpPr>
        <p:spPr>
          <a:xfrm>
            <a:off x="7010400" y="6248400"/>
            <a:ext cx="1905000" cy="457200"/>
          </a:xfrm>
          <a:extLst>
            <a:ext uri="{909E8E84-426E-40DD-AFC4-6F175D3DCCD1}">
              <a14:hiddenFill xmlns:a14="http://schemas.microsoft.com/office/drawing/2010/main">
                <a:solidFill>
                  <a:schemeClr val="bg1">
                    <a:alpha val="50000"/>
                  </a:schemeClr>
                </a:solidFill>
              </a14:hiddenFill>
            </a:ext>
          </a:extLst>
        </p:spPr>
        <p:txBody>
          <a:bodyPr/>
          <a:lstStyle>
            <a:lvl1pPr>
              <a:defRPr/>
            </a:lvl1pPr>
          </a:lstStyle>
          <a:p>
            <a:pPr>
              <a:defRPr/>
            </a:pPr>
            <a:fld id="{A7A9962A-CF40-42A4-9BDD-88E1CA1DC886}" type="slidenum">
              <a:rPr lang="ru-RU"/>
              <a:pPr>
                <a:defRPr/>
              </a:pPr>
              <a:t>‹#›</a:t>
            </a:fld>
            <a:endParaRPr lang="ru-RU"/>
          </a:p>
        </p:txBody>
      </p:sp>
    </p:spTree>
    <p:extLst>
      <p:ext uri="{BB962C8B-B14F-4D97-AF65-F5344CB8AC3E}">
        <p14:creationId xmlns:p14="http://schemas.microsoft.com/office/powerpoint/2010/main" val="2111738497"/>
      </p:ext>
    </p:extLst>
  </p:cSld>
  <p:clrMapOvr>
    <a:masterClrMapping/>
  </p:clrMapOvr>
  <p:transition spd="slow"/>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7"/>
          <p:cNvSpPr>
            <a:spLocks noGrp="1" noChangeArrowheads="1"/>
          </p:cNvSpPr>
          <p:nvPr>
            <p:ph type="dt" sz="half" idx="10"/>
          </p:nvPr>
        </p:nvSpPr>
        <p:spPr>
          <a:ln/>
        </p:spPr>
        <p:txBody>
          <a:bodyPr/>
          <a:lstStyle>
            <a:lvl1pPr>
              <a:defRPr/>
            </a:lvl1pPr>
          </a:lstStyle>
          <a:p>
            <a:pPr>
              <a:defRPr/>
            </a:pPr>
            <a:endParaRPr lang="ru-RU"/>
          </a:p>
        </p:txBody>
      </p:sp>
      <p:sp>
        <p:nvSpPr>
          <p:cNvPr id="5" name="Rectangle 8"/>
          <p:cNvSpPr>
            <a:spLocks noGrp="1" noChangeArrowheads="1"/>
          </p:cNvSpPr>
          <p:nvPr>
            <p:ph type="ftr" sz="quarter" idx="11"/>
          </p:nvPr>
        </p:nvSpPr>
        <p:spPr>
          <a:ln/>
        </p:spPr>
        <p:txBody>
          <a:bodyPr/>
          <a:lstStyle>
            <a:lvl1pPr>
              <a:defRPr/>
            </a:lvl1pPr>
          </a:lstStyle>
          <a:p>
            <a:pPr>
              <a:defRPr/>
            </a:pPr>
            <a:endParaRPr lang="ru-RU"/>
          </a:p>
        </p:txBody>
      </p:sp>
      <p:sp>
        <p:nvSpPr>
          <p:cNvPr id="6" name="Rectangle 9"/>
          <p:cNvSpPr>
            <a:spLocks noGrp="1" noChangeArrowheads="1"/>
          </p:cNvSpPr>
          <p:nvPr>
            <p:ph type="sldNum" sz="quarter" idx="12"/>
          </p:nvPr>
        </p:nvSpPr>
        <p:spPr>
          <a:ln/>
        </p:spPr>
        <p:txBody>
          <a:bodyPr/>
          <a:lstStyle>
            <a:lvl1pPr>
              <a:defRPr/>
            </a:lvl1pPr>
          </a:lstStyle>
          <a:p>
            <a:pPr>
              <a:defRPr/>
            </a:pPr>
            <a:fld id="{07F0F4E0-E76C-4C1C-8076-C25FD54055EB}" type="slidenum">
              <a:rPr lang="ru-RU"/>
              <a:pPr>
                <a:defRPr/>
              </a:pPr>
              <a:t>‹#›</a:t>
            </a:fld>
            <a:endParaRPr lang="ru-RU"/>
          </a:p>
        </p:txBody>
      </p:sp>
    </p:spTree>
    <p:extLst>
      <p:ext uri="{BB962C8B-B14F-4D97-AF65-F5344CB8AC3E}">
        <p14:creationId xmlns:p14="http://schemas.microsoft.com/office/powerpoint/2010/main" val="1948889908"/>
      </p:ext>
    </p:extLst>
  </p:cSld>
  <p:clrMapOvr>
    <a:masterClrMapping/>
  </p:clrMapOvr>
  <p:transition spd="slow"/>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Rectangle 7"/>
          <p:cNvSpPr>
            <a:spLocks noGrp="1" noChangeArrowheads="1"/>
          </p:cNvSpPr>
          <p:nvPr>
            <p:ph type="dt" sz="half" idx="10"/>
          </p:nvPr>
        </p:nvSpPr>
        <p:spPr>
          <a:ln/>
        </p:spPr>
        <p:txBody>
          <a:bodyPr/>
          <a:lstStyle>
            <a:lvl1pPr>
              <a:defRPr/>
            </a:lvl1pPr>
          </a:lstStyle>
          <a:p>
            <a:pPr>
              <a:defRPr/>
            </a:pPr>
            <a:endParaRPr lang="ru-RU"/>
          </a:p>
        </p:txBody>
      </p:sp>
      <p:sp>
        <p:nvSpPr>
          <p:cNvPr id="5" name="Rectangle 8"/>
          <p:cNvSpPr>
            <a:spLocks noGrp="1" noChangeArrowheads="1"/>
          </p:cNvSpPr>
          <p:nvPr>
            <p:ph type="ftr" sz="quarter" idx="11"/>
          </p:nvPr>
        </p:nvSpPr>
        <p:spPr>
          <a:ln/>
        </p:spPr>
        <p:txBody>
          <a:bodyPr/>
          <a:lstStyle>
            <a:lvl1pPr>
              <a:defRPr/>
            </a:lvl1pPr>
          </a:lstStyle>
          <a:p>
            <a:pPr>
              <a:defRPr/>
            </a:pPr>
            <a:endParaRPr lang="ru-RU"/>
          </a:p>
        </p:txBody>
      </p:sp>
      <p:sp>
        <p:nvSpPr>
          <p:cNvPr id="6" name="Rectangle 9"/>
          <p:cNvSpPr>
            <a:spLocks noGrp="1" noChangeArrowheads="1"/>
          </p:cNvSpPr>
          <p:nvPr>
            <p:ph type="sldNum" sz="quarter" idx="12"/>
          </p:nvPr>
        </p:nvSpPr>
        <p:spPr>
          <a:ln/>
        </p:spPr>
        <p:txBody>
          <a:bodyPr/>
          <a:lstStyle>
            <a:lvl1pPr>
              <a:defRPr/>
            </a:lvl1pPr>
          </a:lstStyle>
          <a:p>
            <a:pPr>
              <a:defRPr/>
            </a:pPr>
            <a:fld id="{2C125527-0AE8-47A6-B43F-F7DED6CE4D76}" type="slidenum">
              <a:rPr lang="ru-RU"/>
              <a:pPr>
                <a:defRPr/>
              </a:pPr>
              <a:t>‹#›</a:t>
            </a:fld>
            <a:endParaRPr lang="ru-RU"/>
          </a:p>
        </p:txBody>
      </p:sp>
    </p:spTree>
    <p:extLst>
      <p:ext uri="{BB962C8B-B14F-4D97-AF65-F5344CB8AC3E}">
        <p14:creationId xmlns:p14="http://schemas.microsoft.com/office/powerpoint/2010/main" val="503131237"/>
      </p:ext>
    </p:extLst>
  </p:cSld>
  <p:clrMapOvr>
    <a:masterClrMapping/>
  </p:clrMapOvr>
  <p:transition spd="slow"/>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2438400" y="1600200"/>
            <a:ext cx="31242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5715000" y="1600200"/>
            <a:ext cx="31242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7"/>
          <p:cNvSpPr>
            <a:spLocks noGrp="1" noChangeArrowheads="1"/>
          </p:cNvSpPr>
          <p:nvPr>
            <p:ph type="dt" sz="half" idx="10"/>
          </p:nvPr>
        </p:nvSpPr>
        <p:spPr>
          <a:ln/>
        </p:spPr>
        <p:txBody>
          <a:bodyPr/>
          <a:lstStyle>
            <a:lvl1pPr>
              <a:defRPr/>
            </a:lvl1pPr>
          </a:lstStyle>
          <a:p>
            <a:pPr>
              <a:defRPr/>
            </a:pPr>
            <a:endParaRPr lang="ru-RU"/>
          </a:p>
        </p:txBody>
      </p:sp>
      <p:sp>
        <p:nvSpPr>
          <p:cNvPr id="6" name="Rectangle 8"/>
          <p:cNvSpPr>
            <a:spLocks noGrp="1" noChangeArrowheads="1"/>
          </p:cNvSpPr>
          <p:nvPr>
            <p:ph type="ftr" sz="quarter" idx="11"/>
          </p:nvPr>
        </p:nvSpPr>
        <p:spPr>
          <a:ln/>
        </p:spPr>
        <p:txBody>
          <a:bodyPr/>
          <a:lstStyle>
            <a:lvl1pPr>
              <a:defRPr/>
            </a:lvl1pPr>
          </a:lstStyle>
          <a:p>
            <a:pPr>
              <a:defRPr/>
            </a:pPr>
            <a:endParaRPr lang="ru-RU"/>
          </a:p>
        </p:txBody>
      </p:sp>
      <p:sp>
        <p:nvSpPr>
          <p:cNvPr id="7" name="Rectangle 9"/>
          <p:cNvSpPr>
            <a:spLocks noGrp="1" noChangeArrowheads="1"/>
          </p:cNvSpPr>
          <p:nvPr>
            <p:ph type="sldNum" sz="quarter" idx="12"/>
          </p:nvPr>
        </p:nvSpPr>
        <p:spPr>
          <a:ln/>
        </p:spPr>
        <p:txBody>
          <a:bodyPr/>
          <a:lstStyle>
            <a:lvl1pPr>
              <a:defRPr/>
            </a:lvl1pPr>
          </a:lstStyle>
          <a:p>
            <a:pPr>
              <a:defRPr/>
            </a:pPr>
            <a:fld id="{4C429255-451A-4A19-953E-26C6EECB8956}" type="slidenum">
              <a:rPr lang="ru-RU"/>
              <a:pPr>
                <a:defRPr/>
              </a:pPr>
              <a:t>‹#›</a:t>
            </a:fld>
            <a:endParaRPr lang="ru-RU"/>
          </a:p>
        </p:txBody>
      </p:sp>
    </p:spTree>
    <p:extLst>
      <p:ext uri="{BB962C8B-B14F-4D97-AF65-F5344CB8AC3E}">
        <p14:creationId xmlns:p14="http://schemas.microsoft.com/office/powerpoint/2010/main" val="1261863408"/>
      </p:ext>
    </p:extLst>
  </p:cSld>
  <p:clrMapOvr>
    <a:masterClrMapping/>
  </p:clrMapOvr>
  <p:transition spd="slow"/>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7"/>
          <p:cNvSpPr>
            <a:spLocks noGrp="1" noChangeArrowheads="1"/>
          </p:cNvSpPr>
          <p:nvPr>
            <p:ph type="dt" sz="half" idx="10"/>
          </p:nvPr>
        </p:nvSpPr>
        <p:spPr>
          <a:ln/>
        </p:spPr>
        <p:txBody>
          <a:bodyPr/>
          <a:lstStyle>
            <a:lvl1pPr>
              <a:defRPr/>
            </a:lvl1pPr>
          </a:lstStyle>
          <a:p>
            <a:pPr>
              <a:defRPr/>
            </a:pPr>
            <a:endParaRPr lang="ru-RU"/>
          </a:p>
        </p:txBody>
      </p:sp>
      <p:sp>
        <p:nvSpPr>
          <p:cNvPr id="8" name="Rectangle 8"/>
          <p:cNvSpPr>
            <a:spLocks noGrp="1" noChangeArrowheads="1"/>
          </p:cNvSpPr>
          <p:nvPr>
            <p:ph type="ftr" sz="quarter" idx="11"/>
          </p:nvPr>
        </p:nvSpPr>
        <p:spPr>
          <a:ln/>
        </p:spPr>
        <p:txBody>
          <a:bodyPr/>
          <a:lstStyle>
            <a:lvl1pPr>
              <a:defRPr/>
            </a:lvl1pPr>
          </a:lstStyle>
          <a:p>
            <a:pPr>
              <a:defRPr/>
            </a:pPr>
            <a:endParaRPr lang="ru-RU"/>
          </a:p>
        </p:txBody>
      </p:sp>
      <p:sp>
        <p:nvSpPr>
          <p:cNvPr id="9" name="Rectangle 9"/>
          <p:cNvSpPr>
            <a:spLocks noGrp="1" noChangeArrowheads="1"/>
          </p:cNvSpPr>
          <p:nvPr>
            <p:ph type="sldNum" sz="quarter" idx="12"/>
          </p:nvPr>
        </p:nvSpPr>
        <p:spPr>
          <a:ln/>
        </p:spPr>
        <p:txBody>
          <a:bodyPr/>
          <a:lstStyle>
            <a:lvl1pPr>
              <a:defRPr/>
            </a:lvl1pPr>
          </a:lstStyle>
          <a:p>
            <a:pPr>
              <a:defRPr/>
            </a:pPr>
            <a:fld id="{7EC7486C-5DD6-4EC5-BB11-BE729172803D}" type="slidenum">
              <a:rPr lang="ru-RU"/>
              <a:pPr>
                <a:defRPr/>
              </a:pPr>
              <a:t>‹#›</a:t>
            </a:fld>
            <a:endParaRPr lang="ru-RU"/>
          </a:p>
        </p:txBody>
      </p:sp>
    </p:spTree>
    <p:extLst>
      <p:ext uri="{BB962C8B-B14F-4D97-AF65-F5344CB8AC3E}">
        <p14:creationId xmlns:p14="http://schemas.microsoft.com/office/powerpoint/2010/main" val="4286537060"/>
      </p:ext>
    </p:extLst>
  </p:cSld>
  <p:clrMapOvr>
    <a:masterClrMapping/>
  </p:clrMapOvr>
  <p:transition spd="slow"/>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7"/>
          <p:cNvSpPr>
            <a:spLocks noGrp="1" noChangeArrowheads="1"/>
          </p:cNvSpPr>
          <p:nvPr>
            <p:ph type="dt" sz="half" idx="10"/>
          </p:nvPr>
        </p:nvSpPr>
        <p:spPr>
          <a:ln/>
        </p:spPr>
        <p:txBody>
          <a:bodyPr/>
          <a:lstStyle>
            <a:lvl1pPr>
              <a:defRPr/>
            </a:lvl1pPr>
          </a:lstStyle>
          <a:p>
            <a:pPr>
              <a:defRPr/>
            </a:pPr>
            <a:endParaRPr lang="ru-RU"/>
          </a:p>
        </p:txBody>
      </p:sp>
      <p:sp>
        <p:nvSpPr>
          <p:cNvPr id="4" name="Rectangle 8"/>
          <p:cNvSpPr>
            <a:spLocks noGrp="1" noChangeArrowheads="1"/>
          </p:cNvSpPr>
          <p:nvPr>
            <p:ph type="ftr" sz="quarter" idx="11"/>
          </p:nvPr>
        </p:nvSpPr>
        <p:spPr>
          <a:ln/>
        </p:spPr>
        <p:txBody>
          <a:bodyPr/>
          <a:lstStyle>
            <a:lvl1pPr>
              <a:defRPr/>
            </a:lvl1pPr>
          </a:lstStyle>
          <a:p>
            <a:pPr>
              <a:defRPr/>
            </a:pPr>
            <a:endParaRPr lang="ru-RU"/>
          </a:p>
        </p:txBody>
      </p:sp>
      <p:sp>
        <p:nvSpPr>
          <p:cNvPr id="5" name="Rectangle 9"/>
          <p:cNvSpPr>
            <a:spLocks noGrp="1" noChangeArrowheads="1"/>
          </p:cNvSpPr>
          <p:nvPr>
            <p:ph type="sldNum" sz="quarter" idx="12"/>
          </p:nvPr>
        </p:nvSpPr>
        <p:spPr>
          <a:ln/>
        </p:spPr>
        <p:txBody>
          <a:bodyPr/>
          <a:lstStyle>
            <a:lvl1pPr>
              <a:defRPr/>
            </a:lvl1pPr>
          </a:lstStyle>
          <a:p>
            <a:pPr>
              <a:defRPr/>
            </a:pPr>
            <a:fld id="{5A37C7F1-3F8D-4952-8B33-FF60E9E143CE}" type="slidenum">
              <a:rPr lang="ru-RU"/>
              <a:pPr>
                <a:defRPr/>
              </a:pPr>
              <a:t>‹#›</a:t>
            </a:fld>
            <a:endParaRPr lang="ru-RU"/>
          </a:p>
        </p:txBody>
      </p:sp>
    </p:spTree>
    <p:extLst>
      <p:ext uri="{BB962C8B-B14F-4D97-AF65-F5344CB8AC3E}">
        <p14:creationId xmlns:p14="http://schemas.microsoft.com/office/powerpoint/2010/main" val="358340632"/>
      </p:ext>
    </p:extLst>
  </p:cSld>
  <p:clrMapOvr>
    <a:masterClrMapping/>
  </p:clrMapOvr>
  <p:transition spd="slow"/>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7"/>
          <p:cNvSpPr>
            <a:spLocks noGrp="1" noChangeArrowheads="1"/>
          </p:cNvSpPr>
          <p:nvPr>
            <p:ph type="dt" sz="half" idx="10"/>
          </p:nvPr>
        </p:nvSpPr>
        <p:spPr>
          <a:ln/>
        </p:spPr>
        <p:txBody>
          <a:bodyPr/>
          <a:lstStyle>
            <a:lvl1pPr>
              <a:defRPr/>
            </a:lvl1pPr>
          </a:lstStyle>
          <a:p>
            <a:pPr>
              <a:defRPr/>
            </a:pPr>
            <a:endParaRPr lang="ru-RU"/>
          </a:p>
        </p:txBody>
      </p:sp>
      <p:sp>
        <p:nvSpPr>
          <p:cNvPr id="3" name="Rectangle 8"/>
          <p:cNvSpPr>
            <a:spLocks noGrp="1" noChangeArrowheads="1"/>
          </p:cNvSpPr>
          <p:nvPr>
            <p:ph type="ftr" sz="quarter" idx="11"/>
          </p:nvPr>
        </p:nvSpPr>
        <p:spPr>
          <a:ln/>
        </p:spPr>
        <p:txBody>
          <a:bodyPr/>
          <a:lstStyle>
            <a:lvl1pPr>
              <a:defRPr/>
            </a:lvl1pPr>
          </a:lstStyle>
          <a:p>
            <a:pPr>
              <a:defRPr/>
            </a:pPr>
            <a:endParaRPr lang="ru-RU"/>
          </a:p>
        </p:txBody>
      </p:sp>
      <p:sp>
        <p:nvSpPr>
          <p:cNvPr id="4" name="Rectangle 9"/>
          <p:cNvSpPr>
            <a:spLocks noGrp="1" noChangeArrowheads="1"/>
          </p:cNvSpPr>
          <p:nvPr>
            <p:ph type="sldNum" sz="quarter" idx="12"/>
          </p:nvPr>
        </p:nvSpPr>
        <p:spPr>
          <a:ln/>
        </p:spPr>
        <p:txBody>
          <a:bodyPr/>
          <a:lstStyle>
            <a:lvl1pPr>
              <a:defRPr/>
            </a:lvl1pPr>
          </a:lstStyle>
          <a:p>
            <a:pPr>
              <a:defRPr/>
            </a:pPr>
            <a:fld id="{270ABC99-E6F6-4F1A-9DA7-41DF126118C5}" type="slidenum">
              <a:rPr lang="ru-RU"/>
              <a:pPr>
                <a:defRPr/>
              </a:pPr>
              <a:t>‹#›</a:t>
            </a:fld>
            <a:endParaRPr lang="ru-RU"/>
          </a:p>
        </p:txBody>
      </p:sp>
    </p:spTree>
    <p:extLst>
      <p:ext uri="{BB962C8B-B14F-4D97-AF65-F5344CB8AC3E}">
        <p14:creationId xmlns:p14="http://schemas.microsoft.com/office/powerpoint/2010/main" val="2581449143"/>
      </p:ext>
    </p:extLst>
  </p:cSld>
  <p:clrMapOvr>
    <a:masterClrMapping/>
  </p:clrMapOvr>
  <p:transition spd="slow"/>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Rectangle 7"/>
          <p:cNvSpPr>
            <a:spLocks noGrp="1" noChangeArrowheads="1"/>
          </p:cNvSpPr>
          <p:nvPr>
            <p:ph type="dt" sz="half" idx="10"/>
          </p:nvPr>
        </p:nvSpPr>
        <p:spPr>
          <a:ln/>
        </p:spPr>
        <p:txBody>
          <a:bodyPr/>
          <a:lstStyle>
            <a:lvl1pPr>
              <a:defRPr/>
            </a:lvl1pPr>
          </a:lstStyle>
          <a:p>
            <a:pPr>
              <a:defRPr/>
            </a:pPr>
            <a:endParaRPr lang="ru-RU"/>
          </a:p>
        </p:txBody>
      </p:sp>
      <p:sp>
        <p:nvSpPr>
          <p:cNvPr id="6" name="Rectangle 8"/>
          <p:cNvSpPr>
            <a:spLocks noGrp="1" noChangeArrowheads="1"/>
          </p:cNvSpPr>
          <p:nvPr>
            <p:ph type="ftr" sz="quarter" idx="11"/>
          </p:nvPr>
        </p:nvSpPr>
        <p:spPr>
          <a:ln/>
        </p:spPr>
        <p:txBody>
          <a:bodyPr/>
          <a:lstStyle>
            <a:lvl1pPr>
              <a:defRPr/>
            </a:lvl1pPr>
          </a:lstStyle>
          <a:p>
            <a:pPr>
              <a:defRPr/>
            </a:pPr>
            <a:endParaRPr lang="ru-RU"/>
          </a:p>
        </p:txBody>
      </p:sp>
      <p:sp>
        <p:nvSpPr>
          <p:cNvPr id="7" name="Rectangle 9"/>
          <p:cNvSpPr>
            <a:spLocks noGrp="1" noChangeArrowheads="1"/>
          </p:cNvSpPr>
          <p:nvPr>
            <p:ph type="sldNum" sz="quarter" idx="12"/>
          </p:nvPr>
        </p:nvSpPr>
        <p:spPr>
          <a:ln/>
        </p:spPr>
        <p:txBody>
          <a:bodyPr/>
          <a:lstStyle>
            <a:lvl1pPr>
              <a:defRPr/>
            </a:lvl1pPr>
          </a:lstStyle>
          <a:p>
            <a:pPr>
              <a:defRPr/>
            </a:pPr>
            <a:fld id="{39CDCEA0-B346-4B2C-99E2-2B7508D9C88E}" type="slidenum">
              <a:rPr lang="ru-RU"/>
              <a:pPr>
                <a:defRPr/>
              </a:pPr>
              <a:t>‹#›</a:t>
            </a:fld>
            <a:endParaRPr lang="ru-RU"/>
          </a:p>
        </p:txBody>
      </p:sp>
    </p:spTree>
    <p:extLst>
      <p:ext uri="{BB962C8B-B14F-4D97-AF65-F5344CB8AC3E}">
        <p14:creationId xmlns:p14="http://schemas.microsoft.com/office/powerpoint/2010/main" val="4159398937"/>
      </p:ext>
    </p:extLst>
  </p:cSld>
  <p:clrMapOvr>
    <a:masterClrMapping/>
  </p:clrMapOvr>
  <p:transition spd="slow"/>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Rectangle 7"/>
          <p:cNvSpPr>
            <a:spLocks noGrp="1" noChangeArrowheads="1"/>
          </p:cNvSpPr>
          <p:nvPr>
            <p:ph type="dt" sz="half" idx="10"/>
          </p:nvPr>
        </p:nvSpPr>
        <p:spPr>
          <a:ln/>
        </p:spPr>
        <p:txBody>
          <a:bodyPr/>
          <a:lstStyle>
            <a:lvl1pPr>
              <a:defRPr/>
            </a:lvl1pPr>
          </a:lstStyle>
          <a:p>
            <a:pPr>
              <a:defRPr/>
            </a:pPr>
            <a:endParaRPr lang="ru-RU"/>
          </a:p>
        </p:txBody>
      </p:sp>
      <p:sp>
        <p:nvSpPr>
          <p:cNvPr id="6" name="Rectangle 8"/>
          <p:cNvSpPr>
            <a:spLocks noGrp="1" noChangeArrowheads="1"/>
          </p:cNvSpPr>
          <p:nvPr>
            <p:ph type="ftr" sz="quarter" idx="11"/>
          </p:nvPr>
        </p:nvSpPr>
        <p:spPr>
          <a:ln/>
        </p:spPr>
        <p:txBody>
          <a:bodyPr/>
          <a:lstStyle>
            <a:lvl1pPr>
              <a:defRPr/>
            </a:lvl1pPr>
          </a:lstStyle>
          <a:p>
            <a:pPr>
              <a:defRPr/>
            </a:pPr>
            <a:endParaRPr lang="ru-RU"/>
          </a:p>
        </p:txBody>
      </p:sp>
      <p:sp>
        <p:nvSpPr>
          <p:cNvPr id="7" name="Rectangle 9"/>
          <p:cNvSpPr>
            <a:spLocks noGrp="1" noChangeArrowheads="1"/>
          </p:cNvSpPr>
          <p:nvPr>
            <p:ph type="sldNum" sz="quarter" idx="12"/>
          </p:nvPr>
        </p:nvSpPr>
        <p:spPr>
          <a:ln/>
        </p:spPr>
        <p:txBody>
          <a:bodyPr/>
          <a:lstStyle>
            <a:lvl1pPr>
              <a:defRPr/>
            </a:lvl1pPr>
          </a:lstStyle>
          <a:p>
            <a:pPr>
              <a:defRPr/>
            </a:pPr>
            <a:fld id="{D779BA97-FE39-47C9-86E7-B9AFDD11915D}" type="slidenum">
              <a:rPr lang="ru-RU"/>
              <a:pPr>
                <a:defRPr/>
              </a:pPr>
              <a:t>‹#›</a:t>
            </a:fld>
            <a:endParaRPr lang="ru-RU"/>
          </a:p>
        </p:txBody>
      </p:sp>
    </p:spTree>
    <p:extLst>
      <p:ext uri="{BB962C8B-B14F-4D97-AF65-F5344CB8AC3E}">
        <p14:creationId xmlns:p14="http://schemas.microsoft.com/office/powerpoint/2010/main" val="1113409705"/>
      </p:ext>
    </p:extLst>
  </p:cSld>
  <p:clrMapOvr>
    <a:masterClrMapping/>
  </p:clrMapOvr>
  <p:transition spd="slow"/>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7"/>
          <p:cNvSpPr>
            <a:spLocks noGrp="1" noChangeArrowheads="1"/>
          </p:cNvSpPr>
          <p:nvPr>
            <p:ph type="dt" sz="half" idx="10"/>
          </p:nvPr>
        </p:nvSpPr>
        <p:spPr>
          <a:ln/>
        </p:spPr>
        <p:txBody>
          <a:bodyPr/>
          <a:lstStyle>
            <a:lvl1pPr>
              <a:defRPr/>
            </a:lvl1pPr>
          </a:lstStyle>
          <a:p>
            <a:pPr>
              <a:defRPr/>
            </a:pPr>
            <a:endParaRPr lang="ru-RU"/>
          </a:p>
        </p:txBody>
      </p:sp>
      <p:sp>
        <p:nvSpPr>
          <p:cNvPr id="5" name="Rectangle 8"/>
          <p:cNvSpPr>
            <a:spLocks noGrp="1" noChangeArrowheads="1"/>
          </p:cNvSpPr>
          <p:nvPr>
            <p:ph type="ftr" sz="quarter" idx="11"/>
          </p:nvPr>
        </p:nvSpPr>
        <p:spPr>
          <a:ln/>
        </p:spPr>
        <p:txBody>
          <a:bodyPr/>
          <a:lstStyle>
            <a:lvl1pPr>
              <a:defRPr/>
            </a:lvl1pPr>
          </a:lstStyle>
          <a:p>
            <a:pPr>
              <a:defRPr/>
            </a:pPr>
            <a:endParaRPr lang="ru-RU"/>
          </a:p>
        </p:txBody>
      </p:sp>
      <p:sp>
        <p:nvSpPr>
          <p:cNvPr id="6" name="Rectangle 9"/>
          <p:cNvSpPr>
            <a:spLocks noGrp="1" noChangeArrowheads="1"/>
          </p:cNvSpPr>
          <p:nvPr>
            <p:ph type="sldNum" sz="quarter" idx="12"/>
          </p:nvPr>
        </p:nvSpPr>
        <p:spPr>
          <a:ln/>
        </p:spPr>
        <p:txBody>
          <a:bodyPr/>
          <a:lstStyle>
            <a:lvl1pPr>
              <a:defRPr/>
            </a:lvl1pPr>
          </a:lstStyle>
          <a:p>
            <a:pPr>
              <a:defRPr/>
            </a:pPr>
            <a:fld id="{EFEADEC5-C80D-4A2B-9D97-94673BBD69CA}" type="slidenum">
              <a:rPr lang="ru-RU"/>
              <a:pPr>
                <a:defRPr/>
              </a:pPr>
              <a:t>‹#›</a:t>
            </a:fld>
            <a:endParaRPr lang="ru-RU"/>
          </a:p>
        </p:txBody>
      </p:sp>
    </p:spTree>
    <p:extLst>
      <p:ext uri="{BB962C8B-B14F-4D97-AF65-F5344CB8AC3E}">
        <p14:creationId xmlns:p14="http://schemas.microsoft.com/office/powerpoint/2010/main" val="572901321"/>
      </p:ext>
    </p:extLst>
  </p:cSld>
  <p:clrMapOvr>
    <a:masterClrMapping/>
  </p:clrMapOvr>
  <p:transition spd="slow"/>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239000" y="228600"/>
            <a:ext cx="1600200" cy="58674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2438400" y="228600"/>
            <a:ext cx="4648200" cy="58674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7"/>
          <p:cNvSpPr>
            <a:spLocks noGrp="1" noChangeArrowheads="1"/>
          </p:cNvSpPr>
          <p:nvPr>
            <p:ph type="dt" sz="half" idx="10"/>
          </p:nvPr>
        </p:nvSpPr>
        <p:spPr>
          <a:ln/>
        </p:spPr>
        <p:txBody>
          <a:bodyPr/>
          <a:lstStyle>
            <a:lvl1pPr>
              <a:defRPr/>
            </a:lvl1pPr>
          </a:lstStyle>
          <a:p>
            <a:pPr>
              <a:defRPr/>
            </a:pPr>
            <a:endParaRPr lang="ru-RU"/>
          </a:p>
        </p:txBody>
      </p:sp>
      <p:sp>
        <p:nvSpPr>
          <p:cNvPr id="5" name="Rectangle 8"/>
          <p:cNvSpPr>
            <a:spLocks noGrp="1" noChangeArrowheads="1"/>
          </p:cNvSpPr>
          <p:nvPr>
            <p:ph type="ftr" sz="quarter" idx="11"/>
          </p:nvPr>
        </p:nvSpPr>
        <p:spPr>
          <a:ln/>
        </p:spPr>
        <p:txBody>
          <a:bodyPr/>
          <a:lstStyle>
            <a:lvl1pPr>
              <a:defRPr/>
            </a:lvl1pPr>
          </a:lstStyle>
          <a:p>
            <a:pPr>
              <a:defRPr/>
            </a:pPr>
            <a:endParaRPr lang="ru-RU"/>
          </a:p>
        </p:txBody>
      </p:sp>
      <p:sp>
        <p:nvSpPr>
          <p:cNvPr id="6" name="Rectangle 9"/>
          <p:cNvSpPr>
            <a:spLocks noGrp="1" noChangeArrowheads="1"/>
          </p:cNvSpPr>
          <p:nvPr>
            <p:ph type="sldNum" sz="quarter" idx="12"/>
          </p:nvPr>
        </p:nvSpPr>
        <p:spPr>
          <a:ln/>
        </p:spPr>
        <p:txBody>
          <a:bodyPr/>
          <a:lstStyle>
            <a:lvl1pPr>
              <a:defRPr/>
            </a:lvl1pPr>
          </a:lstStyle>
          <a:p>
            <a:pPr>
              <a:defRPr/>
            </a:pPr>
            <a:fld id="{87361AEB-F833-44EB-BBC1-972216337D79}" type="slidenum">
              <a:rPr lang="ru-RU"/>
              <a:pPr>
                <a:defRPr/>
              </a:pPr>
              <a:t>‹#›</a:t>
            </a:fld>
            <a:endParaRPr lang="ru-RU"/>
          </a:p>
        </p:txBody>
      </p:sp>
    </p:spTree>
    <p:extLst>
      <p:ext uri="{BB962C8B-B14F-4D97-AF65-F5344CB8AC3E}">
        <p14:creationId xmlns:p14="http://schemas.microsoft.com/office/powerpoint/2010/main" val="119898659"/>
      </p:ext>
    </p:extLst>
  </p:cSld>
  <p:clrMapOvr>
    <a:masterClrMapping/>
  </p:clrMapOvr>
  <p:transition spd="slow"/>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050"/>
          <p:cNvGrpSpPr>
            <a:grpSpLocks/>
          </p:cNvGrpSpPr>
          <p:nvPr/>
        </p:nvGrpSpPr>
        <p:grpSpPr bwMode="auto">
          <a:xfrm>
            <a:off x="0" y="0"/>
            <a:ext cx="8478838" cy="6173788"/>
            <a:chOff x="0" y="0"/>
            <a:chExt cx="5341" cy="3889"/>
          </a:xfrm>
        </p:grpSpPr>
        <p:sp>
          <p:nvSpPr>
            <p:cNvPr id="5" name="Freeform 2051"/>
            <p:cNvSpPr>
              <a:spLocks/>
            </p:cNvSpPr>
            <p:nvPr/>
          </p:nvSpPr>
          <p:spPr bwMode="auto">
            <a:xfrm>
              <a:off x="0" y="0"/>
              <a:ext cx="3863" cy="3889"/>
            </a:xfrm>
            <a:custGeom>
              <a:avLst/>
              <a:gdLst/>
              <a:ahLst/>
              <a:cxnLst>
                <a:cxn ang="0">
                  <a:pos x="3862" y="3418"/>
                </a:cxn>
                <a:cxn ang="0">
                  <a:pos x="457" y="0"/>
                </a:cxn>
                <a:cxn ang="0">
                  <a:pos x="0" y="0"/>
                </a:cxn>
                <a:cxn ang="0">
                  <a:pos x="0" y="481"/>
                </a:cxn>
                <a:cxn ang="0">
                  <a:pos x="3394" y="3888"/>
                </a:cxn>
                <a:cxn ang="0">
                  <a:pos x="3862" y="3418"/>
                </a:cxn>
              </a:cxnLst>
              <a:rect l="0" t="0" r="r" b="b"/>
              <a:pathLst>
                <a:path w="3863" h="3889">
                  <a:moveTo>
                    <a:pt x="3862" y="3418"/>
                  </a:moveTo>
                  <a:lnTo>
                    <a:pt x="457" y="0"/>
                  </a:lnTo>
                  <a:lnTo>
                    <a:pt x="0" y="0"/>
                  </a:lnTo>
                  <a:lnTo>
                    <a:pt x="0" y="481"/>
                  </a:lnTo>
                  <a:lnTo>
                    <a:pt x="3394" y="3888"/>
                  </a:lnTo>
                  <a:lnTo>
                    <a:pt x="3862" y="3418"/>
                  </a:lnTo>
                </a:path>
              </a:pathLst>
            </a:custGeom>
            <a:solidFill>
              <a:schemeClr val="bg1">
                <a:alpha val="50000"/>
              </a:schemeClr>
            </a:solidFill>
            <a:ln w="9525">
              <a:noFill/>
              <a:round/>
              <a:headEnd type="none" w="sm" len="sm"/>
              <a:tailEnd type="none" w="sm" len="sm"/>
            </a:ln>
            <a:effectLst/>
          </p:spPr>
          <p:txBody>
            <a:bodyPr/>
            <a:lstStyle/>
            <a:p>
              <a:pPr algn="ctr" eaLnBrk="1" hangingPunct="1">
                <a:spcBef>
                  <a:spcPct val="20000"/>
                </a:spcBef>
                <a:buClr>
                  <a:srgbClr val="FFFF00"/>
                </a:buClr>
                <a:buSzPct val="75000"/>
                <a:buFont typeface="Wingdings" panose="05000000000000000000" pitchFamily="2" charset="2"/>
                <a:buNone/>
                <a:defRPr/>
              </a:pPr>
              <a:endParaRPr kumimoji="1" lang="ru-RU" sz="4000" b="1" i="1">
                <a:solidFill>
                  <a:srgbClr val="FFFFFF"/>
                </a:solidFill>
                <a:effectLst>
                  <a:outerShdw blurRad="38100" dist="38100" dir="2700000" algn="tl">
                    <a:srgbClr val="000000">
                      <a:alpha val="43137"/>
                    </a:srgbClr>
                  </a:outerShdw>
                </a:effectLst>
                <a:latin typeface="Arial" panose="020B0604020202020204" pitchFamily="34" charset="0"/>
              </a:endParaRPr>
            </a:p>
          </p:txBody>
        </p:sp>
        <p:sp>
          <p:nvSpPr>
            <p:cNvPr id="6" name="Freeform 2052"/>
            <p:cNvSpPr>
              <a:spLocks/>
            </p:cNvSpPr>
            <p:nvPr/>
          </p:nvSpPr>
          <p:spPr bwMode="auto">
            <a:xfrm>
              <a:off x="860" y="0"/>
              <a:ext cx="3394" cy="3223"/>
            </a:xfrm>
            <a:custGeom>
              <a:avLst/>
              <a:gdLst/>
              <a:ahLst/>
              <a:cxnLst>
                <a:cxn ang="0">
                  <a:pos x="370" y="0"/>
                </a:cxn>
                <a:cxn ang="0">
                  <a:pos x="3393" y="3036"/>
                </a:cxn>
                <a:cxn ang="0">
                  <a:pos x="3208" y="3222"/>
                </a:cxn>
                <a:cxn ang="0">
                  <a:pos x="0" y="0"/>
                </a:cxn>
                <a:cxn ang="0">
                  <a:pos x="370" y="0"/>
                </a:cxn>
              </a:cxnLst>
              <a:rect l="0" t="0" r="r" b="b"/>
              <a:pathLst>
                <a:path w="3394" h="3223">
                  <a:moveTo>
                    <a:pt x="370" y="0"/>
                  </a:moveTo>
                  <a:lnTo>
                    <a:pt x="3393" y="3036"/>
                  </a:lnTo>
                  <a:lnTo>
                    <a:pt x="3208" y="3222"/>
                  </a:lnTo>
                  <a:lnTo>
                    <a:pt x="0" y="0"/>
                  </a:lnTo>
                  <a:lnTo>
                    <a:pt x="370" y="0"/>
                  </a:lnTo>
                </a:path>
              </a:pathLst>
            </a:custGeom>
            <a:solidFill>
              <a:schemeClr val="bg1">
                <a:alpha val="50000"/>
              </a:schemeClr>
            </a:solidFill>
            <a:ln w="9525">
              <a:noFill/>
              <a:round/>
              <a:headEnd type="none" w="sm" len="sm"/>
              <a:tailEnd type="none" w="sm" len="sm"/>
            </a:ln>
            <a:effectLst/>
          </p:spPr>
          <p:txBody>
            <a:bodyPr/>
            <a:lstStyle/>
            <a:p>
              <a:pPr algn="ctr" eaLnBrk="1" hangingPunct="1">
                <a:spcBef>
                  <a:spcPct val="20000"/>
                </a:spcBef>
                <a:buClr>
                  <a:srgbClr val="FFFF00"/>
                </a:buClr>
                <a:buSzPct val="75000"/>
                <a:buFont typeface="Wingdings" panose="05000000000000000000" pitchFamily="2" charset="2"/>
                <a:buNone/>
                <a:defRPr/>
              </a:pPr>
              <a:endParaRPr kumimoji="1" lang="ru-RU" sz="4000" b="1" i="1">
                <a:solidFill>
                  <a:srgbClr val="FFFFFF"/>
                </a:solidFill>
                <a:effectLst>
                  <a:outerShdw blurRad="38100" dist="38100" dir="2700000" algn="tl">
                    <a:srgbClr val="000000">
                      <a:alpha val="43137"/>
                    </a:srgbClr>
                  </a:outerShdw>
                </a:effectLst>
                <a:latin typeface="Arial" panose="020B0604020202020204" pitchFamily="34" charset="0"/>
              </a:endParaRPr>
            </a:p>
          </p:txBody>
        </p:sp>
        <p:sp>
          <p:nvSpPr>
            <p:cNvPr id="7" name="Freeform 2053"/>
            <p:cNvSpPr>
              <a:spLocks/>
            </p:cNvSpPr>
            <p:nvPr/>
          </p:nvSpPr>
          <p:spPr bwMode="auto">
            <a:xfrm>
              <a:off x="2187" y="0"/>
              <a:ext cx="2859" cy="2556"/>
            </a:xfrm>
            <a:custGeom>
              <a:avLst/>
              <a:gdLst/>
              <a:ahLst/>
              <a:cxnLst>
                <a:cxn ang="0">
                  <a:pos x="630" y="0"/>
                </a:cxn>
                <a:cxn ang="0">
                  <a:pos x="2858" y="2238"/>
                </a:cxn>
                <a:cxn ang="0">
                  <a:pos x="2543" y="2555"/>
                </a:cxn>
                <a:cxn ang="0">
                  <a:pos x="0" y="0"/>
                </a:cxn>
                <a:cxn ang="0">
                  <a:pos x="630" y="0"/>
                </a:cxn>
              </a:cxnLst>
              <a:rect l="0" t="0" r="r" b="b"/>
              <a:pathLst>
                <a:path w="2859" h="2556">
                  <a:moveTo>
                    <a:pt x="630" y="0"/>
                  </a:moveTo>
                  <a:lnTo>
                    <a:pt x="2858" y="2238"/>
                  </a:lnTo>
                  <a:lnTo>
                    <a:pt x="2543" y="2555"/>
                  </a:lnTo>
                  <a:lnTo>
                    <a:pt x="0" y="0"/>
                  </a:lnTo>
                  <a:lnTo>
                    <a:pt x="630" y="0"/>
                  </a:lnTo>
                </a:path>
              </a:pathLst>
            </a:custGeom>
            <a:solidFill>
              <a:schemeClr val="bg1">
                <a:alpha val="50000"/>
              </a:schemeClr>
            </a:solidFill>
            <a:ln w="9525">
              <a:noFill/>
              <a:round/>
              <a:headEnd type="none" w="sm" len="sm"/>
              <a:tailEnd type="none" w="sm" len="sm"/>
            </a:ln>
            <a:effectLst/>
          </p:spPr>
          <p:txBody>
            <a:bodyPr/>
            <a:lstStyle/>
            <a:p>
              <a:pPr algn="ctr" eaLnBrk="1" hangingPunct="1">
                <a:spcBef>
                  <a:spcPct val="20000"/>
                </a:spcBef>
                <a:buClr>
                  <a:srgbClr val="FFFF00"/>
                </a:buClr>
                <a:buSzPct val="75000"/>
                <a:buFont typeface="Wingdings" panose="05000000000000000000" pitchFamily="2" charset="2"/>
                <a:buNone/>
                <a:defRPr/>
              </a:pPr>
              <a:endParaRPr kumimoji="1" lang="ru-RU" sz="4000" b="1" i="1">
                <a:solidFill>
                  <a:srgbClr val="FFFFFF"/>
                </a:solidFill>
                <a:effectLst>
                  <a:outerShdw blurRad="38100" dist="38100" dir="2700000" algn="tl">
                    <a:srgbClr val="000000">
                      <a:alpha val="43137"/>
                    </a:srgbClr>
                  </a:outerShdw>
                </a:effectLst>
                <a:latin typeface="Arial" panose="020B0604020202020204" pitchFamily="34" charset="0"/>
              </a:endParaRPr>
            </a:p>
          </p:txBody>
        </p:sp>
        <p:sp>
          <p:nvSpPr>
            <p:cNvPr id="8" name="Freeform 2054"/>
            <p:cNvSpPr>
              <a:spLocks/>
            </p:cNvSpPr>
            <p:nvPr/>
          </p:nvSpPr>
          <p:spPr bwMode="auto">
            <a:xfrm>
              <a:off x="3055" y="0"/>
              <a:ext cx="2286" cy="2121"/>
            </a:xfrm>
            <a:custGeom>
              <a:avLst/>
              <a:gdLst/>
              <a:ahLst/>
              <a:cxnLst>
                <a:cxn ang="0">
                  <a:pos x="0" y="0"/>
                </a:cxn>
                <a:cxn ang="0">
                  <a:pos x="2111" y="2120"/>
                </a:cxn>
                <a:cxn ang="0">
                  <a:pos x="2285" y="1945"/>
                </a:cxn>
                <a:cxn ang="0">
                  <a:pos x="348" y="0"/>
                </a:cxn>
                <a:cxn ang="0">
                  <a:pos x="0" y="0"/>
                </a:cxn>
              </a:cxnLst>
              <a:rect l="0" t="0" r="r" b="b"/>
              <a:pathLst>
                <a:path w="2286" h="2121">
                  <a:moveTo>
                    <a:pt x="0" y="0"/>
                  </a:moveTo>
                  <a:lnTo>
                    <a:pt x="2111" y="2120"/>
                  </a:lnTo>
                  <a:lnTo>
                    <a:pt x="2285" y="1945"/>
                  </a:lnTo>
                  <a:lnTo>
                    <a:pt x="348" y="0"/>
                  </a:lnTo>
                  <a:lnTo>
                    <a:pt x="0" y="0"/>
                  </a:lnTo>
                </a:path>
              </a:pathLst>
            </a:custGeom>
            <a:solidFill>
              <a:schemeClr val="bg1">
                <a:alpha val="50000"/>
              </a:schemeClr>
            </a:solidFill>
            <a:ln w="9525">
              <a:noFill/>
              <a:round/>
              <a:headEnd type="none" w="sm" len="sm"/>
              <a:tailEnd type="none" w="sm" len="sm"/>
            </a:ln>
            <a:effectLst/>
          </p:spPr>
          <p:txBody>
            <a:bodyPr/>
            <a:lstStyle/>
            <a:p>
              <a:pPr algn="ctr" eaLnBrk="1" hangingPunct="1">
                <a:spcBef>
                  <a:spcPct val="20000"/>
                </a:spcBef>
                <a:buClr>
                  <a:srgbClr val="FFFF00"/>
                </a:buClr>
                <a:buSzPct val="75000"/>
                <a:buFont typeface="Wingdings" panose="05000000000000000000" pitchFamily="2" charset="2"/>
                <a:buNone/>
                <a:defRPr/>
              </a:pPr>
              <a:endParaRPr kumimoji="1" lang="ru-RU" sz="4000" b="1" i="1">
                <a:solidFill>
                  <a:srgbClr val="FFFFFF"/>
                </a:solidFill>
                <a:effectLst>
                  <a:outerShdw blurRad="38100" dist="38100" dir="2700000" algn="tl">
                    <a:srgbClr val="000000">
                      <a:alpha val="43137"/>
                    </a:srgbClr>
                  </a:outerShdw>
                </a:effectLst>
                <a:latin typeface="Arial" panose="020B0604020202020204" pitchFamily="34" charset="0"/>
              </a:endParaRPr>
            </a:p>
          </p:txBody>
        </p:sp>
      </p:grpSp>
      <p:sp>
        <p:nvSpPr>
          <p:cNvPr id="253959" name="Rectangle 2055"/>
          <p:cNvSpPr>
            <a:spLocks noGrp="1" noChangeArrowheads="1"/>
          </p:cNvSpPr>
          <p:nvPr>
            <p:ph type="ctrTitle" sz="quarter"/>
          </p:nvPr>
        </p:nvSpPr>
        <p:spPr>
          <a:xfrm>
            <a:off x="685800" y="1143000"/>
            <a:ext cx="7772400" cy="1143000"/>
          </a:xfrm>
        </p:spPr>
        <p:txBody>
          <a:bodyPr/>
          <a:lstStyle>
            <a:lvl1pPr>
              <a:defRPr/>
            </a:lvl1pPr>
          </a:lstStyle>
          <a:p>
            <a:r>
              <a:rPr lang="zh-CN" altLang="en-US"/>
              <a:t>单击此处编辑母版标题样式</a:t>
            </a:r>
          </a:p>
        </p:txBody>
      </p:sp>
      <p:sp>
        <p:nvSpPr>
          <p:cNvPr id="253960" name="Rectangle 2056"/>
          <p:cNvSpPr>
            <a:spLocks noGrp="1" noChangeArrowheads="1"/>
          </p:cNvSpPr>
          <p:nvPr>
            <p:ph type="subTitle" sz="quarter" idx="1"/>
          </p:nvPr>
        </p:nvSpPr>
        <p:spPr>
          <a:xfrm>
            <a:off x="1371600" y="2819400"/>
            <a:ext cx="6400800" cy="1752600"/>
          </a:xfrm>
          <a:ln w="9525">
            <a:headEnd/>
            <a:tailEnd/>
          </a:ln>
        </p:spPr>
        <p:txBody>
          <a:bodyPr lIns="92075" tIns="46038" rIns="92075" bIns="46038"/>
          <a:lstStyle>
            <a:lvl1pPr marL="0" indent="0" algn="ctr">
              <a:buFont typeface="Wingdings" pitchFamily="2" charset="2"/>
              <a:buNone/>
              <a:defRPr/>
            </a:lvl1pPr>
          </a:lstStyle>
          <a:p>
            <a:r>
              <a:rPr lang="zh-CN" altLang="en-US"/>
              <a:t>单击此处编辑母版副标题样式</a:t>
            </a:r>
          </a:p>
        </p:txBody>
      </p:sp>
      <p:sp>
        <p:nvSpPr>
          <p:cNvPr id="9" name="Rectangle 2057"/>
          <p:cNvSpPr>
            <a:spLocks noGrp="1" noChangeArrowheads="1"/>
          </p:cNvSpPr>
          <p:nvPr>
            <p:ph type="dt" sz="quarter" idx="10"/>
          </p:nvPr>
        </p:nvSpPr>
        <p:spPr/>
        <p:txBody>
          <a:bodyPr/>
          <a:lstStyle>
            <a:lvl1pPr>
              <a:defRPr>
                <a:solidFill>
                  <a:srgbClr val="FFFFFF"/>
                </a:solidFill>
              </a:defRPr>
            </a:lvl1pPr>
          </a:lstStyle>
          <a:p>
            <a:pPr>
              <a:defRPr/>
            </a:pPr>
            <a:endParaRPr lang="en-US" altLang="zh-CN"/>
          </a:p>
        </p:txBody>
      </p:sp>
      <p:sp>
        <p:nvSpPr>
          <p:cNvPr id="10" name="Rectangle 2058"/>
          <p:cNvSpPr>
            <a:spLocks noGrp="1" noChangeArrowheads="1"/>
          </p:cNvSpPr>
          <p:nvPr>
            <p:ph type="ftr" sz="quarter" idx="11"/>
          </p:nvPr>
        </p:nvSpPr>
        <p:spPr/>
        <p:txBody>
          <a:bodyPr/>
          <a:lstStyle>
            <a:lvl1pPr algn="l">
              <a:defRPr>
                <a:solidFill>
                  <a:srgbClr val="FFFFFF"/>
                </a:solidFill>
              </a:defRPr>
            </a:lvl1pPr>
          </a:lstStyle>
          <a:p>
            <a:pPr>
              <a:defRPr/>
            </a:pPr>
            <a:endParaRPr lang="en-US" altLang="zh-CN"/>
          </a:p>
        </p:txBody>
      </p:sp>
      <p:sp>
        <p:nvSpPr>
          <p:cNvPr id="11" name="Rectangle 2059"/>
          <p:cNvSpPr>
            <a:spLocks noGrp="1" noChangeArrowheads="1"/>
          </p:cNvSpPr>
          <p:nvPr>
            <p:ph type="sldNum" sz="quarter" idx="12"/>
          </p:nvPr>
        </p:nvSpPr>
        <p:spPr/>
        <p:txBody>
          <a:bodyPr/>
          <a:lstStyle>
            <a:lvl1pPr>
              <a:defRPr>
                <a:solidFill>
                  <a:srgbClr val="FFFFFF"/>
                </a:solidFill>
              </a:defRPr>
            </a:lvl1pPr>
          </a:lstStyle>
          <a:p>
            <a:pPr>
              <a:defRPr/>
            </a:pPr>
            <a:fld id="{9B544BDE-A4E1-4145-95EF-982538188BD3}" type="slidenum">
              <a:rPr lang="zh-CN" altLang="en-US"/>
              <a:pPr>
                <a:defRPr/>
              </a:pPr>
              <a:t>‹#›</a:t>
            </a:fld>
            <a:endParaRPr lang="en-US" altLang="zh-CN"/>
          </a:p>
        </p:txBody>
      </p:sp>
    </p:spTree>
    <p:extLst>
      <p:ext uri="{BB962C8B-B14F-4D97-AF65-F5344CB8AC3E}">
        <p14:creationId xmlns:p14="http://schemas.microsoft.com/office/powerpoint/2010/main" val="102962875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8"/>
          <p:cNvSpPr>
            <a:spLocks noGrp="1" noChangeArrowheads="1"/>
          </p:cNvSpPr>
          <p:nvPr>
            <p:ph type="dt" sz="half" idx="10"/>
          </p:nvPr>
        </p:nvSpPr>
        <p:spPr/>
        <p:txBody>
          <a:bodyPr/>
          <a:lstStyle>
            <a:lvl1pPr>
              <a:defRPr/>
            </a:lvl1pPr>
          </a:lstStyle>
          <a:p>
            <a:pPr>
              <a:defRPr/>
            </a:pPr>
            <a:endParaRPr lang="en-US" altLang="zh-CN"/>
          </a:p>
        </p:txBody>
      </p:sp>
      <p:sp>
        <p:nvSpPr>
          <p:cNvPr id="5" name="Rectangle 9"/>
          <p:cNvSpPr>
            <a:spLocks noGrp="1" noChangeArrowheads="1"/>
          </p:cNvSpPr>
          <p:nvPr>
            <p:ph type="ftr" sz="quarter" idx="11"/>
          </p:nvPr>
        </p:nvSpPr>
        <p:spPr/>
        <p:txBody>
          <a:bodyPr/>
          <a:lstStyle>
            <a:lvl1pPr algn="l">
              <a:defRPr/>
            </a:lvl1pPr>
          </a:lstStyle>
          <a:p>
            <a:pPr>
              <a:defRPr/>
            </a:pPr>
            <a:endParaRPr lang="en-US" altLang="zh-CN"/>
          </a:p>
        </p:txBody>
      </p:sp>
      <p:sp>
        <p:nvSpPr>
          <p:cNvPr id="6" name="Rectangle 10"/>
          <p:cNvSpPr>
            <a:spLocks noGrp="1" noChangeArrowheads="1"/>
          </p:cNvSpPr>
          <p:nvPr>
            <p:ph type="sldNum" sz="quarter" idx="12"/>
          </p:nvPr>
        </p:nvSpPr>
        <p:spPr/>
        <p:txBody>
          <a:bodyPr/>
          <a:lstStyle>
            <a:lvl1pPr>
              <a:defRPr/>
            </a:lvl1pPr>
          </a:lstStyle>
          <a:p>
            <a:pPr>
              <a:defRPr/>
            </a:pPr>
            <a:fld id="{C09B01F4-C284-4335-B714-EA6992A55AA4}" type="slidenum">
              <a:rPr lang="zh-CN" altLang="en-US"/>
              <a:pPr>
                <a:defRPr/>
              </a:pPr>
              <a:t>‹#›</a:t>
            </a:fld>
            <a:endParaRPr lang="en-US" altLang="zh-CN"/>
          </a:p>
        </p:txBody>
      </p:sp>
    </p:spTree>
    <p:extLst>
      <p:ext uri="{BB962C8B-B14F-4D97-AF65-F5344CB8AC3E}">
        <p14:creationId xmlns:p14="http://schemas.microsoft.com/office/powerpoint/2010/main" val="58995504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8"/>
          <p:cNvSpPr>
            <a:spLocks noGrp="1" noChangeArrowheads="1"/>
          </p:cNvSpPr>
          <p:nvPr>
            <p:ph type="dt" sz="half" idx="10"/>
          </p:nvPr>
        </p:nvSpPr>
        <p:spPr/>
        <p:txBody>
          <a:bodyPr/>
          <a:lstStyle>
            <a:lvl1pPr>
              <a:defRPr/>
            </a:lvl1pPr>
          </a:lstStyle>
          <a:p>
            <a:pPr>
              <a:defRPr/>
            </a:pPr>
            <a:endParaRPr lang="en-US" altLang="zh-CN"/>
          </a:p>
        </p:txBody>
      </p:sp>
      <p:sp>
        <p:nvSpPr>
          <p:cNvPr id="5" name="Rectangle 9"/>
          <p:cNvSpPr>
            <a:spLocks noGrp="1" noChangeArrowheads="1"/>
          </p:cNvSpPr>
          <p:nvPr>
            <p:ph type="ftr" sz="quarter" idx="11"/>
          </p:nvPr>
        </p:nvSpPr>
        <p:spPr/>
        <p:txBody>
          <a:bodyPr/>
          <a:lstStyle>
            <a:lvl1pPr algn="l">
              <a:defRPr/>
            </a:lvl1pPr>
          </a:lstStyle>
          <a:p>
            <a:pPr>
              <a:defRPr/>
            </a:pPr>
            <a:endParaRPr lang="en-US" altLang="zh-CN"/>
          </a:p>
        </p:txBody>
      </p:sp>
      <p:sp>
        <p:nvSpPr>
          <p:cNvPr id="6" name="Rectangle 10"/>
          <p:cNvSpPr>
            <a:spLocks noGrp="1" noChangeArrowheads="1"/>
          </p:cNvSpPr>
          <p:nvPr>
            <p:ph type="sldNum" sz="quarter" idx="12"/>
          </p:nvPr>
        </p:nvSpPr>
        <p:spPr/>
        <p:txBody>
          <a:bodyPr/>
          <a:lstStyle>
            <a:lvl1pPr>
              <a:defRPr/>
            </a:lvl1pPr>
          </a:lstStyle>
          <a:p>
            <a:pPr>
              <a:defRPr/>
            </a:pPr>
            <a:fld id="{9AB1AD8E-3B05-4D15-8D19-54427A1C52BA}" type="slidenum">
              <a:rPr lang="zh-CN" altLang="en-US"/>
              <a:pPr>
                <a:defRPr/>
              </a:pPr>
              <a:t>‹#›</a:t>
            </a:fld>
            <a:endParaRPr lang="en-US" altLang="zh-CN"/>
          </a:p>
        </p:txBody>
      </p:sp>
    </p:spTree>
    <p:extLst>
      <p:ext uri="{BB962C8B-B14F-4D97-AF65-F5344CB8AC3E}">
        <p14:creationId xmlns:p14="http://schemas.microsoft.com/office/powerpoint/2010/main" val="187151902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685800" y="1641475"/>
            <a:ext cx="3810000" cy="4454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41475"/>
            <a:ext cx="3810000" cy="4454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8"/>
          <p:cNvSpPr>
            <a:spLocks noGrp="1" noChangeArrowheads="1"/>
          </p:cNvSpPr>
          <p:nvPr>
            <p:ph type="dt" sz="half" idx="10"/>
          </p:nvPr>
        </p:nvSpPr>
        <p:spPr/>
        <p:txBody>
          <a:bodyPr/>
          <a:lstStyle>
            <a:lvl1pPr>
              <a:defRPr/>
            </a:lvl1pPr>
          </a:lstStyle>
          <a:p>
            <a:pPr>
              <a:defRPr/>
            </a:pPr>
            <a:endParaRPr lang="en-US" altLang="zh-CN"/>
          </a:p>
        </p:txBody>
      </p:sp>
      <p:sp>
        <p:nvSpPr>
          <p:cNvPr id="6" name="Rectangle 9"/>
          <p:cNvSpPr>
            <a:spLocks noGrp="1" noChangeArrowheads="1"/>
          </p:cNvSpPr>
          <p:nvPr>
            <p:ph type="ftr" sz="quarter" idx="11"/>
          </p:nvPr>
        </p:nvSpPr>
        <p:spPr/>
        <p:txBody>
          <a:bodyPr/>
          <a:lstStyle>
            <a:lvl1pPr algn="l">
              <a:defRPr/>
            </a:lvl1pPr>
          </a:lstStyle>
          <a:p>
            <a:pPr>
              <a:defRPr/>
            </a:pPr>
            <a:endParaRPr lang="en-US" altLang="zh-CN"/>
          </a:p>
        </p:txBody>
      </p:sp>
      <p:sp>
        <p:nvSpPr>
          <p:cNvPr id="7" name="Rectangle 10"/>
          <p:cNvSpPr>
            <a:spLocks noGrp="1" noChangeArrowheads="1"/>
          </p:cNvSpPr>
          <p:nvPr>
            <p:ph type="sldNum" sz="quarter" idx="12"/>
          </p:nvPr>
        </p:nvSpPr>
        <p:spPr/>
        <p:txBody>
          <a:bodyPr/>
          <a:lstStyle>
            <a:lvl1pPr>
              <a:defRPr/>
            </a:lvl1pPr>
          </a:lstStyle>
          <a:p>
            <a:pPr>
              <a:defRPr/>
            </a:pPr>
            <a:fld id="{8531E98B-4B92-48DE-80BA-0BF9189ECCC7}" type="slidenum">
              <a:rPr lang="zh-CN" altLang="en-US"/>
              <a:pPr>
                <a:defRPr/>
              </a:pPr>
              <a:t>‹#›</a:t>
            </a:fld>
            <a:endParaRPr lang="en-US" altLang="zh-CN"/>
          </a:p>
        </p:txBody>
      </p:sp>
    </p:spTree>
    <p:extLst>
      <p:ext uri="{BB962C8B-B14F-4D97-AF65-F5344CB8AC3E}">
        <p14:creationId xmlns:p14="http://schemas.microsoft.com/office/powerpoint/2010/main" val="162333908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8"/>
          <p:cNvSpPr>
            <a:spLocks noGrp="1" noChangeArrowheads="1"/>
          </p:cNvSpPr>
          <p:nvPr>
            <p:ph type="dt" sz="half" idx="10"/>
          </p:nvPr>
        </p:nvSpPr>
        <p:spPr/>
        <p:txBody>
          <a:bodyPr/>
          <a:lstStyle>
            <a:lvl1pPr>
              <a:defRPr/>
            </a:lvl1pPr>
          </a:lstStyle>
          <a:p>
            <a:pPr>
              <a:defRPr/>
            </a:pPr>
            <a:endParaRPr lang="en-US" altLang="zh-CN"/>
          </a:p>
        </p:txBody>
      </p:sp>
      <p:sp>
        <p:nvSpPr>
          <p:cNvPr id="8" name="Rectangle 9"/>
          <p:cNvSpPr>
            <a:spLocks noGrp="1" noChangeArrowheads="1"/>
          </p:cNvSpPr>
          <p:nvPr>
            <p:ph type="ftr" sz="quarter" idx="11"/>
          </p:nvPr>
        </p:nvSpPr>
        <p:spPr/>
        <p:txBody>
          <a:bodyPr/>
          <a:lstStyle>
            <a:lvl1pPr algn="l">
              <a:defRPr/>
            </a:lvl1pPr>
          </a:lstStyle>
          <a:p>
            <a:pPr>
              <a:defRPr/>
            </a:pPr>
            <a:endParaRPr lang="en-US" altLang="zh-CN"/>
          </a:p>
        </p:txBody>
      </p:sp>
      <p:sp>
        <p:nvSpPr>
          <p:cNvPr id="9" name="Rectangle 10"/>
          <p:cNvSpPr>
            <a:spLocks noGrp="1" noChangeArrowheads="1"/>
          </p:cNvSpPr>
          <p:nvPr>
            <p:ph type="sldNum" sz="quarter" idx="12"/>
          </p:nvPr>
        </p:nvSpPr>
        <p:spPr/>
        <p:txBody>
          <a:bodyPr/>
          <a:lstStyle>
            <a:lvl1pPr>
              <a:defRPr/>
            </a:lvl1pPr>
          </a:lstStyle>
          <a:p>
            <a:pPr>
              <a:defRPr/>
            </a:pPr>
            <a:fld id="{D58E75A4-0812-4034-BEA8-6DE4F18BAB0B}" type="slidenum">
              <a:rPr lang="zh-CN" altLang="en-US"/>
              <a:pPr>
                <a:defRPr/>
              </a:pPr>
              <a:t>‹#›</a:t>
            </a:fld>
            <a:endParaRPr lang="en-US" altLang="zh-CN"/>
          </a:p>
        </p:txBody>
      </p:sp>
    </p:spTree>
    <p:extLst>
      <p:ext uri="{BB962C8B-B14F-4D97-AF65-F5344CB8AC3E}">
        <p14:creationId xmlns:p14="http://schemas.microsoft.com/office/powerpoint/2010/main" val="316490954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8"/>
          <p:cNvSpPr>
            <a:spLocks noGrp="1" noChangeArrowheads="1"/>
          </p:cNvSpPr>
          <p:nvPr>
            <p:ph type="dt" sz="half" idx="10"/>
          </p:nvPr>
        </p:nvSpPr>
        <p:spPr/>
        <p:txBody>
          <a:bodyPr/>
          <a:lstStyle>
            <a:lvl1pPr>
              <a:defRPr/>
            </a:lvl1pPr>
          </a:lstStyle>
          <a:p>
            <a:pPr>
              <a:defRPr/>
            </a:pPr>
            <a:endParaRPr lang="en-US" altLang="zh-CN"/>
          </a:p>
        </p:txBody>
      </p:sp>
      <p:sp>
        <p:nvSpPr>
          <p:cNvPr id="4" name="Rectangle 9"/>
          <p:cNvSpPr>
            <a:spLocks noGrp="1" noChangeArrowheads="1"/>
          </p:cNvSpPr>
          <p:nvPr>
            <p:ph type="ftr" sz="quarter" idx="11"/>
          </p:nvPr>
        </p:nvSpPr>
        <p:spPr/>
        <p:txBody>
          <a:bodyPr/>
          <a:lstStyle>
            <a:lvl1pPr algn="l">
              <a:defRPr/>
            </a:lvl1pPr>
          </a:lstStyle>
          <a:p>
            <a:pPr>
              <a:defRPr/>
            </a:pPr>
            <a:endParaRPr lang="en-US" altLang="zh-CN"/>
          </a:p>
        </p:txBody>
      </p:sp>
      <p:sp>
        <p:nvSpPr>
          <p:cNvPr id="5" name="Rectangle 10"/>
          <p:cNvSpPr>
            <a:spLocks noGrp="1" noChangeArrowheads="1"/>
          </p:cNvSpPr>
          <p:nvPr>
            <p:ph type="sldNum" sz="quarter" idx="12"/>
          </p:nvPr>
        </p:nvSpPr>
        <p:spPr/>
        <p:txBody>
          <a:bodyPr/>
          <a:lstStyle>
            <a:lvl1pPr>
              <a:defRPr/>
            </a:lvl1pPr>
          </a:lstStyle>
          <a:p>
            <a:pPr>
              <a:defRPr/>
            </a:pPr>
            <a:fld id="{845206D2-B0FD-44D4-974B-E7A4274C91A2}" type="slidenum">
              <a:rPr lang="zh-CN" altLang="en-US"/>
              <a:pPr>
                <a:defRPr/>
              </a:pPr>
              <a:t>‹#›</a:t>
            </a:fld>
            <a:endParaRPr lang="en-US" altLang="zh-CN"/>
          </a:p>
        </p:txBody>
      </p:sp>
    </p:spTree>
    <p:extLst>
      <p:ext uri="{BB962C8B-B14F-4D97-AF65-F5344CB8AC3E}">
        <p14:creationId xmlns:p14="http://schemas.microsoft.com/office/powerpoint/2010/main" val="270486445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p:txBody>
          <a:bodyPr/>
          <a:lstStyle>
            <a:lvl1pPr>
              <a:defRPr/>
            </a:lvl1pPr>
          </a:lstStyle>
          <a:p>
            <a:pPr>
              <a:defRPr/>
            </a:pPr>
            <a:endParaRPr lang="en-US" altLang="zh-CN"/>
          </a:p>
        </p:txBody>
      </p:sp>
      <p:sp>
        <p:nvSpPr>
          <p:cNvPr id="3" name="Rectangle 9"/>
          <p:cNvSpPr>
            <a:spLocks noGrp="1" noChangeArrowheads="1"/>
          </p:cNvSpPr>
          <p:nvPr>
            <p:ph type="ftr" sz="quarter" idx="11"/>
          </p:nvPr>
        </p:nvSpPr>
        <p:spPr/>
        <p:txBody>
          <a:bodyPr/>
          <a:lstStyle>
            <a:lvl1pPr algn="l">
              <a:defRPr/>
            </a:lvl1pPr>
          </a:lstStyle>
          <a:p>
            <a:pPr>
              <a:defRPr/>
            </a:pPr>
            <a:endParaRPr lang="en-US" altLang="zh-CN"/>
          </a:p>
        </p:txBody>
      </p:sp>
      <p:sp>
        <p:nvSpPr>
          <p:cNvPr id="4" name="Rectangle 10"/>
          <p:cNvSpPr>
            <a:spLocks noGrp="1" noChangeArrowheads="1"/>
          </p:cNvSpPr>
          <p:nvPr>
            <p:ph type="sldNum" sz="quarter" idx="12"/>
          </p:nvPr>
        </p:nvSpPr>
        <p:spPr/>
        <p:txBody>
          <a:bodyPr/>
          <a:lstStyle>
            <a:lvl1pPr>
              <a:defRPr/>
            </a:lvl1pPr>
          </a:lstStyle>
          <a:p>
            <a:pPr>
              <a:defRPr/>
            </a:pPr>
            <a:fld id="{57D0F8F9-6249-4ABB-A08B-8FBA845969F5}" type="slidenum">
              <a:rPr lang="zh-CN" altLang="en-US"/>
              <a:pPr>
                <a:defRPr/>
              </a:pPr>
              <a:t>‹#›</a:t>
            </a:fld>
            <a:endParaRPr lang="en-US" altLang="zh-CN"/>
          </a:p>
        </p:txBody>
      </p:sp>
    </p:spTree>
    <p:extLst>
      <p:ext uri="{BB962C8B-B14F-4D97-AF65-F5344CB8AC3E}">
        <p14:creationId xmlns:p14="http://schemas.microsoft.com/office/powerpoint/2010/main" val="309948269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8"/>
          <p:cNvSpPr>
            <a:spLocks noGrp="1" noChangeArrowheads="1"/>
          </p:cNvSpPr>
          <p:nvPr>
            <p:ph type="dt" sz="half" idx="10"/>
          </p:nvPr>
        </p:nvSpPr>
        <p:spPr/>
        <p:txBody>
          <a:bodyPr/>
          <a:lstStyle>
            <a:lvl1pPr>
              <a:defRPr/>
            </a:lvl1pPr>
          </a:lstStyle>
          <a:p>
            <a:pPr>
              <a:defRPr/>
            </a:pPr>
            <a:endParaRPr lang="en-US" altLang="zh-CN"/>
          </a:p>
        </p:txBody>
      </p:sp>
      <p:sp>
        <p:nvSpPr>
          <p:cNvPr id="6" name="Rectangle 9"/>
          <p:cNvSpPr>
            <a:spLocks noGrp="1" noChangeArrowheads="1"/>
          </p:cNvSpPr>
          <p:nvPr>
            <p:ph type="ftr" sz="quarter" idx="11"/>
          </p:nvPr>
        </p:nvSpPr>
        <p:spPr/>
        <p:txBody>
          <a:bodyPr/>
          <a:lstStyle>
            <a:lvl1pPr algn="l">
              <a:defRPr/>
            </a:lvl1pPr>
          </a:lstStyle>
          <a:p>
            <a:pPr>
              <a:defRPr/>
            </a:pPr>
            <a:endParaRPr lang="en-US" altLang="zh-CN"/>
          </a:p>
        </p:txBody>
      </p:sp>
      <p:sp>
        <p:nvSpPr>
          <p:cNvPr id="7" name="Rectangle 10"/>
          <p:cNvSpPr>
            <a:spLocks noGrp="1" noChangeArrowheads="1"/>
          </p:cNvSpPr>
          <p:nvPr>
            <p:ph type="sldNum" sz="quarter" idx="12"/>
          </p:nvPr>
        </p:nvSpPr>
        <p:spPr/>
        <p:txBody>
          <a:bodyPr/>
          <a:lstStyle>
            <a:lvl1pPr>
              <a:defRPr/>
            </a:lvl1pPr>
          </a:lstStyle>
          <a:p>
            <a:pPr>
              <a:defRPr/>
            </a:pPr>
            <a:fld id="{6EC96350-8A66-4127-8761-23F5DA88FB13}" type="slidenum">
              <a:rPr lang="zh-CN" altLang="en-US"/>
              <a:pPr>
                <a:defRPr/>
              </a:pPr>
              <a:t>‹#›</a:t>
            </a:fld>
            <a:endParaRPr lang="en-US" altLang="zh-CN"/>
          </a:p>
        </p:txBody>
      </p:sp>
    </p:spTree>
    <p:extLst>
      <p:ext uri="{BB962C8B-B14F-4D97-AF65-F5344CB8AC3E}">
        <p14:creationId xmlns:p14="http://schemas.microsoft.com/office/powerpoint/2010/main" val="25825706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8"/>
          <p:cNvSpPr>
            <a:spLocks noGrp="1" noChangeArrowheads="1"/>
          </p:cNvSpPr>
          <p:nvPr>
            <p:ph type="dt" sz="half" idx="10"/>
          </p:nvPr>
        </p:nvSpPr>
        <p:spPr/>
        <p:txBody>
          <a:bodyPr/>
          <a:lstStyle>
            <a:lvl1pPr>
              <a:defRPr/>
            </a:lvl1pPr>
          </a:lstStyle>
          <a:p>
            <a:pPr>
              <a:defRPr/>
            </a:pPr>
            <a:endParaRPr lang="en-US" altLang="zh-CN"/>
          </a:p>
        </p:txBody>
      </p:sp>
      <p:sp>
        <p:nvSpPr>
          <p:cNvPr id="6" name="Rectangle 9"/>
          <p:cNvSpPr>
            <a:spLocks noGrp="1" noChangeArrowheads="1"/>
          </p:cNvSpPr>
          <p:nvPr>
            <p:ph type="ftr" sz="quarter" idx="11"/>
          </p:nvPr>
        </p:nvSpPr>
        <p:spPr/>
        <p:txBody>
          <a:bodyPr/>
          <a:lstStyle>
            <a:lvl1pPr algn="l">
              <a:defRPr/>
            </a:lvl1pPr>
          </a:lstStyle>
          <a:p>
            <a:pPr>
              <a:defRPr/>
            </a:pPr>
            <a:endParaRPr lang="en-US" altLang="zh-CN"/>
          </a:p>
        </p:txBody>
      </p:sp>
      <p:sp>
        <p:nvSpPr>
          <p:cNvPr id="7" name="Rectangle 10"/>
          <p:cNvSpPr>
            <a:spLocks noGrp="1" noChangeArrowheads="1"/>
          </p:cNvSpPr>
          <p:nvPr>
            <p:ph type="sldNum" sz="quarter" idx="12"/>
          </p:nvPr>
        </p:nvSpPr>
        <p:spPr/>
        <p:txBody>
          <a:bodyPr/>
          <a:lstStyle>
            <a:lvl1pPr>
              <a:defRPr/>
            </a:lvl1pPr>
          </a:lstStyle>
          <a:p>
            <a:pPr>
              <a:defRPr/>
            </a:pPr>
            <a:fld id="{D6812AA9-76E1-487B-9054-9D11ACE780BC}" type="slidenum">
              <a:rPr lang="zh-CN" altLang="en-US"/>
              <a:pPr>
                <a:defRPr/>
              </a:pPr>
              <a:t>‹#›</a:t>
            </a:fld>
            <a:endParaRPr lang="en-US" altLang="zh-CN"/>
          </a:p>
        </p:txBody>
      </p:sp>
    </p:spTree>
    <p:extLst>
      <p:ext uri="{BB962C8B-B14F-4D97-AF65-F5344CB8AC3E}">
        <p14:creationId xmlns:p14="http://schemas.microsoft.com/office/powerpoint/2010/main" val="380254584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8"/>
          <p:cNvSpPr>
            <a:spLocks noGrp="1" noChangeArrowheads="1"/>
          </p:cNvSpPr>
          <p:nvPr>
            <p:ph type="dt" sz="half" idx="10"/>
          </p:nvPr>
        </p:nvSpPr>
        <p:spPr/>
        <p:txBody>
          <a:bodyPr/>
          <a:lstStyle>
            <a:lvl1pPr>
              <a:defRPr/>
            </a:lvl1pPr>
          </a:lstStyle>
          <a:p>
            <a:pPr>
              <a:defRPr/>
            </a:pPr>
            <a:endParaRPr lang="en-US" altLang="zh-CN"/>
          </a:p>
        </p:txBody>
      </p:sp>
      <p:sp>
        <p:nvSpPr>
          <p:cNvPr id="5" name="Rectangle 9"/>
          <p:cNvSpPr>
            <a:spLocks noGrp="1" noChangeArrowheads="1"/>
          </p:cNvSpPr>
          <p:nvPr>
            <p:ph type="ftr" sz="quarter" idx="11"/>
          </p:nvPr>
        </p:nvSpPr>
        <p:spPr/>
        <p:txBody>
          <a:bodyPr/>
          <a:lstStyle>
            <a:lvl1pPr algn="l">
              <a:defRPr/>
            </a:lvl1pPr>
          </a:lstStyle>
          <a:p>
            <a:pPr>
              <a:defRPr/>
            </a:pPr>
            <a:endParaRPr lang="en-US" altLang="zh-CN"/>
          </a:p>
        </p:txBody>
      </p:sp>
      <p:sp>
        <p:nvSpPr>
          <p:cNvPr id="6" name="Rectangle 10"/>
          <p:cNvSpPr>
            <a:spLocks noGrp="1" noChangeArrowheads="1"/>
          </p:cNvSpPr>
          <p:nvPr>
            <p:ph type="sldNum" sz="quarter" idx="12"/>
          </p:nvPr>
        </p:nvSpPr>
        <p:spPr/>
        <p:txBody>
          <a:bodyPr/>
          <a:lstStyle>
            <a:lvl1pPr>
              <a:defRPr/>
            </a:lvl1pPr>
          </a:lstStyle>
          <a:p>
            <a:pPr>
              <a:defRPr/>
            </a:pPr>
            <a:fld id="{00A7CC2C-624E-4D98-A94B-D0363B27E72A}" type="slidenum">
              <a:rPr lang="zh-CN" altLang="en-US"/>
              <a:pPr>
                <a:defRPr/>
              </a:pPr>
              <a:t>‹#›</a:t>
            </a:fld>
            <a:endParaRPr lang="en-US" altLang="zh-CN"/>
          </a:p>
        </p:txBody>
      </p:sp>
    </p:spTree>
    <p:extLst>
      <p:ext uri="{BB962C8B-B14F-4D97-AF65-F5344CB8AC3E}">
        <p14:creationId xmlns:p14="http://schemas.microsoft.com/office/powerpoint/2010/main" val="317517930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15100" y="228600"/>
            <a:ext cx="1943100" cy="58674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85800" y="228600"/>
            <a:ext cx="5676900" cy="58674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8"/>
          <p:cNvSpPr>
            <a:spLocks noGrp="1" noChangeArrowheads="1"/>
          </p:cNvSpPr>
          <p:nvPr>
            <p:ph type="dt" sz="half" idx="10"/>
          </p:nvPr>
        </p:nvSpPr>
        <p:spPr/>
        <p:txBody>
          <a:bodyPr/>
          <a:lstStyle>
            <a:lvl1pPr>
              <a:defRPr/>
            </a:lvl1pPr>
          </a:lstStyle>
          <a:p>
            <a:pPr>
              <a:defRPr/>
            </a:pPr>
            <a:endParaRPr lang="en-US" altLang="zh-CN"/>
          </a:p>
        </p:txBody>
      </p:sp>
      <p:sp>
        <p:nvSpPr>
          <p:cNvPr id="5" name="Rectangle 9"/>
          <p:cNvSpPr>
            <a:spLocks noGrp="1" noChangeArrowheads="1"/>
          </p:cNvSpPr>
          <p:nvPr>
            <p:ph type="ftr" sz="quarter" idx="11"/>
          </p:nvPr>
        </p:nvSpPr>
        <p:spPr/>
        <p:txBody>
          <a:bodyPr/>
          <a:lstStyle>
            <a:lvl1pPr algn="l">
              <a:defRPr/>
            </a:lvl1pPr>
          </a:lstStyle>
          <a:p>
            <a:pPr>
              <a:defRPr/>
            </a:pPr>
            <a:endParaRPr lang="en-US" altLang="zh-CN"/>
          </a:p>
        </p:txBody>
      </p:sp>
      <p:sp>
        <p:nvSpPr>
          <p:cNvPr id="6" name="Rectangle 10"/>
          <p:cNvSpPr>
            <a:spLocks noGrp="1" noChangeArrowheads="1"/>
          </p:cNvSpPr>
          <p:nvPr>
            <p:ph type="sldNum" sz="quarter" idx="12"/>
          </p:nvPr>
        </p:nvSpPr>
        <p:spPr/>
        <p:txBody>
          <a:bodyPr/>
          <a:lstStyle>
            <a:lvl1pPr>
              <a:defRPr/>
            </a:lvl1pPr>
          </a:lstStyle>
          <a:p>
            <a:pPr>
              <a:defRPr/>
            </a:pPr>
            <a:fld id="{8F2D82E1-D86A-42E7-93C4-28EA6FBEFB08}" type="slidenum">
              <a:rPr lang="zh-CN" altLang="en-US"/>
              <a:pPr>
                <a:defRPr/>
              </a:pPr>
              <a:t>‹#›</a:t>
            </a:fld>
            <a:endParaRPr lang="en-US" altLang="zh-CN"/>
          </a:p>
        </p:txBody>
      </p:sp>
    </p:spTree>
    <p:extLst>
      <p:ext uri="{BB962C8B-B14F-4D97-AF65-F5344CB8AC3E}">
        <p14:creationId xmlns:p14="http://schemas.microsoft.com/office/powerpoint/2010/main" val="192400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228600"/>
            <a:ext cx="7772400" cy="12192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685800" y="1641475"/>
            <a:ext cx="7772400" cy="4454525"/>
          </a:xfrm>
        </p:spPr>
        <p:txBody>
          <a:bodyPr/>
          <a:lstStyle/>
          <a:p>
            <a:pPr lvl="0"/>
            <a:endParaRPr lang="ru-RU" noProof="0" smtClean="0"/>
          </a:p>
        </p:txBody>
      </p:sp>
      <p:sp>
        <p:nvSpPr>
          <p:cNvPr id="4" name="Rectangle 8"/>
          <p:cNvSpPr>
            <a:spLocks noGrp="1" noChangeArrowheads="1"/>
          </p:cNvSpPr>
          <p:nvPr>
            <p:ph type="dt" sz="half" idx="10"/>
          </p:nvPr>
        </p:nvSpPr>
        <p:spPr/>
        <p:txBody>
          <a:bodyPr/>
          <a:lstStyle>
            <a:lvl1pPr>
              <a:defRPr/>
            </a:lvl1pPr>
          </a:lstStyle>
          <a:p>
            <a:pPr>
              <a:defRPr/>
            </a:pPr>
            <a:endParaRPr lang="en-US" altLang="zh-CN"/>
          </a:p>
        </p:txBody>
      </p:sp>
      <p:sp>
        <p:nvSpPr>
          <p:cNvPr id="5" name="Rectangle 9"/>
          <p:cNvSpPr>
            <a:spLocks noGrp="1" noChangeArrowheads="1"/>
          </p:cNvSpPr>
          <p:nvPr>
            <p:ph type="ftr" sz="quarter" idx="11"/>
          </p:nvPr>
        </p:nvSpPr>
        <p:spPr/>
        <p:txBody>
          <a:bodyPr/>
          <a:lstStyle>
            <a:lvl1pPr algn="l">
              <a:defRPr/>
            </a:lvl1pPr>
          </a:lstStyle>
          <a:p>
            <a:pPr>
              <a:defRPr/>
            </a:pPr>
            <a:endParaRPr lang="en-US" altLang="zh-CN"/>
          </a:p>
        </p:txBody>
      </p:sp>
      <p:sp>
        <p:nvSpPr>
          <p:cNvPr id="6" name="Rectangle 10"/>
          <p:cNvSpPr>
            <a:spLocks noGrp="1" noChangeArrowheads="1"/>
          </p:cNvSpPr>
          <p:nvPr>
            <p:ph type="sldNum" sz="quarter" idx="12"/>
          </p:nvPr>
        </p:nvSpPr>
        <p:spPr/>
        <p:txBody>
          <a:bodyPr/>
          <a:lstStyle>
            <a:lvl1pPr>
              <a:defRPr/>
            </a:lvl1pPr>
          </a:lstStyle>
          <a:p>
            <a:pPr>
              <a:defRPr/>
            </a:pPr>
            <a:fld id="{6038FC02-FCD3-495B-A5FA-72033368C87C}" type="slidenum">
              <a:rPr lang="zh-CN" altLang="en-US"/>
              <a:pPr>
                <a:defRPr/>
              </a:pPr>
              <a:t>‹#›</a:t>
            </a:fld>
            <a:endParaRPr lang="en-US" altLang="zh-CN"/>
          </a:p>
        </p:txBody>
      </p:sp>
    </p:spTree>
    <p:extLst>
      <p:ext uri="{BB962C8B-B14F-4D97-AF65-F5344CB8AC3E}">
        <p14:creationId xmlns:p14="http://schemas.microsoft.com/office/powerpoint/2010/main" val="382488981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858000"/>
            <a:chOff x="0" y="0"/>
            <a:chExt cx="5760" cy="4320"/>
          </a:xfrm>
        </p:grpSpPr>
        <p:sp>
          <p:nvSpPr>
            <p:cNvPr id="5" name="Rectangle 3"/>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algn="ctr" eaLnBrk="1" hangingPunct="1">
                <a:defRPr/>
              </a:pPr>
              <a:endParaRPr lang="ru-RU" sz="2400">
                <a:solidFill>
                  <a:srgbClr val="000000"/>
                </a:solidFill>
              </a:endParaRPr>
            </a:p>
          </p:txBody>
        </p:sp>
        <p:sp>
          <p:nvSpPr>
            <p:cNvPr id="6" name="Rectangle 4"/>
            <p:cNvSpPr>
              <a:spLocks noChangeArrowheads="1"/>
            </p:cNvSpPr>
            <p:nvPr/>
          </p:nvSpPr>
          <p:spPr bwMode="hidden">
            <a:xfrm>
              <a:off x="1081" y="1065"/>
              <a:ext cx="4679" cy="1596"/>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eaLnBrk="1" hangingPunct="1">
                <a:defRPr/>
              </a:pPr>
              <a:endParaRPr lang="ru-RU" sz="2400">
                <a:solidFill>
                  <a:srgbClr val="000000"/>
                </a:solidFill>
              </a:endParaRPr>
            </a:p>
          </p:txBody>
        </p:sp>
        <p:grpSp>
          <p:nvGrpSpPr>
            <p:cNvPr id="7" name="Group 5"/>
            <p:cNvGrpSpPr>
              <a:grpSpLocks/>
            </p:cNvGrpSpPr>
            <p:nvPr/>
          </p:nvGrpSpPr>
          <p:grpSpPr bwMode="auto">
            <a:xfrm>
              <a:off x="0" y="672"/>
              <a:ext cx="1806" cy="1989"/>
              <a:chOff x="0" y="672"/>
              <a:chExt cx="1806" cy="1989"/>
            </a:xfrm>
          </p:grpSpPr>
          <p:sp>
            <p:nvSpPr>
              <p:cNvPr id="8" name="Rectangle 6"/>
              <p:cNvSpPr>
                <a:spLocks noChangeArrowheads="1"/>
              </p:cNvSpPr>
              <p:nvPr userDrawn="1"/>
            </p:nvSpPr>
            <p:spPr bwMode="auto">
              <a:xfrm>
                <a:off x="361" y="2257"/>
                <a:ext cx="363" cy="40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eaLnBrk="1" hangingPunct="1">
                  <a:defRPr/>
                </a:pPr>
                <a:endParaRPr lang="ru-RU" sz="2400">
                  <a:solidFill>
                    <a:srgbClr val="000000"/>
                  </a:solidFill>
                </a:endParaRPr>
              </a:p>
            </p:txBody>
          </p:sp>
          <p:sp>
            <p:nvSpPr>
              <p:cNvPr id="9" name="Rectangle 7"/>
              <p:cNvSpPr>
                <a:spLocks noChangeArrowheads="1"/>
              </p:cNvSpPr>
              <p:nvPr userDrawn="1"/>
            </p:nvSpPr>
            <p:spPr bwMode="auto">
              <a:xfrm>
                <a:off x="1081" y="1065"/>
                <a:ext cx="362" cy="405"/>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eaLnBrk="1" hangingPunct="1">
                  <a:defRPr/>
                </a:pPr>
                <a:endParaRPr lang="ru-RU" sz="2400">
                  <a:solidFill>
                    <a:srgbClr val="000000"/>
                  </a:solidFill>
                </a:endParaRPr>
              </a:p>
            </p:txBody>
          </p:sp>
          <p:sp>
            <p:nvSpPr>
              <p:cNvPr id="10" name="Rectangle 8"/>
              <p:cNvSpPr>
                <a:spLocks noChangeArrowheads="1"/>
              </p:cNvSpPr>
              <p:nvPr userDrawn="1"/>
            </p:nvSpPr>
            <p:spPr bwMode="auto">
              <a:xfrm>
                <a:off x="1437" y="672"/>
                <a:ext cx="369" cy="4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eaLnBrk="1" hangingPunct="1">
                  <a:defRPr/>
                </a:pPr>
                <a:endParaRPr lang="ru-RU" sz="2400">
                  <a:solidFill>
                    <a:srgbClr val="000000"/>
                  </a:solidFill>
                </a:endParaRPr>
              </a:p>
            </p:txBody>
          </p:sp>
          <p:sp>
            <p:nvSpPr>
              <p:cNvPr id="11" name="Rectangle 9"/>
              <p:cNvSpPr>
                <a:spLocks noChangeArrowheads="1"/>
              </p:cNvSpPr>
              <p:nvPr userDrawn="1"/>
            </p:nvSpPr>
            <p:spPr bwMode="auto">
              <a:xfrm>
                <a:off x="719" y="2257"/>
                <a:ext cx="368" cy="404"/>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eaLnBrk="1" hangingPunct="1">
                  <a:defRPr/>
                </a:pPr>
                <a:endParaRPr lang="ru-RU" sz="2400">
                  <a:solidFill>
                    <a:srgbClr val="000000"/>
                  </a:solidFill>
                </a:endParaRPr>
              </a:p>
            </p:txBody>
          </p:sp>
          <p:sp>
            <p:nvSpPr>
              <p:cNvPr id="12" name="Rectangle 10"/>
              <p:cNvSpPr>
                <a:spLocks noChangeArrowheads="1"/>
              </p:cNvSpPr>
              <p:nvPr userDrawn="1"/>
            </p:nvSpPr>
            <p:spPr bwMode="auto">
              <a:xfrm>
                <a:off x="1437" y="1065"/>
                <a:ext cx="369" cy="40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eaLnBrk="1" hangingPunct="1">
                  <a:defRPr/>
                </a:pPr>
                <a:endParaRPr lang="ru-RU" sz="2400">
                  <a:solidFill>
                    <a:srgbClr val="000000"/>
                  </a:solidFill>
                </a:endParaRPr>
              </a:p>
            </p:txBody>
          </p:sp>
          <p:sp>
            <p:nvSpPr>
              <p:cNvPr id="13" name="Rectangle 11"/>
              <p:cNvSpPr>
                <a:spLocks noChangeArrowheads="1"/>
              </p:cNvSpPr>
              <p:nvPr userDrawn="1"/>
            </p:nvSpPr>
            <p:spPr bwMode="auto">
              <a:xfrm>
                <a:off x="719" y="1464"/>
                <a:ext cx="368" cy="399"/>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eaLnBrk="1" hangingPunct="1">
                  <a:defRPr/>
                </a:pPr>
                <a:endParaRPr lang="ru-RU" sz="2400">
                  <a:solidFill>
                    <a:srgbClr val="000000"/>
                  </a:solidFill>
                </a:endParaRPr>
              </a:p>
            </p:txBody>
          </p:sp>
          <p:sp>
            <p:nvSpPr>
              <p:cNvPr id="14" name="Rectangle 12"/>
              <p:cNvSpPr>
                <a:spLocks noChangeArrowheads="1"/>
              </p:cNvSpPr>
              <p:nvPr userDrawn="1"/>
            </p:nvSpPr>
            <p:spPr bwMode="auto">
              <a:xfrm>
                <a:off x="0" y="1464"/>
                <a:ext cx="367" cy="399"/>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eaLnBrk="1" hangingPunct="1">
                  <a:defRPr/>
                </a:pPr>
                <a:endParaRPr lang="ru-RU" sz="2400">
                  <a:solidFill>
                    <a:srgbClr val="000000"/>
                  </a:solidFill>
                </a:endParaRPr>
              </a:p>
            </p:txBody>
          </p:sp>
          <p:sp>
            <p:nvSpPr>
              <p:cNvPr id="15" name="Rectangle 13"/>
              <p:cNvSpPr>
                <a:spLocks noChangeArrowheads="1"/>
              </p:cNvSpPr>
              <p:nvPr userDrawn="1"/>
            </p:nvSpPr>
            <p:spPr bwMode="auto">
              <a:xfrm>
                <a:off x="1081" y="1464"/>
                <a:ext cx="362" cy="39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eaLnBrk="1" hangingPunct="1">
                  <a:defRPr/>
                </a:pPr>
                <a:endParaRPr lang="ru-RU" sz="2400">
                  <a:solidFill>
                    <a:srgbClr val="000000"/>
                  </a:solidFill>
                </a:endParaRPr>
              </a:p>
            </p:txBody>
          </p:sp>
          <p:sp>
            <p:nvSpPr>
              <p:cNvPr id="16" name="Rectangle 14"/>
              <p:cNvSpPr>
                <a:spLocks noChangeArrowheads="1"/>
              </p:cNvSpPr>
              <p:nvPr userDrawn="1"/>
            </p:nvSpPr>
            <p:spPr bwMode="auto">
              <a:xfrm>
                <a:off x="361" y="1857"/>
                <a:ext cx="363" cy="406"/>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eaLnBrk="1" hangingPunct="1">
                  <a:defRPr/>
                </a:pPr>
                <a:endParaRPr lang="ru-RU" sz="2400">
                  <a:solidFill>
                    <a:srgbClr val="000000"/>
                  </a:solidFill>
                </a:endParaRPr>
              </a:p>
            </p:txBody>
          </p:sp>
          <p:sp>
            <p:nvSpPr>
              <p:cNvPr id="17" name="Rectangle 15"/>
              <p:cNvSpPr>
                <a:spLocks noChangeArrowheads="1"/>
              </p:cNvSpPr>
              <p:nvPr userDrawn="1"/>
            </p:nvSpPr>
            <p:spPr bwMode="auto">
              <a:xfrm>
                <a:off x="719" y="1857"/>
                <a:ext cx="368" cy="406"/>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eaLnBrk="1" hangingPunct="1">
                  <a:defRPr/>
                </a:pPr>
                <a:endParaRPr lang="ru-RU" sz="2400">
                  <a:solidFill>
                    <a:srgbClr val="000000"/>
                  </a:solidFill>
                </a:endParaRPr>
              </a:p>
            </p:txBody>
          </p:sp>
        </p:grpSp>
      </p:grpSp>
      <p:sp>
        <p:nvSpPr>
          <p:cNvPr id="389139" name="Rectangle 19"/>
          <p:cNvSpPr>
            <a:spLocks noGrp="1" noChangeArrowheads="1"/>
          </p:cNvSpPr>
          <p:nvPr>
            <p:ph type="ctrTitle"/>
          </p:nvPr>
        </p:nvSpPr>
        <p:spPr>
          <a:xfrm>
            <a:off x="2971800" y="1828800"/>
            <a:ext cx="6019800" cy="2209800"/>
          </a:xfrm>
        </p:spPr>
        <p:txBody>
          <a:bodyPr/>
          <a:lstStyle>
            <a:lvl1pPr>
              <a:defRPr sz="5000">
                <a:solidFill>
                  <a:srgbClr val="FFFFFF"/>
                </a:solidFill>
              </a:defRPr>
            </a:lvl1pPr>
          </a:lstStyle>
          <a:p>
            <a:pPr lvl="0"/>
            <a:r>
              <a:rPr lang="ru-RU" noProof="0" smtClean="0"/>
              <a:t>Образец заголовка</a:t>
            </a:r>
          </a:p>
        </p:txBody>
      </p:sp>
      <p:sp>
        <p:nvSpPr>
          <p:cNvPr id="389140" name="Rectangle 20"/>
          <p:cNvSpPr>
            <a:spLocks noGrp="1" noChangeArrowheads="1"/>
          </p:cNvSpPr>
          <p:nvPr>
            <p:ph type="subTitle" idx="1"/>
          </p:nvPr>
        </p:nvSpPr>
        <p:spPr>
          <a:xfrm>
            <a:off x="2971800" y="4267200"/>
            <a:ext cx="6019800" cy="1752600"/>
          </a:xfrm>
        </p:spPr>
        <p:txBody>
          <a:bodyPr/>
          <a:lstStyle>
            <a:lvl1pPr marL="0" indent="0">
              <a:buFont typeface="Wingdings" pitchFamily="2" charset="2"/>
              <a:buNone/>
              <a:defRPr sz="3400"/>
            </a:lvl1pPr>
          </a:lstStyle>
          <a:p>
            <a:pPr lvl="0"/>
            <a:r>
              <a:rPr lang="ru-RU" noProof="0" smtClean="0"/>
              <a:t>Образец подзаголовка</a:t>
            </a:r>
          </a:p>
        </p:txBody>
      </p:sp>
      <p:sp>
        <p:nvSpPr>
          <p:cNvPr id="18" name="Rectangle 16"/>
          <p:cNvSpPr>
            <a:spLocks noGrp="1" noChangeArrowheads="1"/>
          </p:cNvSpPr>
          <p:nvPr>
            <p:ph type="dt" sz="half" idx="10"/>
          </p:nvPr>
        </p:nvSpPr>
        <p:spPr>
          <a:xfrm>
            <a:off x="457200" y="6248400"/>
            <a:ext cx="2133600" cy="457200"/>
          </a:xfrm>
        </p:spPr>
        <p:txBody>
          <a:bodyPr/>
          <a:lstStyle>
            <a:lvl1pPr eaLnBrk="0" hangingPunct="0">
              <a:defRPr/>
            </a:lvl1pPr>
          </a:lstStyle>
          <a:p>
            <a:pPr>
              <a:defRPr/>
            </a:pPr>
            <a:endParaRPr lang="ru-RU"/>
          </a:p>
        </p:txBody>
      </p:sp>
      <p:sp>
        <p:nvSpPr>
          <p:cNvPr id="19" name="Rectangle 17"/>
          <p:cNvSpPr>
            <a:spLocks noGrp="1" noChangeArrowheads="1"/>
          </p:cNvSpPr>
          <p:nvPr>
            <p:ph type="ftr" sz="quarter" idx="11"/>
          </p:nvPr>
        </p:nvSpPr>
        <p:spPr/>
        <p:txBody>
          <a:bodyPr/>
          <a:lstStyle>
            <a:lvl1pPr eaLnBrk="0" hangingPunct="0">
              <a:defRPr/>
            </a:lvl1pPr>
          </a:lstStyle>
          <a:p>
            <a:pPr>
              <a:defRPr/>
            </a:pPr>
            <a:endParaRPr lang="ru-RU"/>
          </a:p>
        </p:txBody>
      </p:sp>
      <p:sp>
        <p:nvSpPr>
          <p:cNvPr id="20" name="Rectangle 18"/>
          <p:cNvSpPr>
            <a:spLocks noGrp="1" noChangeArrowheads="1"/>
          </p:cNvSpPr>
          <p:nvPr>
            <p:ph type="sldNum" sz="quarter" idx="12"/>
          </p:nvPr>
        </p:nvSpPr>
        <p:spPr/>
        <p:txBody>
          <a:bodyPr/>
          <a:lstStyle>
            <a:lvl1pPr eaLnBrk="0" hangingPunct="0">
              <a:defRPr/>
            </a:lvl1pPr>
          </a:lstStyle>
          <a:p>
            <a:pPr>
              <a:defRPr/>
            </a:pPr>
            <a:fld id="{B584981E-814C-49BD-BD1D-895BE6932C1B}" type="slidenum">
              <a:rPr lang="ru-RU"/>
              <a:pPr>
                <a:defRPr/>
              </a:pPr>
              <a:t>‹#›</a:t>
            </a:fld>
            <a:endParaRPr lang="ru-RU"/>
          </a:p>
        </p:txBody>
      </p:sp>
    </p:spTree>
    <p:extLst>
      <p:ext uri="{BB962C8B-B14F-4D97-AF65-F5344CB8AC3E}">
        <p14:creationId xmlns:p14="http://schemas.microsoft.com/office/powerpoint/2010/main" val="267430822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p:txBody>
          <a:bodyPr/>
          <a:lstStyle>
            <a:lvl1pPr eaLnBrk="0" hangingPunct="0">
              <a:defRPr/>
            </a:lvl1pPr>
          </a:lstStyle>
          <a:p>
            <a:pPr>
              <a:defRPr/>
            </a:pPr>
            <a:endParaRPr lang="ru-RU"/>
          </a:p>
        </p:txBody>
      </p:sp>
      <p:sp>
        <p:nvSpPr>
          <p:cNvPr id="5" name="Rectangle 3"/>
          <p:cNvSpPr>
            <a:spLocks noGrp="1" noChangeArrowheads="1"/>
          </p:cNvSpPr>
          <p:nvPr>
            <p:ph type="sldNum" sz="quarter" idx="11"/>
          </p:nvPr>
        </p:nvSpPr>
        <p:spPr/>
        <p:txBody>
          <a:bodyPr/>
          <a:lstStyle>
            <a:lvl1pPr eaLnBrk="0" hangingPunct="0">
              <a:defRPr/>
            </a:lvl1pPr>
          </a:lstStyle>
          <a:p>
            <a:pPr>
              <a:defRPr/>
            </a:pPr>
            <a:fld id="{5887DBBF-E25C-456F-BFC8-5AFFED606749}" type="slidenum">
              <a:rPr lang="ru-RU"/>
              <a:pPr>
                <a:defRPr/>
              </a:pPr>
              <a:t>‹#›</a:t>
            </a:fld>
            <a:endParaRPr lang="ru-RU"/>
          </a:p>
        </p:txBody>
      </p:sp>
      <p:sp>
        <p:nvSpPr>
          <p:cNvPr id="6" name="Rectangle 16"/>
          <p:cNvSpPr>
            <a:spLocks noGrp="1" noChangeArrowheads="1"/>
          </p:cNvSpPr>
          <p:nvPr>
            <p:ph type="dt" sz="half" idx="12"/>
          </p:nvPr>
        </p:nvSpPr>
        <p:spPr/>
        <p:txBody>
          <a:bodyPr/>
          <a:lstStyle>
            <a:lvl1pPr eaLnBrk="0" hangingPunct="0">
              <a:defRPr/>
            </a:lvl1pPr>
          </a:lstStyle>
          <a:p>
            <a:pPr>
              <a:defRPr/>
            </a:pPr>
            <a:endParaRPr lang="ru-RU"/>
          </a:p>
        </p:txBody>
      </p:sp>
    </p:spTree>
    <p:extLst>
      <p:ext uri="{BB962C8B-B14F-4D97-AF65-F5344CB8AC3E}">
        <p14:creationId xmlns:p14="http://schemas.microsoft.com/office/powerpoint/2010/main" val="213450393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2"/>
          <p:cNvSpPr>
            <a:spLocks noGrp="1" noChangeArrowheads="1"/>
          </p:cNvSpPr>
          <p:nvPr>
            <p:ph type="ftr" sz="quarter" idx="10"/>
          </p:nvPr>
        </p:nvSpPr>
        <p:spPr/>
        <p:txBody>
          <a:bodyPr/>
          <a:lstStyle>
            <a:lvl1pPr eaLnBrk="0" hangingPunct="0">
              <a:defRPr/>
            </a:lvl1pPr>
          </a:lstStyle>
          <a:p>
            <a:pPr>
              <a:defRPr/>
            </a:pPr>
            <a:endParaRPr lang="ru-RU"/>
          </a:p>
        </p:txBody>
      </p:sp>
      <p:sp>
        <p:nvSpPr>
          <p:cNvPr id="5" name="Rectangle 3"/>
          <p:cNvSpPr>
            <a:spLocks noGrp="1" noChangeArrowheads="1"/>
          </p:cNvSpPr>
          <p:nvPr>
            <p:ph type="sldNum" sz="quarter" idx="11"/>
          </p:nvPr>
        </p:nvSpPr>
        <p:spPr/>
        <p:txBody>
          <a:bodyPr/>
          <a:lstStyle>
            <a:lvl1pPr eaLnBrk="0" hangingPunct="0">
              <a:defRPr/>
            </a:lvl1pPr>
          </a:lstStyle>
          <a:p>
            <a:pPr>
              <a:defRPr/>
            </a:pPr>
            <a:fld id="{6DBC954F-B1AD-4DAC-ADB4-27D142E9F3EC}" type="slidenum">
              <a:rPr lang="ru-RU"/>
              <a:pPr>
                <a:defRPr/>
              </a:pPr>
              <a:t>‹#›</a:t>
            </a:fld>
            <a:endParaRPr lang="ru-RU"/>
          </a:p>
        </p:txBody>
      </p:sp>
      <p:sp>
        <p:nvSpPr>
          <p:cNvPr id="6" name="Rectangle 16"/>
          <p:cNvSpPr>
            <a:spLocks noGrp="1" noChangeArrowheads="1"/>
          </p:cNvSpPr>
          <p:nvPr>
            <p:ph type="dt" sz="half" idx="12"/>
          </p:nvPr>
        </p:nvSpPr>
        <p:spPr/>
        <p:txBody>
          <a:bodyPr/>
          <a:lstStyle>
            <a:lvl1pPr eaLnBrk="0" hangingPunct="0">
              <a:defRPr/>
            </a:lvl1pPr>
          </a:lstStyle>
          <a:p>
            <a:pPr>
              <a:defRPr/>
            </a:pPr>
            <a:endParaRPr lang="ru-RU"/>
          </a:p>
        </p:txBody>
      </p:sp>
    </p:spTree>
    <p:extLst>
      <p:ext uri="{BB962C8B-B14F-4D97-AF65-F5344CB8AC3E}">
        <p14:creationId xmlns:p14="http://schemas.microsoft.com/office/powerpoint/2010/main" val="13042599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2"/>
          <p:cNvSpPr>
            <a:spLocks noGrp="1" noChangeArrowheads="1"/>
          </p:cNvSpPr>
          <p:nvPr>
            <p:ph type="ftr" sz="quarter" idx="10"/>
          </p:nvPr>
        </p:nvSpPr>
        <p:spPr/>
        <p:txBody>
          <a:bodyPr/>
          <a:lstStyle>
            <a:lvl1pPr eaLnBrk="0" hangingPunct="0">
              <a:defRPr/>
            </a:lvl1pPr>
          </a:lstStyle>
          <a:p>
            <a:pPr>
              <a:defRPr/>
            </a:pPr>
            <a:endParaRPr lang="ru-RU"/>
          </a:p>
        </p:txBody>
      </p:sp>
      <p:sp>
        <p:nvSpPr>
          <p:cNvPr id="6" name="Rectangle 3"/>
          <p:cNvSpPr>
            <a:spLocks noGrp="1" noChangeArrowheads="1"/>
          </p:cNvSpPr>
          <p:nvPr>
            <p:ph type="sldNum" sz="quarter" idx="11"/>
          </p:nvPr>
        </p:nvSpPr>
        <p:spPr/>
        <p:txBody>
          <a:bodyPr/>
          <a:lstStyle>
            <a:lvl1pPr eaLnBrk="0" hangingPunct="0">
              <a:defRPr/>
            </a:lvl1pPr>
          </a:lstStyle>
          <a:p>
            <a:pPr>
              <a:defRPr/>
            </a:pPr>
            <a:fld id="{1539B1B1-EDBF-4204-A3F6-6076F1A8DF55}" type="slidenum">
              <a:rPr lang="ru-RU"/>
              <a:pPr>
                <a:defRPr/>
              </a:pPr>
              <a:t>‹#›</a:t>
            </a:fld>
            <a:endParaRPr lang="ru-RU"/>
          </a:p>
        </p:txBody>
      </p:sp>
      <p:sp>
        <p:nvSpPr>
          <p:cNvPr id="7" name="Rectangle 16"/>
          <p:cNvSpPr>
            <a:spLocks noGrp="1" noChangeArrowheads="1"/>
          </p:cNvSpPr>
          <p:nvPr>
            <p:ph type="dt" sz="half" idx="12"/>
          </p:nvPr>
        </p:nvSpPr>
        <p:spPr/>
        <p:txBody>
          <a:bodyPr/>
          <a:lstStyle>
            <a:lvl1pPr eaLnBrk="0" hangingPunct="0">
              <a:defRPr/>
            </a:lvl1pPr>
          </a:lstStyle>
          <a:p>
            <a:pPr>
              <a:defRPr/>
            </a:pPr>
            <a:endParaRPr lang="ru-RU"/>
          </a:p>
        </p:txBody>
      </p:sp>
    </p:spTree>
    <p:extLst>
      <p:ext uri="{BB962C8B-B14F-4D97-AF65-F5344CB8AC3E}">
        <p14:creationId xmlns:p14="http://schemas.microsoft.com/office/powerpoint/2010/main" val="115091323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2"/>
          <p:cNvSpPr>
            <a:spLocks noGrp="1" noChangeArrowheads="1"/>
          </p:cNvSpPr>
          <p:nvPr>
            <p:ph type="ftr" sz="quarter" idx="10"/>
          </p:nvPr>
        </p:nvSpPr>
        <p:spPr/>
        <p:txBody>
          <a:bodyPr/>
          <a:lstStyle>
            <a:lvl1pPr eaLnBrk="0" hangingPunct="0">
              <a:defRPr/>
            </a:lvl1pPr>
          </a:lstStyle>
          <a:p>
            <a:pPr>
              <a:defRPr/>
            </a:pPr>
            <a:endParaRPr lang="ru-RU"/>
          </a:p>
        </p:txBody>
      </p:sp>
      <p:sp>
        <p:nvSpPr>
          <p:cNvPr id="8" name="Rectangle 3"/>
          <p:cNvSpPr>
            <a:spLocks noGrp="1" noChangeArrowheads="1"/>
          </p:cNvSpPr>
          <p:nvPr>
            <p:ph type="sldNum" sz="quarter" idx="11"/>
          </p:nvPr>
        </p:nvSpPr>
        <p:spPr/>
        <p:txBody>
          <a:bodyPr/>
          <a:lstStyle>
            <a:lvl1pPr eaLnBrk="0" hangingPunct="0">
              <a:defRPr/>
            </a:lvl1pPr>
          </a:lstStyle>
          <a:p>
            <a:pPr>
              <a:defRPr/>
            </a:pPr>
            <a:fld id="{AF1418E7-CAA3-450A-A430-12A313047A2B}" type="slidenum">
              <a:rPr lang="ru-RU"/>
              <a:pPr>
                <a:defRPr/>
              </a:pPr>
              <a:t>‹#›</a:t>
            </a:fld>
            <a:endParaRPr lang="ru-RU"/>
          </a:p>
        </p:txBody>
      </p:sp>
      <p:sp>
        <p:nvSpPr>
          <p:cNvPr id="9" name="Rectangle 16"/>
          <p:cNvSpPr>
            <a:spLocks noGrp="1" noChangeArrowheads="1"/>
          </p:cNvSpPr>
          <p:nvPr>
            <p:ph type="dt" sz="half" idx="12"/>
          </p:nvPr>
        </p:nvSpPr>
        <p:spPr/>
        <p:txBody>
          <a:bodyPr/>
          <a:lstStyle>
            <a:lvl1pPr eaLnBrk="0" hangingPunct="0">
              <a:defRPr/>
            </a:lvl1pPr>
          </a:lstStyle>
          <a:p>
            <a:pPr>
              <a:defRPr/>
            </a:pPr>
            <a:endParaRPr lang="ru-RU"/>
          </a:p>
        </p:txBody>
      </p:sp>
    </p:spTree>
    <p:extLst>
      <p:ext uri="{BB962C8B-B14F-4D97-AF65-F5344CB8AC3E}">
        <p14:creationId xmlns:p14="http://schemas.microsoft.com/office/powerpoint/2010/main" val="236881549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2"/>
          <p:cNvSpPr>
            <a:spLocks noGrp="1" noChangeArrowheads="1"/>
          </p:cNvSpPr>
          <p:nvPr>
            <p:ph type="ftr" sz="quarter" idx="10"/>
          </p:nvPr>
        </p:nvSpPr>
        <p:spPr/>
        <p:txBody>
          <a:bodyPr/>
          <a:lstStyle>
            <a:lvl1pPr eaLnBrk="0" hangingPunct="0">
              <a:defRPr/>
            </a:lvl1pPr>
          </a:lstStyle>
          <a:p>
            <a:pPr>
              <a:defRPr/>
            </a:pPr>
            <a:endParaRPr lang="ru-RU"/>
          </a:p>
        </p:txBody>
      </p:sp>
      <p:sp>
        <p:nvSpPr>
          <p:cNvPr id="4" name="Rectangle 3"/>
          <p:cNvSpPr>
            <a:spLocks noGrp="1" noChangeArrowheads="1"/>
          </p:cNvSpPr>
          <p:nvPr>
            <p:ph type="sldNum" sz="quarter" idx="11"/>
          </p:nvPr>
        </p:nvSpPr>
        <p:spPr/>
        <p:txBody>
          <a:bodyPr/>
          <a:lstStyle>
            <a:lvl1pPr eaLnBrk="0" hangingPunct="0">
              <a:defRPr/>
            </a:lvl1pPr>
          </a:lstStyle>
          <a:p>
            <a:pPr>
              <a:defRPr/>
            </a:pPr>
            <a:fld id="{A59AD2B1-4C63-46D3-A471-DBD3A802DFD4}" type="slidenum">
              <a:rPr lang="ru-RU"/>
              <a:pPr>
                <a:defRPr/>
              </a:pPr>
              <a:t>‹#›</a:t>
            </a:fld>
            <a:endParaRPr lang="ru-RU"/>
          </a:p>
        </p:txBody>
      </p:sp>
      <p:sp>
        <p:nvSpPr>
          <p:cNvPr id="5" name="Rectangle 16"/>
          <p:cNvSpPr>
            <a:spLocks noGrp="1" noChangeArrowheads="1"/>
          </p:cNvSpPr>
          <p:nvPr>
            <p:ph type="dt" sz="half" idx="12"/>
          </p:nvPr>
        </p:nvSpPr>
        <p:spPr/>
        <p:txBody>
          <a:bodyPr/>
          <a:lstStyle>
            <a:lvl1pPr eaLnBrk="0" hangingPunct="0">
              <a:defRPr/>
            </a:lvl1pPr>
          </a:lstStyle>
          <a:p>
            <a:pPr>
              <a:defRPr/>
            </a:pPr>
            <a:endParaRPr lang="ru-RU"/>
          </a:p>
        </p:txBody>
      </p:sp>
    </p:spTree>
    <p:extLst>
      <p:ext uri="{BB962C8B-B14F-4D97-AF65-F5344CB8AC3E}">
        <p14:creationId xmlns:p14="http://schemas.microsoft.com/office/powerpoint/2010/main" val="74939059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p:txBody>
          <a:bodyPr/>
          <a:lstStyle>
            <a:lvl1pPr eaLnBrk="0" hangingPunct="0">
              <a:defRPr/>
            </a:lvl1pPr>
          </a:lstStyle>
          <a:p>
            <a:pPr>
              <a:defRPr/>
            </a:pPr>
            <a:endParaRPr lang="ru-RU"/>
          </a:p>
        </p:txBody>
      </p:sp>
      <p:sp>
        <p:nvSpPr>
          <p:cNvPr id="3" name="Rectangle 3"/>
          <p:cNvSpPr>
            <a:spLocks noGrp="1" noChangeArrowheads="1"/>
          </p:cNvSpPr>
          <p:nvPr>
            <p:ph type="sldNum" sz="quarter" idx="11"/>
          </p:nvPr>
        </p:nvSpPr>
        <p:spPr/>
        <p:txBody>
          <a:bodyPr/>
          <a:lstStyle>
            <a:lvl1pPr eaLnBrk="0" hangingPunct="0">
              <a:defRPr/>
            </a:lvl1pPr>
          </a:lstStyle>
          <a:p>
            <a:pPr>
              <a:defRPr/>
            </a:pPr>
            <a:fld id="{EAC890F4-F57D-4CD5-B272-5C868C37CC15}" type="slidenum">
              <a:rPr lang="ru-RU"/>
              <a:pPr>
                <a:defRPr/>
              </a:pPr>
              <a:t>‹#›</a:t>
            </a:fld>
            <a:endParaRPr lang="ru-RU"/>
          </a:p>
        </p:txBody>
      </p:sp>
      <p:sp>
        <p:nvSpPr>
          <p:cNvPr id="4" name="Rectangle 16"/>
          <p:cNvSpPr>
            <a:spLocks noGrp="1" noChangeArrowheads="1"/>
          </p:cNvSpPr>
          <p:nvPr>
            <p:ph type="dt" sz="half" idx="12"/>
          </p:nvPr>
        </p:nvSpPr>
        <p:spPr/>
        <p:txBody>
          <a:bodyPr/>
          <a:lstStyle>
            <a:lvl1pPr eaLnBrk="0" hangingPunct="0">
              <a:defRPr/>
            </a:lvl1pPr>
          </a:lstStyle>
          <a:p>
            <a:pPr>
              <a:defRPr/>
            </a:pPr>
            <a:endParaRPr lang="ru-RU"/>
          </a:p>
        </p:txBody>
      </p:sp>
    </p:spTree>
    <p:extLst>
      <p:ext uri="{BB962C8B-B14F-4D97-AF65-F5344CB8AC3E}">
        <p14:creationId xmlns:p14="http://schemas.microsoft.com/office/powerpoint/2010/main" val="233464349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
          <p:cNvSpPr>
            <a:spLocks noGrp="1" noChangeArrowheads="1"/>
          </p:cNvSpPr>
          <p:nvPr>
            <p:ph type="ftr" sz="quarter" idx="10"/>
          </p:nvPr>
        </p:nvSpPr>
        <p:spPr/>
        <p:txBody>
          <a:bodyPr/>
          <a:lstStyle>
            <a:lvl1pPr eaLnBrk="0" hangingPunct="0">
              <a:defRPr/>
            </a:lvl1pPr>
          </a:lstStyle>
          <a:p>
            <a:pPr>
              <a:defRPr/>
            </a:pPr>
            <a:endParaRPr lang="ru-RU"/>
          </a:p>
        </p:txBody>
      </p:sp>
      <p:sp>
        <p:nvSpPr>
          <p:cNvPr id="6" name="Rectangle 3"/>
          <p:cNvSpPr>
            <a:spLocks noGrp="1" noChangeArrowheads="1"/>
          </p:cNvSpPr>
          <p:nvPr>
            <p:ph type="sldNum" sz="quarter" idx="11"/>
          </p:nvPr>
        </p:nvSpPr>
        <p:spPr/>
        <p:txBody>
          <a:bodyPr/>
          <a:lstStyle>
            <a:lvl1pPr eaLnBrk="0" hangingPunct="0">
              <a:defRPr/>
            </a:lvl1pPr>
          </a:lstStyle>
          <a:p>
            <a:pPr>
              <a:defRPr/>
            </a:pPr>
            <a:fld id="{88CF4086-C820-45EB-8149-07E539FDC356}" type="slidenum">
              <a:rPr lang="ru-RU"/>
              <a:pPr>
                <a:defRPr/>
              </a:pPr>
              <a:t>‹#›</a:t>
            </a:fld>
            <a:endParaRPr lang="ru-RU"/>
          </a:p>
        </p:txBody>
      </p:sp>
      <p:sp>
        <p:nvSpPr>
          <p:cNvPr id="7" name="Rectangle 16"/>
          <p:cNvSpPr>
            <a:spLocks noGrp="1" noChangeArrowheads="1"/>
          </p:cNvSpPr>
          <p:nvPr>
            <p:ph type="dt" sz="half" idx="12"/>
          </p:nvPr>
        </p:nvSpPr>
        <p:spPr/>
        <p:txBody>
          <a:bodyPr/>
          <a:lstStyle>
            <a:lvl1pPr eaLnBrk="0" hangingPunct="0">
              <a:defRPr/>
            </a:lvl1pPr>
          </a:lstStyle>
          <a:p>
            <a:pPr>
              <a:defRPr/>
            </a:pPr>
            <a:endParaRPr lang="ru-RU"/>
          </a:p>
        </p:txBody>
      </p:sp>
    </p:spTree>
    <p:extLst>
      <p:ext uri="{BB962C8B-B14F-4D97-AF65-F5344CB8AC3E}">
        <p14:creationId xmlns:p14="http://schemas.microsoft.com/office/powerpoint/2010/main" val="25637187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
          <p:cNvSpPr>
            <a:spLocks noGrp="1" noChangeArrowheads="1"/>
          </p:cNvSpPr>
          <p:nvPr>
            <p:ph type="ftr" sz="quarter" idx="10"/>
          </p:nvPr>
        </p:nvSpPr>
        <p:spPr/>
        <p:txBody>
          <a:bodyPr/>
          <a:lstStyle>
            <a:lvl1pPr eaLnBrk="0" hangingPunct="0">
              <a:defRPr/>
            </a:lvl1pPr>
          </a:lstStyle>
          <a:p>
            <a:pPr>
              <a:defRPr/>
            </a:pPr>
            <a:endParaRPr lang="ru-RU"/>
          </a:p>
        </p:txBody>
      </p:sp>
      <p:sp>
        <p:nvSpPr>
          <p:cNvPr id="6" name="Rectangle 3"/>
          <p:cNvSpPr>
            <a:spLocks noGrp="1" noChangeArrowheads="1"/>
          </p:cNvSpPr>
          <p:nvPr>
            <p:ph type="sldNum" sz="quarter" idx="11"/>
          </p:nvPr>
        </p:nvSpPr>
        <p:spPr/>
        <p:txBody>
          <a:bodyPr/>
          <a:lstStyle>
            <a:lvl1pPr eaLnBrk="0" hangingPunct="0">
              <a:defRPr/>
            </a:lvl1pPr>
          </a:lstStyle>
          <a:p>
            <a:pPr>
              <a:defRPr/>
            </a:pPr>
            <a:fld id="{59A69C88-FFB1-4722-81B6-53D8FF1BC229}" type="slidenum">
              <a:rPr lang="ru-RU"/>
              <a:pPr>
                <a:defRPr/>
              </a:pPr>
              <a:t>‹#›</a:t>
            </a:fld>
            <a:endParaRPr lang="ru-RU"/>
          </a:p>
        </p:txBody>
      </p:sp>
      <p:sp>
        <p:nvSpPr>
          <p:cNvPr id="7" name="Rectangle 16"/>
          <p:cNvSpPr>
            <a:spLocks noGrp="1" noChangeArrowheads="1"/>
          </p:cNvSpPr>
          <p:nvPr>
            <p:ph type="dt" sz="half" idx="12"/>
          </p:nvPr>
        </p:nvSpPr>
        <p:spPr/>
        <p:txBody>
          <a:bodyPr/>
          <a:lstStyle>
            <a:lvl1pPr eaLnBrk="0" hangingPunct="0">
              <a:defRPr/>
            </a:lvl1pPr>
          </a:lstStyle>
          <a:p>
            <a:pPr>
              <a:defRPr/>
            </a:pPr>
            <a:endParaRPr lang="ru-RU"/>
          </a:p>
        </p:txBody>
      </p:sp>
    </p:spTree>
    <p:extLst>
      <p:ext uri="{BB962C8B-B14F-4D97-AF65-F5344CB8AC3E}">
        <p14:creationId xmlns:p14="http://schemas.microsoft.com/office/powerpoint/2010/main" val="313999885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p:txBody>
          <a:bodyPr/>
          <a:lstStyle>
            <a:lvl1pPr eaLnBrk="0" hangingPunct="0">
              <a:defRPr/>
            </a:lvl1pPr>
          </a:lstStyle>
          <a:p>
            <a:pPr>
              <a:defRPr/>
            </a:pPr>
            <a:endParaRPr lang="ru-RU"/>
          </a:p>
        </p:txBody>
      </p:sp>
      <p:sp>
        <p:nvSpPr>
          <p:cNvPr id="5" name="Rectangle 3"/>
          <p:cNvSpPr>
            <a:spLocks noGrp="1" noChangeArrowheads="1"/>
          </p:cNvSpPr>
          <p:nvPr>
            <p:ph type="sldNum" sz="quarter" idx="11"/>
          </p:nvPr>
        </p:nvSpPr>
        <p:spPr/>
        <p:txBody>
          <a:bodyPr/>
          <a:lstStyle>
            <a:lvl1pPr eaLnBrk="0" hangingPunct="0">
              <a:defRPr/>
            </a:lvl1pPr>
          </a:lstStyle>
          <a:p>
            <a:pPr>
              <a:defRPr/>
            </a:pPr>
            <a:fld id="{21C879B5-C95D-4F10-A916-E6334EE41947}" type="slidenum">
              <a:rPr lang="ru-RU"/>
              <a:pPr>
                <a:defRPr/>
              </a:pPr>
              <a:t>‹#›</a:t>
            </a:fld>
            <a:endParaRPr lang="ru-RU"/>
          </a:p>
        </p:txBody>
      </p:sp>
      <p:sp>
        <p:nvSpPr>
          <p:cNvPr id="6" name="Rectangle 16"/>
          <p:cNvSpPr>
            <a:spLocks noGrp="1" noChangeArrowheads="1"/>
          </p:cNvSpPr>
          <p:nvPr>
            <p:ph type="dt" sz="half" idx="12"/>
          </p:nvPr>
        </p:nvSpPr>
        <p:spPr/>
        <p:txBody>
          <a:bodyPr/>
          <a:lstStyle>
            <a:lvl1pPr eaLnBrk="0" hangingPunct="0">
              <a:defRPr/>
            </a:lvl1pPr>
          </a:lstStyle>
          <a:p>
            <a:pPr>
              <a:defRPr/>
            </a:pPr>
            <a:endParaRPr lang="ru-RU"/>
          </a:p>
        </p:txBody>
      </p:sp>
    </p:spTree>
    <p:extLst>
      <p:ext uri="{BB962C8B-B14F-4D97-AF65-F5344CB8AC3E}">
        <p14:creationId xmlns:p14="http://schemas.microsoft.com/office/powerpoint/2010/main" val="108252165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457200"/>
            <a:ext cx="2057400" cy="54102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457200"/>
            <a:ext cx="6019800" cy="54102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p:txBody>
          <a:bodyPr/>
          <a:lstStyle>
            <a:lvl1pPr eaLnBrk="0" hangingPunct="0">
              <a:defRPr/>
            </a:lvl1pPr>
          </a:lstStyle>
          <a:p>
            <a:pPr>
              <a:defRPr/>
            </a:pPr>
            <a:endParaRPr lang="ru-RU"/>
          </a:p>
        </p:txBody>
      </p:sp>
      <p:sp>
        <p:nvSpPr>
          <p:cNvPr id="5" name="Rectangle 3"/>
          <p:cNvSpPr>
            <a:spLocks noGrp="1" noChangeArrowheads="1"/>
          </p:cNvSpPr>
          <p:nvPr>
            <p:ph type="sldNum" sz="quarter" idx="11"/>
          </p:nvPr>
        </p:nvSpPr>
        <p:spPr/>
        <p:txBody>
          <a:bodyPr/>
          <a:lstStyle>
            <a:lvl1pPr eaLnBrk="0" hangingPunct="0">
              <a:defRPr/>
            </a:lvl1pPr>
          </a:lstStyle>
          <a:p>
            <a:pPr>
              <a:defRPr/>
            </a:pPr>
            <a:fld id="{857DC56B-9831-4F23-B1D8-4F0E718ED658}" type="slidenum">
              <a:rPr lang="ru-RU"/>
              <a:pPr>
                <a:defRPr/>
              </a:pPr>
              <a:t>‹#›</a:t>
            </a:fld>
            <a:endParaRPr lang="ru-RU"/>
          </a:p>
        </p:txBody>
      </p:sp>
      <p:sp>
        <p:nvSpPr>
          <p:cNvPr id="6" name="Rectangle 16"/>
          <p:cNvSpPr>
            <a:spLocks noGrp="1" noChangeArrowheads="1"/>
          </p:cNvSpPr>
          <p:nvPr>
            <p:ph type="dt" sz="half" idx="12"/>
          </p:nvPr>
        </p:nvSpPr>
        <p:spPr/>
        <p:txBody>
          <a:bodyPr/>
          <a:lstStyle>
            <a:lvl1pPr eaLnBrk="0" hangingPunct="0">
              <a:defRPr/>
            </a:lvl1pPr>
          </a:lstStyle>
          <a:p>
            <a:pPr>
              <a:defRPr/>
            </a:pPr>
            <a:endParaRPr lang="ru-RU"/>
          </a:p>
        </p:txBody>
      </p:sp>
    </p:spTree>
    <p:extLst>
      <p:ext uri="{BB962C8B-B14F-4D97-AF65-F5344CB8AC3E}">
        <p14:creationId xmlns:p14="http://schemas.microsoft.com/office/powerpoint/2010/main" val="20593081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fourObj" preserve="1">
  <p:cSld name="Заголовок и четыре объекта">
    <p:spTree>
      <p:nvGrpSpPr>
        <p:cNvPr id="1" name=""/>
        <p:cNvGrpSpPr/>
        <p:nvPr/>
      </p:nvGrpSpPr>
      <p:grpSpPr>
        <a:xfrm>
          <a:off x="0" y="0"/>
          <a:ext cx="0" cy="0"/>
          <a:chOff x="0" y="0"/>
          <a:chExt cx="0" cy="0"/>
        </a:xfrm>
      </p:grpSpPr>
      <p:sp>
        <p:nvSpPr>
          <p:cNvPr id="2" name="Заголовок 1"/>
          <p:cNvSpPr>
            <a:spLocks noGrp="1"/>
          </p:cNvSpPr>
          <p:nvPr>
            <p:ph type="title" sz="quarter"/>
          </p:nvPr>
        </p:nvSpPr>
        <p:spPr>
          <a:xfrm>
            <a:off x="457200" y="457200"/>
            <a:ext cx="8229600" cy="1371600"/>
          </a:xfrm>
        </p:spPr>
        <p:txBody>
          <a:bodyPr/>
          <a:lstStyle/>
          <a:p>
            <a:r>
              <a:rPr lang="ru-RU" smtClean="0"/>
              <a:t>Образец заголовка</a:t>
            </a:r>
            <a:endParaRPr lang="ru-RU"/>
          </a:p>
        </p:txBody>
      </p:sp>
      <p:sp>
        <p:nvSpPr>
          <p:cNvPr id="3" name="Объект 2"/>
          <p:cNvSpPr>
            <a:spLocks noGrp="1"/>
          </p:cNvSpPr>
          <p:nvPr>
            <p:ph sz="quarter" idx="1"/>
          </p:nvPr>
        </p:nvSpPr>
        <p:spPr>
          <a:xfrm>
            <a:off x="457200" y="1981200"/>
            <a:ext cx="4038600" cy="18669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quarter" idx="2"/>
          </p:nvPr>
        </p:nvSpPr>
        <p:spPr>
          <a:xfrm>
            <a:off x="4648200" y="1981200"/>
            <a:ext cx="4038600" cy="18669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Объект 4"/>
          <p:cNvSpPr>
            <a:spLocks noGrp="1"/>
          </p:cNvSpPr>
          <p:nvPr>
            <p:ph sz="quarter" idx="3"/>
          </p:nvPr>
        </p:nvSpPr>
        <p:spPr>
          <a:xfrm>
            <a:off x="457200" y="4000500"/>
            <a:ext cx="4038600" cy="18669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Объект 5"/>
          <p:cNvSpPr>
            <a:spLocks noGrp="1"/>
          </p:cNvSpPr>
          <p:nvPr>
            <p:ph sz="quarter" idx="4"/>
          </p:nvPr>
        </p:nvSpPr>
        <p:spPr>
          <a:xfrm>
            <a:off x="4648200" y="4000500"/>
            <a:ext cx="4038600" cy="18669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2"/>
          <p:cNvSpPr>
            <a:spLocks noGrp="1" noChangeArrowheads="1"/>
          </p:cNvSpPr>
          <p:nvPr>
            <p:ph type="ftr" sz="quarter" idx="10"/>
          </p:nvPr>
        </p:nvSpPr>
        <p:spPr/>
        <p:txBody>
          <a:bodyPr/>
          <a:lstStyle>
            <a:lvl1pPr eaLnBrk="0" hangingPunct="0">
              <a:defRPr/>
            </a:lvl1pPr>
          </a:lstStyle>
          <a:p>
            <a:pPr>
              <a:defRPr/>
            </a:pPr>
            <a:endParaRPr lang="ru-RU"/>
          </a:p>
        </p:txBody>
      </p:sp>
      <p:sp>
        <p:nvSpPr>
          <p:cNvPr id="8" name="Rectangle 3"/>
          <p:cNvSpPr>
            <a:spLocks noGrp="1" noChangeArrowheads="1"/>
          </p:cNvSpPr>
          <p:nvPr>
            <p:ph type="sldNum" sz="quarter" idx="11"/>
          </p:nvPr>
        </p:nvSpPr>
        <p:spPr/>
        <p:txBody>
          <a:bodyPr/>
          <a:lstStyle>
            <a:lvl1pPr eaLnBrk="0" hangingPunct="0">
              <a:defRPr/>
            </a:lvl1pPr>
          </a:lstStyle>
          <a:p>
            <a:pPr>
              <a:defRPr/>
            </a:pPr>
            <a:fld id="{14C227F1-F0BB-4AE3-B91F-152CC026E9A1}" type="slidenum">
              <a:rPr lang="ru-RU"/>
              <a:pPr>
                <a:defRPr/>
              </a:pPr>
              <a:t>‹#›</a:t>
            </a:fld>
            <a:endParaRPr lang="ru-RU"/>
          </a:p>
        </p:txBody>
      </p:sp>
      <p:sp>
        <p:nvSpPr>
          <p:cNvPr id="9" name="Rectangle 16"/>
          <p:cNvSpPr>
            <a:spLocks noGrp="1" noChangeArrowheads="1"/>
          </p:cNvSpPr>
          <p:nvPr>
            <p:ph type="dt" sz="half" idx="12"/>
          </p:nvPr>
        </p:nvSpPr>
        <p:spPr/>
        <p:txBody>
          <a:bodyPr/>
          <a:lstStyle>
            <a:lvl1pPr eaLnBrk="0" hangingPunct="0">
              <a:defRPr/>
            </a:lvl1pPr>
          </a:lstStyle>
          <a:p>
            <a:pPr>
              <a:defRPr/>
            </a:pPr>
            <a:endParaRPr lang="ru-RU"/>
          </a:p>
        </p:txBody>
      </p:sp>
    </p:spTree>
    <p:extLst>
      <p:ext uri="{BB962C8B-B14F-4D97-AF65-F5344CB8AC3E}">
        <p14:creationId xmlns:p14="http://schemas.microsoft.com/office/powerpoint/2010/main" val="305700252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Объект 1"/>
          <p:cNvSpPr>
            <a:spLocks noGrp="1"/>
          </p:cNvSpPr>
          <p:nvPr>
            <p:ph/>
          </p:nvPr>
        </p:nvSpPr>
        <p:spPr>
          <a:xfrm>
            <a:off x="457200" y="457200"/>
            <a:ext cx="8229600" cy="5410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2"/>
          <p:cNvSpPr>
            <a:spLocks noGrp="1" noChangeArrowheads="1"/>
          </p:cNvSpPr>
          <p:nvPr>
            <p:ph type="ftr" sz="quarter" idx="10"/>
          </p:nvPr>
        </p:nvSpPr>
        <p:spPr/>
        <p:txBody>
          <a:bodyPr/>
          <a:lstStyle>
            <a:lvl1pPr eaLnBrk="0" hangingPunct="0">
              <a:defRPr/>
            </a:lvl1pPr>
          </a:lstStyle>
          <a:p>
            <a:pPr>
              <a:defRPr/>
            </a:pPr>
            <a:endParaRPr lang="ru-RU"/>
          </a:p>
        </p:txBody>
      </p:sp>
      <p:sp>
        <p:nvSpPr>
          <p:cNvPr id="4" name="Rectangle 3"/>
          <p:cNvSpPr>
            <a:spLocks noGrp="1" noChangeArrowheads="1"/>
          </p:cNvSpPr>
          <p:nvPr>
            <p:ph type="sldNum" sz="quarter" idx="11"/>
          </p:nvPr>
        </p:nvSpPr>
        <p:spPr/>
        <p:txBody>
          <a:bodyPr/>
          <a:lstStyle>
            <a:lvl1pPr eaLnBrk="0" hangingPunct="0">
              <a:defRPr/>
            </a:lvl1pPr>
          </a:lstStyle>
          <a:p>
            <a:pPr>
              <a:defRPr/>
            </a:pPr>
            <a:fld id="{E80A7D4D-2DB6-49F1-9FB5-EC4A999904E5}" type="slidenum">
              <a:rPr lang="ru-RU"/>
              <a:pPr>
                <a:defRPr/>
              </a:pPr>
              <a:t>‹#›</a:t>
            </a:fld>
            <a:endParaRPr lang="ru-RU"/>
          </a:p>
        </p:txBody>
      </p:sp>
      <p:sp>
        <p:nvSpPr>
          <p:cNvPr id="5" name="Rectangle 16"/>
          <p:cNvSpPr>
            <a:spLocks noGrp="1" noChangeArrowheads="1"/>
          </p:cNvSpPr>
          <p:nvPr>
            <p:ph type="dt" sz="half" idx="12"/>
          </p:nvPr>
        </p:nvSpPr>
        <p:spPr/>
        <p:txBody>
          <a:bodyPr/>
          <a:lstStyle>
            <a:lvl1pPr eaLnBrk="0" hangingPunct="0">
              <a:defRPr/>
            </a:lvl1pPr>
          </a:lstStyle>
          <a:p>
            <a:pPr>
              <a:defRPr/>
            </a:pPr>
            <a:endParaRPr lang="ru-RU"/>
          </a:p>
        </p:txBody>
      </p:sp>
    </p:spTree>
    <p:extLst>
      <p:ext uri="{BB962C8B-B14F-4D97-AF65-F5344CB8AC3E}">
        <p14:creationId xmlns:p14="http://schemas.microsoft.com/office/powerpoint/2010/main" val="313971925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xAndClipArt" preserve="1">
  <p:cSld name="Заголовок, текст и картинк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57200"/>
            <a:ext cx="8229600" cy="13716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981200"/>
            <a:ext cx="4038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Картинка 3"/>
          <p:cNvSpPr>
            <a:spLocks noGrp="1"/>
          </p:cNvSpPr>
          <p:nvPr>
            <p:ph type="clipArt" sz="half" idx="2"/>
          </p:nvPr>
        </p:nvSpPr>
        <p:spPr>
          <a:xfrm>
            <a:off x="4648200" y="1981200"/>
            <a:ext cx="4038600" cy="3886200"/>
          </a:xfrm>
        </p:spPr>
        <p:txBody>
          <a:bodyPr/>
          <a:lstStyle/>
          <a:p>
            <a:pPr lvl="0"/>
            <a:endParaRPr lang="ru-RU" noProof="0" smtClean="0"/>
          </a:p>
        </p:txBody>
      </p:sp>
      <p:sp>
        <p:nvSpPr>
          <p:cNvPr id="5" name="Rectangle 2"/>
          <p:cNvSpPr>
            <a:spLocks noGrp="1" noChangeArrowheads="1"/>
          </p:cNvSpPr>
          <p:nvPr>
            <p:ph type="ftr" sz="quarter" idx="10"/>
          </p:nvPr>
        </p:nvSpPr>
        <p:spPr/>
        <p:txBody>
          <a:bodyPr/>
          <a:lstStyle>
            <a:lvl1pPr eaLnBrk="0" hangingPunct="0">
              <a:defRPr/>
            </a:lvl1pPr>
          </a:lstStyle>
          <a:p>
            <a:pPr>
              <a:defRPr/>
            </a:pPr>
            <a:endParaRPr lang="ru-RU"/>
          </a:p>
        </p:txBody>
      </p:sp>
      <p:sp>
        <p:nvSpPr>
          <p:cNvPr id="6" name="Rectangle 3"/>
          <p:cNvSpPr>
            <a:spLocks noGrp="1" noChangeArrowheads="1"/>
          </p:cNvSpPr>
          <p:nvPr>
            <p:ph type="sldNum" sz="quarter" idx="11"/>
          </p:nvPr>
        </p:nvSpPr>
        <p:spPr/>
        <p:txBody>
          <a:bodyPr/>
          <a:lstStyle>
            <a:lvl1pPr eaLnBrk="0" hangingPunct="0">
              <a:defRPr/>
            </a:lvl1pPr>
          </a:lstStyle>
          <a:p>
            <a:pPr>
              <a:defRPr/>
            </a:pPr>
            <a:fld id="{9E94E498-9E19-4665-A10C-487E2FCFBEDB}" type="slidenum">
              <a:rPr lang="ru-RU"/>
              <a:pPr>
                <a:defRPr/>
              </a:pPr>
              <a:t>‹#›</a:t>
            </a:fld>
            <a:endParaRPr lang="ru-RU"/>
          </a:p>
        </p:txBody>
      </p:sp>
      <p:sp>
        <p:nvSpPr>
          <p:cNvPr id="7" name="Rectangle 16"/>
          <p:cNvSpPr>
            <a:spLocks noGrp="1" noChangeArrowheads="1"/>
          </p:cNvSpPr>
          <p:nvPr>
            <p:ph type="dt" sz="half" idx="12"/>
          </p:nvPr>
        </p:nvSpPr>
        <p:spPr/>
        <p:txBody>
          <a:bodyPr/>
          <a:lstStyle>
            <a:lvl1pPr eaLnBrk="0" hangingPunct="0">
              <a:defRPr/>
            </a:lvl1pPr>
          </a:lstStyle>
          <a:p>
            <a:pPr>
              <a:defRPr/>
            </a:pPr>
            <a:endParaRPr lang="ru-RU"/>
          </a:p>
        </p:txBody>
      </p:sp>
    </p:spTree>
    <p:extLst>
      <p:ext uri="{BB962C8B-B14F-4D97-AF65-F5344CB8AC3E}">
        <p14:creationId xmlns:p14="http://schemas.microsoft.com/office/powerpoint/2010/main" val="213834607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AndTwoObj" preserve="1">
  <p:cSld name="Заголовок, 1 большой объект и 2 маленьких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57200"/>
            <a:ext cx="8229600" cy="1371600"/>
          </a:xfrm>
        </p:spPr>
        <p:txBody>
          <a:bodyPr/>
          <a:lstStyle/>
          <a:p>
            <a:r>
              <a:rPr lang="ru-RU" smtClean="0"/>
              <a:t>Образец заголовка</a:t>
            </a:r>
            <a:endParaRPr lang="ru-RU"/>
          </a:p>
        </p:txBody>
      </p:sp>
      <p:sp>
        <p:nvSpPr>
          <p:cNvPr id="3" name="Объект 2"/>
          <p:cNvSpPr>
            <a:spLocks noGrp="1"/>
          </p:cNvSpPr>
          <p:nvPr>
            <p:ph sz="half" idx="1"/>
          </p:nvPr>
        </p:nvSpPr>
        <p:spPr>
          <a:xfrm>
            <a:off x="457200" y="1981200"/>
            <a:ext cx="4038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quarter" idx="2"/>
          </p:nvPr>
        </p:nvSpPr>
        <p:spPr>
          <a:xfrm>
            <a:off x="4648200" y="1981200"/>
            <a:ext cx="4038600" cy="18669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Объект 4"/>
          <p:cNvSpPr>
            <a:spLocks noGrp="1"/>
          </p:cNvSpPr>
          <p:nvPr>
            <p:ph sz="quarter" idx="3"/>
          </p:nvPr>
        </p:nvSpPr>
        <p:spPr>
          <a:xfrm>
            <a:off x="4648200" y="4000500"/>
            <a:ext cx="4038600" cy="18669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Rectangle 2"/>
          <p:cNvSpPr>
            <a:spLocks noGrp="1" noChangeArrowheads="1"/>
          </p:cNvSpPr>
          <p:nvPr>
            <p:ph type="ftr" sz="quarter" idx="10"/>
          </p:nvPr>
        </p:nvSpPr>
        <p:spPr/>
        <p:txBody>
          <a:bodyPr/>
          <a:lstStyle>
            <a:lvl1pPr eaLnBrk="0" hangingPunct="0">
              <a:defRPr/>
            </a:lvl1pPr>
          </a:lstStyle>
          <a:p>
            <a:pPr>
              <a:defRPr/>
            </a:pPr>
            <a:endParaRPr lang="ru-RU"/>
          </a:p>
        </p:txBody>
      </p:sp>
      <p:sp>
        <p:nvSpPr>
          <p:cNvPr id="7" name="Rectangle 3"/>
          <p:cNvSpPr>
            <a:spLocks noGrp="1" noChangeArrowheads="1"/>
          </p:cNvSpPr>
          <p:nvPr>
            <p:ph type="sldNum" sz="quarter" idx="11"/>
          </p:nvPr>
        </p:nvSpPr>
        <p:spPr/>
        <p:txBody>
          <a:bodyPr/>
          <a:lstStyle>
            <a:lvl1pPr eaLnBrk="0" hangingPunct="0">
              <a:defRPr/>
            </a:lvl1pPr>
          </a:lstStyle>
          <a:p>
            <a:pPr>
              <a:defRPr/>
            </a:pPr>
            <a:fld id="{B9D0A34F-07D8-462C-A09C-32587B4D3190}" type="slidenum">
              <a:rPr lang="ru-RU"/>
              <a:pPr>
                <a:defRPr/>
              </a:pPr>
              <a:t>‹#›</a:t>
            </a:fld>
            <a:endParaRPr lang="ru-RU"/>
          </a:p>
        </p:txBody>
      </p:sp>
      <p:sp>
        <p:nvSpPr>
          <p:cNvPr id="8" name="Rectangle 16"/>
          <p:cNvSpPr>
            <a:spLocks noGrp="1" noChangeArrowheads="1"/>
          </p:cNvSpPr>
          <p:nvPr>
            <p:ph type="dt" sz="half" idx="12"/>
          </p:nvPr>
        </p:nvSpPr>
        <p:spPr/>
        <p:txBody>
          <a:bodyPr/>
          <a:lstStyle>
            <a:lvl1pPr eaLnBrk="0" hangingPunct="0">
              <a:defRPr/>
            </a:lvl1pPr>
          </a:lstStyle>
          <a:p>
            <a:pPr>
              <a:defRPr/>
            </a:pPr>
            <a:endParaRPr lang="ru-RU"/>
          </a:p>
        </p:txBody>
      </p:sp>
    </p:spTree>
    <p:extLst>
      <p:ext uri="{BB962C8B-B14F-4D97-AF65-F5344CB8AC3E}">
        <p14:creationId xmlns:p14="http://schemas.microsoft.com/office/powerpoint/2010/main" val="272350864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57200"/>
            <a:ext cx="8229600" cy="13716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981200"/>
            <a:ext cx="8229600" cy="3886200"/>
          </a:xfrm>
        </p:spPr>
        <p:txBody>
          <a:bodyPr/>
          <a:lstStyle/>
          <a:p>
            <a:pPr lvl="0"/>
            <a:endParaRPr lang="ru-RU" noProof="0" smtClean="0"/>
          </a:p>
        </p:txBody>
      </p:sp>
      <p:sp>
        <p:nvSpPr>
          <p:cNvPr id="4" name="Rectangle 2"/>
          <p:cNvSpPr>
            <a:spLocks noGrp="1" noChangeArrowheads="1"/>
          </p:cNvSpPr>
          <p:nvPr>
            <p:ph type="ftr" sz="quarter" idx="10"/>
          </p:nvPr>
        </p:nvSpPr>
        <p:spPr/>
        <p:txBody>
          <a:bodyPr/>
          <a:lstStyle>
            <a:lvl1pPr eaLnBrk="0" hangingPunct="0">
              <a:defRPr/>
            </a:lvl1pPr>
          </a:lstStyle>
          <a:p>
            <a:pPr>
              <a:defRPr/>
            </a:pPr>
            <a:endParaRPr lang="ru-RU"/>
          </a:p>
        </p:txBody>
      </p:sp>
      <p:sp>
        <p:nvSpPr>
          <p:cNvPr id="5" name="Rectangle 3"/>
          <p:cNvSpPr>
            <a:spLocks noGrp="1" noChangeArrowheads="1"/>
          </p:cNvSpPr>
          <p:nvPr>
            <p:ph type="sldNum" sz="quarter" idx="11"/>
          </p:nvPr>
        </p:nvSpPr>
        <p:spPr/>
        <p:txBody>
          <a:bodyPr/>
          <a:lstStyle>
            <a:lvl1pPr eaLnBrk="0" hangingPunct="0">
              <a:defRPr/>
            </a:lvl1pPr>
          </a:lstStyle>
          <a:p>
            <a:pPr>
              <a:defRPr/>
            </a:pPr>
            <a:fld id="{F83DAD51-0DDE-45F3-84C8-2CD1AABFA744}" type="slidenum">
              <a:rPr lang="ru-RU"/>
              <a:pPr>
                <a:defRPr/>
              </a:pPr>
              <a:t>‹#›</a:t>
            </a:fld>
            <a:endParaRPr lang="ru-RU"/>
          </a:p>
        </p:txBody>
      </p:sp>
      <p:sp>
        <p:nvSpPr>
          <p:cNvPr id="6" name="Rectangle 16"/>
          <p:cNvSpPr>
            <a:spLocks noGrp="1" noChangeArrowheads="1"/>
          </p:cNvSpPr>
          <p:nvPr>
            <p:ph type="dt" sz="half" idx="12"/>
          </p:nvPr>
        </p:nvSpPr>
        <p:spPr/>
        <p:txBody>
          <a:bodyPr/>
          <a:lstStyle>
            <a:lvl1pPr eaLnBrk="0" hangingPunct="0">
              <a:defRPr/>
            </a:lvl1pPr>
          </a:lstStyle>
          <a:p>
            <a:pPr>
              <a:defRPr/>
            </a:pPr>
            <a:endParaRPr lang="ru-RU"/>
          </a:p>
        </p:txBody>
      </p:sp>
    </p:spTree>
    <p:extLst>
      <p:ext uri="{BB962C8B-B14F-4D97-AF65-F5344CB8AC3E}">
        <p14:creationId xmlns:p14="http://schemas.microsoft.com/office/powerpoint/2010/main" val="320956605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1_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2"/>
          <p:cNvSpPr>
            <a:spLocks noGrp="1" noChangeArrowheads="1"/>
          </p:cNvSpPr>
          <p:nvPr>
            <p:ph type="ftr" sz="quarter" idx="10"/>
          </p:nvPr>
        </p:nvSpPr>
        <p:spPr/>
        <p:txBody>
          <a:bodyPr/>
          <a:lstStyle>
            <a:lvl1pPr eaLnBrk="0" hangingPunct="0">
              <a:defRPr/>
            </a:lvl1pPr>
          </a:lstStyle>
          <a:p>
            <a:pPr>
              <a:defRPr/>
            </a:pPr>
            <a:endParaRPr lang="ru-RU"/>
          </a:p>
        </p:txBody>
      </p:sp>
      <p:sp>
        <p:nvSpPr>
          <p:cNvPr id="5" name="Rectangle 3"/>
          <p:cNvSpPr>
            <a:spLocks noGrp="1" noChangeArrowheads="1"/>
          </p:cNvSpPr>
          <p:nvPr>
            <p:ph type="sldNum" sz="quarter" idx="11"/>
          </p:nvPr>
        </p:nvSpPr>
        <p:spPr/>
        <p:txBody>
          <a:bodyPr/>
          <a:lstStyle>
            <a:lvl1pPr eaLnBrk="0" hangingPunct="0">
              <a:defRPr/>
            </a:lvl1pPr>
          </a:lstStyle>
          <a:p>
            <a:pPr>
              <a:defRPr/>
            </a:pPr>
            <a:fld id="{655CD338-1370-46F9-86FB-825D9261F81A}" type="slidenum">
              <a:rPr lang="ru-RU"/>
              <a:pPr>
                <a:defRPr/>
              </a:pPr>
              <a:t>‹#›</a:t>
            </a:fld>
            <a:endParaRPr lang="ru-RU"/>
          </a:p>
        </p:txBody>
      </p:sp>
      <p:sp>
        <p:nvSpPr>
          <p:cNvPr id="6" name="Rectangle 16"/>
          <p:cNvSpPr>
            <a:spLocks noGrp="1" noChangeArrowheads="1"/>
          </p:cNvSpPr>
          <p:nvPr>
            <p:ph type="dt" sz="half" idx="12"/>
          </p:nvPr>
        </p:nvSpPr>
        <p:spPr/>
        <p:txBody>
          <a:bodyPr/>
          <a:lstStyle>
            <a:lvl1pPr eaLnBrk="0" hangingPunct="0">
              <a:defRPr/>
            </a:lvl1pPr>
          </a:lstStyle>
          <a:p>
            <a:pPr>
              <a:defRPr/>
            </a:pPr>
            <a:endParaRPr lang="ru-RU"/>
          </a:p>
        </p:txBody>
      </p:sp>
    </p:spTree>
    <p:extLst>
      <p:ext uri="{BB962C8B-B14F-4D97-AF65-F5344CB8AC3E}">
        <p14:creationId xmlns:p14="http://schemas.microsoft.com/office/powerpoint/2010/main" val="197394947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chart" preserve="1">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57200"/>
            <a:ext cx="8229600" cy="137160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0" y="1981200"/>
            <a:ext cx="8229600" cy="3886200"/>
          </a:xfrm>
        </p:spPr>
        <p:txBody>
          <a:bodyPr/>
          <a:lstStyle/>
          <a:p>
            <a:pPr lvl="0"/>
            <a:endParaRPr lang="ru-RU" noProof="0"/>
          </a:p>
        </p:txBody>
      </p:sp>
      <p:sp>
        <p:nvSpPr>
          <p:cNvPr id="4" name="Rectangle 2"/>
          <p:cNvSpPr>
            <a:spLocks noGrp="1" noChangeArrowheads="1"/>
          </p:cNvSpPr>
          <p:nvPr>
            <p:ph type="ftr" sz="quarter" idx="10"/>
          </p:nvPr>
        </p:nvSpPr>
        <p:spPr/>
        <p:txBody>
          <a:bodyPr/>
          <a:lstStyle>
            <a:lvl1pPr eaLnBrk="0" hangingPunct="0">
              <a:defRPr/>
            </a:lvl1pPr>
          </a:lstStyle>
          <a:p>
            <a:pPr>
              <a:defRPr/>
            </a:pPr>
            <a:endParaRPr lang="ru-RU"/>
          </a:p>
        </p:txBody>
      </p:sp>
      <p:sp>
        <p:nvSpPr>
          <p:cNvPr id="5" name="Rectangle 3"/>
          <p:cNvSpPr>
            <a:spLocks noGrp="1" noChangeArrowheads="1"/>
          </p:cNvSpPr>
          <p:nvPr>
            <p:ph type="sldNum" sz="quarter" idx="11"/>
          </p:nvPr>
        </p:nvSpPr>
        <p:spPr/>
        <p:txBody>
          <a:bodyPr/>
          <a:lstStyle>
            <a:lvl1pPr eaLnBrk="0" hangingPunct="0">
              <a:defRPr/>
            </a:lvl1pPr>
          </a:lstStyle>
          <a:p>
            <a:pPr>
              <a:defRPr/>
            </a:pPr>
            <a:fld id="{48210B68-467C-41E1-946E-A82C9392F51D}" type="slidenum">
              <a:rPr lang="ru-RU"/>
              <a:pPr>
                <a:defRPr/>
              </a:pPr>
              <a:t>‹#›</a:t>
            </a:fld>
            <a:endParaRPr lang="ru-RU"/>
          </a:p>
        </p:txBody>
      </p:sp>
      <p:sp>
        <p:nvSpPr>
          <p:cNvPr id="6" name="Rectangle 16"/>
          <p:cNvSpPr>
            <a:spLocks noGrp="1" noChangeArrowheads="1"/>
          </p:cNvSpPr>
          <p:nvPr>
            <p:ph type="dt" sz="half" idx="12"/>
          </p:nvPr>
        </p:nvSpPr>
        <p:spPr/>
        <p:txBody>
          <a:bodyPr/>
          <a:lstStyle>
            <a:lvl1pPr eaLnBrk="0" hangingPunct="0">
              <a:defRPr/>
            </a:lvl1pPr>
          </a:lstStyle>
          <a:p>
            <a:pPr>
              <a:defRPr/>
            </a:pPr>
            <a:endParaRPr lang="ru-RU"/>
          </a:p>
        </p:txBody>
      </p:sp>
    </p:spTree>
    <p:extLst>
      <p:ext uri="{BB962C8B-B14F-4D97-AF65-F5344CB8AC3E}">
        <p14:creationId xmlns:p14="http://schemas.microsoft.com/office/powerpoint/2010/main" val="355429084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16"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17"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EE567363-261D-47C9-8722-E75FD284C148}" type="slidenum">
              <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3415240687"/>
      </p:ext>
    </p:extLst>
  </p:cSld>
  <p:clrMapOvr>
    <a:masterClrMapping/>
  </p:clrMapOvr>
  <p:timing>
    <p:tnLst>
      <p:par>
        <p:cTn id="1" dur="indefinite" restart="never" nodeType="tmRoot"/>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2BFD592-AB5C-46E7-B3C8-E99E95E1D641}" type="slidenum">
              <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4163160286"/>
      </p:ext>
    </p:extLst>
  </p:cSld>
  <p:clrMapOvr>
    <a:masterClrMapping/>
  </p:clrMapOvr>
  <p:timing>
    <p:tnLst>
      <p:par>
        <p:cTn id="1" dur="indefinite" restart="never" nodeType="tmRoot"/>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D33046A-099F-47F0-9A3C-517BD2D5DB88}" type="slidenum">
              <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368119636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7"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4E69211-7F0A-439A-8034-7C3118A95FA2}" type="slidenum">
              <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131756471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8"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9"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EAC3FD7-5006-4E4B-A825-CF645C675DA2}" type="slidenum">
              <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259116098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4"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5"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A0C0B0D-293B-44A4-AEB6-38EDEE0E4D4E}" type="slidenum">
              <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385010476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3"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4"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E1A322F-3EA8-47D2-A126-05AA1C959D35}" type="slidenum">
              <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3559370365"/>
      </p:ext>
    </p:extLst>
  </p:cSld>
  <p:clrMapOvr>
    <a:masterClrMapping/>
  </p:clrMapOvr>
  <p:timing>
    <p:tnLst>
      <p:par>
        <p:cTn id="1" dur="indefinite" restart="never" nodeType="tmRoot"/>
      </p:par>
    </p:tn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7"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841880A-61FB-488D-9E58-4BF16BC8EB60}" type="slidenum">
              <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24585439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7"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9A79201-86FE-4383-91D6-4A3553BF08DE}" type="slidenum">
              <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345899105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59EF2AF-7947-4F5B-9950-1A6044049EB4}" type="slidenum">
              <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240010513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ru-RU" sz="8000" b="0" i="0" u="none" strike="noStrike" kern="1200" cap="none" spc="0" normalizeH="0" baseline="0" noProof="0" smtClean="0">
                <a:ln>
                  <a:noFill/>
                </a:ln>
                <a:solidFill>
                  <a:srgbClr val="C0E474"/>
                </a:solidFill>
                <a:effectLst/>
                <a:uLnTx/>
                <a:uFillTx/>
                <a:latin typeface="Arial" panose="020B0604020202020204" pitchFamily="34" charset="0"/>
                <a:ea typeface="+mn-ea"/>
                <a:cs typeface="+mn-cs"/>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ru-RU" sz="8000" b="0" i="0" u="none" strike="noStrike" kern="1200" cap="none" spc="0" normalizeH="0" baseline="0" noProof="0" smtClean="0">
                <a:ln>
                  <a:noFill/>
                </a:ln>
                <a:solidFill>
                  <a:srgbClr val="C0E474"/>
                </a:solidFill>
                <a:effectLst/>
                <a:uLnTx/>
                <a:uFillTx/>
                <a:latin typeface="Arial" panose="020B0604020202020204" pitchFamily="34" charset="0"/>
                <a:ea typeface="+mn-ea"/>
                <a:cs typeface="+mn-cs"/>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8" name="Footer Placeholder 4"/>
          <p:cNvSpPr>
            <a:spLocks noGrp="1"/>
          </p:cNvSpPr>
          <p:nvPr>
            <p:ph type="ftr" sz="quarter" idx="15"/>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9" name="Slide Number Placeholder 5"/>
          <p:cNvSpPr>
            <a:spLocks noGrp="1"/>
          </p:cNvSpPr>
          <p:nvPr>
            <p:ph type="sldNum" sz="quarter" idx="16"/>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E6421B1-B71D-4FD0-A39C-5EFF3FF07239}" type="slidenum">
              <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285027145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A23282F-230E-4D55-9239-FF02DF14AF2F}" type="slidenum">
              <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212083527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ru-RU" sz="8000" b="0" i="0" u="none" strike="noStrike" kern="1200" cap="none" spc="0" normalizeH="0" baseline="0" noProof="0" smtClean="0">
                <a:ln>
                  <a:noFill/>
                </a:ln>
                <a:solidFill>
                  <a:srgbClr val="C0E474"/>
                </a:solidFill>
                <a:effectLst/>
                <a:uLnTx/>
                <a:uFillTx/>
                <a:latin typeface="Arial" panose="020B0604020202020204" pitchFamily="34" charset="0"/>
                <a:ea typeface="+mn-ea"/>
                <a:cs typeface="+mn-cs"/>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ru-RU" sz="8000" b="0" i="0" u="none" strike="noStrike" kern="1200" cap="none" spc="0" normalizeH="0" baseline="0" noProof="0" smtClean="0">
                <a:ln>
                  <a:noFill/>
                </a:ln>
                <a:solidFill>
                  <a:srgbClr val="C0E474"/>
                </a:solidFill>
                <a:effectLst/>
                <a:uLnTx/>
                <a:uFillTx/>
                <a:latin typeface="Arial" panose="020B0604020202020204" pitchFamily="34" charset="0"/>
                <a:ea typeface="+mn-ea"/>
                <a:cs typeface="+mn-cs"/>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8" name="Footer Placeholder 4"/>
          <p:cNvSpPr>
            <a:spLocks noGrp="1"/>
          </p:cNvSpPr>
          <p:nvPr>
            <p:ph type="ftr" sz="quarter" idx="15"/>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9" name="Slide Number Placeholder 5"/>
          <p:cNvSpPr>
            <a:spLocks noGrp="1"/>
          </p:cNvSpPr>
          <p:nvPr>
            <p:ph type="sldNum" sz="quarter" idx="16"/>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0575AD1-94ED-4629-816D-DDA9C4DEAD76}" type="slidenum">
              <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23805899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6" name="Footer Placeholder 4"/>
          <p:cNvSpPr>
            <a:spLocks noGrp="1"/>
          </p:cNvSpPr>
          <p:nvPr>
            <p:ph type="ftr" sz="quarter" idx="15"/>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7" name="Slide Number Placeholder 5"/>
          <p:cNvSpPr>
            <a:spLocks noGrp="1"/>
          </p:cNvSpPr>
          <p:nvPr>
            <p:ph type="sldNum" sz="quarter" idx="16"/>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D1FD2DD-E9F3-455F-9AFF-1213B8BA6479}" type="slidenum">
              <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395535454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0D117CF-E46D-4CAB-89AD-3CF4B1222477}" type="slidenum">
              <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18963908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E36132E-4328-4664-9E0D-C44C8E44CECB}" type="slidenum">
              <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263431239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600200"/>
            <a:ext cx="8229600" cy="4530725"/>
          </a:xfrm>
        </p:spPr>
        <p:txBody>
          <a:bodyPr rtlCol="0">
            <a:normAutofit/>
          </a:bodyPr>
          <a:lstStyle/>
          <a:p>
            <a:pPr lvl="0"/>
            <a:endParaRPr lang="ru-RU" noProof="0"/>
          </a:p>
        </p:txBody>
      </p:sp>
      <p:sp>
        <p:nvSpPr>
          <p:cNvPr id="4" name="Дата 3"/>
          <p:cNvSpPr>
            <a:spLocks noGrp="1"/>
          </p:cNvSpPr>
          <p:nvPr>
            <p:ph type="dt" sz="half" idx="10"/>
          </p:nvPr>
        </p:nvSpPr>
        <p:spPr>
          <a:xfrm>
            <a:off x="457200" y="6248400"/>
            <a:ext cx="2133600" cy="457200"/>
          </a:xfrm>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5" name="Нижний колонтитул 4"/>
          <p:cNvSpPr>
            <a:spLocks noGrp="1"/>
          </p:cNvSpPr>
          <p:nvPr>
            <p:ph type="ftr" sz="quarter" idx="11"/>
          </p:nvPr>
        </p:nvSpPr>
        <p:spPr>
          <a:xfrm>
            <a:off x="3124200" y="6248400"/>
            <a:ext cx="2895600" cy="457200"/>
          </a:xfrm>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6" name="Номер слайда 5"/>
          <p:cNvSpPr>
            <a:spLocks noGrp="1"/>
          </p:cNvSpPr>
          <p:nvPr>
            <p:ph type="sldNum" sz="quarter" idx="12"/>
          </p:nvPr>
        </p:nvSpPr>
        <p:spPr>
          <a:xfrm>
            <a:off x="6553200" y="6248400"/>
            <a:ext cx="2133600" cy="457200"/>
          </a:xfrm>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79AEBF2-AC39-4339-A024-0A196516BC6C}" type="slidenum">
              <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2461036347"/>
      </p:ext>
    </p:extLst>
  </p:cSld>
  <p:clrMapOvr>
    <a:masterClrMapping/>
  </p:clrMapOvr>
  <p:timing>
    <p:tnLst>
      <p:par>
        <p:cTn id="1" dur="indefinite" restart="never" nodeType="tmRoot"/>
      </p:par>
    </p:tn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solidFill>
                  <a:srgbClr val="EEECE1">
                    <a:shade val="90000"/>
                  </a:srgbClr>
                </a:solidFill>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EECE1">
                  <a:shade val="90000"/>
                </a:srgbClr>
              </a:solidFill>
              <a:effectLst/>
              <a:uLnTx/>
              <a:uFillTx/>
              <a:latin typeface="Arial" panose="020B0604020202020204" pitchFamily="34" charset="0"/>
              <a:ea typeface="+mn-ea"/>
              <a:cs typeface="+mn-cs"/>
            </a:endParaRPr>
          </a:p>
        </p:txBody>
      </p:sp>
      <p:sp>
        <p:nvSpPr>
          <p:cNvPr id="5" name="Нижний колонтитул 18"/>
          <p:cNvSpPr>
            <a:spLocks noGrp="1"/>
          </p:cNvSpPr>
          <p:nvPr>
            <p:ph type="ftr" sz="quarter" idx="11"/>
          </p:nvPr>
        </p:nvSpPr>
        <p:spPr/>
        <p:txBody>
          <a:bodyPr/>
          <a:lstStyle>
            <a:lvl1pPr>
              <a:defRPr>
                <a:solidFill>
                  <a:srgbClr val="EEECE1">
                    <a:shade val="90000"/>
                  </a:srgbClr>
                </a:solidFill>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EECE1">
                  <a:shade val="90000"/>
                </a:srgbClr>
              </a:solidFill>
              <a:effectLst/>
              <a:uLnTx/>
              <a:uFillTx/>
              <a:latin typeface="Arial" panose="020B0604020202020204" pitchFamily="34" charset="0"/>
              <a:ea typeface="+mn-ea"/>
              <a:cs typeface="+mn-cs"/>
            </a:endParaRPr>
          </a:p>
        </p:txBody>
      </p:sp>
      <p:sp>
        <p:nvSpPr>
          <p:cNvPr id="6" name="Номер слайда 26"/>
          <p:cNvSpPr>
            <a:spLocks noGrp="1"/>
          </p:cNvSpPr>
          <p:nvPr>
            <p:ph type="sldNum" sz="quarter" idx="12"/>
          </p:nvPr>
        </p:nvSpPr>
        <p:spPr/>
        <p:txBody>
          <a:bodyPr/>
          <a:lstStyle>
            <a:lvl1pPr>
              <a:defRPr>
                <a:solidFill>
                  <a:srgbClr val="EEECE1">
                    <a:shade val="90000"/>
                  </a:srgbClr>
                </a:solidFill>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7C70451-38E5-42AE-B50B-CBD6D4C7FB29}" type="slidenum">
              <a:rPr kumimoji="0" lang="ru-RU" sz="1200" b="0" i="0" u="none" strike="noStrike" kern="1200" cap="none" spc="0" normalizeH="0" baseline="0" noProof="0">
                <a:ln>
                  <a:noFill/>
                </a:ln>
                <a:solidFill>
                  <a:srgbClr val="EEECE1">
                    <a:shade val="90000"/>
                  </a:srgbClr>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EEECE1">
                  <a:shade val="90000"/>
                </a:srgb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864683"/>
      </p:ext>
    </p:extLst>
  </p:cSld>
  <p:clrMapOvr>
    <a:overrideClrMapping bg1="dk1" tx1="lt1" bg2="dk2" tx2="lt2" accent1="accent1" accent2="accent2" accent3="accent3" accent4="accent4" accent5="accent5" accent6="accent6" hlink="hlink" folHlink="folHlink"/>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B3BC679-278C-4AA0-AC16-0876D000F57A}" type="slidenum">
              <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65373577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solidFill>
                  <a:srgbClr val="EEECE1">
                    <a:shade val="90000"/>
                  </a:srgbClr>
                </a:solidFill>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EECE1">
                  <a:shade val="90000"/>
                </a:srgbClr>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solidFill>
                  <a:srgbClr val="EEECE1">
                    <a:shade val="90000"/>
                  </a:srgbClr>
                </a:solidFill>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EECE1">
                  <a:shade val="90000"/>
                </a:srgbClr>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solidFill>
                  <a:srgbClr val="EEECE1">
                    <a:shade val="90000"/>
                  </a:srgbClr>
                </a:solidFill>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39A3DE7-30D5-4D52-8909-94FDDC74306E}" type="slidenum">
              <a:rPr kumimoji="0" lang="ru-RU" sz="1200" b="0" i="0" u="none" strike="noStrike" kern="1200" cap="none" spc="0" normalizeH="0" baseline="0" noProof="0">
                <a:ln>
                  <a:noFill/>
                </a:ln>
                <a:solidFill>
                  <a:srgbClr val="EEECE1">
                    <a:shade val="90000"/>
                  </a:srgbClr>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EEECE1">
                  <a:shade val="90000"/>
                </a:srgb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176518759"/>
      </p:ext>
    </p:extLst>
  </p:cSld>
  <p:clrMapOvr>
    <a:overrideClrMapping bg1="dk1" tx1="lt1" bg2="dk2" tx2="lt2" accent1="accent1" accent2="accent2" accent3="accent3" accent4="accent4" accent5="accent5" accent6="accent6" hlink="hlink" folHlink="folHlink"/>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
        <p:nvSpPr>
          <p:cNvPr id="6" name="Нижний колонтитул 5"/>
          <p:cNvSpPr>
            <a:spLocks noGrp="1"/>
          </p:cNvSpPr>
          <p:nvPr>
            <p:ph type="ftr" sz="quarter" idx="11"/>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
        <p:nvSpPr>
          <p:cNvPr id="7" name="Номер слайда 6"/>
          <p:cNvSpPr>
            <a:spLocks noGrp="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607614B-AA01-42E0-9A66-0291F5DF06C6}" type="slidenum">
              <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7375295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
        <p:nvSpPr>
          <p:cNvPr id="8" name="Нижний колонтитул 7"/>
          <p:cNvSpPr>
            <a:spLocks noGrp="1"/>
          </p:cNvSpPr>
          <p:nvPr>
            <p:ph type="ftr" sz="quarter" idx="11"/>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
        <p:nvSpPr>
          <p:cNvPr id="9" name="Номер слайда 8"/>
          <p:cNvSpPr>
            <a:spLocks noGrp="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27A7347-ECAE-426E-A533-9574CE404847}" type="slidenum">
              <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299151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2"/>
          <p:cNvSpPr>
            <a:spLocks noGrp="1"/>
          </p:cNvSpPr>
          <p:nvPr>
            <p:ph type="dt" sz="half" idx="10"/>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
        <p:nvSpPr>
          <p:cNvPr id="4" name="Нижний колонтитул 3"/>
          <p:cNvSpPr>
            <a:spLocks noGrp="1"/>
          </p:cNvSpPr>
          <p:nvPr>
            <p:ph type="ftr" sz="quarter" idx="11"/>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
        <p:nvSpPr>
          <p:cNvPr id="5" name="Номер слайда 4"/>
          <p:cNvSpPr>
            <a:spLocks noGrp="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B99161D-CB8C-47AC-A083-CF87FD590121}" type="slidenum">
              <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4858658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
        <p:nvSpPr>
          <p:cNvPr id="3" name="Нижний колонтитул 2"/>
          <p:cNvSpPr>
            <a:spLocks noGrp="1"/>
          </p:cNvSpPr>
          <p:nvPr>
            <p:ph type="ftr" sz="quarter" idx="11"/>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
        <p:nvSpPr>
          <p:cNvPr id="4" name="Номер слайда 3"/>
          <p:cNvSpPr>
            <a:spLocks noGrp="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72ACE5F-B255-4989-B8E0-13407B261BCE}" type="slidenum">
              <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38717999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
        <p:nvSpPr>
          <p:cNvPr id="6" name="Нижний колонтитул 5"/>
          <p:cNvSpPr>
            <a:spLocks noGrp="1"/>
          </p:cNvSpPr>
          <p:nvPr>
            <p:ph type="ftr" sz="quarter" idx="11"/>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
        <p:nvSpPr>
          <p:cNvPr id="7" name="Номер слайда 6"/>
          <p:cNvSpPr>
            <a:spLocks noGrp="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466148D-876B-4BCC-9958-A6CC07218A7F}" type="slidenum">
              <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4990744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8"/>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onstantia"/>
              <a:ea typeface="+mn-ea"/>
              <a:cs typeface="+mn-cs"/>
            </a:endParaRPr>
          </a:p>
        </p:txBody>
      </p:sp>
      <p:sp>
        <p:nvSpPr>
          <p:cNvPr id="6" name="Прямоугольный треугольник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onstantia"/>
              <a:ea typeface="+mn-ea"/>
              <a:cs typeface="+mn-cs"/>
            </a:endParaRPr>
          </a:p>
        </p:txBody>
      </p:sp>
      <p:sp>
        <p:nvSpPr>
          <p:cNvPr id="7" name="Полилиния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mn-cs"/>
            </a:endParaRPr>
          </a:p>
        </p:txBody>
      </p:sp>
      <p:sp>
        <p:nvSpPr>
          <p:cNvPr id="8" name="Полилиния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mn-cs"/>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
        <p:nvSpPr>
          <p:cNvPr id="10" name="Нижний колонтитул 5"/>
          <p:cNvSpPr>
            <a:spLocks noGrp="1"/>
          </p:cNvSpPr>
          <p:nvPr>
            <p:ph type="ftr" sz="quarter" idx="11"/>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
        <p:nvSpPr>
          <p:cNvPr id="11" name="Номер слайда 6"/>
          <p:cNvSpPr>
            <a:spLocks noGrp="1"/>
          </p:cNvSpPr>
          <p:nvPr>
            <p:ph type="sldNum" sz="quarter" idx="12"/>
          </p:nvPr>
        </p:nvSpPr>
        <p:spPr>
          <a:xfrm>
            <a:off x="8077200" y="6356350"/>
            <a:ext cx="609600" cy="365125"/>
          </a:xfrm>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64C5C47-50C0-40D4-8232-B2CC45B33DA3}" type="slidenum">
              <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4182581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E921FB97-B8C5-497E-BA7C-DB0012EF4C63}" type="slidenum">
              <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3755174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D9F52DB-350B-4ABB-A061-C97A834DE4E0}" type="slidenum">
              <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1F497D">
                  <a:shade val="90000"/>
                </a:srgb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4187405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Прямоугольник 3"/>
          <p:cNvSpPr/>
          <p:nvPr/>
        </p:nvSpPr>
        <p:spPr>
          <a:xfrm flipH="1">
            <a:off x="2667000" y="0"/>
            <a:ext cx="6477000" cy="6858000"/>
          </a:xfrm>
          <a:prstGeom prst="rect">
            <a:avLst/>
          </a:prstGeom>
          <a:blipFill>
            <a:blip r:embed="rId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a:ea typeface="+mn-ea"/>
              <a:cs typeface="+mn-cs"/>
            </a:endParaRPr>
          </a:p>
        </p:txBody>
      </p:sp>
      <p:sp>
        <p:nvSpPr>
          <p:cNvPr id="5" name="Прямая соединительная линия 4"/>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sp>
        <p:nvSpPr>
          <p:cNvPr id="12" name="Заголовок 11"/>
          <p:cNvSpPr>
            <a:spLocks noGrp="1"/>
          </p:cNvSpPr>
          <p:nvPr>
            <p:ph type="ctrTitle"/>
          </p:nvPr>
        </p:nvSpPr>
        <p:spPr>
          <a:xfrm>
            <a:off x="3366868" y="533400"/>
            <a:ext cx="5105400" cy="2868168"/>
          </a:xfrm>
        </p:spPr>
        <p:txBody>
          <a:bodyPr>
            <a:noAutofit/>
          </a:bodyPr>
          <a:lstStyle>
            <a:lvl1pPr algn="r">
              <a:defRPr sz="4200" b="1"/>
            </a:lvl1pPr>
            <a:extLst/>
          </a:lstStyle>
          <a:p>
            <a:r>
              <a:rPr lang="ru-RU" smtClean="0"/>
              <a:t>Образец заголовка</a:t>
            </a:r>
            <a:endParaRPr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30"/>
          <p:cNvSpPr>
            <a:spLocks noGrp="1"/>
          </p:cNvSpPr>
          <p:nvPr>
            <p:ph type="dt" sz="half" idx="10"/>
          </p:nvPr>
        </p:nvSpPr>
        <p:spPr>
          <a:xfrm>
            <a:off x="5870575" y="6557963"/>
            <a:ext cx="2003425" cy="227012"/>
          </a:xfrm>
        </p:spPr>
        <p:txBody>
          <a:bodyPr/>
          <a:lstStyle>
            <a:lvl1pPr>
              <a:defRPr lang="en-US">
                <a:solidFill>
                  <a:srgbClr val="FFFFFF"/>
                </a:solidFill>
                <a:latin typeface="Arial" panose="020B0604020202020204" pitchFamily="34" charset="0"/>
              </a:defRPr>
            </a:lvl1pPr>
            <a:extLst/>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7" name="Нижний колонтитул 17"/>
          <p:cNvSpPr>
            <a:spLocks noGrp="1"/>
          </p:cNvSpPr>
          <p:nvPr>
            <p:ph type="ftr" sz="quarter" idx="11"/>
          </p:nvPr>
        </p:nvSpPr>
        <p:spPr>
          <a:xfrm>
            <a:off x="2819400" y="6557963"/>
            <a:ext cx="2927350" cy="228600"/>
          </a:xfrm>
        </p:spPr>
        <p:txBody>
          <a:bodyPr/>
          <a:lstStyle>
            <a:lvl1pPr>
              <a:defRPr lang="en-US">
                <a:solidFill>
                  <a:srgbClr val="FFFFFF"/>
                </a:solidFill>
                <a:latin typeface="Arial" panose="020B0604020202020204" pitchFamily="34" charset="0"/>
              </a:defRPr>
            </a:lvl1pPr>
            <a:extLst/>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8" name="Номер слайда 28"/>
          <p:cNvSpPr>
            <a:spLocks noGrp="1"/>
          </p:cNvSpPr>
          <p:nvPr>
            <p:ph type="sldNum" sz="quarter" idx="12"/>
          </p:nvPr>
        </p:nvSpPr>
        <p:spPr>
          <a:xfrm>
            <a:off x="7880350" y="6556375"/>
            <a:ext cx="588963" cy="228600"/>
          </a:xfrm>
        </p:spPr>
        <p:txBody>
          <a:bodyPr/>
          <a:lstStyle>
            <a:lvl1pPr>
              <a:defRPr lang="en-US">
                <a:solidFill>
                  <a:srgbClr val="FFFFFF"/>
                </a:solidFill>
                <a:latin typeface="Arial" panose="020B0604020202020204" pitchFamily="34" charset="0"/>
              </a:defRPr>
            </a:lvl1pPr>
            <a:extLst/>
          </a:lstStyle>
          <a:p>
            <a:pPr marL="0" marR="0" lvl="0" indent="0" algn="r" defTabSz="914400" rtl="0" eaLnBrk="1" fontAlgn="base" latinLnBrk="0" hangingPunct="1">
              <a:lnSpc>
                <a:spcPct val="100000"/>
              </a:lnSpc>
              <a:spcBef>
                <a:spcPct val="0"/>
              </a:spcBef>
              <a:spcAft>
                <a:spcPct val="0"/>
              </a:spcAft>
              <a:buClrTx/>
              <a:buSzTx/>
              <a:buFontTx/>
              <a:buNone/>
              <a:tabLst/>
              <a:defRPr/>
            </a:pPr>
            <a:fld id="{3585603B-E042-4356-89DD-6B9814F22995}" type="slidenum">
              <a:rPr kumimoji="0" lang="ru-RU" sz="1100" b="0" i="0" u="none" strike="noStrike" kern="1200" cap="none" spc="0" normalizeH="0" baseline="0" noProof="0">
                <a:ln>
                  <a:noFill/>
                </a:ln>
                <a:solidFill>
                  <a:srgbClr val="FFFFFF"/>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29596134"/>
      </p:ext>
    </p:extLst>
  </p:cSld>
  <p:clrMapOvr>
    <a:overrideClrMapping bg1="lt1" tx1="dk1" bg2="lt2" tx2="dk2" accent1="accent1" accent2="accent2" accent3="accent3" accent4="accent4" accent5="accent5" accent6="accent6" hlink="hlink" folHlink="folHlink"/>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8832553-0B4B-4A10-8197-BCC23632D0A8}" type="slidenum">
              <a:rPr kumimoji="0" lang="ru-RU" sz="1100" b="0" i="0" u="none" strike="noStrike" kern="1200" cap="none" spc="0" normalizeH="0" baseline="0" noProof="0">
                <a:ln>
                  <a:noFill/>
                </a:ln>
                <a:solidFill>
                  <a:srgbClr val="B13F9A"/>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91187360"/>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anchor="t"/>
          <a:lstStyle>
            <a:lvl1pPr algn="r">
              <a:buNone/>
              <a:defRPr sz="4200" b="1" cap="all"/>
            </a:lvl1pPr>
            <a:extLst/>
          </a:lstStyle>
          <a:p>
            <a:r>
              <a:rPr lang="ru-RU" smtClean="0"/>
              <a:t>Образец заголовка</a:t>
            </a:r>
            <a:endParaRPr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4" name="Дата 3"/>
          <p:cNvSpPr>
            <a:spLocks noGrp="1"/>
          </p:cNvSpPr>
          <p:nvPr>
            <p:ph type="dt" sz="half" idx="10"/>
          </p:nvPr>
        </p:nvSpPr>
        <p:spPr>
          <a:xfrm>
            <a:off x="4724400" y="6556375"/>
            <a:ext cx="2001838" cy="227013"/>
          </a:xfrm>
        </p:spPr>
        <p:txBody>
          <a:bodyPr/>
          <a:lstStyle>
            <a:lvl1pPr>
              <a:defRPr>
                <a:solidFill>
                  <a:srgbClr val="B13F9A"/>
                </a:solidFill>
                <a:latin typeface="Arial" panose="020B0604020202020204" pitchFamily="34" charset="0"/>
              </a:defRPr>
            </a:lvl1pPr>
            <a:extLst/>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a:xfrm>
            <a:off x="1735138" y="6556375"/>
            <a:ext cx="2895600" cy="228600"/>
          </a:xfrm>
        </p:spPr>
        <p:txBody>
          <a:bodyPr/>
          <a:lstStyle>
            <a:lvl1pPr>
              <a:defRPr>
                <a:solidFill>
                  <a:srgbClr val="B13F9A"/>
                </a:solidFill>
                <a:latin typeface="Arial" panose="020B0604020202020204" pitchFamily="34" charset="0"/>
              </a:defRPr>
            </a:lvl1pPr>
            <a:extLst/>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a:xfrm>
            <a:off x="6734175" y="6554788"/>
            <a:ext cx="587375" cy="228600"/>
          </a:xfrm>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E48AA45E-29FE-4171-BC21-AC4089014A4F}" type="slidenum">
              <a:rPr kumimoji="0" lang="ru-RU" sz="1100" b="0" i="0" u="none" strike="noStrike" kern="1200" cap="none" spc="0" normalizeH="0" baseline="0" noProof="0">
                <a:ln>
                  <a:noFill/>
                </a:ln>
                <a:solidFill>
                  <a:srgbClr val="B13F9A"/>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65514860"/>
      </p:ext>
    </p:extLst>
  </p:cSld>
  <p:clrMapOvr>
    <a:overrideClrMapping bg1="lt1" tx1="dk1" bg2="lt2" tx2="dk2" accent1="accent1" accent2="accent2" accent3="accent3" accent4="accent4" accent5="accent5" accent6="accent6" hlink="hlink" folHlink="folHlink"/>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178808"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
        <p:nvSpPr>
          <p:cNvPr id="6" name="Нижний колонтитул 5"/>
          <p:cNvSpPr>
            <a:spLocks noGrp="1"/>
          </p:cNvSpPr>
          <p:nvPr>
            <p:ph type="ftr" sz="quarter" idx="11"/>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
        <p:nvSpPr>
          <p:cNvPr id="7" name="Номер слайда 6"/>
          <p:cNvSpPr>
            <a:spLocks noGrp="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8BB7BFC-6CCC-41D1-BBB4-D976CFE5226D}" type="slidenum">
              <a:rPr kumimoji="0" lang="ru-RU" sz="1100" b="0" i="0" u="none" strike="noStrike" kern="1200" cap="none" spc="0" normalizeH="0" baseline="0" noProof="0">
                <a:ln>
                  <a:noFill/>
                </a:ln>
                <a:solidFill>
                  <a:srgbClr val="B13F9A"/>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5427517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
        <p:nvSpPr>
          <p:cNvPr id="8" name="Нижний колонтитул 7"/>
          <p:cNvSpPr>
            <a:spLocks noGrp="1"/>
          </p:cNvSpPr>
          <p:nvPr>
            <p:ph type="ftr" sz="quarter" idx="11"/>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
        <p:nvSpPr>
          <p:cNvPr id="9" name="Номер слайда 8"/>
          <p:cNvSpPr>
            <a:spLocks noGrp="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19837B8-1839-4232-9F40-F7A298A64C7D}" type="slidenum">
              <a:rPr kumimoji="0" lang="ru-RU" sz="1100" b="0" i="0" u="none" strike="noStrike" kern="1200" cap="none" spc="0" normalizeH="0" baseline="0" noProof="0">
                <a:ln>
                  <a:noFill/>
                </a:ln>
                <a:solidFill>
                  <a:srgbClr val="B13F9A"/>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679931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lang="ru-RU" smtClean="0"/>
              <a:t>Образец заголовка</a:t>
            </a:r>
            <a:endParaRPr lang="en-US"/>
          </a:p>
        </p:txBody>
      </p:sp>
      <p:sp>
        <p:nvSpPr>
          <p:cNvPr id="3" name="Дата 2"/>
          <p:cNvSpPr>
            <a:spLocks noGrp="1"/>
          </p:cNvSpPr>
          <p:nvPr>
            <p:ph type="dt" sz="half" idx="10"/>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
        <p:nvSpPr>
          <p:cNvPr id="4" name="Нижний колонтитул 3"/>
          <p:cNvSpPr>
            <a:spLocks noGrp="1"/>
          </p:cNvSpPr>
          <p:nvPr>
            <p:ph type="ftr" sz="quarter" idx="11"/>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
        <p:nvSpPr>
          <p:cNvPr id="5" name="Номер слайда 4"/>
          <p:cNvSpPr>
            <a:spLocks noGrp="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3AA5DB3-C04B-4057-A14F-DD92AB3EBBB8}" type="slidenum">
              <a:rPr kumimoji="0" lang="ru-RU" sz="1100" b="0" i="0" u="none" strike="noStrike" kern="1200" cap="none" spc="0" normalizeH="0" baseline="0" noProof="0">
                <a:ln>
                  <a:noFill/>
                </a:ln>
                <a:solidFill>
                  <a:srgbClr val="B13F9A"/>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1865145"/>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rgbClr val="B13F9A"/>
                </a:solidFill>
                <a:latin typeface="Arial" panose="020B0604020202020204" pitchFamily="34" charset="0"/>
              </a:defRPr>
            </a:lvl1pPr>
            <a:extLst/>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
        <p:nvSpPr>
          <p:cNvPr id="3" name="Нижний колонтитул 2"/>
          <p:cNvSpPr>
            <a:spLocks noGrp="1"/>
          </p:cNvSpPr>
          <p:nvPr>
            <p:ph type="ftr" sz="quarter" idx="11"/>
          </p:nvPr>
        </p:nvSpPr>
        <p:spPr/>
        <p:txBody>
          <a:bodyPr/>
          <a:lstStyle>
            <a:lvl1pPr>
              <a:defRPr>
                <a:solidFill>
                  <a:srgbClr val="B13F9A"/>
                </a:solidFill>
                <a:latin typeface="Arial" panose="020B0604020202020204" pitchFamily="34" charset="0"/>
              </a:defRPr>
            </a:lvl1pPr>
            <a:extLst/>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
        <p:nvSpPr>
          <p:cNvPr id="4" name="Номер слайда 3"/>
          <p:cNvSpPr>
            <a:spLocks noGrp="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C5E68FB-3E09-4B68-AA40-B201DD9A7B16}" type="slidenum">
              <a:rPr kumimoji="0" lang="ru-RU" sz="1100" b="0" i="0" u="none" strike="noStrike" kern="1200" cap="none" spc="0" normalizeH="0" baseline="0" noProof="0">
                <a:ln>
                  <a:noFill/>
                </a:ln>
                <a:solidFill>
                  <a:srgbClr val="B13F9A"/>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70348559"/>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lstStyle>
            <a:lvl1pPr algn="l">
              <a:buNone/>
              <a:defRPr lang="en-US" sz="2400" baseline="0" smtClean="0"/>
            </a:lvl1pPr>
            <a:extLst/>
          </a:lstStyle>
          <a:p>
            <a:r>
              <a:rPr lang="ru-RU" smtClean="0"/>
              <a:t>Образец заголовка</a:t>
            </a:r>
            <a:endParaRPr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lIns="45720" tIns="0" rIns="0" bIns="0" spcCol="0" rtlCol="0" fromWordArt="0" forceAA="0">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
        <p:nvSpPr>
          <p:cNvPr id="6" name="Нижний колонтитул 5"/>
          <p:cNvSpPr>
            <a:spLocks noGrp="1"/>
          </p:cNvSpPr>
          <p:nvPr>
            <p:ph type="ftr" sz="quarter" idx="11"/>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
        <p:nvSpPr>
          <p:cNvPr id="7" name="Номер слайда 6"/>
          <p:cNvSpPr>
            <a:spLocks noGrp="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629B4B7-5107-4B4E-936D-B857D57F52DE}" type="slidenum">
              <a:rPr kumimoji="0" lang="ru-RU" sz="1100" b="0" i="0" u="none" strike="noStrike" kern="1200" cap="none" spc="0" normalizeH="0" baseline="0" noProof="0">
                <a:ln>
                  <a:noFill/>
                </a:ln>
                <a:solidFill>
                  <a:srgbClr val="B13F9A"/>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311870581"/>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rot="21240000">
            <a:off x="598488" y="1004888"/>
            <a:ext cx="4319587" cy="4311650"/>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a:ea typeface="+mn-ea"/>
              <a:cs typeface="+mn-cs"/>
            </a:endParaRPr>
          </a:p>
        </p:txBody>
      </p:sp>
      <p:sp>
        <p:nvSpPr>
          <p:cNvPr id="6" name="Прямоугольник 5"/>
          <p:cNvSpPr/>
          <p:nvPr/>
        </p:nvSpPr>
        <p:spPr>
          <a:xfrm rot="21420000">
            <a:off x="596900" y="998538"/>
            <a:ext cx="4319588" cy="4313237"/>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a:ea typeface="+mn-ea"/>
              <a:cs typeface="+mn-cs"/>
            </a:endParaRPr>
          </a:p>
        </p:txBody>
      </p:sp>
      <p:sp>
        <p:nvSpPr>
          <p:cNvPr id="2" name="Заголовок 1"/>
          <p:cNvSpPr>
            <a:spLocks noGrp="1"/>
          </p:cNvSpPr>
          <p:nvPr>
            <p:ph type="title"/>
          </p:nvPr>
        </p:nvSpPr>
        <p:spPr>
          <a:xfrm>
            <a:off x="5389098" y="1143000"/>
            <a:ext cx="3429000" cy="2057400"/>
          </a:xfrm>
        </p:spPr>
        <p:txBody>
          <a:bodyPr/>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lang="ru-RU" smtClean="0"/>
              <a:t>Образец заголовка</a:t>
            </a:r>
            <a:endParaRPr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lIns="82296" tIns="0" rIns="0" bIns="0" spcCol="0" rtlCol="0" fromWordArt="0" forceAA="0">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normAutofit/>
          </a:bodyPr>
          <a:lstStyle>
            <a:lvl1pPr marL="0" indent="0">
              <a:buNone/>
              <a:defRPr sz="3200"/>
            </a:lvl1pPr>
            <a:extLst/>
          </a:lstStyle>
          <a:p>
            <a:pPr lvl="0"/>
            <a:r>
              <a:rPr lang="ru-RU" noProof="0" smtClean="0"/>
              <a:t>Вставка рисунка</a:t>
            </a:r>
            <a:endParaRPr lang="en-US" noProof="0" dirty="0"/>
          </a:p>
        </p:txBody>
      </p:sp>
      <p:sp>
        <p:nvSpPr>
          <p:cNvPr id="7" name="Дата 4"/>
          <p:cNvSpPr>
            <a:spLocks noGrp="1"/>
          </p:cNvSpPr>
          <p:nvPr>
            <p:ph type="dt" sz="half" idx="10"/>
          </p:nvPr>
        </p:nvSpPr>
        <p:spPr/>
        <p:txBody>
          <a:bodyPr/>
          <a:lstStyle>
            <a:lvl1pPr>
              <a:defRPr>
                <a:solidFill>
                  <a:srgbClr val="F4E7ED"/>
                </a:solidFill>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F4E7ED"/>
              </a:solidFill>
              <a:effectLst/>
              <a:uLnTx/>
              <a:uFillTx/>
              <a:latin typeface="Arial" panose="020B0604020202020204" pitchFamily="34" charset="0"/>
              <a:ea typeface="+mn-ea"/>
              <a:cs typeface="+mn-cs"/>
            </a:endParaRPr>
          </a:p>
        </p:txBody>
      </p:sp>
      <p:sp>
        <p:nvSpPr>
          <p:cNvPr id="8" name="Нижний колонтитул 5"/>
          <p:cNvSpPr>
            <a:spLocks noGrp="1"/>
          </p:cNvSpPr>
          <p:nvPr>
            <p:ph type="ftr" sz="quarter" idx="11"/>
          </p:nvPr>
        </p:nvSpPr>
        <p:spPr/>
        <p:txBody>
          <a:bodyPr/>
          <a:lstStyle>
            <a:lvl1pPr>
              <a:defRPr>
                <a:solidFill>
                  <a:srgbClr val="F4E7ED"/>
                </a:solidFill>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F4E7ED"/>
              </a:solidFill>
              <a:effectLst/>
              <a:uLnTx/>
              <a:uFillTx/>
              <a:latin typeface="Arial" panose="020B0604020202020204" pitchFamily="34" charset="0"/>
              <a:ea typeface="+mn-ea"/>
              <a:cs typeface="+mn-cs"/>
            </a:endParaRPr>
          </a:p>
        </p:txBody>
      </p:sp>
      <p:sp>
        <p:nvSpPr>
          <p:cNvPr id="9" name="Номер слайда 6"/>
          <p:cNvSpPr>
            <a:spLocks noGrp="1"/>
          </p:cNvSpPr>
          <p:nvPr>
            <p:ph type="sldNum" sz="quarter" idx="12"/>
          </p:nvPr>
        </p:nvSpPr>
        <p:spPr/>
        <p:txBody>
          <a:bodyPr/>
          <a:lstStyle>
            <a:lvl1pPr>
              <a:defRPr>
                <a:solidFill>
                  <a:srgbClr val="F4E7ED"/>
                </a:solidFill>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E5F6EF2-89EB-4D65-8E87-0AF2F5A18820}" type="slidenum">
              <a:rPr kumimoji="0" lang="ru-RU" sz="1100" b="0" i="0" u="none" strike="noStrike" kern="1200" cap="none" spc="0" normalizeH="0" baseline="0" noProof="0">
                <a:ln>
                  <a:noFill/>
                </a:ln>
                <a:solidFill>
                  <a:srgbClr val="F4E7ED"/>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F4E7ED"/>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871943966"/>
      </p:ext>
    </p:extLst>
  </p:cSld>
  <p:clrMapOvr>
    <a:overrideClrMapping bg1="dk1" tx1="lt1" bg2="dk2" tx2="lt2" accent1="accent1" accent2="accent2" accent3="accent3" accent4="accent4" accent5="accent5" accent6="accent6" hlink="hlink" folHlink="folHlink"/>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7815E38-620A-4726-B313-5E99634326CA}" type="slidenum">
              <a:rPr kumimoji="0" lang="ru-RU" sz="1100" b="0" i="0" u="none" strike="noStrike" kern="1200" cap="none" spc="0" normalizeH="0" baseline="0" noProof="0">
                <a:ln>
                  <a:noFill/>
                </a:ln>
                <a:solidFill>
                  <a:srgbClr val="B13F9A"/>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52577497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a:xfrm>
            <a:off x="4243388" y="6557963"/>
            <a:ext cx="2001837" cy="227012"/>
          </a:xfrm>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a:xfrm>
            <a:off x="457200" y="6556375"/>
            <a:ext cx="3657600" cy="228600"/>
          </a:xfrm>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a:xfrm>
            <a:off x="6254750" y="6553200"/>
            <a:ext cx="587375" cy="228600"/>
          </a:xfrm>
        </p:spPr>
        <p:txBody>
          <a:bodyPr/>
          <a:lstStyle>
            <a:lvl1pPr>
              <a:defRPr>
                <a:solidFill>
                  <a:srgbClr val="B13F9A"/>
                </a:solidFill>
                <a:latin typeface="Arial" panose="020B0604020202020204" pitchFamily="34" charset="0"/>
              </a:defRPr>
            </a:lvl1pPr>
            <a:extLst/>
          </a:lstStyle>
          <a:p>
            <a:pPr marL="0" marR="0" lvl="0" indent="0" algn="r" defTabSz="914400" rtl="0" eaLnBrk="1" fontAlgn="base" latinLnBrk="0" hangingPunct="1">
              <a:lnSpc>
                <a:spcPct val="100000"/>
              </a:lnSpc>
              <a:spcBef>
                <a:spcPct val="0"/>
              </a:spcBef>
              <a:spcAft>
                <a:spcPct val="0"/>
              </a:spcAft>
              <a:buClrTx/>
              <a:buSzTx/>
              <a:buFontTx/>
              <a:buNone/>
              <a:tabLst/>
              <a:defRPr/>
            </a:pPr>
            <a:fld id="{6A6F0186-3A03-42B1-B32F-7BBDAF298A11}" type="slidenum">
              <a:rPr kumimoji="0" lang="ru-RU" sz="1100" b="0" i="0" u="none" strike="noStrike" kern="1200" cap="none" spc="0" normalizeH="0" baseline="0" noProof="0">
                <a:ln>
                  <a:noFill/>
                </a:ln>
                <a:solidFill>
                  <a:srgbClr val="B13F9A"/>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74373084"/>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Franklin Gothic Book"/>
              <a:ea typeface="+mn-ea"/>
              <a:cs typeface="+mn-cs"/>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0F5647CB-F00E-436B-A5F1-D17CEEF926D5}" type="datetimeFigureOut">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23.11.2019</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6" name="Нижний колонтитул 1"/>
          <p:cNvSpPr>
            <a:spLocks noGrp="1"/>
          </p:cNvSpPr>
          <p:nvPr>
            <p:ph type="ftr" sz="quarter" idx="11"/>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endParaRPr>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C4A4126-AB06-4FCE-A823-A077F71A1004}" type="slidenum">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Tree>
    <p:extLst>
      <p:ext uri="{BB962C8B-B14F-4D97-AF65-F5344CB8AC3E}">
        <p14:creationId xmlns:p14="http://schemas.microsoft.com/office/powerpoint/2010/main" val="3802977520"/>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D581E717-07C4-4128-BE1B-5AD84044600F}" type="datetimeFigureOut">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23.11.2019</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endParaRPr>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CDD5CAEE-AA0F-43B7-9AF4-E4284257E861}" type="slidenum">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Tree>
    <p:extLst>
      <p:ext uri="{BB962C8B-B14F-4D97-AF65-F5344CB8AC3E}">
        <p14:creationId xmlns:p14="http://schemas.microsoft.com/office/powerpoint/2010/main" val="26114971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Franklin Gothic Book"/>
              <a:ea typeface="+mn-ea"/>
              <a:cs typeface="+mn-cs"/>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E2BA0A13-0242-432C-8F37-0449F7FFDE1B}" type="datetimeFigureOut">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23.11.2019</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7" name="Нижний колонтитул 10"/>
          <p:cNvSpPr>
            <a:spLocks noGrp="1"/>
          </p:cNvSpPr>
          <p:nvPr>
            <p:ph type="ftr" sz="quarter" idx="11"/>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endParaRPr>
          </a:p>
        </p:txBody>
      </p:sp>
      <p:sp>
        <p:nvSpPr>
          <p:cNvPr id="9" name="Номер слайда 15"/>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C095EA38-4FDD-4858-8C13-16859EE4743C}" type="slidenum">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Tree>
    <p:extLst>
      <p:ext uri="{BB962C8B-B14F-4D97-AF65-F5344CB8AC3E}">
        <p14:creationId xmlns:p14="http://schemas.microsoft.com/office/powerpoint/2010/main" val="185869445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8054658A-8C64-4ECF-B167-C57BBE82259F}" type="datetimeFigureOut">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23.11.2019</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6" name="Нижний колонтитул 27"/>
          <p:cNvSpPr>
            <a:spLocks noGrp="1"/>
          </p:cNvSpPr>
          <p:nvPr>
            <p:ph type="ftr" sz="quarter" idx="11"/>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endParaRPr>
          </a:p>
        </p:txBody>
      </p:sp>
      <p:sp>
        <p:nvSpPr>
          <p:cNvPr id="7" name="Номер слайда 4"/>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A2B4FD3B-30D1-49EC-85A8-F2A248DC0715}" type="slidenum">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Tree>
    <p:extLst>
      <p:ext uri="{BB962C8B-B14F-4D97-AF65-F5344CB8AC3E}">
        <p14:creationId xmlns:p14="http://schemas.microsoft.com/office/powerpoint/2010/main" val="2447290340"/>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Franklin Gothic Book"/>
              <a:ea typeface="+mn-ea"/>
              <a:cs typeface="+mn-cs"/>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A1AD2C3A-22A7-4F0A-9F72-343614902EAE}" type="datetimeFigureOut">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23.11.2019</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9" name="Нижний колонтитул 5"/>
          <p:cNvSpPr>
            <a:spLocks noGrp="1"/>
          </p:cNvSpPr>
          <p:nvPr>
            <p:ph type="ftr" sz="quarter" idx="11"/>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endParaRPr>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757955D1-98E2-4EB9-BBF6-A6123B56A56B}" type="slidenum">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Tree>
    <p:extLst>
      <p:ext uri="{BB962C8B-B14F-4D97-AF65-F5344CB8AC3E}">
        <p14:creationId xmlns:p14="http://schemas.microsoft.com/office/powerpoint/2010/main" val="1919956679"/>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D7111398-74E8-43CA-A4EC-F26A0151E1F1}" type="datetimeFigureOut">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23.11.2019</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4" name="Нижний колонтитул 27"/>
          <p:cNvSpPr>
            <a:spLocks noGrp="1"/>
          </p:cNvSpPr>
          <p:nvPr>
            <p:ph type="ftr" sz="quarter" idx="11"/>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endParaRPr>
          </a:p>
        </p:txBody>
      </p:sp>
      <p:sp>
        <p:nvSpPr>
          <p:cNvPr id="5" name="Номер слайда 4"/>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81584937-8190-4CD6-8AE8-DA5664F554C7}" type="slidenum">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Tree>
    <p:extLst>
      <p:ext uri="{BB962C8B-B14F-4D97-AF65-F5344CB8AC3E}">
        <p14:creationId xmlns:p14="http://schemas.microsoft.com/office/powerpoint/2010/main" val="3300427586"/>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A9A57770-5558-44AA-A843-67542AE8C800}" type="datetimeFigureOut">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23.11.2019</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3" name="Нижний колонтитул 23"/>
          <p:cNvSpPr>
            <a:spLocks noGrp="1"/>
          </p:cNvSpPr>
          <p:nvPr>
            <p:ph type="ftr" sz="quarter" idx="11"/>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endParaRPr>
          </a:p>
        </p:txBody>
      </p:sp>
      <p:sp>
        <p:nvSpPr>
          <p:cNvPr id="4" name="Номер слайда 6"/>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06B7C4B9-102F-4661-8957-48C38B17B5CC}" type="slidenum">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Tree>
    <p:extLst>
      <p:ext uri="{BB962C8B-B14F-4D97-AF65-F5344CB8AC3E}">
        <p14:creationId xmlns:p14="http://schemas.microsoft.com/office/powerpoint/2010/main" val="193928995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Franklin Gothic Book"/>
              <a:ea typeface="+mn-ea"/>
              <a:cs typeface="+mn-cs"/>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EFCA4F16-D520-4C96-B283-DF9C9D6DBAE4}" type="datetimeFigureOut">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23.11.2019</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7" name="Нижний колонтитул 28"/>
          <p:cNvSpPr>
            <a:spLocks noGrp="1"/>
          </p:cNvSpPr>
          <p:nvPr>
            <p:ph type="ftr" sz="quarter" idx="11"/>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endParaRPr>
          </a:p>
        </p:txBody>
      </p:sp>
      <p:sp>
        <p:nvSpPr>
          <p:cNvPr id="8" name="Номер слайда 6"/>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36CE7FFF-A269-4D3D-89F9-D6196F7266E9}" type="slidenum">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Tree>
    <p:extLst>
      <p:ext uri="{BB962C8B-B14F-4D97-AF65-F5344CB8AC3E}">
        <p14:creationId xmlns:p14="http://schemas.microsoft.com/office/powerpoint/2010/main" val="55886979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dirty="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6915986-FF44-434F-9023-19E9B0B65C8A}" type="datetimeFigureOut">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23.11.2019</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6" name="Нижний колонтитул 4"/>
          <p:cNvSpPr>
            <a:spLocks noGrp="1"/>
          </p:cNvSpPr>
          <p:nvPr>
            <p:ph type="ftr" sz="quarter" idx="11"/>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endParaRPr>
          </a:p>
        </p:txBody>
      </p:sp>
      <p:sp>
        <p:nvSpPr>
          <p:cNvPr id="7" name="Номер слайда 30"/>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823387EB-412F-4DCF-8460-B67CC0B78D53}" type="slidenum">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Tree>
    <p:extLst>
      <p:ext uri="{BB962C8B-B14F-4D97-AF65-F5344CB8AC3E}">
        <p14:creationId xmlns:p14="http://schemas.microsoft.com/office/powerpoint/2010/main" val="306210403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6AEB4DC1-09AA-4BFB-9744-072D6DC278C1}" type="datetimeFigureOut">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23.11.2019</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5" name="Нижний колонтитул 27"/>
          <p:cNvSpPr>
            <a:spLocks noGrp="1"/>
          </p:cNvSpPr>
          <p:nvPr>
            <p:ph type="ftr" sz="quarter" idx="11"/>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endParaRPr>
          </a:p>
        </p:txBody>
      </p:sp>
      <p:sp>
        <p:nvSpPr>
          <p:cNvPr id="6" name="Номер слайда 4"/>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7DC6E664-29F1-4BD1-8B33-6625421959EA}" type="slidenum">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Tree>
    <p:extLst>
      <p:ext uri="{BB962C8B-B14F-4D97-AF65-F5344CB8AC3E}">
        <p14:creationId xmlns:p14="http://schemas.microsoft.com/office/powerpoint/2010/main" val="3014560794"/>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5B865E64-F027-4B69-8C0F-7B27FE89070A}" type="datetimeFigureOut">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23.11.2019</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5" name="Нижний колонтитул 4"/>
          <p:cNvSpPr>
            <a:spLocks noGrp="1"/>
          </p:cNvSpPr>
          <p:nvPr>
            <p:ph type="ftr" sz="quarter" idx="11"/>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endParaRPr>
          </a:p>
        </p:txBody>
      </p:sp>
      <p:sp>
        <p:nvSpPr>
          <p:cNvPr id="6" name="Номер слайда 5"/>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0D8EEAD0-5BC6-44E7-A90A-1FE3BD11D0A4}" type="slidenum">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Tree>
    <p:extLst>
      <p:ext uri="{BB962C8B-B14F-4D97-AF65-F5344CB8AC3E}">
        <p14:creationId xmlns:p14="http://schemas.microsoft.com/office/powerpoint/2010/main" val="1874990775"/>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gd name="T0" fmla="*/ 36 w 596"/>
                  <a:gd name="T1" fmla="*/ 825 h 666"/>
                  <a:gd name="T2" fmla="*/ 13 w 596"/>
                  <a:gd name="T3" fmla="*/ 760 h 666"/>
                  <a:gd name="T4" fmla="*/ 0 w 596"/>
                  <a:gd name="T5" fmla="*/ 644 h 666"/>
                  <a:gd name="T6" fmla="*/ 9 w 596"/>
                  <a:gd name="T7" fmla="*/ 495 h 666"/>
                  <a:gd name="T8" fmla="*/ 56 w 596"/>
                  <a:gd name="T9" fmla="*/ 337 h 666"/>
                  <a:gd name="T10" fmla="*/ 154 w 596"/>
                  <a:gd name="T11" fmla="*/ 187 h 666"/>
                  <a:gd name="T12" fmla="*/ 318 w 596"/>
                  <a:gd name="T13" fmla="*/ 69 h 666"/>
                  <a:gd name="T14" fmla="*/ 552 w 596"/>
                  <a:gd name="T15" fmla="*/ 4 h 666"/>
                  <a:gd name="T16" fmla="*/ 850 w 596"/>
                  <a:gd name="T17" fmla="*/ 20 h 666"/>
                  <a:gd name="T18" fmla="*/ 1083 w 596"/>
                  <a:gd name="T19" fmla="*/ 152 h 666"/>
                  <a:gd name="T20" fmla="*/ 1239 w 596"/>
                  <a:gd name="T21" fmla="*/ 368 h 666"/>
                  <a:gd name="T22" fmla="*/ 1322 w 596"/>
                  <a:gd name="T23" fmla="*/ 633 h 666"/>
                  <a:gd name="T24" fmla="*/ 1331 w 596"/>
                  <a:gd name="T25" fmla="*/ 912 h 666"/>
                  <a:gd name="T26" fmla="*/ 1266 w 596"/>
                  <a:gd name="T27" fmla="*/ 1171 h 666"/>
                  <a:gd name="T28" fmla="*/ 1134 w 596"/>
                  <a:gd name="T29" fmla="*/ 1371 h 666"/>
                  <a:gd name="T30" fmla="*/ 933 w 596"/>
                  <a:gd name="T31" fmla="*/ 1478 h 666"/>
                  <a:gd name="T32" fmla="*/ 870 w 596"/>
                  <a:gd name="T33" fmla="*/ 1469 h 666"/>
                  <a:gd name="T34" fmla="*/ 986 w 596"/>
                  <a:gd name="T35" fmla="*/ 1376 h 666"/>
                  <a:gd name="T36" fmla="*/ 1078 w 596"/>
                  <a:gd name="T37" fmla="*/ 1213 h 666"/>
                  <a:gd name="T38" fmla="*/ 1138 w 596"/>
                  <a:gd name="T39" fmla="*/ 1012 h 666"/>
                  <a:gd name="T40" fmla="*/ 1163 w 596"/>
                  <a:gd name="T41" fmla="*/ 792 h 666"/>
                  <a:gd name="T42" fmla="*/ 1150 w 596"/>
                  <a:gd name="T43" fmla="*/ 575 h 666"/>
                  <a:gd name="T44" fmla="*/ 1085 w 596"/>
                  <a:gd name="T45" fmla="*/ 388 h 666"/>
                  <a:gd name="T46" fmla="*/ 968 w 596"/>
                  <a:gd name="T47" fmla="*/ 250 h 666"/>
                  <a:gd name="T48" fmla="*/ 763 w 596"/>
                  <a:gd name="T49" fmla="*/ 167 h 666"/>
                  <a:gd name="T50" fmla="*/ 550 w 596"/>
                  <a:gd name="T51" fmla="*/ 136 h 666"/>
                  <a:gd name="T52" fmla="*/ 389 w 596"/>
                  <a:gd name="T53" fmla="*/ 158 h 666"/>
                  <a:gd name="T54" fmla="*/ 271 w 596"/>
                  <a:gd name="T55" fmla="*/ 225 h 666"/>
                  <a:gd name="T56" fmla="*/ 188 w 596"/>
                  <a:gd name="T57" fmla="*/ 332 h 666"/>
                  <a:gd name="T58" fmla="*/ 127 w 596"/>
                  <a:gd name="T59" fmla="*/ 459 h 666"/>
                  <a:gd name="T60" fmla="*/ 89 w 596"/>
                  <a:gd name="T61" fmla="*/ 606 h 666"/>
                  <a:gd name="T62" fmla="*/ 63 w 596"/>
                  <a:gd name="T63" fmla="*/ 756 h 66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40" name="Freeform 5"/>
              <p:cNvSpPr>
                <a:spLocks/>
              </p:cNvSpPr>
              <p:nvPr userDrawn="1"/>
            </p:nvSpPr>
            <p:spPr bwMode="ltGray">
              <a:xfrm rot="12185230" flipV="1">
                <a:off x="4028" y="1798"/>
                <a:ext cx="571" cy="531"/>
              </a:xfrm>
              <a:custGeom>
                <a:avLst/>
                <a:gdLst>
                  <a:gd name="T0" fmla="*/ 0 w 257"/>
                  <a:gd name="T1" fmla="*/ 0 h 237"/>
                  <a:gd name="T2" fmla="*/ 0 w 257"/>
                  <a:gd name="T3" fmla="*/ 56 h 237"/>
                  <a:gd name="T4" fmla="*/ 7 w 257"/>
                  <a:gd name="T5" fmla="*/ 112 h 237"/>
                  <a:gd name="T6" fmla="*/ 13 w 257"/>
                  <a:gd name="T7" fmla="*/ 168 h 237"/>
                  <a:gd name="T8" fmla="*/ 24 w 257"/>
                  <a:gd name="T9" fmla="*/ 220 h 237"/>
                  <a:gd name="T10" fmla="*/ 40 w 257"/>
                  <a:gd name="T11" fmla="*/ 267 h 237"/>
                  <a:gd name="T12" fmla="*/ 60 w 257"/>
                  <a:gd name="T13" fmla="*/ 316 h 237"/>
                  <a:gd name="T14" fmla="*/ 84 w 257"/>
                  <a:gd name="T15" fmla="*/ 361 h 237"/>
                  <a:gd name="T16" fmla="*/ 113 w 257"/>
                  <a:gd name="T17" fmla="*/ 399 h 237"/>
                  <a:gd name="T18" fmla="*/ 149 w 257"/>
                  <a:gd name="T19" fmla="*/ 435 h 237"/>
                  <a:gd name="T20" fmla="*/ 191 w 257"/>
                  <a:gd name="T21" fmla="*/ 466 h 237"/>
                  <a:gd name="T22" fmla="*/ 236 w 257"/>
                  <a:gd name="T23" fmla="*/ 491 h 237"/>
                  <a:gd name="T24" fmla="*/ 291 w 257"/>
                  <a:gd name="T25" fmla="*/ 511 h 237"/>
                  <a:gd name="T26" fmla="*/ 351 w 257"/>
                  <a:gd name="T27" fmla="*/ 524 h 237"/>
                  <a:gd name="T28" fmla="*/ 418 w 257"/>
                  <a:gd name="T29" fmla="*/ 531 h 237"/>
                  <a:gd name="T30" fmla="*/ 489 w 257"/>
                  <a:gd name="T31" fmla="*/ 529 h 237"/>
                  <a:gd name="T32" fmla="*/ 571 w 257"/>
                  <a:gd name="T33" fmla="*/ 520 h 237"/>
                  <a:gd name="T34" fmla="*/ 498 w 257"/>
                  <a:gd name="T35" fmla="*/ 509 h 237"/>
                  <a:gd name="T36" fmla="*/ 433 w 257"/>
                  <a:gd name="T37" fmla="*/ 493 h 237"/>
                  <a:gd name="T38" fmla="*/ 378 w 257"/>
                  <a:gd name="T39" fmla="*/ 475 h 237"/>
                  <a:gd name="T40" fmla="*/ 329 w 257"/>
                  <a:gd name="T41" fmla="*/ 457 h 237"/>
                  <a:gd name="T42" fmla="*/ 284 w 257"/>
                  <a:gd name="T43" fmla="*/ 432 h 237"/>
                  <a:gd name="T44" fmla="*/ 249 w 257"/>
                  <a:gd name="T45" fmla="*/ 408 h 237"/>
                  <a:gd name="T46" fmla="*/ 216 w 257"/>
                  <a:gd name="T47" fmla="*/ 379 h 237"/>
                  <a:gd name="T48" fmla="*/ 187 w 257"/>
                  <a:gd name="T49" fmla="*/ 347 h 237"/>
                  <a:gd name="T50" fmla="*/ 160 w 257"/>
                  <a:gd name="T51" fmla="*/ 316 h 237"/>
                  <a:gd name="T52" fmla="*/ 136 w 257"/>
                  <a:gd name="T53" fmla="*/ 280 h 237"/>
                  <a:gd name="T54" fmla="*/ 116 w 257"/>
                  <a:gd name="T55" fmla="*/ 240 h 237"/>
                  <a:gd name="T56" fmla="*/ 96 w 257"/>
                  <a:gd name="T57" fmla="*/ 197 h 237"/>
                  <a:gd name="T58" fmla="*/ 73 w 257"/>
                  <a:gd name="T59" fmla="*/ 155 h 237"/>
                  <a:gd name="T60" fmla="*/ 51 w 257"/>
                  <a:gd name="T61" fmla="*/ 105 h 237"/>
                  <a:gd name="T62" fmla="*/ 27 w 257"/>
                  <a:gd name="T63" fmla="*/ 54 h 237"/>
                  <a:gd name="T64" fmla="*/ 0 w 257"/>
                  <a:gd name="T65" fmla="*/ 0 h 2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41" name="Freeform 6"/>
              <p:cNvSpPr>
                <a:spLocks/>
              </p:cNvSpPr>
              <p:nvPr userDrawn="1"/>
            </p:nvSpPr>
            <p:spPr bwMode="ltGray">
              <a:xfrm rot="12185230" flipV="1">
                <a:off x="3636" y="2163"/>
                <a:ext cx="277" cy="249"/>
              </a:xfrm>
              <a:custGeom>
                <a:avLst/>
                <a:gdLst>
                  <a:gd name="T0" fmla="*/ 172 w 124"/>
                  <a:gd name="T1" fmla="*/ 0 h 110"/>
                  <a:gd name="T2" fmla="*/ 277 w 124"/>
                  <a:gd name="T3" fmla="*/ 244 h 110"/>
                  <a:gd name="T4" fmla="*/ 268 w 124"/>
                  <a:gd name="T5" fmla="*/ 242 h 110"/>
                  <a:gd name="T6" fmla="*/ 239 w 124"/>
                  <a:gd name="T7" fmla="*/ 238 h 110"/>
                  <a:gd name="T8" fmla="*/ 199 w 124"/>
                  <a:gd name="T9" fmla="*/ 229 h 110"/>
                  <a:gd name="T10" fmla="*/ 152 w 124"/>
                  <a:gd name="T11" fmla="*/ 224 h 110"/>
                  <a:gd name="T12" fmla="*/ 101 w 124"/>
                  <a:gd name="T13" fmla="*/ 220 h 110"/>
                  <a:gd name="T14" fmla="*/ 56 w 124"/>
                  <a:gd name="T15" fmla="*/ 222 h 110"/>
                  <a:gd name="T16" fmla="*/ 20 w 124"/>
                  <a:gd name="T17" fmla="*/ 231 h 110"/>
                  <a:gd name="T18" fmla="*/ 0 w 124"/>
                  <a:gd name="T19" fmla="*/ 249 h 110"/>
                  <a:gd name="T20" fmla="*/ 9 w 124"/>
                  <a:gd name="T21" fmla="*/ 222 h 110"/>
                  <a:gd name="T22" fmla="*/ 18 w 124"/>
                  <a:gd name="T23" fmla="*/ 201 h 110"/>
                  <a:gd name="T24" fmla="*/ 36 w 124"/>
                  <a:gd name="T25" fmla="*/ 186 h 110"/>
                  <a:gd name="T26" fmla="*/ 56 w 124"/>
                  <a:gd name="T27" fmla="*/ 172 h 110"/>
                  <a:gd name="T28" fmla="*/ 80 w 124"/>
                  <a:gd name="T29" fmla="*/ 163 h 110"/>
                  <a:gd name="T30" fmla="*/ 105 w 124"/>
                  <a:gd name="T31" fmla="*/ 161 h 110"/>
                  <a:gd name="T32" fmla="*/ 132 w 124"/>
                  <a:gd name="T33" fmla="*/ 161 h 110"/>
                  <a:gd name="T34" fmla="*/ 161 w 124"/>
                  <a:gd name="T35" fmla="*/ 168 h 110"/>
                  <a:gd name="T36" fmla="*/ 163 w 124"/>
                  <a:gd name="T37" fmla="*/ 161 h 110"/>
                  <a:gd name="T38" fmla="*/ 156 w 124"/>
                  <a:gd name="T39" fmla="*/ 127 h 110"/>
                  <a:gd name="T40" fmla="*/ 150 w 124"/>
                  <a:gd name="T41" fmla="*/ 86 h 110"/>
                  <a:gd name="T42" fmla="*/ 145 w 124"/>
                  <a:gd name="T43" fmla="*/ 68 h 110"/>
                  <a:gd name="T44" fmla="*/ 141 w 124"/>
                  <a:gd name="T45" fmla="*/ 68 h 110"/>
                  <a:gd name="T46" fmla="*/ 136 w 124"/>
                  <a:gd name="T47" fmla="*/ 66 h 110"/>
                  <a:gd name="T48" fmla="*/ 132 w 124"/>
                  <a:gd name="T49" fmla="*/ 59 h 110"/>
                  <a:gd name="T50" fmla="*/ 127 w 124"/>
                  <a:gd name="T51" fmla="*/ 52 h 110"/>
                  <a:gd name="T52" fmla="*/ 127 w 124"/>
                  <a:gd name="T53" fmla="*/ 43 h 110"/>
                  <a:gd name="T54" fmla="*/ 132 w 124"/>
                  <a:gd name="T55" fmla="*/ 32 h 110"/>
                  <a:gd name="T56" fmla="*/ 147 w 124"/>
                  <a:gd name="T57" fmla="*/ 18 h 110"/>
                  <a:gd name="T58" fmla="*/ 172 w 124"/>
                  <a:gd name="T59" fmla="*/ 0 h 1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42" name="Freeform 7"/>
              <p:cNvSpPr>
                <a:spLocks/>
              </p:cNvSpPr>
              <p:nvPr userDrawn="1"/>
            </p:nvSpPr>
            <p:spPr bwMode="ltGray">
              <a:xfrm rot="12185230" flipV="1">
                <a:off x="3977" y="973"/>
                <a:ext cx="245" cy="347"/>
              </a:xfrm>
              <a:custGeom>
                <a:avLst/>
                <a:gdLst>
                  <a:gd name="T0" fmla="*/ 0 w 109"/>
                  <a:gd name="T1" fmla="*/ 0 h 156"/>
                  <a:gd name="T2" fmla="*/ 11 w 109"/>
                  <a:gd name="T3" fmla="*/ 2 h 156"/>
                  <a:gd name="T4" fmla="*/ 40 w 109"/>
                  <a:gd name="T5" fmla="*/ 11 h 156"/>
                  <a:gd name="T6" fmla="*/ 83 w 109"/>
                  <a:gd name="T7" fmla="*/ 27 h 156"/>
                  <a:gd name="T8" fmla="*/ 130 w 109"/>
                  <a:gd name="T9" fmla="*/ 53 h 156"/>
                  <a:gd name="T10" fmla="*/ 175 w 109"/>
                  <a:gd name="T11" fmla="*/ 98 h 156"/>
                  <a:gd name="T12" fmla="*/ 216 w 109"/>
                  <a:gd name="T13" fmla="*/ 158 h 156"/>
                  <a:gd name="T14" fmla="*/ 241 w 109"/>
                  <a:gd name="T15" fmla="*/ 240 h 156"/>
                  <a:gd name="T16" fmla="*/ 245 w 109"/>
                  <a:gd name="T17" fmla="*/ 347 h 156"/>
                  <a:gd name="T18" fmla="*/ 236 w 109"/>
                  <a:gd name="T19" fmla="*/ 347 h 156"/>
                  <a:gd name="T20" fmla="*/ 223 w 109"/>
                  <a:gd name="T21" fmla="*/ 347 h 156"/>
                  <a:gd name="T22" fmla="*/ 209 w 109"/>
                  <a:gd name="T23" fmla="*/ 347 h 156"/>
                  <a:gd name="T24" fmla="*/ 196 w 109"/>
                  <a:gd name="T25" fmla="*/ 343 h 156"/>
                  <a:gd name="T26" fmla="*/ 182 w 109"/>
                  <a:gd name="T27" fmla="*/ 340 h 156"/>
                  <a:gd name="T28" fmla="*/ 166 w 109"/>
                  <a:gd name="T29" fmla="*/ 334 h 156"/>
                  <a:gd name="T30" fmla="*/ 148 w 109"/>
                  <a:gd name="T31" fmla="*/ 323 h 156"/>
                  <a:gd name="T32" fmla="*/ 130 w 109"/>
                  <a:gd name="T33" fmla="*/ 309 h 156"/>
                  <a:gd name="T34" fmla="*/ 119 w 109"/>
                  <a:gd name="T35" fmla="*/ 280 h 156"/>
                  <a:gd name="T36" fmla="*/ 119 w 109"/>
                  <a:gd name="T37" fmla="*/ 247 h 156"/>
                  <a:gd name="T38" fmla="*/ 126 w 109"/>
                  <a:gd name="T39" fmla="*/ 214 h 156"/>
                  <a:gd name="T40" fmla="*/ 133 w 109"/>
                  <a:gd name="T41" fmla="*/ 178 h 156"/>
                  <a:gd name="T42" fmla="*/ 126 w 109"/>
                  <a:gd name="T43" fmla="*/ 138 h 156"/>
                  <a:gd name="T44" fmla="*/ 108 w 109"/>
                  <a:gd name="T45" fmla="*/ 96 h 156"/>
                  <a:gd name="T46" fmla="*/ 70 w 109"/>
                  <a:gd name="T47" fmla="*/ 51 h 156"/>
                  <a:gd name="T48" fmla="*/ 0 w 109"/>
                  <a:gd name="T49" fmla="*/ 0 h 15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43" name="Freeform 8"/>
              <p:cNvSpPr>
                <a:spLocks/>
              </p:cNvSpPr>
              <p:nvPr userDrawn="1"/>
            </p:nvSpPr>
            <p:spPr bwMode="ltGray">
              <a:xfrm rot="12185230" flipV="1">
                <a:off x="3841" y="2207"/>
                <a:ext cx="103" cy="209"/>
              </a:xfrm>
              <a:custGeom>
                <a:avLst/>
                <a:gdLst>
                  <a:gd name="T0" fmla="*/ 69 w 46"/>
                  <a:gd name="T1" fmla="*/ 0 h 94"/>
                  <a:gd name="T2" fmla="*/ 45 w 46"/>
                  <a:gd name="T3" fmla="*/ 84 h 94"/>
                  <a:gd name="T4" fmla="*/ 34 w 46"/>
                  <a:gd name="T5" fmla="*/ 138 h 94"/>
                  <a:gd name="T6" fmla="*/ 25 w 46"/>
                  <a:gd name="T7" fmla="*/ 176 h 94"/>
                  <a:gd name="T8" fmla="*/ 0 w 46"/>
                  <a:gd name="T9" fmla="*/ 209 h 94"/>
                  <a:gd name="T10" fmla="*/ 27 w 46"/>
                  <a:gd name="T11" fmla="*/ 196 h 94"/>
                  <a:gd name="T12" fmla="*/ 52 w 46"/>
                  <a:gd name="T13" fmla="*/ 178 h 94"/>
                  <a:gd name="T14" fmla="*/ 72 w 46"/>
                  <a:gd name="T15" fmla="*/ 153 h 94"/>
                  <a:gd name="T16" fmla="*/ 90 w 46"/>
                  <a:gd name="T17" fmla="*/ 127 h 94"/>
                  <a:gd name="T18" fmla="*/ 101 w 46"/>
                  <a:gd name="T19" fmla="*/ 98 h 94"/>
                  <a:gd name="T20" fmla="*/ 103 w 46"/>
                  <a:gd name="T21" fmla="*/ 67 h 94"/>
                  <a:gd name="T22" fmla="*/ 94 w 46"/>
                  <a:gd name="T23" fmla="*/ 33 h 94"/>
                  <a:gd name="T24" fmla="*/ 69 w 46"/>
                  <a:gd name="T25" fmla="*/ 0 h 9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44" name="Freeform 9"/>
              <p:cNvSpPr>
                <a:spLocks/>
              </p:cNvSpPr>
              <p:nvPr userDrawn="1"/>
            </p:nvSpPr>
            <p:spPr bwMode="ltGray">
              <a:xfrm rot="12185230" flipV="1">
                <a:off x="3891" y="1324"/>
                <a:ext cx="120" cy="90"/>
              </a:xfrm>
              <a:custGeom>
                <a:avLst/>
                <a:gdLst>
                  <a:gd name="T0" fmla="*/ 0 w 54"/>
                  <a:gd name="T1" fmla="*/ 0 h 40"/>
                  <a:gd name="T2" fmla="*/ 2 w 54"/>
                  <a:gd name="T3" fmla="*/ 2 h 40"/>
                  <a:gd name="T4" fmla="*/ 13 w 54"/>
                  <a:gd name="T5" fmla="*/ 7 h 40"/>
                  <a:gd name="T6" fmla="*/ 29 w 54"/>
                  <a:gd name="T7" fmla="*/ 18 h 40"/>
                  <a:gd name="T8" fmla="*/ 47 w 54"/>
                  <a:gd name="T9" fmla="*/ 27 h 40"/>
                  <a:gd name="T10" fmla="*/ 64 w 54"/>
                  <a:gd name="T11" fmla="*/ 34 h 40"/>
                  <a:gd name="T12" fmla="*/ 84 w 54"/>
                  <a:gd name="T13" fmla="*/ 38 h 40"/>
                  <a:gd name="T14" fmla="*/ 102 w 54"/>
                  <a:gd name="T15" fmla="*/ 41 h 40"/>
                  <a:gd name="T16" fmla="*/ 120 w 54"/>
                  <a:gd name="T17" fmla="*/ 36 h 40"/>
                  <a:gd name="T18" fmla="*/ 118 w 54"/>
                  <a:gd name="T19" fmla="*/ 56 h 40"/>
                  <a:gd name="T20" fmla="*/ 111 w 54"/>
                  <a:gd name="T21" fmla="*/ 74 h 40"/>
                  <a:gd name="T22" fmla="*/ 98 w 54"/>
                  <a:gd name="T23" fmla="*/ 86 h 40"/>
                  <a:gd name="T24" fmla="*/ 82 w 54"/>
                  <a:gd name="T25" fmla="*/ 90 h 40"/>
                  <a:gd name="T26" fmla="*/ 62 w 54"/>
                  <a:gd name="T27" fmla="*/ 88 h 40"/>
                  <a:gd name="T28" fmla="*/ 42 w 54"/>
                  <a:gd name="T29" fmla="*/ 72 h 40"/>
                  <a:gd name="T30" fmla="*/ 22 w 54"/>
                  <a:gd name="T31" fmla="*/ 45 h 40"/>
                  <a:gd name="T32" fmla="*/ 0 w 54"/>
                  <a:gd name="T33" fmla="*/ 0 h 4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45" name="Freeform 10"/>
              <p:cNvSpPr>
                <a:spLocks/>
              </p:cNvSpPr>
              <p:nvPr userDrawn="1"/>
            </p:nvSpPr>
            <p:spPr bwMode="ltGray">
              <a:xfrm rot="12185230" flipV="1">
                <a:off x="3008" y="2344"/>
                <a:ext cx="330" cy="2059"/>
              </a:xfrm>
              <a:custGeom>
                <a:avLst/>
                <a:gdLst>
                  <a:gd name="T0" fmla="*/ 0 w 149"/>
                  <a:gd name="T1" fmla="*/ 0 h 704"/>
                  <a:gd name="T2" fmla="*/ 13 w 149"/>
                  <a:gd name="T3" fmla="*/ 18 h 704"/>
                  <a:gd name="T4" fmla="*/ 35 w 149"/>
                  <a:gd name="T5" fmla="*/ 41 h 704"/>
                  <a:gd name="T6" fmla="*/ 62 w 149"/>
                  <a:gd name="T7" fmla="*/ 70 h 704"/>
                  <a:gd name="T8" fmla="*/ 91 w 149"/>
                  <a:gd name="T9" fmla="*/ 108 h 704"/>
                  <a:gd name="T10" fmla="*/ 128 w 149"/>
                  <a:gd name="T11" fmla="*/ 155 h 704"/>
                  <a:gd name="T12" fmla="*/ 162 w 149"/>
                  <a:gd name="T13" fmla="*/ 205 h 704"/>
                  <a:gd name="T14" fmla="*/ 195 w 149"/>
                  <a:gd name="T15" fmla="*/ 263 h 704"/>
                  <a:gd name="T16" fmla="*/ 221 w 149"/>
                  <a:gd name="T17" fmla="*/ 330 h 704"/>
                  <a:gd name="T18" fmla="*/ 248 w 149"/>
                  <a:gd name="T19" fmla="*/ 401 h 704"/>
                  <a:gd name="T20" fmla="*/ 266 w 149"/>
                  <a:gd name="T21" fmla="*/ 483 h 704"/>
                  <a:gd name="T22" fmla="*/ 275 w 149"/>
                  <a:gd name="T23" fmla="*/ 573 h 704"/>
                  <a:gd name="T24" fmla="*/ 279 w 149"/>
                  <a:gd name="T25" fmla="*/ 667 h 704"/>
                  <a:gd name="T26" fmla="*/ 266 w 149"/>
                  <a:gd name="T27" fmla="*/ 772 h 704"/>
                  <a:gd name="T28" fmla="*/ 241 w 149"/>
                  <a:gd name="T29" fmla="*/ 883 h 704"/>
                  <a:gd name="T30" fmla="*/ 204 w 149"/>
                  <a:gd name="T31" fmla="*/ 1000 h 704"/>
                  <a:gd name="T32" fmla="*/ 148 w 149"/>
                  <a:gd name="T33" fmla="*/ 1129 h 704"/>
                  <a:gd name="T34" fmla="*/ 86 w 149"/>
                  <a:gd name="T35" fmla="*/ 1275 h 704"/>
                  <a:gd name="T36" fmla="*/ 47 w 149"/>
                  <a:gd name="T37" fmla="*/ 1410 h 704"/>
                  <a:gd name="T38" fmla="*/ 22 w 149"/>
                  <a:gd name="T39" fmla="*/ 1535 h 704"/>
                  <a:gd name="T40" fmla="*/ 13 w 149"/>
                  <a:gd name="T41" fmla="*/ 1655 h 704"/>
                  <a:gd name="T42" fmla="*/ 13 w 149"/>
                  <a:gd name="T43" fmla="*/ 1769 h 704"/>
                  <a:gd name="T44" fmla="*/ 18 w 149"/>
                  <a:gd name="T45" fmla="*/ 1875 h 704"/>
                  <a:gd name="T46" fmla="*/ 27 w 149"/>
                  <a:gd name="T47" fmla="*/ 1968 h 704"/>
                  <a:gd name="T48" fmla="*/ 31 w 149"/>
                  <a:gd name="T49" fmla="*/ 2059 h 704"/>
                  <a:gd name="T50" fmla="*/ 91 w 149"/>
                  <a:gd name="T51" fmla="*/ 2012 h 704"/>
                  <a:gd name="T52" fmla="*/ 86 w 149"/>
                  <a:gd name="T53" fmla="*/ 1989 h 704"/>
                  <a:gd name="T54" fmla="*/ 80 w 149"/>
                  <a:gd name="T55" fmla="*/ 1922 h 704"/>
                  <a:gd name="T56" fmla="*/ 73 w 149"/>
                  <a:gd name="T57" fmla="*/ 1819 h 704"/>
                  <a:gd name="T58" fmla="*/ 78 w 149"/>
                  <a:gd name="T59" fmla="*/ 1682 h 704"/>
                  <a:gd name="T60" fmla="*/ 91 w 149"/>
                  <a:gd name="T61" fmla="*/ 1518 h 704"/>
                  <a:gd name="T62" fmla="*/ 128 w 149"/>
                  <a:gd name="T63" fmla="*/ 1331 h 704"/>
                  <a:gd name="T64" fmla="*/ 190 w 149"/>
                  <a:gd name="T65" fmla="*/ 1129 h 704"/>
                  <a:gd name="T66" fmla="*/ 286 w 149"/>
                  <a:gd name="T67" fmla="*/ 915 h 704"/>
                  <a:gd name="T68" fmla="*/ 317 w 149"/>
                  <a:gd name="T69" fmla="*/ 816 h 704"/>
                  <a:gd name="T70" fmla="*/ 330 w 149"/>
                  <a:gd name="T71" fmla="*/ 687 h 704"/>
                  <a:gd name="T72" fmla="*/ 319 w 149"/>
                  <a:gd name="T73" fmla="*/ 538 h 704"/>
                  <a:gd name="T74" fmla="*/ 290 w 149"/>
                  <a:gd name="T75" fmla="*/ 392 h 704"/>
                  <a:gd name="T76" fmla="*/ 241 w 149"/>
                  <a:gd name="T77" fmla="*/ 249 h 704"/>
                  <a:gd name="T78" fmla="*/ 179 w 149"/>
                  <a:gd name="T79" fmla="*/ 129 h 704"/>
                  <a:gd name="T80" fmla="*/ 97 w 149"/>
                  <a:gd name="T81" fmla="*/ 41 h 704"/>
                  <a:gd name="T82" fmla="*/ 0 w 149"/>
                  <a:gd name="T83" fmla="*/ 0 h 7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sp>
          <p:nvSpPr>
            <p:cNvPr id="6" name="Freeform 11"/>
            <p:cNvSpPr>
              <a:spLocks/>
            </p:cNvSpPr>
            <p:nvPr userDrawn="1"/>
          </p:nvSpPr>
          <p:spPr bwMode="ltGray">
            <a:xfrm rot="373331" flipH="1">
              <a:off x="22" y="1957"/>
              <a:ext cx="323" cy="649"/>
            </a:xfrm>
            <a:custGeom>
              <a:avLst/>
              <a:gdLst>
                <a:gd name="T0" fmla="*/ 237 w 128"/>
                <a:gd name="T1" fmla="*/ 0 h 217"/>
                <a:gd name="T2" fmla="*/ 265 w 128"/>
                <a:gd name="T3" fmla="*/ 27 h 217"/>
                <a:gd name="T4" fmla="*/ 290 w 128"/>
                <a:gd name="T5" fmla="*/ 81 h 217"/>
                <a:gd name="T6" fmla="*/ 310 w 128"/>
                <a:gd name="T7" fmla="*/ 150 h 217"/>
                <a:gd name="T8" fmla="*/ 323 w 128"/>
                <a:gd name="T9" fmla="*/ 233 h 217"/>
                <a:gd name="T10" fmla="*/ 320 w 128"/>
                <a:gd name="T11" fmla="*/ 332 h 217"/>
                <a:gd name="T12" fmla="*/ 293 w 128"/>
                <a:gd name="T13" fmla="*/ 434 h 217"/>
                <a:gd name="T14" fmla="*/ 237 w 128"/>
                <a:gd name="T15" fmla="*/ 541 h 217"/>
                <a:gd name="T16" fmla="*/ 151 w 128"/>
                <a:gd name="T17" fmla="*/ 649 h 217"/>
                <a:gd name="T18" fmla="*/ 124 w 128"/>
                <a:gd name="T19" fmla="*/ 637 h 217"/>
                <a:gd name="T20" fmla="*/ 96 w 128"/>
                <a:gd name="T21" fmla="*/ 628 h 217"/>
                <a:gd name="T22" fmla="*/ 66 w 128"/>
                <a:gd name="T23" fmla="*/ 613 h 217"/>
                <a:gd name="T24" fmla="*/ 40 w 128"/>
                <a:gd name="T25" fmla="*/ 601 h 217"/>
                <a:gd name="T26" fmla="*/ 20 w 128"/>
                <a:gd name="T27" fmla="*/ 586 h 217"/>
                <a:gd name="T28" fmla="*/ 5 w 128"/>
                <a:gd name="T29" fmla="*/ 568 h 217"/>
                <a:gd name="T30" fmla="*/ 0 w 128"/>
                <a:gd name="T31" fmla="*/ 547 h 217"/>
                <a:gd name="T32" fmla="*/ 3 w 128"/>
                <a:gd name="T33" fmla="*/ 532 h 217"/>
                <a:gd name="T34" fmla="*/ 33 w 128"/>
                <a:gd name="T35" fmla="*/ 511 h 217"/>
                <a:gd name="T36" fmla="*/ 73 w 128"/>
                <a:gd name="T37" fmla="*/ 482 h 217"/>
                <a:gd name="T38" fmla="*/ 116 w 128"/>
                <a:gd name="T39" fmla="*/ 449 h 217"/>
                <a:gd name="T40" fmla="*/ 159 w 128"/>
                <a:gd name="T41" fmla="*/ 401 h 217"/>
                <a:gd name="T42" fmla="*/ 199 w 128"/>
                <a:gd name="T43" fmla="*/ 335 h 217"/>
                <a:gd name="T44" fmla="*/ 230 w 128"/>
                <a:gd name="T45" fmla="*/ 248 h 217"/>
                <a:gd name="T46" fmla="*/ 245 w 128"/>
                <a:gd name="T47" fmla="*/ 138 h 217"/>
                <a:gd name="T48" fmla="*/ 237 w 128"/>
                <a:gd name="T49" fmla="*/ 0 h 21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 name="Freeform 12"/>
            <p:cNvSpPr>
              <a:spLocks/>
            </p:cNvSpPr>
            <p:nvPr userDrawn="1"/>
          </p:nvSpPr>
          <p:spPr bwMode="ltGray">
            <a:xfrm>
              <a:off x="168" y="1260"/>
              <a:ext cx="1259" cy="1532"/>
            </a:xfrm>
            <a:custGeom>
              <a:avLst/>
              <a:gdLst>
                <a:gd name="T0" fmla="*/ 891 w 1259"/>
                <a:gd name="T1" fmla="*/ 1532 h 1532"/>
                <a:gd name="T2" fmla="*/ 954 w 1259"/>
                <a:gd name="T3" fmla="*/ 1452 h 1532"/>
                <a:gd name="T4" fmla="*/ 1032 w 1259"/>
                <a:gd name="T5" fmla="*/ 1338 h 1532"/>
                <a:gd name="T6" fmla="*/ 1115 w 1259"/>
                <a:gd name="T7" fmla="*/ 1188 h 1532"/>
                <a:gd name="T8" fmla="*/ 1194 w 1259"/>
                <a:gd name="T9" fmla="*/ 1023 h 1532"/>
                <a:gd name="T10" fmla="*/ 1244 w 1259"/>
                <a:gd name="T11" fmla="*/ 841 h 1532"/>
                <a:gd name="T12" fmla="*/ 1259 w 1259"/>
                <a:gd name="T13" fmla="*/ 647 h 1532"/>
                <a:gd name="T14" fmla="*/ 1230 w 1259"/>
                <a:gd name="T15" fmla="*/ 463 h 1532"/>
                <a:gd name="T16" fmla="*/ 1140 w 1259"/>
                <a:gd name="T17" fmla="*/ 294 h 1532"/>
                <a:gd name="T18" fmla="*/ 1043 w 1259"/>
                <a:gd name="T19" fmla="*/ 190 h 1532"/>
                <a:gd name="T20" fmla="*/ 961 w 1259"/>
                <a:gd name="T21" fmla="*/ 109 h 1532"/>
                <a:gd name="T22" fmla="*/ 894 w 1259"/>
                <a:gd name="T23" fmla="*/ 65 h 1532"/>
                <a:gd name="T24" fmla="*/ 786 w 1259"/>
                <a:gd name="T25" fmla="*/ 18 h 1532"/>
                <a:gd name="T26" fmla="*/ 642 w 1259"/>
                <a:gd name="T27" fmla="*/ 0 h 1532"/>
                <a:gd name="T28" fmla="*/ 440 w 1259"/>
                <a:gd name="T29" fmla="*/ 23 h 1532"/>
                <a:gd name="T30" fmla="*/ 366 w 1259"/>
                <a:gd name="T31" fmla="*/ 44 h 1532"/>
                <a:gd name="T32" fmla="*/ 292 w 1259"/>
                <a:gd name="T33" fmla="*/ 58 h 1532"/>
                <a:gd name="T34" fmla="*/ 229 w 1259"/>
                <a:gd name="T35" fmla="*/ 79 h 1532"/>
                <a:gd name="T36" fmla="*/ 178 w 1259"/>
                <a:gd name="T37" fmla="*/ 103 h 1532"/>
                <a:gd name="T38" fmla="*/ 127 w 1259"/>
                <a:gd name="T39" fmla="*/ 127 h 1532"/>
                <a:gd name="T40" fmla="*/ 82 w 1259"/>
                <a:gd name="T41" fmla="*/ 158 h 1532"/>
                <a:gd name="T42" fmla="*/ 41 w 1259"/>
                <a:gd name="T43" fmla="*/ 197 h 1532"/>
                <a:gd name="T44" fmla="*/ 0 w 1259"/>
                <a:gd name="T45" fmla="*/ 243 h 1532"/>
                <a:gd name="T46" fmla="*/ 76 w 1259"/>
                <a:gd name="T47" fmla="*/ 215 h 1532"/>
                <a:gd name="T48" fmla="*/ 144 w 1259"/>
                <a:gd name="T49" fmla="*/ 194 h 1532"/>
                <a:gd name="T50" fmla="*/ 212 w 1259"/>
                <a:gd name="T51" fmla="*/ 179 h 1532"/>
                <a:gd name="T52" fmla="*/ 280 w 1259"/>
                <a:gd name="T53" fmla="*/ 164 h 1532"/>
                <a:gd name="T54" fmla="*/ 336 w 1259"/>
                <a:gd name="T55" fmla="*/ 149 h 1532"/>
                <a:gd name="T56" fmla="*/ 397 w 1259"/>
                <a:gd name="T57" fmla="*/ 149 h 1532"/>
                <a:gd name="T58" fmla="*/ 458 w 1259"/>
                <a:gd name="T59" fmla="*/ 141 h 1532"/>
                <a:gd name="T60" fmla="*/ 511 w 1259"/>
                <a:gd name="T61" fmla="*/ 146 h 1532"/>
                <a:gd name="T62" fmla="*/ 565 w 1259"/>
                <a:gd name="T63" fmla="*/ 152 h 1532"/>
                <a:gd name="T64" fmla="*/ 618 w 1259"/>
                <a:gd name="T65" fmla="*/ 166 h 1532"/>
                <a:gd name="T66" fmla="*/ 669 w 1259"/>
                <a:gd name="T67" fmla="*/ 186 h 1532"/>
                <a:gd name="T68" fmla="*/ 715 w 1259"/>
                <a:gd name="T69" fmla="*/ 205 h 1532"/>
                <a:gd name="T70" fmla="*/ 760 w 1259"/>
                <a:gd name="T71" fmla="*/ 239 h 1532"/>
                <a:gd name="T72" fmla="*/ 811 w 1259"/>
                <a:gd name="T73" fmla="*/ 267 h 1532"/>
                <a:gd name="T74" fmla="*/ 855 w 1259"/>
                <a:gd name="T75" fmla="*/ 307 h 1532"/>
                <a:gd name="T76" fmla="*/ 899 w 1259"/>
                <a:gd name="T77" fmla="*/ 348 h 1532"/>
                <a:gd name="T78" fmla="*/ 971 w 1259"/>
                <a:gd name="T79" fmla="*/ 464 h 1532"/>
                <a:gd name="T80" fmla="*/ 1016 w 1259"/>
                <a:gd name="T81" fmla="*/ 606 h 1532"/>
                <a:gd name="T82" fmla="*/ 1027 w 1259"/>
                <a:gd name="T83" fmla="*/ 774 h 1532"/>
                <a:gd name="T84" fmla="*/ 1022 w 1259"/>
                <a:gd name="T85" fmla="*/ 939 h 1532"/>
                <a:gd name="T86" fmla="*/ 1002 w 1259"/>
                <a:gd name="T87" fmla="*/ 1117 h 1532"/>
                <a:gd name="T88" fmla="*/ 966 w 1259"/>
                <a:gd name="T89" fmla="*/ 1279 h 1532"/>
                <a:gd name="T90" fmla="*/ 933 w 1259"/>
                <a:gd name="T91" fmla="*/ 1421 h 1532"/>
                <a:gd name="T92" fmla="*/ 891 w 1259"/>
                <a:gd name="T93" fmla="*/ 1532 h 153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8" name="Freeform 13"/>
            <p:cNvSpPr>
              <a:spLocks/>
            </p:cNvSpPr>
            <p:nvPr userDrawn="1"/>
          </p:nvSpPr>
          <p:spPr bwMode="ltGray">
            <a:xfrm>
              <a:off x="0" y="2610"/>
              <a:ext cx="801" cy="459"/>
            </a:xfrm>
            <a:custGeom>
              <a:avLst/>
              <a:gdLst>
                <a:gd name="T0" fmla="*/ 0 w 801"/>
                <a:gd name="T1" fmla="*/ 0 h 459"/>
                <a:gd name="T2" fmla="*/ 37 w 801"/>
                <a:gd name="T3" fmla="*/ 69 h 459"/>
                <a:gd name="T4" fmla="*/ 68 w 801"/>
                <a:gd name="T5" fmla="*/ 132 h 459"/>
                <a:gd name="T6" fmla="*/ 110 w 801"/>
                <a:gd name="T7" fmla="*/ 188 h 459"/>
                <a:gd name="T8" fmla="*/ 149 w 801"/>
                <a:gd name="T9" fmla="*/ 229 h 459"/>
                <a:gd name="T10" fmla="*/ 192 w 801"/>
                <a:gd name="T11" fmla="*/ 278 h 459"/>
                <a:gd name="T12" fmla="*/ 250 w 801"/>
                <a:gd name="T13" fmla="*/ 314 h 459"/>
                <a:gd name="T14" fmla="*/ 308 w 801"/>
                <a:gd name="T15" fmla="*/ 336 h 459"/>
                <a:gd name="T16" fmla="*/ 365 w 801"/>
                <a:gd name="T17" fmla="*/ 365 h 459"/>
                <a:gd name="T18" fmla="*/ 430 w 801"/>
                <a:gd name="T19" fmla="*/ 381 h 459"/>
                <a:gd name="T20" fmla="*/ 501 w 801"/>
                <a:gd name="T21" fmla="*/ 390 h 459"/>
                <a:gd name="T22" fmla="*/ 573 w 801"/>
                <a:gd name="T23" fmla="*/ 392 h 459"/>
                <a:gd name="T24" fmla="*/ 646 w 801"/>
                <a:gd name="T25" fmla="*/ 381 h 459"/>
                <a:gd name="T26" fmla="*/ 726 w 801"/>
                <a:gd name="T27" fmla="*/ 362 h 459"/>
                <a:gd name="T28" fmla="*/ 801 w 801"/>
                <a:gd name="T29" fmla="*/ 335 h 459"/>
                <a:gd name="T30" fmla="*/ 731 w 801"/>
                <a:gd name="T31" fmla="*/ 377 h 459"/>
                <a:gd name="T32" fmla="*/ 662 w 801"/>
                <a:gd name="T33" fmla="*/ 404 h 459"/>
                <a:gd name="T34" fmla="*/ 594 w 801"/>
                <a:gd name="T35" fmla="*/ 432 h 459"/>
                <a:gd name="T36" fmla="*/ 532 w 801"/>
                <a:gd name="T37" fmla="*/ 445 h 459"/>
                <a:gd name="T38" fmla="*/ 471 w 801"/>
                <a:gd name="T39" fmla="*/ 459 h 459"/>
                <a:gd name="T40" fmla="*/ 411 w 801"/>
                <a:gd name="T41" fmla="*/ 458 h 459"/>
                <a:gd name="T42" fmla="*/ 350 w 801"/>
                <a:gd name="T43" fmla="*/ 458 h 459"/>
                <a:gd name="T44" fmla="*/ 291 w 801"/>
                <a:gd name="T45" fmla="*/ 450 h 459"/>
                <a:gd name="T46" fmla="*/ 244 w 801"/>
                <a:gd name="T47" fmla="*/ 436 h 459"/>
                <a:gd name="T48" fmla="*/ 192 w 801"/>
                <a:gd name="T49" fmla="*/ 415 h 459"/>
                <a:gd name="T50" fmla="*/ 145 w 801"/>
                <a:gd name="T51" fmla="*/ 394 h 459"/>
                <a:gd name="T52" fmla="*/ 100 w 801"/>
                <a:gd name="T53" fmla="*/ 373 h 459"/>
                <a:gd name="T54" fmla="*/ 60 w 801"/>
                <a:gd name="T55" fmla="*/ 347 h 459"/>
                <a:gd name="T56" fmla="*/ 0 w 801"/>
                <a:gd name="T57" fmla="*/ 294 h 459"/>
                <a:gd name="T58" fmla="*/ 0 w 801"/>
                <a:gd name="T59" fmla="*/ 0 h 45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9" name="Freeform 14"/>
            <p:cNvSpPr>
              <a:spLocks/>
            </p:cNvSpPr>
            <p:nvPr userDrawn="1"/>
          </p:nvSpPr>
          <p:spPr bwMode="ltGray">
            <a:xfrm rot="373331" flipH="1">
              <a:off x="898" y="2855"/>
              <a:ext cx="354" cy="464"/>
            </a:xfrm>
            <a:custGeom>
              <a:avLst/>
              <a:gdLst>
                <a:gd name="T0" fmla="*/ 227 w 117"/>
                <a:gd name="T1" fmla="*/ 0 h 132"/>
                <a:gd name="T2" fmla="*/ 0 w 117"/>
                <a:gd name="T3" fmla="*/ 88 h 132"/>
                <a:gd name="T4" fmla="*/ 9 w 117"/>
                <a:gd name="T5" fmla="*/ 91 h 132"/>
                <a:gd name="T6" fmla="*/ 42 w 117"/>
                <a:gd name="T7" fmla="*/ 102 h 132"/>
                <a:gd name="T8" fmla="*/ 88 w 117"/>
                <a:gd name="T9" fmla="*/ 127 h 132"/>
                <a:gd name="T10" fmla="*/ 139 w 117"/>
                <a:gd name="T11" fmla="*/ 165 h 132"/>
                <a:gd name="T12" fmla="*/ 200 w 117"/>
                <a:gd name="T13" fmla="*/ 218 h 132"/>
                <a:gd name="T14" fmla="*/ 254 w 117"/>
                <a:gd name="T15" fmla="*/ 281 h 132"/>
                <a:gd name="T16" fmla="*/ 309 w 117"/>
                <a:gd name="T17" fmla="*/ 362 h 132"/>
                <a:gd name="T18" fmla="*/ 351 w 117"/>
                <a:gd name="T19" fmla="*/ 464 h 132"/>
                <a:gd name="T20" fmla="*/ 354 w 117"/>
                <a:gd name="T21" fmla="*/ 422 h 132"/>
                <a:gd name="T22" fmla="*/ 348 w 117"/>
                <a:gd name="T23" fmla="*/ 376 h 132"/>
                <a:gd name="T24" fmla="*/ 327 w 117"/>
                <a:gd name="T25" fmla="*/ 316 h 132"/>
                <a:gd name="T26" fmla="*/ 300 w 117"/>
                <a:gd name="T27" fmla="*/ 260 h 132"/>
                <a:gd name="T28" fmla="*/ 269 w 117"/>
                <a:gd name="T29" fmla="*/ 204 h 132"/>
                <a:gd name="T30" fmla="*/ 236 w 117"/>
                <a:gd name="T31" fmla="*/ 158 h 132"/>
                <a:gd name="T32" fmla="*/ 203 w 117"/>
                <a:gd name="T33" fmla="*/ 127 h 132"/>
                <a:gd name="T34" fmla="*/ 175 w 117"/>
                <a:gd name="T35" fmla="*/ 112 h 132"/>
                <a:gd name="T36" fmla="*/ 209 w 117"/>
                <a:gd name="T37" fmla="*/ 102 h 132"/>
                <a:gd name="T38" fmla="*/ 239 w 117"/>
                <a:gd name="T39" fmla="*/ 98 h 132"/>
                <a:gd name="T40" fmla="*/ 269 w 117"/>
                <a:gd name="T41" fmla="*/ 91 h 132"/>
                <a:gd name="T42" fmla="*/ 297 w 117"/>
                <a:gd name="T43" fmla="*/ 88 h 132"/>
                <a:gd name="T44" fmla="*/ 318 w 117"/>
                <a:gd name="T45" fmla="*/ 84 h 132"/>
                <a:gd name="T46" fmla="*/ 330 w 117"/>
                <a:gd name="T47" fmla="*/ 77 h 132"/>
                <a:gd name="T48" fmla="*/ 342 w 117"/>
                <a:gd name="T49" fmla="*/ 74 h 132"/>
                <a:gd name="T50" fmla="*/ 345 w 117"/>
                <a:gd name="T51" fmla="*/ 74 h 132"/>
                <a:gd name="T52" fmla="*/ 227 w 117"/>
                <a:gd name="T53" fmla="*/ 0 h 13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10" name="Freeform 15"/>
            <p:cNvSpPr>
              <a:spLocks/>
            </p:cNvSpPr>
            <p:nvPr userDrawn="1"/>
          </p:nvSpPr>
          <p:spPr bwMode="ltGray">
            <a:xfrm rot="373331" flipH="1">
              <a:off x="799" y="2979"/>
              <a:ext cx="87" cy="274"/>
            </a:xfrm>
            <a:custGeom>
              <a:avLst/>
              <a:gdLst>
                <a:gd name="T0" fmla="*/ 87 w 29"/>
                <a:gd name="T1" fmla="*/ 0 h 77"/>
                <a:gd name="T2" fmla="*/ 69 w 29"/>
                <a:gd name="T3" fmla="*/ 0 h 77"/>
                <a:gd name="T4" fmla="*/ 48 w 29"/>
                <a:gd name="T5" fmla="*/ 14 h 77"/>
                <a:gd name="T6" fmla="*/ 27 w 29"/>
                <a:gd name="T7" fmla="*/ 32 h 77"/>
                <a:gd name="T8" fmla="*/ 12 w 29"/>
                <a:gd name="T9" fmla="*/ 68 h 77"/>
                <a:gd name="T10" fmla="*/ 3 w 29"/>
                <a:gd name="T11" fmla="*/ 107 h 77"/>
                <a:gd name="T12" fmla="*/ 0 w 29"/>
                <a:gd name="T13" fmla="*/ 157 h 77"/>
                <a:gd name="T14" fmla="*/ 9 w 29"/>
                <a:gd name="T15" fmla="*/ 214 h 77"/>
                <a:gd name="T16" fmla="*/ 33 w 29"/>
                <a:gd name="T17" fmla="*/ 274 h 77"/>
                <a:gd name="T18" fmla="*/ 45 w 29"/>
                <a:gd name="T19" fmla="*/ 189 h 77"/>
                <a:gd name="T20" fmla="*/ 57 w 29"/>
                <a:gd name="T21" fmla="*/ 132 h 77"/>
                <a:gd name="T22" fmla="*/ 69 w 29"/>
                <a:gd name="T23" fmla="*/ 78 h 77"/>
                <a:gd name="T24" fmla="*/ 87 w 29"/>
                <a:gd name="T25" fmla="*/ 0 h 7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11" name="Freeform 16"/>
            <p:cNvSpPr>
              <a:spLocks/>
            </p:cNvSpPr>
            <p:nvPr userDrawn="1"/>
          </p:nvSpPr>
          <p:spPr bwMode="ltGray">
            <a:xfrm>
              <a:off x="1190" y="3273"/>
              <a:ext cx="1108" cy="1047"/>
            </a:xfrm>
            <a:custGeom>
              <a:avLst/>
              <a:gdLst>
                <a:gd name="T0" fmla="*/ 784 w 1108"/>
                <a:gd name="T1" fmla="*/ 1047 h 1047"/>
                <a:gd name="T2" fmla="*/ 692 w 1108"/>
                <a:gd name="T3" fmla="*/ 1011 h 1047"/>
                <a:gd name="T4" fmla="*/ 607 w 1108"/>
                <a:gd name="T5" fmla="*/ 945 h 1047"/>
                <a:gd name="T6" fmla="*/ 517 w 1108"/>
                <a:gd name="T7" fmla="*/ 861 h 1047"/>
                <a:gd name="T8" fmla="*/ 432 w 1108"/>
                <a:gd name="T9" fmla="*/ 776 h 1047"/>
                <a:gd name="T10" fmla="*/ 350 w 1108"/>
                <a:gd name="T11" fmla="*/ 677 h 1047"/>
                <a:gd name="T12" fmla="*/ 266 w 1108"/>
                <a:gd name="T13" fmla="*/ 563 h 1047"/>
                <a:gd name="T14" fmla="*/ 188 w 1108"/>
                <a:gd name="T15" fmla="*/ 447 h 1047"/>
                <a:gd name="T16" fmla="*/ 122 w 1108"/>
                <a:gd name="T17" fmla="*/ 325 h 1047"/>
                <a:gd name="T18" fmla="*/ 65 w 1108"/>
                <a:gd name="T19" fmla="*/ 211 h 1047"/>
                <a:gd name="T20" fmla="*/ 21 w 1108"/>
                <a:gd name="T21" fmla="*/ 101 h 1047"/>
                <a:gd name="T22" fmla="*/ 0 w 1108"/>
                <a:gd name="T23" fmla="*/ 0 h 1047"/>
                <a:gd name="T24" fmla="*/ 109 w 1108"/>
                <a:gd name="T25" fmla="*/ 217 h 1047"/>
                <a:gd name="T26" fmla="*/ 209 w 1108"/>
                <a:gd name="T27" fmla="*/ 378 h 1047"/>
                <a:gd name="T28" fmla="*/ 294 w 1108"/>
                <a:gd name="T29" fmla="*/ 500 h 1047"/>
                <a:gd name="T30" fmla="*/ 373 w 1108"/>
                <a:gd name="T31" fmla="*/ 590 h 1047"/>
                <a:gd name="T32" fmla="*/ 441 w 1108"/>
                <a:gd name="T33" fmla="*/ 661 h 1047"/>
                <a:gd name="T34" fmla="*/ 506 w 1108"/>
                <a:gd name="T35" fmla="*/ 713 h 1047"/>
                <a:gd name="T36" fmla="*/ 564 w 1108"/>
                <a:gd name="T37" fmla="*/ 754 h 1047"/>
                <a:gd name="T38" fmla="*/ 620 w 1108"/>
                <a:gd name="T39" fmla="*/ 801 h 1047"/>
                <a:gd name="T40" fmla="*/ 754 w 1108"/>
                <a:gd name="T41" fmla="*/ 899 h 1047"/>
                <a:gd name="T42" fmla="*/ 925 w 1108"/>
                <a:gd name="T43" fmla="*/ 977 h 1047"/>
                <a:gd name="T44" fmla="*/ 1108 w 1108"/>
                <a:gd name="T45" fmla="*/ 1047 h 1047"/>
                <a:gd name="T46" fmla="*/ 784 w 1108"/>
                <a:gd name="T47" fmla="*/ 1047 h 104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gd name="T0" fmla="*/ 41 w 83"/>
                  <a:gd name="T1" fmla="*/ 14 h 117"/>
                  <a:gd name="T2" fmla="*/ 13 w 83"/>
                  <a:gd name="T3" fmla="*/ 0 h 117"/>
                  <a:gd name="T4" fmla="*/ 0 w 83"/>
                  <a:gd name="T5" fmla="*/ 59 h 117"/>
                  <a:gd name="T6" fmla="*/ 41 w 83"/>
                  <a:gd name="T7" fmla="*/ 14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37" name="Freeform 19"/>
              <p:cNvSpPr>
                <a:spLocks/>
              </p:cNvSpPr>
              <p:nvPr userDrawn="1"/>
            </p:nvSpPr>
            <p:spPr bwMode="ltGray">
              <a:xfrm>
                <a:off x="1786" y="894"/>
                <a:ext cx="70" cy="49"/>
              </a:xfrm>
              <a:custGeom>
                <a:avLst/>
                <a:gdLst>
                  <a:gd name="T0" fmla="*/ 0 w 140"/>
                  <a:gd name="T1" fmla="*/ 49 h 98"/>
                  <a:gd name="T2" fmla="*/ 59 w 140"/>
                  <a:gd name="T3" fmla="*/ 0 h 98"/>
                  <a:gd name="T4" fmla="*/ 70 w 140"/>
                  <a:gd name="T5" fmla="*/ 25 h 98"/>
                  <a:gd name="T6" fmla="*/ 0 w 140"/>
                  <a:gd name="T7" fmla="*/ 49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38" name="Freeform 20"/>
              <p:cNvSpPr>
                <a:spLocks/>
              </p:cNvSpPr>
              <p:nvPr userDrawn="1"/>
            </p:nvSpPr>
            <p:spPr bwMode="ltGray">
              <a:xfrm>
                <a:off x="1772" y="998"/>
                <a:ext cx="73" cy="25"/>
              </a:xfrm>
              <a:custGeom>
                <a:avLst/>
                <a:gdLst>
                  <a:gd name="T0" fmla="*/ 0 w 145"/>
                  <a:gd name="T1" fmla="*/ 4 h 49"/>
                  <a:gd name="T2" fmla="*/ 73 w 145"/>
                  <a:gd name="T3" fmla="*/ 0 h 49"/>
                  <a:gd name="T4" fmla="*/ 66 w 145"/>
                  <a:gd name="T5" fmla="*/ 25 h 49"/>
                  <a:gd name="T6" fmla="*/ 0 w 145"/>
                  <a:gd name="T7" fmla="*/ 4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gd name="T0" fmla="*/ 41 w 83"/>
                  <a:gd name="T1" fmla="*/ 14 h 117"/>
                  <a:gd name="T2" fmla="*/ 13 w 83"/>
                  <a:gd name="T3" fmla="*/ 0 h 117"/>
                  <a:gd name="T4" fmla="*/ 0 w 83"/>
                  <a:gd name="T5" fmla="*/ 59 h 117"/>
                  <a:gd name="T6" fmla="*/ 41 w 83"/>
                  <a:gd name="T7" fmla="*/ 14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34" name="Freeform 23"/>
              <p:cNvSpPr>
                <a:spLocks/>
              </p:cNvSpPr>
              <p:nvPr userDrawn="1"/>
            </p:nvSpPr>
            <p:spPr bwMode="ltGray">
              <a:xfrm>
                <a:off x="1790" y="894"/>
                <a:ext cx="70" cy="49"/>
              </a:xfrm>
              <a:custGeom>
                <a:avLst/>
                <a:gdLst>
                  <a:gd name="T0" fmla="*/ 0 w 140"/>
                  <a:gd name="T1" fmla="*/ 49 h 98"/>
                  <a:gd name="T2" fmla="*/ 59 w 140"/>
                  <a:gd name="T3" fmla="*/ 0 h 98"/>
                  <a:gd name="T4" fmla="*/ 70 w 140"/>
                  <a:gd name="T5" fmla="*/ 25 h 98"/>
                  <a:gd name="T6" fmla="*/ 0 w 140"/>
                  <a:gd name="T7" fmla="*/ 49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35" name="Freeform 24"/>
              <p:cNvSpPr>
                <a:spLocks/>
              </p:cNvSpPr>
              <p:nvPr userDrawn="1"/>
            </p:nvSpPr>
            <p:spPr bwMode="ltGray">
              <a:xfrm>
                <a:off x="1774" y="998"/>
                <a:ext cx="73" cy="25"/>
              </a:xfrm>
              <a:custGeom>
                <a:avLst/>
                <a:gdLst>
                  <a:gd name="T0" fmla="*/ 0 w 145"/>
                  <a:gd name="T1" fmla="*/ 4 h 49"/>
                  <a:gd name="T2" fmla="*/ 73 w 145"/>
                  <a:gd name="T3" fmla="*/ 0 h 49"/>
                  <a:gd name="T4" fmla="*/ 66 w 145"/>
                  <a:gd name="T5" fmla="*/ 25 h 49"/>
                  <a:gd name="T6" fmla="*/ 0 w 145"/>
                  <a:gd name="T7" fmla="*/ 4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gd name="T0" fmla="*/ 41 w 83"/>
                  <a:gd name="T1" fmla="*/ 14 h 117"/>
                  <a:gd name="T2" fmla="*/ 13 w 83"/>
                  <a:gd name="T3" fmla="*/ 0 h 117"/>
                  <a:gd name="T4" fmla="*/ 0 w 83"/>
                  <a:gd name="T5" fmla="*/ 59 h 117"/>
                  <a:gd name="T6" fmla="*/ 41 w 83"/>
                  <a:gd name="T7" fmla="*/ 14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31" name="Freeform 27"/>
              <p:cNvSpPr>
                <a:spLocks/>
              </p:cNvSpPr>
              <p:nvPr userDrawn="1"/>
            </p:nvSpPr>
            <p:spPr bwMode="ltGray">
              <a:xfrm>
                <a:off x="1786" y="898"/>
                <a:ext cx="70" cy="49"/>
              </a:xfrm>
              <a:custGeom>
                <a:avLst/>
                <a:gdLst>
                  <a:gd name="T0" fmla="*/ 0 w 140"/>
                  <a:gd name="T1" fmla="*/ 49 h 98"/>
                  <a:gd name="T2" fmla="*/ 59 w 140"/>
                  <a:gd name="T3" fmla="*/ 0 h 98"/>
                  <a:gd name="T4" fmla="*/ 70 w 140"/>
                  <a:gd name="T5" fmla="*/ 25 h 98"/>
                  <a:gd name="T6" fmla="*/ 0 w 140"/>
                  <a:gd name="T7" fmla="*/ 49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32" name="Freeform 28"/>
              <p:cNvSpPr>
                <a:spLocks/>
              </p:cNvSpPr>
              <p:nvPr userDrawn="1"/>
            </p:nvSpPr>
            <p:spPr bwMode="ltGray">
              <a:xfrm>
                <a:off x="1772" y="1001"/>
                <a:ext cx="73" cy="25"/>
              </a:xfrm>
              <a:custGeom>
                <a:avLst/>
                <a:gdLst>
                  <a:gd name="T0" fmla="*/ 0 w 145"/>
                  <a:gd name="T1" fmla="*/ 4 h 49"/>
                  <a:gd name="T2" fmla="*/ 73 w 145"/>
                  <a:gd name="T3" fmla="*/ 0 h 49"/>
                  <a:gd name="T4" fmla="*/ 66 w 145"/>
                  <a:gd name="T5" fmla="*/ 25 h 49"/>
                  <a:gd name="T6" fmla="*/ 0 w 145"/>
                  <a:gd name="T7" fmla="*/ 4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gd name="T0" fmla="*/ 41 w 83"/>
                  <a:gd name="T1" fmla="*/ 14 h 117"/>
                  <a:gd name="T2" fmla="*/ 13 w 83"/>
                  <a:gd name="T3" fmla="*/ 0 h 117"/>
                  <a:gd name="T4" fmla="*/ 0 w 83"/>
                  <a:gd name="T5" fmla="*/ 59 h 117"/>
                  <a:gd name="T6" fmla="*/ 41 w 83"/>
                  <a:gd name="T7" fmla="*/ 14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8" name="Freeform 31"/>
              <p:cNvSpPr>
                <a:spLocks/>
              </p:cNvSpPr>
              <p:nvPr userDrawn="1"/>
            </p:nvSpPr>
            <p:spPr bwMode="ltGray">
              <a:xfrm>
                <a:off x="1786" y="894"/>
                <a:ext cx="70" cy="49"/>
              </a:xfrm>
              <a:custGeom>
                <a:avLst/>
                <a:gdLst>
                  <a:gd name="T0" fmla="*/ 0 w 140"/>
                  <a:gd name="T1" fmla="*/ 49 h 98"/>
                  <a:gd name="T2" fmla="*/ 59 w 140"/>
                  <a:gd name="T3" fmla="*/ 0 h 98"/>
                  <a:gd name="T4" fmla="*/ 70 w 140"/>
                  <a:gd name="T5" fmla="*/ 25 h 98"/>
                  <a:gd name="T6" fmla="*/ 0 w 140"/>
                  <a:gd name="T7" fmla="*/ 49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9" name="Freeform 32"/>
              <p:cNvSpPr>
                <a:spLocks/>
              </p:cNvSpPr>
              <p:nvPr userDrawn="1"/>
            </p:nvSpPr>
            <p:spPr bwMode="ltGray">
              <a:xfrm>
                <a:off x="1772" y="998"/>
                <a:ext cx="73" cy="25"/>
              </a:xfrm>
              <a:custGeom>
                <a:avLst/>
                <a:gdLst>
                  <a:gd name="T0" fmla="*/ 0 w 145"/>
                  <a:gd name="T1" fmla="*/ 4 h 49"/>
                  <a:gd name="T2" fmla="*/ 73 w 145"/>
                  <a:gd name="T3" fmla="*/ 0 h 49"/>
                  <a:gd name="T4" fmla="*/ 66 w 145"/>
                  <a:gd name="T5" fmla="*/ 25 h 49"/>
                  <a:gd name="T6" fmla="*/ 0 w 145"/>
                  <a:gd name="T7" fmla="*/ 4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gd name="T0" fmla="*/ 41 w 83"/>
                  <a:gd name="T1" fmla="*/ 14 h 117"/>
                  <a:gd name="T2" fmla="*/ 13 w 83"/>
                  <a:gd name="T3" fmla="*/ 0 h 117"/>
                  <a:gd name="T4" fmla="*/ 0 w 83"/>
                  <a:gd name="T5" fmla="*/ 59 h 117"/>
                  <a:gd name="T6" fmla="*/ 41 w 83"/>
                  <a:gd name="T7" fmla="*/ 14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5" name="Freeform 35"/>
              <p:cNvSpPr>
                <a:spLocks/>
              </p:cNvSpPr>
              <p:nvPr userDrawn="1"/>
            </p:nvSpPr>
            <p:spPr bwMode="ltGray">
              <a:xfrm>
                <a:off x="1786" y="894"/>
                <a:ext cx="70" cy="49"/>
              </a:xfrm>
              <a:custGeom>
                <a:avLst/>
                <a:gdLst>
                  <a:gd name="T0" fmla="*/ 0 w 140"/>
                  <a:gd name="T1" fmla="*/ 49 h 98"/>
                  <a:gd name="T2" fmla="*/ 59 w 140"/>
                  <a:gd name="T3" fmla="*/ 0 h 98"/>
                  <a:gd name="T4" fmla="*/ 70 w 140"/>
                  <a:gd name="T5" fmla="*/ 25 h 98"/>
                  <a:gd name="T6" fmla="*/ 0 w 140"/>
                  <a:gd name="T7" fmla="*/ 49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6" name="Freeform 36"/>
              <p:cNvSpPr>
                <a:spLocks/>
              </p:cNvSpPr>
              <p:nvPr userDrawn="1"/>
            </p:nvSpPr>
            <p:spPr bwMode="ltGray">
              <a:xfrm>
                <a:off x="1772" y="998"/>
                <a:ext cx="73" cy="25"/>
              </a:xfrm>
              <a:custGeom>
                <a:avLst/>
                <a:gdLst>
                  <a:gd name="T0" fmla="*/ 0 w 145"/>
                  <a:gd name="T1" fmla="*/ 4 h 49"/>
                  <a:gd name="T2" fmla="*/ 73 w 145"/>
                  <a:gd name="T3" fmla="*/ 0 h 49"/>
                  <a:gd name="T4" fmla="*/ 66 w 145"/>
                  <a:gd name="T5" fmla="*/ 25 h 49"/>
                  <a:gd name="T6" fmla="*/ 0 w 145"/>
                  <a:gd name="T7" fmla="*/ 4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sp>
          <p:nvSpPr>
            <p:cNvPr id="17" name="Freeform 37"/>
            <p:cNvSpPr>
              <a:spLocks/>
            </p:cNvSpPr>
            <p:nvPr userDrawn="1"/>
          </p:nvSpPr>
          <p:spPr bwMode="ltGray">
            <a:xfrm>
              <a:off x="1217" y="2"/>
              <a:ext cx="862" cy="886"/>
            </a:xfrm>
            <a:custGeom>
              <a:avLst/>
              <a:gdLst>
                <a:gd name="T0" fmla="*/ 0 w 862"/>
                <a:gd name="T1" fmla="*/ 0 h 886"/>
                <a:gd name="T2" fmla="*/ 6 w 862"/>
                <a:gd name="T3" fmla="*/ 107 h 886"/>
                <a:gd name="T4" fmla="*/ 37 w 862"/>
                <a:gd name="T5" fmla="*/ 262 h 886"/>
                <a:gd name="T6" fmla="*/ 83 w 862"/>
                <a:gd name="T7" fmla="*/ 410 h 886"/>
                <a:gd name="T8" fmla="*/ 149 w 862"/>
                <a:gd name="T9" fmla="*/ 546 h 886"/>
                <a:gd name="T10" fmla="*/ 237 w 862"/>
                <a:gd name="T11" fmla="*/ 666 h 886"/>
                <a:gd name="T12" fmla="*/ 338 w 862"/>
                <a:gd name="T13" fmla="*/ 764 h 886"/>
                <a:gd name="T14" fmla="*/ 450 w 862"/>
                <a:gd name="T15" fmla="*/ 838 h 886"/>
                <a:gd name="T16" fmla="*/ 579 w 862"/>
                <a:gd name="T17" fmla="*/ 879 h 886"/>
                <a:gd name="T18" fmla="*/ 714 w 862"/>
                <a:gd name="T19" fmla="*/ 886 h 886"/>
                <a:gd name="T20" fmla="*/ 862 w 862"/>
                <a:gd name="T21" fmla="*/ 851 h 886"/>
                <a:gd name="T22" fmla="*/ 784 w 862"/>
                <a:gd name="T23" fmla="*/ 856 h 886"/>
                <a:gd name="T24" fmla="*/ 700 w 862"/>
                <a:gd name="T25" fmla="*/ 835 h 886"/>
                <a:gd name="T26" fmla="*/ 621 w 862"/>
                <a:gd name="T27" fmla="*/ 794 h 886"/>
                <a:gd name="T28" fmla="*/ 542 w 862"/>
                <a:gd name="T29" fmla="*/ 728 h 886"/>
                <a:gd name="T30" fmla="*/ 466 w 862"/>
                <a:gd name="T31" fmla="*/ 649 h 886"/>
                <a:gd name="T32" fmla="*/ 397 w 862"/>
                <a:gd name="T33" fmla="*/ 557 h 886"/>
                <a:gd name="T34" fmla="*/ 334 w 862"/>
                <a:gd name="T35" fmla="*/ 454 h 886"/>
                <a:gd name="T36" fmla="*/ 279 w 862"/>
                <a:gd name="T37" fmla="*/ 339 h 886"/>
                <a:gd name="T38" fmla="*/ 238 w 862"/>
                <a:gd name="T39" fmla="*/ 225 h 886"/>
                <a:gd name="T40" fmla="*/ 205 w 862"/>
                <a:gd name="T41" fmla="*/ 105 h 886"/>
                <a:gd name="T42" fmla="*/ 184 w 862"/>
                <a:gd name="T43" fmla="*/ 3 h 88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18" name="Freeform 38"/>
            <p:cNvSpPr>
              <a:spLocks/>
            </p:cNvSpPr>
            <p:nvPr userDrawn="1"/>
          </p:nvSpPr>
          <p:spPr bwMode="ltGray">
            <a:xfrm rot="9832527" flipV="1">
              <a:off x="2158" y="102"/>
              <a:ext cx="681" cy="593"/>
            </a:xfrm>
            <a:custGeom>
              <a:avLst/>
              <a:gdLst>
                <a:gd name="T0" fmla="*/ 0 w 257"/>
                <a:gd name="T1" fmla="*/ 0 h 237"/>
                <a:gd name="T2" fmla="*/ 0 w 257"/>
                <a:gd name="T3" fmla="*/ 63 h 237"/>
                <a:gd name="T4" fmla="*/ 8 w 257"/>
                <a:gd name="T5" fmla="*/ 125 h 237"/>
                <a:gd name="T6" fmla="*/ 16 w 257"/>
                <a:gd name="T7" fmla="*/ 188 h 237"/>
                <a:gd name="T8" fmla="*/ 29 w 257"/>
                <a:gd name="T9" fmla="*/ 245 h 237"/>
                <a:gd name="T10" fmla="*/ 48 w 257"/>
                <a:gd name="T11" fmla="*/ 298 h 237"/>
                <a:gd name="T12" fmla="*/ 72 w 257"/>
                <a:gd name="T13" fmla="*/ 353 h 237"/>
                <a:gd name="T14" fmla="*/ 101 w 257"/>
                <a:gd name="T15" fmla="*/ 403 h 237"/>
                <a:gd name="T16" fmla="*/ 135 w 257"/>
                <a:gd name="T17" fmla="*/ 445 h 237"/>
                <a:gd name="T18" fmla="*/ 178 w 257"/>
                <a:gd name="T19" fmla="*/ 485 h 237"/>
                <a:gd name="T20" fmla="*/ 228 w 257"/>
                <a:gd name="T21" fmla="*/ 520 h 237"/>
                <a:gd name="T22" fmla="*/ 281 w 257"/>
                <a:gd name="T23" fmla="*/ 548 h 237"/>
                <a:gd name="T24" fmla="*/ 347 w 257"/>
                <a:gd name="T25" fmla="*/ 570 h 237"/>
                <a:gd name="T26" fmla="*/ 419 w 257"/>
                <a:gd name="T27" fmla="*/ 585 h 237"/>
                <a:gd name="T28" fmla="*/ 498 w 257"/>
                <a:gd name="T29" fmla="*/ 593 h 237"/>
                <a:gd name="T30" fmla="*/ 583 w 257"/>
                <a:gd name="T31" fmla="*/ 590 h 237"/>
                <a:gd name="T32" fmla="*/ 681 w 257"/>
                <a:gd name="T33" fmla="*/ 580 h 237"/>
                <a:gd name="T34" fmla="*/ 594 w 257"/>
                <a:gd name="T35" fmla="*/ 568 h 237"/>
                <a:gd name="T36" fmla="*/ 517 w 257"/>
                <a:gd name="T37" fmla="*/ 550 h 237"/>
                <a:gd name="T38" fmla="*/ 450 w 257"/>
                <a:gd name="T39" fmla="*/ 530 h 237"/>
                <a:gd name="T40" fmla="*/ 392 w 257"/>
                <a:gd name="T41" fmla="*/ 510 h 237"/>
                <a:gd name="T42" fmla="*/ 339 w 257"/>
                <a:gd name="T43" fmla="*/ 483 h 237"/>
                <a:gd name="T44" fmla="*/ 297 w 257"/>
                <a:gd name="T45" fmla="*/ 455 h 237"/>
                <a:gd name="T46" fmla="*/ 257 w 257"/>
                <a:gd name="T47" fmla="*/ 423 h 237"/>
                <a:gd name="T48" fmla="*/ 223 w 257"/>
                <a:gd name="T49" fmla="*/ 388 h 237"/>
                <a:gd name="T50" fmla="*/ 191 w 257"/>
                <a:gd name="T51" fmla="*/ 353 h 237"/>
                <a:gd name="T52" fmla="*/ 162 w 257"/>
                <a:gd name="T53" fmla="*/ 313 h 237"/>
                <a:gd name="T54" fmla="*/ 138 w 257"/>
                <a:gd name="T55" fmla="*/ 268 h 237"/>
                <a:gd name="T56" fmla="*/ 114 w 257"/>
                <a:gd name="T57" fmla="*/ 220 h 237"/>
                <a:gd name="T58" fmla="*/ 87 w 257"/>
                <a:gd name="T59" fmla="*/ 173 h 237"/>
                <a:gd name="T60" fmla="*/ 61 w 257"/>
                <a:gd name="T61" fmla="*/ 118 h 237"/>
                <a:gd name="T62" fmla="*/ 32 w 257"/>
                <a:gd name="T63" fmla="*/ 60 h 237"/>
                <a:gd name="T64" fmla="*/ 0 w 257"/>
                <a:gd name="T65" fmla="*/ 0 h 2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19" name="Freeform 39"/>
            <p:cNvSpPr>
              <a:spLocks/>
            </p:cNvSpPr>
            <p:nvPr userDrawn="1"/>
          </p:nvSpPr>
          <p:spPr bwMode="ltGray">
            <a:xfrm rot="9832527" flipV="1">
              <a:off x="1997" y="858"/>
              <a:ext cx="330" cy="278"/>
            </a:xfrm>
            <a:custGeom>
              <a:avLst/>
              <a:gdLst>
                <a:gd name="T0" fmla="*/ 205 w 124"/>
                <a:gd name="T1" fmla="*/ 0 h 110"/>
                <a:gd name="T2" fmla="*/ 330 w 124"/>
                <a:gd name="T3" fmla="*/ 273 h 110"/>
                <a:gd name="T4" fmla="*/ 319 w 124"/>
                <a:gd name="T5" fmla="*/ 270 h 110"/>
                <a:gd name="T6" fmla="*/ 285 w 124"/>
                <a:gd name="T7" fmla="*/ 265 h 110"/>
                <a:gd name="T8" fmla="*/ 237 w 124"/>
                <a:gd name="T9" fmla="*/ 255 h 110"/>
                <a:gd name="T10" fmla="*/ 181 w 124"/>
                <a:gd name="T11" fmla="*/ 250 h 110"/>
                <a:gd name="T12" fmla="*/ 120 w 124"/>
                <a:gd name="T13" fmla="*/ 245 h 110"/>
                <a:gd name="T14" fmla="*/ 67 w 124"/>
                <a:gd name="T15" fmla="*/ 248 h 110"/>
                <a:gd name="T16" fmla="*/ 24 w 124"/>
                <a:gd name="T17" fmla="*/ 258 h 110"/>
                <a:gd name="T18" fmla="*/ 0 w 124"/>
                <a:gd name="T19" fmla="*/ 278 h 110"/>
                <a:gd name="T20" fmla="*/ 11 w 124"/>
                <a:gd name="T21" fmla="*/ 248 h 110"/>
                <a:gd name="T22" fmla="*/ 21 w 124"/>
                <a:gd name="T23" fmla="*/ 225 h 110"/>
                <a:gd name="T24" fmla="*/ 43 w 124"/>
                <a:gd name="T25" fmla="*/ 207 h 110"/>
                <a:gd name="T26" fmla="*/ 67 w 124"/>
                <a:gd name="T27" fmla="*/ 192 h 110"/>
                <a:gd name="T28" fmla="*/ 96 w 124"/>
                <a:gd name="T29" fmla="*/ 182 h 110"/>
                <a:gd name="T30" fmla="*/ 125 w 124"/>
                <a:gd name="T31" fmla="*/ 179 h 110"/>
                <a:gd name="T32" fmla="*/ 157 w 124"/>
                <a:gd name="T33" fmla="*/ 179 h 110"/>
                <a:gd name="T34" fmla="*/ 192 w 124"/>
                <a:gd name="T35" fmla="*/ 187 h 110"/>
                <a:gd name="T36" fmla="*/ 194 w 124"/>
                <a:gd name="T37" fmla="*/ 179 h 110"/>
                <a:gd name="T38" fmla="*/ 186 w 124"/>
                <a:gd name="T39" fmla="*/ 142 h 110"/>
                <a:gd name="T40" fmla="*/ 178 w 124"/>
                <a:gd name="T41" fmla="*/ 96 h 110"/>
                <a:gd name="T42" fmla="*/ 173 w 124"/>
                <a:gd name="T43" fmla="*/ 76 h 110"/>
                <a:gd name="T44" fmla="*/ 168 w 124"/>
                <a:gd name="T45" fmla="*/ 76 h 110"/>
                <a:gd name="T46" fmla="*/ 162 w 124"/>
                <a:gd name="T47" fmla="*/ 73 h 110"/>
                <a:gd name="T48" fmla="*/ 157 w 124"/>
                <a:gd name="T49" fmla="*/ 66 h 110"/>
                <a:gd name="T50" fmla="*/ 152 w 124"/>
                <a:gd name="T51" fmla="*/ 58 h 110"/>
                <a:gd name="T52" fmla="*/ 152 w 124"/>
                <a:gd name="T53" fmla="*/ 48 h 110"/>
                <a:gd name="T54" fmla="*/ 157 w 124"/>
                <a:gd name="T55" fmla="*/ 35 h 110"/>
                <a:gd name="T56" fmla="*/ 176 w 124"/>
                <a:gd name="T57" fmla="*/ 20 h 110"/>
                <a:gd name="T58" fmla="*/ 205 w 124"/>
                <a:gd name="T59" fmla="*/ 0 h 1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 name="Freeform 40"/>
            <p:cNvSpPr>
              <a:spLocks/>
            </p:cNvSpPr>
            <p:nvPr userDrawn="1"/>
          </p:nvSpPr>
          <p:spPr bwMode="ltGray">
            <a:xfrm rot="9832527" flipV="1">
              <a:off x="2224" y="808"/>
              <a:ext cx="123" cy="233"/>
            </a:xfrm>
            <a:custGeom>
              <a:avLst/>
              <a:gdLst>
                <a:gd name="T0" fmla="*/ 83 w 46"/>
                <a:gd name="T1" fmla="*/ 0 h 94"/>
                <a:gd name="T2" fmla="*/ 53 w 46"/>
                <a:gd name="T3" fmla="*/ 94 h 94"/>
                <a:gd name="T4" fmla="*/ 40 w 46"/>
                <a:gd name="T5" fmla="*/ 154 h 94"/>
                <a:gd name="T6" fmla="*/ 29 w 46"/>
                <a:gd name="T7" fmla="*/ 196 h 94"/>
                <a:gd name="T8" fmla="*/ 0 w 46"/>
                <a:gd name="T9" fmla="*/ 233 h 94"/>
                <a:gd name="T10" fmla="*/ 32 w 46"/>
                <a:gd name="T11" fmla="*/ 218 h 94"/>
                <a:gd name="T12" fmla="*/ 62 w 46"/>
                <a:gd name="T13" fmla="*/ 198 h 94"/>
                <a:gd name="T14" fmla="*/ 86 w 46"/>
                <a:gd name="T15" fmla="*/ 171 h 94"/>
                <a:gd name="T16" fmla="*/ 107 w 46"/>
                <a:gd name="T17" fmla="*/ 141 h 94"/>
                <a:gd name="T18" fmla="*/ 120 w 46"/>
                <a:gd name="T19" fmla="*/ 109 h 94"/>
                <a:gd name="T20" fmla="*/ 123 w 46"/>
                <a:gd name="T21" fmla="*/ 74 h 94"/>
                <a:gd name="T22" fmla="*/ 112 w 46"/>
                <a:gd name="T23" fmla="*/ 37 h 94"/>
                <a:gd name="T24" fmla="*/ 83 w 46"/>
                <a:gd name="T25" fmla="*/ 0 h 9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1" name="Freeform 41"/>
            <p:cNvSpPr>
              <a:spLocks/>
            </p:cNvSpPr>
            <p:nvPr userDrawn="1"/>
          </p:nvSpPr>
          <p:spPr bwMode="ltGray">
            <a:xfrm>
              <a:off x="1603" y="0"/>
              <a:ext cx="124" cy="121"/>
            </a:xfrm>
            <a:custGeom>
              <a:avLst/>
              <a:gdLst>
                <a:gd name="T0" fmla="*/ 124 w 124"/>
                <a:gd name="T1" fmla="*/ 0 h 121"/>
                <a:gd name="T2" fmla="*/ 113 w 124"/>
                <a:gd name="T3" fmla="*/ 9 h 121"/>
                <a:gd name="T4" fmla="*/ 99 w 124"/>
                <a:gd name="T5" fmla="*/ 25 h 121"/>
                <a:gd name="T6" fmla="*/ 81 w 124"/>
                <a:gd name="T7" fmla="*/ 41 h 121"/>
                <a:gd name="T8" fmla="*/ 63 w 124"/>
                <a:gd name="T9" fmla="*/ 54 h 121"/>
                <a:gd name="T10" fmla="*/ 41 w 124"/>
                <a:gd name="T11" fmla="*/ 66 h 121"/>
                <a:gd name="T12" fmla="*/ 22 w 124"/>
                <a:gd name="T13" fmla="*/ 74 h 121"/>
                <a:gd name="T14" fmla="*/ 0 w 124"/>
                <a:gd name="T15" fmla="*/ 75 h 121"/>
                <a:gd name="T16" fmla="*/ 10 w 124"/>
                <a:gd name="T17" fmla="*/ 96 h 121"/>
                <a:gd name="T18" fmla="*/ 23 w 124"/>
                <a:gd name="T19" fmla="*/ 113 h 121"/>
                <a:gd name="T20" fmla="*/ 41 w 124"/>
                <a:gd name="T21" fmla="*/ 121 h 121"/>
                <a:gd name="T22" fmla="*/ 60 w 124"/>
                <a:gd name="T23" fmla="*/ 121 h 121"/>
                <a:gd name="T24" fmla="*/ 83 w 124"/>
                <a:gd name="T25" fmla="*/ 111 h 121"/>
                <a:gd name="T26" fmla="*/ 101 w 124"/>
                <a:gd name="T27" fmla="*/ 88 h 121"/>
                <a:gd name="T28" fmla="*/ 116 w 124"/>
                <a:gd name="T29" fmla="*/ 53 h 121"/>
                <a:gd name="T30" fmla="*/ 124 w 124"/>
                <a:gd name="T31" fmla="*/ 0 h 1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2" name="Freeform 42"/>
            <p:cNvSpPr>
              <a:spLocks/>
            </p:cNvSpPr>
            <p:nvPr userDrawn="1"/>
          </p:nvSpPr>
          <p:spPr bwMode="ltGray">
            <a:xfrm rot="9832527" flipV="1">
              <a:off x="2173" y="1238"/>
              <a:ext cx="393" cy="2300"/>
            </a:xfrm>
            <a:custGeom>
              <a:avLst/>
              <a:gdLst>
                <a:gd name="T0" fmla="*/ 0 w 149"/>
                <a:gd name="T1" fmla="*/ 0 h 704"/>
                <a:gd name="T2" fmla="*/ 16 w 149"/>
                <a:gd name="T3" fmla="*/ 20 h 704"/>
                <a:gd name="T4" fmla="*/ 42 w 149"/>
                <a:gd name="T5" fmla="*/ 46 h 704"/>
                <a:gd name="T6" fmla="*/ 74 w 149"/>
                <a:gd name="T7" fmla="*/ 78 h 704"/>
                <a:gd name="T8" fmla="*/ 108 w 149"/>
                <a:gd name="T9" fmla="*/ 121 h 704"/>
                <a:gd name="T10" fmla="*/ 153 w 149"/>
                <a:gd name="T11" fmla="*/ 173 h 704"/>
                <a:gd name="T12" fmla="*/ 193 w 149"/>
                <a:gd name="T13" fmla="*/ 229 h 704"/>
                <a:gd name="T14" fmla="*/ 232 w 149"/>
                <a:gd name="T15" fmla="*/ 294 h 704"/>
                <a:gd name="T16" fmla="*/ 264 w 149"/>
                <a:gd name="T17" fmla="*/ 369 h 704"/>
                <a:gd name="T18" fmla="*/ 295 w 149"/>
                <a:gd name="T19" fmla="*/ 448 h 704"/>
                <a:gd name="T20" fmla="*/ 317 w 149"/>
                <a:gd name="T21" fmla="*/ 539 h 704"/>
                <a:gd name="T22" fmla="*/ 327 w 149"/>
                <a:gd name="T23" fmla="*/ 640 h 704"/>
                <a:gd name="T24" fmla="*/ 332 w 149"/>
                <a:gd name="T25" fmla="*/ 745 h 704"/>
                <a:gd name="T26" fmla="*/ 317 w 149"/>
                <a:gd name="T27" fmla="*/ 863 h 704"/>
                <a:gd name="T28" fmla="*/ 287 w 149"/>
                <a:gd name="T29" fmla="*/ 987 h 704"/>
                <a:gd name="T30" fmla="*/ 243 w 149"/>
                <a:gd name="T31" fmla="*/ 1117 h 704"/>
                <a:gd name="T32" fmla="*/ 177 w 149"/>
                <a:gd name="T33" fmla="*/ 1261 h 704"/>
                <a:gd name="T34" fmla="*/ 103 w 149"/>
                <a:gd name="T35" fmla="*/ 1424 h 704"/>
                <a:gd name="T36" fmla="*/ 55 w 149"/>
                <a:gd name="T37" fmla="*/ 1575 h 704"/>
                <a:gd name="T38" fmla="*/ 26 w 149"/>
                <a:gd name="T39" fmla="*/ 1715 h 704"/>
                <a:gd name="T40" fmla="*/ 16 w 149"/>
                <a:gd name="T41" fmla="*/ 1849 h 704"/>
                <a:gd name="T42" fmla="*/ 16 w 149"/>
                <a:gd name="T43" fmla="*/ 1977 h 704"/>
                <a:gd name="T44" fmla="*/ 21 w 149"/>
                <a:gd name="T45" fmla="*/ 2094 h 704"/>
                <a:gd name="T46" fmla="*/ 32 w 149"/>
                <a:gd name="T47" fmla="*/ 2199 h 704"/>
                <a:gd name="T48" fmla="*/ 37 w 149"/>
                <a:gd name="T49" fmla="*/ 2300 h 704"/>
                <a:gd name="T50" fmla="*/ 108 w 149"/>
                <a:gd name="T51" fmla="*/ 2248 h 704"/>
                <a:gd name="T52" fmla="*/ 103 w 149"/>
                <a:gd name="T53" fmla="*/ 2222 h 704"/>
                <a:gd name="T54" fmla="*/ 95 w 149"/>
                <a:gd name="T55" fmla="*/ 2146 h 704"/>
                <a:gd name="T56" fmla="*/ 87 w 149"/>
                <a:gd name="T57" fmla="*/ 2032 h 704"/>
                <a:gd name="T58" fmla="*/ 92 w 149"/>
                <a:gd name="T59" fmla="*/ 1879 h 704"/>
                <a:gd name="T60" fmla="*/ 108 w 149"/>
                <a:gd name="T61" fmla="*/ 1696 h 704"/>
                <a:gd name="T62" fmla="*/ 153 w 149"/>
                <a:gd name="T63" fmla="*/ 1487 h 704"/>
                <a:gd name="T64" fmla="*/ 227 w 149"/>
                <a:gd name="T65" fmla="*/ 1261 h 704"/>
                <a:gd name="T66" fmla="*/ 340 w 149"/>
                <a:gd name="T67" fmla="*/ 1023 h 704"/>
                <a:gd name="T68" fmla="*/ 377 w 149"/>
                <a:gd name="T69" fmla="*/ 912 h 704"/>
                <a:gd name="T70" fmla="*/ 393 w 149"/>
                <a:gd name="T71" fmla="*/ 768 h 704"/>
                <a:gd name="T72" fmla="*/ 380 w 149"/>
                <a:gd name="T73" fmla="*/ 601 h 704"/>
                <a:gd name="T74" fmla="*/ 346 w 149"/>
                <a:gd name="T75" fmla="*/ 438 h 704"/>
                <a:gd name="T76" fmla="*/ 287 w 149"/>
                <a:gd name="T77" fmla="*/ 278 h 704"/>
                <a:gd name="T78" fmla="*/ 214 w 149"/>
                <a:gd name="T79" fmla="*/ 144 h 704"/>
                <a:gd name="T80" fmla="*/ 116 w 149"/>
                <a:gd name="T81" fmla="*/ 46 h 704"/>
                <a:gd name="T82" fmla="*/ 0 w 149"/>
                <a:gd name="T83" fmla="*/ 0 h 7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3" name="Freeform 43"/>
            <p:cNvSpPr>
              <a:spLocks/>
            </p:cNvSpPr>
            <p:nvPr userDrawn="1"/>
          </p:nvSpPr>
          <p:spPr bwMode="ltGray">
            <a:xfrm>
              <a:off x="0" y="1848"/>
              <a:ext cx="36" cy="132"/>
            </a:xfrm>
            <a:custGeom>
              <a:avLst/>
              <a:gdLst>
                <a:gd name="T0" fmla="*/ 0 w 36"/>
                <a:gd name="T1" fmla="*/ 0 h 132"/>
                <a:gd name="T2" fmla="*/ 36 w 36"/>
                <a:gd name="T3" fmla="*/ 12 h 132"/>
                <a:gd name="T4" fmla="*/ 0 w 36"/>
                <a:gd name="T5" fmla="*/ 132 h 132"/>
                <a:gd name="T6" fmla="*/ 0 w 36"/>
                <a:gd name="T7" fmla="*/ 0 h 13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 h="132">
                  <a:moveTo>
                    <a:pt x="0" y="0"/>
                  </a:moveTo>
                  <a:lnTo>
                    <a:pt x="36" y="12"/>
                  </a:lnTo>
                  <a:lnTo>
                    <a:pt x="0" y="132"/>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
        <p:nvSpPr>
          <p:cNvPr id="47" name="Rectangle 45"/>
          <p:cNvSpPr>
            <a:spLocks noGrp="1" noChangeArrowheads="1"/>
          </p:cNvSpPr>
          <p:nvPr>
            <p:ph type="ftr" sz="quarter" idx="11"/>
          </p:nvPr>
        </p:nvSpPr>
        <p:spPr/>
        <p:txBody>
          <a:bodyPr/>
          <a:lstStyle>
            <a:lvl1pPr>
              <a:defRPr>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
        <p:nvSpPr>
          <p:cNvPr id="48" name="Rectangle 46"/>
          <p:cNvSpPr>
            <a:spLocks noGrp="1" noChangeArrowheads="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34E952D-BA4A-4D54-A737-CF0197594455}" type="slidenum">
              <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82868426"/>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
        <p:nvSpPr>
          <p:cNvPr id="5" name="Rectangle 48"/>
          <p:cNvSpPr>
            <a:spLocks noGrp="1" noChangeArrowheads="1"/>
          </p:cNvSpPr>
          <p:nvPr>
            <p:ph type="ftr" sz="quarter" idx="11"/>
          </p:nvPr>
        </p:nvSpPr>
        <p:spPr/>
        <p:txBody>
          <a:bodyPr/>
          <a:lstStyle>
            <a:lvl1pPr>
              <a:defRPr>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
        <p:nvSpPr>
          <p:cNvPr id="6" name="Rectangle 49"/>
          <p:cNvSpPr>
            <a:spLocks noGrp="1" noChangeArrowheads="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2E4E911-76B7-4409-9078-ABD489C165B2}" type="slidenum">
              <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57995424"/>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
        <p:nvSpPr>
          <p:cNvPr id="5" name="Rectangle 48"/>
          <p:cNvSpPr>
            <a:spLocks noGrp="1" noChangeArrowheads="1"/>
          </p:cNvSpPr>
          <p:nvPr>
            <p:ph type="ftr" sz="quarter" idx="11"/>
          </p:nvPr>
        </p:nvSpPr>
        <p:spPr/>
        <p:txBody>
          <a:bodyPr/>
          <a:lstStyle>
            <a:lvl1pPr>
              <a:defRPr>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
        <p:nvSpPr>
          <p:cNvPr id="6" name="Rectangle 49"/>
          <p:cNvSpPr>
            <a:spLocks noGrp="1" noChangeArrowheads="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DB369E8-05AE-424B-924D-52230EC1A89A}" type="slidenum">
              <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9262697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
        <p:nvSpPr>
          <p:cNvPr id="6" name="Rectangle 48"/>
          <p:cNvSpPr>
            <a:spLocks noGrp="1" noChangeArrowheads="1"/>
          </p:cNvSpPr>
          <p:nvPr>
            <p:ph type="ftr" sz="quarter" idx="11"/>
          </p:nvPr>
        </p:nvSpPr>
        <p:spPr/>
        <p:txBody>
          <a:bodyPr/>
          <a:lstStyle>
            <a:lvl1pPr>
              <a:defRPr>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
        <p:nvSpPr>
          <p:cNvPr id="7" name="Rectangle 49"/>
          <p:cNvSpPr>
            <a:spLocks noGrp="1" noChangeArrowheads="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F38631C-B8D9-4698-9F19-96A9B8AF8D93}" type="slidenum">
              <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67087402"/>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
        <p:nvSpPr>
          <p:cNvPr id="8" name="Rectangle 48"/>
          <p:cNvSpPr>
            <a:spLocks noGrp="1" noChangeArrowheads="1"/>
          </p:cNvSpPr>
          <p:nvPr>
            <p:ph type="ftr" sz="quarter" idx="11"/>
          </p:nvPr>
        </p:nvSpPr>
        <p:spPr/>
        <p:txBody>
          <a:bodyPr/>
          <a:lstStyle>
            <a:lvl1pPr>
              <a:defRPr>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
        <p:nvSpPr>
          <p:cNvPr id="9" name="Rectangle 49"/>
          <p:cNvSpPr>
            <a:spLocks noGrp="1" noChangeArrowheads="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17E60E8-34C8-4ED5-8642-92206DD88396}" type="slidenum">
              <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938490313"/>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
        <p:nvSpPr>
          <p:cNvPr id="4" name="Rectangle 48"/>
          <p:cNvSpPr>
            <a:spLocks noGrp="1" noChangeArrowheads="1"/>
          </p:cNvSpPr>
          <p:nvPr>
            <p:ph type="ftr" sz="quarter" idx="11"/>
          </p:nvPr>
        </p:nvSpPr>
        <p:spPr/>
        <p:txBody>
          <a:bodyPr/>
          <a:lstStyle>
            <a:lvl1pPr>
              <a:defRPr>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
        <p:nvSpPr>
          <p:cNvPr id="5" name="Rectangle 49"/>
          <p:cNvSpPr>
            <a:spLocks noGrp="1" noChangeArrowheads="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1018A1E-E846-46A9-8E82-555CA9745EFC}" type="slidenum">
              <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14834880"/>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
        <p:nvSpPr>
          <p:cNvPr id="3" name="Rectangle 48"/>
          <p:cNvSpPr>
            <a:spLocks noGrp="1" noChangeArrowheads="1"/>
          </p:cNvSpPr>
          <p:nvPr>
            <p:ph type="ftr" sz="quarter" idx="11"/>
          </p:nvPr>
        </p:nvSpPr>
        <p:spPr/>
        <p:txBody>
          <a:bodyPr/>
          <a:lstStyle>
            <a:lvl1pPr>
              <a:defRPr>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
        <p:nvSpPr>
          <p:cNvPr id="4" name="Rectangle 49"/>
          <p:cNvSpPr>
            <a:spLocks noGrp="1" noChangeArrowheads="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9CF5466-4650-4885-BDE2-B88ECD24C109}" type="slidenum">
              <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33417009"/>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
        <p:nvSpPr>
          <p:cNvPr id="6" name="Rectangle 48"/>
          <p:cNvSpPr>
            <a:spLocks noGrp="1" noChangeArrowheads="1"/>
          </p:cNvSpPr>
          <p:nvPr>
            <p:ph type="ftr" sz="quarter" idx="11"/>
          </p:nvPr>
        </p:nvSpPr>
        <p:spPr/>
        <p:txBody>
          <a:bodyPr/>
          <a:lstStyle>
            <a:lvl1pPr>
              <a:defRPr>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
        <p:nvSpPr>
          <p:cNvPr id="7" name="Rectangle 49"/>
          <p:cNvSpPr>
            <a:spLocks noGrp="1" noChangeArrowheads="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965F751-7B31-4592-8834-C83C8090A0A4}" type="slidenum">
              <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74145447"/>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
        <p:nvSpPr>
          <p:cNvPr id="6" name="Rectangle 48"/>
          <p:cNvSpPr>
            <a:spLocks noGrp="1" noChangeArrowheads="1"/>
          </p:cNvSpPr>
          <p:nvPr>
            <p:ph type="ftr" sz="quarter" idx="11"/>
          </p:nvPr>
        </p:nvSpPr>
        <p:spPr/>
        <p:txBody>
          <a:bodyPr/>
          <a:lstStyle>
            <a:lvl1pPr>
              <a:defRPr>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
        <p:nvSpPr>
          <p:cNvPr id="7" name="Rectangle 49"/>
          <p:cNvSpPr>
            <a:spLocks noGrp="1" noChangeArrowheads="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2B3EE84-47EA-4938-8D2E-55D2AD882DB8}" type="slidenum">
              <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999226480"/>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
        <p:nvSpPr>
          <p:cNvPr id="5" name="Rectangle 48"/>
          <p:cNvSpPr>
            <a:spLocks noGrp="1" noChangeArrowheads="1"/>
          </p:cNvSpPr>
          <p:nvPr>
            <p:ph type="ftr" sz="quarter" idx="11"/>
          </p:nvPr>
        </p:nvSpPr>
        <p:spPr/>
        <p:txBody>
          <a:bodyPr/>
          <a:lstStyle>
            <a:lvl1pPr>
              <a:defRPr>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
        <p:nvSpPr>
          <p:cNvPr id="6" name="Rectangle 49"/>
          <p:cNvSpPr>
            <a:spLocks noGrp="1" noChangeArrowheads="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B0B3ED4-2BF8-4430-9ABB-63D104F083D4}" type="slidenum">
              <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9542843"/>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p:txBody>
          <a:bodyPr/>
          <a:lstStyle>
            <a:lvl1pPr>
              <a:defRPr>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
        <p:nvSpPr>
          <p:cNvPr id="5" name="Rectangle 48"/>
          <p:cNvSpPr>
            <a:spLocks noGrp="1" noChangeArrowheads="1"/>
          </p:cNvSpPr>
          <p:nvPr>
            <p:ph type="ftr" sz="quarter" idx="11"/>
          </p:nvPr>
        </p:nvSpPr>
        <p:spPr/>
        <p:txBody>
          <a:bodyPr/>
          <a:lstStyle>
            <a:lvl1pPr>
              <a:defRPr>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
        <p:nvSpPr>
          <p:cNvPr id="6" name="Rectangle 49"/>
          <p:cNvSpPr>
            <a:spLocks noGrp="1" noChangeArrowheads="1"/>
          </p:cNvSpPr>
          <p:nvPr>
            <p:ph type="sldNum" sz="quarter" idx="12"/>
          </p:nvPr>
        </p:nvSpPr>
        <p:spPr/>
        <p:txBody>
          <a:bodyPr/>
          <a:lstStyle>
            <a:lvl1pPr>
              <a:defRPr>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2662525-5DC8-41F1-870D-1CDE5BB1A5B0}" type="slidenum">
              <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676869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18" Type="http://schemas.openxmlformats.org/officeDocument/2006/relationships/slideLayout" Target="../slideLayouts/slideLayout5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slideLayout" Target="../slideLayouts/slideLayout51.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19" Type="http://schemas.openxmlformats.org/officeDocument/2006/relationships/theme" Target="../theme/theme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0.xml"/><Relationship Id="rId13" Type="http://schemas.openxmlformats.org/officeDocument/2006/relationships/slideLayout" Target="../slideLayouts/slideLayout65.xml"/><Relationship Id="rId18" Type="http://schemas.openxmlformats.org/officeDocument/2006/relationships/theme" Target="../theme/theme5.xml"/><Relationship Id="rId3" Type="http://schemas.openxmlformats.org/officeDocument/2006/relationships/slideLayout" Target="../slideLayouts/slideLayout55.xml"/><Relationship Id="rId7" Type="http://schemas.openxmlformats.org/officeDocument/2006/relationships/slideLayout" Target="../slideLayouts/slideLayout59.xml"/><Relationship Id="rId12" Type="http://schemas.openxmlformats.org/officeDocument/2006/relationships/slideLayout" Target="../slideLayouts/slideLayout64.xml"/><Relationship Id="rId17" Type="http://schemas.openxmlformats.org/officeDocument/2006/relationships/slideLayout" Target="../slideLayouts/slideLayout69.xml"/><Relationship Id="rId2" Type="http://schemas.openxmlformats.org/officeDocument/2006/relationships/slideLayout" Target="../slideLayouts/slideLayout54.xml"/><Relationship Id="rId16" Type="http://schemas.openxmlformats.org/officeDocument/2006/relationships/slideLayout" Target="../slideLayouts/slideLayout68.xml"/><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slideLayout" Target="../slideLayouts/slideLayout63.xml"/><Relationship Id="rId5" Type="http://schemas.openxmlformats.org/officeDocument/2006/relationships/slideLayout" Target="../slideLayouts/slideLayout57.xml"/><Relationship Id="rId15" Type="http://schemas.openxmlformats.org/officeDocument/2006/relationships/slideLayout" Target="../slideLayouts/slideLayout67.xml"/><Relationship Id="rId10" Type="http://schemas.openxmlformats.org/officeDocument/2006/relationships/slideLayout" Target="../slideLayouts/slideLayout62.xml"/><Relationship Id="rId4" Type="http://schemas.openxmlformats.org/officeDocument/2006/relationships/slideLayout" Target="../slideLayouts/slideLayout56.xml"/><Relationship Id="rId9" Type="http://schemas.openxmlformats.org/officeDocument/2006/relationships/slideLayout" Target="../slideLayouts/slideLayout61.xml"/><Relationship Id="rId14" Type="http://schemas.openxmlformats.org/officeDocument/2006/relationships/slideLayout" Target="../slideLayouts/slideLayout66.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7.xml"/><Relationship Id="rId13" Type="http://schemas.openxmlformats.org/officeDocument/2006/relationships/image" Target="../media/image4.jpeg"/><Relationship Id="rId3" Type="http://schemas.openxmlformats.org/officeDocument/2006/relationships/slideLayout" Target="../slideLayouts/slideLayout72.xml"/><Relationship Id="rId7" Type="http://schemas.openxmlformats.org/officeDocument/2006/relationships/slideLayout" Target="../slideLayouts/slideLayout76.xml"/><Relationship Id="rId12" Type="http://schemas.openxmlformats.org/officeDocument/2006/relationships/theme" Target="../theme/theme6.xml"/><Relationship Id="rId2" Type="http://schemas.openxmlformats.org/officeDocument/2006/relationships/slideLayout" Target="../slideLayouts/slideLayout71.xml"/><Relationship Id="rId1" Type="http://schemas.openxmlformats.org/officeDocument/2006/relationships/slideLayout" Target="../slideLayouts/slideLayout70.xml"/><Relationship Id="rId6" Type="http://schemas.openxmlformats.org/officeDocument/2006/relationships/slideLayout" Target="../slideLayouts/slideLayout75.xml"/><Relationship Id="rId11" Type="http://schemas.openxmlformats.org/officeDocument/2006/relationships/slideLayout" Target="../slideLayouts/slideLayout80.xml"/><Relationship Id="rId5" Type="http://schemas.openxmlformats.org/officeDocument/2006/relationships/slideLayout" Target="../slideLayouts/slideLayout74.xml"/><Relationship Id="rId10" Type="http://schemas.openxmlformats.org/officeDocument/2006/relationships/slideLayout" Target="../slideLayouts/slideLayout79.xml"/><Relationship Id="rId4" Type="http://schemas.openxmlformats.org/officeDocument/2006/relationships/slideLayout" Target="../slideLayouts/slideLayout73.xml"/><Relationship Id="rId9" Type="http://schemas.openxmlformats.org/officeDocument/2006/relationships/slideLayout" Target="../slideLayouts/slideLayout78.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8.xml"/><Relationship Id="rId13" Type="http://schemas.openxmlformats.org/officeDocument/2006/relationships/image" Target="../media/image6.jpeg"/><Relationship Id="rId3" Type="http://schemas.openxmlformats.org/officeDocument/2006/relationships/slideLayout" Target="../slideLayouts/slideLayout83.xml"/><Relationship Id="rId7" Type="http://schemas.openxmlformats.org/officeDocument/2006/relationships/slideLayout" Target="../slideLayouts/slideLayout87.xml"/><Relationship Id="rId12" Type="http://schemas.openxmlformats.org/officeDocument/2006/relationships/theme" Target="../theme/theme7.xml"/><Relationship Id="rId2" Type="http://schemas.openxmlformats.org/officeDocument/2006/relationships/slideLayout" Target="../slideLayouts/slideLayout82.xml"/><Relationship Id="rId1" Type="http://schemas.openxmlformats.org/officeDocument/2006/relationships/slideLayout" Target="../slideLayouts/slideLayout81.xml"/><Relationship Id="rId6" Type="http://schemas.openxmlformats.org/officeDocument/2006/relationships/slideLayout" Target="../slideLayouts/slideLayout86.xml"/><Relationship Id="rId11" Type="http://schemas.openxmlformats.org/officeDocument/2006/relationships/slideLayout" Target="../slideLayouts/slideLayout91.xml"/><Relationship Id="rId5" Type="http://schemas.openxmlformats.org/officeDocument/2006/relationships/slideLayout" Target="../slideLayouts/slideLayout85.xml"/><Relationship Id="rId10" Type="http://schemas.openxmlformats.org/officeDocument/2006/relationships/slideLayout" Target="../slideLayouts/slideLayout90.xml"/><Relationship Id="rId4" Type="http://schemas.openxmlformats.org/officeDocument/2006/relationships/slideLayout" Target="../slideLayouts/slideLayout84.xml"/><Relationship Id="rId9" Type="http://schemas.openxmlformats.org/officeDocument/2006/relationships/slideLayout" Target="../slideLayouts/slideLayout89.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9.xml"/><Relationship Id="rId3" Type="http://schemas.openxmlformats.org/officeDocument/2006/relationships/slideLayout" Target="../slideLayouts/slideLayout94.xml"/><Relationship Id="rId7" Type="http://schemas.openxmlformats.org/officeDocument/2006/relationships/slideLayout" Target="../slideLayouts/slideLayout98.xml"/><Relationship Id="rId12" Type="http://schemas.openxmlformats.org/officeDocument/2006/relationships/theme" Target="../theme/theme8.xml"/><Relationship Id="rId2" Type="http://schemas.openxmlformats.org/officeDocument/2006/relationships/slideLayout" Target="../slideLayouts/slideLayout93.xml"/><Relationship Id="rId1" Type="http://schemas.openxmlformats.org/officeDocument/2006/relationships/slideLayout" Target="../slideLayouts/slideLayout92.xml"/><Relationship Id="rId6" Type="http://schemas.openxmlformats.org/officeDocument/2006/relationships/slideLayout" Target="../slideLayouts/slideLayout97.xml"/><Relationship Id="rId11" Type="http://schemas.openxmlformats.org/officeDocument/2006/relationships/slideLayout" Target="../slideLayouts/slideLayout102.xml"/><Relationship Id="rId5" Type="http://schemas.openxmlformats.org/officeDocument/2006/relationships/slideLayout" Target="../slideLayouts/slideLayout96.xml"/><Relationship Id="rId10" Type="http://schemas.openxmlformats.org/officeDocument/2006/relationships/slideLayout" Target="../slideLayouts/slideLayout101.xml"/><Relationship Id="rId4" Type="http://schemas.openxmlformats.org/officeDocument/2006/relationships/slideLayout" Target="../slideLayouts/slideLayout95.xml"/><Relationship Id="rId9" Type="http://schemas.openxmlformats.org/officeDocument/2006/relationships/slideLayout" Target="../slideLayouts/slideLayout100.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0.xml"/><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theme" Target="../theme/theme9.xml"/><Relationship Id="rId2" Type="http://schemas.openxmlformats.org/officeDocument/2006/relationships/slideLayout" Target="../slideLayouts/slideLayout104.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074" name="Group 2"/>
          <p:cNvGrpSpPr>
            <a:grpSpLocks/>
          </p:cNvGrpSpPr>
          <p:nvPr/>
        </p:nvGrpSpPr>
        <p:grpSpPr bwMode="auto">
          <a:xfrm>
            <a:off x="-3238500" y="0"/>
            <a:ext cx="11925300" cy="3810000"/>
            <a:chOff x="-2040" y="0"/>
            <a:chExt cx="7512" cy="2400"/>
          </a:xfrm>
        </p:grpSpPr>
        <p:sp>
          <p:nvSpPr>
            <p:cNvPr id="3080" name="AutoShape 3"/>
            <p:cNvSpPr>
              <a:spLocks noChangeArrowheads="1"/>
            </p:cNvSpPr>
            <p:nvPr/>
          </p:nvSpPr>
          <p:spPr bwMode="auto">
            <a:xfrm>
              <a:off x="-2040" y="432"/>
              <a:ext cx="2592" cy="1968"/>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296 w 64000"/>
                <a:gd name="T28" fmla="*/ -26244 h 64000"/>
                <a:gd name="T29" fmla="*/ 50296 w 64000"/>
                <a:gd name="T30" fmla="*/ 26244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3081" name="AutoShape 4"/>
            <p:cNvSpPr>
              <a:spLocks noChangeArrowheads="1"/>
            </p:cNvSpPr>
            <p:nvPr/>
          </p:nvSpPr>
          <p:spPr bwMode="auto">
            <a:xfrm>
              <a:off x="-1528" y="0"/>
              <a:ext cx="1949" cy="1987"/>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077 w 64000"/>
                <a:gd name="T28" fmla="*/ -26412 h 64000"/>
                <a:gd name="T29" fmla="*/ 50077 w 64000"/>
                <a:gd name="T30" fmla="*/ 26412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3082" name="Line 5"/>
            <p:cNvSpPr>
              <a:spLocks noChangeShapeType="1"/>
            </p:cNvSpPr>
            <p:nvPr/>
          </p:nvSpPr>
          <p:spPr bwMode="auto">
            <a:xfrm>
              <a:off x="864" y="960"/>
              <a:ext cx="460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sp>
        <p:nvSpPr>
          <p:cNvPr id="3075" name="Rectangle 6"/>
          <p:cNvSpPr>
            <a:spLocks noGrp="1" noChangeArrowheads="1"/>
          </p:cNvSpPr>
          <p:nvPr>
            <p:ph type="title"/>
          </p:nvPr>
        </p:nvSpPr>
        <p:spPr bwMode="auto">
          <a:xfrm>
            <a:off x="1370013" y="301625"/>
            <a:ext cx="7313612"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ru-RU" altLang="ru-RU" smtClean="0"/>
              <a:t>Образец заголовка</a:t>
            </a:r>
          </a:p>
        </p:txBody>
      </p:sp>
      <p:sp>
        <p:nvSpPr>
          <p:cNvPr id="3076" name="Rectangle 7"/>
          <p:cNvSpPr>
            <a:spLocks noGrp="1" noChangeArrowheads="1"/>
          </p:cNvSpPr>
          <p:nvPr>
            <p:ph type="body" idx="1"/>
          </p:nvPr>
        </p:nvSpPr>
        <p:spPr bwMode="auto">
          <a:xfrm>
            <a:off x="1370013" y="1827213"/>
            <a:ext cx="7313612"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4104" name="Rectangle 8"/>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ru-RU"/>
          </a:p>
        </p:txBody>
      </p:sp>
      <p:sp>
        <p:nvSpPr>
          <p:cNvPr id="4105" name="Rectangle 9"/>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200"/>
            </a:lvl1pPr>
          </a:lstStyle>
          <a:p>
            <a:pPr>
              <a:defRPr/>
            </a:pPr>
            <a:endParaRPr lang="ru-RU"/>
          </a:p>
        </p:txBody>
      </p:sp>
      <p:sp>
        <p:nvSpPr>
          <p:cNvPr id="4106" name="Rectangle 10"/>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CF00149B-F805-4A0C-838C-5660ADB2F286}"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372" r:id="rId1"/>
    <p:sldLayoutId id="2147484341" r:id="rId2"/>
    <p:sldLayoutId id="2147484342" r:id="rId3"/>
    <p:sldLayoutId id="2147484343" r:id="rId4"/>
    <p:sldLayoutId id="2147484344" r:id="rId5"/>
    <p:sldLayoutId id="2147484345" r:id="rId6"/>
    <p:sldLayoutId id="2147484346" r:id="rId7"/>
    <p:sldLayoutId id="2147484347" r:id="rId8"/>
    <p:sldLayoutId id="2147484348" r:id="rId9"/>
    <p:sldLayoutId id="2147484349" r:id="rId10"/>
    <p:sldLayoutId id="2147484350" r:id="rId11"/>
  </p:sldLayoutIdLst>
  <p:timing>
    <p:tnLst>
      <p:par>
        <p:cTn id="1" dur="indefinite" restart="never" nodeType="tmRoot"/>
      </p:par>
    </p:tnLst>
  </p:timing>
  <p:txStyles>
    <p:titleStyle>
      <a:lvl1pPr algn="l" rtl="0" eaLnBrk="0" fontAlgn="base" hangingPunct="0">
        <a:spcBef>
          <a:spcPct val="0"/>
        </a:spcBef>
        <a:spcAft>
          <a:spcPct val="0"/>
        </a:spcAft>
        <a:defRPr sz="3600" kern="12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panose="020B0604020202020204" pitchFamily="34" charset="0"/>
        </a:defRPr>
      </a:lvl2pPr>
      <a:lvl3pPr algn="l" rtl="0" eaLnBrk="0" fontAlgn="base" hangingPunct="0">
        <a:spcBef>
          <a:spcPct val="0"/>
        </a:spcBef>
        <a:spcAft>
          <a:spcPct val="0"/>
        </a:spcAft>
        <a:defRPr sz="3600">
          <a:solidFill>
            <a:schemeClr val="tx2"/>
          </a:solidFill>
          <a:latin typeface="Arial" panose="020B0604020202020204" pitchFamily="34" charset="0"/>
        </a:defRPr>
      </a:lvl3pPr>
      <a:lvl4pPr algn="l" rtl="0" eaLnBrk="0" fontAlgn="base" hangingPunct="0">
        <a:spcBef>
          <a:spcPct val="0"/>
        </a:spcBef>
        <a:spcAft>
          <a:spcPct val="0"/>
        </a:spcAft>
        <a:defRPr sz="3600">
          <a:solidFill>
            <a:schemeClr val="tx2"/>
          </a:solidFill>
          <a:latin typeface="Arial" panose="020B0604020202020204" pitchFamily="34" charset="0"/>
        </a:defRPr>
      </a:lvl4pPr>
      <a:lvl5pPr algn="l" rtl="0" eaLnBrk="0" fontAlgn="base" hangingPunct="0">
        <a:spcBef>
          <a:spcPct val="0"/>
        </a:spcBef>
        <a:spcAft>
          <a:spcPct val="0"/>
        </a:spcAft>
        <a:defRPr sz="3600">
          <a:solidFill>
            <a:schemeClr val="tx2"/>
          </a:solidFill>
          <a:latin typeface="Arial" panose="020B0604020202020204" pitchFamily="34" charset="0"/>
        </a:defRPr>
      </a:lvl5pPr>
      <a:lvl6pPr marL="457200" algn="l" rtl="0" fontAlgn="base">
        <a:spcBef>
          <a:spcPct val="0"/>
        </a:spcBef>
        <a:spcAft>
          <a:spcPct val="0"/>
        </a:spcAft>
        <a:defRPr sz="3600">
          <a:solidFill>
            <a:schemeClr val="tx2"/>
          </a:solidFill>
          <a:latin typeface="Arial" panose="020B0604020202020204" pitchFamily="34" charset="0"/>
        </a:defRPr>
      </a:lvl6pPr>
      <a:lvl7pPr marL="914400" algn="l" rtl="0" fontAlgn="base">
        <a:spcBef>
          <a:spcPct val="0"/>
        </a:spcBef>
        <a:spcAft>
          <a:spcPct val="0"/>
        </a:spcAft>
        <a:defRPr sz="3600">
          <a:solidFill>
            <a:schemeClr val="tx2"/>
          </a:solidFill>
          <a:latin typeface="Arial" panose="020B0604020202020204" pitchFamily="34" charset="0"/>
        </a:defRPr>
      </a:lvl7pPr>
      <a:lvl8pPr marL="1371600" algn="l" rtl="0" fontAlgn="base">
        <a:spcBef>
          <a:spcPct val="0"/>
        </a:spcBef>
        <a:spcAft>
          <a:spcPct val="0"/>
        </a:spcAft>
        <a:defRPr sz="3600">
          <a:solidFill>
            <a:schemeClr val="tx2"/>
          </a:solidFill>
          <a:latin typeface="Arial" panose="020B0604020202020204" pitchFamily="34" charset="0"/>
        </a:defRPr>
      </a:lvl8pPr>
      <a:lvl9pPr marL="1828800" algn="l" rtl="0" fontAlgn="base">
        <a:spcBef>
          <a:spcPct val="0"/>
        </a:spcBef>
        <a:spcAft>
          <a:spcPct val="0"/>
        </a:spcAft>
        <a:defRPr sz="36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lr>
          <a:schemeClr val="tx2"/>
        </a:buClr>
        <a:buSzPct val="70000"/>
        <a:buFont typeface="Wingdings" panose="05000000000000000000" pitchFamily="2" charset="2"/>
        <a:buChar char="¡"/>
        <a:defRPr sz="29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anose="05000000000000000000" pitchFamily="2" charset="2"/>
        <a:buChar char="l"/>
        <a:defRPr sz="25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2"/>
        </a:buClr>
        <a:buSzPct val="65000"/>
        <a:buFont typeface="Wingdings" panose="05000000000000000000" pitchFamily="2" charset="2"/>
        <a:buChar char="¡"/>
        <a:defRPr sz="22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l"/>
        <a:defRPr sz="19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tx2"/>
        </a:buClr>
        <a:buSzPct val="60000"/>
        <a:buFont typeface="Wingdings" panose="05000000000000000000" pitchFamily="2" charset="2"/>
        <a:buChar char="¡"/>
        <a:defRPr sz="19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5122" name="Group 2"/>
          <p:cNvGrpSpPr>
            <a:grpSpLocks/>
          </p:cNvGrpSpPr>
          <p:nvPr/>
        </p:nvGrpSpPr>
        <p:grpSpPr bwMode="auto">
          <a:xfrm>
            <a:off x="0" y="0"/>
            <a:ext cx="2667000" cy="6858000"/>
            <a:chOff x="0" y="0"/>
            <a:chExt cx="1680" cy="4320"/>
          </a:xfrm>
        </p:grpSpPr>
        <p:sp>
          <p:nvSpPr>
            <p:cNvPr id="30723" name="Rectangle 3"/>
            <p:cNvSpPr>
              <a:spLocks noChangeArrowheads="1"/>
            </p:cNvSpPr>
            <p:nvPr/>
          </p:nvSpPr>
          <p:spPr bwMode="hidden">
            <a:xfrm>
              <a:off x="1248" y="0"/>
              <a:ext cx="432" cy="4320"/>
            </a:xfrm>
            <a:prstGeom prst="rect">
              <a:avLst/>
            </a:prstGeom>
            <a:gradFill rotWithShape="0">
              <a:gsLst>
                <a:gs pos="0">
                  <a:schemeClr val="bg1">
                    <a:gamma/>
                    <a:shade val="45490"/>
                    <a:invGamma/>
                  </a:schemeClr>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defRPr/>
              </a:pPr>
              <a:endParaRPr lang="ru-RU">
                <a:latin typeface="Arial" panose="020B0604020202020204" pitchFamily="34" charset="0"/>
              </a:endParaRPr>
            </a:p>
          </p:txBody>
        </p:sp>
        <p:pic>
          <p:nvPicPr>
            <p:cNvPr id="5129" name="Picture 4" descr="slidemaster_med3"/>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ltGray">
            <a:xfrm>
              <a:off x="0" y="0"/>
              <a:ext cx="1348"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725" name="Rectangle 5"/>
          <p:cNvSpPr>
            <a:spLocks noGrp="1" noChangeArrowheads="1"/>
          </p:cNvSpPr>
          <p:nvPr>
            <p:ph type="title"/>
          </p:nvPr>
        </p:nvSpPr>
        <p:spPr bwMode="auto">
          <a:xfrm>
            <a:off x="2438400" y="228600"/>
            <a:ext cx="6400800" cy="121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30726" name="Rectangle 6"/>
          <p:cNvSpPr>
            <a:spLocks noGrp="1" noChangeArrowheads="1"/>
          </p:cNvSpPr>
          <p:nvPr>
            <p:ph type="body" idx="1"/>
          </p:nvPr>
        </p:nvSpPr>
        <p:spPr bwMode="auto">
          <a:xfrm>
            <a:off x="2438400" y="1600200"/>
            <a:ext cx="6400800" cy="449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30727" name="Rectangle 7"/>
          <p:cNvSpPr>
            <a:spLocks noGrp="1" noChangeArrowheads="1"/>
          </p:cNvSpPr>
          <p:nvPr>
            <p:ph type="dt" sz="half" idx="2"/>
          </p:nvPr>
        </p:nvSpPr>
        <p:spPr bwMode="auto">
          <a:xfrm>
            <a:off x="152400" y="6248400"/>
            <a:ext cx="19018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C0C0C0"/>
                  </a:outerShdw>
                </a:effectLst>
                <a:latin typeface="+mn-lt"/>
              </a:defRPr>
            </a:lvl1pPr>
          </a:lstStyle>
          <a:p>
            <a:pPr>
              <a:defRPr/>
            </a:pPr>
            <a:endParaRPr lang="ru-RU"/>
          </a:p>
        </p:txBody>
      </p:sp>
      <p:sp>
        <p:nvSpPr>
          <p:cNvPr id="30728" name="Rectangle 8"/>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000">
                <a:effectLst>
                  <a:outerShdw blurRad="38100" dist="38100" dir="2700000" algn="tl">
                    <a:srgbClr val="C0C0C0"/>
                  </a:outerShdw>
                </a:effectLst>
                <a:latin typeface="+mn-lt"/>
              </a:defRPr>
            </a:lvl1pPr>
          </a:lstStyle>
          <a:p>
            <a:pPr>
              <a:defRPr/>
            </a:pPr>
            <a:endParaRPr lang="ru-RU"/>
          </a:p>
        </p:txBody>
      </p:sp>
      <p:sp>
        <p:nvSpPr>
          <p:cNvPr id="30729" name="Rectangle 9"/>
          <p:cNvSpPr>
            <a:spLocks noGrp="1" noChangeArrowheads="1"/>
          </p:cNvSpPr>
          <p:nvPr>
            <p:ph type="sldNum" sz="quarter" idx="4"/>
          </p:nvPr>
        </p:nvSpPr>
        <p:spPr bwMode="auto">
          <a:xfrm>
            <a:off x="6934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000">
                <a:effectLst>
                  <a:outerShdw blurRad="38100" dist="38100" dir="2700000" algn="tl">
                    <a:srgbClr val="C0C0C0"/>
                  </a:outerShdw>
                </a:effectLst>
                <a:latin typeface="+mn-lt"/>
              </a:defRPr>
            </a:lvl1pPr>
          </a:lstStyle>
          <a:p>
            <a:pPr>
              <a:defRPr/>
            </a:pPr>
            <a:fld id="{CADEC0F7-CB1E-4BDB-BFA9-43D036C1AD64}"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375" r:id="rId1"/>
    <p:sldLayoutId id="2147484362" r:id="rId2"/>
    <p:sldLayoutId id="2147484363" r:id="rId3"/>
    <p:sldLayoutId id="2147484364" r:id="rId4"/>
    <p:sldLayoutId id="2147484365" r:id="rId5"/>
    <p:sldLayoutId id="2147484366" r:id="rId6"/>
    <p:sldLayoutId id="2147484367" r:id="rId7"/>
    <p:sldLayoutId id="2147484368" r:id="rId8"/>
    <p:sldLayoutId id="2147484369" r:id="rId9"/>
    <p:sldLayoutId id="2147484370" r:id="rId10"/>
    <p:sldLayoutId id="2147484371" r:id="rId11"/>
  </p:sldLayoutIdLst>
  <p:transition spd="slow"/>
  <p:timing>
    <p:tnLst>
      <p:par>
        <p:cTn id="1" dur="indefinite" restart="never" nodeType="tmRoot"/>
      </p:par>
    </p:tnLst>
  </p:timing>
  <p:txStyles>
    <p:titleStyle>
      <a:lvl1pPr algn="l" rtl="0" eaLnBrk="0" fontAlgn="base" hangingPunct="0">
        <a:spcBef>
          <a:spcPct val="0"/>
        </a:spcBef>
        <a:spcAft>
          <a:spcPct val="0"/>
        </a:spcAft>
        <a:defRPr sz="3600" kern="1200">
          <a:solidFill>
            <a:schemeClr val="tx2"/>
          </a:solidFill>
          <a:effectLst>
            <a:outerShdw blurRad="38100" dist="38100" dir="2700000" algn="tl">
              <a:srgbClr val="C0C0C0"/>
            </a:outerShdw>
          </a:effectLst>
          <a:latin typeface="+mj-lt"/>
          <a:ea typeface="+mj-ea"/>
          <a:cs typeface="+mj-cs"/>
        </a:defRPr>
      </a:lvl1pPr>
      <a:lvl2pPr algn="l" rtl="0" eaLnBrk="0" fontAlgn="base" hangingPunct="0">
        <a:spcBef>
          <a:spcPct val="0"/>
        </a:spcBef>
        <a:spcAft>
          <a:spcPct val="0"/>
        </a:spcAft>
        <a:defRPr sz="3600">
          <a:solidFill>
            <a:schemeClr val="tx2"/>
          </a:solidFill>
          <a:effectLst>
            <a:outerShdw blurRad="38100" dist="38100" dir="2700000" algn="tl">
              <a:srgbClr val="C0C0C0"/>
            </a:outerShdw>
          </a:effectLst>
          <a:latin typeface="Arial" panose="020B0604020202020204" pitchFamily="34" charset="0"/>
        </a:defRPr>
      </a:lvl2pPr>
      <a:lvl3pPr algn="l" rtl="0" eaLnBrk="0" fontAlgn="base" hangingPunct="0">
        <a:spcBef>
          <a:spcPct val="0"/>
        </a:spcBef>
        <a:spcAft>
          <a:spcPct val="0"/>
        </a:spcAft>
        <a:defRPr sz="3600">
          <a:solidFill>
            <a:schemeClr val="tx2"/>
          </a:solidFill>
          <a:effectLst>
            <a:outerShdw blurRad="38100" dist="38100" dir="2700000" algn="tl">
              <a:srgbClr val="C0C0C0"/>
            </a:outerShdw>
          </a:effectLst>
          <a:latin typeface="Arial" panose="020B0604020202020204" pitchFamily="34" charset="0"/>
        </a:defRPr>
      </a:lvl3pPr>
      <a:lvl4pPr algn="l" rtl="0" eaLnBrk="0" fontAlgn="base" hangingPunct="0">
        <a:spcBef>
          <a:spcPct val="0"/>
        </a:spcBef>
        <a:spcAft>
          <a:spcPct val="0"/>
        </a:spcAft>
        <a:defRPr sz="3600">
          <a:solidFill>
            <a:schemeClr val="tx2"/>
          </a:solidFill>
          <a:effectLst>
            <a:outerShdw blurRad="38100" dist="38100" dir="2700000" algn="tl">
              <a:srgbClr val="C0C0C0"/>
            </a:outerShdw>
          </a:effectLst>
          <a:latin typeface="Arial" panose="020B0604020202020204" pitchFamily="34" charset="0"/>
        </a:defRPr>
      </a:lvl4pPr>
      <a:lvl5pPr algn="l" rtl="0" eaLnBrk="0" fontAlgn="base" hangingPunct="0">
        <a:spcBef>
          <a:spcPct val="0"/>
        </a:spcBef>
        <a:spcAft>
          <a:spcPct val="0"/>
        </a:spcAft>
        <a:defRPr sz="3600">
          <a:solidFill>
            <a:schemeClr val="tx2"/>
          </a:solidFill>
          <a:effectLst>
            <a:outerShdw blurRad="38100" dist="38100" dir="2700000" algn="tl">
              <a:srgbClr val="C0C0C0"/>
            </a:outerShdw>
          </a:effectLst>
          <a:latin typeface="Arial" panose="020B0604020202020204" pitchFamily="34" charset="0"/>
        </a:defRPr>
      </a:lvl5pPr>
      <a:lvl6pPr marL="457200" algn="l" rtl="0" fontAlgn="base">
        <a:spcBef>
          <a:spcPct val="0"/>
        </a:spcBef>
        <a:spcAft>
          <a:spcPct val="0"/>
        </a:spcAft>
        <a:defRPr sz="3600">
          <a:solidFill>
            <a:schemeClr val="tx2"/>
          </a:solidFill>
          <a:effectLst>
            <a:outerShdw blurRad="38100" dist="38100" dir="2700000" algn="tl">
              <a:srgbClr val="C0C0C0"/>
            </a:outerShdw>
          </a:effectLst>
          <a:latin typeface="Arial" panose="020B0604020202020204" pitchFamily="34" charset="0"/>
        </a:defRPr>
      </a:lvl6pPr>
      <a:lvl7pPr marL="914400" algn="l" rtl="0" fontAlgn="base">
        <a:spcBef>
          <a:spcPct val="0"/>
        </a:spcBef>
        <a:spcAft>
          <a:spcPct val="0"/>
        </a:spcAft>
        <a:defRPr sz="3600">
          <a:solidFill>
            <a:schemeClr val="tx2"/>
          </a:solidFill>
          <a:effectLst>
            <a:outerShdw blurRad="38100" dist="38100" dir="2700000" algn="tl">
              <a:srgbClr val="C0C0C0"/>
            </a:outerShdw>
          </a:effectLst>
          <a:latin typeface="Arial" panose="020B0604020202020204" pitchFamily="34" charset="0"/>
        </a:defRPr>
      </a:lvl7pPr>
      <a:lvl8pPr marL="1371600" algn="l" rtl="0" fontAlgn="base">
        <a:spcBef>
          <a:spcPct val="0"/>
        </a:spcBef>
        <a:spcAft>
          <a:spcPct val="0"/>
        </a:spcAft>
        <a:defRPr sz="3600">
          <a:solidFill>
            <a:schemeClr val="tx2"/>
          </a:solidFill>
          <a:effectLst>
            <a:outerShdw blurRad="38100" dist="38100" dir="2700000" algn="tl">
              <a:srgbClr val="C0C0C0"/>
            </a:outerShdw>
          </a:effectLst>
          <a:latin typeface="Arial" panose="020B0604020202020204" pitchFamily="34" charset="0"/>
        </a:defRPr>
      </a:lvl8pPr>
      <a:lvl9pPr marL="1828800" algn="l" rtl="0" fontAlgn="base">
        <a:spcBef>
          <a:spcPct val="0"/>
        </a:spcBef>
        <a:spcAft>
          <a:spcPct val="0"/>
        </a:spcAft>
        <a:defRPr sz="3600">
          <a:solidFill>
            <a:schemeClr val="tx2"/>
          </a:solidFill>
          <a:effectLst>
            <a:outerShdw blurRad="38100" dist="38100" dir="2700000" algn="tl">
              <a:srgbClr val="C0C0C0"/>
            </a:outerShdw>
          </a:effectLst>
          <a:latin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70000"/>
        <a:buFont typeface="Wingdings" panose="05000000000000000000" pitchFamily="2" charset="2"/>
        <a:buChar char="n"/>
        <a:defRPr sz="3200" kern="1200">
          <a:solidFill>
            <a:schemeClr val="tx1"/>
          </a:solidFill>
          <a:effectLst>
            <a:outerShdw blurRad="38100" dist="38100" dir="2700000" algn="tl">
              <a:srgbClr val="C0C0C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70000"/>
        <a:buFont typeface="Wingdings" panose="05000000000000000000" pitchFamily="2" charset="2"/>
        <a:buChar char="l"/>
        <a:defRPr sz="2800" kern="1200">
          <a:solidFill>
            <a:schemeClr val="tx1"/>
          </a:solidFill>
          <a:effectLst>
            <a:outerShdw blurRad="38100" dist="38100" dir="2700000" algn="tl">
              <a:srgbClr val="C0C0C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70000"/>
        <a:buFont typeface="Wingdings" panose="05000000000000000000" pitchFamily="2" charset="2"/>
        <a:buChar char="n"/>
        <a:defRPr sz="2400" kern="1200">
          <a:solidFill>
            <a:schemeClr val="tx1"/>
          </a:solidFill>
          <a:effectLst>
            <a:outerShdw blurRad="38100" dist="38100" dir="2700000" algn="tl">
              <a:srgbClr val="C0C0C0"/>
            </a:outerShdw>
          </a:effectLst>
          <a:latin typeface="+mn-lt"/>
          <a:ea typeface="+mn-ea"/>
          <a:cs typeface="+mn-cs"/>
        </a:defRPr>
      </a:lvl3pPr>
      <a:lvl4pPr marL="1600200" indent="-228600" algn="l" rtl="0" eaLnBrk="0" fontAlgn="base" hangingPunct="0">
        <a:spcBef>
          <a:spcPct val="20000"/>
        </a:spcBef>
        <a:spcAft>
          <a:spcPct val="0"/>
        </a:spcAft>
        <a:buClr>
          <a:schemeClr val="folHlink"/>
        </a:buClr>
        <a:buSzPct val="70000"/>
        <a:buFont typeface="Wingdings" panose="05000000000000000000" pitchFamily="2" charset="2"/>
        <a:buChar char="l"/>
        <a:defRPr sz="2000" kern="1200">
          <a:solidFill>
            <a:schemeClr val="tx1"/>
          </a:solidFill>
          <a:effectLst>
            <a:outerShdw blurRad="38100" dist="38100" dir="2700000" algn="tl">
              <a:srgbClr val="C0C0C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70000"/>
        <a:buFont typeface="Wingdings" panose="05000000000000000000" pitchFamily="2" charset="2"/>
        <a:buChar char="n"/>
        <a:defRPr sz="2000" kern="1200">
          <a:solidFill>
            <a:schemeClr val="tx1"/>
          </a:solidFill>
          <a:effectLst>
            <a:outerShdw blurRad="38100" dist="38100" dir="2700000" algn="tl">
              <a:srgbClr val="C0C0C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lin ang="5400000" scaled="1"/>
        </a:gradFill>
        <a:effectLst/>
      </p:bgPr>
    </p:bg>
    <p:spTree>
      <p:nvGrpSpPr>
        <p:cNvPr id="1" name=""/>
        <p:cNvGrpSpPr/>
        <p:nvPr/>
      </p:nvGrpSpPr>
      <p:grpSpPr>
        <a:xfrm>
          <a:off x="0" y="0"/>
          <a:ext cx="0" cy="0"/>
          <a:chOff x="0" y="0"/>
          <a:chExt cx="0" cy="0"/>
        </a:xfrm>
      </p:grpSpPr>
      <p:grpSp>
        <p:nvGrpSpPr>
          <p:cNvPr id="8194" name="Group 2"/>
          <p:cNvGrpSpPr>
            <a:grpSpLocks/>
          </p:cNvGrpSpPr>
          <p:nvPr/>
        </p:nvGrpSpPr>
        <p:grpSpPr bwMode="auto">
          <a:xfrm>
            <a:off x="0" y="0"/>
            <a:ext cx="8478838" cy="6173788"/>
            <a:chOff x="0" y="0"/>
            <a:chExt cx="5341" cy="3889"/>
          </a:xfrm>
        </p:grpSpPr>
        <p:sp>
          <p:nvSpPr>
            <p:cNvPr id="252931" name="Freeform 3"/>
            <p:cNvSpPr>
              <a:spLocks/>
            </p:cNvSpPr>
            <p:nvPr/>
          </p:nvSpPr>
          <p:spPr bwMode="auto">
            <a:xfrm>
              <a:off x="0" y="0"/>
              <a:ext cx="3863" cy="3889"/>
            </a:xfrm>
            <a:custGeom>
              <a:avLst/>
              <a:gdLst/>
              <a:ahLst/>
              <a:cxnLst>
                <a:cxn ang="0">
                  <a:pos x="3862" y="3418"/>
                </a:cxn>
                <a:cxn ang="0">
                  <a:pos x="457" y="0"/>
                </a:cxn>
                <a:cxn ang="0">
                  <a:pos x="0" y="0"/>
                </a:cxn>
                <a:cxn ang="0">
                  <a:pos x="0" y="481"/>
                </a:cxn>
                <a:cxn ang="0">
                  <a:pos x="3394" y="3888"/>
                </a:cxn>
                <a:cxn ang="0">
                  <a:pos x="3862" y="3418"/>
                </a:cxn>
              </a:cxnLst>
              <a:rect l="0" t="0" r="r" b="b"/>
              <a:pathLst>
                <a:path w="3863" h="3889">
                  <a:moveTo>
                    <a:pt x="3862" y="3418"/>
                  </a:moveTo>
                  <a:lnTo>
                    <a:pt x="457" y="0"/>
                  </a:lnTo>
                  <a:lnTo>
                    <a:pt x="0" y="0"/>
                  </a:lnTo>
                  <a:lnTo>
                    <a:pt x="0" y="481"/>
                  </a:lnTo>
                  <a:lnTo>
                    <a:pt x="3394" y="3888"/>
                  </a:lnTo>
                  <a:lnTo>
                    <a:pt x="3862" y="3418"/>
                  </a:lnTo>
                </a:path>
              </a:pathLst>
            </a:custGeom>
            <a:solidFill>
              <a:schemeClr val="bg1">
                <a:alpha val="50000"/>
              </a:schemeClr>
            </a:solidFill>
            <a:ln w="9525">
              <a:noFill/>
              <a:round/>
              <a:headEnd type="none" w="sm" len="sm"/>
              <a:tailEnd type="none" w="sm" len="sm"/>
            </a:ln>
            <a:effectLst/>
          </p:spPr>
          <p:txBody>
            <a:bodyPr/>
            <a:lstStyle/>
            <a:p>
              <a:pPr algn="ctr" eaLnBrk="1" hangingPunct="1">
                <a:spcBef>
                  <a:spcPct val="20000"/>
                </a:spcBef>
                <a:buClr>
                  <a:srgbClr val="FFFF00"/>
                </a:buClr>
                <a:buSzPct val="75000"/>
                <a:buFont typeface="Wingdings" panose="05000000000000000000" pitchFamily="2" charset="2"/>
                <a:buNone/>
                <a:defRPr/>
              </a:pPr>
              <a:endParaRPr kumimoji="1" lang="ru-RU" sz="4000" b="1" i="1">
                <a:solidFill>
                  <a:srgbClr val="FFFFFF"/>
                </a:solidFill>
                <a:effectLst>
                  <a:outerShdw blurRad="38100" dist="38100" dir="2700000" algn="tl">
                    <a:srgbClr val="000000">
                      <a:alpha val="43137"/>
                    </a:srgbClr>
                  </a:outerShdw>
                </a:effectLst>
                <a:latin typeface="Arial" panose="020B0604020202020204" pitchFamily="34" charset="0"/>
              </a:endParaRPr>
            </a:p>
          </p:txBody>
        </p:sp>
        <p:sp>
          <p:nvSpPr>
            <p:cNvPr id="252932" name="Freeform 4"/>
            <p:cNvSpPr>
              <a:spLocks/>
            </p:cNvSpPr>
            <p:nvPr/>
          </p:nvSpPr>
          <p:spPr bwMode="auto">
            <a:xfrm>
              <a:off x="860" y="0"/>
              <a:ext cx="3394" cy="3223"/>
            </a:xfrm>
            <a:custGeom>
              <a:avLst/>
              <a:gdLst/>
              <a:ahLst/>
              <a:cxnLst>
                <a:cxn ang="0">
                  <a:pos x="370" y="0"/>
                </a:cxn>
                <a:cxn ang="0">
                  <a:pos x="3393" y="3036"/>
                </a:cxn>
                <a:cxn ang="0">
                  <a:pos x="3208" y="3222"/>
                </a:cxn>
                <a:cxn ang="0">
                  <a:pos x="0" y="0"/>
                </a:cxn>
                <a:cxn ang="0">
                  <a:pos x="370" y="0"/>
                </a:cxn>
              </a:cxnLst>
              <a:rect l="0" t="0" r="r" b="b"/>
              <a:pathLst>
                <a:path w="3394" h="3223">
                  <a:moveTo>
                    <a:pt x="370" y="0"/>
                  </a:moveTo>
                  <a:lnTo>
                    <a:pt x="3393" y="3036"/>
                  </a:lnTo>
                  <a:lnTo>
                    <a:pt x="3208" y="3222"/>
                  </a:lnTo>
                  <a:lnTo>
                    <a:pt x="0" y="0"/>
                  </a:lnTo>
                  <a:lnTo>
                    <a:pt x="370" y="0"/>
                  </a:lnTo>
                </a:path>
              </a:pathLst>
            </a:custGeom>
            <a:solidFill>
              <a:schemeClr val="bg1">
                <a:alpha val="50000"/>
              </a:schemeClr>
            </a:solidFill>
            <a:ln w="9525">
              <a:noFill/>
              <a:round/>
              <a:headEnd type="none" w="sm" len="sm"/>
              <a:tailEnd type="none" w="sm" len="sm"/>
            </a:ln>
            <a:effectLst/>
          </p:spPr>
          <p:txBody>
            <a:bodyPr/>
            <a:lstStyle/>
            <a:p>
              <a:pPr algn="ctr" eaLnBrk="1" hangingPunct="1">
                <a:spcBef>
                  <a:spcPct val="20000"/>
                </a:spcBef>
                <a:buClr>
                  <a:srgbClr val="FFFF00"/>
                </a:buClr>
                <a:buSzPct val="75000"/>
                <a:buFont typeface="Wingdings" panose="05000000000000000000" pitchFamily="2" charset="2"/>
                <a:buNone/>
                <a:defRPr/>
              </a:pPr>
              <a:endParaRPr kumimoji="1" lang="ru-RU" sz="4000" b="1" i="1">
                <a:solidFill>
                  <a:srgbClr val="FFFFFF"/>
                </a:solidFill>
                <a:effectLst>
                  <a:outerShdw blurRad="38100" dist="38100" dir="2700000" algn="tl">
                    <a:srgbClr val="000000">
                      <a:alpha val="43137"/>
                    </a:srgbClr>
                  </a:outerShdw>
                </a:effectLst>
                <a:latin typeface="Arial" panose="020B0604020202020204" pitchFamily="34" charset="0"/>
              </a:endParaRPr>
            </a:p>
          </p:txBody>
        </p:sp>
        <p:sp>
          <p:nvSpPr>
            <p:cNvPr id="252933" name="Freeform 5"/>
            <p:cNvSpPr>
              <a:spLocks/>
            </p:cNvSpPr>
            <p:nvPr/>
          </p:nvSpPr>
          <p:spPr bwMode="auto">
            <a:xfrm>
              <a:off x="2187" y="0"/>
              <a:ext cx="2859" cy="2556"/>
            </a:xfrm>
            <a:custGeom>
              <a:avLst/>
              <a:gdLst/>
              <a:ahLst/>
              <a:cxnLst>
                <a:cxn ang="0">
                  <a:pos x="630" y="0"/>
                </a:cxn>
                <a:cxn ang="0">
                  <a:pos x="2858" y="2238"/>
                </a:cxn>
                <a:cxn ang="0">
                  <a:pos x="2543" y="2555"/>
                </a:cxn>
                <a:cxn ang="0">
                  <a:pos x="0" y="0"/>
                </a:cxn>
                <a:cxn ang="0">
                  <a:pos x="630" y="0"/>
                </a:cxn>
              </a:cxnLst>
              <a:rect l="0" t="0" r="r" b="b"/>
              <a:pathLst>
                <a:path w="2859" h="2556">
                  <a:moveTo>
                    <a:pt x="630" y="0"/>
                  </a:moveTo>
                  <a:lnTo>
                    <a:pt x="2858" y="2238"/>
                  </a:lnTo>
                  <a:lnTo>
                    <a:pt x="2543" y="2555"/>
                  </a:lnTo>
                  <a:lnTo>
                    <a:pt x="0" y="0"/>
                  </a:lnTo>
                  <a:lnTo>
                    <a:pt x="630" y="0"/>
                  </a:lnTo>
                </a:path>
              </a:pathLst>
            </a:custGeom>
            <a:solidFill>
              <a:schemeClr val="bg1">
                <a:alpha val="50000"/>
              </a:schemeClr>
            </a:solidFill>
            <a:ln w="9525">
              <a:noFill/>
              <a:round/>
              <a:headEnd type="none" w="sm" len="sm"/>
              <a:tailEnd type="none" w="sm" len="sm"/>
            </a:ln>
            <a:effectLst/>
          </p:spPr>
          <p:txBody>
            <a:bodyPr/>
            <a:lstStyle/>
            <a:p>
              <a:pPr algn="ctr" eaLnBrk="1" hangingPunct="1">
                <a:spcBef>
                  <a:spcPct val="20000"/>
                </a:spcBef>
                <a:buClr>
                  <a:srgbClr val="FFFF00"/>
                </a:buClr>
                <a:buSzPct val="75000"/>
                <a:buFont typeface="Wingdings" panose="05000000000000000000" pitchFamily="2" charset="2"/>
                <a:buNone/>
                <a:defRPr/>
              </a:pPr>
              <a:endParaRPr kumimoji="1" lang="ru-RU" sz="4000" b="1" i="1">
                <a:solidFill>
                  <a:srgbClr val="FFFFFF"/>
                </a:solidFill>
                <a:effectLst>
                  <a:outerShdw blurRad="38100" dist="38100" dir="2700000" algn="tl">
                    <a:srgbClr val="000000">
                      <a:alpha val="43137"/>
                    </a:srgbClr>
                  </a:outerShdw>
                </a:effectLst>
                <a:latin typeface="Arial" panose="020B0604020202020204" pitchFamily="34" charset="0"/>
              </a:endParaRPr>
            </a:p>
          </p:txBody>
        </p:sp>
        <p:sp>
          <p:nvSpPr>
            <p:cNvPr id="252934" name="Freeform 6"/>
            <p:cNvSpPr>
              <a:spLocks/>
            </p:cNvSpPr>
            <p:nvPr/>
          </p:nvSpPr>
          <p:spPr bwMode="auto">
            <a:xfrm>
              <a:off x="3055" y="0"/>
              <a:ext cx="2286" cy="2121"/>
            </a:xfrm>
            <a:custGeom>
              <a:avLst/>
              <a:gdLst/>
              <a:ahLst/>
              <a:cxnLst>
                <a:cxn ang="0">
                  <a:pos x="0" y="0"/>
                </a:cxn>
                <a:cxn ang="0">
                  <a:pos x="2111" y="2120"/>
                </a:cxn>
                <a:cxn ang="0">
                  <a:pos x="2285" y="1945"/>
                </a:cxn>
                <a:cxn ang="0">
                  <a:pos x="348" y="0"/>
                </a:cxn>
                <a:cxn ang="0">
                  <a:pos x="0" y="0"/>
                </a:cxn>
              </a:cxnLst>
              <a:rect l="0" t="0" r="r" b="b"/>
              <a:pathLst>
                <a:path w="2286" h="2121">
                  <a:moveTo>
                    <a:pt x="0" y="0"/>
                  </a:moveTo>
                  <a:lnTo>
                    <a:pt x="2111" y="2120"/>
                  </a:lnTo>
                  <a:lnTo>
                    <a:pt x="2285" y="1945"/>
                  </a:lnTo>
                  <a:lnTo>
                    <a:pt x="348" y="0"/>
                  </a:lnTo>
                  <a:lnTo>
                    <a:pt x="0" y="0"/>
                  </a:lnTo>
                </a:path>
              </a:pathLst>
            </a:custGeom>
            <a:solidFill>
              <a:schemeClr val="bg1">
                <a:alpha val="50000"/>
              </a:schemeClr>
            </a:solidFill>
            <a:ln w="9525">
              <a:noFill/>
              <a:round/>
              <a:headEnd type="none" w="sm" len="sm"/>
              <a:tailEnd type="none" w="sm" len="sm"/>
            </a:ln>
            <a:effectLst/>
          </p:spPr>
          <p:txBody>
            <a:bodyPr/>
            <a:lstStyle/>
            <a:p>
              <a:pPr algn="ctr" eaLnBrk="1" hangingPunct="1">
                <a:spcBef>
                  <a:spcPct val="20000"/>
                </a:spcBef>
                <a:buClr>
                  <a:srgbClr val="FFFF00"/>
                </a:buClr>
                <a:buSzPct val="75000"/>
                <a:buFont typeface="Wingdings" panose="05000000000000000000" pitchFamily="2" charset="2"/>
                <a:buNone/>
                <a:defRPr/>
              </a:pPr>
              <a:endParaRPr kumimoji="1" lang="ru-RU" sz="4000" b="1" i="1">
                <a:solidFill>
                  <a:srgbClr val="FFFFFF"/>
                </a:solidFill>
                <a:effectLst>
                  <a:outerShdw blurRad="38100" dist="38100" dir="2700000" algn="tl">
                    <a:srgbClr val="000000">
                      <a:alpha val="43137"/>
                    </a:srgbClr>
                  </a:outerShdw>
                </a:effectLst>
                <a:latin typeface="Arial" panose="020B0604020202020204" pitchFamily="34" charset="0"/>
              </a:endParaRPr>
            </a:p>
          </p:txBody>
        </p:sp>
      </p:grpSp>
      <p:sp>
        <p:nvSpPr>
          <p:cNvPr id="252935" name="Rectangle 7"/>
          <p:cNvSpPr>
            <a:spLocks noGrp="1" noChangeArrowheads="1"/>
          </p:cNvSpPr>
          <p:nvPr>
            <p:ph type="title"/>
          </p:nvPr>
        </p:nvSpPr>
        <p:spPr bwMode="auto">
          <a:xfrm>
            <a:off x="685800" y="228600"/>
            <a:ext cx="7772400" cy="1219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p>
            <a:pPr lvl="0"/>
            <a:r>
              <a:rPr lang="zh-CN" altLang="en-US" smtClean="0"/>
              <a:t>单击此处编辑母版标题样式</a:t>
            </a:r>
          </a:p>
        </p:txBody>
      </p:sp>
      <p:sp>
        <p:nvSpPr>
          <p:cNvPr id="252936" name="Rectangle 8"/>
          <p:cNvSpPr>
            <a:spLocks noGrp="1" noChangeArrowheads="1"/>
          </p:cNvSpPr>
          <p:nvPr>
            <p:ph type="dt" sz="half" idx="2"/>
          </p:nvPr>
        </p:nvSpPr>
        <p:spPr bwMode="auto">
          <a:xfrm>
            <a:off x="685800" y="6248400"/>
            <a:ext cx="19050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algn="l" eaLnBrk="1" hangingPunct="1">
              <a:spcBef>
                <a:spcPct val="50000"/>
              </a:spcBef>
              <a:buClrTx/>
              <a:buSzTx/>
              <a:buFontTx/>
              <a:buNone/>
              <a:defRPr kumimoji="0" sz="1400" b="0" i="0">
                <a:solidFill>
                  <a:srgbClr val="FFFFFF"/>
                </a:solidFill>
                <a:effectLst/>
                <a:latin typeface="+mn-lt"/>
                <a:ea typeface="宋体" pitchFamily="2" charset="-122"/>
              </a:defRPr>
            </a:lvl1pPr>
          </a:lstStyle>
          <a:p>
            <a:pPr>
              <a:defRPr/>
            </a:pPr>
            <a:endParaRPr lang="en-US" altLang="zh-CN"/>
          </a:p>
        </p:txBody>
      </p:sp>
      <p:sp>
        <p:nvSpPr>
          <p:cNvPr id="252937" name="Rectangle 9"/>
          <p:cNvSpPr>
            <a:spLocks noGrp="1" noChangeArrowheads="1"/>
          </p:cNvSpPr>
          <p:nvPr>
            <p:ph type="ftr" sz="quarter" idx="3"/>
          </p:nvPr>
        </p:nvSpPr>
        <p:spPr bwMode="auto">
          <a:xfrm>
            <a:off x="3124200" y="6248400"/>
            <a:ext cx="28956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algn="ctr" eaLnBrk="1" hangingPunct="1">
              <a:spcBef>
                <a:spcPct val="50000"/>
              </a:spcBef>
              <a:buClrTx/>
              <a:buSzTx/>
              <a:buFontTx/>
              <a:buNone/>
              <a:defRPr kumimoji="0" sz="1400" b="0" i="0">
                <a:solidFill>
                  <a:srgbClr val="FFFFFF"/>
                </a:solidFill>
                <a:effectLst/>
                <a:latin typeface="+mn-lt"/>
                <a:ea typeface="宋体" pitchFamily="2" charset="-122"/>
              </a:defRPr>
            </a:lvl1pPr>
          </a:lstStyle>
          <a:p>
            <a:pPr>
              <a:defRPr/>
            </a:pPr>
            <a:endParaRPr lang="en-US" altLang="zh-CN"/>
          </a:p>
        </p:txBody>
      </p:sp>
      <p:sp>
        <p:nvSpPr>
          <p:cNvPr id="252938" name="Rectangle 10"/>
          <p:cNvSpPr>
            <a:spLocks noGrp="1" noChangeArrowheads="1"/>
          </p:cNvSpPr>
          <p:nvPr>
            <p:ph type="sldNum" sz="quarter" idx="4"/>
          </p:nvPr>
        </p:nvSpPr>
        <p:spPr bwMode="auto">
          <a:xfrm>
            <a:off x="6553200" y="6248400"/>
            <a:ext cx="19050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algn="r" eaLnBrk="1" hangingPunct="1">
              <a:spcBef>
                <a:spcPct val="50000"/>
              </a:spcBef>
              <a:buClrTx/>
              <a:buSzTx/>
              <a:buFontTx/>
              <a:buNone/>
              <a:defRPr kumimoji="0" sz="1400" b="0" i="0">
                <a:solidFill>
                  <a:srgbClr val="FFFFFF"/>
                </a:solidFill>
                <a:latin typeface="Times New Roman" panose="02020603050405020304" pitchFamily="18" charset="0"/>
              </a:defRPr>
            </a:lvl1pPr>
          </a:lstStyle>
          <a:p>
            <a:pPr>
              <a:defRPr/>
            </a:pPr>
            <a:fld id="{839235AD-F2E9-4ACD-9227-8F9D4A58E1B8}" type="slidenum">
              <a:rPr lang="zh-CN" altLang="en-US"/>
              <a:pPr>
                <a:defRPr/>
              </a:pPr>
              <a:t>‹#›</a:t>
            </a:fld>
            <a:endParaRPr lang="en-US" altLang="zh-CN"/>
          </a:p>
        </p:txBody>
      </p:sp>
      <p:sp>
        <p:nvSpPr>
          <p:cNvPr id="252939" name="Rectangle 11"/>
          <p:cNvSpPr>
            <a:spLocks noGrp="1" noChangeArrowheads="1"/>
          </p:cNvSpPr>
          <p:nvPr>
            <p:ph type="body" idx="1"/>
          </p:nvPr>
        </p:nvSpPr>
        <p:spPr bwMode="auto">
          <a:xfrm>
            <a:off x="685800" y="1641475"/>
            <a:ext cx="7772400" cy="4454525"/>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252940" name="Text Box 12"/>
          <p:cNvSpPr txBox="1">
            <a:spLocks noChangeArrowheads="1"/>
          </p:cNvSpPr>
          <p:nvPr userDrawn="1"/>
        </p:nvSpPr>
        <p:spPr bwMode="auto">
          <a:xfrm>
            <a:off x="0" y="6491288"/>
            <a:ext cx="1447800" cy="304800"/>
          </a:xfrm>
          <a:prstGeom prst="rect">
            <a:avLst/>
          </a:prstGeom>
          <a:noFill/>
          <a:ln w="12700" cap="sq">
            <a:noFill/>
            <a:miter lim="800000"/>
            <a:headEnd type="none" w="sm" len="sm"/>
            <a:tailEnd type="none" w="sm" len="sm"/>
          </a:ln>
          <a:effectLst/>
        </p:spPr>
        <p:txBody>
          <a:bodyPr>
            <a:spAutoFit/>
          </a:bodyPr>
          <a:lstStyle>
            <a:lvl1pPr eaLnBrk="0" hangingPunct="0">
              <a:defRPr kumimoji="1" sz="4000" b="1" i="1">
                <a:solidFill>
                  <a:schemeClr val="tx1"/>
                </a:solidFill>
                <a:latin typeface="Arial" panose="020B0604020202020204" pitchFamily="34" charset="0"/>
                <a:ea typeface="SimSun" panose="02010600030101010101" pitchFamily="2" charset="-122"/>
              </a:defRPr>
            </a:lvl1pPr>
            <a:lvl2pPr marL="742950" indent="-285750" eaLnBrk="0" hangingPunct="0">
              <a:defRPr kumimoji="1" sz="4000" b="1" i="1">
                <a:solidFill>
                  <a:schemeClr val="tx1"/>
                </a:solidFill>
                <a:latin typeface="Arial" panose="020B0604020202020204" pitchFamily="34" charset="0"/>
                <a:ea typeface="SimSun" panose="02010600030101010101" pitchFamily="2" charset="-122"/>
              </a:defRPr>
            </a:lvl2pPr>
            <a:lvl3pPr marL="1143000" indent="-228600" eaLnBrk="0" hangingPunct="0">
              <a:defRPr kumimoji="1" sz="4000" b="1" i="1">
                <a:solidFill>
                  <a:schemeClr val="tx1"/>
                </a:solidFill>
                <a:latin typeface="Arial" panose="020B0604020202020204" pitchFamily="34" charset="0"/>
                <a:ea typeface="SimSun" panose="02010600030101010101" pitchFamily="2" charset="-122"/>
              </a:defRPr>
            </a:lvl3pPr>
            <a:lvl4pPr marL="1600200" indent="-228600" eaLnBrk="0" hangingPunct="0">
              <a:defRPr kumimoji="1" sz="4000" b="1" i="1">
                <a:solidFill>
                  <a:schemeClr val="tx1"/>
                </a:solidFill>
                <a:latin typeface="Arial" panose="020B0604020202020204" pitchFamily="34" charset="0"/>
                <a:ea typeface="SimSun" panose="02010600030101010101" pitchFamily="2" charset="-122"/>
              </a:defRPr>
            </a:lvl4pPr>
            <a:lvl5pPr marL="2057400" indent="-228600" eaLnBrk="0" hangingPunct="0">
              <a:defRPr kumimoji="1" sz="4000" b="1" i="1">
                <a:solidFill>
                  <a:schemeClr val="tx1"/>
                </a:solidFill>
                <a:latin typeface="Arial" panose="020B0604020202020204" pitchFamily="34" charset="0"/>
                <a:ea typeface="SimSun" panose="02010600030101010101" pitchFamily="2" charset="-122"/>
              </a:defRPr>
            </a:lvl5pPr>
            <a:lvl6pPr marL="2514600" indent="-228600" algn="ctr" eaLnBrk="0" fontAlgn="base" hangingPunct="0">
              <a:spcBef>
                <a:spcPct val="20000"/>
              </a:spcBef>
              <a:spcAft>
                <a:spcPct val="0"/>
              </a:spcAft>
              <a:buClr>
                <a:schemeClr val="tx2"/>
              </a:buClr>
              <a:buSzPct val="75000"/>
              <a:buFont typeface="Wingdings" panose="05000000000000000000" pitchFamily="2" charset="2"/>
              <a:defRPr kumimoji="1" sz="4000" b="1" i="1">
                <a:solidFill>
                  <a:schemeClr val="tx1"/>
                </a:solidFill>
                <a:latin typeface="Arial" panose="020B0604020202020204" pitchFamily="34" charset="0"/>
                <a:ea typeface="SimSun" panose="02010600030101010101" pitchFamily="2" charset="-122"/>
              </a:defRPr>
            </a:lvl6pPr>
            <a:lvl7pPr marL="2971800" indent="-228600" algn="ctr" eaLnBrk="0" fontAlgn="base" hangingPunct="0">
              <a:spcBef>
                <a:spcPct val="20000"/>
              </a:spcBef>
              <a:spcAft>
                <a:spcPct val="0"/>
              </a:spcAft>
              <a:buClr>
                <a:schemeClr val="tx2"/>
              </a:buClr>
              <a:buSzPct val="75000"/>
              <a:buFont typeface="Wingdings" panose="05000000000000000000" pitchFamily="2" charset="2"/>
              <a:defRPr kumimoji="1" sz="4000" b="1" i="1">
                <a:solidFill>
                  <a:schemeClr val="tx1"/>
                </a:solidFill>
                <a:latin typeface="Arial" panose="020B0604020202020204" pitchFamily="34" charset="0"/>
                <a:ea typeface="SimSun" panose="02010600030101010101" pitchFamily="2" charset="-122"/>
              </a:defRPr>
            </a:lvl7pPr>
            <a:lvl8pPr marL="3429000" indent="-228600" algn="ctr" eaLnBrk="0" fontAlgn="base" hangingPunct="0">
              <a:spcBef>
                <a:spcPct val="20000"/>
              </a:spcBef>
              <a:spcAft>
                <a:spcPct val="0"/>
              </a:spcAft>
              <a:buClr>
                <a:schemeClr val="tx2"/>
              </a:buClr>
              <a:buSzPct val="75000"/>
              <a:buFont typeface="Wingdings" panose="05000000000000000000" pitchFamily="2" charset="2"/>
              <a:defRPr kumimoji="1" sz="4000" b="1" i="1">
                <a:solidFill>
                  <a:schemeClr val="tx1"/>
                </a:solidFill>
                <a:latin typeface="Arial" panose="020B0604020202020204" pitchFamily="34" charset="0"/>
                <a:ea typeface="SimSun" panose="02010600030101010101" pitchFamily="2" charset="-122"/>
              </a:defRPr>
            </a:lvl8pPr>
            <a:lvl9pPr marL="3886200" indent="-228600" algn="ctr" eaLnBrk="0" fontAlgn="base" hangingPunct="0">
              <a:spcBef>
                <a:spcPct val="20000"/>
              </a:spcBef>
              <a:spcAft>
                <a:spcPct val="0"/>
              </a:spcAft>
              <a:buClr>
                <a:schemeClr val="tx2"/>
              </a:buClr>
              <a:buSzPct val="75000"/>
              <a:buFont typeface="Wingdings" panose="05000000000000000000" pitchFamily="2" charset="2"/>
              <a:defRPr kumimoji="1" sz="4000" b="1" i="1">
                <a:solidFill>
                  <a:schemeClr val="tx1"/>
                </a:solidFill>
                <a:latin typeface="Arial" panose="020B0604020202020204" pitchFamily="34" charset="0"/>
                <a:ea typeface="SimSun" panose="02010600030101010101" pitchFamily="2" charset="-122"/>
              </a:defRPr>
            </a:lvl9pPr>
          </a:lstStyle>
          <a:p>
            <a:pPr eaLnBrk="1" hangingPunct="1">
              <a:spcBef>
                <a:spcPct val="50000"/>
              </a:spcBef>
              <a:defRPr/>
            </a:pPr>
            <a:r>
              <a:rPr lang="en-US" altLang="zh-CN" sz="1400" b="0" smtClean="0">
                <a:solidFill>
                  <a:srgbClr val="FFCCFF"/>
                </a:solidFill>
              </a:rPr>
              <a:t>Page </a:t>
            </a:r>
            <a:fld id="{175AE014-3A88-4A02-81B1-5AE235D1A053}" type="slidenum">
              <a:rPr lang="en-US" altLang="zh-CN" sz="1400" b="0" smtClean="0">
                <a:solidFill>
                  <a:srgbClr val="FFCCFF"/>
                </a:solidFill>
              </a:rPr>
              <a:pPr eaLnBrk="1" hangingPunct="1">
                <a:spcBef>
                  <a:spcPct val="50000"/>
                </a:spcBef>
                <a:defRPr/>
              </a:pPr>
              <a:t>‹#›</a:t>
            </a:fld>
            <a:endParaRPr lang="en-US" altLang="zh-CN" sz="1400" b="0" smtClean="0">
              <a:solidFill>
                <a:srgbClr val="FFCCFF"/>
              </a:solidFill>
            </a:endParaRPr>
          </a:p>
        </p:txBody>
      </p:sp>
    </p:spTree>
  </p:cSld>
  <p:clrMap bg1="dk2" tx1="lt1" bg2="dk1" tx2="lt2" accent1="accent1" accent2="accent2" accent3="accent3" accent4="accent4" accent5="accent5" accent6="accent6" hlink="hlink" folHlink="folHlink"/>
  <p:sldLayoutIdLst>
    <p:sldLayoutId id="2147484400" r:id="rId1"/>
    <p:sldLayoutId id="2147484401" r:id="rId2"/>
    <p:sldLayoutId id="2147484402" r:id="rId3"/>
    <p:sldLayoutId id="2147484403" r:id="rId4"/>
    <p:sldLayoutId id="2147484404" r:id="rId5"/>
    <p:sldLayoutId id="2147484405" r:id="rId6"/>
    <p:sldLayoutId id="2147484406" r:id="rId7"/>
    <p:sldLayoutId id="2147484407" r:id="rId8"/>
    <p:sldLayoutId id="2147484408" r:id="rId9"/>
    <p:sldLayoutId id="2147484409" r:id="rId10"/>
    <p:sldLayoutId id="2147484410" r:id="rId11"/>
    <p:sldLayoutId id="2147484411" r:id="rId12"/>
  </p:sldLayoutIdLst>
  <p:timing>
    <p:tnLst>
      <p:par>
        <p:cTn id="1" dur="indefinite" restart="never" nodeType="tmRoot"/>
      </p:par>
    </p:tnLst>
  </p:timing>
  <p:txStyles>
    <p:titleStyle>
      <a:lvl1pPr algn="ctr"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mj-lt"/>
          <a:ea typeface="宋体" panose="02010600030101010101" pitchFamily="2" charset="-122"/>
          <a:cs typeface="+mj-cs"/>
        </a:defRPr>
      </a:lvl1pPr>
      <a:lvl2pPr algn="ctr"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Times New Roman" pitchFamily="18" charset="0"/>
          <a:ea typeface="宋体" panose="02010600030101010101" pitchFamily="2" charset="-122"/>
        </a:defRPr>
      </a:lvl2pPr>
      <a:lvl3pPr algn="ctr"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Times New Roman" pitchFamily="18" charset="0"/>
          <a:ea typeface="宋体" panose="02010600030101010101" pitchFamily="2" charset="-122"/>
        </a:defRPr>
      </a:lvl3pPr>
      <a:lvl4pPr algn="ctr"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Times New Roman" pitchFamily="18" charset="0"/>
          <a:ea typeface="宋体" panose="02010600030101010101" pitchFamily="2" charset="-122"/>
        </a:defRPr>
      </a:lvl4pPr>
      <a:lvl5pPr algn="ctr"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Times New Roman" pitchFamily="18" charset="0"/>
          <a:ea typeface="宋体" panose="02010600030101010101" pitchFamily="2" charset="-122"/>
        </a:defRPr>
      </a:lvl5pPr>
      <a:lvl6pPr marL="457200" algn="ctr" rtl="0" fontAlgn="base">
        <a:spcBef>
          <a:spcPct val="0"/>
        </a:spcBef>
        <a:spcAft>
          <a:spcPct val="0"/>
        </a:spcAft>
        <a:defRPr kumimoji="1" sz="4400">
          <a:solidFill>
            <a:schemeClr val="tx2"/>
          </a:solidFill>
          <a:effectLst>
            <a:outerShdw blurRad="38100" dist="38100" dir="2700000" algn="tl">
              <a:srgbClr val="000000"/>
            </a:outerShdw>
          </a:effectLst>
          <a:latin typeface="Times New Roman" pitchFamily="18" charset="0"/>
          <a:ea typeface="宋体" pitchFamily="2" charset="-122"/>
        </a:defRPr>
      </a:lvl6pPr>
      <a:lvl7pPr marL="914400" algn="ctr" rtl="0" fontAlgn="base">
        <a:spcBef>
          <a:spcPct val="0"/>
        </a:spcBef>
        <a:spcAft>
          <a:spcPct val="0"/>
        </a:spcAft>
        <a:defRPr kumimoji="1" sz="4400">
          <a:solidFill>
            <a:schemeClr val="tx2"/>
          </a:solidFill>
          <a:effectLst>
            <a:outerShdw blurRad="38100" dist="38100" dir="2700000" algn="tl">
              <a:srgbClr val="000000"/>
            </a:outerShdw>
          </a:effectLst>
          <a:latin typeface="Times New Roman" pitchFamily="18" charset="0"/>
          <a:ea typeface="宋体" pitchFamily="2" charset="-122"/>
        </a:defRPr>
      </a:lvl7pPr>
      <a:lvl8pPr marL="1371600" algn="ctr" rtl="0" fontAlgn="base">
        <a:spcBef>
          <a:spcPct val="0"/>
        </a:spcBef>
        <a:spcAft>
          <a:spcPct val="0"/>
        </a:spcAft>
        <a:defRPr kumimoji="1" sz="4400">
          <a:solidFill>
            <a:schemeClr val="tx2"/>
          </a:solidFill>
          <a:effectLst>
            <a:outerShdw blurRad="38100" dist="38100" dir="2700000" algn="tl">
              <a:srgbClr val="000000"/>
            </a:outerShdw>
          </a:effectLst>
          <a:latin typeface="Times New Roman" pitchFamily="18" charset="0"/>
          <a:ea typeface="宋体" pitchFamily="2" charset="-122"/>
        </a:defRPr>
      </a:lvl8pPr>
      <a:lvl9pPr marL="1828800" algn="ctr" rtl="0" fontAlgn="base">
        <a:spcBef>
          <a:spcPct val="0"/>
        </a:spcBef>
        <a:spcAft>
          <a:spcPct val="0"/>
        </a:spcAft>
        <a:defRPr kumimoji="1" sz="4400">
          <a:solidFill>
            <a:schemeClr val="tx2"/>
          </a:solidFill>
          <a:effectLst>
            <a:outerShdw blurRad="38100" dist="38100" dir="2700000" algn="tl">
              <a:srgbClr val="000000"/>
            </a:outerShdw>
          </a:effectLst>
          <a:latin typeface="Times New Roman" pitchFamily="18" charset="0"/>
          <a:ea typeface="宋体" pitchFamily="2" charset="-122"/>
        </a:defRPr>
      </a:lvl9pPr>
    </p:titleStyle>
    <p:bodyStyle>
      <a:lvl1pPr marL="342900" indent="-342900" algn="l" rtl="0" eaLnBrk="0" fontAlgn="base" hangingPunct="0">
        <a:spcBef>
          <a:spcPct val="20000"/>
        </a:spcBef>
        <a:spcAft>
          <a:spcPct val="0"/>
        </a:spcAft>
        <a:buClr>
          <a:schemeClr val="tx2"/>
        </a:buClr>
        <a:buSzPct val="75000"/>
        <a:buFont typeface="Wingdings" panose="05000000000000000000" pitchFamily="2" charset="2"/>
        <a:buChar char="n"/>
        <a:defRPr kumimoji="1" sz="3200">
          <a:solidFill>
            <a:schemeClr val="tx1"/>
          </a:solidFill>
          <a:effectLst>
            <a:outerShdw blurRad="38100" dist="38100" dir="2700000" algn="tl">
              <a:srgbClr val="000000"/>
            </a:outerShdw>
          </a:effectLst>
          <a:latin typeface="+mn-lt"/>
          <a:ea typeface="宋体" panose="02010600030101010101" pitchFamily="2" charset="-122"/>
          <a:cs typeface="+mn-cs"/>
        </a:defRPr>
      </a:lvl1pPr>
      <a:lvl2pPr marL="742950" indent="-285750" algn="l" rtl="0" eaLnBrk="0" fontAlgn="base" hangingPunct="0">
        <a:spcBef>
          <a:spcPct val="20000"/>
        </a:spcBef>
        <a:spcAft>
          <a:spcPct val="0"/>
        </a:spcAft>
        <a:buClr>
          <a:schemeClr val="tx1"/>
        </a:buClr>
        <a:buChar char="–"/>
        <a:defRPr kumimoji="1" sz="2800">
          <a:solidFill>
            <a:schemeClr val="tx1"/>
          </a:solidFill>
          <a:effectLst>
            <a:outerShdw blurRad="38100" dist="38100" dir="2700000" algn="tl">
              <a:srgbClr val="000000"/>
            </a:outerShdw>
          </a:effectLst>
          <a:latin typeface="+mn-lt"/>
          <a:ea typeface="宋体" panose="02010600030101010101" pitchFamily="2" charset="-122"/>
        </a:defRPr>
      </a:lvl2pPr>
      <a:lvl3pPr marL="1143000" indent="-228600" algn="l" rtl="0" eaLnBrk="0" fontAlgn="base" hangingPunct="0">
        <a:spcBef>
          <a:spcPct val="20000"/>
        </a:spcBef>
        <a:spcAft>
          <a:spcPct val="0"/>
        </a:spcAft>
        <a:buClr>
          <a:schemeClr val="tx1"/>
        </a:buClr>
        <a:buChar char="»"/>
        <a:defRPr kumimoji="1" sz="2400">
          <a:solidFill>
            <a:schemeClr val="tx1"/>
          </a:solidFill>
          <a:effectLst>
            <a:outerShdw blurRad="38100" dist="38100" dir="2700000" algn="tl">
              <a:srgbClr val="000000"/>
            </a:outerShdw>
          </a:effectLst>
          <a:latin typeface="+mn-lt"/>
          <a:ea typeface="宋体" panose="02010600030101010101" pitchFamily="2" charset="-122"/>
        </a:defRPr>
      </a:lvl3pPr>
      <a:lvl4pPr marL="1600200" indent="-228600" algn="l" rtl="0" eaLnBrk="0" fontAlgn="base" hangingPunct="0">
        <a:spcBef>
          <a:spcPct val="20000"/>
        </a:spcBef>
        <a:spcAft>
          <a:spcPct val="0"/>
        </a:spcAft>
        <a:buClr>
          <a:schemeClr val="tx2"/>
        </a:buClr>
        <a:buSzPct val="75000"/>
        <a:buFont typeface="Wingdings" panose="05000000000000000000" pitchFamily="2" charset="2"/>
        <a:buChar char="n"/>
        <a:defRPr kumimoji="1" sz="2000">
          <a:solidFill>
            <a:schemeClr val="tx1"/>
          </a:solidFill>
          <a:effectLst>
            <a:outerShdw blurRad="38100" dist="38100" dir="2700000" algn="tl">
              <a:srgbClr val="000000"/>
            </a:outerShdw>
          </a:effectLst>
          <a:latin typeface="+mn-lt"/>
          <a:ea typeface="宋体" panose="02010600030101010101" pitchFamily="2" charset="-122"/>
        </a:defRPr>
      </a:lvl4pPr>
      <a:lvl5pPr marL="2057400" indent="-228600" algn="l" rtl="0" eaLnBrk="0" fontAlgn="base" hangingPunct="0">
        <a:spcBef>
          <a:spcPct val="20000"/>
        </a:spcBef>
        <a:spcAft>
          <a:spcPct val="0"/>
        </a:spcAft>
        <a:buClr>
          <a:schemeClr val="tx1"/>
        </a:buClr>
        <a:buChar char="–"/>
        <a:defRPr kumimoji="1" sz="2000">
          <a:solidFill>
            <a:schemeClr val="tx1"/>
          </a:solidFill>
          <a:effectLst>
            <a:outerShdw blurRad="38100" dist="38100" dir="2700000" algn="tl">
              <a:srgbClr val="000000"/>
            </a:outerShdw>
          </a:effectLst>
          <a:latin typeface="+mn-lt"/>
          <a:ea typeface="宋体" panose="02010600030101010101" pitchFamily="2" charset="-122"/>
        </a:defRPr>
      </a:lvl5pPr>
      <a:lvl6pPr marL="2514600" indent="-228600" algn="l" rtl="0" fontAlgn="base">
        <a:spcBef>
          <a:spcPct val="20000"/>
        </a:spcBef>
        <a:spcAft>
          <a:spcPct val="0"/>
        </a:spcAft>
        <a:buClr>
          <a:schemeClr val="tx1"/>
        </a:buClr>
        <a:buChar char="–"/>
        <a:defRPr kumimoji="1" sz="2000">
          <a:solidFill>
            <a:schemeClr val="tx1"/>
          </a:solidFill>
          <a:effectLst>
            <a:outerShdw blurRad="38100" dist="38100" dir="2700000" algn="tl">
              <a:srgbClr val="000000"/>
            </a:outerShdw>
          </a:effectLst>
          <a:latin typeface="+mn-lt"/>
          <a:ea typeface="+mn-ea"/>
        </a:defRPr>
      </a:lvl6pPr>
      <a:lvl7pPr marL="2971800" indent="-228600" algn="l" rtl="0" fontAlgn="base">
        <a:spcBef>
          <a:spcPct val="20000"/>
        </a:spcBef>
        <a:spcAft>
          <a:spcPct val="0"/>
        </a:spcAft>
        <a:buClr>
          <a:schemeClr val="tx1"/>
        </a:buClr>
        <a:buChar char="–"/>
        <a:defRPr kumimoji="1" sz="2000">
          <a:solidFill>
            <a:schemeClr val="tx1"/>
          </a:solidFill>
          <a:effectLst>
            <a:outerShdw blurRad="38100" dist="38100" dir="2700000" algn="tl">
              <a:srgbClr val="000000"/>
            </a:outerShdw>
          </a:effectLst>
          <a:latin typeface="+mn-lt"/>
          <a:ea typeface="+mn-ea"/>
        </a:defRPr>
      </a:lvl7pPr>
      <a:lvl8pPr marL="3429000" indent="-228600" algn="l" rtl="0" fontAlgn="base">
        <a:spcBef>
          <a:spcPct val="20000"/>
        </a:spcBef>
        <a:spcAft>
          <a:spcPct val="0"/>
        </a:spcAft>
        <a:buClr>
          <a:schemeClr val="tx1"/>
        </a:buClr>
        <a:buChar char="–"/>
        <a:defRPr kumimoji="1" sz="2000">
          <a:solidFill>
            <a:schemeClr val="tx1"/>
          </a:solidFill>
          <a:effectLst>
            <a:outerShdw blurRad="38100" dist="38100" dir="2700000" algn="tl">
              <a:srgbClr val="000000"/>
            </a:outerShdw>
          </a:effectLst>
          <a:latin typeface="+mn-lt"/>
          <a:ea typeface="+mn-ea"/>
        </a:defRPr>
      </a:lvl8pPr>
      <a:lvl9pPr marL="3886200" indent="-228600" algn="l" rtl="0" fontAlgn="base">
        <a:spcBef>
          <a:spcPct val="20000"/>
        </a:spcBef>
        <a:spcAft>
          <a:spcPct val="0"/>
        </a:spcAft>
        <a:buClr>
          <a:schemeClr val="tx1"/>
        </a:buClr>
        <a:buChar char="–"/>
        <a:defRPr kumimoji="1" sz="2000">
          <a:solidFill>
            <a:schemeClr val="tx1"/>
          </a:solidFill>
          <a:effectLst>
            <a:outerShdw blurRad="38100" dist="38100" dir="2700000" algn="tl">
              <a:srgbClr val="000000"/>
            </a:outerShdw>
          </a:effectLst>
          <a:latin typeface="+mn-lt"/>
          <a:ea typeface="+mn-ea"/>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8098" name="Rectangle 2"/>
          <p:cNvSpPr>
            <a:spLocks noGrp="1" noChangeArrowheads="1"/>
          </p:cNvSpPr>
          <p:nvPr>
            <p:ph type="ftr" sz="quarter" idx="3"/>
          </p:nvPr>
        </p:nvSpPr>
        <p:spPr bwMode="auto">
          <a:xfrm>
            <a:off x="3124200" y="6248400"/>
            <a:ext cx="28956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ctr" eaLnBrk="1" hangingPunct="1">
              <a:defRPr sz="1200">
                <a:solidFill>
                  <a:srgbClr val="000000"/>
                </a:solidFill>
                <a:latin typeface="+mn-lt"/>
              </a:defRPr>
            </a:lvl1pPr>
          </a:lstStyle>
          <a:p>
            <a:pPr>
              <a:defRPr/>
            </a:pPr>
            <a:endParaRPr lang="ru-RU"/>
          </a:p>
        </p:txBody>
      </p:sp>
      <p:sp>
        <p:nvSpPr>
          <p:cNvPr id="388099" name="Rectangle 3"/>
          <p:cNvSpPr>
            <a:spLocks noGrp="1" noChangeArrowheads="1"/>
          </p:cNvSpPr>
          <p:nvPr>
            <p:ph type="sldNum" sz="quarter" idx="4"/>
          </p:nvPr>
        </p:nvSpPr>
        <p:spPr bwMode="auto">
          <a:xfrm>
            <a:off x="6553200" y="6248400"/>
            <a:ext cx="21336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eaLnBrk="1" hangingPunct="1">
              <a:defRPr sz="1200">
                <a:solidFill>
                  <a:srgbClr val="000000"/>
                </a:solidFill>
                <a:latin typeface="Arial Black" panose="020B0A04020102020204" pitchFamily="34" charset="0"/>
              </a:defRPr>
            </a:lvl1pPr>
          </a:lstStyle>
          <a:p>
            <a:pPr>
              <a:defRPr/>
            </a:pPr>
            <a:fld id="{B3BCCABA-92CB-45E8-BD6E-307F889512B3}" type="slidenum">
              <a:rPr lang="ru-RU"/>
              <a:pPr>
                <a:defRPr/>
              </a:pPr>
              <a:t>‹#›</a:t>
            </a:fld>
            <a:endParaRPr lang="ru-RU"/>
          </a:p>
        </p:txBody>
      </p:sp>
      <p:grpSp>
        <p:nvGrpSpPr>
          <p:cNvPr id="9220" name="Group 4"/>
          <p:cNvGrpSpPr>
            <a:grpSpLocks/>
          </p:cNvGrpSpPr>
          <p:nvPr/>
        </p:nvGrpSpPr>
        <p:grpSpPr bwMode="auto">
          <a:xfrm>
            <a:off x="0" y="0"/>
            <a:ext cx="9144000" cy="546100"/>
            <a:chOff x="0" y="0"/>
            <a:chExt cx="5760" cy="344"/>
          </a:xfrm>
        </p:grpSpPr>
        <p:sp>
          <p:nvSpPr>
            <p:cNvPr id="1032"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algn="ctr" eaLnBrk="1" hangingPunct="1">
                <a:defRPr/>
              </a:pPr>
              <a:endParaRPr lang="ru-RU" sz="2400">
                <a:solidFill>
                  <a:srgbClr val="000000"/>
                </a:solidFill>
              </a:endParaRPr>
            </a:p>
          </p:txBody>
        </p:sp>
        <p:sp>
          <p:nvSpPr>
            <p:cNvPr id="1033"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eaLnBrk="1" hangingPunct="1">
                <a:defRPr/>
              </a:pPr>
              <a:endParaRPr lang="ru-RU" sz="2400">
                <a:solidFill>
                  <a:srgbClr val="000000"/>
                </a:solidFill>
              </a:endParaRPr>
            </a:p>
          </p:txBody>
        </p:sp>
        <p:sp>
          <p:nvSpPr>
            <p:cNvPr id="1034" name="Rectangle 7"/>
            <p:cNvSpPr>
              <a:spLocks noChangeArrowheads="1"/>
            </p:cNvSpPr>
            <p:nvPr/>
          </p:nvSpPr>
          <p:spPr bwMode="auto">
            <a:xfrm>
              <a:off x="258" y="85"/>
              <a:ext cx="87" cy="89"/>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eaLnBrk="1" hangingPunct="1">
                <a:defRPr/>
              </a:pPr>
              <a:endParaRPr lang="ru-RU" sz="1800">
                <a:solidFill>
                  <a:srgbClr val="666699"/>
                </a:solidFill>
                <a:latin typeface="Arial" panose="020B0604020202020204" pitchFamily="34" charset="0"/>
              </a:endParaRPr>
            </a:p>
          </p:txBody>
        </p:sp>
        <p:sp>
          <p:nvSpPr>
            <p:cNvPr id="1035" name="Rectangle 8"/>
            <p:cNvSpPr>
              <a:spLocks noChangeArrowheads="1"/>
            </p:cNvSpPr>
            <p:nvPr/>
          </p:nvSpPr>
          <p:spPr bwMode="auto">
            <a:xfrm>
              <a:off x="345" y="0"/>
              <a:ext cx="88" cy="87"/>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eaLnBrk="1" hangingPunct="1">
                <a:defRPr/>
              </a:pPr>
              <a:endParaRPr lang="ru-RU" sz="1800">
                <a:solidFill>
                  <a:srgbClr val="666699"/>
                </a:solidFill>
                <a:latin typeface="Arial" panose="020B0604020202020204" pitchFamily="34" charset="0"/>
              </a:endParaRPr>
            </a:p>
          </p:txBody>
        </p:sp>
        <p:sp>
          <p:nvSpPr>
            <p:cNvPr id="1036" name="Rectangle 9"/>
            <p:cNvSpPr>
              <a:spLocks noChangeArrowheads="1"/>
            </p:cNvSpPr>
            <p:nvPr/>
          </p:nvSpPr>
          <p:spPr bwMode="auto">
            <a:xfrm>
              <a:off x="345" y="85"/>
              <a:ext cx="88" cy="8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eaLnBrk="1" hangingPunct="1">
                <a:defRPr/>
              </a:pPr>
              <a:endParaRPr lang="ru-RU" sz="1800">
                <a:solidFill>
                  <a:srgbClr val="9999CC"/>
                </a:solidFill>
                <a:latin typeface="Arial" panose="020B0604020202020204" pitchFamily="34" charset="0"/>
              </a:endParaRPr>
            </a:p>
          </p:txBody>
        </p:sp>
        <p:sp>
          <p:nvSpPr>
            <p:cNvPr id="1037" name="Rectangle 10"/>
            <p:cNvSpPr>
              <a:spLocks noChangeArrowheads="1"/>
            </p:cNvSpPr>
            <p:nvPr/>
          </p:nvSpPr>
          <p:spPr bwMode="auto">
            <a:xfrm>
              <a:off x="173" y="173"/>
              <a:ext cx="86" cy="87"/>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eaLnBrk="1" hangingPunct="1">
                <a:defRPr/>
              </a:pPr>
              <a:endParaRPr lang="ru-RU" sz="1800">
                <a:solidFill>
                  <a:srgbClr val="666699"/>
                </a:solidFill>
                <a:latin typeface="Arial" panose="020B0604020202020204" pitchFamily="34" charset="0"/>
              </a:endParaRPr>
            </a:p>
          </p:txBody>
        </p:sp>
        <p:sp>
          <p:nvSpPr>
            <p:cNvPr id="1038" name="Rectangle 11"/>
            <p:cNvSpPr>
              <a:spLocks noChangeArrowheads="1"/>
            </p:cNvSpPr>
            <p:nvPr/>
          </p:nvSpPr>
          <p:spPr bwMode="auto">
            <a:xfrm>
              <a:off x="83" y="86"/>
              <a:ext cx="89" cy="87"/>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eaLnBrk="1" hangingPunct="1">
                <a:defRPr/>
              </a:pPr>
              <a:endParaRPr lang="ru-RU" sz="2400">
                <a:solidFill>
                  <a:srgbClr val="000000"/>
                </a:solidFill>
              </a:endParaRPr>
            </a:p>
          </p:txBody>
        </p:sp>
        <p:sp>
          <p:nvSpPr>
            <p:cNvPr id="1039" name="Rectangle 12"/>
            <p:cNvSpPr>
              <a:spLocks noChangeArrowheads="1"/>
            </p:cNvSpPr>
            <p:nvPr/>
          </p:nvSpPr>
          <p:spPr bwMode="auto">
            <a:xfrm>
              <a:off x="258" y="171"/>
              <a:ext cx="87" cy="87"/>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eaLnBrk="1" hangingPunct="1">
                <a:defRPr/>
              </a:pPr>
              <a:endParaRPr lang="ru-RU" sz="1800">
                <a:solidFill>
                  <a:srgbClr val="9999CC"/>
                </a:solidFill>
                <a:latin typeface="Arial" panose="020B0604020202020204" pitchFamily="34" charset="0"/>
              </a:endParaRPr>
            </a:p>
          </p:txBody>
        </p:sp>
        <p:sp>
          <p:nvSpPr>
            <p:cNvPr id="1040" name="Rectangle 13"/>
            <p:cNvSpPr>
              <a:spLocks noChangeArrowheads="1"/>
            </p:cNvSpPr>
            <p:nvPr/>
          </p:nvSpPr>
          <p:spPr bwMode="auto">
            <a:xfrm>
              <a:off x="173" y="258"/>
              <a:ext cx="86" cy="86"/>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eaLnBrk="1" hangingPunct="1">
                <a:defRPr/>
              </a:pPr>
              <a:endParaRPr lang="ru-RU" sz="1800">
                <a:solidFill>
                  <a:srgbClr val="9999CC"/>
                </a:solidFill>
                <a:latin typeface="Arial" panose="020B0604020202020204" pitchFamily="34" charset="0"/>
              </a:endParaRPr>
            </a:p>
          </p:txBody>
        </p:sp>
      </p:grpSp>
      <p:sp>
        <p:nvSpPr>
          <p:cNvPr id="9221" name="Rectangle 14"/>
          <p:cNvSpPr>
            <a:spLocks noGrp="1" noChangeArrowheads="1"/>
          </p:cNvSpPr>
          <p:nvPr>
            <p:ph type="title"/>
          </p:nvPr>
        </p:nvSpPr>
        <p:spPr bwMode="auto">
          <a:xfrm>
            <a:off x="457200" y="457200"/>
            <a:ext cx="82296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9222" name="Rectangle 15"/>
          <p:cNvSpPr>
            <a:spLocks noGrp="1" noChangeArrowheads="1"/>
          </p:cNvSpPr>
          <p:nvPr>
            <p:ph type="body" idx="1"/>
          </p:nvPr>
        </p:nvSpPr>
        <p:spPr bwMode="auto">
          <a:xfrm>
            <a:off x="457200" y="1981200"/>
            <a:ext cx="82296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388112" name="Rectangle 16"/>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eaLnBrk="1" hangingPunct="1">
              <a:defRPr sz="1200">
                <a:solidFill>
                  <a:srgbClr val="000000"/>
                </a:solidFill>
                <a:latin typeface="+mn-lt"/>
              </a:defRPr>
            </a:lvl1pPr>
          </a:lstStyle>
          <a:p>
            <a:pPr>
              <a:defRPr/>
            </a:pPr>
            <a:endParaRPr lang="ru-RU"/>
          </a:p>
        </p:txBody>
      </p:sp>
    </p:spTree>
  </p:cSld>
  <p:clrMap bg1="lt1" tx1="dk1" bg2="lt2" tx2="dk2" accent1="accent1" accent2="accent2" accent3="accent3" accent4="accent4" accent5="accent5" accent6="accent6" hlink="hlink" folHlink="folHlink"/>
  <p:sldLayoutIdLst>
    <p:sldLayoutId id="2147484412" r:id="rId1"/>
    <p:sldLayoutId id="2147484413" r:id="rId2"/>
    <p:sldLayoutId id="2147484414" r:id="rId3"/>
    <p:sldLayoutId id="2147484415" r:id="rId4"/>
    <p:sldLayoutId id="2147484416" r:id="rId5"/>
    <p:sldLayoutId id="2147484417" r:id="rId6"/>
    <p:sldLayoutId id="2147484418" r:id="rId7"/>
    <p:sldLayoutId id="2147484419" r:id="rId8"/>
    <p:sldLayoutId id="2147484420" r:id="rId9"/>
    <p:sldLayoutId id="2147484421" r:id="rId10"/>
    <p:sldLayoutId id="2147484422" r:id="rId11"/>
    <p:sldLayoutId id="2147484423" r:id="rId12"/>
    <p:sldLayoutId id="2147484424" r:id="rId13"/>
    <p:sldLayoutId id="2147484425" r:id="rId14"/>
    <p:sldLayoutId id="2147484426" r:id="rId15"/>
    <p:sldLayoutId id="2147484427" r:id="rId16"/>
    <p:sldLayoutId id="2147484428" r:id="rId17"/>
    <p:sldLayoutId id="2147484429" r:id="rId18"/>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Arial" pitchFamily="34" charset="0"/>
        </a:defRPr>
      </a:lvl2pPr>
      <a:lvl3pPr algn="l" rtl="0" eaLnBrk="0" fontAlgn="base" hangingPunct="0">
        <a:spcBef>
          <a:spcPct val="0"/>
        </a:spcBef>
        <a:spcAft>
          <a:spcPct val="0"/>
        </a:spcAft>
        <a:defRPr sz="4400">
          <a:solidFill>
            <a:schemeClr val="tx1"/>
          </a:solidFill>
          <a:latin typeface="Arial" pitchFamily="34" charset="0"/>
        </a:defRPr>
      </a:lvl3pPr>
      <a:lvl4pPr algn="l" rtl="0" eaLnBrk="0" fontAlgn="base" hangingPunct="0">
        <a:spcBef>
          <a:spcPct val="0"/>
        </a:spcBef>
        <a:spcAft>
          <a:spcPct val="0"/>
        </a:spcAft>
        <a:defRPr sz="4400">
          <a:solidFill>
            <a:schemeClr val="tx1"/>
          </a:solidFill>
          <a:latin typeface="Arial" pitchFamily="34" charset="0"/>
        </a:defRPr>
      </a:lvl4pPr>
      <a:lvl5pPr algn="l" rtl="0" eaLnBrk="0" fontAlgn="base" hangingPunct="0">
        <a:spcBef>
          <a:spcPct val="0"/>
        </a:spcBef>
        <a:spcAft>
          <a:spcPct val="0"/>
        </a:spcAft>
        <a:defRPr sz="4400">
          <a:solidFill>
            <a:schemeClr val="tx1"/>
          </a:solidFill>
          <a:latin typeface="Arial" pitchFamily="34" charset="0"/>
        </a:defRPr>
      </a:lvl5pPr>
      <a:lvl6pPr marL="457200" algn="l" rtl="0" fontAlgn="base">
        <a:spcBef>
          <a:spcPct val="0"/>
        </a:spcBef>
        <a:spcAft>
          <a:spcPct val="0"/>
        </a:spcAft>
        <a:defRPr sz="4400">
          <a:solidFill>
            <a:schemeClr val="tx1"/>
          </a:solidFill>
          <a:latin typeface="Arial" pitchFamily="34" charset="0"/>
        </a:defRPr>
      </a:lvl6pPr>
      <a:lvl7pPr marL="914400" algn="l" rtl="0" fontAlgn="base">
        <a:spcBef>
          <a:spcPct val="0"/>
        </a:spcBef>
        <a:spcAft>
          <a:spcPct val="0"/>
        </a:spcAft>
        <a:defRPr sz="4400">
          <a:solidFill>
            <a:schemeClr val="tx1"/>
          </a:solidFill>
          <a:latin typeface="Arial" pitchFamily="34" charset="0"/>
        </a:defRPr>
      </a:lvl7pPr>
      <a:lvl8pPr marL="1371600" algn="l" rtl="0" fontAlgn="base">
        <a:spcBef>
          <a:spcPct val="0"/>
        </a:spcBef>
        <a:spcAft>
          <a:spcPct val="0"/>
        </a:spcAft>
        <a:defRPr sz="4400">
          <a:solidFill>
            <a:schemeClr val="tx1"/>
          </a:solidFill>
          <a:latin typeface="Arial" pitchFamily="34" charset="0"/>
        </a:defRPr>
      </a:lvl8pPr>
      <a:lvl9pPr marL="1828800" algn="l" rtl="0" fontAlgn="base">
        <a:spcBef>
          <a:spcPct val="0"/>
        </a:spcBef>
        <a:spcAft>
          <a:spcPct val="0"/>
        </a:spcAft>
        <a:defRPr sz="4400">
          <a:solidFill>
            <a:schemeClr val="tx1"/>
          </a:solidFill>
          <a:latin typeface="Arial" pitchFamily="34" charset="0"/>
        </a:defRPr>
      </a:lvl9pPr>
    </p:titleStyle>
    <p:bodyStyle>
      <a:lvl1pPr marL="342900" indent="-342900" algn="l" rtl="0" eaLnBrk="0" fontAlgn="base" hangingPunct="0">
        <a:spcBef>
          <a:spcPct val="20000"/>
        </a:spcBef>
        <a:spcAft>
          <a:spcPct val="0"/>
        </a:spcAft>
        <a:buClr>
          <a:schemeClr val="bg2"/>
        </a:buClr>
        <a:buSzPct val="75000"/>
        <a:buFont typeface="Wingdings" panose="05000000000000000000"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0000"/>
        <a:buFont typeface="Wingdings" panose="05000000000000000000"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chemeClr val="bg2"/>
        </a:buClr>
        <a:buSzPct val="65000"/>
        <a:buFont typeface="Wingdings" panose="05000000000000000000"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mn-lt"/>
        </a:defRPr>
      </a:lvl5pPr>
      <a:lvl6pPr marL="25146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hangingPunct="1">
              <a:defRPr sz="900">
                <a:solidFill>
                  <a:schemeClr val="tx1">
                    <a:tint val="75000"/>
                  </a:schemeClr>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hangingPunct="1">
              <a:defRPr sz="90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eaLnBrk="1" hangingPunct="1">
              <a:defRPr sz="900">
                <a:solidFill>
                  <a:schemeClr val="accent1"/>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F6D8A59-11D8-4459-BDEC-9B6A6E814E48}" type="slidenum">
              <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2120177031"/>
      </p:ext>
    </p:extLst>
  </p:cSld>
  <p:clrMap bg1="lt1" tx1="dk1" bg2="lt2" tx2="dk2" accent1="accent1" accent2="accent2" accent3="accent3" accent4="accent4" accent5="accent5" accent6="accent6" hlink="hlink" folHlink="folHlink"/>
  <p:sldLayoutIdLst>
    <p:sldLayoutId id="2147484431" r:id="rId1"/>
    <p:sldLayoutId id="2147484432" r:id="rId2"/>
    <p:sldLayoutId id="2147484433" r:id="rId3"/>
    <p:sldLayoutId id="2147484434" r:id="rId4"/>
    <p:sldLayoutId id="2147484435" r:id="rId5"/>
    <p:sldLayoutId id="2147484436" r:id="rId6"/>
    <p:sldLayoutId id="2147484437" r:id="rId7"/>
    <p:sldLayoutId id="2147484438" r:id="rId8"/>
    <p:sldLayoutId id="2147484439" r:id="rId9"/>
    <p:sldLayoutId id="2147484440" r:id="rId10"/>
    <p:sldLayoutId id="2147484441" r:id="rId11"/>
    <p:sldLayoutId id="2147484442" r:id="rId12"/>
    <p:sldLayoutId id="2147484443" r:id="rId13"/>
    <p:sldLayoutId id="2147484444" r:id="rId14"/>
    <p:sldLayoutId id="2147484445" r:id="rId15"/>
    <p:sldLayoutId id="2147484446" r:id="rId16"/>
    <p:sldLayoutId id="2147484447" r:id="rId17"/>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mn-cs"/>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mn-cs"/>
            </a:endParaRPr>
          </a:p>
        </p:txBody>
      </p:sp>
      <p:sp>
        <p:nvSpPr>
          <p:cNvPr id="5124" name="Заголовок 8"/>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ru-RU" altLang="ru-RU" smtClean="0"/>
              <a:t>Образец заголовка</a:t>
            </a:r>
            <a:endParaRPr lang="en-US" altLang="ru-RU" smtClean="0"/>
          </a:p>
        </p:txBody>
      </p:sp>
      <p:sp>
        <p:nvSpPr>
          <p:cNvPr id="5125" name="Текст 29"/>
          <p:cNvSpPr>
            <a:spLocks noGrp="1"/>
          </p:cNvSpPr>
          <p:nvPr>
            <p:ph type="body" idx="1"/>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rgbClr val="1F497D">
                    <a:shade val="90000"/>
                  </a:srgbClr>
                </a:solidFill>
                <a:latin typeface="Verdana"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rgbClr val="1F497D">
                    <a:shade val="90000"/>
                  </a:srgbClr>
                </a:solidFill>
                <a:latin typeface="Verdana"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rgbClr val="1F497D">
                    <a:shade val="90000"/>
                  </a:srgbClr>
                </a:solidFill>
                <a:latin typeface="Verdana"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C0EB360-9336-43AC-B62C-E7C251BCEBAF}" type="slidenum">
              <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grpSp>
        <p:nvGrpSpPr>
          <p:cNvPr id="5129"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grpSp>
    </p:spTree>
    <p:extLst>
      <p:ext uri="{BB962C8B-B14F-4D97-AF65-F5344CB8AC3E}">
        <p14:creationId xmlns:p14="http://schemas.microsoft.com/office/powerpoint/2010/main" val="413426800"/>
      </p:ext>
    </p:extLst>
  </p:cSld>
  <p:clrMap bg1="lt1" tx1="dk1" bg2="lt2" tx2="dk2" accent1="accent1" accent2="accent2" accent3="accent3" accent4="accent4" accent5="accent5" accent6="accent6" hlink="hlink" folHlink="folHlink"/>
  <p:sldLayoutIdLst>
    <p:sldLayoutId id="2147484449" r:id="rId1"/>
    <p:sldLayoutId id="2147484450" r:id="rId2"/>
    <p:sldLayoutId id="2147484451" r:id="rId3"/>
    <p:sldLayoutId id="2147484452" r:id="rId4"/>
    <p:sldLayoutId id="2147484453" r:id="rId5"/>
    <p:sldLayoutId id="2147484454" r:id="rId6"/>
    <p:sldLayoutId id="2147484455" r:id="rId7"/>
    <p:sldLayoutId id="2147484456" r:id="rId8"/>
    <p:sldLayoutId id="2147484457" r:id="rId9"/>
    <p:sldLayoutId id="2147484458" r:id="rId10"/>
    <p:sldLayoutId id="2147484459" r:id="rId11"/>
  </p:sldLayoutIdLst>
  <p:timing>
    <p:tnLst>
      <p:par>
        <p:cTn id="1" dur="indefinite" restart="never" nodeType="tmRoot"/>
      </p:par>
    </p:tnLst>
  </p:timing>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anose="020F0502020204030204" pitchFamily="34" charset="0"/>
        </a:defRPr>
      </a:lvl2pPr>
      <a:lvl3pPr algn="l" rtl="0" eaLnBrk="0" fontAlgn="base" hangingPunct="0">
        <a:spcBef>
          <a:spcPct val="0"/>
        </a:spcBef>
        <a:spcAft>
          <a:spcPct val="0"/>
        </a:spcAft>
        <a:defRPr sz="5000">
          <a:solidFill>
            <a:schemeClr val="tx2"/>
          </a:solidFill>
          <a:latin typeface="Calibri" panose="020F0502020204030204" pitchFamily="34" charset="0"/>
        </a:defRPr>
      </a:lvl3pPr>
      <a:lvl4pPr algn="l" rtl="0" eaLnBrk="0" fontAlgn="base" hangingPunct="0">
        <a:spcBef>
          <a:spcPct val="0"/>
        </a:spcBef>
        <a:spcAft>
          <a:spcPct val="0"/>
        </a:spcAft>
        <a:defRPr sz="5000">
          <a:solidFill>
            <a:schemeClr val="tx2"/>
          </a:solidFill>
          <a:latin typeface="Calibri" panose="020F0502020204030204" pitchFamily="34" charset="0"/>
        </a:defRPr>
      </a:lvl4pPr>
      <a:lvl5pPr algn="l" rtl="0" eaLnBrk="0" fontAlgn="base" hangingPunct="0">
        <a:spcBef>
          <a:spcPct val="0"/>
        </a:spcBef>
        <a:spcAft>
          <a:spcPct val="0"/>
        </a:spcAft>
        <a:defRPr sz="5000">
          <a:solidFill>
            <a:schemeClr val="tx2"/>
          </a:solidFill>
          <a:latin typeface="Calibri" panose="020F0502020204030204" pitchFamily="34" charset="0"/>
        </a:defRPr>
      </a:lvl5pPr>
      <a:lvl6pPr marL="457200" algn="l" rtl="0" fontAlgn="base">
        <a:spcBef>
          <a:spcPct val="0"/>
        </a:spcBef>
        <a:spcAft>
          <a:spcPct val="0"/>
        </a:spcAft>
        <a:defRPr sz="5000">
          <a:solidFill>
            <a:schemeClr val="tx2"/>
          </a:solidFill>
          <a:latin typeface="Calibri" panose="020F0502020204030204" pitchFamily="34" charset="0"/>
        </a:defRPr>
      </a:lvl6pPr>
      <a:lvl7pPr marL="914400" algn="l" rtl="0" fontAlgn="base">
        <a:spcBef>
          <a:spcPct val="0"/>
        </a:spcBef>
        <a:spcAft>
          <a:spcPct val="0"/>
        </a:spcAft>
        <a:defRPr sz="5000">
          <a:solidFill>
            <a:schemeClr val="tx2"/>
          </a:solidFill>
          <a:latin typeface="Calibri" panose="020F0502020204030204" pitchFamily="34" charset="0"/>
        </a:defRPr>
      </a:lvl7pPr>
      <a:lvl8pPr marL="1371600" algn="l" rtl="0" fontAlgn="base">
        <a:spcBef>
          <a:spcPct val="0"/>
        </a:spcBef>
        <a:spcAft>
          <a:spcPct val="0"/>
        </a:spcAft>
        <a:defRPr sz="5000">
          <a:solidFill>
            <a:schemeClr val="tx2"/>
          </a:solidFill>
          <a:latin typeface="Calibri" panose="020F0502020204030204" pitchFamily="34" charset="0"/>
        </a:defRPr>
      </a:lvl8pPr>
      <a:lvl9pPr marL="1828800" algn="l" rtl="0" fontAlgn="base">
        <a:spcBef>
          <a:spcPct val="0"/>
        </a:spcBef>
        <a:spcAft>
          <a:spcPct val="0"/>
        </a:spcAft>
        <a:defRPr sz="5000">
          <a:solidFill>
            <a:schemeClr val="tx2"/>
          </a:solidFill>
          <a:latin typeface="Calibri" panose="020F0502020204030204" pitchFamily="34" charset="0"/>
        </a:defRPr>
      </a:lvl9pPr>
    </p:titleStyle>
    <p:bodyStyle>
      <a:lvl1pPr marL="273050" indent="-273050" algn="l" rtl="0" eaLnBrk="0" fontAlgn="base" hangingPunct="0">
        <a:spcBef>
          <a:spcPct val="20000"/>
        </a:spcBef>
        <a:spcAft>
          <a:spcPct val="0"/>
        </a:spcAft>
        <a:buClr>
          <a:srgbClr val="9BBB59"/>
        </a:buClr>
        <a:buSzPct val="95000"/>
        <a:buFont typeface="Wingdings 2" panose="05020102010507070707"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anose="05020102010507070707"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anose="05020102010507070707"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9BBB59"/>
        </a:buClr>
        <a:buSzPct val="65000"/>
        <a:buFont typeface="Wingdings 2" panose="05020102010507070707"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8064A2"/>
        </a:buClr>
        <a:buSzPct val="65000"/>
        <a:buFont typeface="Wingdings 2" panose="05020102010507070707"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a:ea typeface="+mn-ea"/>
              <a:cs typeface="+mn-cs"/>
            </a:endParaRPr>
          </a:p>
        </p:txBody>
      </p:sp>
      <p:sp>
        <p:nvSpPr>
          <p:cNvPr id="3" name="Заголовок 2"/>
          <p:cNvSpPr>
            <a:spLocks noGrp="1"/>
          </p:cNvSpPr>
          <p:nvPr>
            <p:ph type="title"/>
          </p:nvPr>
        </p:nvSpPr>
        <p:spPr>
          <a:xfrm>
            <a:off x="457200" y="320675"/>
            <a:ext cx="7239000" cy="1143000"/>
          </a:xfrm>
          <a:prstGeom prst="rect">
            <a:avLst/>
          </a:prstGeom>
        </p:spPr>
        <p:txBody>
          <a:bodyPr vert="horz" lIns="45720" tIns="0" rIns="45720" bIns="0" anchor="b" anchorCtr="0">
            <a:normAutofit/>
          </a:bodyPr>
          <a:lstStyle/>
          <a:p>
            <a:r>
              <a:rPr lang="ru-RU" smtClean="0"/>
              <a:t>Образец заголовка</a:t>
            </a:r>
            <a:endParaRPr lang="en-US"/>
          </a:p>
        </p:txBody>
      </p:sp>
      <p:sp>
        <p:nvSpPr>
          <p:cNvPr id="8198" name="Текст 30"/>
          <p:cNvSpPr>
            <a:spLocks noGrp="1"/>
          </p:cNvSpPr>
          <p:nvPr>
            <p:ph type="body" idx="1"/>
          </p:nvPr>
        </p:nvSpPr>
        <p:spPr bwMode="auto">
          <a:xfrm>
            <a:off x="457200" y="1609725"/>
            <a:ext cx="7239000" cy="484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27" name="Дата 26"/>
          <p:cNvSpPr>
            <a:spLocks noGrp="1"/>
          </p:cNvSpPr>
          <p:nvPr>
            <p:ph type="dt" sz="half" idx="2"/>
          </p:nvPr>
        </p:nvSpPr>
        <p:spPr>
          <a:xfrm>
            <a:off x="4246563" y="6557963"/>
            <a:ext cx="2001837" cy="227012"/>
          </a:xfrm>
          <a:prstGeom prst="rect">
            <a:avLst/>
          </a:prstGeom>
        </p:spPr>
        <p:txBody>
          <a:bodyPr vert="horz" tIns="0" bIns="0" anchor="b"/>
          <a:lstStyle>
            <a:lvl1pPr algn="l" eaLnBrk="1" latinLnBrk="0" hangingPunct="1">
              <a:defRPr kumimoji="0" sz="1000">
                <a:solidFill>
                  <a:srgbClr val="B13F9A"/>
                </a:solidFill>
                <a:latin typeface="Verdana" pitchFamily="34" charset="0"/>
              </a:defRPr>
            </a:lvl1pPr>
            <a:extLst/>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4" name="Нижний колонтитул 3"/>
          <p:cNvSpPr>
            <a:spLocks noGrp="1"/>
          </p:cNvSpPr>
          <p:nvPr>
            <p:ph type="ftr" sz="quarter" idx="3"/>
          </p:nvPr>
        </p:nvSpPr>
        <p:spPr>
          <a:xfrm>
            <a:off x="457200" y="6557963"/>
            <a:ext cx="3657600" cy="228600"/>
          </a:xfrm>
          <a:prstGeom prst="rect">
            <a:avLst/>
          </a:prstGeom>
        </p:spPr>
        <p:txBody>
          <a:bodyPr vert="horz" tIns="0" bIns="0" anchor="b"/>
          <a:lstStyle>
            <a:lvl1pPr algn="r" eaLnBrk="1" latinLnBrk="0" hangingPunct="1">
              <a:defRPr kumimoji="0" sz="1000">
                <a:solidFill>
                  <a:srgbClr val="B13F9A"/>
                </a:solidFill>
                <a:latin typeface="Verdana" pitchFamily="34" charset="0"/>
              </a:defRPr>
            </a:lvl1pPr>
            <a:extLst/>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16" name="Номер слайда 15"/>
          <p:cNvSpPr>
            <a:spLocks noGrp="1"/>
          </p:cNvSpPr>
          <p:nvPr>
            <p:ph type="sldNum" sz="quarter" idx="4"/>
          </p:nvPr>
        </p:nvSpPr>
        <p:spPr>
          <a:xfrm>
            <a:off x="6251575" y="6556375"/>
            <a:ext cx="588963" cy="228600"/>
          </a:xfrm>
          <a:prstGeom prst="rect">
            <a:avLst/>
          </a:prstGeom>
        </p:spPr>
        <p:txBody>
          <a:bodyPr vert="horz" lIns="0" tIns="0" rIns="0" bIns="0" anchor="b"/>
          <a:lstStyle>
            <a:lvl1pPr algn="r" eaLnBrk="1" latinLnBrk="0" hangingPunct="1">
              <a:defRPr kumimoji="0" sz="1100">
                <a:solidFill>
                  <a:srgbClr val="B13F9A"/>
                </a:solidFill>
                <a:latin typeface="Verdana" pitchFamily="34" charset="0"/>
              </a:defRPr>
            </a:lvl1pPr>
            <a:extLst/>
          </a:lstStyle>
          <a:p>
            <a:pPr marL="0" marR="0" lvl="0" indent="0" algn="r" defTabSz="914400" rtl="0" eaLnBrk="1" fontAlgn="base" latinLnBrk="0" hangingPunct="1">
              <a:lnSpc>
                <a:spcPct val="100000"/>
              </a:lnSpc>
              <a:spcBef>
                <a:spcPct val="0"/>
              </a:spcBef>
              <a:spcAft>
                <a:spcPct val="0"/>
              </a:spcAft>
              <a:buClrTx/>
              <a:buSzTx/>
              <a:buFontTx/>
              <a:buNone/>
              <a:tabLst/>
              <a:defRPr/>
            </a:pPr>
            <a:fld id="{905D17B0-959F-4375-B09F-129C750526F4}" type="slidenum">
              <a:rPr kumimoji="0" lang="ru-RU" sz="1100" b="0" i="0" u="none" strike="noStrike" kern="1200" cap="none" spc="0" normalizeH="0" baseline="0" noProof="0">
                <a:ln>
                  <a:noFill/>
                </a:ln>
                <a:solidFill>
                  <a:srgbClr val="B13F9A"/>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Verdana" pitchFamily="34" charset="0"/>
              <a:ea typeface="+mn-ea"/>
              <a:cs typeface="+mn-cs"/>
            </a:endParaRPr>
          </a:p>
        </p:txBody>
      </p:sp>
    </p:spTree>
    <p:extLst>
      <p:ext uri="{BB962C8B-B14F-4D97-AF65-F5344CB8AC3E}">
        <p14:creationId xmlns:p14="http://schemas.microsoft.com/office/powerpoint/2010/main" val="3268077318"/>
      </p:ext>
    </p:extLst>
  </p:cSld>
  <p:clrMap bg1="lt1" tx1="dk1" bg2="lt2" tx2="dk2" accent1="accent1" accent2="accent2" accent3="accent3" accent4="accent4" accent5="accent5" accent6="accent6" hlink="hlink" folHlink="folHlink"/>
  <p:sldLayoutIdLst>
    <p:sldLayoutId id="2147484461" r:id="rId1"/>
    <p:sldLayoutId id="2147484462" r:id="rId2"/>
    <p:sldLayoutId id="2147484463" r:id="rId3"/>
    <p:sldLayoutId id="2147484464" r:id="rId4"/>
    <p:sldLayoutId id="2147484465" r:id="rId5"/>
    <p:sldLayoutId id="2147484466" r:id="rId6"/>
    <p:sldLayoutId id="2147484467" r:id="rId7"/>
    <p:sldLayoutId id="2147484468" r:id="rId8"/>
    <p:sldLayoutId id="2147484469" r:id="rId9"/>
    <p:sldLayoutId id="2147484470" r:id="rId10"/>
    <p:sldLayoutId id="2147484471" r:id="rId11"/>
  </p:sldLayoutIdLst>
  <p:timing>
    <p:tnLst>
      <p:par>
        <p:cTn id="1" dur="indefinite" restart="never" nodeType="tmRoot"/>
      </p:par>
    </p:tnLst>
  </p:timing>
  <p:txStyles>
    <p:title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anose="020B0603020202020204" pitchFamily="34" charset="0"/>
        </a:defRPr>
      </a:lvl2pPr>
      <a:lvl3pPr algn="l" rtl="0" eaLnBrk="0" fontAlgn="base" hangingPunct="0">
        <a:spcBef>
          <a:spcPct val="0"/>
        </a:spcBef>
        <a:spcAft>
          <a:spcPct val="0"/>
        </a:spcAft>
        <a:defRPr sz="3800" b="1">
          <a:solidFill>
            <a:schemeClr val="tx1"/>
          </a:solidFill>
          <a:latin typeface="Trebuchet MS" panose="020B0603020202020204" pitchFamily="34" charset="0"/>
        </a:defRPr>
      </a:lvl3pPr>
      <a:lvl4pPr algn="l" rtl="0" eaLnBrk="0" fontAlgn="base" hangingPunct="0">
        <a:spcBef>
          <a:spcPct val="0"/>
        </a:spcBef>
        <a:spcAft>
          <a:spcPct val="0"/>
        </a:spcAft>
        <a:defRPr sz="3800" b="1">
          <a:solidFill>
            <a:schemeClr val="tx1"/>
          </a:solidFill>
          <a:latin typeface="Trebuchet MS" panose="020B0603020202020204" pitchFamily="34" charset="0"/>
        </a:defRPr>
      </a:lvl4pPr>
      <a:lvl5pPr algn="l" rtl="0" eaLnBrk="0" fontAlgn="base" hangingPunct="0">
        <a:spcBef>
          <a:spcPct val="0"/>
        </a:spcBef>
        <a:spcAft>
          <a:spcPct val="0"/>
        </a:spcAft>
        <a:defRPr sz="3800" b="1">
          <a:solidFill>
            <a:schemeClr val="tx1"/>
          </a:solidFill>
          <a:latin typeface="Trebuchet MS" panose="020B0603020202020204" pitchFamily="34" charset="0"/>
        </a:defRPr>
      </a:lvl5pPr>
      <a:lvl6pPr marL="457200" algn="l" rtl="0" fontAlgn="base">
        <a:spcBef>
          <a:spcPct val="0"/>
        </a:spcBef>
        <a:spcAft>
          <a:spcPct val="0"/>
        </a:spcAft>
        <a:defRPr sz="3800" b="1">
          <a:solidFill>
            <a:schemeClr val="tx1"/>
          </a:solidFill>
          <a:latin typeface="Trebuchet MS" panose="020B0603020202020204" pitchFamily="34" charset="0"/>
        </a:defRPr>
      </a:lvl6pPr>
      <a:lvl7pPr marL="914400" algn="l" rtl="0" fontAlgn="base">
        <a:spcBef>
          <a:spcPct val="0"/>
        </a:spcBef>
        <a:spcAft>
          <a:spcPct val="0"/>
        </a:spcAft>
        <a:defRPr sz="3800" b="1">
          <a:solidFill>
            <a:schemeClr val="tx1"/>
          </a:solidFill>
          <a:latin typeface="Trebuchet MS" panose="020B0603020202020204" pitchFamily="34" charset="0"/>
        </a:defRPr>
      </a:lvl7pPr>
      <a:lvl8pPr marL="1371600" algn="l" rtl="0" fontAlgn="base">
        <a:spcBef>
          <a:spcPct val="0"/>
        </a:spcBef>
        <a:spcAft>
          <a:spcPct val="0"/>
        </a:spcAft>
        <a:defRPr sz="3800" b="1">
          <a:solidFill>
            <a:schemeClr val="tx1"/>
          </a:solidFill>
          <a:latin typeface="Trebuchet MS" panose="020B0603020202020204" pitchFamily="34" charset="0"/>
        </a:defRPr>
      </a:lvl8pPr>
      <a:lvl9pPr marL="1828800" algn="l" rtl="0" fontAlgn="base">
        <a:spcBef>
          <a:spcPct val="0"/>
        </a:spcBef>
        <a:spcAft>
          <a:spcPct val="0"/>
        </a:spcAft>
        <a:defRPr sz="3800" b="1">
          <a:solidFill>
            <a:schemeClr val="tx1"/>
          </a:solidFill>
          <a:latin typeface="Trebuchet MS" panose="020B0603020202020204" pitchFamily="34" charset="0"/>
        </a:defRPr>
      </a:lvl9pPr>
      <a:extLst/>
    </p:titleStyle>
    <p:bodyStyle>
      <a:lvl1pPr marL="273050" indent="-273050" algn="l" rtl="0" eaLnBrk="0" fontAlgn="base" hangingPunct="0">
        <a:spcBef>
          <a:spcPts val="600"/>
        </a:spcBef>
        <a:spcAft>
          <a:spcPct val="0"/>
        </a:spcAft>
        <a:buClr>
          <a:schemeClr val="tx2"/>
        </a:buClr>
        <a:buSzPct val="73000"/>
        <a:buFont typeface="Wingdings 2" panose="05020102010507070707" pitchFamily="18" charset="2"/>
        <a:buChar char=""/>
        <a:defRPr sz="2600" kern="1200">
          <a:solidFill>
            <a:schemeClr val="tx1"/>
          </a:solidFill>
          <a:latin typeface="+mn-lt"/>
          <a:ea typeface="+mn-ea"/>
          <a:cs typeface="+mn-cs"/>
        </a:defRPr>
      </a:lvl1pPr>
      <a:lvl2pPr marL="520700" indent="-228600" algn="l" rtl="0" eaLnBrk="0" fontAlgn="base" hangingPunct="0">
        <a:spcBef>
          <a:spcPts val="500"/>
        </a:spcBef>
        <a:spcAft>
          <a:spcPct val="0"/>
        </a:spcAft>
        <a:buClr>
          <a:srgbClr val="F9B639"/>
        </a:buClr>
        <a:buSzPct val="80000"/>
        <a:buFont typeface="Wingdings 2" panose="05020102010507070707" pitchFamily="18" charset="2"/>
        <a:buChar char=""/>
        <a:defRPr sz="2300" kern="1200">
          <a:solidFill>
            <a:srgbClr val="6C6C6C"/>
          </a:solidFill>
          <a:latin typeface="+mn-lt"/>
          <a:ea typeface="+mn-ea"/>
          <a:cs typeface="+mn-cs"/>
        </a:defRPr>
      </a:lvl2pPr>
      <a:lvl3pPr marL="758825" indent="-228600" algn="l" rtl="0" eaLnBrk="0" fontAlgn="base" hangingPunct="0">
        <a:spcBef>
          <a:spcPts val="400"/>
        </a:spcBef>
        <a:spcAft>
          <a:spcPct val="0"/>
        </a:spcAft>
        <a:buClr>
          <a:srgbClr val="F9B639"/>
        </a:buClr>
        <a:buSzPct val="60000"/>
        <a:buFont typeface="Wingdings" panose="05000000000000000000" pitchFamily="2" charset="2"/>
        <a:buChar char=""/>
        <a:defRPr sz="2000" kern="1200">
          <a:solidFill>
            <a:schemeClr val="tx1"/>
          </a:solidFill>
          <a:latin typeface="+mn-lt"/>
          <a:ea typeface="+mn-ea"/>
          <a:cs typeface="+mn-cs"/>
        </a:defRPr>
      </a:lvl3pPr>
      <a:lvl4pPr marL="1004888" indent="-228600" algn="l" rtl="0" eaLnBrk="0" fontAlgn="base" hangingPunct="0">
        <a:spcBef>
          <a:spcPct val="20000"/>
        </a:spcBef>
        <a:spcAft>
          <a:spcPct val="0"/>
        </a:spcAft>
        <a:buClr>
          <a:srgbClr val="F9B639"/>
        </a:buClr>
        <a:buSzPct val="80000"/>
        <a:buFont typeface="Wingdings 2" panose="05020102010507070707" pitchFamily="18" charset="2"/>
        <a:buChar char=""/>
        <a:defRPr sz="2000" kern="1200">
          <a:solidFill>
            <a:srgbClr val="6C6C6C"/>
          </a:solidFill>
          <a:latin typeface="+mn-lt"/>
          <a:ea typeface="+mn-ea"/>
          <a:cs typeface="+mn-cs"/>
        </a:defRPr>
      </a:lvl4pPr>
      <a:lvl5pPr marL="1279525" indent="-228600" algn="l" rtl="0" eaLnBrk="0" fontAlgn="base" hangingPunct="0">
        <a:spcBef>
          <a:spcPts val="400"/>
        </a:spcBef>
        <a:spcAft>
          <a:spcPct val="0"/>
        </a:spcAft>
        <a:buClr>
          <a:srgbClr val="F9B639"/>
        </a:buClr>
        <a:buSzPct val="70000"/>
        <a:buFont typeface="Wingdings" panose="05000000000000000000" pitchFamily="2" charset="2"/>
        <a:buChar char=""/>
        <a:defRPr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Franklin Gothic Book"/>
              <a:ea typeface="+mn-ea"/>
              <a:cs typeface="+mn-cs"/>
            </a:endParaRPr>
          </a:p>
        </p:txBody>
      </p:sp>
      <p:sp>
        <p:nvSpPr>
          <p:cNvPr id="6149" name="Текст 7"/>
          <p:cNvSpPr>
            <a:spLocks noGrp="1"/>
          </p:cNvSpPr>
          <p:nvPr>
            <p:ph type="body" idx="1"/>
          </p:nvPr>
        </p:nvSpPr>
        <p:spPr bwMode="auto">
          <a:xfrm>
            <a:off x="304800" y="1554163"/>
            <a:ext cx="86868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fontAlgn="auto" latinLnBrk="0" hangingPunct="1">
              <a:spcBef>
                <a:spcPts val="0"/>
              </a:spcBef>
              <a:spcAft>
                <a:spcPts val="0"/>
              </a:spcAft>
              <a:defRPr kumimoji="0" sz="1200">
                <a:solidFill>
                  <a:srgbClr val="A5B592">
                    <a:shade val="75000"/>
                  </a:srgbClr>
                </a:solidFill>
                <a:latin typeface="+mn-lt"/>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41C84D3-0FB1-4917-AD62-7C94FA56C887}" type="datetimeFigureOut">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23.11.2019</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fontAlgn="auto" latinLnBrk="0" hangingPunct="1">
              <a:spcBef>
                <a:spcPts val="0"/>
              </a:spcBef>
              <a:spcAft>
                <a:spcPts val="0"/>
              </a:spcAft>
              <a:defRPr kumimoji="0" sz="1200">
                <a:solidFill>
                  <a:srgbClr val="A5B592">
                    <a:shade val="75000"/>
                  </a:srgbClr>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endParaRPr>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fontAlgn="auto" latinLnBrk="0" hangingPunct="1">
              <a:spcBef>
                <a:spcPts val="0"/>
              </a:spcBef>
              <a:spcAft>
                <a:spcPts val="0"/>
              </a:spcAft>
              <a:defRPr kumimoji="0" sz="1200">
                <a:solidFill>
                  <a:srgbClr val="A5B592">
                    <a:shade val="75000"/>
                  </a:srgbClr>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F712E43-26A7-4043-ABC5-7C1C7494E261}" type="slidenum">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Franklin Gothic Book"/>
              <a:ea typeface="+mn-ea"/>
              <a:cs typeface="+mn-cs"/>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Franklin Gothic Book"/>
              <a:ea typeface="+mn-ea"/>
              <a:cs typeface="+mn-cs"/>
            </a:endParaRPr>
          </a:p>
        </p:txBody>
      </p:sp>
    </p:spTree>
    <p:extLst>
      <p:ext uri="{BB962C8B-B14F-4D97-AF65-F5344CB8AC3E}">
        <p14:creationId xmlns:p14="http://schemas.microsoft.com/office/powerpoint/2010/main" val="1777725870"/>
      </p:ext>
    </p:extLst>
  </p:cSld>
  <p:clrMap bg1="lt1" tx1="dk1" bg2="lt2" tx2="dk2" accent1="accent1" accent2="accent2" accent3="accent3" accent4="accent4" accent5="accent5" accent6="accent6" hlink="hlink" folHlink="folHlink"/>
  <p:sldLayoutIdLst>
    <p:sldLayoutId id="2147484473" r:id="rId1"/>
    <p:sldLayoutId id="2147484474" r:id="rId2"/>
    <p:sldLayoutId id="2147484475" r:id="rId3"/>
    <p:sldLayoutId id="2147484476" r:id="rId4"/>
    <p:sldLayoutId id="2147484477" r:id="rId5"/>
    <p:sldLayoutId id="2147484478" r:id="rId6"/>
    <p:sldLayoutId id="2147484479" r:id="rId7"/>
    <p:sldLayoutId id="2147484480" r:id="rId8"/>
    <p:sldLayoutId id="2147484481" r:id="rId9"/>
    <p:sldLayoutId id="2147484482" r:id="rId10"/>
    <p:sldLayoutId id="2147484483" r:id="rId11"/>
  </p:sldLayoutIdLst>
  <p:timing>
    <p:tnLst>
      <p:par>
        <p:cTn id="1" dur="indefinite" restart="never" nodeType="tmRoot"/>
      </p:par>
    </p:tnLst>
  </p:timing>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anose="05020102010507070707"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anose="05020102010507070707"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anose="05020102010507070707"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anose="05020102010507070707"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anose="05020102010507070707" pitchFamily="18" charset="2"/>
        <a:buChar char=""/>
        <a:defRPr sz="20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170" name="Group 2"/>
          <p:cNvGrpSpPr>
            <a:grpSpLocks/>
          </p:cNvGrpSpPr>
          <p:nvPr/>
        </p:nvGrpSpPr>
        <p:grpSpPr bwMode="auto">
          <a:xfrm>
            <a:off x="-7938" y="0"/>
            <a:ext cx="2833688" cy="6856413"/>
            <a:chOff x="-5" y="0"/>
            <a:chExt cx="1785" cy="4319"/>
          </a:xfrm>
        </p:grpSpPr>
        <p:sp>
          <p:nvSpPr>
            <p:cNvPr id="7176" name="Freeform 3"/>
            <p:cNvSpPr>
              <a:spLocks/>
            </p:cNvSpPr>
            <p:nvPr/>
          </p:nvSpPr>
          <p:spPr bwMode="ltGray">
            <a:xfrm>
              <a:off x="-5" y="3262"/>
              <a:ext cx="472" cy="802"/>
            </a:xfrm>
            <a:custGeom>
              <a:avLst/>
              <a:gdLst>
                <a:gd name="T0" fmla="*/ 5 w 472"/>
                <a:gd name="T1" fmla="*/ 32 h 802"/>
                <a:gd name="T2" fmla="*/ 189 w 472"/>
                <a:gd name="T3" fmla="*/ 26 h 802"/>
                <a:gd name="T4" fmla="*/ 309 w 472"/>
                <a:gd name="T5" fmla="*/ 66 h 802"/>
                <a:gd name="T6" fmla="*/ 357 w 472"/>
                <a:gd name="T7" fmla="*/ 98 h 802"/>
                <a:gd name="T8" fmla="*/ 413 w 472"/>
                <a:gd name="T9" fmla="*/ 162 h 802"/>
                <a:gd name="T10" fmla="*/ 437 w 472"/>
                <a:gd name="T11" fmla="*/ 250 h 802"/>
                <a:gd name="T12" fmla="*/ 397 w 472"/>
                <a:gd name="T13" fmla="*/ 530 h 802"/>
                <a:gd name="T14" fmla="*/ 341 w 472"/>
                <a:gd name="T15" fmla="*/ 634 h 802"/>
                <a:gd name="T16" fmla="*/ 173 w 472"/>
                <a:gd name="T17" fmla="*/ 714 h 802"/>
                <a:gd name="T18" fmla="*/ 77 w 472"/>
                <a:gd name="T19" fmla="*/ 730 h 802"/>
                <a:gd name="T20" fmla="*/ 69 w 472"/>
                <a:gd name="T21" fmla="*/ 802 h 802"/>
                <a:gd name="T22" fmla="*/ 7 w 472"/>
                <a:gd name="T23" fmla="*/ 788 h 802"/>
                <a:gd name="T24" fmla="*/ 5 w 472"/>
                <a:gd name="T25" fmla="*/ 751 h 802"/>
                <a:gd name="T26" fmla="*/ 37 w 472"/>
                <a:gd name="T27" fmla="*/ 722 h 802"/>
                <a:gd name="T28" fmla="*/ 5 w 472"/>
                <a:gd name="T29" fmla="*/ 670 h 802"/>
                <a:gd name="T30" fmla="*/ 5 w 472"/>
                <a:gd name="T31" fmla="*/ 32 h 80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195"/>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nvGrpSpPr>
            <p:cNvPr id="7177" name="Group 4"/>
            <p:cNvGrpSpPr>
              <a:grpSpLocks/>
            </p:cNvGrpSpPr>
            <p:nvPr/>
          </p:nvGrpSpPr>
          <p:grpSpPr bwMode="auto">
            <a:xfrm rot="14964908" flipH="1">
              <a:off x="104" y="2441"/>
              <a:ext cx="452" cy="444"/>
              <a:chOff x="1727" y="866"/>
              <a:chExt cx="129" cy="157"/>
            </a:xfrm>
          </p:grpSpPr>
          <p:sp>
            <p:nvSpPr>
              <p:cNvPr id="7215" name="Freeform 5"/>
              <p:cNvSpPr>
                <a:spLocks/>
              </p:cNvSpPr>
              <p:nvPr userDrawn="1"/>
            </p:nvSpPr>
            <p:spPr bwMode="ltGray">
              <a:xfrm>
                <a:off x="1727" y="866"/>
                <a:ext cx="41" cy="59"/>
              </a:xfrm>
              <a:custGeom>
                <a:avLst/>
                <a:gdLst>
                  <a:gd name="T0" fmla="*/ 41 w 83"/>
                  <a:gd name="T1" fmla="*/ 14 h 117"/>
                  <a:gd name="T2" fmla="*/ 13 w 83"/>
                  <a:gd name="T3" fmla="*/ 0 h 117"/>
                  <a:gd name="T4" fmla="*/ 0 w 83"/>
                  <a:gd name="T5" fmla="*/ 59 h 117"/>
                  <a:gd name="T6" fmla="*/ 41 w 83"/>
                  <a:gd name="T7" fmla="*/ 14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216" name="Freeform 6"/>
              <p:cNvSpPr>
                <a:spLocks/>
              </p:cNvSpPr>
              <p:nvPr userDrawn="1"/>
            </p:nvSpPr>
            <p:spPr bwMode="ltGray">
              <a:xfrm>
                <a:off x="1786" y="894"/>
                <a:ext cx="70" cy="49"/>
              </a:xfrm>
              <a:custGeom>
                <a:avLst/>
                <a:gdLst>
                  <a:gd name="T0" fmla="*/ 0 w 140"/>
                  <a:gd name="T1" fmla="*/ 49 h 98"/>
                  <a:gd name="T2" fmla="*/ 59 w 140"/>
                  <a:gd name="T3" fmla="*/ 0 h 98"/>
                  <a:gd name="T4" fmla="*/ 70 w 140"/>
                  <a:gd name="T5" fmla="*/ 25 h 98"/>
                  <a:gd name="T6" fmla="*/ 0 w 140"/>
                  <a:gd name="T7" fmla="*/ 49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217" name="Freeform 7"/>
              <p:cNvSpPr>
                <a:spLocks/>
              </p:cNvSpPr>
              <p:nvPr userDrawn="1"/>
            </p:nvSpPr>
            <p:spPr bwMode="ltGray">
              <a:xfrm>
                <a:off x="1772" y="998"/>
                <a:ext cx="73" cy="25"/>
              </a:xfrm>
              <a:custGeom>
                <a:avLst/>
                <a:gdLst>
                  <a:gd name="T0" fmla="*/ 0 w 145"/>
                  <a:gd name="T1" fmla="*/ 4 h 49"/>
                  <a:gd name="T2" fmla="*/ 73 w 145"/>
                  <a:gd name="T3" fmla="*/ 0 h 49"/>
                  <a:gd name="T4" fmla="*/ 66 w 145"/>
                  <a:gd name="T5" fmla="*/ 25 h 49"/>
                  <a:gd name="T6" fmla="*/ 0 w 145"/>
                  <a:gd name="T7" fmla="*/ 4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sp>
          <p:nvSpPr>
            <p:cNvPr id="7178" name="Freeform 8"/>
            <p:cNvSpPr>
              <a:spLocks/>
            </p:cNvSpPr>
            <p:nvPr/>
          </p:nvSpPr>
          <p:spPr bwMode="ltGray">
            <a:xfrm>
              <a:off x="90" y="1736"/>
              <a:ext cx="710" cy="768"/>
            </a:xfrm>
            <a:custGeom>
              <a:avLst/>
              <a:gdLst>
                <a:gd name="T0" fmla="*/ 14 w 710"/>
                <a:gd name="T1" fmla="*/ 416 h 768"/>
                <a:gd name="T2" fmla="*/ 14 w 710"/>
                <a:gd name="T3" fmla="*/ 272 h 768"/>
                <a:gd name="T4" fmla="*/ 102 w 710"/>
                <a:gd name="T5" fmla="*/ 144 h 768"/>
                <a:gd name="T6" fmla="*/ 150 w 710"/>
                <a:gd name="T7" fmla="*/ 96 h 768"/>
                <a:gd name="T8" fmla="*/ 198 w 710"/>
                <a:gd name="T9" fmla="*/ 64 h 768"/>
                <a:gd name="T10" fmla="*/ 350 w 710"/>
                <a:gd name="T11" fmla="*/ 0 h 768"/>
                <a:gd name="T12" fmla="*/ 534 w 710"/>
                <a:gd name="T13" fmla="*/ 8 h 768"/>
                <a:gd name="T14" fmla="*/ 662 w 710"/>
                <a:gd name="T15" fmla="*/ 96 h 768"/>
                <a:gd name="T16" fmla="*/ 710 w 710"/>
                <a:gd name="T17" fmla="*/ 200 h 768"/>
                <a:gd name="T18" fmla="*/ 702 w 710"/>
                <a:gd name="T19" fmla="*/ 400 h 768"/>
                <a:gd name="T20" fmla="*/ 678 w 710"/>
                <a:gd name="T21" fmla="*/ 448 h 768"/>
                <a:gd name="T22" fmla="*/ 550 w 710"/>
                <a:gd name="T23" fmla="*/ 632 h 768"/>
                <a:gd name="T24" fmla="*/ 518 w 710"/>
                <a:gd name="T25" fmla="*/ 656 h 768"/>
                <a:gd name="T26" fmla="*/ 470 w 710"/>
                <a:gd name="T27" fmla="*/ 664 h 768"/>
                <a:gd name="T28" fmla="*/ 518 w 710"/>
                <a:gd name="T29" fmla="*/ 680 h 768"/>
                <a:gd name="T30" fmla="*/ 566 w 710"/>
                <a:gd name="T31" fmla="*/ 696 h 768"/>
                <a:gd name="T32" fmla="*/ 574 w 710"/>
                <a:gd name="T33" fmla="*/ 720 h 768"/>
                <a:gd name="T34" fmla="*/ 526 w 710"/>
                <a:gd name="T35" fmla="*/ 736 h 768"/>
                <a:gd name="T36" fmla="*/ 502 w 710"/>
                <a:gd name="T37" fmla="*/ 752 h 768"/>
                <a:gd name="T38" fmla="*/ 454 w 710"/>
                <a:gd name="T39" fmla="*/ 768 h 768"/>
                <a:gd name="T40" fmla="*/ 438 w 710"/>
                <a:gd name="T41" fmla="*/ 712 h 768"/>
                <a:gd name="T42" fmla="*/ 246 w 710"/>
                <a:gd name="T43" fmla="*/ 688 h 768"/>
                <a:gd name="T44" fmla="*/ 134 w 710"/>
                <a:gd name="T45" fmla="*/ 648 h 768"/>
                <a:gd name="T46" fmla="*/ 110 w 710"/>
                <a:gd name="T47" fmla="*/ 624 h 768"/>
                <a:gd name="T48" fmla="*/ 78 w 710"/>
                <a:gd name="T49" fmla="*/ 576 h 768"/>
                <a:gd name="T50" fmla="*/ 54 w 710"/>
                <a:gd name="T51" fmla="*/ 464 h 768"/>
                <a:gd name="T52" fmla="*/ 30 w 710"/>
                <a:gd name="T53" fmla="*/ 408 h 768"/>
                <a:gd name="T54" fmla="*/ 22 w 710"/>
                <a:gd name="T55" fmla="*/ 384 h 768"/>
                <a:gd name="T56" fmla="*/ 14 w 710"/>
                <a:gd name="T57" fmla="*/ 416 h 76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195"/>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nvGrpSpPr>
            <p:cNvPr id="7179" name="Group 9"/>
            <p:cNvGrpSpPr>
              <a:grpSpLocks/>
            </p:cNvGrpSpPr>
            <p:nvPr/>
          </p:nvGrpSpPr>
          <p:grpSpPr bwMode="auto">
            <a:xfrm rot="416244">
              <a:off x="9" y="1746"/>
              <a:ext cx="1771" cy="1741"/>
              <a:chOff x="41" y="2787"/>
              <a:chExt cx="902" cy="833"/>
            </a:xfrm>
          </p:grpSpPr>
          <p:sp>
            <p:nvSpPr>
              <p:cNvPr id="7206" name="Freeform 10"/>
              <p:cNvSpPr>
                <a:spLocks/>
              </p:cNvSpPr>
              <p:nvPr userDrawn="1"/>
            </p:nvSpPr>
            <p:spPr bwMode="ltGray">
              <a:xfrm rot="373331" flipH="1">
                <a:off x="125" y="2787"/>
                <a:ext cx="313" cy="303"/>
              </a:xfrm>
              <a:custGeom>
                <a:avLst/>
                <a:gdLst>
                  <a:gd name="T0" fmla="*/ 66 w 217"/>
                  <a:gd name="T1" fmla="*/ 303 h 210"/>
                  <a:gd name="T2" fmla="*/ 53 w 217"/>
                  <a:gd name="T3" fmla="*/ 286 h 210"/>
                  <a:gd name="T4" fmla="*/ 38 w 217"/>
                  <a:gd name="T5" fmla="*/ 261 h 210"/>
                  <a:gd name="T6" fmla="*/ 22 w 217"/>
                  <a:gd name="T7" fmla="*/ 229 h 210"/>
                  <a:gd name="T8" fmla="*/ 7 w 217"/>
                  <a:gd name="T9" fmla="*/ 195 h 210"/>
                  <a:gd name="T10" fmla="*/ 0 w 217"/>
                  <a:gd name="T11" fmla="*/ 157 h 210"/>
                  <a:gd name="T12" fmla="*/ 1 w 217"/>
                  <a:gd name="T13" fmla="*/ 118 h 210"/>
                  <a:gd name="T14" fmla="*/ 13 w 217"/>
                  <a:gd name="T15" fmla="*/ 82 h 210"/>
                  <a:gd name="T16" fmla="*/ 39 w 217"/>
                  <a:gd name="T17" fmla="*/ 51 h 210"/>
                  <a:gd name="T18" fmla="*/ 65 w 217"/>
                  <a:gd name="T19" fmla="*/ 32 h 210"/>
                  <a:gd name="T20" fmla="*/ 87 w 217"/>
                  <a:gd name="T21" fmla="*/ 17 h 210"/>
                  <a:gd name="T22" fmla="*/ 104 w 217"/>
                  <a:gd name="T23" fmla="*/ 10 h 210"/>
                  <a:gd name="T24" fmla="*/ 117 w 217"/>
                  <a:gd name="T25" fmla="*/ 7 h 210"/>
                  <a:gd name="T26" fmla="*/ 127 w 217"/>
                  <a:gd name="T27" fmla="*/ 7 h 210"/>
                  <a:gd name="T28" fmla="*/ 150 w 217"/>
                  <a:gd name="T29" fmla="*/ 0 h 210"/>
                  <a:gd name="T30" fmla="*/ 213 w 217"/>
                  <a:gd name="T31" fmla="*/ 12 h 210"/>
                  <a:gd name="T32" fmla="*/ 231 w 217"/>
                  <a:gd name="T33" fmla="*/ 17 h 210"/>
                  <a:gd name="T34" fmla="*/ 248 w 217"/>
                  <a:gd name="T35" fmla="*/ 22 h 210"/>
                  <a:gd name="T36" fmla="*/ 263 w 217"/>
                  <a:gd name="T37" fmla="*/ 27 h 210"/>
                  <a:gd name="T38" fmla="*/ 274 w 217"/>
                  <a:gd name="T39" fmla="*/ 33 h 210"/>
                  <a:gd name="T40" fmla="*/ 286 w 217"/>
                  <a:gd name="T41" fmla="*/ 39 h 210"/>
                  <a:gd name="T42" fmla="*/ 296 w 217"/>
                  <a:gd name="T43" fmla="*/ 46 h 210"/>
                  <a:gd name="T44" fmla="*/ 304 w 217"/>
                  <a:gd name="T45" fmla="*/ 55 h 210"/>
                  <a:gd name="T46" fmla="*/ 313 w 217"/>
                  <a:gd name="T47" fmla="*/ 65 h 210"/>
                  <a:gd name="T48" fmla="*/ 296 w 217"/>
                  <a:gd name="T49" fmla="*/ 58 h 210"/>
                  <a:gd name="T50" fmla="*/ 280 w 217"/>
                  <a:gd name="T51" fmla="*/ 52 h 210"/>
                  <a:gd name="T52" fmla="*/ 264 w 217"/>
                  <a:gd name="T53" fmla="*/ 48 h 210"/>
                  <a:gd name="T54" fmla="*/ 248 w 217"/>
                  <a:gd name="T55" fmla="*/ 43 h 210"/>
                  <a:gd name="T56" fmla="*/ 235 w 217"/>
                  <a:gd name="T57" fmla="*/ 39 h 210"/>
                  <a:gd name="T58" fmla="*/ 221 w 217"/>
                  <a:gd name="T59" fmla="*/ 38 h 210"/>
                  <a:gd name="T60" fmla="*/ 206 w 217"/>
                  <a:gd name="T61" fmla="*/ 35 h 210"/>
                  <a:gd name="T62" fmla="*/ 193 w 217"/>
                  <a:gd name="T63" fmla="*/ 35 h 210"/>
                  <a:gd name="T64" fmla="*/ 180 w 217"/>
                  <a:gd name="T65" fmla="*/ 35 h 210"/>
                  <a:gd name="T66" fmla="*/ 167 w 217"/>
                  <a:gd name="T67" fmla="*/ 36 h 210"/>
                  <a:gd name="T68" fmla="*/ 154 w 217"/>
                  <a:gd name="T69" fmla="*/ 39 h 210"/>
                  <a:gd name="T70" fmla="*/ 143 w 217"/>
                  <a:gd name="T71" fmla="*/ 42 h 210"/>
                  <a:gd name="T72" fmla="*/ 131 w 217"/>
                  <a:gd name="T73" fmla="*/ 48 h 210"/>
                  <a:gd name="T74" fmla="*/ 118 w 217"/>
                  <a:gd name="T75" fmla="*/ 52 h 210"/>
                  <a:gd name="T76" fmla="*/ 107 w 217"/>
                  <a:gd name="T77" fmla="*/ 59 h 210"/>
                  <a:gd name="T78" fmla="*/ 95 w 217"/>
                  <a:gd name="T79" fmla="*/ 66 h 210"/>
                  <a:gd name="T80" fmla="*/ 75 w 217"/>
                  <a:gd name="T81" fmla="*/ 88 h 210"/>
                  <a:gd name="T82" fmla="*/ 61 w 217"/>
                  <a:gd name="T83" fmla="*/ 115 h 210"/>
                  <a:gd name="T84" fmla="*/ 53 w 217"/>
                  <a:gd name="T85" fmla="*/ 149 h 210"/>
                  <a:gd name="T86" fmla="*/ 50 w 217"/>
                  <a:gd name="T87" fmla="*/ 182 h 210"/>
                  <a:gd name="T88" fmla="*/ 50 w 217"/>
                  <a:gd name="T89" fmla="*/ 218 h 210"/>
                  <a:gd name="T90" fmla="*/ 55 w 217"/>
                  <a:gd name="T91" fmla="*/ 251 h 210"/>
                  <a:gd name="T92" fmla="*/ 59 w 217"/>
                  <a:gd name="T93" fmla="*/ 280 h 210"/>
                  <a:gd name="T94" fmla="*/ 66 w 217"/>
                  <a:gd name="T95" fmla="*/ 303 h 21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207" name="Freeform 11"/>
              <p:cNvSpPr>
                <a:spLocks/>
              </p:cNvSpPr>
              <p:nvPr userDrawn="1"/>
            </p:nvSpPr>
            <p:spPr bwMode="ltGray">
              <a:xfrm rot="373331" flipH="1">
                <a:off x="41" y="2843"/>
                <a:ext cx="262" cy="308"/>
              </a:xfrm>
              <a:custGeom>
                <a:avLst/>
                <a:gdLst>
                  <a:gd name="T0" fmla="*/ 157 w 182"/>
                  <a:gd name="T1" fmla="*/ 0 h 213"/>
                  <a:gd name="T2" fmla="*/ 161 w 182"/>
                  <a:gd name="T3" fmla="*/ 3 h 213"/>
                  <a:gd name="T4" fmla="*/ 170 w 182"/>
                  <a:gd name="T5" fmla="*/ 12 h 213"/>
                  <a:gd name="T6" fmla="*/ 183 w 182"/>
                  <a:gd name="T7" fmla="*/ 26 h 213"/>
                  <a:gd name="T8" fmla="*/ 197 w 182"/>
                  <a:gd name="T9" fmla="*/ 48 h 213"/>
                  <a:gd name="T10" fmla="*/ 209 w 182"/>
                  <a:gd name="T11" fmla="*/ 75 h 213"/>
                  <a:gd name="T12" fmla="*/ 216 w 182"/>
                  <a:gd name="T13" fmla="*/ 110 h 213"/>
                  <a:gd name="T14" fmla="*/ 216 w 182"/>
                  <a:gd name="T15" fmla="*/ 152 h 213"/>
                  <a:gd name="T16" fmla="*/ 207 w 182"/>
                  <a:gd name="T17" fmla="*/ 201 h 213"/>
                  <a:gd name="T18" fmla="*/ 202 w 182"/>
                  <a:gd name="T19" fmla="*/ 215 h 213"/>
                  <a:gd name="T20" fmla="*/ 196 w 182"/>
                  <a:gd name="T21" fmla="*/ 227 h 213"/>
                  <a:gd name="T22" fmla="*/ 189 w 182"/>
                  <a:gd name="T23" fmla="*/ 239 h 213"/>
                  <a:gd name="T24" fmla="*/ 180 w 182"/>
                  <a:gd name="T25" fmla="*/ 250 h 213"/>
                  <a:gd name="T26" fmla="*/ 168 w 182"/>
                  <a:gd name="T27" fmla="*/ 260 h 213"/>
                  <a:gd name="T28" fmla="*/ 158 w 182"/>
                  <a:gd name="T29" fmla="*/ 268 h 213"/>
                  <a:gd name="T30" fmla="*/ 147 w 182"/>
                  <a:gd name="T31" fmla="*/ 276 h 213"/>
                  <a:gd name="T32" fmla="*/ 132 w 182"/>
                  <a:gd name="T33" fmla="*/ 282 h 213"/>
                  <a:gd name="T34" fmla="*/ 118 w 182"/>
                  <a:gd name="T35" fmla="*/ 285 h 213"/>
                  <a:gd name="T36" fmla="*/ 104 w 182"/>
                  <a:gd name="T37" fmla="*/ 289 h 213"/>
                  <a:gd name="T38" fmla="*/ 88 w 182"/>
                  <a:gd name="T39" fmla="*/ 291 h 213"/>
                  <a:gd name="T40" fmla="*/ 71 w 182"/>
                  <a:gd name="T41" fmla="*/ 291 h 213"/>
                  <a:gd name="T42" fmla="*/ 53 w 182"/>
                  <a:gd name="T43" fmla="*/ 289 h 213"/>
                  <a:gd name="T44" fmla="*/ 36 w 182"/>
                  <a:gd name="T45" fmla="*/ 285 h 213"/>
                  <a:gd name="T46" fmla="*/ 17 w 182"/>
                  <a:gd name="T47" fmla="*/ 279 h 213"/>
                  <a:gd name="T48" fmla="*/ 0 w 182"/>
                  <a:gd name="T49" fmla="*/ 272 h 213"/>
                  <a:gd name="T50" fmla="*/ 16 w 182"/>
                  <a:gd name="T51" fmla="*/ 282 h 213"/>
                  <a:gd name="T52" fmla="*/ 32 w 182"/>
                  <a:gd name="T53" fmla="*/ 289 h 213"/>
                  <a:gd name="T54" fmla="*/ 48 w 182"/>
                  <a:gd name="T55" fmla="*/ 296 h 213"/>
                  <a:gd name="T56" fmla="*/ 62 w 182"/>
                  <a:gd name="T57" fmla="*/ 301 h 213"/>
                  <a:gd name="T58" fmla="*/ 76 w 182"/>
                  <a:gd name="T59" fmla="*/ 305 h 213"/>
                  <a:gd name="T60" fmla="*/ 91 w 182"/>
                  <a:gd name="T61" fmla="*/ 307 h 213"/>
                  <a:gd name="T62" fmla="*/ 105 w 182"/>
                  <a:gd name="T63" fmla="*/ 308 h 213"/>
                  <a:gd name="T64" fmla="*/ 119 w 182"/>
                  <a:gd name="T65" fmla="*/ 308 h 213"/>
                  <a:gd name="T66" fmla="*/ 131 w 182"/>
                  <a:gd name="T67" fmla="*/ 307 h 213"/>
                  <a:gd name="T68" fmla="*/ 144 w 182"/>
                  <a:gd name="T69" fmla="*/ 304 h 213"/>
                  <a:gd name="T70" fmla="*/ 155 w 182"/>
                  <a:gd name="T71" fmla="*/ 301 h 213"/>
                  <a:gd name="T72" fmla="*/ 167 w 182"/>
                  <a:gd name="T73" fmla="*/ 298 h 213"/>
                  <a:gd name="T74" fmla="*/ 177 w 182"/>
                  <a:gd name="T75" fmla="*/ 294 h 213"/>
                  <a:gd name="T76" fmla="*/ 187 w 182"/>
                  <a:gd name="T77" fmla="*/ 288 h 213"/>
                  <a:gd name="T78" fmla="*/ 196 w 182"/>
                  <a:gd name="T79" fmla="*/ 282 h 213"/>
                  <a:gd name="T80" fmla="*/ 204 w 182"/>
                  <a:gd name="T81" fmla="*/ 276 h 213"/>
                  <a:gd name="T82" fmla="*/ 227 w 182"/>
                  <a:gd name="T83" fmla="*/ 254 h 213"/>
                  <a:gd name="T84" fmla="*/ 243 w 182"/>
                  <a:gd name="T85" fmla="*/ 233 h 213"/>
                  <a:gd name="T86" fmla="*/ 253 w 182"/>
                  <a:gd name="T87" fmla="*/ 208 h 213"/>
                  <a:gd name="T88" fmla="*/ 258 w 182"/>
                  <a:gd name="T89" fmla="*/ 185 h 213"/>
                  <a:gd name="T90" fmla="*/ 261 w 182"/>
                  <a:gd name="T91" fmla="*/ 161 h 213"/>
                  <a:gd name="T92" fmla="*/ 261 w 182"/>
                  <a:gd name="T93" fmla="*/ 137 h 213"/>
                  <a:gd name="T94" fmla="*/ 262 w 182"/>
                  <a:gd name="T95" fmla="*/ 114 h 213"/>
                  <a:gd name="T96" fmla="*/ 249 w 182"/>
                  <a:gd name="T97" fmla="*/ 67 h 213"/>
                  <a:gd name="T98" fmla="*/ 225 w 182"/>
                  <a:gd name="T99" fmla="*/ 30 h 213"/>
                  <a:gd name="T100" fmla="*/ 217 w 182"/>
                  <a:gd name="T101" fmla="*/ 26 h 213"/>
                  <a:gd name="T102" fmla="*/ 212 w 182"/>
                  <a:gd name="T103" fmla="*/ 22 h 213"/>
                  <a:gd name="T104" fmla="*/ 204 w 182"/>
                  <a:gd name="T105" fmla="*/ 19 h 213"/>
                  <a:gd name="T106" fmla="*/ 199 w 182"/>
                  <a:gd name="T107" fmla="*/ 16 h 213"/>
                  <a:gd name="T108" fmla="*/ 190 w 182"/>
                  <a:gd name="T109" fmla="*/ 13 h 213"/>
                  <a:gd name="T110" fmla="*/ 181 w 182"/>
                  <a:gd name="T111" fmla="*/ 9 h 213"/>
                  <a:gd name="T112" fmla="*/ 171 w 182"/>
                  <a:gd name="T113" fmla="*/ 4 h 213"/>
                  <a:gd name="T114" fmla="*/ 157 w 182"/>
                  <a:gd name="T115" fmla="*/ 0 h 21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208" name="Freeform 12"/>
              <p:cNvSpPr>
                <a:spLocks/>
              </p:cNvSpPr>
              <p:nvPr userDrawn="1"/>
            </p:nvSpPr>
            <p:spPr bwMode="ltGray">
              <a:xfrm rot="373331" flipH="1">
                <a:off x="121" y="2907"/>
                <a:ext cx="93" cy="156"/>
              </a:xfrm>
              <a:custGeom>
                <a:avLst/>
                <a:gdLst>
                  <a:gd name="T0" fmla="*/ 68 w 128"/>
                  <a:gd name="T1" fmla="*/ 0 h 217"/>
                  <a:gd name="T2" fmla="*/ 76 w 128"/>
                  <a:gd name="T3" fmla="*/ 6 h 217"/>
                  <a:gd name="T4" fmla="*/ 84 w 128"/>
                  <a:gd name="T5" fmla="*/ 19 h 217"/>
                  <a:gd name="T6" fmla="*/ 89 w 128"/>
                  <a:gd name="T7" fmla="*/ 36 h 217"/>
                  <a:gd name="T8" fmla="*/ 93 w 128"/>
                  <a:gd name="T9" fmla="*/ 56 h 217"/>
                  <a:gd name="T10" fmla="*/ 92 w 128"/>
                  <a:gd name="T11" fmla="*/ 80 h 217"/>
                  <a:gd name="T12" fmla="*/ 84 w 128"/>
                  <a:gd name="T13" fmla="*/ 104 h 217"/>
                  <a:gd name="T14" fmla="*/ 68 w 128"/>
                  <a:gd name="T15" fmla="*/ 130 h 217"/>
                  <a:gd name="T16" fmla="*/ 44 w 128"/>
                  <a:gd name="T17" fmla="*/ 156 h 217"/>
                  <a:gd name="T18" fmla="*/ 36 w 128"/>
                  <a:gd name="T19" fmla="*/ 153 h 217"/>
                  <a:gd name="T20" fmla="*/ 28 w 128"/>
                  <a:gd name="T21" fmla="*/ 151 h 217"/>
                  <a:gd name="T22" fmla="*/ 19 w 128"/>
                  <a:gd name="T23" fmla="*/ 147 h 217"/>
                  <a:gd name="T24" fmla="*/ 12 w 128"/>
                  <a:gd name="T25" fmla="*/ 144 h 217"/>
                  <a:gd name="T26" fmla="*/ 6 w 128"/>
                  <a:gd name="T27" fmla="*/ 141 h 217"/>
                  <a:gd name="T28" fmla="*/ 1 w 128"/>
                  <a:gd name="T29" fmla="*/ 137 h 217"/>
                  <a:gd name="T30" fmla="*/ 0 w 128"/>
                  <a:gd name="T31" fmla="*/ 132 h 217"/>
                  <a:gd name="T32" fmla="*/ 1 w 128"/>
                  <a:gd name="T33" fmla="*/ 128 h 217"/>
                  <a:gd name="T34" fmla="*/ 9 w 128"/>
                  <a:gd name="T35" fmla="*/ 123 h 217"/>
                  <a:gd name="T36" fmla="*/ 21 w 128"/>
                  <a:gd name="T37" fmla="*/ 116 h 217"/>
                  <a:gd name="T38" fmla="*/ 33 w 128"/>
                  <a:gd name="T39" fmla="*/ 108 h 217"/>
                  <a:gd name="T40" fmla="*/ 46 w 128"/>
                  <a:gd name="T41" fmla="*/ 96 h 217"/>
                  <a:gd name="T42" fmla="*/ 57 w 128"/>
                  <a:gd name="T43" fmla="*/ 81 h 217"/>
                  <a:gd name="T44" fmla="*/ 66 w 128"/>
                  <a:gd name="T45" fmla="*/ 60 h 217"/>
                  <a:gd name="T46" fmla="*/ 70 w 128"/>
                  <a:gd name="T47" fmla="*/ 33 h 217"/>
                  <a:gd name="T48" fmla="*/ 68 w 128"/>
                  <a:gd name="T49" fmla="*/ 0 h 21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209" name="Freeform 13"/>
              <p:cNvSpPr>
                <a:spLocks/>
              </p:cNvSpPr>
              <p:nvPr userDrawn="1"/>
            </p:nvSpPr>
            <p:spPr bwMode="ltGray">
              <a:xfrm rot="373331" flipH="1">
                <a:off x="313" y="3110"/>
                <a:ext cx="85" cy="93"/>
              </a:xfrm>
              <a:custGeom>
                <a:avLst/>
                <a:gdLst>
                  <a:gd name="T0" fmla="*/ 54 w 117"/>
                  <a:gd name="T1" fmla="*/ 0 h 132"/>
                  <a:gd name="T2" fmla="*/ 0 w 117"/>
                  <a:gd name="T3" fmla="*/ 18 h 132"/>
                  <a:gd name="T4" fmla="*/ 2 w 117"/>
                  <a:gd name="T5" fmla="*/ 18 h 132"/>
                  <a:gd name="T6" fmla="*/ 10 w 117"/>
                  <a:gd name="T7" fmla="*/ 20 h 132"/>
                  <a:gd name="T8" fmla="*/ 21 w 117"/>
                  <a:gd name="T9" fmla="*/ 25 h 132"/>
                  <a:gd name="T10" fmla="*/ 33 w 117"/>
                  <a:gd name="T11" fmla="*/ 33 h 132"/>
                  <a:gd name="T12" fmla="*/ 48 w 117"/>
                  <a:gd name="T13" fmla="*/ 44 h 132"/>
                  <a:gd name="T14" fmla="*/ 61 w 117"/>
                  <a:gd name="T15" fmla="*/ 56 h 132"/>
                  <a:gd name="T16" fmla="*/ 74 w 117"/>
                  <a:gd name="T17" fmla="*/ 73 h 132"/>
                  <a:gd name="T18" fmla="*/ 84 w 117"/>
                  <a:gd name="T19" fmla="*/ 93 h 132"/>
                  <a:gd name="T20" fmla="*/ 85 w 117"/>
                  <a:gd name="T21" fmla="*/ 85 h 132"/>
                  <a:gd name="T22" fmla="*/ 84 w 117"/>
                  <a:gd name="T23" fmla="*/ 75 h 132"/>
                  <a:gd name="T24" fmla="*/ 78 w 117"/>
                  <a:gd name="T25" fmla="*/ 63 h 132"/>
                  <a:gd name="T26" fmla="*/ 72 w 117"/>
                  <a:gd name="T27" fmla="*/ 52 h 132"/>
                  <a:gd name="T28" fmla="*/ 65 w 117"/>
                  <a:gd name="T29" fmla="*/ 41 h 132"/>
                  <a:gd name="T30" fmla="*/ 57 w 117"/>
                  <a:gd name="T31" fmla="*/ 32 h 132"/>
                  <a:gd name="T32" fmla="*/ 49 w 117"/>
                  <a:gd name="T33" fmla="*/ 25 h 132"/>
                  <a:gd name="T34" fmla="*/ 42 w 117"/>
                  <a:gd name="T35" fmla="*/ 23 h 132"/>
                  <a:gd name="T36" fmla="*/ 50 w 117"/>
                  <a:gd name="T37" fmla="*/ 20 h 132"/>
                  <a:gd name="T38" fmla="*/ 57 w 117"/>
                  <a:gd name="T39" fmla="*/ 20 h 132"/>
                  <a:gd name="T40" fmla="*/ 65 w 117"/>
                  <a:gd name="T41" fmla="*/ 18 h 132"/>
                  <a:gd name="T42" fmla="*/ 71 w 117"/>
                  <a:gd name="T43" fmla="*/ 18 h 132"/>
                  <a:gd name="T44" fmla="*/ 76 w 117"/>
                  <a:gd name="T45" fmla="*/ 17 h 132"/>
                  <a:gd name="T46" fmla="*/ 79 w 117"/>
                  <a:gd name="T47" fmla="*/ 16 h 132"/>
                  <a:gd name="T48" fmla="*/ 82 w 117"/>
                  <a:gd name="T49" fmla="*/ 15 h 132"/>
                  <a:gd name="T50" fmla="*/ 83 w 117"/>
                  <a:gd name="T51" fmla="*/ 15 h 132"/>
                  <a:gd name="T52" fmla="*/ 54 w 117"/>
                  <a:gd name="T53" fmla="*/ 0 h 13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210" name="Freeform 14"/>
              <p:cNvSpPr>
                <a:spLocks/>
              </p:cNvSpPr>
              <p:nvPr userDrawn="1"/>
            </p:nvSpPr>
            <p:spPr bwMode="ltGray">
              <a:xfrm rot="373331" flipH="1">
                <a:off x="289" y="3133"/>
                <a:ext cx="21" cy="55"/>
              </a:xfrm>
              <a:custGeom>
                <a:avLst/>
                <a:gdLst>
                  <a:gd name="T0" fmla="*/ 21 w 29"/>
                  <a:gd name="T1" fmla="*/ 0 h 77"/>
                  <a:gd name="T2" fmla="*/ 17 w 29"/>
                  <a:gd name="T3" fmla="*/ 0 h 77"/>
                  <a:gd name="T4" fmla="*/ 12 w 29"/>
                  <a:gd name="T5" fmla="*/ 3 h 77"/>
                  <a:gd name="T6" fmla="*/ 7 w 29"/>
                  <a:gd name="T7" fmla="*/ 6 h 77"/>
                  <a:gd name="T8" fmla="*/ 3 w 29"/>
                  <a:gd name="T9" fmla="*/ 14 h 77"/>
                  <a:gd name="T10" fmla="*/ 1 w 29"/>
                  <a:gd name="T11" fmla="*/ 21 h 77"/>
                  <a:gd name="T12" fmla="*/ 0 w 29"/>
                  <a:gd name="T13" fmla="*/ 31 h 77"/>
                  <a:gd name="T14" fmla="*/ 2 w 29"/>
                  <a:gd name="T15" fmla="*/ 43 h 77"/>
                  <a:gd name="T16" fmla="*/ 8 w 29"/>
                  <a:gd name="T17" fmla="*/ 55 h 77"/>
                  <a:gd name="T18" fmla="*/ 11 w 29"/>
                  <a:gd name="T19" fmla="*/ 38 h 77"/>
                  <a:gd name="T20" fmla="*/ 14 w 29"/>
                  <a:gd name="T21" fmla="*/ 26 h 77"/>
                  <a:gd name="T22" fmla="*/ 17 w 29"/>
                  <a:gd name="T23" fmla="*/ 16 h 77"/>
                  <a:gd name="T24" fmla="*/ 21 w 29"/>
                  <a:gd name="T25" fmla="*/ 0 h 7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nvGrpSpPr>
              <p:cNvPr id="7211" name="Group 15"/>
              <p:cNvGrpSpPr>
                <a:grpSpLocks/>
              </p:cNvGrpSpPr>
              <p:nvPr userDrawn="1"/>
            </p:nvGrpSpPr>
            <p:grpSpPr bwMode="auto">
              <a:xfrm rot="10886446" flipH="1">
                <a:off x="335" y="3251"/>
                <a:ext cx="608" cy="369"/>
                <a:chOff x="-366" y="1704"/>
                <a:chExt cx="608" cy="369"/>
              </a:xfrm>
            </p:grpSpPr>
            <p:sp>
              <p:nvSpPr>
                <p:cNvPr id="7212" name="Freeform 16"/>
                <p:cNvSpPr>
                  <a:spLocks/>
                </p:cNvSpPr>
                <p:nvPr userDrawn="1"/>
              </p:nvSpPr>
              <p:spPr bwMode="ltGray">
                <a:xfrm rot="4200091">
                  <a:off x="-243" y="1807"/>
                  <a:ext cx="143" cy="390"/>
                </a:xfrm>
                <a:custGeom>
                  <a:avLst/>
                  <a:gdLst>
                    <a:gd name="T0" fmla="*/ 8 w 207"/>
                    <a:gd name="T1" fmla="*/ 30 h 564"/>
                    <a:gd name="T2" fmla="*/ 4 w 207"/>
                    <a:gd name="T3" fmla="*/ 50 h 564"/>
                    <a:gd name="T4" fmla="*/ 2 w 207"/>
                    <a:gd name="T5" fmla="*/ 68 h 564"/>
                    <a:gd name="T6" fmla="*/ 0 w 207"/>
                    <a:gd name="T7" fmla="*/ 86 h 564"/>
                    <a:gd name="T8" fmla="*/ 0 w 207"/>
                    <a:gd name="T9" fmla="*/ 104 h 564"/>
                    <a:gd name="T10" fmla="*/ 2 w 207"/>
                    <a:gd name="T11" fmla="*/ 124 h 564"/>
                    <a:gd name="T12" fmla="*/ 5 w 207"/>
                    <a:gd name="T13" fmla="*/ 146 h 564"/>
                    <a:gd name="T14" fmla="*/ 11 w 207"/>
                    <a:gd name="T15" fmla="*/ 171 h 564"/>
                    <a:gd name="T16" fmla="*/ 20 w 207"/>
                    <a:gd name="T17" fmla="*/ 198 h 564"/>
                    <a:gd name="T18" fmla="*/ 30 w 207"/>
                    <a:gd name="T19" fmla="*/ 225 h 564"/>
                    <a:gd name="T20" fmla="*/ 42 w 207"/>
                    <a:gd name="T21" fmla="*/ 252 h 564"/>
                    <a:gd name="T22" fmla="*/ 57 w 207"/>
                    <a:gd name="T23" fmla="*/ 281 h 564"/>
                    <a:gd name="T24" fmla="*/ 73 w 207"/>
                    <a:gd name="T25" fmla="*/ 308 h 564"/>
                    <a:gd name="T26" fmla="*/ 91 w 207"/>
                    <a:gd name="T27" fmla="*/ 334 h 564"/>
                    <a:gd name="T28" fmla="*/ 108 w 207"/>
                    <a:gd name="T29" fmla="*/ 357 h 564"/>
                    <a:gd name="T30" fmla="*/ 126 w 207"/>
                    <a:gd name="T31" fmla="*/ 376 h 564"/>
                    <a:gd name="T32" fmla="*/ 143 w 207"/>
                    <a:gd name="T33" fmla="*/ 390 h 564"/>
                    <a:gd name="T34" fmla="*/ 111 w 207"/>
                    <a:gd name="T35" fmla="*/ 346 h 564"/>
                    <a:gd name="T36" fmla="*/ 88 w 207"/>
                    <a:gd name="T37" fmla="*/ 310 h 564"/>
                    <a:gd name="T38" fmla="*/ 71 w 207"/>
                    <a:gd name="T39" fmla="*/ 280 h 564"/>
                    <a:gd name="T40" fmla="*/ 60 w 207"/>
                    <a:gd name="T41" fmla="*/ 254 h 564"/>
                    <a:gd name="T42" fmla="*/ 52 w 207"/>
                    <a:gd name="T43" fmla="*/ 233 h 564"/>
                    <a:gd name="T44" fmla="*/ 47 w 207"/>
                    <a:gd name="T45" fmla="*/ 214 h 564"/>
                    <a:gd name="T46" fmla="*/ 44 w 207"/>
                    <a:gd name="T47" fmla="*/ 197 h 564"/>
                    <a:gd name="T48" fmla="*/ 39 w 207"/>
                    <a:gd name="T49" fmla="*/ 180 h 564"/>
                    <a:gd name="T50" fmla="*/ 30 w 207"/>
                    <a:gd name="T51" fmla="*/ 142 h 564"/>
                    <a:gd name="T52" fmla="*/ 28 w 207"/>
                    <a:gd name="T53" fmla="*/ 97 h 564"/>
                    <a:gd name="T54" fmla="*/ 30 w 207"/>
                    <a:gd name="T55" fmla="*/ 47 h 564"/>
                    <a:gd name="T56" fmla="*/ 35 w 207"/>
                    <a:gd name="T57" fmla="*/ 0 h 564"/>
                    <a:gd name="T58" fmla="*/ 8 w 207"/>
                    <a:gd name="T59" fmla="*/ 30 h 5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213" name="Freeform 17"/>
                <p:cNvSpPr>
                  <a:spLocks/>
                </p:cNvSpPr>
                <p:nvPr userDrawn="1"/>
              </p:nvSpPr>
              <p:spPr bwMode="ltGray">
                <a:xfrm rot="4200091">
                  <a:off x="124" y="1761"/>
                  <a:ext cx="33" cy="160"/>
                </a:xfrm>
                <a:custGeom>
                  <a:avLst/>
                  <a:gdLst>
                    <a:gd name="T0" fmla="*/ 0 w 47"/>
                    <a:gd name="T1" fmla="*/ 13 h 232"/>
                    <a:gd name="T2" fmla="*/ 10 w 47"/>
                    <a:gd name="T3" fmla="*/ 38 h 232"/>
                    <a:gd name="T4" fmla="*/ 15 w 47"/>
                    <a:gd name="T5" fmla="*/ 70 h 232"/>
                    <a:gd name="T6" fmla="*/ 17 w 47"/>
                    <a:gd name="T7" fmla="*/ 110 h 232"/>
                    <a:gd name="T8" fmla="*/ 13 w 47"/>
                    <a:gd name="T9" fmla="*/ 160 h 232"/>
                    <a:gd name="T10" fmla="*/ 32 w 47"/>
                    <a:gd name="T11" fmla="*/ 150 h 232"/>
                    <a:gd name="T12" fmla="*/ 33 w 47"/>
                    <a:gd name="T13" fmla="*/ 123 h 232"/>
                    <a:gd name="T14" fmla="*/ 33 w 47"/>
                    <a:gd name="T15" fmla="*/ 97 h 232"/>
                    <a:gd name="T16" fmla="*/ 32 w 47"/>
                    <a:gd name="T17" fmla="*/ 71 h 232"/>
                    <a:gd name="T18" fmla="*/ 29 w 47"/>
                    <a:gd name="T19" fmla="*/ 49 h 232"/>
                    <a:gd name="T20" fmla="*/ 25 w 47"/>
                    <a:gd name="T21" fmla="*/ 36 h 232"/>
                    <a:gd name="T22" fmla="*/ 20 w 47"/>
                    <a:gd name="T23" fmla="*/ 23 h 232"/>
                    <a:gd name="T24" fmla="*/ 15 w 47"/>
                    <a:gd name="T25" fmla="*/ 12 h 232"/>
                    <a:gd name="T26" fmla="*/ 9 w 47"/>
                    <a:gd name="T27" fmla="*/ 0 h 232"/>
                    <a:gd name="T28" fmla="*/ 0 w 47"/>
                    <a:gd name="T29" fmla="*/ 13 h 2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214" name="Freeform 18"/>
                <p:cNvSpPr>
                  <a:spLocks/>
                </p:cNvSpPr>
                <p:nvPr userDrawn="1"/>
              </p:nvSpPr>
              <p:spPr bwMode="ltGray">
                <a:xfrm rot="4200091">
                  <a:off x="193" y="1722"/>
                  <a:ext cx="60" cy="27"/>
                </a:xfrm>
                <a:custGeom>
                  <a:avLst/>
                  <a:gdLst>
                    <a:gd name="T0" fmla="*/ 60 w 87"/>
                    <a:gd name="T1" fmla="*/ 15 h 40"/>
                    <a:gd name="T2" fmla="*/ 53 w 87"/>
                    <a:gd name="T3" fmla="*/ 11 h 40"/>
                    <a:gd name="T4" fmla="*/ 47 w 87"/>
                    <a:gd name="T5" fmla="*/ 8 h 40"/>
                    <a:gd name="T6" fmla="*/ 40 w 87"/>
                    <a:gd name="T7" fmla="*/ 5 h 40"/>
                    <a:gd name="T8" fmla="*/ 32 w 87"/>
                    <a:gd name="T9" fmla="*/ 3 h 40"/>
                    <a:gd name="T10" fmla="*/ 26 w 87"/>
                    <a:gd name="T11" fmla="*/ 2 h 40"/>
                    <a:gd name="T12" fmla="*/ 18 w 87"/>
                    <a:gd name="T13" fmla="*/ 1 h 40"/>
                    <a:gd name="T14" fmla="*/ 9 w 87"/>
                    <a:gd name="T15" fmla="*/ 0 h 40"/>
                    <a:gd name="T16" fmla="*/ 0 w 87"/>
                    <a:gd name="T17" fmla="*/ 1 h 40"/>
                    <a:gd name="T18" fmla="*/ 4 w 87"/>
                    <a:gd name="T19" fmla="*/ 4 h 40"/>
                    <a:gd name="T20" fmla="*/ 10 w 87"/>
                    <a:gd name="T21" fmla="*/ 7 h 40"/>
                    <a:gd name="T22" fmla="*/ 15 w 87"/>
                    <a:gd name="T23" fmla="*/ 9 h 40"/>
                    <a:gd name="T24" fmla="*/ 23 w 87"/>
                    <a:gd name="T25" fmla="*/ 12 h 40"/>
                    <a:gd name="T26" fmla="*/ 29 w 87"/>
                    <a:gd name="T27" fmla="*/ 15 h 40"/>
                    <a:gd name="T28" fmla="*/ 36 w 87"/>
                    <a:gd name="T29" fmla="*/ 18 h 40"/>
                    <a:gd name="T30" fmla="*/ 44 w 87"/>
                    <a:gd name="T31" fmla="*/ 22 h 40"/>
                    <a:gd name="T32" fmla="*/ 51 w 87"/>
                    <a:gd name="T33" fmla="*/ 27 h 40"/>
                    <a:gd name="T34" fmla="*/ 60 w 87"/>
                    <a:gd name="T35" fmla="*/ 15 h 4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grpSp>
        <p:grpSp>
          <p:nvGrpSpPr>
            <p:cNvPr id="7180" name="Group 19"/>
            <p:cNvGrpSpPr>
              <a:grpSpLocks/>
            </p:cNvGrpSpPr>
            <p:nvPr/>
          </p:nvGrpSpPr>
          <p:grpSpPr bwMode="auto">
            <a:xfrm rot="6248562">
              <a:off x="343" y="3854"/>
              <a:ext cx="392" cy="424"/>
              <a:chOff x="1727" y="866"/>
              <a:chExt cx="129" cy="157"/>
            </a:xfrm>
          </p:grpSpPr>
          <p:sp>
            <p:nvSpPr>
              <p:cNvPr id="7203" name="Freeform 20"/>
              <p:cNvSpPr>
                <a:spLocks/>
              </p:cNvSpPr>
              <p:nvPr userDrawn="1"/>
            </p:nvSpPr>
            <p:spPr bwMode="ltGray">
              <a:xfrm>
                <a:off x="1727" y="868"/>
                <a:ext cx="41" cy="59"/>
              </a:xfrm>
              <a:custGeom>
                <a:avLst/>
                <a:gdLst>
                  <a:gd name="T0" fmla="*/ 41 w 83"/>
                  <a:gd name="T1" fmla="*/ 14 h 117"/>
                  <a:gd name="T2" fmla="*/ 13 w 83"/>
                  <a:gd name="T3" fmla="*/ 0 h 117"/>
                  <a:gd name="T4" fmla="*/ 0 w 83"/>
                  <a:gd name="T5" fmla="*/ 59 h 117"/>
                  <a:gd name="T6" fmla="*/ 41 w 83"/>
                  <a:gd name="T7" fmla="*/ 14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204" name="Freeform 21"/>
              <p:cNvSpPr>
                <a:spLocks/>
              </p:cNvSpPr>
              <p:nvPr userDrawn="1"/>
            </p:nvSpPr>
            <p:spPr bwMode="ltGray">
              <a:xfrm>
                <a:off x="1786" y="896"/>
                <a:ext cx="70" cy="49"/>
              </a:xfrm>
              <a:custGeom>
                <a:avLst/>
                <a:gdLst>
                  <a:gd name="T0" fmla="*/ 0 w 140"/>
                  <a:gd name="T1" fmla="*/ 49 h 98"/>
                  <a:gd name="T2" fmla="*/ 59 w 140"/>
                  <a:gd name="T3" fmla="*/ 0 h 98"/>
                  <a:gd name="T4" fmla="*/ 70 w 140"/>
                  <a:gd name="T5" fmla="*/ 25 h 98"/>
                  <a:gd name="T6" fmla="*/ 0 w 140"/>
                  <a:gd name="T7" fmla="*/ 49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205" name="Freeform 22"/>
              <p:cNvSpPr>
                <a:spLocks/>
              </p:cNvSpPr>
              <p:nvPr userDrawn="1"/>
            </p:nvSpPr>
            <p:spPr bwMode="ltGray">
              <a:xfrm>
                <a:off x="1772" y="998"/>
                <a:ext cx="73" cy="25"/>
              </a:xfrm>
              <a:custGeom>
                <a:avLst/>
                <a:gdLst>
                  <a:gd name="T0" fmla="*/ 0 w 145"/>
                  <a:gd name="T1" fmla="*/ 4 h 49"/>
                  <a:gd name="T2" fmla="*/ 73 w 145"/>
                  <a:gd name="T3" fmla="*/ 0 h 49"/>
                  <a:gd name="T4" fmla="*/ 66 w 145"/>
                  <a:gd name="T5" fmla="*/ 25 h 49"/>
                  <a:gd name="T6" fmla="*/ 0 w 145"/>
                  <a:gd name="T7" fmla="*/ 4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grpSp>
          <p:nvGrpSpPr>
            <p:cNvPr id="7181" name="Group 23"/>
            <p:cNvGrpSpPr>
              <a:grpSpLocks/>
            </p:cNvGrpSpPr>
            <p:nvPr/>
          </p:nvGrpSpPr>
          <p:grpSpPr bwMode="auto">
            <a:xfrm rot="5003157">
              <a:off x="249" y="1102"/>
              <a:ext cx="412" cy="500"/>
              <a:chOff x="1727" y="866"/>
              <a:chExt cx="129" cy="157"/>
            </a:xfrm>
          </p:grpSpPr>
          <p:sp>
            <p:nvSpPr>
              <p:cNvPr id="7200" name="Freeform 24"/>
              <p:cNvSpPr>
                <a:spLocks/>
              </p:cNvSpPr>
              <p:nvPr userDrawn="1"/>
            </p:nvSpPr>
            <p:spPr bwMode="ltGray">
              <a:xfrm>
                <a:off x="1727" y="866"/>
                <a:ext cx="41" cy="59"/>
              </a:xfrm>
              <a:custGeom>
                <a:avLst/>
                <a:gdLst>
                  <a:gd name="T0" fmla="*/ 41 w 83"/>
                  <a:gd name="T1" fmla="*/ 14 h 117"/>
                  <a:gd name="T2" fmla="*/ 13 w 83"/>
                  <a:gd name="T3" fmla="*/ 0 h 117"/>
                  <a:gd name="T4" fmla="*/ 0 w 83"/>
                  <a:gd name="T5" fmla="*/ 59 h 117"/>
                  <a:gd name="T6" fmla="*/ 41 w 83"/>
                  <a:gd name="T7" fmla="*/ 14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201" name="Freeform 25"/>
              <p:cNvSpPr>
                <a:spLocks/>
              </p:cNvSpPr>
              <p:nvPr userDrawn="1"/>
            </p:nvSpPr>
            <p:spPr bwMode="ltGray">
              <a:xfrm>
                <a:off x="1786" y="894"/>
                <a:ext cx="70" cy="49"/>
              </a:xfrm>
              <a:custGeom>
                <a:avLst/>
                <a:gdLst>
                  <a:gd name="T0" fmla="*/ 0 w 140"/>
                  <a:gd name="T1" fmla="*/ 49 h 98"/>
                  <a:gd name="T2" fmla="*/ 59 w 140"/>
                  <a:gd name="T3" fmla="*/ 0 h 98"/>
                  <a:gd name="T4" fmla="*/ 70 w 140"/>
                  <a:gd name="T5" fmla="*/ 25 h 98"/>
                  <a:gd name="T6" fmla="*/ 0 w 140"/>
                  <a:gd name="T7" fmla="*/ 49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202" name="Freeform 26"/>
              <p:cNvSpPr>
                <a:spLocks/>
              </p:cNvSpPr>
              <p:nvPr userDrawn="1"/>
            </p:nvSpPr>
            <p:spPr bwMode="ltGray">
              <a:xfrm>
                <a:off x="1772" y="998"/>
                <a:ext cx="73" cy="25"/>
              </a:xfrm>
              <a:custGeom>
                <a:avLst/>
                <a:gdLst>
                  <a:gd name="T0" fmla="*/ 0 w 145"/>
                  <a:gd name="T1" fmla="*/ 4 h 49"/>
                  <a:gd name="T2" fmla="*/ 73 w 145"/>
                  <a:gd name="T3" fmla="*/ 0 h 49"/>
                  <a:gd name="T4" fmla="*/ 66 w 145"/>
                  <a:gd name="T5" fmla="*/ 25 h 49"/>
                  <a:gd name="T6" fmla="*/ 0 w 145"/>
                  <a:gd name="T7" fmla="*/ 4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grpSp>
          <p:nvGrpSpPr>
            <p:cNvPr id="7182" name="Group 27"/>
            <p:cNvGrpSpPr>
              <a:grpSpLocks/>
            </p:cNvGrpSpPr>
            <p:nvPr/>
          </p:nvGrpSpPr>
          <p:grpSpPr bwMode="auto">
            <a:xfrm>
              <a:off x="815" y="0"/>
              <a:ext cx="345" cy="367"/>
              <a:chOff x="1727" y="866"/>
              <a:chExt cx="129" cy="157"/>
            </a:xfrm>
          </p:grpSpPr>
          <p:sp>
            <p:nvSpPr>
              <p:cNvPr id="7197" name="Freeform 28"/>
              <p:cNvSpPr>
                <a:spLocks/>
              </p:cNvSpPr>
              <p:nvPr userDrawn="1"/>
            </p:nvSpPr>
            <p:spPr bwMode="ltGray">
              <a:xfrm>
                <a:off x="1727" y="866"/>
                <a:ext cx="41" cy="59"/>
              </a:xfrm>
              <a:custGeom>
                <a:avLst/>
                <a:gdLst>
                  <a:gd name="T0" fmla="*/ 41 w 83"/>
                  <a:gd name="T1" fmla="*/ 14 h 117"/>
                  <a:gd name="T2" fmla="*/ 13 w 83"/>
                  <a:gd name="T3" fmla="*/ 0 h 117"/>
                  <a:gd name="T4" fmla="*/ 0 w 83"/>
                  <a:gd name="T5" fmla="*/ 59 h 117"/>
                  <a:gd name="T6" fmla="*/ 41 w 83"/>
                  <a:gd name="T7" fmla="*/ 14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198" name="Freeform 29"/>
              <p:cNvSpPr>
                <a:spLocks/>
              </p:cNvSpPr>
              <p:nvPr userDrawn="1"/>
            </p:nvSpPr>
            <p:spPr bwMode="ltGray">
              <a:xfrm>
                <a:off x="1786" y="894"/>
                <a:ext cx="70" cy="49"/>
              </a:xfrm>
              <a:custGeom>
                <a:avLst/>
                <a:gdLst>
                  <a:gd name="T0" fmla="*/ 0 w 140"/>
                  <a:gd name="T1" fmla="*/ 49 h 98"/>
                  <a:gd name="T2" fmla="*/ 59 w 140"/>
                  <a:gd name="T3" fmla="*/ 0 h 98"/>
                  <a:gd name="T4" fmla="*/ 70 w 140"/>
                  <a:gd name="T5" fmla="*/ 25 h 98"/>
                  <a:gd name="T6" fmla="*/ 0 w 140"/>
                  <a:gd name="T7" fmla="*/ 49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199" name="Freeform 30"/>
              <p:cNvSpPr>
                <a:spLocks/>
              </p:cNvSpPr>
              <p:nvPr userDrawn="1"/>
            </p:nvSpPr>
            <p:spPr bwMode="ltGray">
              <a:xfrm>
                <a:off x="1772" y="998"/>
                <a:ext cx="73" cy="25"/>
              </a:xfrm>
              <a:custGeom>
                <a:avLst/>
                <a:gdLst>
                  <a:gd name="T0" fmla="*/ 0 w 145"/>
                  <a:gd name="T1" fmla="*/ 4 h 49"/>
                  <a:gd name="T2" fmla="*/ 73 w 145"/>
                  <a:gd name="T3" fmla="*/ 0 h 49"/>
                  <a:gd name="T4" fmla="*/ 66 w 145"/>
                  <a:gd name="T5" fmla="*/ 25 h 49"/>
                  <a:gd name="T6" fmla="*/ 0 w 145"/>
                  <a:gd name="T7" fmla="*/ 4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sp>
          <p:nvSpPr>
            <p:cNvPr id="7183" name="Freeform 31"/>
            <p:cNvSpPr>
              <a:spLocks/>
            </p:cNvSpPr>
            <p:nvPr/>
          </p:nvSpPr>
          <p:spPr bwMode="ltGray">
            <a:xfrm>
              <a:off x="87" y="94"/>
              <a:ext cx="699" cy="756"/>
            </a:xfrm>
            <a:custGeom>
              <a:avLst/>
              <a:gdLst>
                <a:gd name="T0" fmla="*/ 1 w 699"/>
                <a:gd name="T1" fmla="*/ 392 h 756"/>
                <a:gd name="T2" fmla="*/ 3 w 699"/>
                <a:gd name="T3" fmla="*/ 252 h 756"/>
                <a:gd name="T4" fmla="*/ 21 w 699"/>
                <a:gd name="T5" fmla="*/ 210 h 756"/>
                <a:gd name="T6" fmla="*/ 29 w 699"/>
                <a:gd name="T7" fmla="*/ 182 h 756"/>
                <a:gd name="T8" fmla="*/ 39 w 699"/>
                <a:gd name="T9" fmla="*/ 154 h 756"/>
                <a:gd name="T10" fmla="*/ 51 w 699"/>
                <a:gd name="T11" fmla="*/ 138 h 756"/>
                <a:gd name="T12" fmla="*/ 111 w 699"/>
                <a:gd name="T13" fmla="*/ 74 h 756"/>
                <a:gd name="T14" fmla="*/ 169 w 699"/>
                <a:gd name="T15" fmla="*/ 30 h 756"/>
                <a:gd name="T16" fmla="*/ 225 w 699"/>
                <a:gd name="T17" fmla="*/ 10 h 756"/>
                <a:gd name="T18" fmla="*/ 249 w 699"/>
                <a:gd name="T19" fmla="*/ 4 h 756"/>
                <a:gd name="T20" fmla="*/ 265 w 699"/>
                <a:gd name="T21" fmla="*/ 0 h 756"/>
                <a:gd name="T22" fmla="*/ 357 w 699"/>
                <a:gd name="T23" fmla="*/ 2 h 756"/>
                <a:gd name="T24" fmla="*/ 385 w 699"/>
                <a:gd name="T25" fmla="*/ 6 h 756"/>
                <a:gd name="T26" fmla="*/ 489 w 699"/>
                <a:gd name="T27" fmla="*/ 40 h 756"/>
                <a:gd name="T28" fmla="*/ 619 w 699"/>
                <a:gd name="T29" fmla="*/ 128 h 756"/>
                <a:gd name="T30" fmla="*/ 653 w 699"/>
                <a:gd name="T31" fmla="*/ 178 h 756"/>
                <a:gd name="T32" fmla="*/ 693 w 699"/>
                <a:gd name="T33" fmla="*/ 322 h 756"/>
                <a:gd name="T34" fmla="*/ 687 w 699"/>
                <a:gd name="T35" fmla="*/ 434 h 756"/>
                <a:gd name="T36" fmla="*/ 665 w 699"/>
                <a:gd name="T37" fmla="*/ 538 h 756"/>
                <a:gd name="T38" fmla="*/ 639 w 699"/>
                <a:gd name="T39" fmla="*/ 564 h 756"/>
                <a:gd name="T40" fmla="*/ 631 w 699"/>
                <a:gd name="T41" fmla="*/ 580 h 756"/>
                <a:gd name="T42" fmla="*/ 607 w 699"/>
                <a:gd name="T43" fmla="*/ 588 h 756"/>
                <a:gd name="T44" fmla="*/ 473 w 699"/>
                <a:gd name="T45" fmla="*/ 664 h 756"/>
                <a:gd name="T46" fmla="*/ 449 w 699"/>
                <a:gd name="T47" fmla="*/ 678 h 756"/>
                <a:gd name="T48" fmla="*/ 405 w 699"/>
                <a:gd name="T49" fmla="*/ 684 h 756"/>
                <a:gd name="T50" fmla="*/ 375 w 699"/>
                <a:gd name="T51" fmla="*/ 690 h 756"/>
                <a:gd name="T52" fmla="*/ 267 w 699"/>
                <a:gd name="T53" fmla="*/ 684 h 756"/>
                <a:gd name="T54" fmla="*/ 259 w 699"/>
                <a:gd name="T55" fmla="*/ 722 h 756"/>
                <a:gd name="T56" fmla="*/ 241 w 699"/>
                <a:gd name="T57" fmla="*/ 756 h 756"/>
                <a:gd name="T58" fmla="*/ 185 w 699"/>
                <a:gd name="T59" fmla="*/ 728 h 756"/>
                <a:gd name="T60" fmla="*/ 163 w 699"/>
                <a:gd name="T61" fmla="*/ 720 h 756"/>
                <a:gd name="T62" fmla="*/ 151 w 699"/>
                <a:gd name="T63" fmla="*/ 716 h 756"/>
                <a:gd name="T64" fmla="*/ 195 w 699"/>
                <a:gd name="T65" fmla="*/ 674 h 756"/>
                <a:gd name="T66" fmla="*/ 211 w 699"/>
                <a:gd name="T67" fmla="*/ 644 h 756"/>
                <a:gd name="T68" fmla="*/ 209 w 699"/>
                <a:gd name="T69" fmla="*/ 626 h 756"/>
                <a:gd name="T70" fmla="*/ 195 w 699"/>
                <a:gd name="T71" fmla="*/ 620 h 756"/>
                <a:gd name="T72" fmla="*/ 165 w 699"/>
                <a:gd name="T73" fmla="*/ 596 h 756"/>
                <a:gd name="T74" fmla="*/ 99 w 699"/>
                <a:gd name="T75" fmla="*/ 534 h 756"/>
                <a:gd name="T76" fmla="*/ 61 w 699"/>
                <a:gd name="T77" fmla="*/ 506 h 756"/>
                <a:gd name="T78" fmla="*/ 23 w 699"/>
                <a:gd name="T79" fmla="*/ 470 h 756"/>
                <a:gd name="T80" fmla="*/ 7 w 699"/>
                <a:gd name="T81" fmla="*/ 434 h 756"/>
                <a:gd name="T82" fmla="*/ 5 w 699"/>
                <a:gd name="T83" fmla="*/ 396 h 756"/>
                <a:gd name="T84" fmla="*/ 1 w 699"/>
                <a:gd name="T85" fmla="*/ 392 h 75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195"/>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184" name="Freeform 32"/>
            <p:cNvSpPr>
              <a:spLocks/>
            </p:cNvSpPr>
            <p:nvPr/>
          </p:nvSpPr>
          <p:spPr bwMode="ltGray">
            <a:xfrm rot="828663">
              <a:off x="242" y="3404"/>
              <a:ext cx="132" cy="167"/>
            </a:xfrm>
            <a:custGeom>
              <a:avLst/>
              <a:gdLst>
                <a:gd name="T0" fmla="*/ 0 w 109"/>
                <a:gd name="T1" fmla="*/ 0 h 156"/>
                <a:gd name="T2" fmla="*/ 6 w 109"/>
                <a:gd name="T3" fmla="*/ 1 h 156"/>
                <a:gd name="T4" fmla="*/ 22 w 109"/>
                <a:gd name="T5" fmla="*/ 5 h 156"/>
                <a:gd name="T6" fmla="*/ 45 w 109"/>
                <a:gd name="T7" fmla="*/ 13 h 156"/>
                <a:gd name="T8" fmla="*/ 70 w 109"/>
                <a:gd name="T9" fmla="*/ 26 h 156"/>
                <a:gd name="T10" fmla="*/ 94 w 109"/>
                <a:gd name="T11" fmla="*/ 47 h 156"/>
                <a:gd name="T12" fmla="*/ 116 w 109"/>
                <a:gd name="T13" fmla="*/ 76 h 156"/>
                <a:gd name="T14" fmla="*/ 130 w 109"/>
                <a:gd name="T15" fmla="*/ 116 h 156"/>
                <a:gd name="T16" fmla="*/ 132 w 109"/>
                <a:gd name="T17" fmla="*/ 167 h 156"/>
                <a:gd name="T18" fmla="*/ 127 w 109"/>
                <a:gd name="T19" fmla="*/ 167 h 156"/>
                <a:gd name="T20" fmla="*/ 120 w 109"/>
                <a:gd name="T21" fmla="*/ 167 h 156"/>
                <a:gd name="T22" fmla="*/ 113 w 109"/>
                <a:gd name="T23" fmla="*/ 167 h 156"/>
                <a:gd name="T24" fmla="*/ 105 w 109"/>
                <a:gd name="T25" fmla="*/ 165 h 156"/>
                <a:gd name="T26" fmla="*/ 98 w 109"/>
                <a:gd name="T27" fmla="*/ 164 h 156"/>
                <a:gd name="T28" fmla="*/ 90 w 109"/>
                <a:gd name="T29" fmla="*/ 161 h 156"/>
                <a:gd name="T30" fmla="*/ 80 w 109"/>
                <a:gd name="T31" fmla="*/ 155 h 156"/>
                <a:gd name="T32" fmla="*/ 70 w 109"/>
                <a:gd name="T33" fmla="*/ 149 h 156"/>
                <a:gd name="T34" fmla="*/ 64 w 109"/>
                <a:gd name="T35" fmla="*/ 135 h 156"/>
                <a:gd name="T36" fmla="*/ 64 w 109"/>
                <a:gd name="T37" fmla="*/ 119 h 156"/>
                <a:gd name="T38" fmla="*/ 68 w 109"/>
                <a:gd name="T39" fmla="*/ 103 h 156"/>
                <a:gd name="T40" fmla="*/ 71 w 109"/>
                <a:gd name="T41" fmla="*/ 86 h 156"/>
                <a:gd name="T42" fmla="*/ 68 w 109"/>
                <a:gd name="T43" fmla="*/ 66 h 156"/>
                <a:gd name="T44" fmla="*/ 58 w 109"/>
                <a:gd name="T45" fmla="*/ 46 h 156"/>
                <a:gd name="T46" fmla="*/ 38 w 109"/>
                <a:gd name="T47" fmla="*/ 25 h 156"/>
                <a:gd name="T48" fmla="*/ 0 w 109"/>
                <a:gd name="T49" fmla="*/ 0 h 15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185" name="Freeform 33"/>
            <p:cNvSpPr>
              <a:spLocks/>
            </p:cNvSpPr>
            <p:nvPr/>
          </p:nvSpPr>
          <p:spPr bwMode="ltGray">
            <a:xfrm rot="828663">
              <a:off x="266" y="3592"/>
              <a:ext cx="66" cy="43"/>
            </a:xfrm>
            <a:custGeom>
              <a:avLst/>
              <a:gdLst>
                <a:gd name="T0" fmla="*/ 0 w 54"/>
                <a:gd name="T1" fmla="*/ 0 h 40"/>
                <a:gd name="T2" fmla="*/ 1 w 54"/>
                <a:gd name="T3" fmla="*/ 1 h 40"/>
                <a:gd name="T4" fmla="*/ 7 w 54"/>
                <a:gd name="T5" fmla="*/ 3 h 40"/>
                <a:gd name="T6" fmla="*/ 16 w 54"/>
                <a:gd name="T7" fmla="*/ 9 h 40"/>
                <a:gd name="T8" fmla="*/ 26 w 54"/>
                <a:gd name="T9" fmla="*/ 13 h 40"/>
                <a:gd name="T10" fmla="*/ 35 w 54"/>
                <a:gd name="T11" fmla="*/ 16 h 40"/>
                <a:gd name="T12" fmla="*/ 46 w 54"/>
                <a:gd name="T13" fmla="*/ 18 h 40"/>
                <a:gd name="T14" fmla="*/ 56 w 54"/>
                <a:gd name="T15" fmla="*/ 19 h 40"/>
                <a:gd name="T16" fmla="*/ 66 w 54"/>
                <a:gd name="T17" fmla="*/ 17 h 40"/>
                <a:gd name="T18" fmla="*/ 65 w 54"/>
                <a:gd name="T19" fmla="*/ 27 h 40"/>
                <a:gd name="T20" fmla="*/ 61 w 54"/>
                <a:gd name="T21" fmla="*/ 35 h 40"/>
                <a:gd name="T22" fmla="*/ 54 w 54"/>
                <a:gd name="T23" fmla="*/ 41 h 40"/>
                <a:gd name="T24" fmla="*/ 45 w 54"/>
                <a:gd name="T25" fmla="*/ 43 h 40"/>
                <a:gd name="T26" fmla="*/ 34 w 54"/>
                <a:gd name="T27" fmla="*/ 42 h 40"/>
                <a:gd name="T28" fmla="*/ 23 w 54"/>
                <a:gd name="T29" fmla="*/ 34 h 40"/>
                <a:gd name="T30" fmla="*/ 12 w 54"/>
                <a:gd name="T31" fmla="*/ 22 h 40"/>
                <a:gd name="T32" fmla="*/ 0 w 54"/>
                <a:gd name="T33" fmla="*/ 0 h 4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186" name="Freeform 34"/>
            <p:cNvSpPr>
              <a:spLocks/>
            </p:cNvSpPr>
            <p:nvPr/>
          </p:nvSpPr>
          <p:spPr bwMode="ltGray">
            <a:xfrm>
              <a:off x="11" y="4110"/>
              <a:ext cx="118" cy="209"/>
            </a:xfrm>
            <a:custGeom>
              <a:avLst/>
              <a:gdLst>
                <a:gd name="T0" fmla="*/ 0 w 118"/>
                <a:gd name="T1" fmla="*/ 0 h 209"/>
                <a:gd name="T2" fmla="*/ 6 w 118"/>
                <a:gd name="T3" fmla="*/ 8 h 209"/>
                <a:gd name="T4" fmla="*/ 15 w 118"/>
                <a:gd name="T5" fmla="*/ 19 h 209"/>
                <a:gd name="T6" fmla="*/ 26 w 118"/>
                <a:gd name="T7" fmla="*/ 33 h 209"/>
                <a:gd name="T8" fmla="*/ 38 w 118"/>
                <a:gd name="T9" fmla="*/ 51 h 209"/>
                <a:gd name="T10" fmla="*/ 54 w 118"/>
                <a:gd name="T11" fmla="*/ 72 h 209"/>
                <a:gd name="T12" fmla="*/ 67 w 118"/>
                <a:gd name="T13" fmla="*/ 94 h 209"/>
                <a:gd name="T14" fmla="*/ 79 w 118"/>
                <a:gd name="T15" fmla="*/ 119 h 209"/>
                <a:gd name="T16" fmla="*/ 87 w 118"/>
                <a:gd name="T17" fmla="*/ 146 h 209"/>
                <a:gd name="T18" fmla="*/ 94 w 118"/>
                <a:gd name="T19" fmla="*/ 175 h 209"/>
                <a:gd name="T20" fmla="*/ 91 w 118"/>
                <a:gd name="T21" fmla="*/ 209 h 209"/>
                <a:gd name="T22" fmla="*/ 118 w 118"/>
                <a:gd name="T23" fmla="*/ 209 h 209"/>
                <a:gd name="T24" fmla="*/ 117 w 118"/>
                <a:gd name="T25" fmla="*/ 177 h 209"/>
                <a:gd name="T26" fmla="*/ 104 w 118"/>
                <a:gd name="T27" fmla="*/ 119 h 209"/>
                <a:gd name="T28" fmla="*/ 82 w 118"/>
                <a:gd name="T29" fmla="*/ 69 h 209"/>
                <a:gd name="T30" fmla="*/ 47 w 118"/>
                <a:gd name="T31" fmla="*/ 27 h 209"/>
                <a:gd name="T32" fmla="*/ 0 w 118"/>
                <a:gd name="T33" fmla="*/ 0 h 20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187" name="Freeform 35"/>
            <p:cNvSpPr>
              <a:spLocks/>
            </p:cNvSpPr>
            <p:nvPr/>
          </p:nvSpPr>
          <p:spPr bwMode="ltGray">
            <a:xfrm>
              <a:off x="0" y="3968"/>
              <a:ext cx="130" cy="128"/>
            </a:xfrm>
            <a:custGeom>
              <a:avLst/>
              <a:gdLst>
                <a:gd name="T0" fmla="*/ 103 w 130"/>
                <a:gd name="T1" fmla="*/ 0 h 128"/>
                <a:gd name="T2" fmla="*/ 130 w 130"/>
                <a:gd name="T3" fmla="*/ 128 h 128"/>
                <a:gd name="T4" fmla="*/ 125 w 130"/>
                <a:gd name="T5" fmla="*/ 126 h 128"/>
                <a:gd name="T6" fmla="*/ 111 w 130"/>
                <a:gd name="T7" fmla="*/ 121 h 128"/>
                <a:gd name="T8" fmla="*/ 92 w 130"/>
                <a:gd name="T9" fmla="*/ 111 h 128"/>
                <a:gd name="T10" fmla="*/ 68 w 130"/>
                <a:gd name="T11" fmla="*/ 103 h 128"/>
                <a:gd name="T12" fmla="*/ 41 w 130"/>
                <a:gd name="T13" fmla="*/ 94 h 128"/>
                <a:gd name="T14" fmla="*/ 19 w 130"/>
                <a:gd name="T15" fmla="*/ 90 h 128"/>
                <a:gd name="T16" fmla="*/ 0 w 130"/>
                <a:gd name="T17" fmla="*/ 93 h 128"/>
                <a:gd name="T18" fmla="*/ 0 w 130"/>
                <a:gd name="T19" fmla="*/ 72 h 128"/>
                <a:gd name="T20" fmla="*/ 12 w 130"/>
                <a:gd name="T21" fmla="*/ 70 h 128"/>
                <a:gd name="T22" fmla="*/ 24 w 130"/>
                <a:gd name="T23" fmla="*/ 66 h 128"/>
                <a:gd name="T24" fmla="*/ 38 w 130"/>
                <a:gd name="T25" fmla="*/ 66 h 128"/>
                <a:gd name="T26" fmla="*/ 51 w 130"/>
                <a:gd name="T27" fmla="*/ 67 h 128"/>
                <a:gd name="T28" fmla="*/ 65 w 130"/>
                <a:gd name="T29" fmla="*/ 70 h 128"/>
                <a:gd name="T30" fmla="*/ 78 w 130"/>
                <a:gd name="T31" fmla="*/ 78 h 128"/>
                <a:gd name="T32" fmla="*/ 81 w 130"/>
                <a:gd name="T33" fmla="*/ 74 h 128"/>
                <a:gd name="T34" fmla="*/ 81 w 130"/>
                <a:gd name="T35" fmla="*/ 58 h 128"/>
                <a:gd name="T36" fmla="*/ 82 w 130"/>
                <a:gd name="T37" fmla="*/ 37 h 128"/>
                <a:gd name="T38" fmla="*/ 82 w 130"/>
                <a:gd name="T39" fmla="*/ 29 h 128"/>
                <a:gd name="T40" fmla="*/ 80 w 130"/>
                <a:gd name="T41" fmla="*/ 29 h 128"/>
                <a:gd name="T42" fmla="*/ 77 w 130"/>
                <a:gd name="T43" fmla="*/ 27 h 128"/>
                <a:gd name="T44" fmla="*/ 76 w 130"/>
                <a:gd name="T45" fmla="*/ 22 h 128"/>
                <a:gd name="T46" fmla="*/ 75 w 130"/>
                <a:gd name="T47" fmla="*/ 19 h 128"/>
                <a:gd name="T48" fmla="*/ 76 w 130"/>
                <a:gd name="T49" fmla="*/ 15 h 128"/>
                <a:gd name="T50" fmla="*/ 79 w 130"/>
                <a:gd name="T51" fmla="*/ 10 h 128"/>
                <a:gd name="T52" fmla="*/ 89 w 130"/>
                <a:gd name="T53" fmla="*/ 6 h 128"/>
                <a:gd name="T54" fmla="*/ 103 w 130"/>
                <a:gd name="T55" fmla="*/ 0 h 12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188" name="Freeform 36"/>
            <p:cNvSpPr>
              <a:spLocks/>
            </p:cNvSpPr>
            <p:nvPr/>
          </p:nvSpPr>
          <p:spPr bwMode="ltGray">
            <a:xfrm>
              <a:off x="0" y="3949"/>
              <a:ext cx="47" cy="86"/>
            </a:xfrm>
            <a:custGeom>
              <a:avLst/>
              <a:gdLst>
                <a:gd name="T0" fmla="*/ 37 w 47"/>
                <a:gd name="T1" fmla="*/ 0 h 86"/>
                <a:gd name="T2" fmla="*/ 15 w 47"/>
                <a:gd name="T3" fmla="*/ 37 h 86"/>
                <a:gd name="T4" fmla="*/ 0 w 47"/>
                <a:gd name="T5" fmla="*/ 59 h 86"/>
                <a:gd name="T6" fmla="*/ 0 w 47"/>
                <a:gd name="T7" fmla="*/ 86 h 86"/>
                <a:gd name="T8" fmla="*/ 8 w 47"/>
                <a:gd name="T9" fmla="*/ 82 h 86"/>
                <a:gd name="T10" fmla="*/ 20 w 47"/>
                <a:gd name="T11" fmla="*/ 73 h 86"/>
                <a:gd name="T12" fmla="*/ 33 w 47"/>
                <a:gd name="T13" fmla="*/ 63 h 86"/>
                <a:gd name="T14" fmla="*/ 42 w 47"/>
                <a:gd name="T15" fmla="*/ 51 h 86"/>
                <a:gd name="T16" fmla="*/ 47 w 47"/>
                <a:gd name="T17" fmla="*/ 36 h 86"/>
                <a:gd name="T18" fmla="*/ 46 w 47"/>
                <a:gd name="T19" fmla="*/ 19 h 86"/>
                <a:gd name="T20" fmla="*/ 37 w 47"/>
                <a:gd name="T21" fmla="*/ 0 h 8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189" name="Freeform 37"/>
            <p:cNvSpPr>
              <a:spLocks/>
            </p:cNvSpPr>
            <p:nvPr/>
          </p:nvSpPr>
          <p:spPr bwMode="ltGray">
            <a:xfrm>
              <a:off x="0" y="3239"/>
              <a:ext cx="497" cy="740"/>
            </a:xfrm>
            <a:custGeom>
              <a:avLst/>
              <a:gdLst>
                <a:gd name="T0" fmla="*/ 0 w 497"/>
                <a:gd name="T1" fmla="*/ 13 h 740"/>
                <a:gd name="T2" fmla="*/ 41 w 497"/>
                <a:gd name="T3" fmla="*/ 4 h 740"/>
                <a:gd name="T4" fmla="*/ 101 w 497"/>
                <a:gd name="T5" fmla="*/ 0 h 740"/>
                <a:gd name="T6" fmla="*/ 170 w 497"/>
                <a:gd name="T7" fmla="*/ 4 h 740"/>
                <a:gd name="T8" fmla="*/ 248 w 497"/>
                <a:gd name="T9" fmla="*/ 21 h 740"/>
                <a:gd name="T10" fmla="*/ 323 w 497"/>
                <a:gd name="T11" fmla="*/ 50 h 740"/>
                <a:gd name="T12" fmla="*/ 382 w 497"/>
                <a:gd name="T13" fmla="*/ 90 h 740"/>
                <a:gd name="T14" fmla="*/ 428 w 497"/>
                <a:gd name="T15" fmla="*/ 141 h 740"/>
                <a:gd name="T16" fmla="*/ 463 w 497"/>
                <a:gd name="T17" fmla="*/ 199 h 740"/>
                <a:gd name="T18" fmla="*/ 485 w 497"/>
                <a:gd name="T19" fmla="*/ 262 h 740"/>
                <a:gd name="T20" fmla="*/ 496 w 497"/>
                <a:gd name="T21" fmla="*/ 327 h 740"/>
                <a:gd name="T22" fmla="*/ 497 w 497"/>
                <a:gd name="T23" fmla="*/ 396 h 740"/>
                <a:gd name="T24" fmla="*/ 487 w 497"/>
                <a:gd name="T25" fmla="*/ 462 h 740"/>
                <a:gd name="T26" fmla="*/ 470 w 497"/>
                <a:gd name="T27" fmla="*/ 527 h 740"/>
                <a:gd name="T28" fmla="*/ 443 w 497"/>
                <a:gd name="T29" fmla="*/ 586 h 740"/>
                <a:gd name="T30" fmla="*/ 406 w 497"/>
                <a:gd name="T31" fmla="*/ 639 h 740"/>
                <a:gd name="T32" fmla="*/ 364 w 497"/>
                <a:gd name="T33" fmla="*/ 683 h 740"/>
                <a:gd name="T34" fmla="*/ 315 w 497"/>
                <a:gd name="T35" fmla="*/ 715 h 740"/>
                <a:gd name="T36" fmla="*/ 259 w 497"/>
                <a:gd name="T37" fmla="*/ 736 h 740"/>
                <a:gd name="T38" fmla="*/ 198 w 497"/>
                <a:gd name="T39" fmla="*/ 740 h 740"/>
                <a:gd name="T40" fmla="*/ 131 w 497"/>
                <a:gd name="T41" fmla="*/ 727 h 740"/>
                <a:gd name="T42" fmla="*/ 167 w 497"/>
                <a:gd name="T43" fmla="*/ 728 h 740"/>
                <a:gd name="T44" fmla="*/ 204 w 497"/>
                <a:gd name="T45" fmla="*/ 718 h 740"/>
                <a:gd name="T46" fmla="*/ 238 w 497"/>
                <a:gd name="T47" fmla="*/ 700 h 740"/>
                <a:gd name="T48" fmla="*/ 272 w 497"/>
                <a:gd name="T49" fmla="*/ 670 h 740"/>
                <a:gd name="T50" fmla="*/ 304 w 497"/>
                <a:gd name="T51" fmla="*/ 635 h 740"/>
                <a:gd name="T52" fmla="*/ 333 w 497"/>
                <a:gd name="T53" fmla="*/ 594 h 740"/>
                <a:gd name="T54" fmla="*/ 358 w 497"/>
                <a:gd name="T55" fmla="*/ 549 h 740"/>
                <a:gd name="T56" fmla="*/ 381 w 497"/>
                <a:gd name="T57" fmla="*/ 500 h 740"/>
                <a:gd name="T58" fmla="*/ 396 w 497"/>
                <a:gd name="T59" fmla="*/ 449 h 740"/>
                <a:gd name="T60" fmla="*/ 408 w 497"/>
                <a:gd name="T61" fmla="*/ 397 h 740"/>
                <a:gd name="T62" fmla="*/ 414 w 497"/>
                <a:gd name="T63" fmla="*/ 346 h 740"/>
                <a:gd name="T64" fmla="*/ 412 w 497"/>
                <a:gd name="T65" fmla="*/ 296 h 740"/>
                <a:gd name="T66" fmla="*/ 402 w 497"/>
                <a:gd name="T67" fmla="*/ 251 h 740"/>
                <a:gd name="T68" fmla="*/ 384 w 497"/>
                <a:gd name="T69" fmla="*/ 208 h 740"/>
                <a:gd name="T70" fmla="*/ 357 w 497"/>
                <a:gd name="T71" fmla="*/ 172 h 740"/>
                <a:gd name="T72" fmla="*/ 320 w 497"/>
                <a:gd name="T73" fmla="*/ 142 h 740"/>
                <a:gd name="T74" fmla="*/ 260 w 497"/>
                <a:gd name="T75" fmla="*/ 107 h 740"/>
                <a:gd name="T76" fmla="*/ 203 w 497"/>
                <a:gd name="T77" fmla="*/ 82 h 740"/>
                <a:gd name="T78" fmla="*/ 154 w 497"/>
                <a:gd name="T79" fmla="*/ 65 h 740"/>
                <a:gd name="T80" fmla="*/ 108 w 497"/>
                <a:gd name="T81" fmla="*/ 56 h 740"/>
                <a:gd name="T82" fmla="*/ 68 w 497"/>
                <a:gd name="T83" fmla="*/ 55 h 740"/>
                <a:gd name="T84" fmla="*/ 32 w 497"/>
                <a:gd name="T85" fmla="*/ 61 h 740"/>
                <a:gd name="T86" fmla="*/ 0 w 497"/>
                <a:gd name="T87" fmla="*/ 70 h 740"/>
                <a:gd name="T88" fmla="*/ 0 w 497"/>
                <a:gd name="T89" fmla="*/ 13 h 74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190" name="Freeform 38"/>
            <p:cNvSpPr>
              <a:spLocks/>
            </p:cNvSpPr>
            <p:nvPr/>
          </p:nvSpPr>
          <p:spPr bwMode="ltGray">
            <a:xfrm rot="1584153">
              <a:off x="20" y="410"/>
              <a:ext cx="344" cy="245"/>
            </a:xfrm>
            <a:custGeom>
              <a:avLst/>
              <a:gdLst>
                <a:gd name="T0" fmla="*/ 0 w 257"/>
                <a:gd name="T1" fmla="*/ 0 h 237"/>
                <a:gd name="T2" fmla="*/ 0 w 257"/>
                <a:gd name="T3" fmla="*/ 26 h 237"/>
                <a:gd name="T4" fmla="*/ 4 w 257"/>
                <a:gd name="T5" fmla="*/ 52 h 237"/>
                <a:gd name="T6" fmla="*/ 8 w 257"/>
                <a:gd name="T7" fmla="*/ 78 h 237"/>
                <a:gd name="T8" fmla="*/ 15 w 257"/>
                <a:gd name="T9" fmla="*/ 101 h 237"/>
                <a:gd name="T10" fmla="*/ 24 w 257"/>
                <a:gd name="T11" fmla="*/ 123 h 237"/>
                <a:gd name="T12" fmla="*/ 36 w 257"/>
                <a:gd name="T13" fmla="*/ 146 h 237"/>
                <a:gd name="T14" fmla="*/ 51 w 257"/>
                <a:gd name="T15" fmla="*/ 166 h 237"/>
                <a:gd name="T16" fmla="*/ 68 w 257"/>
                <a:gd name="T17" fmla="*/ 184 h 237"/>
                <a:gd name="T18" fmla="*/ 90 w 257"/>
                <a:gd name="T19" fmla="*/ 201 h 237"/>
                <a:gd name="T20" fmla="*/ 115 w 257"/>
                <a:gd name="T21" fmla="*/ 215 h 237"/>
                <a:gd name="T22" fmla="*/ 142 w 257"/>
                <a:gd name="T23" fmla="*/ 226 h 237"/>
                <a:gd name="T24" fmla="*/ 175 w 257"/>
                <a:gd name="T25" fmla="*/ 236 h 237"/>
                <a:gd name="T26" fmla="*/ 211 w 257"/>
                <a:gd name="T27" fmla="*/ 242 h 237"/>
                <a:gd name="T28" fmla="*/ 252 w 257"/>
                <a:gd name="T29" fmla="*/ 245 h 237"/>
                <a:gd name="T30" fmla="*/ 294 w 257"/>
                <a:gd name="T31" fmla="*/ 244 h 237"/>
                <a:gd name="T32" fmla="*/ 344 w 257"/>
                <a:gd name="T33" fmla="*/ 240 h 237"/>
                <a:gd name="T34" fmla="*/ 300 w 257"/>
                <a:gd name="T35" fmla="*/ 235 h 237"/>
                <a:gd name="T36" fmla="*/ 261 w 257"/>
                <a:gd name="T37" fmla="*/ 227 h 237"/>
                <a:gd name="T38" fmla="*/ 228 w 257"/>
                <a:gd name="T39" fmla="*/ 219 h 237"/>
                <a:gd name="T40" fmla="*/ 198 w 257"/>
                <a:gd name="T41" fmla="*/ 211 h 237"/>
                <a:gd name="T42" fmla="*/ 171 w 257"/>
                <a:gd name="T43" fmla="*/ 200 h 237"/>
                <a:gd name="T44" fmla="*/ 150 w 257"/>
                <a:gd name="T45" fmla="*/ 188 h 237"/>
                <a:gd name="T46" fmla="*/ 130 w 257"/>
                <a:gd name="T47" fmla="*/ 175 h 237"/>
                <a:gd name="T48" fmla="*/ 112 w 257"/>
                <a:gd name="T49" fmla="*/ 160 h 237"/>
                <a:gd name="T50" fmla="*/ 96 w 257"/>
                <a:gd name="T51" fmla="*/ 146 h 237"/>
                <a:gd name="T52" fmla="*/ 82 w 257"/>
                <a:gd name="T53" fmla="*/ 129 h 237"/>
                <a:gd name="T54" fmla="*/ 70 w 257"/>
                <a:gd name="T55" fmla="*/ 111 h 237"/>
                <a:gd name="T56" fmla="*/ 58 w 257"/>
                <a:gd name="T57" fmla="*/ 91 h 237"/>
                <a:gd name="T58" fmla="*/ 44 w 257"/>
                <a:gd name="T59" fmla="*/ 71 h 237"/>
                <a:gd name="T60" fmla="*/ 31 w 257"/>
                <a:gd name="T61" fmla="*/ 49 h 237"/>
                <a:gd name="T62" fmla="*/ 16 w 257"/>
                <a:gd name="T63" fmla="*/ 25 h 237"/>
                <a:gd name="T64" fmla="*/ 0 w 257"/>
                <a:gd name="T65" fmla="*/ 0 h 2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191" name="Freeform 39"/>
            <p:cNvSpPr>
              <a:spLocks/>
            </p:cNvSpPr>
            <p:nvPr/>
          </p:nvSpPr>
          <p:spPr bwMode="ltGray">
            <a:xfrm rot="1584153">
              <a:off x="242" y="756"/>
              <a:ext cx="167" cy="115"/>
            </a:xfrm>
            <a:custGeom>
              <a:avLst/>
              <a:gdLst>
                <a:gd name="T0" fmla="*/ 104 w 124"/>
                <a:gd name="T1" fmla="*/ 0 h 110"/>
                <a:gd name="T2" fmla="*/ 167 w 124"/>
                <a:gd name="T3" fmla="*/ 113 h 110"/>
                <a:gd name="T4" fmla="*/ 162 w 124"/>
                <a:gd name="T5" fmla="*/ 112 h 110"/>
                <a:gd name="T6" fmla="*/ 144 w 124"/>
                <a:gd name="T7" fmla="*/ 110 h 110"/>
                <a:gd name="T8" fmla="*/ 120 w 124"/>
                <a:gd name="T9" fmla="*/ 106 h 110"/>
                <a:gd name="T10" fmla="*/ 92 w 124"/>
                <a:gd name="T11" fmla="*/ 104 h 110"/>
                <a:gd name="T12" fmla="*/ 61 w 124"/>
                <a:gd name="T13" fmla="*/ 101 h 110"/>
                <a:gd name="T14" fmla="*/ 34 w 124"/>
                <a:gd name="T15" fmla="*/ 102 h 110"/>
                <a:gd name="T16" fmla="*/ 12 w 124"/>
                <a:gd name="T17" fmla="*/ 107 h 110"/>
                <a:gd name="T18" fmla="*/ 0 w 124"/>
                <a:gd name="T19" fmla="*/ 115 h 110"/>
                <a:gd name="T20" fmla="*/ 5 w 124"/>
                <a:gd name="T21" fmla="*/ 102 h 110"/>
                <a:gd name="T22" fmla="*/ 11 w 124"/>
                <a:gd name="T23" fmla="*/ 93 h 110"/>
                <a:gd name="T24" fmla="*/ 22 w 124"/>
                <a:gd name="T25" fmla="*/ 86 h 110"/>
                <a:gd name="T26" fmla="*/ 34 w 124"/>
                <a:gd name="T27" fmla="*/ 79 h 110"/>
                <a:gd name="T28" fmla="*/ 48 w 124"/>
                <a:gd name="T29" fmla="*/ 75 h 110"/>
                <a:gd name="T30" fmla="*/ 63 w 124"/>
                <a:gd name="T31" fmla="*/ 74 h 110"/>
                <a:gd name="T32" fmla="*/ 79 w 124"/>
                <a:gd name="T33" fmla="*/ 74 h 110"/>
                <a:gd name="T34" fmla="*/ 97 w 124"/>
                <a:gd name="T35" fmla="*/ 77 h 110"/>
                <a:gd name="T36" fmla="*/ 98 w 124"/>
                <a:gd name="T37" fmla="*/ 74 h 110"/>
                <a:gd name="T38" fmla="*/ 94 w 124"/>
                <a:gd name="T39" fmla="*/ 59 h 110"/>
                <a:gd name="T40" fmla="*/ 90 w 124"/>
                <a:gd name="T41" fmla="*/ 40 h 110"/>
                <a:gd name="T42" fmla="*/ 88 w 124"/>
                <a:gd name="T43" fmla="*/ 31 h 110"/>
                <a:gd name="T44" fmla="*/ 85 w 124"/>
                <a:gd name="T45" fmla="*/ 31 h 110"/>
                <a:gd name="T46" fmla="*/ 82 w 124"/>
                <a:gd name="T47" fmla="*/ 30 h 110"/>
                <a:gd name="T48" fmla="*/ 79 w 124"/>
                <a:gd name="T49" fmla="*/ 27 h 110"/>
                <a:gd name="T50" fmla="*/ 77 w 124"/>
                <a:gd name="T51" fmla="*/ 24 h 110"/>
                <a:gd name="T52" fmla="*/ 77 w 124"/>
                <a:gd name="T53" fmla="*/ 20 h 110"/>
                <a:gd name="T54" fmla="*/ 79 w 124"/>
                <a:gd name="T55" fmla="*/ 15 h 110"/>
                <a:gd name="T56" fmla="*/ 89 w 124"/>
                <a:gd name="T57" fmla="*/ 8 h 110"/>
                <a:gd name="T58" fmla="*/ 104 w 124"/>
                <a:gd name="T59" fmla="*/ 0 h 1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192" name="Freeform 40"/>
            <p:cNvSpPr>
              <a:spLocks/>
            </p:cNvSpPr>
            <p:nvPr/>
          </p:nvSpPr>
          <p:spPr bwMode="ltGray">
            <a:xfrm rot="1584153">
              <a:off x="574" y="286"/>
              <a:ext cx="147" cy="160"/>
            </a:xfrm>
            <a:custGeom>
              <a:avLst/>
              <a:gdLst>
                <a:gd name="T0" fmla="*/ 0 w 109"/>
                <a:gd name="T1" fmla="*/ 0 h 156"/>
                <a:gd name="T2" fmla="*/ 7 w 109"/>
                <a:gd name="T3" fmla="*/ 1 h 156"/>
                <a:gd name="T4" fmla="*/ 24 w 109"/>
                <a:gd name="T5" fmla="*/ 5 h 156"/>
                <a:gd name="T6" fmla="*/ 50 w 109"/>
                <a:gd name="T7" fmla="*/ 12 h 156"/>
                <a:gd name="T8" fmla="*/ 78 w 109"/>
                <a:gd name="T9" fmla="*/ 25 h 156"/>
                <a:gd name="T10" fmla="*/ 105 w 109"/>
                <a:gd name="T11" fmla="*/ 45 h 156"/>
                <a:gd name="T12" fmla="*/ 129 w 109"/>
                <a:gd name="T13" fmla="*/ 73 h 156"/>
                <a:gd name="T14" fmla="*/ 144 w 109"/>
                <a:gd name="T15" fmla="*/ 111 h 156"/>
                <a:gd name="T16" fmla="*/ 147 w 109"/>
                <a:gd name="T17" fmla="*/ 160 h 156"/>
                <a:gd name="T18" fmla="*/ 142 w 109"/>
                <a:gd name="T19" fmla="*/ 160 h 156"/>
                <a:gd name="T20" fmla="*/ 134 w 109"/>
                <a:gd name="T21" fmla="*/ 160 h 156"/>
                <a:gd name="T22" fmla="*/ 125 w 109"/>
                <a:gd name="T23" fmla="*/ 160 h 156"/>
                <a:gd name="T24" fmla="*/ 117 w 109"/>
                <a:gd name="T25" fmla="*/ 158 h 156"/>
                <a:gd name="T26" fmla="*/ 109 w 109"/>
                <a:gd name="T27" fmla="*/ 157 h 156"/>
                <a:gd name="T28" fmla="*/ 100 w 109"/>
                <a:gd name="T29" fmla="*/ 154 h 156"/>
                <a:gd name="T30" fmla="*/ 89 w 109"/>
                <a:gd name="T31" fmla="*/ 149 h 156"/>
                <a:gd name="T32" fmla="*/ 78 w 109"/>
                <a:gd name="T33" fmla="*/ 143 h 156"/>
                <a:gd name="T34" fmla="*/ 71 w 109"/>
                <a:gd name="T35" fmla="*/ 129 h 156"/>
                <a:gd name="T36" fmla="*/ 71 w 109"/>
                <a:gd name="T37" fmla="*/ 114 h 156"/>
                <a:gd name="T38" fmla="*/ 76 w 109"/>
                <a:gd name="T39" fmla="*/ 98 h 156"/>
                <a:gd name="T40" fmla="*/ 80 w 109"/>
                <a:gd name="T41" fmla="*/ 82 h 156"/>
                <a:gd name="T42" fmla="*/ 76 w 109"/>
                <a:gd name="T43" fmla="*/ 64 h 156"/>
                <a:gd name="T44" fmla="*/ 65 w 109"/>
                <a:gd name="T45" fmla="*/ 44 h 156"/>
                <a:gd name="T46" fmla="*/ 42 w 109"/>
                <a:gd name="T47" fmla="*/ 24 h 156"/>
                <a:gd name="T48" fmla="*/ 0 w 109"/>
                <a:gd name="T49" fmla="*/ 0 h 15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193" name="Freeform 41"/>
            <p:cNvSpPr>
              <a:spLocks/>
            </p:cNvSpPr>
            <p:nvPr/>
          </p:nvSpPr>
          <p:spPr bwMode="ltGray">
            <a:xfrm rot="1584153">
              <a:off x="236" y="721"/>
              <a:ext cx="62" cy="97"/>
            </a:xfrm>
            <a:custGeom>
              <a:avLst/>
              <a:gdLst>
                <a:gd name="T0" fmla="*/ 42 w 46"/>
                <a:gd name="T1" fmla="*/ 0 h 94"/>
                <a:gd name="T2" fmla="*/ 27 w 46"/>
                <a:gd name="T3" fmla="*/ 39 h 94"/>
                <a:gd name="T4" fmla="*/ 20 w 46"/>
                <a:gd name="T5" fmla="*/ 64 h 94"/>
                <a:gd name="T6" fmla="*/ 15 w 46"/>
                <a:gd name="T7" fmla="*/ 82 h 94"/>
                <a:gd name="T8" fmla="*/ 0 w 46"/>
                <a:gd name="T9" fmla="*/ 97 h 94"/>
                <a:gd name="T10" fmla="*/ 16 w 46"/>
                <a:gd name="T11" fmla="*/ 91 h 94"/>
                <a:gd name="T12" fmla="*/ 31 w 46"/>
                <a:gd name="T13" fmla="*/ 83 h 94"/>
                <a:gd name="T14" fmla="*/ 43 w 46"/>
                <a:gd name="T15" fmla="*/ 71 h 94"/>
                <a:gd name="T16" fmla="*/ 54 w 46"/>
                <a:gd name="T17" fmla="*/ 59 h 94"/>
                <a:gd name="T18" fmla="*/ 61 w 46"/>
                <a:gd name="T19" fmla="*/ 45 h 94"/>
                <a:gd name="T20" fmla="*/ 62 w 46"/>
                <a:gd name="T21" fmla="*/ 31 h 94"/>
                <a:gd name="T22" fmla="*/ 57 w 46"/>
                <a:gd name="T23" fmla="*/ 15 h 94"/>
                <a:gd name="T24" fmla="*/ 42 w 46"/>
                <a:gd name="T25" fmla="*/ 0 h 9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194" name="Freeform 42"/>
            <p:cNvSpPr>
              <a:spLocks/>
            </p:cNvSpPr>
            <p:nvPr/>
          </p:nvSpPr>
          <p:spPr bwMode="ltGray">
            <a:xfrm rot="1584153">
              <a:off x="585" y="466"/>
              <a:ext cx="72" cy="41"/>
            </a:xfrm>
            <a:custGeom>
              <a:avLst/>
              <a:gdLst>
                <a:gd name="T0" fmla="*/ 0 w 54"/>
                <a:gd name="T1" fmla="*/ 0 h 40"/>
                <a:gd name="T2" fmla="*/ 1 w 54"/>
                <a:gd name="T3" fmla="*/ 1 h 40"/>
                <a:gd name="T4" fmla="*/ 8 w 54"/>
                <a:gd name="T5" fmla="*/ 3 h 40"/>
                <a:gd name="T6" fmla="*/ 17 w 54"/>
                <a:gd name="T7" fmla="*/ 8 h 40"/>
                <a:gd name="T8" fmla="*/ 28 w 54"/>
                <a:gd name="T9" fmla="*/ 12 h 40"/>
                <a:gd name="T10" fmla="*/ 39 w 54"/>
                <a:gd name="T11" fmla="*/ 15 h 40"/>
                <a:gd name="T12" fmla="*/ 51 w 54"/>
                <a:gd name="T13" fmla="*/ 17 h 40"/>
                <a:gd name="T14" fmla="*/ 61 w 54"/>
                <a:gd name="T15" fmla="*/ 18 h 40"/>
                <a:gd name="T16" fmla="*/ 72 w 54"/>
                <a:gd name="T17" fmla="*/ 16 h 40"/>
                <a:gd name="T18" fmla="*/ 71 w 54"/>
                <a:gd name="T19" fmla="*/ 26 h 40"/>
                <a:gd name="T20" fmla="*/ 67 w 54"/>
                <a:gd name="T21" fmla="*/ 34 h 40"/>
                <a:gd name="T22" fmla="*/ 59 w 54"/>
                <a:gd name="T23" fmla="*/ 39 h 40"/>
                <a:gd name="T24" fmla="*/ 49 w 54"/>
                <a:gd name="T25" fmla="*/ 41 h 40"/>
                <a:gd name="T26" fmla="*/ 37 w 54"/>
                <a:gd name="T27" fmla="*/ 40 h 40"/>
                <a:gd name="T28" fmla="*/ 25 w 54"/>
                <a:gd name="T29" fmla="*/ 33 h 40"/>
                <a:gd name="T30" fmla="*/ 13 w 54"/>
                <a:gd name="T31" fmla="*/ 21 h 40"/>
                <a:gd name="T32" fmla="*/ 0 w 54"/>
                <a:gd name="T33" fmla="*/ 0 h 4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195" name="Freeform 43"/>
            <p:cNvSpPr>
              <a:spLocks/>
            </p:cNvSpPr>
            <p:nvPr/>
          </p:nvSpPr>
          <p:spPr bwMode="ltGray">
            <a:xfrm>
              <a:off x="0" y="886"/>
              <a:ext cx="360" cy="650"/>
            </a:xfrm>
            <a:custGeom>
              <a:avLst/>
              <a:gdLst>
                <a:gd name="T0" fmla="*/ 264 w 360"/>
                <a:gd name="T1" fmla="*/ 0 h 650"/>
                <a:gd name="T2" fmla="*/ 269 w 360"/>
                <a:gd name="T3" fmla="*/ 9 h 650"/>
                <a:gd name="T4" fmla="*/ 277 w 360"/>
                <a:gd name="T5" fmla="*/ 22 h 650"/>
                <a:gd name="T6" fmla="*/ 286 w 360"/>
                <a:gd name="T7" fmla="*/ 39 h 650"/>
                <a:gd name="T8" fmla="*/ 297 w 360"/>
                <a:gd name="T9" fmla="*/ 58 h 650"/>
                <a:gd name="T10" fmla="*/ 309 w 360"/>
                <a:gd name="T11" fmla="*/ 83 h 650"/>
                <a:gd name="T12" fmla="*/ 319 w 360"/>
                <a:gd name="T13" fmla="*/ 108 h 650"/>
                <a:gd name="T14" fmla="*/ 329 w 360"/>
                <a:gd name="T15" fmla="*/ 136 h 650"/>
                <a:gd name="T16" fmla="*/ 333 w 360"/>
                <a:gd name="T17" fmla="*/ 163 h 650"/>
                <a:gd name="T18" fmla="*/ 336 w 360"/>
                <a:gd name="T19" fmla="*/ 193 h 650"/>
                <a:gd name="T20" fmla="*/ 332 w 360"/>
                <a:gd name="T21" fmla="*/ 223 h 650"/>
                <a:gd name="T22" fmla="*/ 323 w 360"/>
                <a:gd name="T23" fmla="*/ 255 h 650"/>
                <a:gd name="T24" fmla="*/ 310 w 360"/>
                <a:gd name="T25" fmla="*/ 285 h 650"/>
                <a:gd name="T26" fmla="*/ 287 w 360"/>
                <a:gd name="T27" fmla="*/ 315 h 650"/>
                <a:gd name="T28" fmla="*/ 257 w 360"/>
                <a:gd name="T29" fmla="*/ 343 h 650"/>
                <a:gd name="T30" fmla="*/ 218 w 360"/>
                <a:gd name="T31" fmla="*/ 370 h 650"/>
                <a:gd name="T32" fmla="*/ 167 w 360"/>
                <a:gd name="T33" fmla="*/ 396 h 650"/>
                <a:gd name="T34" fmla="*/ 111 w 360"/>
                <a:gd name="T35" fmla="*/ 425 h 650"/>
                <a:gd name="T36" fmla="*/ 69 w 360"/>
                <a:gd name="T37" fmla="*/ 457 h 650"/>
                <a:gd name="T38" fmla="*/ 35 w 360"/>
                <a:gd name="T39" fmla="*/ 490 h 650"/>
                <a:gd name="T40" fmla="*/ 12 w 360"/>
                <a:gd name="T41" fmla="*/ 526 h 650"/>
                <a:gd name="T42" fmla="*/ 0 w 360"/>
                <a:gd name="T43" fmla="*/ 553 h 650"/>
                <a:gd name="T44" fmla="*/ 0 w 360"/>
                <a:gd name="T45" fmla="*/ 650 h 650"/>
                <a:gd name="T46" fmla="*/ 6 w 360"/>
                <a:gd name="T47" fmla="*/ 628 h 650"/>
                <a:gd name="T48" fmla="*/ 19 w 360"/>
                <a:gd name="T49" fmla="*/ 594 h 650"/>
                <a:gd name="T50" fmla="*/ 43 w 360"/>
                <a:gd name="T51" fmla="*/ 551 h 650"/>
                <a:gd name="T52" fmla="*/ 76 w 360"/>
                <a:gd name="T53" fmla="*/ 503 h 650"/>
                <a:gd name="T54" fmla="*/ 125 w 360"/>
                <a:gd name="T55" fmla="*/ 454 h 650"/>
                <a:gd name="T56" fmla="*/ 190 w 360"/>
                <a:gd name="T57" fmla="*/ 408 h 650"/>
                <a:gd name="T58" fmla="*/ 275 w 360"/>
                <a:gd name="T59" fmla="*/ 365 h 650"/>
                <a:gd name="T60" fmla="*/ 308 w 360"/>
                <a:gd name="T61" fmla="*/ 342 h 650"/>
                <a:gd name="T62" fmla="*/ 335 w 360"/>
                <a:gd name="T63" fmla="*/ 305 h 650"/>
                <a:gd name="T64" fmla="*/ 352 w 360"/>
                <a:gd name="T65" fmla="*/ 255 h 650"/>
                <a:gd name="T66" fmla="*/ 360 w 360"/>
                <a:gd name="T67" fmla="*/ 201 h 650"/>
                <a:gd name="T68" fmla="*/ 356 w 360"/>
                <a:gd name="T69" fmla="*/ 144 h 650"/>
                <a:gd name="T70" fmla="*/ 341 w 360"/>
                <a:gd name="T71" fmla="*/ 88 h 650"/>
                <a:gd name="T72" fmla="*/ 311 w 360"/>
                <a:gd name="T73" fmla="*/ 39 h 650"/>
                <a:gd name="T74" fmla="*/ 264 w 360"/>
                <a:gd name="T75" fmla="*/ 0 h 65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196" name="Freeform 44"/>
            <p:cNvSpPr>
              <a:spLocks/>
            </p:cNvSpPr>
            <p:nvPr/>
          </p:nvSpPr>
          <p:spPr bwMode="ltGray">
            <a:xfrm rot="1584153">
              <a:off x="56" y="84"/>
              <a:ext cx="804" cy="686"/>
            </a:xfrm>
            <a:custGeom>
              <a:avLst/>
              <a:gdLst>
                <a:gd name="T0" fmla="*/ 22 w 596"/>
                <a:gd name="T1" fmla="*/ 381 h 666"/>
                <a:gd name="T2" fmla="*/ 8 w 596"/>
                <a:gd name="T3" fmla="*/ 351 h 666"/>
                <a:gd name="T4" fmla="*/ 0 w 596"/>
                <a:gd name="T5" fmla="*/ 298 h 666"/>
                <a:gd name="T6" fmla="*/ 5 w 596"/>
                <a:gd name="T7" fmla="*/ 229 h 666"/>
                <a:gd name="T8" fmla="*/ 34 w 596"/>
                <a:gd name="T9" fmla="*/ 156 h 666"/>
                <a:gd name="T10" fmla="*/ 93 w 596"/>
                <a:gd name="T11" fmla="*/ 87 h 666"/>
                <a:gd name="T12" fmla="*/ 192 w 596"/>
                <a:gd name="T13" fmla="*/ 32 h 666"/>
                <a:gd name="T14" fmla="*/ 333 w 596"/>
                <a:gd name="T15" fmla="*/ 2 h 666"/>
                <a:gd name="T16" fmla="*/ 513 w 596"/>
                <a:gd name="T17" fmla="*/ 9 h 666"/>
                <a:gd name="T18" fmla="*/ 653 w 596"/>
                <a:gd name="T19" fmla="*/ 70 h 666"/>
                <a:gd name="T20" fmla="*/ 747 w 596"/>
                <a:gd name="T21" fmla="*/ 170 h 666"/>
                <a:gd name="T22" fmla="*/ 797 w 596"/>
                <a:gd name="T23" fmla="*/ 293 h 666"/>
                <a:gd name="T24" fmla="*/ 803 w 596"/>
                <a:gd name="T25" fmla="*/ 421 h 666"/>
                <a:gd name="T26" fmla="*/ 764 w 596"/>
                <a:gd name="T27" fmla="*/ 541 h 666"/>
                <a:gd name="T28" fmla="*/ 684 w 596"/>
                <a:gd name="T29" fmla="*/ 633 h 666"/>
                <a:gd name="T30" fmla="*/ 563 w 596"/>
                <a:gd name="T31" fmla="*/ 683 h 666"/>
                <a:gd name="T32" fmla="*/ 525 w 596"/>
                <a:gd name="T33" fmla="*/ 679 h 666"/>
                <a:gd name="T34" fmla="*/ 595 w 596"/>
                <a:gd name="T35" fmla="*/ 636 h 666"/>
                <a:gd name="T36" fmla="*/ 650 w 596"/>
                <a:gd name="T37" fmla="*/ 560 h 666"/>
                <a:gd name="T38" fmla="*/ 687 w 596"/>
                <a:gd name="T39" fmla="*/ 468 h 666"/>
                <a:gd name="T40" fmla="*/ 701 w 596"/>
                <a:gd name="T41" fmla="*/ 366 h 666"/>
                <a:gd name="T42" fmla="*/ 693 w 596"/>
                <a:gd name="T43" fmla="*/ 266 h 666"/>
                <a:gd name="T44" fmla="*/ 654 w 596"/>
                <a:gd name="T45" fmla="*/ 179 h 666"/>
                <a:gd name="T46" fmla="*/ 584 w 596"/>
                <a:gd name="T47" fmla="*/ 115 h 666"/>
                <a:gd name="T48" fmla="*/ 460 w 596"/>
                <a:gd name="T49" fmla="*/ 77 h 666"/>
                <a:gd name="T50" fmla="*/ 332 w 596"/>
                <a:gd name="T51" fmla="*/ 63 h 666"/>
                <a:gd name="T52" fmla="*/ 235 w 596"/>
                <a:gd name="T53" fmla="*/ 73 h 666"/>
                <a:gd name="T54" fmla="*/ 163 w 596"/>
                <a:gd name="T55" fmla="*/ 104 h 666"/>
                <a:gd name="T56" fmla="*/ 113 w 596"/>
                <a:gd name="T57" fmla="*/ 153 h 666"/>
                <a:gd name="T58" fmla="*/ 77 w 596"/>
                <a:gd name="T59" fmla="*/ 212 h 666"/>
                <a:gd name="T60" fmla="*/ 54 w 596"/>
                <a:gd name="T61" fmla="*/ 280 h 666"/>
                <a:gd name="T62" fmla="*/ 38 w 596"/>
                <a:gd name="T63" fmla="*/ 349 h 66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7172" name="Rectangle 46"/>
          <p:cNvSpPr>
            <a:spLocks noGrp="1" noChangeArrowheads="1"/>
          </p:cNvSpPr>
          <p:nvPr>
            <p:ph type="body" idx="1"/>
          </p:nvPr>
        </p:nvSpPr>
        <p:spPr bwMode="auto">
          <a:xfrm>
            <a:off x="457200" y="1600200"/>
            <a:ext cx="8229600" cy="445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1" hangingPunct="1">
              <a:defRPr sz="1400">
                <a:solidFill>
                  <a:srgbClr val="006699"/>
                </a:solidFill>
                <a:latin typeface="Verdana"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1" hangingPunct="1">
              <a:defRPr sz="1400">
                <a:solidFill>
                  <a:srgbClr val="006699"/>
                </a:solidFill>
                <a:latin typeface="Verdana"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1" hangingPunct="1">
              <a:defRPr sz="1400">
                <a:solidFill>
                  <a:srgbClr val="006699"/>
                </a:solidFill>
                <a:latin typeface="Verdana"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5064359-0557-436B-BAE4-4181C55C3526}" type="slidenum">
              <a:rPr kumimoji="0" lang="ru-RU" sz="1400" b="0" i="0" u="none" strike="noStrike" kern="1200" cap="none" spc="0" normalizeH="0" baseline="0" noProof="0">
                <a:ln>
                  <a:noFill/>
                </a:ln>
                <a:solidFill>
                  <a:srgbClr val="006699"/>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Tree>
    <p:extLst>
      <p:ext uri="{BB962C8B-B14F-4D97-AF65-F5344CB8AC3E}">
        <p14:creationId xmlns:p14="http://schemas.microsoft.com/office/powerpoint/2010/main" val="1354529340"/>
      </p:ext>
    </p:extLst>
  </p:cSld>
  <p:clrMap bg1="lt1" tx1="dk1" bg2="lt2" tx2="dk2" accent1="accent1" accent2="accent2" accent3="accent3" accent4="accent4" accent5="accent5" accent6="accent6" hlink="hlink" folHlink="folHlink"/>
  <p:sldLayoutIdLst>
    <p:sldLayoutId id="2147484485" r:id="rId1"/>
    <p:sldLayoutId id="2147484486" r:id="rId2"/>
    <p:sldLayoutId id="2147484487" r:id="rId3"/>
    <p:sldLayoutId id="2147484488" r:id="rId4"/>
    <p:sldLayoutId id="2147484489" r:id="rId5"/>
    <p:sldLayoutId id="2147484490" r:id="rId6"/>
    <p:sldLayoutId id="2147484491" r:id="rId7"/>
    <p:sldLayoutId id="2147484492" r:id="rId8"/>
    <p:sldLayoutId id="2147484493" r:id="rId9"/>
    <p:sldLayoutId id="2147484494" r:id="rId10"/>
    <p:sldLayoutId id="2147484495"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1170;&#1038;&#1047;&#1040;&#1053;&#1048;%20&#1054;&#1047;&#1048;&#1178;&#1051;&#1040;&#1053;&#1058;&#1048;&#1056;&#1048;&#1064;%20&#1058;&#1048;&#1047;&#1048;&#1052;&#1048;" TargetMode="External"/><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1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54.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59.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54.xml"/></Relationships>
</file>

<file path=ppt/slides/_rels/slide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59.xml"/></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1.xml"/></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82.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93.xml"/></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04.xml"/></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3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3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1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3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3">
            <a:hlinkClick r:id="rId3" action="ppaction://hlinkfil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00013"/>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1957" name="Rectangle 5"/>
          <p:cNvSpPr>
            <a:spLocks noGrp="1" noChangeArrowheads="1"/>
          </p:cNvSpPr>
          <p:nvPr>
            <p:ph type="ctrTitle"/>
          </p:nvPr>
        </p:nvSpPr>
        <p:spPr>
          <a:xfrm>
            <a:off x="23813" y="2924175"/>
            <a:ext cx="6011862" cy="3095625"/>
          </a:xfrm>
        </p:spPr>
        <p:txBody>
          <a:bodyPr/>
          <a:lstStyle/>
          <a:p>
            <a:pPr eaLnBrk="1" hangingPunct="1">
              <a:defRPr/>
            </a:pPr>
            <a:r>
              <a:rPr lang="uz-Cyrl-UZ" altLang="zh-CN" sz="5400" b="1" dirty="0" smtClean="0">
                <a:solidFill>
                  <a:schemeClr val="tx1"/>
                </a:solidFill>
              </a:rPr>
              <a:t>МАВЗУ: </a:t>
            </a:r>
            <a:r>
              <a:rPr lang="ru-RU" altLang="zh-CN" sz="5400" b="1" dirty="0" err="1">
                <a:solidFill>
                  <a:schemeClr val="tx1"/>
                </a:solidFill>
              </a:rPr>
              <a:t>Далани</a:t>
            </a:r>
            <a:r>
              <a:rPr lang="ru-RU" altLang="zh-CN" sz="5400" b="1" dirty="0">
                <a:solidFill>
                  <a:schemeClr val="tx1"/>
                </a:solidFill>
              </a:rPr>
              <a:t> </a:t>
            </a:r>
            <a:r>
              <a:rPr lang="ru-RU" altLang="zh-CN" sz="5400" b="1" dirty="0" err="1">
                <a:solidFill>
                  <a:schemeClr val="tx1"/>
                </a:solidFill>
              </a:rPr>
              <a:t>теримга</a:t>
            </a:r>
            <a:r>
              <a:rPr lang="ru-RU" altLang="zh-CN" sz="5400" b="1" dirty="0">
                <a:solidFill>
                  <a:schemeClr val="tx1"/>
                </a:solidFill>
              </a:rPr>
              <a:t> </a:t>
            </a:r>
            <a:r>
              <a:rPr lang="ru-RU" altLang="zh-CN" sz="5400" b="1" dirty="0" err="1">
                <a:solidFill>
                  <a:schemeClr val="tx1"/>
                </a:solidFill>
              </a:rPr>
              <a:t>тайёрлаш</a:t>
            </a:r>
            <a:r>
              <a:rPr lang="ru-RU" altLang="zh-CN" sz="5400" b="1" dirty="0">
                <a:solidFill>
                  <a:schemeClr val="tx1"/>
                </a:solidFill>
              </a:rPr>
              <a:t> </a:t>
            </a:r>
            <a:r>
              <a:rPr lang="ru-RU" altLang="zh-CN" sz="5400" b="1" dirty="0" err="1">
                <a:solidFill>
                  <a:schemeClr val="tx1"/>
                </a:solidFill>
              </a:rPr>
              <a:t>ва</a:t>
            </a:r>
            <a:r>
              <a:rPr lang="ru-RU" altLang="zh-CN" sz="5400" b="1" dirty="0">
                <a:solidFill>
                  <a:schemeClr val="tx1"/>
                </a:solidFill>
              </a:rPr>
              <a:t> </a:t>
            </a:r>
            <a:r>
              <a:rPr lang="ru-RU" altLang="zh-CN" sz="5400" b="1" dirty="0" err="1">
                <a:solidFill>
                  <a:schemeClr val="tx1"/>
                </a:solidFill>
              </a:rPr>
              <a:t>териш</a:t>
            </a:r>
            <a:r>
              <a:rPr lang="ru-RU" altLang="zh-CN" sz="5400" b="1" dirty="0">
                <a:solidFill>
                  <a:schemeClr val="tx1"/>
                </a:solidFill>
              </a:rPr>
              <a:t> </a:t>
            </a:r>
            <a:r>
              <a:rPr lang="ru-RU" altLang="zh-CN" sz="5400" b="1" dirty="0" err="1">
                <a:solidFill>
                  <a:schemeClr val="tx1"/>
                </a:solidFill>
              </a:rPr>
              <a:t>технологияси</a:t>
            </a:r>
            <a:endParaRPr lang="en-US" altLang="zh-CN" sz="5400" b="1" dirty="0" smtClean="0">
              <a:solidFill>
                <a:schemeClr val="tx1"/>
              </a:solidFill>
            </a:endParaRPr>
          </a:p>
        </p:txBody>
      </p:sp>
    </p:spTree>
  </p:cSld>
  <p:clrMapOvr>
    <a:masterClrMapping/>
  </p:clrMapOvr>
  <p:transition spd="med">
    <p:diamon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370013" y="301625"/>
            <a:ext cx="7313612" cy="534988"/>
          </a:xfrm>
        </p:spPr>
        <p:txBody>
          <a:bodyPr/>
          <a:lstStyle/>
          <a:p>
            <a:pPr algn="ctr" eaLnBrk="1" hangingPunct="1"/>
            <a:r>
              <a:rPr lang="uz-Cyrl-UZ" altLang="ru-RU" smtClean="0"/>
              <a:t>Режа:</a:t>
            </a:r>
            <a:endParaRPr lang="ru-RU" altLang="ru-RU" smtClean="0"/>
          </a:p>
        </p:txBody>
      </p:sp>
      <p:sp>
        <p:nvSpPr>
          <p:cNvPr id="7171" name="Rectangle 3"/>
          <p:cNvSpPr>
            <a:spLocks noGrp="1" noChangeArrowheads="1"/>
          </p:cNvSpPr>
          <p:nvPr>
            <p:ph type="body" idx="1"/>
          </p:nvPr>
        </p:nvSpPr>
        <p:spPr>
          <a:xfrm>
            <a:off x="539750" y="569913"/>
            <a:ext cx="8342313" cy="4457700"/>
          </a:xfrm>
        </p:spPr>
        <p:txBody>
          <a:bodyPr/>
          <a:lstStyle/>
          <a:p>
            <a:pPr algn="just" eaLnBrk="1" hangingPunct="1">
              <a:defRPr/>
            </a:pPr>
            <a:endParaRPr lang="uz-Cyrl-UZ" dirty="0" smtClean="0"/>
          </a:p>
          <a:p>
            <a:pPr lvl="0"/>
            <a:r>
              <a:rPr lang="uz-Cyrl-UZ" b="1" dirty="0"/>
              <a:t>Терим олдидан пахта ҳосилини аниқлаш</a:t>
            </a:r>
            <a:endParaRPr lang="ru-RU" dirty="0"/>
          </a:p>
          <a:p>
            <a:pPr lvl="0"/>
            <a:r>
              <a:rPr lang="uz-Cyrl-UZ" b="1" dirty="0"/>
              <a:t>Ғўзани дефолиация ва десикация қилиш</a:t>
            </a:r>
            <a:endParaRPr lang="ru-RU" dirty="0"/>
          </a:p>
          <a:p>
            <a:r>
              <a:rPr lang="uz-Cyrl-UZ" b="1" dirty="0"/>
              <a:t>Далани теримга тайёрлаш ва териш</a:t>
            </a:r>
            <a:endParaRPr lang="uz-Cyrl-UZ" sz="3600" dirty="0" smtClean="0"/>
          </a:p>
          <a:p>
            <a:pPr algn="just" eaLnBrk="1" hangingPunct="1">
              <a:defRPr/>
            </a:pPr>
            <a:endParaRPr lang="ru-RU"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55576" y="2276872"/>
            <a:ext cx="7313612" cy="4114800"/>
          </a:xfrm>
        </p:spPr>
        <p:txBody>
          <a:bodyPr>
            <a:normAutofit fontScale="77500" lnSpcReduction="20000"/>
          </a:bodyPr>
          <a:lstStyle/>
          <a:p>
            <a:r>
              <a:rPr lang="uz-Cyrl-UZ" dirty="0"/>
              <a:t>Терим олдидан кутилаётган пахта ҳосилини аниқлаб чиқиш хўжаликларда йиғим-терим кампаниясига тайёргарлик кўриш ишларини ташкил қилиш, йил бўйи қилинган меҳнат якунини чамалаб кўриш ва ҳар гектар ердан неча центнердан ҳосил етиштирилганлигини билиш учун жуда муҳимдир.</a:t>
            </a:r>
            <a:endParaRPr lang="ru-RU" dirty="0"/>
          </a:p>
          <a:p>
            <a:r>
              <a:rPr lang="uz-Cyrl-UZ" dirty="0"/>
              <a:t>Кутилаётган ҳосилга асосан пахта тайёрлаш пунктлари, пахта тозалаш заводлари, шунингдек, шу махсулотга алоқадор бўлган бошқа корхоналар ўзларининг келгуси йили планларини тузишга киришганларида ҳам бунга катта аҳамият берадилар</a:t>
            </a:r>
            <a:endParaRPr lang="ru-RU" dirty="0"/>
          </a:p>
        </p:txBody>
      </p:sp>
    </p:spTree>
    <p:extLst>
      <p:ext uri="{BB962C8B-B14F-4D97-AF65-F5344CB8AC3E}">
        <p14:creationId xmlns:p14="http://schemas.microsoft.com/office/powerpoint/2010/main" val="7512477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9" name="Rectangle 3"/>
          <p:cNvSpPr>
            <a:spLocks noGrp="1" noChangeArrowheads="1"/>
          </p:cNvSpPr>
          <p:nvPr>
            <p:ph idx="1"/>
          </p:nvPr>
        </p:nvSpPr>
        <p:spPr>
          <a:xfrm>
            <a:off x="0" y="332655"/>
            <a:ext cx="9144000" cy="3528393"/>
          </a:xfrm>
        </p:spPr>
        <p:style>
          <a:lnRef idx="2">
            <a:schemeClr val="accent1"/>
          </a:lnRef>
          <a:fillRef idx="1">
            <a:schemeClr val="lt1"/>
          </a:fillRef>
          <a:effectRef idx="0">
            <a:schemeClr val="accent1"/>
          </a:effectRef>
          <a:fontRef idx="minor">
            <a:schemeClr val="dk1"/>
          </a:fontRef>
        </p:style>
        <p:txBody>
          <a:bodyPr rtlCol="0">
            <a:noAutofit/>
          </a:bodyPr>
          <a:lstStyle/>
          <a:p>
            <a:pPr algn="just"/>
            <a:r>
              <a:rPr lang="uz-Cyrl-UZ" altLang="ru-RU" sz="20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000" dirty="0"/>
              <a:t> </a:t>
            </a:r>
            <a:r>
              <a:rPr lang="ru-RU" sz="2000" dirty="0" err="1"/>
              <a:t>Кутилаётган</a:t>
            </a:r>
            <a:r>
              <a:rPr lang="ru-RU" sz="2000" dirty="0"/>
              <a:t> </a:t>
            </a:r>
            <a:r>
              <a:rPr lang="ru-RU" sz="2000" dirty="0" err="1"/>
              <a:t>ҳосил</a:t>
            </a:r>
            <a:r>
              <a:rPr lang="ru-RU" sz="2000" dirty="0"/>
              <a:t> </a:t>
            </a:r>
            <a:r>
              <a:rPr lang="ru-RU" sz="2000" dirty="0" err="1"/>
              <a:t>ҳар</a:t>
            </a:r>
            <a:r>
              <a:rPr lang="ru-RU" sz="2000" dirty="0"/>
              <a:t> </a:t>
            </a:r>
            <a:r>
              <a:rPr lang="ru-RU" sz="2000" dirty="0" err="1"/>
              <a:t>бир</a:t>
            </a:r>
            <a:r>
              <a:rPr lang="ru-RU" sz="2000" dirty="0"/>
              <a:t> дала </a:t>
            </a:r>
            <a:r>
              <a:rPr lang="ru-RU" sz="2000" dirty="0" err="1"/>
              <a:t>учун</a:t>
            </a:r>
            <a:r>
              <a:rPr lang="ru-RU" sz="2000" dirty="0"/>
              <a:t> </a:t>
            </a:r>
            <a:r>
              <a:rPr lang="ru-RU" sz="2000" dirty="0" err="1"/>
              <a:t>алоҳида-алоҳида</a:t>
            </a:r>
            <a:r>
              <a:rPr lang="ru-RU" sz="2000" dirty="0"/>
              <a:t> </a:t>
            </a:r>
            <a:r>
              <a:rPr lang="ru-RU" sz="2000" dirty="0" err="1"/>
              <a:t>аниқланади</a:t>
            </a:r>
            <a:r>
              <a:rPr lang="ru-RU" sz="2000" dirty="0"/>
              <a:t>. </a:t>
            </a:r>
            <a:r>
              <a:rPr lang="ru-RU" sz="2000" dirty="0" err="1"/>
              <a:t>Ғўзаларнинг</a:t>
            </a:r>
            <a:r>
              <a:rPr lang="ru-RU" sz="2000" dirty="0"/>
              <a:t> </a:t>
            </a:r>
            <a:r>
              <a:rPr lang="ru-RU" sz="2000" dirty="0" err="1"/>
              <a:t>авжига</a:t>
            </a:r>
            <a:r>
              <a:rPr lang="ru-RU" sz="2000" dirty="0"/>
              <a:t> </a:t>
            </a:r>
            <a:r>
              <a:rPr lang="ru-RU" sz="2000" dirty="0" err="1"/>
              <a:t>қараб</a:t>
            </a:r>
            <a:r>
              <a:rPr lang="ru-RU" sz="2000" dirty="0"/>
              <a:t> </a:t>
            </a:r>
            <a:r>
              <a:rPr lang="ru-RU" sz="2000" dirty="0" err="1"/>
              <a:t>ҳар</a:t>
            </a:r>
            <a:r>
              <a:rPr lang="ru-RU" sz="2000" dirty="0"/>
              <a:t> </a:t>
            </a:r>
            <a:r>
              <a:rPr lang="ru-RU" sz="2000" dirty="0" err="1"/>
              <a:t>бир</a:t>
            </a:r>
            <a:r>
              <a:rPr lang="ru-RU" sz="2000" dirty="0"/>
              <a:t> </a:t>
            </a:r>
            <a:r>
              <a:rPr lang="ru-RU" sz="2000" dirty="0" err="1"/>
              <a:t>тупдаги</a:t>
            </a:r>
            <a:r>
              <a:rPr lang="ru-RU" sz="2000" dirty="0"/>
              <a:t> </a:t>
            </a:r>
            <a:r>
              <a:rPr lang="ru-RU" sz="2000" dirty="0" err="1"/>
              <a:t>кўсаклар</a:t>
            </a:r>
            <a:r>
              <a:rPr lang="ru-RU" sz="2000" dirty="0"/>
              <a:t> </a:t>
            </a:r>
            <a:r>
              <a:rPr lang="ru-RU" sz="2000" dirty="0" err="1"/>
              <a:t>сонини</a:t>
            </a:r>
            <a:r>
              <a:rPr lang="ru-RU" sz="2000" dirty="0"/>
              <a:t> </a:t>
            </a:r>
            <a:r>
              <a:rPr lang="ru-RU" sz="2000" dirty="0" err="1"/>
              <a:t>аниқ</a:t>
            </a:r>
            <a:r>
              <a:rPr lang="ru-RU" sz="2000" dirty="0"/>
              <a:t> </a:t>
            </a:r>
            <a:r>
              <a:rPr lang="ru-RU" sz="2000" dirty="0" err="1"/>
              <a:t>билишда</a:t>
            </a:r>
            <a:r>
              <a:rPr lang="ru-RU" sz="2000" dirty="0"/>
              <a:t>, </a:t>
            </a:r>
            <a:r>
              <a:rPr lang="ru-RU" sz="2000" dirty="0" err="1"/>
              <a:t>уларнинг</a:t>
            </a:r>
            <a:r>
              <a:rPr lang="ru-RU" sz="2000" dirty="0"/>
              <a:t> </a:t>
            </a:r>
            <a:r>
              <a:rPr lang="ru-RU" sz="2000" dirty="0" err="1"/>
              <a:t>ҳосил</a:t>
            </a:r>
            <a:r>
              <a:rPr lang="ru-RU" sz="2000" dirty="0"/>
              <a:t> </a:t>
            </a:r>
            <a:r>
              <a:rPr lang="ru-RU" sz="2000" dirty="0" err="1"/>
              <a:t>бериш</a:t>
            </a:r>
            <a:r>
              <a:rPr lang="ru-RU" sz="2000" dirty="0"/>
              <a:t> </a:t>
            </a:r>
            <a:r>
              <a:rPr lang="ru-RU" sz="2000" dirty="0" err="1"/>
              <a:t>хусусиятларини</a:t>
            </a:r>
            <a:r>
              <a:rPr lang="ru-RU" sz="2000" dirty="0"/>
              <a:t> </a:t>
            </a:r>
            <a:r>
              <a:rPr lang="ru-RU" sz="2000" dirty="0" err="1"/>
              <a:t>ҳисобга</a:t>
            </a:r>
            <a:r>
              <a:rPr lang="ru-RU" sz="2000" dirty="0"/>
              <a:t> </a:t>
            </a:r>
            <a:r>
              <a:rPr lang="ru-RU" sz="2000" dirty="0" err="1"/>
              <a:t>олиш</a:t>
            </a:r>
            <a:r>
              <a:rPr lang="ru-RU" sz="2000" dirty="0"/>
              <a:t> </a:t>
            </a:r>
            <a:r>
              <a:rPr lang="ru-RU" sz="2000" dirty="0" err="1"/>
              <a:t>жуда</a:t>
            </a:r>
            <a:r>
              <a:rPr lang="ru-RU" sz="2000" dirty="0"/>
              <a:t> </a:t>
            </a:r>
            <a:r>
              <a:rPr lang="ru-RU" sz="2000" dirty="0" err="1"/>
              <a:t>муҳимдир</a:t>
            </a:r>
            <a:r>
              <a:rPr lang="ru-RU" sz="2000" dirty="0"/>
              <a:t>. </a:t>
            </a:r>
            <a:r>
              <a:rPr lang="ru-RU" sz="2000" dirty="0" err="1"/>
              <a:t>Чунки</a:t>
            </a:r>
            <a:r>
              <a:rPr lang="ru-RU" sz="2000" dirty="0"/>
              <a:t> </a:t>
            </a:r>
            <a:r>
              <a:rPr lang="ru-RU" sz="2000" dirty="0" err="1"/>
              <a:t>асосий</a:t>
            </a:r>
            <a:r>
              <a:rPr lang="ru-RU" sz="2000" dirty="0"/>
              <a:t> </a:t>
            </a:r>
            <a:r>
              <a:rPr lang="ru-RU" sz="2000" dirty="0" err="1"/>
              <a:t>майдондаги</a:t>
            </a:r>
            <a:r>
              <a:rPr lang="ru-RU" sz="2000" dirty="0"/>
              <a:t> </a:t>
            </a:r>
            <a:r>
              <a:rPr lang="ru-RU" sz="2000" dirty="0" err="1"/>
              <a:t>ҳосил</a:t>
            </a:r>
            <a:r>
              <a:rPr lang="ru-RU" sz="2000" dirty="0"/>
              <a:t> </a:t>
            </a:r>
            <a:r>
              <a:rPr lang="ru-RU" sz="2000" dirty="0" err="1"/>
              <a:t>машиналар</a:t>
            </a:r>
            <a:r>
              <a:rPr lang="ru-RU" sz="2000" dirty="0"/>
              <a:t> </a:t>
            </a:r>
            <a:r>
              <a:rPr lang="ru-RU" sz="2000" dirty="0" err="1"/>
              <a:t>билан</a:t>
            </a:r>
            <a:r>
              <a:rPr lang="ru-RU" sz="2000" dirty="0"/>
              <a:t> </a:t>
            </a:r>
            <a:r>
              <a:rPr lang="ru-RU" sz="2000" dirty="0" err="1"/>
              <a:t>териб</a:t>
            </a:r>
            <a:r>
              <a:rPr lang="ru-RU" sz="2000" dirty="0"/>
              <a:t> </a:t>
            </a:r>
            <a:r>
              <a:rPr lang="ru-RU" sz="2000" dirty="0" err="1"/>
              <a:t>олиниши</a:t>
            </a:r>
            <a:r>
              <a:rPr lang="ru-RU" sz="2000" dirty="0"/>
              <a:t> </a:t>
            </a:r>
            <a:r>
              <a:rPr lang="ru-RU" sz="2000" dirty="0" err="1"/>
              <a:t>муносабати</a:t>
            </a:r>
            <a:r>
              <a:rPr lang="ru-RU" sz="2000" dirty="0"/>
              <a:t> </a:t>
            </a:r>
            <a:r>
              <a:rPr lang="ru-RU" sz="2000" dirty="0" err="1"/>
              <a:t>билан</a:t>
            </a:r>
            <a:r>
              <a:rPr lang="ru-RU" sz="2000" dirty="0"/>
              <a:t> </a:t>
            </a:r>
            <a:r>
              <a:rPr lang="ru-RU" sz="2000" dirty="0" err="1"/>
              <a:t>ғўза</a:t>
            </a:r>
            <a:r>
              <a:rPr lang="ru-RU" sz="2000" dirty="0"/>
              <a:t> </a:t>
            </a:r>
            <a:r>
              <a:rPr lang="ru-RU" sz="2000" dirty="0" err="1"/>
              <a:t>баргини</a:t>
            </a:r>
            <a:r>
              <a:rPr lang="ru-RU" sz="2000" dirty="0"/>
              <a:t> </a:t>
            </a:r>
            <a:r>
              <a:rPr lang="ru-RU" sz="2000" dirty="0" err="1"/>
              <a:t>тўкишда</a:t>
            </a:r>
            <a:r>
              <a:rPr lang="ru-RU" sz="2000" dirty="0"/>
              <a:t> </a:t>
            </a:r>
            <a:r>
              <a:rPr lang="ru-RU" sz="2000" dirty="0" err="1"/>
              <a:t>дефолиантларнинг</a:t>
            </a:r>
            <a:r>
              <a:rPr lang="ru-RU" sz="2000" dirty="0"/>
              <a:t> </a:t>
            </a:r>
            <a:r>
              <a:rPr lang="ru-RU" sz="2000" dirty="0" err="1"/>
              <a:t>қўлланиш</a:t>
            </a:r>
            <a:r>
              <a:rPr lang="ru-RU" sz="2000" dirty="0"/>
              <a:t> </a:t>
            </a:r>
            <a:r>
              <a:rPr lang="ru-RU" sz="2000" dirty="0" err="1"/>
              <a:t>муддати</a:t>
            </a:r>
            <a:r>
              <a:rPr lang="ru-RU" sz="2000" dirty="0"/>
              <a:t>, </a:t>
            </a:r>
            <a:r>
              <a:rPr lang="ru-RU" sz="2000" dirty="0" err="1"/>
              <a:t>уларнинг</a:t>
            </a:r>
            <a:r>
              <a:rPr lang="ru-RU" sz="2000" dirty="0"/>
              <a:t> </a:t>
            </a:r>
            <a:r>
              <a:rPr lang="ru-RU" sz="2000" dirty="0" err="1"/>
              <a:t>кай</a:t>
            </a:r>
            <a:r>
              <a:rPr lang="ru-RU" sz="2000" dirty="0"/>
              <a:t> </a:t>
            </a:r>
            <a:r>
              <a:rPr lang="ru-RU" sz="2000" dirty="0" err="1"/>
              <a:t>даражада</a:t>
            </a:r>
            <a:r>
              <a:rPr lang="ru-RU" sz="2000" dirty="0"/>
              <a:t> </a:t>
            </a:r>
            <a:r>
              <a:rPr lang="ru-RU" sz="2000" dirty="0" err="1"/>
              <a:t>таъсир</a:t>
            </a:r>
            <a:r>
              <a:rPr lang="ru-RU" sz="2000" dirty="0"/>
              <a:t> </a:t>
            </a:r>
            <a:r>
              <a:rPr lang="ru-RU" sz="2000" dirty="0" err="1"/>
              <a:t>этиши</a:t>
            </a:r>
            <a:r>
              <a:rPr lang="ru-RU" sz="2000" dirty="0"/>
              <a:t>, </a:t>
            </a:r>
            <a:r>
              <a:rPr lang="ru-RU" sz="2000" dirty="0" err="1"/>
              <a:t>ғўзанинг</a:t>
            </a:r>
            <a:r>
              <a:rPr lang="ru-RU" sz="2000" dirty="0"/>
              <a:t> </a:t>
            </a:r>
            <a:r>
              <a:rPr lang="ru-RU" sz="2000" dirty="0" err="1"/>
              <a:t>биологик</a:t>
            </a:r>
            <a:r>
              <a:rPr lang="ru-RU" sz="2000" dirty="0"/>
              <a:t> </a:t>
            </a:r>
            <a:r>
              <a:rPr lang="ru-RU" sz="2000" dirty="0" err="1"/>
              <a:t>хусусияти</a:t>
            </a:r>
            <a:r>
              <a:rPr lang="ru-RU" sz="2000" dirty="0"/>
              <a:t>, </a:t>
            </a:r>
            <a:r>
              <a:rPr lang="ru-RU" sz="2000" dirty="0" err="1"/>
              <a:t>кўсак</a:t>
            </a:r>
            <a:r>
              <a:rPr lang="ru-RU" sz="2000" dirty="0"/>
              <a:t> </a:t>
            </a:r>
            <a:r>
              <a:rPr lang="ru-RU" sz="2000" dirty="0" err="1"/>
              <a:t>ёши</a:t>
            </a:r>
            <a:r>
              <a:rPr lang="ru-RU" sz="2000" dirty="0"/>
              <a:t> </a:t>
            </a:r>
            <a:r>
              <a:rPr lang="ru-RU" sz="2000" dirty="0" err="1"/>
              <a:t>албатта</a:t>
            </a:r>
            <a:r>
              <a:rPr lang="ru-RU" sz="2000" dirty="0"/>
              <a:t>, </a:t>
            </a:r>
            <a:r>
              <a:rPr lang="ru-RU" sz="2000" dirty="0" err="1"/>
              <a:t>эътиборга</a:t>
            </a:r>
            <a:r>
              <a:rPr lang="ru-RU" sz="2000" dirty="0"/>
              <a:t> </a:t>
            </a:r>
            <a:r>
              <a:rPr lang="ru-RU" sz="2000" dirty="0" err="1"/>
              <a:t>олиниши</a:t>
            </a:r>
            <a:r>
              <a:rPr lang="ru-RU" sz="2000" dirty="0"/>
              <a:t> </a:t>
            </a:r>
            <a:r>
              <a:rPr lang="ru-RU" sz="2000" dirty="0" err="1"/>
              <a:t>керак</a:t>
            </a:r>
            <a:r>
              <a:rPr lang="ru-RU" sz="2000" dirty="0"/>
              <a:t>. </a:t>
            </a:r>
            <a:r>
              <a:rPr lang="ru-RU" sz="2000" dirty="0" err="1"/>
              <a:t>Ҳисобга</a:t>
            </a:r>
            <a:r>
              <a:rPr lang="ru-RU" sz="2000" dirty="0"/>
              <a:t> </a:t>
            </a:r>
            <a:r>
              <a:rPr lang="ru-RU" sz="2000" dirty="0" err="1"/>
              <a:t>олинадиган</a:t>
            </a:r>
            <a:r>
              <a:rPr lang="ru-RU" sz="2000" dirty="0"/>
              <a:t> </a:t>
            </a:r>
            <a:r>
              <a:rPr lang="ru-RU" sz="2000" dirty="0" err="1"/>
              <a:t>кўсакларнинг</a:t>
            </a:r>
            <a:r>
              <a:rPr lang="ru-RU" sz="2000" dirty="0"/>
              <a:t> </a:t>
            </a:r>
            <a:r>
              <a:rPr lang="ru-RU" sz="2000" dirty="0" err="1"/>
              <a:t>энг</a:t>
            </a:r>
            <a:r>
              <a:rPr lang="ru-RU" sz="2000" dirty="0"/>
              <a:t> </a:t>
            </a:r>
            <a:r>
              <a:rPr lang="ru-RU" sz="2000" dirty="0" err="1"/>
              <a:t>кичиги</a:t>
            </a:r>
            <a:r>
              <a:rPr lang="ru-RU" sz="2000" dirty="0"/>
              <a:t> 20—25 </a:t>
            </a:r>
            <a:r>
              <a:rPr lang="ru-RU" sz="2000" dirty="0" err="1"/>
              <a:t>кунлик</a:t>
            </a:r>
            <a:r>
              <a:rPr lang="ru-RU" sz="2000" dirty="0"/>
              <a:t> </a:t>
            </a:r>
            <a:r>
              <a:rPr lang="ru-RU" sz="2000" dirty="0" err="1"/>
              <a:t>бўлиши</a:t>
            </a:r>
            <a:r>
              <a:rPr lang="ru-RU" sz="2000" dirty="0"/>
              <a:t> </a:t>
            </a:r>
            <a:r>
              <a:rPr lang="ru-RU" sz="2000" dirty="0" err="1"/>
              <a:t>лозим</a:t>
            </a:r>
            <a:r>
              <a:rPr lang="ru-RU" sz="2000" dirty="0"/>
              <a:t>. </a:t>
            </a:r>
            <a:r>
              <a:rPr lang="ru-RU" sz="2000" dirty="0" err="1"/>
              <a:t>Буни</a:t>
            </a:r>
            <a:r>
              <a:rPr lang="ru-RU" sz="2000" dirty="0"/>
              <a:t> </a:t>
            </a:r>
            <a:r>
              <a:rPr lang="ru-RU" sz="2000" dirty="0" err="1"/>
              <a:t>нормал</a:t>
            </a:r>
            <a:r>
              <a:rPr lang="ru-RU" sz="2000" dirty="0"/>
              <a:t> </a:t>
            </a:r>
            <a:r>
              <a:rPr lang="ru-RU" sz="2000" dirty="0" err="1"/>
              <a:t>етилган</a:t>
            </a:r>
            <a:r>
              <a:rPr lang="ru-RU" sz="2000" dirty="0"/>
              <a:t> </a:t>
            </a:r>
            <a:r>
              <a:rPr lang="ru-RU" sz="2000" dirty="0" err="1"/>
              <a:t>кўсакка</a:t>
            </a:r>
            <a:r>
              <a:rPr lang="ru-RU" sz="2000" dirty="0"/>
              <a:t> </a:t>
            </a:r>
            <a:r>
              <a:rPr lang="ru-RU" sz="2000" dirty="0" err="1"/>
              <a:t>таққослаб</a:t>
            </a:r>
            <a:r>
              <a:rPr lang="ru-RU" sz="2000" dirty="0"/>
              <a:t> </a:t>
            </a:r>
            <a:r>
              <a:rPr lang="ru-RU" sz="2000" dirty="0" err="1"/>
              <a:t>таҳминан</a:t>
            </a:r>
            <a:r>
              <a:rPr lang="ru-RU" sz="2000" dirty="0"/>
              <a:t> </a:t>
            </a:r>
            <a:r>
              <a:rPr lang="ru-RU" sz="2000" dirty="0" err="1"/>
              <a:t>айтиш</a:t>
            </a:r>
            <a:r>
              <a:rPr lang="ru-RU" sz="2000" dirty="0"/>
              <a:t> </a:t>
            </a:r>
            <a:r>
              <a:rPr lang="ru-RU" sz="2000" dirty="0" err="1"/>
              <a:t>мумкин</a:t>
            </a:r>
            <a:r>
              <a:rPr lang="ru-RU" sz="2000" dirty="0"/>
              <a:t>. </a:t>
            </a:r>
            <a:r>
              <a:rPr lang="ru-RU" sz="2000" dirty="0" err="1"/>
              <a:t>Кўсак</a:t>
            </a:r>
            <a:r>
              <a:rPr lang="ru-RU" sz="2000" dirty="0"/>
              <a:t> </a:t>
            </a:r>
            <a:r>
              <a:rPr lang="ru-RU" sz="2000" dirty="0" err="1"/>
              <a:t>морфологик</a:t>
            </a:r>
            <a:r>
              <a:rPr lang="ru-RU" sz="2000" dirty="0"/>
              <a:t> </a:t>
            </a:r>
            <a:r>
              <a:rPr lang="ru-RU" sz="2000" dirty="0" err="1"/>
              <a:t>жиҳатдан</a:t>
            </a:r>
            <a:r>
              <a:rPr lang="ru-RU" sz="2000" dirty="0"/>
              <a:t> </a:t>
            </a:r>
            <a:r>
              <a:rPr lang="ru-RU" sz="2000" dirty="0" err="1"/>
              <a:t>одатда</a:t>
            </a:r>
            <a:r>
              <a:rPr lang="ru-RU" sz="2000" dirty="0"/>
              <a:t> 30 </a:t>
            </a:r>
            <a:r>
              <a:rPr lang="ru-RU" sz="2000" dirty="0" err="1"/>
              <a:t>кунлик</a:t>
            </a:r>
            <a:r>
              <a:rPr lang="ru-RU" sz="2000" dirty="0"/>
              <a:t> </a:t>
            </a:r>
            <a:r>
              <a:rPr lang="ru-RU" sz="2000" dirty="0" err="1"/>
              <a:t>бўлганда</a:t>
            </a:r>
            <a:r>
              <a:rPr lang="ru-RU" sz="2000" dirty="0"/>
              <a:t> -</a:t>
            </a:r>
            <a:r>
              <a:rPr lang="ru-RU" sz="2000" dirty="0" err="1"/>
              <a:t>тўлиқ</a:t>
            </a:r>
            <a:r>
              <a:rPr lang="ru-RU" sz="2000" dirty="0"/>
              <a:t> </a:t>
            </a:r>
            <a:r>
              <a:rPr lang="ru-RU" sz="2000" dirty="0" err="1"/>
              <a:t>етилади</a:t>
            </a:r>
            <a:endParaRPr lang="ru-RU" sz="2000" dirty="0"/>
          </a:p>
        </p:txBody>
      </p:sp>
      <p:pic>
        <p:nvPicPr>
          <p:cNvPr id="11266"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4005064"/>
            <a:ext cx="3578374" cy="2687082"/>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Картинки по запросу хлопчатник растение фот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4149080"/>
            <a:ext cx="4346869" cy="2543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25680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386088" y="117693"/>
            <a:ext cx="5724128" cy="6278642"/>
          </a:xfrm>
          <a:prstGeom prst="rect">
            <a:avLst/>
          </a:prstGeom>
          <a:pattFill prst="pct5">
            <a:fgClr>
              <a:schemeClr val="accent2"/>
            </a:fgClr>
            <a:bgClr>
              <a:schemeClr val="bg1"/>
            </a:bgClr>
          </a:pattFill>
        </p:spPr>
        <p:txBody>
          <a:bodyPr wrap="square">
            <a:spAutoFit/>
          </a:bodyPr>
          <a:lstStyle/>
          <a:p>
            <a:pPr lvl="0"/>
            <a:r>
              <a:rPr lang="uz-Cyrl-UZ" dirty="0"/>
              <a:t>Бир гектар ердаги ўсимлик туп сонини билиш учун картадан нечта намуна олинган бўлса, ўшанча намунадаги ўсимликлар сонини бир-бирига қўшиб, сўнг намуна сонига бўлинади, шунда битта дала бўйича битта намунадаги ўртача ўсимлик сони, бу рақам орқасига 3 та ноль ёзилса, бир гектардаги ўртача кўчат сони келиб чиқади. Энди бир туп ғўзада ўрта ҳисобда нечта кўсак борлиги ҳам худди юқоридаги каби ҳисоблаб чиқарилади, лекин бунда ҳар бир намунада 10 тупдан ўсимлик олинганлиги учун 10 га тақсим қилиб бир тупдаги кўсак сони ёзиб борилади. Демак, бир гектардаги ғўза тупи, ва ҳар тупдаги кўсак сони маълум. Энди битта кўсакдан чиқадиган чигитли пахта вазни керак. Бунда ғўзанинг нав хусусияти, қўлланилган агротехника даражаси, тупроқ унумдорлиги, иқлим-шароит кабилар эътиборга олинади. Ўртача толали Тошкент-1 ғўза навида битта кўсакдаи чиқадиган пахта кўпинча 3,0—3,5—4,0 г деб ҳисобланади</a:t>
            </a:r>
            <a:endParaRPr kumimoji="0" lang="ru-RU" sz="2400" b="0" i="0" u="none" strike="noStrike" kern="1200" cap="none" spc="0" normalizeH="0" baseline="0" noProof="0" dirty="0">
              <a:ln>
                <a:noFill/>
              </a:ln>
              <a:solidFill>
                <a:prstClr val="black"/>
              </a:solidFill>
              <a:effectLst/>
              <a:uLnTx/>
              <a:uFillTx/>
              <a:latin typeface="Verdana" panose="020B0604030504040204" pitchFamily="34" charset="0"/>
              <a:ea typeface="+mn-ea"/>
              <a:cs typeface="+mn-cs"/>
            </a:endParaRPr>
          </a:p>
        </p:txBody>
      </p:sp>
      <p:sp>
        <p:nvSpPr>
          <p:cNvPr id="3" name="AutoShape 2" descr="Картинки по запросу дефицит азота у растений"/>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prstClr val="black"/>
              </a:solidFill>
              <a:effectLst/>
              <a:uLnTx/>
              <a:uFillTx/>
              <a:latin typeface="Verdana" panose="020B0604030504040204" pitchFamily="34" charset="0"/>
              <a:ea typeface="+mn-ea"/>
              <a:cs typeface="+mn-cs"/>
            </a:endParaRPr>
          </a:p>
        </p:txBody>
      </p:sp>
      <p:pic>
        <p:nvPicPr>
          <p:cNvPr id="12294" name="Picture 6"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736" y="3522622"/>
            <a:ext cx="3021434" cy="3112582"/>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Картинки по запросу болезни хлопчатник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623" y="536180"/>
            <a:ext cx="3130079" cy="25494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68424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idx="1"/>
          </p:nvPr>
        </p:nvSpPr>
        <p:spPr>
          <a:xfrm>
            <a:off x="107504" y="116632"/>
            <a:ext cx="5688632" cy="6624736"/>
          </a:xfrm>
          <a:pattFill prst="pct20">
            <a:fgClr>
              <a:srgbClr val="0B01D1"/>
            </a:fgClr>
            <a:bgClr>
              <a:schemeClr val="bg1"/>
            </a:bgClr>
          </a:pattFill>
          <a:ln>
            <a:solidFill>
              <a:schemeClr val="accent2">
                <a:lumMod val="75000"/>
              </a:schemeClr>
            </a:solidFill>
          </a:ln>
        </p:spPr>
        <p:txBody>
          <a:bodyPr rtlCol="0">
            <a:noAutofit/>
          </a:bodyPr>
          <a:lstStyle/>
          <a:p>
            <a:r>
              <a:rPr lang="uz-Cyrl-UZ" altLang="ru-RU" dirty="0" smtClean="0">
                <a:solidFill>
                  <a:srgbClr val="0B01D1"/>
                </a:solidFill>
                <a:latin typeface="Times New Roman" panose="02020603050405020304" pitchFamily="18" charset="0"/>
                <a:cs typeface="Times New Roman" panose="02020603050405020304" pitchFamily="18" charset="0"/>
              </a:rPr>
              <a:t>	</a:t>
            </a:r>
            <a:r>
              <a:rPr lang="ru-RU" dirty="0"/>
              <a:t>ПАХТА СОРТЛАРИНИНГ СТАНДАРТЛАРИ ВА ЭТАЛОНЛАРИ</a:t>
            </a:r>
          </a:p>
          <a:p>
            <a:r>
              <a:rPr lang="ru-RU" dirty="0" err="1"/>
              <a:t>Давлатга</a:t>
            </a:r>
            <a:r>
              <a:rPr lang="ru-RU" dirty="0"/>
              <a:t> </a:t>
            </a:r>
            <a:r>
              <a:rPr lang="ru-RU" dirty="0" err="1"/>
              <a:t>топширилаётгаи</a:t>
            </a:r>
            <a:r>
              <a:rPr lang="ru-RU" dirty="0"/>
              <a:t> пахта </a:t>
            </a:r>
            <a:r>
              <a:rPr lang="ru-RU" dirty="0" err="1"/>
              <a:t>сифати</a:t>
            </a:r>
            <a:r>
              <a:rPr lang="ru-RU" dirty="0"/>
              <a:t> </a:t>
            </a:r>
            <a:r>
              <a:rPr lang="ru-RU" dirty="0" err="1"/>
              <a:t>Давлат</a:t>
            </a:r>
            <a:r>
              <a:rPr lang="ru-RU" dirty="0"/>
              <a:t> </a:t>
            </a:r>
            <a:r>
              <a:rPr lang="ru-RU" dirty="0" err="1"/>
              <a:t>стандарти</a:t>
            </a:r>
            <a:r>
              <a:rPr lang="ru-RU" dirty="0"/>
              <a:t> (ГОСТ) </a:t>
            </a:r>
            <a:r>
              <a:rPr lang="ru-RU" dirty="0" err="1"/>
              <a:t>бўйича</a:t>
            </a:r>
            <a:r>
              <a:rPr lang="ru-RU" dirty="0"/>
              <a:t> </a:t>
            </a:r>
            <a:r>
              <a:rPr lang="ru-RU" dirty="0" err="1"/>
              <a:t>баҳоланади</a:t>
            </a:r>
            <a:r>
              <a:rPr lang="ru-RU" dirty="0"/>
              <a:t>. </a:t>
            </a:r>
            <a:r>
              <a:rPr lang="ru-RU" dirty="0" err="1"/>
              <a:t>Пахтани</a:t>
            </a:r>
            <a:r>
              <a:rPr lang="ru-RU" dirty="0"/>
              <a:t> </a:t>
            </a:r>
            <a:r>
              <a:rPr lang="ru-RU" dirty="0" err="1"/>
              <a:t>Давлат</a:t>
            </a:r>
            <a:r>
              <a:rPr lang="ru-RU" dirty="0"/>
              <a:t> </a:t>
            </a:r>
            <a:r>
              <a:rPr lang="ru-RU" dirty="0" err="1"/>
              <a:t>стандарти</a:t>
            </a:r>
            <a:r>
              <a:rPr lang="ru-RU" dirty="0"/>
              <a:t> </a:t>
            </a:r>
            <a:r>
              <a:rPr lang="ru-RU" dirty="0" err="1"/>
              <a:t>бўйича</a:t>
            </a:r>
            <a:r>
              <a:rPr lang="ru-RU" dirty="0"/>
              <a:t> </a:t>
            </a:r>
            <a:r>
              <a:rPr lang="ru-RU" dirty="0" err="1"/>
              <a:t>қабул</a:t>
            </a:r>
            <a:r>
              <a:rPr lang="ru-RU" dirty="0"/>
              <a:t> </a:t>
            </a:r>
            <a:r>
              <a:rPr lang="ru-RU" dirty="0" err="1"/>
              <a:t>қилишда</a:t>
            </a:r>
            <a:r>
              <a:rPr lang="ru-RU" dirty="0"/>
              <a:t> </a:t>
            </a:r>
            <a:r>
              <a:rPr lang="ru-RU" dirty="0" err="1"/>
              <a:t>унинг</a:t>
            </a:r>
            <a:r>
              <a:rPr lang="ru-RU" dirty="0"/>
              <a:t> </a:t>
            </a:r>
            <a:r>
              <a:rPr lang="ru-RU" dirty="0" err="1"/>
              <a:t>ташқи</a:t>
            </a:r>
            <a:r>
              <a:rPr lang="ru-RU" dirty="0"/>
              <a:t> </a:t>
            </a:r>
            <a:r>
              <a:rPr lang="ru-RU" dirty="0" err="1"/>
              <a:t>кўриниш</a:t>
            </a:r>
            <a:r>
              <a:rPr lang="ru-RU" dirty="0"/>
              <a:t>, </a:t>
            </a:r>
            <a:r>
              <a:rPr lang="ru-RU" dirty="0" err="1"/>
              <a:t>етилганлик</a:t>
            </a:r>
            <a:r>
              <a:rPr lang="ru-RU" dirty="0"/>
              <a:t> </a:t>
            </a:r>
            <a:r>
              <a:rPr lang="ru-RU" dirty="0" err="1"/>
              <a:t>даражаси</a:t>
            </a:r>
            <a:r>
              <a:rPr lang="ru-RU" dirty="0"/>
              <a:t>, </a:t>
            </a:r>
            <a:r>
              <a:rPr lang="ru-RU" dirty="0" err="1"/>
              <a:t>толанинг</a:t>
            </a:r>
            <a:r>
              <a:rPr lang="ru-RU" dirty="0"/>
              <a:t> </a:t>
            </a:r>
            <a:r>
              <a:rPr lang="ru-RU" dirty="0" err="1"/>
              <a:t>кўнчиб</a:t>
            </a:r>
            <a:r>
              <a:rPr lang="ru-RU" dirty="0"/>
              <a:t> </a:t>
            </a:r>
            <a:r>
              <a:rPr lang="ru-RU" dirty="0" err="1"/>
              <a:t>укпарланиб</a:t>
            </a:r>
            <a:r>
              <a:rPr lang="ru-RU" dirty="0"/>
              <a:t> </a:t>
            </a:r>
            <a:r>
              <a:rPr lang="ru-RU" dirty="0" err="1"/>
              <a:t>туриши</a:t>
            </a:r>
            <a:r>
              <a:rPr lang="ru-RU" dirty="0"/>
              <a:t> </a:t>
            </a:r>
            <a:r>
              <a:rPr lang="ru-RU" dirty="0" err="1"/>
              <a:t>ва</a:t>
            </a:r>
            <a:r>
              <a:rPr lang="ru-RU" dirty="0"/>
              <a:t> </a:t>
            </a:r>
            <a:r>
              <a:rPr lang="ru-RU" dirty="0" err="1"/>
              <a:t>толанинг</a:t>
            </a:r>
            <a:r>
              <a:rPr lang="ru-RU" dirty="0"/>
              <a:t> </a:t>
            </a:r>
            <a:r>
              <a:rPr lang="ru-RU" dirty="0" err="1"/>
              <a:t>узилиш</a:t>
            </a:r>
            <a:r>
              <a:rPr lang="ru-RU" dirty="0"/>
              <a:t> </a:t>
            </a:r>
            <a:r>
              <a:rPr lang="ru-RU" dirty="0" err="1"/>
              <a:t>кучига</a:t>
            </a:r>
            <a:r>
              <a:rPr lang="ru-RU" dirty="0"/>
              <a:t> </a:t>
            </a:r>
            <a:r>
              <a:rPr lang="ru-RU" dirty="0" err="1"/>
              <a:t>қараб</a:t>
            </a:r>
            <a:r>
              <a:rPr lang="ru-RU" dirty="0"/>
              <a:t> </a:t>
            </a:r>
            <a:r>
              <a:rPr lang="ru-RU" dirty="0" err="1"/>
              <a:t>чигитли</a:t>
            </a:r>
            <a:r>
              <a:rPr lang="ru-RU" dirty="0"/>
              <a:t> пахта </a:t>
            </a:r>
            <a:r>
              <a:rPr lang="ru-RU" dirty="0" err="1"/>
              <a:t>тўртта</a:t>
            </a:r>
            <a:r>
              <a:rPr lang="ru-RU" dirty="0"/>
              <a:t> </a:t>
            </a:r>
            <a:r>
              <a:rPr lang="ru-RU" dirty="0" err="1"/>
              <a:t>сортга</a:t>
            </a:r>
            <a:r>
              <a:rPr lang="ru-RU" dirty="0"/>
              <a:t> </a:t>
            </a:r>
            <a:r>
              <a:rPr lang="ru-RU" dirty="0" err="1"/>
              <a:t>бўлинади</a:t>
            </a:r>
            <a:endParaRPr lang="ru-RU" dirty="0"/>
          </a:p>
          <a:p>
            <a:pPr marL="0" indent="0" algn="just" eaLnBrk="1" fontAlgn="auto" hangingPunct="1">
              <a:spcAft>
                <a:spcPts val="0"/>
              </a:spcAft>
              <a:buNone/>
              <a:defRPr/>
            </a:pPr>
            <a:r>
              <a:rPr lang="uz-Cyrl-UZ" dirty="0"/>
              <a:t>I	сорт — пахтаси    к;ўлда   сиқиб қўйиб   юборилганда, укпарланиб    асли    шаклига қайтади,толалари яхши етилган, бақувват долька (чаноқ пахта) си кўнчиб туради. Ифлосланиш даражаси 0,5%, намлиги 8%гача. бўлиши  мумкин,  толасининг узилиш кучи 4,4гк (граммкуч) ва ундан ортиқ. Ранги ғўза навига ва парваришлаш шароитига қараб оқ ёки оч новвот рангли бўлади. Шудринг ва ёмғир таъсирида тола сиртида майда сариқ доғлар учраши мумкин</a:t>
            </a:r>
            <a:endParaRPr lang="ru-RU" altLang="ru-RU" dirty="0" smtClean="0">
              <a:solidFill>
                <a:srgbClr val="0B01D1"/>
              </a:solidFill>
              <a:latin typeface="Times New Roman" panose="02020603050405020304" pitchFamily="18" charset="0"/>
              <a:cs typeface="Times New Roman" panose="02020603050405020304" pitchFamily="18" charset="0"/>
            </a:endParaRPr>
          </a:p>
          <a:p>
            <a:pPr marL="0" indent="0" algn="just" eaLnBrk="1" fontAlgn="auto" hangingPunct="1">
              <a:spcAft>
                <a:spcPts val="0"/>
              </a:spcAft>
              <a:buFont typeface="Wingdings 3" panose="05040102010807070707" pitchFamily="18" charset="2"/>
              <a:buNone/>
              <a:defRPr/>
            </a:pPr>
            <a:r>
              <a:rPr lang="uz-Cyrl-UZ" altLang="ru-RU" dirty="0" smtClean="0">
                <a:solidFill>
                  <a:srgbClr val="0B01D1"/>
                </a:solidFill>
                <a:latin typeface="Times New Roman" panose="02020603050405020304" pitchFamily="18" charset="0"/>
                <a:cs typeface="Times New Roman" panose="02020603050405020304" pitchFamily="18" charset="0"/>
              </a:rPr>
              <a:t>.</a:t>
            </a:r>
            <a:endParaRPr lang="uz-Cyrl-UZ" altLang="ru-RU" dirty="0">
              <a:solidFill>
                <a:srgbClr val="0B01D1"/>
              </a:solidFill>
              <a:latin typeface="Times New Roman" panose="02020603050405020304" pitchFamily="18" charset="0"/>
              <a:cs typeface="Times New Roman" panose="02020603050405020304" pitchFamily="18" charset="0"/>
            </a:endParaRPr>
          </a:p>
        </p:txBody>
      </p:sp>
      <p:pic>
        <p:nvPicPr>
          <p:cNvPr id="7" name="Picture 4" descr="Похожее изображение"/>
          <p:cNvPicPr>
            <a:picLocks noChangeAspect="1" noChangeArrowheads="1"/>
          </p:cNvPicPr>
          <p:nvPr/>
        </p:nvPicPr>
        <p:blipFill rotWithShape="1">
          <a:blip r:embed="rId2">
            <a:extLst>
              <a:ext uri="{28A0092B-C50C-407E-A947-70E740481C1C}">
                <a14:useLocalDpi xmlns:a14="http://schemas.microsoft.com/office/drawing/2010/main" val="0"/>
              </a:ext>
            </a:extLst>
          </a:blip>
          <a:srcRect b="26890"/>
          <a:stretch/>
        </p:blipFill>
        <p:spPr bwMode="auto">
          <a:xfrm>
            <a:off x="5940152" y="3645024"/>
            <a:ext cx="2996679" cy="2925179"/>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Картинки по запросу болезни хлопчатник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41627" y="111448"/>
            <a:ext cx="2871664" cy="30899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01172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5720" y="785794"/>
            <a:ext cx="8568952" cy="2308324"/>
          </a:xfrm>
          <a:prstGeom prst="rect">
            <a:avLst/>
          </a:prstGeom>
          <a:pattFill prst="pct5">
            <a:fgClr>
              <a:schemeClr val="accent2"/>
            </a:fgClr>
            <a:bgClr>
              <a:schemeClr val="bg1"/>
            </a:bgClr>
          </a:pattFill>
        </p:spPr>
        <p:txBody>
          <a:bodyPr wrap="square">
            <a:spAutoFit/>
          </a:bodyPr>
          <a:lstStyle/>
          <a:p>
            <a:r>
              <a:rPr lang="uz-Cyrl-UZ" dirty="0"/>
              <a:t>II	сорт—долькаси I сортникидан кичикроқ, камроқ укпарланиб туради. Толасининг узилиш кучи 3,9—4,2гк ,сув етишмаслиги натижасида тезроқ очилган ёки етилган бўлса   ҳам   паст   температурада — совуқ  тушгандан кейин очилган кўсаклардан териб олинган. Ифлосланиш даражаси 1%;  намлиги  10%  гача боради.Ранги навига ва парваришлаш шароитига қараб ок; ёки оч новвот рангли бўлади. Шудринг ва ёмғир натижасида тола сиртида унча катта бўлмаган сариқ доғлар бўлиши мумкин.</a:t>
            </a:r>
            <a:endParaRPr lang="ru-RU" dirty="0"/>
          </a:p>
        </p:txBody>
      </p:sp>
      <p:pic>
        <p:nvPicPr>
          <p:cNvPr id="14338"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3674632"/>
            <a:ext cx="4320480" cy="3068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51804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285750" y="115888"/>
            <a:ext cx="8750300" cy="3384550"/>
          </a:xfrm>
        </p:spPr>
        <p:style>
          <a:lnRef idx="3">
            <a:schemeClr val="lt1"/>
          </a:lnRef>
          <a:fillRef idx="1">
            <a:schemeClr val="accent1"/>
          </a:fillRef>
          <a:effectRef idx="1">
            <a:schemeClr val="accent1"/>
          </a:effectRef>
          <a:fontRef idx="minor">
            <a:schemeClr val="lt1"/>
          </a:fontRef>
        </p:style>
        <p:txBody>
          <a:bodyPr>
            <a:normAutofit/>
          </a:bodyPr>
          <a:lstStyle/>
          <a:p>
            <a:pPr marL="274320" indent="-274320" eaLnBrk="1" fontAlgn="auto" hangingPunct="1">
              <a:spcAft>
                <a:spcPts val="0"/>
              </a:spcAft>
              <a:buClr>
                <a:schemeClr val="accent3"/>
              </a:buClr>
              <a:buFont typeface="Wingdings 2"/>
              <a:buChar char=""/>
              <a:defRPr/>
            </a:pPr>
            <a:r>
              <a:rPr lang="uz-Cyrl-UZ" dirty="0"/>
              <a:t>III сорт — долькаси II сортникидан кичикроқ ва кам укпарланиб туради, асосан очилган ва чала очилган кўсаклардан териб  олинади. III сорт пахтанинг толаси тўлишиб етилмаган, баъзан хом, ифлослик даражаси 1.9%, намлиги 11% гача бўлади, ранги оч хира рангдан оч нОВВОТ ранггача товланади. Тола сиртида сийрак  доглар бўлади.  Толасининг узилиш кучи  3,2—3,8  гк</a:t>
            </a:r>
            <a:endParaRPr lang="ru-RU" sz="1600" dirty="0"/>
          </a:p>
        </p:txBody>
      </p:sp>
      <p:pic>
        <p:nvPicPr>
          <p:cNvPr id="94211" name="Рисунок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4213" y="3848100"/>
            <a:ext cx="3705225" cy="287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212" name="Рисунок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92725" y="3716338"/>
            <a:ext cx="3217863"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766318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a:solidFill>
            <a:srgbClr val="0000FF"/>
          </a:solidFill>
        </p:spPr>
        <p:style>
          <a:lnRef idx="2">
            <a:schemeClr val="accent5">
              <a:shade val="50000"/>
            </a:schemeClr>
          </a:lnRef>
          <a:fillRef idx="1">
            <a:schemeClr val="accent5"/>
          </a:fillRef>
          <a:effectRef idx="0">
            <a:schemeClr val="accent5"/>
          </a:effectRef>
          <a:fontRef idx="minor">
            <a:schemeClr val="lt1"/>
          </a:fontRef>
        </p:style>
        <p:txBody>
          <a:bodyPr>
            <a:noAutofit/>
          </a:bodyPr>
          <a:lstStyle/>
          <a:p>
            <a:pPr algn="ctr" eaLnBrk="1" fontAlgn="auto" hangingPunct="1">
              <a:spcAft>
                <a:spcPts val="0"/>
              </a:spcAft>
              <a:defRPr/>
            </a:pPr>
            <a:r>
              <a:rPr lang="ru-RU" sz="2400" dirty="0" smtClean="0"/>
              <a:t>…………………………………………………………………………………</a:t>
            </a:r>
            <a:endParaRPr lang="ru-RU" sz="2400" b="0" cap="none"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4429125" y="857250"/>
            <a:ext cx="4572000" cy="5643563"/>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rmAutofit fontScale="92500" lnSpcReduction="10000"/>
          </a:bodyPr>
          <a:lstStyle/>
          <a:p>
            <a:pPr marL="274320" indent="-274320" eaLnBrk="1" fontAlgn="auto" hangingPunct="1">
              <a:spcAft>
                <a:spcPts val="0"/>
              </a:spcAft>
              <a:buFont typeface="Wingdings 2"/>
              <a:buChar char=""/>
              <a:defRPr/>
            </a:pPr>
            <a:r>
              <a:rPr lang="uz-Cyrl-UZ" dirty="0"/>
              <a:t>IV сорт — ГОСТ 667 955 га мувофик;, совуқ уриб ривожланишдан тўхтаган, етилмаган кўсак ва кўраклардан чувиб олинади. Ифлосланиш даражаси 3,6%, намли 13% гача бўлиши мумкин. IV сорт пахта таркибида кўплаб ўлик толалар бўлади. Бу хилдаги пахтанинг ранги оч новвот рангдан тўқ новвот ранггача товланади, тўққўнгир доғлари бўлади. Толасининг узилиш кучи 3,1 гк ва ундан ҳам камроқ</a:t>
            </a:r>
            <a:endParaRPr lang="ru-RU" sz="1600" dirty="0"/>
          </a:p>
        </p:txBody>
      </p:sp>
      <p:pic>
        <p:nvPicPr>
          <p:cNvPr id="97284" name="Picture 9" descr="Картинки по запросу хлопчатник растение фот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4652963"/>
            <a:ext cx="3038475" cy="202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7285" name="Picture 11" descr="Картинки по запросу государства выращивание хлопчатник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9575" y="1127125"/>
            <a:ext cx="3873500" cy="311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56907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2865438"/>
            <a:ext cx="8686800" cy="3876675"/>
          </a:xfrm>
        </p:spPr>
        <p:txBody>
          <a:bodyPr>
            <a:normAutofit fontScale="70000" lnSpcReduction="20000"/>
          </a:bodyPr>
          <a:lstStyle/>
          <a:p>
            <a:r>
              <a:rPr lang="uz-Cyrl-UZ" dirty="0"/>
              <a:t>Пахтани қўлда териш. Пахта терими бошланиши олдидан ғўза тупларида камида 2—3 тадан тўлиқ пишган кўсак бўлиши керак.</a:t>
            </a:r>
            <a:endParaRPr lang="ru-RU" dirty="0"/>
          </a:p>
          <a:p>
            <a:r>
              <a:rPr lang="uz-Cyrl-UZ" dirty="0"/>
              <a:t>Пахта теришда биринчи навбатда тўлиқ пишган, касалланмаган, соглом кўсакларда очилган лўппак пахталар териб олинади, касалланган, тупи ерга ётиб қолиб шикастланган кўсакларда очилган пахталар алоҳида терилиб, этакдаги кичик чўнтакка солиб алоҳида топширилади. Теримда пахтага хар хил хас-чўплар, қуриган барг, чаноқ ва бошфа ифлос нарсалар, шунингдек, хом пахта аралашиб кетмаслиги лозим. Акс ҳолда унинг сорти бузилади ва бу хўжаликка катта иқтисодий зарар келтириши мумкин. Бундан ташкари ифлос пахтадан тўқилган газмоллар унчалик сифатли бўлмайди</a:t>
            </a:r>
            <a:endParaRPr lang="ru-RU" dirty="0"/>
          </a:p>
        </p:txBody>
      </p:sp>
      <p:pic>
        <p:nvPicPr>
          <p:cNvPr id="98307" name="Picture 4" descr="Картинки по запросу государства выращивание хлопчатник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15888"/>
            <a:ext cx="3506787" cy="2633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308" name="Picture 6" descr="Картинки по запросу хлопчатник в европ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59338" y="161925"/>
            <a:ext cx="2881312" cy="254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644904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3083769" y="66354"/>
            <a:ext cx="5866434" cy="6453336"/>
          </a:xfrm>
          <a:ln>
            <a:miter lim="800000"/>
            <a:headEnd/>
            <a:tailEnd/>
          </a:ln>
          <a:extLst/>
        </p:spPr>
        <p:style>
          <a:lnRef idx="0">
            <a:schemeClr val="dk1"/>
          </a:lnRef>
          <a:fillRef idx="3">
            <a:schemeClr val="dk1"/>
          </a:fillRef>
          <a:effectRef idx="3">
            <a:schemeClr val="dk1"/>
          </a:effectRef>
          <a:fontRef idx="minor">
            <a:schemeClr val="lt1"/>
          </a:fontRef>
        </p:style>
        <p:txBody>
          <a:bodyPr>
            <a:normAutofit fontScale="47500" lnSpcReduction="20000"/>
          </a:bodyPr>
          <a:lstStyle/>
          <a:p>
            <a:pPr algn="just">
              <a:defRPr/>
            </a:pPr>
            <a:r>
              <a:rPr lang="uz-Cyrl-UZ" sz="3400" dirty="0"/>
              <a:t>Етиштирилган ҳосилни мавсумда кўп деганда 4 мартагача териб олиш тавсия қилинади. Юқорида айтилганидек биринчи теримга тахминан 20—25% (2—3 та) кўсак очилганда, иккинчи теримга қолган ҳосилнинг 35—40% очилганда киришилади ва у совуқ тушгунча тугалланади. Учинчи терим иккинчидан кейин тахминан (куз ҳавосини келишига қараб) 10—15 кун оралатиб совуқ тушгунча ёки совуқ тугаши биланоқ бошланади ва тезда тамомланади. Шундай қилиб, биринчи ва иккинчи теримдаги пахталар I сортга топширилади. Учинчи терим кўпинча I сортга, баъзан етилмаган кўсак пахталар аралашиб қолиши ҳисобига II сортга қабул килинади. Тўртинчи теримда кўсак ва кўрак пахтанинг чиқишига қараб у III ёки IV сортга ўтади. Баъзан куз салқин келган йилларда ғўзага химиявий препаратлар сепиб (десикация қилиниб) кўсак ва кўраклар тупида куритилади, сўнг кўсак тергичларда териб олиниб кўсак чувиш машинасида пахтаси ажратиб олинади. Ғўзалар юқори агротехника асосида парвариш қилинса ва теримга яхши тайёргарлик кўрилиб барча ишлар уюшқоқлик билан олиб борилса, етиштирилган ҳо</a:t>
            </a:r>
            <a:r>
              <a:rPr lang="uz-Cyrl-UZ" dirty="0"/>
              <a:t>силнинг 85—90% ини I сортга топшириш мумкин</a:t>
            </a:r>
            <a:endParaRPr lang="ru-RU" sz="1600" dirty="0" smtClean="0">
              <a:solidFill>
                <a:schemeClr val="bg2">
                  <a:lumMod val="75000"/>
                </a:schemeClr>
              </a:solidFill>
            </a:endParaRPr>
          </a:p>
        </p:txBody>
      </p:sp>
      <p:pic>
        <p:nvPicPr>
          <p:cNvPr id="99333" name="Picture 6" descr="Картинки по запросу история хлопчатника в ази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3" y="4076700"/>
            <a:ext cx="2925762" cy="219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9334" name="Picture 8" descr="Картинки по запросу история хлопчатника в ази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900" y="765175"/>
            <a:ext cx="2851150" cy="2417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133795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42913" y="103188"/>
            <a:ext cx="8243887" cy="733425"/>
          </a:xfrm>
        </p:spPr>
        <p:style>
          <a:lnRef idx="2">
            <a:schemeClr val="accent1"/>
          </a:lnRef>
          <a:fillRef idx="1">
            <a:schemeClr val="lt1"/>
          </a:fillRef>
          <a:effectRef idx="0">
            <a:schemeClr val="accent1"/>
          </a:effectRef>
          <a:fontRef idx="minor">
            <a:schemeClr val="dk1"/>
          </a:fontRef>
        </p:style>
        <p:txBody>
          <a:bodyPr/>
          <a:lstStyle/>
          <a:p>
            <a:pPr algn="ctr">
              <a:defRPr/>
            </a:pPr>
            <a:r>
              <a:rPr lang="uz-Cyrl-UZ" sz="4000" b="1">
                <a:solidFill>
                  <a:srgbClr val="3325EF"/>
                </a:solidFill>
              </a:rPr>
              <a:t>Дефолиациянинг аҳамияти</a:t>
            </a:r>
            <a:endParaRPr lang="ru-RU" sz="4000" b="1">
              <a:solidFill>
                <a:srgbClr val="3325EF"/>
              </a:solidFill>
            </a:endParaRPr>
          </a:p>
        </p:txBody>
      </p:sp>
      <p:sp>
        <p:nvSpPr>
          <p:cNvPr id="17411" name="Rectangle 3"/>
          <p:cNvSpPr>
            <a:spLocks noGrp="1" noChangeArrowheads="1"/>
          </p:cNvSpPr>
          <p:nvPr>
            <p:ph type="body" idx="1"/>
          </p:nvPr>
        </p:nvSpPr>
        <p:spPr>
          <a:xfrm>
            <a:off x="179512" y="1052513"/>
            <a:ext cx="8507288" cy="3600624"/>
          </a:xfrm>
          <a:solidFill>
            <a:srgbClr val="3325EF"/>
          </a:solidFill>
          <a:extLst/>
        </p:spPr>
        <p:style>
          <a:lnRef idx="0">
            <a:schemeClr val="accent1"/>
          </a:lnRef>
          <a:fillRef idx="3">
            <a:schemeClr val="accent1"/>
          </a:fillRef>
          <a:effectRef idx="3">
            <a:schemeClr val="accent1"/>
          </a:effectRef>
          <a:fontRef idx="minor">
            <a:schemeClr val="lt1"/>
          </a:fontRef>
        </p:style>
        <p:txBody>
          <a:bodyPr/>
          <a:lstStyle/>
          <a:p>
            <a:pPr algn="just">
              <a:lnSpc>
                <a:spcPct val="80000"/>
              </a:lnSpc>
              <a:defRPr/>
            </a:pP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Пахта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ҳосилини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йиғиб</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териб</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олишга</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тайёргарлик</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кўришда</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ғўза</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дефолиацияси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жуда</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муҳим</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тадбир</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ҳисобланади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Терим</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олдидан</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дефолиация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ўтказиш</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баргларнинг</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тўкилишини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таъминлаб</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қолмасдан</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кўсаклари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10-15 кун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эрта</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пишиб</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етилади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ва</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очилади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юқори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сифатли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пахта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ҳажми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ортади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ғўза</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касалликлари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ва</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зараркунандаларига</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қарши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курашни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енгиллаштиради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кўсак</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ва</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толанинг</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чиришини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камайтиради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ҳосилни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ўз</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вақтида</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териб</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олишга</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имкон</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беради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Пахта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териш</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машиналарининг</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яхши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ишлашига</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ва</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иш</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унумининг</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ортишига</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олиб</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келади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қўл</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теримининг</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иш</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унуми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15-20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фоизга</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ортади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кузги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бошоқли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дон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экинларини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ўз</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муддатида</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ва</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сифатли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экишга</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эрта</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ундириб</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олишга</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қулай</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шароит</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r>
              <a:rPr lang="ru-RU" sz="20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яратади</a:t>
            </a:r>
            <a:r>
              <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a:t>
            </a:r>
            <a:endParaRPr lang="ru-RU" sz="2000"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endParaRPr>
          </a:p>
          <a:p>
            <a:pPr algn="just">
              <a:lnSpc>
                <a:spcPct val="80000"/>
              </a:lnSpc>
              <a:defRPr/>
            </a:pPr>
            <a:r>
              <a:rPr lang="uz-Cyrl-UZ" sz="2000" dirty="0">
                <a:solidFill>
                  <a:srgbClr val="FF0000"/>
                </a:solidFill>
                <a:effectLst>
                  <a:outerShdw blurRad="38100" dist="38100" dir="2700000" algn="tl">
                    <a:srgbClr val="000000">
                      <a:alpha val="43137"/>
                    </a:srgbClr>
                  </a:outerShdw>
                </a:effectLst>
              </a:rPr>
              <a:t>Диққат! Ғўза дефолиацияси уруғлик учун экилган далаларда ўтказилмайди</a:t>
            </a:r>
            <a:r>
              <a:rPr lang="uz-Cyrl-UZ" sz="2000" dirty="0"/>
              <a:t>.</a:t>
            </a:r>
            <a:endParaRPr lang="ru-RU" sz="2000" dirty="0"/>
          </a:p>
          <a:p>
            <a:pPr algn="just">
              <a:lnSpc>
                <a:spcPct val="80000"/>
              </a:lnSpc>
              <a:defRPr/>
            </a:pPr>
            <a:endParaRPr lang="ru-RU" sz="2000" b="1"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pic>
        <p:nvPicPr>
          <p:cNvPr id="131077" name="Picture 5" descr="Картинки по запросу дефолиация хлопчатник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4753807"/>
            <a:ext cx="2667000" cy="2000251"/>
          </a:xfrm>
          <a:prstGeom prst="rect">
            <a:avLst/>
          </a:prstGeom>
          <a:noFill/>
          <a:extLst>
            <a:ext uri="{909E8E84-426E-40DD-AFC4-6F175D3DCCD1}">
              <a14:hiddenFill xmlns:a14="http://schemas.microsoft.com/office/drawing/2010/main">
                <a:solidFill>
                  <a:srgbClr val="FFFFFF"/>
                </a:solidFill>
              </a14:hiddenFill>
            </a:ext>
          </a:extLst>
        </p:spPr>
      </p:pic>
      <p:pic>
        <p:nvPicPr>
          <p:cNvPr id="131079" name="Picture 7"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4855763"/>
            <a:ext cx="2834358" cy="191044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5"/>
          <p:cNvSpPr>
            <a:spLocks noChangeArrowheads="1"/>
          </p:cNvSpPr>
          <p:nvPr/>
        </p:nvSpPr>
        <p:spPr bwMode="auto">
          <a:xfrm>
            <a:off x="928688" y="495300"/>
            <a:ext cx="8185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ru-RU" altLang="ru-RU" sz="2000" b="1">
                <a:solidFill>
                  <a:srgbClr val="000000"/>
                </a:solidFill>
                <a:latin typeface="Times New Roman" panose="02020603050405020304" pitchFamily="18" charset="0"/>
              </a:rPr>
              <a:t>Қўлланиладиган дефолиантларнинг тавсифи ва меъёрлари </a:t>
            </a:r>
          </a:p>
        </p:txBody>
      </p:sp>
      <p:sp>
        <p:nvSpPr>
          <p:cNvPr id="132099" name="Rectangle 6"/>
          <p:cNvSpPr>
            <a:spLocks noChangeArrowheads="1"/>
          </p:cNvSpPr>
          <p:nvPr/>
        </p:nvSpPr>
        <p:spPr bwMode="auto">
          <a:xfrm>
            <a:off x="611188" y="919163"/>
            <a:ext cx="7848600" cy="56927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algn="just" eaLnBrk="1" hangingPunct="1">
              <a:spcBef>
                <a:spcPct val="0"/>
              </a:spcBef>
              <a:buClrTx/>
              <a:buSzTx/>
              <a:buFontTx/>
              <a:buNone/>
            </a:pPr>
            <a:r>
              <a:rPr lang="uz-Cyrl-UZ" altLang="ru-RU" sz="2800" b="1" dirty="0">
                <a:solidFill>
                  <a:srgbClr val="000000"/>
                </a:solidFill>
                <a:latin typeface="Times New Roman" panose="02020603050405020304" pitchFamily="18" charset="0"/>
              </a:rPr>
              <a:t>Супер хлорат магний дефолианти (Супер ХМДс)</a:t>
            </a:r>
            <a:r>
              <a:rPr lang="uz-Cyrl-UZ" altLang="ru-RU" sz="2800" dirty="0">
                <a:solidFill>
                  <a:srgbClr val="000000"/>
                </a:solidFill>
                <a:latin typeface="Times New Roman" panose="02020603050405020304" pitchFamily="18" charset="0"/>
              </a:rPr>
              <a:t> -суюқ ҳолдаги ХМД ва "Ҳосил" стимулятори асосида яратилган. таркибида 36% таъсир этувчи моддаси бўлган, оч сарғиш рангли суюқлик. Ҳидсиз ва кам заҳарли. </a:t>
            </a:r>
            <a:endParaRPr lang="ru-RU" altLang="ru-RU" sz="2800" dirty="0">
              <a:solidFill>
                <a:srgbClr val="000000"/>
              </a:solidFill>
              <a:latin typeface="Times New Roman" panose="02020603050405020304" pitchFamily="18" charset="0"/>
            </a:endParaRPr>
          </a:p>
          <a:p>
            <a:pPr algn="just" eaLnBrk="1" hangingPunct="1">
              <a:spcBef>
                <a:spcPct val="0"/>
              </a:spcBef>
              <a:buClrTx/>
              <a:buSzTx/>
              <a:buFontTx/>
              <a:buNone/>
            </a:pPr>
            <a:r>
              <a:rPr lang="uz-Cyrl-UZ" altLang="ru-RU" sz="2800" b="1" dirty="0">
                <a:solidFill>
                  <a:srgbClr val="000000"/>
                </a:solidFill>
                <a:latin typeface="Times New Roman" panose="02020603050405020304" pitchFamily="18" charset="0"/>
              </a:rPr>
              <a:t>ПолиДЕФ</a:t>
            </a:r>
            <a:r>
              <a:rPr lang="uz-Cyrl-UZ" altLang="ru-RU" sz="2800" dirty="0">
                <a:solidFill>
                  <a:srgbClr val="000000"/>
                </a:solidFill>
                <a:latin typeface="Times New Roman" panose="02020603050405020304" pitchFamily="18" charset="0"/>
              </a:rPr>
              <a:t> – суюқ ҳолдаги ХМД ва натрий КМЦ полимери шаклидаги дефолиантдир. Таркибида 18 фоиз таъсир қилувчи моддаси бўлган, оч сарғиш рангдаги суюқлик. Ҳидсиз, кам заҳарли дефолиантлар синфига киради.</a:t>
            </a:r>
            <a:endParaRPr lang="ru-RU" altLang="ru-RU" sz="2800" dirty="0">
              <a:solidFill>
                <a:srgbClr val="000000"/>
              </a:solidFill>
              <a:latin typeface="Times New Roman" panose="02020603050405020304" pitchFamily="18" charset="0"/>
            </a:endParaRPr>
          </a:p>
          <a:p>
            <a:pPr algn="just" eaLnBrk="1" hangingPunct="1">
              <a:spcBef>
                <a:spcPct val="0"/>
              </a:spcBef>
              <a:buClrTx/>
              <a:buSzTx/>
              <a:buFontTx/>
              <a:buNone/>
            </a:pPr>
            <a:r>
              <a:rPr lang="uz-Cyrl-UZ" altLang="ru-RU" sz="2800" dirty="0">
                <a:solidFill>
                  <a:srgbClr val="000000"/>
                </a:solidFill>
                <a:latin typeface="Times New Roman" panose="02020603050405020304" pitchFamily="18" charset="0"/>
              </a:rPr>
              <a:t>ПолиДЕФ дефолианти ўсимликка секин таъсир этиб, баргларнинг оч яшил, ярим қуриган ҳолда тўкилиши кузатилади.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a:xfrm>
            <a:off x="457200" y="457201"/>
            <a:ext cx="8229600" cy="637654"/>
          </a:xfrm>
        </p:spPr>
        <p:txBody>
          <a:bodyPr/>
          <a:lstStyle/>
          <a:p>
            <a:pPr algn="ctr"/>
            <a:r>
              <a:rPr lang="ru-RU" altLang="ru-RU" sz="2800" dirty="0" smtClean="0"/>
              <a:t>Дефолиация </a:t>
            </a:r>
            <a:r>
              <a:rPr lang="ru-RU" altLang="ru-RU" sz="2800" dirty="0" err="1" smtClean="0"/>
              <a:t>муддати</a:t>
            </a:r>
            <a:r>
              <a:rPr lang="ru-RU" altLang="ru-RU" sz="2800" dirty="0" smtClean="0"/>
              <a:t> </a:t>
            </a:r>
            <a:r>
              <a:rPr lang="ru-RU" altLang="ru-RU" sz="2800" dirty="0" err="1" smtClean="0"/>
              <a:t>ва</a:t>
            </a:r>
            <a:r>
              <a:rPr lang="ru-RU" altLang="ru-RU" sz="2800" dirty="0" smtClean="0"/>
              <a:t> </a:t>
            </a:r>
            <a:r>
              <a:rPr lang="ru-RU" altLang="ru-RU" sz="2800" dirty="0" err="1" smtClean="0"/>
              <a:t>меьёрини</a:t>
            </a:r>
            <a:r>
              <a:rPr lang="ru-RU" altLang="ru-RU" sz="2800" dirty="0" smtClean="0"/>
              <a:t> </a:t>
            </a:r>
            <a:r>
              <a:rPr lang="ru-RU" altLang="ru-RU" sz="2800" dirty="0" err="1" smtClean="0"/>
              <a:t>белгилаш</a:t>
            </a:r>
            <a:r>
              <a:rPr lang="ru-RU" altLang="ru-RU" sz="2800" dirty="0" smtClean="0"/>
              <a:t> </a:t>
            </a:r>
          </a:p>
        </p:txBody>
      </p:sp>
      <p:sp>
        <p:nvSpPr>
          <p:cNvPr id="133123" name="Rectangle 3"/>
          <p:cNvSpPr>
            <a:spLocks noGrp="1" noChangeArrowheads="1"/>
          </p:cNvSpPr>
          <p:nvPr>
            <p:ph type="body" idx="1"/>
          </p:nvPr>
        </p:nvSpPr>
        <p:spPr>
          <a:xfrm>
            <a:off x="457200" y="980728"/>
            <a:ext cx="8229600" cy="3886200"/>
          </a:xfrm>
        </p:spPr>
        <p:txBody>
          <a:bodyPr/>
          <a:lstStyle/>
          <a:p>
            <a:pPr algn="just">
              <a:lnSpc>
                <a:spcPct val="80000"/>
              </a:lnSpc>
            </a:pPr>
            <a:r>
              <a:rPr lang="uz-Cyrl-UZ" altLang="ru-RU" sz="2000" dirty="0" smtClean="0"/>
              <a:t>Ғўза дефолиациясининг самарадорлиги кўп жиҳатдан дефолиация муддати ва меъёрини тўғри белгилашга боғлиқдир.</a:t>
            </a:r>
          </a:p>
          <a:p>
            <a:pPr algn="just">
              <a:lnSpc>
                <a:spcPct val="80000"/>
              </a:lnSpc>
            </a:pPr>
            <a:r>
              <a:rPr lang="uz-Cyrl-UZ" altLang="ru-RU" sz="2000" dirty="0" smtClean="0"/>
              <a:t>Дефолиация муддати тупроқ-иқлим шароитлари, ғўза навларининг биологик хусусияти ва етилганлигига қараб танланади. Бунда ғўза навларининг биологик хусусиятларига алоҳида эътибор бериш лозим. Чунки  ғўза навларига дефолиантлар турлича таьсир этади. Ўртапишар, барг шапалоғи катта, қалин, сербарг ғўза навлари дефолиантларга кам таъсирчан лекин, тезпишар, барг шапалоғи кичик ва юпқа бўлган ғўза навлари таъсирчан бўлади. Шу боис бундай навларга дефолиантлар меъёри камроқ белгиланиши керак.</a:t>
            </a:r>
          </a:p>
          <a:p>
            <a:pPr algn="just">
              <a:lnSpc>
                <a:spcPct val="80000"/>
              </a:lnSpc>
            </a:pPr>
            <a:r>
              <a:rPr lang="uz-Cyrl-UZ" altLang="ru-RU" sz="2000" dirty="0" smtClean="0"/>
              <a:t>Ғўзанинг биологик етилганлиги қараб ўрта толали навларида 45-50% кўсаклар очилганда  дефолиацияни ўтказиш юқори самара беради</a:t>
            </a:r>
            <a:r>
              <a:rPr lang="uz-Cyrl-UZ" altLang="ru-RU" sz="2400" dirty="0" smtClean="0"/>
              <a:t>.</a:t>
            </a:r>
            <a:endParaRPr lang="ru-RU" altLang="ru-RU" sz="2400" dirty="0" smtClean="0"/>
          </a:p>
        </p:txBody>
      </p:sp>
      <p:pic>
        <p:nvPicPr>
          <p:cNvPr id="133125" name="Picture 5" descr="Картинки по запросу дефолиация хлопчатника ОВХ"/>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848" y="4437112"/>
            <a:ext cx="4511402" cy="22557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a:xfrm>
            <a:off x="539750" y="260350"/>
            <a:ext cx="8229600" cy="1371600"/>
          </a:xfrm>
        </p:spPr>
        <p:txBody>
          <a:bodyPr/>
          <a:lstStyle/>
          <a:p>
            <a:pPr algn="ctr"/>
            <a:r>
              <a:rPr lang="uz-Cyrl-UZ" altLang="ru-RU" sz="2400" b="1" dirty="0" smtClean="0">
                <a:solidFill>
                  <a:srgbClr val="0070C0"/>
                </a:solidFill>
              </a:rPr>
              <a:t>Ғўза навларининг биологик ҳолати  ва ҳаво ҳароратига кўра дефолиантлар меъёрини белгилаш (таъсир этувчи модда ҳисобида)</a:t>
            </a:r>
            <a:endParaRPr lang="ru-RU" altLang="ru-RU" sz="2400" b="1" dirty="0" smtClean="0">
              <a:solidFill>
                <a:srgbClr val="0070C0"/>
              </a:solidFill>
            </a:endParaRPr>
          </a:p>
        </p:txBody>
      </p:sp>
      <p:sp>
        <p:nvSpPr>
          <p:cNvPr id="134147" name="Line 76"/>
          <p:cNvSpPr>
            <a:spLocks noChangeShapeType="1"/>
          </p:cNvSpPr>
          <p:nvPr/>
        </p:nvSpPr>
        <p:spPr bwMode="auto">
          <a:xfrm>
            <a:off x="4197350" y="2047875"/>
            <a:ext cx="0" cy="0"/>
          </a:xfrm>
          <a:prstGeom prst="line">
            <a:avLst/>
          </a:prstGeom>
          <a:noFill/>
          <a:ln w="12700" cap="rnd">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aphicFrame>
        <p:nvGraphicFramePr>
          <p:cNvPr id="29890" name="Group 194"/>
          <p:cNvGraphicFramePr>
            <a:graphicFrameLocks noGrp="1"/>
          </p:cNvGraphicFramePr>
          <p:nvPr>
            <p:extLst>
              <p:ext uri="{D42A27DB-BD31-4B8C-83A1-F6EECF244321}">
                <p14:modId xmlns:p14="http://schemas.microsoft.com/office/powerpoint/2010/main" val="1304723605"/>
              </p:ext>
            </p:extLst>
          </p:nvPr>
        </p:nvGraphicFramePr>
        <p:xfrm>
          <a:off x="179512" y="1484313"/>
          <a:ext cx="8964487" cy="6524868"/>
        </p:xfrm>
        <a:graphic>
          <a:graphicData uri="http://schemas.openxmlformats.org/drawingml/2006/table">
            <a:tbl>
              <a:tblPr firstRow="1" firstCol="1" lastRow="1" lastCol="1" bandRow="1">
                <a:tableStyleId>{5C22544A-7EE6-4342-B048-85BDC9FD1C3A}</a:tableStyleId>
              </a:tblPr>
              <a:tblGrid>
                <a:gridCol w="2782082">
                  <a:extLst>
                    <a:ext uri="{9D8B030D-6E8A-4147-A177-3AD203B41FA5}">
                      <a16:colId xmlns:a16="http://schemas.microsoft.com/office/drawing/2014/main" val="20000"/>
                    </a:ext>
                  </a:extLst>
                </a:gridCol>
                <a:gridCol w="1417224">
                  <a:extLst>
                    <a:ext uri="{9D8B030D-6E8A-4147-A177-3AD203B41FA5}">
                      <a16:colId xmlns:a16="http://schemas.microsoft.com/office/drawing/2014/main" val="20001"/>
                    </a:ext>
                  </a:extLst>
                </a:gridCol>
                <a:gridCol w="2410462">
                  <a:extLst>
                    <a:ext uri="{9D8B030D-6E8A-4147-A177-3AD203B41FA5}">
                      <a16:colId xmlns:a16="http://schemas.microsoft.com/office/drawing/2014/main" val="20002"/>
                    </a:ext>
                  </a:extLst>
                </a:gridCol>
                <a:gridCol w="2354719">
                  <a:extLst>
                    <a:ext uri="{9D8B030D-6E8A-4147-A177-3AD203B41FA5}">
                      <a16:colId xmlns:a16="http://schemas.microsoft.com/office/drawing/2014/main" val="20003"/>
                    </a:ext>
                  </a:extLst>
                </a:gridCol>
              </a:tblGrid>
              <a:tr h="822911">
                <a:tc rowSpan="2">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Verdana" panose="020B0604030504040204" pitchFamily="34" charset="0"/>
                        </a:defRPr>
                      </a:lvl2pPr>
                      <a:lvl3pPr>
                        <a:spcBef>
                          <a:spcPct val="20000"/>
                        </a:spcBef>
                        <a:defRPr sz="2000">
                          <a:solidFill>
                            <a:schemeClr val="tx1"/>
                          </a:solidFill>
                          <a:latin typeface="Verdana" panose="020B0604030504040204" pitchFamily="34" charset="0"/>
                        </a:defRPr>
                      </a:lvl3pPr>
                      <a:lvl4pPr>
                        <a:spcBef>
                          <a:spcPct val="20000"/>
                        </a:spcBef>
                        <a:defRPr>
                          <a:solidFill>
                            <a:schemeClr val="tx1"/>
                          </a:solidFill>
                          <a:latin typeface="Verdana" panose="020B0604030504040204" pitchFamily="34" charset="0"/>
                        </a:defRPr>
                      </a:lvl4pPr>
                      <a:lvl5pPr>
                        <a:spcBef>
                          <a:spcPct val="20000"/>
                        </a:spcBef>
                        <a:defRPr>
                          <a:solidFill>
                            <a:schemeClr val="tx1"/>
                          </a:solidFill>
                          <a:latin typeface="Verdana" panose="020B0604030504040204" pitchFamily="34" charset="0"/>
                        </a:defRPr>
                      </a:lvl5pPr>
                      <a:lvl6pPr fontAlgn="base">
                        <a:spcBef>
                          <a:spcPct val="20000"/>
                        </a:spcBef>
                        <a:spcAft>
                          <a:spcPct val="0"/>
                        </a:spcAft>
                        <a:defRPr>
                          <a:solidFill>
                            <a:schemeClr val="tx1"/>
                          </a:solidFill>
                          <a:latin typeface="Verdana" panose="020B0604030504040204" pitchFamily="34" charset="0"/>
                        </a:defRPr>
                      </a:lvl6pPr>
                      <a:lvl7pPr fontAlgn="base">
                        <a:spcBef>
                          <a:spcPct val="20000"/>
                        </a:spcBef>
                        <a:spcAft>
                          <a:spcPct val="0"/>
                        </a:spcAft>
                        <a:defRPr>
                          <a:solidFill>
                            <a:schemeClr val="tx1"/>
                          </a:solidFill>
                          <a:latin typeface="Verdana" panose="020B0604030504040204" pitchFamily="34" charset="0"/>
                        </a:defRPr>
                      </a:lvl7pPr>
                      <a:lvl8pPr fontAlgn="base">
                        <a:spcBef>
                          <a:spcPct val="20000"/>
                        </a:spcBef>
                        <a:spcAft>
                          <a:spcPct val="0"/>
                        </a:spcAft>
                        <a:defRPr>
                          <a:solidFill>
                            <a:schemeClr val="tx1"/>
                          </a:solidFill>
                          <a:latin typeface="Verdana" panose="020B0604030504040204" pitchFamily="34" charset="0"/>
                        </a:defRPr>
                      </a:lvl8pPr>
                      <a:lvl9pPr fontAlgn="base">
                        <a:spcBef>
                          <a:spcPct val="20000"/>
                        </a:spcBef>
                        <a:spcAft>
                          <a:spcPct val="0"/>
                        </a:spcAft>
                        <a:defRPr>
                          <a:solidFill>
                            <a:schemeClr val="tx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u="none" strike="noStrike" cap="none" normalizeH="0" baseline="0" dirty="0" smtClean="0">
                          <a:ln>
                            <a:noFill/>
                          </a:ln>
                          <a:effectLst/>
                        </a:rPr>
                        <a:t>Ғўза навлари</a:t>
                      </a:r>
                      <a:endParaRPr kumimoji="0" lang="uz-Cyrl-UZ" sz="2800" b="0" i="0" u="none" strike="noStrike" cap="none" normalizeH="0" baseline="0" dirty="0" smtClean="0">
                        <a:ln>
                          <a:noFill/>
                        </a:ln>
                        <a:solidFill>
                          <a:schemeClr val="tx1"/>
                        </a:solidFill>
                        <a:effectLst/>
                        <a:latin typeface="Arial" panose="020B0604020202020204" pitchFamily="34" charset="0"/>
                      </a:endParaRPr>
                    </a:p>
                  </a:txBody>
                  <a:tcPr marT="45715" marB="45715" anchor="ctr" horzOverflow="overflow"/>
                </a:tc>
                <a:tc rowSpan="2">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Verdana" panose="020B0604030504040204" pitchFamily="34" charset="0"/>
                        </a:defRPr>
                      </a:lvl2pPr>
                      <a:lvl3pPr>
                        <a:spcBef>
                          <a:spcPct val="20000"/>
                        </a:spcBef>
                        <a:defRPr sz="2000">
                          <a:solidFill>
                            <a:schemeClr val="tx1"/>
                          </a:solidFill>
                          <a:latin typeface="Verdana" panose="020B0604030504040204" pitchFamily="34" charset="0"/>
                        </a:defRPr>
                      </a:lvl3pPr>
                      <a:lvl4pPr>
                        <a:spcBef>
                          <a:spcPct val="20000"/>
                        </a:spcBef>
                        <a:defRPr>
                          <a:solidFill>
                            <a:schemeClr val="tx1"/>
                          </a:solidFill>
                          <a:latin typeface="Verdana" panose="020B0604030504040204" pitchFamily="34" charset="0"/>
                        </a:defRPr>
                      </a:lvl4pPr>
                      <a:lvl5pPr>
                        <a:spcBef>
                          <a:spcPct val="20000"/>
                        </a:spcBef>
                        <a:defRPr>
                          <a:solidFill>
                            <a:schemeClr val="tx1"/>
                          </a:solidFill>
                          <a:latin typeface="Verdana" panose="020B0604030504040204" pitchFamily="34" charset="0"/>
                        </a:defRPr>
                      </a:lvl5pPr>
                      <a:lvl6pPr fontAlgn="base">
                        <a:spcBef>
                          <a:spcPct val="20000"/>
                        </a:spcBef>
                        <a:spcAft>
                          <a:spcPct val="0"/>
                        </a:spcAft>
                        <a:defRPr>
                          <a:solidFill>
                            <a:schemeClr val="tx1"/>
                          </a:solidFill>
                          <a:latin typeface="Verdana" panose="020B0604030504040204" pitchFamily="34" charset="0"/>
                        </a:defRPr>
                      </a:lvl6pPr>
                      <a:lvl7pPr fontAlgn="base">
                        <a:spcBef>
                          <a:spcPct val="20000"/>
                        </a:spcBef>
                        <a:spcAft>
                          <a:spcPct val="0"/>
                        </a:spcAft>
                        <a:defRPr>
                          <a:solidFill>
                            <a:schemeClr val="tx1"/>
                          </a:solidFill>
                          <a:latin typeface="Verdana" panose="020B0604030504040204" pitchFamily="34" charset="0"/>
                        </a:defRPr>
                      </a:lvl7pPr>
                      <a:lvl8pPr fontAlgn="base">
                        <a:spcBef>
                          <a:spcPct val="20000"/>
                        </a:spcBef>
                        <a:spcAft>
                          <a:spcPct val="0"/>
                        </a:spcAft>
                        <a:defRPr>
                          <a:solidFill>
                            <a:schemeClr val="tx1"/>
                          </a:solidFill>
                          <a:latin typeface="Verdana" panose="020B0604030504040204" pitchFamily="34" charset="0"/>
                        </a:defRPr>
                      </a:lvl8pPr>
                      <a:lvl9pPr fontAlgn="base">
                        <a:spcBef>
                          <a:spcPct val="20000"/>
                        </a:spcBef>
                        <a:spcAft>
                          <a:spcPct val="0"/>
                        </a:spcAft>
                        <a:defRPr>
                          <a:solidFill>
                            <a:schemeClr val="tx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u="none" strike="noStrike" cap="none" normalizeH="0" baseline="0" smtClean="0">
                          <a:ln>
                            <a:noFill/>
                          </a:ln>
                          <a:effectLst/>
                        </a:rPr>
                        <a:t>Дефолиантлар тури</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marT="45715" marB="45715" anchor="ctr" horzOverflow="overflow"/>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Verdana" panose="020B0604030504040204" pitchFamily="34" charset="0"/>
                        </a:defRPr>
                      </a:lvl2pPr>
                      <a:lvl3pPr>
                        <a:spcBef>
                          <a:spcPct val="20000"/>
                        </a:spcBef>
                        <a:defRPr sz="2000">
                          <a:solidFill>
                            <a:schemeClr val="tx1"/>
                          </a:solidFill>
                          <a:latin typeface="Verdana" panose="020B0604030504040204" pitchFamily="34" charset="0"/>
                        </a:defRPr>
                      </a:lvl3pPr>
                      <a:lvl4pPr>
                        <a:spcBef>
                          <a:spcPct val="20000"/>
                        </a:spcBef>
                        <a:defRPr>
                          <a:solidFill>
                            <a:schemeClr val="tx1"/>
                          </a:solidFill>
                          <a:latin typeface="Verdana" panose="020B0604030504040204" pitchFamily="34" charset="0"/>
                        </a:defRPr>
                      </a:lvl4pPr>
                      <a:lvl5pPr>
                        <a:spcBef>
                          <a:spcPct val="20000"/>
                        </a:spcBef>
                        <a:defRPr>
                          <a:solidFill>
                            <a:schemeClr val="tx1"/>
                          </a:solidFill>
                          <a:latin typeface="Verdana" panose="020B0604030504040204" pitchFamily="34" charset="0"/>
                        </a:defRPr>
                      </a:lvl5pPr>
                      <a:lvl6pPr fontAlgn="base">
                        <a:spcBef>
                          <a:spcPct val="20000"/>
                        </a:spcBef>
                        <a:spcAft>
                          <a:spcPct val="0"/>
                        </a:spcAft>
                        <a:defRPr>
                          <a:solidFill>
                            <a:schemeClr val="tx1"/>
                          </a:solidFill>
                          <a:latin typeface="Verdana" panose="020B0604030504040204" pitchFamily="34" charset="0"/>
                        </a:defRPr>
                      </a:lvl6pPr>
                      <a:lvl7pPr fontAlgn="base">
                        <a:spcBef>
                          <a:spcPct val="20000"/>
                        </a:spcBef>
                        <a:spcAft>
                          <a:spcPct val="0"/>
                        </a:spcAft>
                        <a:defRPr>
                          <a:solidFill>
                            <a:schemeClr val="tx1"/>
                          </a:solidFill>
                          <a:latin typeface="Verdana" panose="020B0604030504040204" pitchFamily="34" charset="0"/>
                        </a:defRPr>
                      </a:lvl7pPr>
                      <a:lvl8pPr fontAlgn="base">
                        <a:spcBef>
                          <a:spcPct val="20000"/>
                        </a:spcBef>
                        <a:spcAft>
                          <a:spcPct val="0"/>
                        </a:spcAft>
                        <a:defRPr>
                          <a:solidFill>
                            <a:schemeClr val="tx1"/>
                          </a:solidFill>
                          <a:latin typeface="Verdana" panose="020B0604030504040204" pitchFamily="34" charset="0"/>
                        </a:defRPr>
                      </a:lvl8pPr>
                      <a:lvl9pPr fontAlgn="base">
                        <a:spcBef>
                          <a:spcPct val="20000"/>
                        </a:spcBef>
                        <a:spcAft>
                          <a:spcPct val="0"/>
                        </a:spcAft>
                        <a:defRPr>
                          <a:solidFill>
                            <a:schemeClr val="tx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u="none" strike="noStrike" cap="none" normalizeH="0" baseline="0" smtClean="0">
                          <a:ln>
                            <a:noFill/>
                          </a:ln>
                          <a:effectLst/>
                        </a:rPr>
                        <a:t>Ғўзада 10-12 ҳосил шохи бўлган майдонлар учун</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marT="45715" marB="45715" anchor="ctr" horzOverflow="overflow"/>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Verdana" panose="020B0604030504040204" pitchFamily="34" charset="0"/>
                        </a:defRPr>
                      </a:lvl2pPr>
                      <a:lvl3pPr>
                        <a:spcBef>
                          <a:spcPct val="20000"/>
                        </a:spcBef>
                        <a:defRPr sz="2000">
                          <a:solidFill>
                            <a:schemeClr val="tx1"/>
                          </a:solidFill>
                          <a:latin typeface="Verdana" panose="020B0604030504040204" pitchFamily="34" charset="0"/>
                        </a:defRPr>
                      </a:lvl3pPr>
                      <a:lvl4pPr>
                        <a:spcBef>
                          <a:spcPct val="20000"/>
                        </a:spcBef>
                        <a:defRPr>
                          <a:solidFill>
                            <a:schemeClr val="tx1"/>
                          </a:solidFill>
                          <a:latin typeface="Verdana" panose="020B0604030504040204" pitchFamily="34" charset="0"/>
                        </a:defRPr>
                      </a:lvl4pPr>
                      <a:lvl5pPr>
                        <a:spcBef>
                          <a:spcPct val="20000"/>
                        </a:spcBef>
                        <a:defRPr>
                          <a:solidFill>
                            <a:schemeClr val="tx1"/>
                          </a:solidFill>
                          <a:latin typeface="Verdana" panose="020B0604030504040204" pitchFamily="34" charset="0"/>
                        </a:defRPr>
                      </a:lvl5pPr>
                      <a:lvl6pPr fontAlgn="base">
                        <a:spcBef>
                          <a:spcPct val="20000"/>
                        </a:spcBef>
                        <a:spcAft>
                          <a:spcPct val="0"/>
                        </a:spcAft>
                        <a:defRPr>
                          <a:solidFill>
                            <a:schemeClr val="tx1"/>
                          </a:solidFill>
                          <a:latin typeface="Verdana" panose="020B0604030504040204" pitchFamily="34" charset="0"/>
                        </a:defRPr>
                      </a:lvl6pPr>
                      <a:lvl7pPr fontAlgn="base">
                        <a:spcBef>
                          <a:spcPct val="20000"/>
                        </a:spcBef>
                        <a:spcAft>
                          <a:spcPct val="0"/>
                        </a:spcAft>
                        <a:defRPr>
                          <a:solidFill>
                            <a:schemeClr val="tx1"/>
                          </a:solidFill>
                          <a:latin typeface="Verdana" panose="020B0604030504040204" pitchFamily="34" charset="0"/>
                        </a:defRPr>
                      </a:lvl7pPr>
                      <a:lvl8pPr fontAlgn="base">
                        <a:spcBef>
                          <a:spcPct val="20000"/>
                        </a:spcBef>
                        <a:spcAft>
                          <a:spcPct val="0"/>
                        </a:spcAft>
                        <a:defRPr>
                          <a:solidFill>
                            <a:schemeClr val="tx1"/>
                          </a:solidFill>
                          <a:latin typeface="Verdana" panose="020B0604030504040204" pitchFamily="34" charset="0"/>
                        </a:defRPr>
                      </a:lvl8pPr>
                      <a:lvl9pPr fontAlgn="base">
                        <a:spcBef>
                          <a:spcPct val="20000"/>
                        </a:spcBef>
                        <a:spcAft>
                          <a:spcPct val="0"/>
                        </a:spcAft>
                        <a:defRPr>
                          <a:solidFill>
                            <a:schemeClr val="tx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u="none" strike="noStrike" cap="none" normalizeH="0" baseline="0" smtClean="0">
                          <a:ln>
                            <a:noFill/>
                          </a:ln>
                          <a:effectLst/>
                        </a:rPr>
                        <a:t>Ғўзада 13-14 ҳосил шохи бўлган майдонлар учун</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marT="45715" marB="45715" anchor="ctr" horzOverflow="overflow"/>
                </a:tc>
                <a:extLst>
                  <a:ext uri="{0D108BD9-81ED-4DB2-BD59-A6C34878D82A}">
                    <a16:rowId xmlns:a16="http://schemas.microsoft.com/office/drawing/2014/main" val="10000"/>
                  </a:ext>
                </a:extLst>
              </a:tr>
              <a:tr h="398418">
                <a:tc vMerge="1">
                  <a:txBody>
                    <a:bodyPr/>
                    <a:lstStyle/>
                    <a:p>
                      <a:endParaRPr lang="ru-RU"/>
                    </a:p>
                  </a:txBody>
                  <a:tcPr/>
                </a:tc>
                <a:tc vMerge="1">
                  <a:txBody>
                    <a:bodyPr/>
                    <a:lstStyle/>
                    <a:p>
                      <a:endParaRPr lang="ru-RU"/>
                    </a:p>
                  </a:txBody>
                  <a:tcPr/>
                </a:tc>
                <a:tc gridSpan="2">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Verdana" panose="020B0604030504040204" pitchFamily="34" charset="0"/>
                        </a:defRPr>
                      </a:lvl2pPr>
                      <a:lvl3pPr>
                        <a:spcBef>
                          <a:spcPct val="20000"/>
                        </a:spcBef>
                        <a:defRPr sz="2000">
                          <a:solidFill>
                            <a:schemeClr val="tx1"/>
                          </a:solidFill>
                          <a:latin typeface="Verdana" panose="020B0604030504040204" pitchFamily="34" charset="0"/>
                        </a:defRPr>
                      </a:lvl3pPr>
                      <a:lvl4pPr>
                        <a:spcBef>
                          <a:spcPct val="20000"/>
                        </a:spcBef>
                        <a:defRPr>
                          <a:solidFill>
                            <a:schemeClr val="tx1"/>
                          </a:solidFill>
                          <a:latin typeface="Verdana" panose="020B0604030504040204" pitchFamily="34" charset="0"/>
                        </a:defRPr>
                      </a:lvl4pPr>
                      <a:lvl5pPr>
                        <a:spcBef>
                          <a:spcPct val="20000"/>
                        </a:spcBef>
                        <a:defRPr>
                          <a:solidFill>
                            <a:schemeClr val="tx1"/>
                          </a:solidFill>
                          <a:latin typeface="Verdana" panose="020B0604030504040204" pitchFamily="34" charset="0"/>
                        </a:defRPr>
                      </a:lvl5pPr>
                      <a:lvl6pPr fontAlgn="base">
                        <a:spcBef>
                          <a:spcPct val="20000"/>
                        </a:spcBef>
                        <a:spcAft>
                          <a:spcPct val="0"/>
                        </a:spcAft>
                        <a:defRPr>
                          <a:solidFill>
                            <a:schemeClr val="tx1"/>
                          </a:solidFill>
                          <a:latin typeface="Verdana" panose="020B0604030504040204" pitchFamily="34" charset="0"/>
                        </a:defRPr>
                      </a:lvl6pPr>
                      <a:lvl7pPr fontAlgn="base">
                        <a:spcBef>
                          <a:spcPct val="20000"/>
                        </a:spcBef>
                        <a:spcAft>
                          <a:spcPct val="0"/>
                        </a:spcAft>
                        <a:defRPr>
                          <a:solidFill>
                            <a:schemeClr val="tx1"/>
                          </a:solidFill>
                          <a:latin typeface="Verdana" panose="020B0604030504040204" pitchFamily="34" charset="0"/>
                        </a:defRPr>
                      </a:lvl7pPr>
                      <a:lvl8pPr fontAlgn="base">
                        <a:spcBef>
                          <a:spcPct val="20000"/>
                        </a:spcBef>
                        <a:spcAft>
                          <a:spcPct val="0"/>
                        </a:spcAft>
                        <a:defRPr>
                          <a:solidFill>
                            <a:schemeClr val="tx1"/>
                          </a:solidFill>
                          <a:latin typeface="Verdana" panose="020B0604030504040204" pitchFamily="34" charset="0"/>
                        </a:defRPr>
                      </a:lvl8pPr>
                      <a:lvl9pPr fontAlgn="base">
                        <a:spcBef>
                          <a:spcPct val="20000"/>
                        </a:spcBef>
                        <a:spcAft>
                          <a:spcPct val="0"/>
                        </a:spcAft>
                        <a:defRPr>
                          <a:solidFill>
                            <a:schemeClr val="tx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600" u="none" strike="noStrike" cap="none" normalizeH="0" baseline="0" smtClean="0">
                          <a:ln>
                            <a:noFill/>
                          </a:ln>
                          <a:effectLst/>
                        </a:rPr>
                        <a:t>Ҳаво ҳарорати, ўртача 25</a:t>
                      </a:r>
                      <a:r>
                        <a:rPr kumimoji="0" lang="uz-Cyrl-UZ" sz="1600" u="none" strike="noStrike" cap="none" normalizeH="0" baseline="30000" smtClean="0">
                          <a:ln>
                            <a:noFill/>
                          </a:ln>
                          <a:effectLst/>
                        </a:rPr>
                        <a:t>0</a:t>
                      </a:r>
                      <a:r>
                        <a:rPr kumimoji="0" lang="uz-Cyrl-UZ" sz="1600" u="none" strike="noStrike" cap="none" normalizeH="0" baseline="0" smtClean="0">
                          <a:ln>
                            <a:noFill/>
                          </a:ln>
                          <a:effectLst/>
                        </a:rPr>
                        <a:t>C бўлганда</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marT="45715" marB="45715" anchor="ctr" horzOverflow="overflow"/>
                </a:tc>
                <a:tc hMerge="1">
                  <a:txBody>
                    <a:bodyPr/>
                    <a:lstStyle/>
                    <a:p>
                      <a:endParaRPr lang="ru-RU"/>
                    </a:p>
                  </a:txBody>
                  <a:tcPr/>
                </a:tc>
                <a:extLst>
                  <a:ext uri="{0D108BD9-81ED-4DB2-BD59-A6C34878D82A}">
                    <a16:rowId xmlns:a16="http://schemas.microsoft.com/office/drawing/2014/main" val="10001"/>
                  </a:ext>
                </a:extLst>
              </a:tr>
              <a:tr h="509530">
                <a:tc rowSpan="3">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Verdana" panose="020B0604030504040204" pitchFamily="34" charset="0"/>
                        </a:defRPr>
                      </a:lvl2pPr>
                      <a:lvl3pPr>
                        <a:spcBef>
                          <a:spcPct val="20000"/>
                        </a:spcBef>
                        <a:defRPr sz="2000">
                          <a:solidFill>
                            <a:schemeClr val="tx1"/>
                          </a:solidFill>
                          <a:latin typeface="Verdana" panose="020B0604030504040204" pitchFamily="34" charset="0"/>
                        </a:defRPr>
                      </a:lvl3pPr>
                      <a:lvl4pPr>
                        <a:spcBef>
                          <a:spcPct val="20000"/>
                        </a:spcBef>
                        <a:defRPr>
                          <a:solidFill>
                            <a:schemeClr val="tx1"/>
                          </a:solidFill>
                          <a:latin typeface="Verdana" panose="020B0604030504040204" pitchFamily="34" charset="0"/>
                        </a:defRPr>
                      </a:lvl4pPr>
                      <a:lvl5pPr>
                        <a:spcBef>
                          <a:spcPct val="20000"/>
                        </a:spcBef>
                        <a:defRPr>
                          <a:solidFill>
                            <a:schemeClr val="tx1"/>
                          </a:solidFill>
                          <a:latin typeface="Verdana" panose="020B0604030504040204" pitchFamily="34" charset="0"/>
                        </a:defRPr>
                      </a:lvl5pPr>
                      <a:lvl6pPr fontAlgn="base">
                        <a:spcBef>
                          <a:spcPct val="20000"/>
                        </a:spcBef>
                        <a:spcAft>
                          <a:spcPct val="0"/>
                        </a:spcAft>
                        <a:defRPr>
                          <a:solidFill>
                            <a:schemeClr val="tx1"/>
                          </a:solidFill>
                          <a:latin typeface="Verdana" panose="020B0604030504040204" pitchFamily="34" charset="0"/>
                        </a:defRPr>
                      </a:lvl6pPr>
                      <a:lvl7pPr fontAlgn="base">
                        <a:spcBef>
                          <a:spcPct val="20000"/>
                        </a:spcBef>
                        <a:spcAft>
                          <a:spcPct val="0"/>
                        </a:spcAft>
                        <a:defRPr>
                          <a:solidFill>
                            <a:schemeClr val="tx1"/>
                          </a:solidFill>
                          <a:latin typeface="Verdana" panose="020B0604030504040204" pitchFamily="34" charset="0"/>
                        </a:defRPr>
                      </a:lvl7pPr>
                      <a:lvl8pPr fontAlgn="base">
                        <a:spcBef>
                          <a:spcPct val="20000"/>
                        </a:spcBef>
                        <a:spcAft>
                          <a:spcPct val="0"/>
                        </a:spcAft>
                        <a:defRPr>
                          <a:solidFill>
                            <a:schemeClr val="tx1"/>
                          </a:solidFill>
                          <a:latin typeface="Verdana" panose="020B0604030504040204" pitchFamily="34" charset="0"/>
                        </a:defRPr>
                      </a:lvl8pPr>
                      <a:lvl9pPr fontAlgn="base">
                        <a:spcBef>
                          <a:spcPct val="20000"/>
                        </a:spcBef>
                        <a:spcAft>
                          <a:spcPct val="0"/>
                        </a:spcAft>
                        <a:defRPr>
                          <a:solidFill>
                            <a:schemeClr val="tx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sz="1600" u="none" strike="noStrike" cap="none" normalizeH="0" baseline="0" dirty="0" smtClean="0">
                          <a:ln>
                            <a:noFill/>
                          </a:ln>
                          <a:effectLst/>
                        </a:rPr>
                        <a:t>Барг сатҳи кичик, биринчи типда шохланадиган ғўза навлари: Наманган-34, Наманган-77, С-4727, Омад, АН-Боёвут-2, Андижон-35, Андижон-36, Андижон-37, Султон, Чимбой-5018, Дўстлик-2, Гулбаҳор, Бешқаҳрамон</a:t>
                      </a:r>
                      <a:endParaRPr kumimoji="0" lang="uz-Cyrl-UZ" sz="2800" b="0" i="0" u="none" strike="noStrike" cap="none" normalizeH="0" baseline="0" dirty="0" smtClean="0">
                        <a:ln>
                          <a:noFill/>
                        </a:ln>
                        <a:solidFill>
                          <a:schemeClr val="tx1"/>
                        </a:solidFill>
                        <a:effectLst/>
                        <a:latin typeface="Arial" panose="020B0604020202020204" pitchFamily="34" charset="0"/>
                      </a:endParaRPr>
                    </a:p>
                  </a:txBody>
                  <a:tcPr marT="45715" marB="45715" horzOverflow="overflow"/>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Verdana" panose="020B0604030504040204" pitchFamily="34" charset="0"/>
                        </a:defRPr>
                      </a:lvl2pPr>
                      <a:lvl3pPr>
                        <a:spcBef>
                          <a:spcPct val="20000"/>
                        </a:spcBef>
                        <a:defRPr sz="2000">
                          <a:solidFill>
                            <a:schemeClr val="tx1"/>
                          </a:solidFill>
                          <a:latin typeface="Verdana" panose="020B0604030504040204" pitchFamily="34" charset="0"/>
                        </a:defRPr>
                      </a:lvl3pPr>
                      <a:lvl4pPr>
                        <a:spcBef>
                          <a:spcPct val="20000"/>
                        </a:spcBef>
                        <a:defRPr>
                          <a:solidFill>
                            <a:schemeClr val="tx1"/>
                          </a:solidFill>
                          <a:latin typeface="Verdana" panose="020B0604030504040204" pitchFamily="34" charset="0"/>
                        </a:defRPr>
                      </a:lvl4pPr>
                      <a:lvl5pPr>
                        <a:spcBef>
                          <a:spcPct val="20000"/>
                        </a:spcBef>
                        <a:defRPr>
                          <a:solidFill>
                            <a:schemeClr val="tx1"/>
                          </a:solidFill>
                          <a:latin typeface="Verdana" panose="020B0604030504040204" pitchFamily="34" charset="0"/>
                        </a:defRPr>
                      </a:lvl5pPr>
                      <a:lvl6pPr fontAlgn="base">
                        <a:spcBef>
                          <a:spcPct val="20000"/>
                        </a:spcBef>
                        <a:spcAft>
                          <a:spcPct val="0"/>
                        </a:spcAft>
                        <a:defRPr>
                          <a:solidFill>
                            <a:schemeClr val="tx1"/>
                          </a:solidFill>
                          <a:latin typeface="Verdana" panose="020B0604030504040204" pitchFamily="34" charset="0"/>
                        </a:defRPr>
                      </a:lvl6pPr>
                      <a:lvl7pPr fontAlgn="base">
                        <a:spcBef>
                          <a:spcPct val="20000"/>
                        </a:spcBef>
                        <a:spcAft>
                          <a:spcPct val="0"/>
                        </a:spcAft>
                        <a:defRPr>
                          <a:solidFill>
                            <a:schemeClr val="tx1"/>
                          </a:solidFill>
                          <a:latin typeface="Verdana" panose="020B0604030504040204" pitchFamily="34" charset="0"/>
                        </a:defRPr>
                      </a:lvl7pPr>
                      <a:lvl8pPr fontAlgn="base">
                        <a:spcBef>
                          <a:spcPct val="20000"/>
                        </a:spcBef>
                        <a:spcAft>
                          <a:spcPct val="0"/>
                        </a:spcAft>
                        <a:defRPr>
                          <a:solidFill>
                            <a:schemeClr val="tx1"/>
                          </a:solidFill>
                          <a:latin typeface="Verdana" panose="020B0604030504040204" pitchFamily="34" charset="0"/>
                        </a:defRPr>
                      </a:lvl8pPr>
                      <a:lvl9pPr fontAlgn="base">
                        <a:spcBef>
                          <a:spcPct val="20000"/>
                        </a:spcBef>
                        <a:spcAft>
                          <a:spcPct val="0"/>
                        </a:spcAft>
                        <a:defRPr>
                          <a:solidFill>
                            <a:schemeClr val="tx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900" u="none" strike="noStrike" cap="none" normalizeH="0" baseline="0" smtClean="0">
                          <a:ln>
                            <a:noFill/>
                          </a:ln>
                          <a:effectLst/>
                        </a:rPr>
                        <a:t>ЎзДЕФ</a:t>
                      </a:r>
                      <a:endParaRPr kumimoji="0" lang="uz-Cyrl-UZ" sz="3200" b="0" i="0" u="none" strike="noStrike" cap="none" normalizeH="0" baseline="0" smtClean="0">
                        <a:ln>
                          <a:noFill/>
                        </a:ln>
                        <a:solidFill>
                          <a:schemeClr val="tx1"/>
                        </a:solidFill>
                        <a:effectLst/>
                        <a:latin typeface="Arial" panose="020B0604020202020204" pitchFamily="34" charset="0"/>
                      </a:endParaRPr>
                    </a:p>
                  </a:txBody>
                  <a:tcPr marT="45715" marB="45715" anchor="ctr" horzOverflow="overflow"/>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Verdana" panose="020B0604030504040204" pitchFamily="34" charset="0"/>
                        </a:defRPr>
                      </a:lvl2pPr>
                      <a:lvl3pPr>
                        <a:spcBef>
                          <a:spcPct val="20000"/>
                        </a:spcBef>
                        <a:defRPr sz="2000">
                          <a:solidFill>
                            <a:schemeClr val="tx1"/>
                          </a:solidFill>
                          <a:latin typeface="Verdana" panose="020B0604030504040204" pitchFamily="34" charset="0"/>
                        </a:defRPr>
                      </a:lvl3pPr>
                      <a:lvl4pPr>
                        <a:spcBef>
                          <a:spcPct val="20000"/>
                        </a:spcBef>
                        <a:defRPr>
                          <a:solidFill>
                            <a:schemeClr val="tx1"/>
                          </a:solidFill>
                          <a:latin typeface="Verdana" panose="020B0604030504040204" pitchFamily="34" charset="0"/>
                        </a:defRPr>
                      </a:lvl4pPr>
                      <a:lvl5pPr>
                        <a:spcBef>
                          <a:spcPct val="20000"/>
                        </a:spcBef>
                        <a:defRPr>
                          <a:solidFill>
                            <a:schemeClr val="tx1"/>
                          </a:solidFill>
                          <a:latin typeface="Verdana" panose="020B0604030504040204" pitchFamily="34" charset="0"/>
                        </a:defRPr>
                      </a:lvl5pPr>
                      <a:lvl6pPr fontAlgn="base">
                        <a:spcBef>
                          <a:spcPct val="20000"/>
                        </a:spcBef>
                        <a:spcAft>
                          <a:spcPct val="0"/>
                        </a:spcAft>
                        <a:defRPr>
                          <a:solidFill>
                            <a:schemeClr val="tx1"/>
                          </a:solidFill>
                          <a:latin typeface="Verdana" panose="020B0604030504040204" pitchFamily="34" charset="0"/>
                        </a:defRPr>
                      </a:lvl6pPr>
                      <a:lvl7pPr fontAlgn="base">
                        <a:spcBef>
                          <a:spcPct val="20000"/>
                        </a:spcBef>
                        <a:spcAft>
                          <a:spcPct val="0"/>
                        </a:spcAft>
                        <a:defRPr>
                          <a:solidFill>
                            <a:schemeClr val="tx1"/>
                          </a:solidFill>
                          <a:latin typeface="Verdana" panose="020B0604030504040204" pitchFamily="34" charset="0"/>
                        </a:defRPr>
                      </a:lvl7pPr>
                      <a:lvl8pPr fontAlgn="base">
                        <a:spcBef>
                          <a:spcPct val="20000"/>
                        </a:spcBef>
                        <a:spcAft>
                          <a:spcPct val="0"/>
                        </a:spcAft>
                        <a:defRPr>
                          <a:solidFill>
                            <a:schemeClr val="tx1"/>
                          </a:solidFill>
                          <a:latin typeface="Verdana" panose="020B0604030504040204" pitchFamily="34" charset="0"/>
                        </a:defRPr>
                      </a:lvl8pPr>
                      <a:lvl9pPr fontAlgn="base">
                        <a:spcBef>
                          <a:spcPct val="20000"/>
                        </a:spcBef>
                        <a:spcAft>
                          <a:spcPct val="0"/>
                        </a:spcAft>
                        <a:defRPr>
                          <a:solidFill>
                            <a:schemeClr val="tx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900" u="none" strike="noStrike" cap="none" normalizeH="0" baseline="0" smtClean="0">
                          <a:ln>
                            <a:noFill/>
                          </a:ln>
                          <a:effectLst/>
                        </a:rPr>
                        <a:t>6,0-6,5 л/га</a:t>
                      </a:r>
                      <a:endParaRPr kumimoji="0" lang="uz-Cyrl-UZ" sz="3200" b="0" i="0" u="none" strike="noStrike" cap="none" normalizeH="0" baseline="0" smtClean="0">
                        <a:ln>
                          <a:noFill/>
                        </a:ln>
                        <a:solidFill>
                          <a:schemeClr val="tx1"/>
                        </a:solidFill>
                        <a:effectLst/>
                        <a:latin typeface="Arial" panose="020B0604020202020204" pitchFamily="34" charset="0"/>
                      </a:endParaRPr>
                    </a:p>
                  </a:txBody>
                  <a:tcPr marT="45715" marB="45715" anchor="ctr" horzOverflow="overflow"/>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Verdana" panose="020B0604030504040204" pitchFamily="34" charset="0"/>
                        </a:defRPr>
                      </a:lvl2pPr>
                      <a:lvl3pPr>
                        <a:spcBef>
                          <a:spcPct val="20000"/>
                        </a:spcBef>
                        <a:defRPr sz="2000">
                          <a:solidFill>
                            <a:schemeClr val="tx1"/>
                          </a:solidFill>
                          <a:latin typeface="Verdana" panose="020B0604030504040204" pitchFamily="34" charset="0"/>
                        </a:defRPr>
                      </a:lvl3pPr>
                      <a:lvl4pPr>
                        <a:spcBef>
                          <a:spcPct val="20000"/>
                        </a:spcBef>
                        <a:defRPr>
                          <a:solidFill>
                            <a:schemeClr val="tx1"/>
                          </a:solidFill>
                          <a:latin typeface="Verdana" panose="020B0604030504040204" pitchFamily="34" charset="0"/>
                        </a:defRPr>
                      </a:lvl4pPr>
                      <a:lvl5pPr>
                        <a:spcBef>
                          <a:spcPct val="20000"/>
                        </a:spcBef>
                        <a:defRPr>
                          <a:solidFill>
                            <a:schemeClr val="tx1"/>
                          </a:solidFill>
                          <a:latin typeface="Verdana" panose="020B0604030504040204" pitchFamily="34" charset="0"/>
                        </a:defRPr>
                      </a:lvl5pPr>
                      <a:lvl6pPr fontAlgn="base">
                        <a:spcBef>
                          <a:spcPct val="20000"/>
                        </a:spcBef>
                        <a:spcAft>
                          <a:spcPct val="0"/>
                        </a:spcAft>
                        <a:defRPr>
                          <a:solidFill>
                            <a:schemeClr val="tx1"/>
                          </a:solidFill>
                          <a:latin typeface="Verdana" panose="020B0604030504040204" pitchFamily="34" charset="0"/>
                        </a:defRPr>
                      </a:lvl6pPr>
                      <a:lvl7pPr fontAlgn="base">
                        <a:spcBef>
                          <a:spcPct val="20000"/>
                        </a:spcBef>
                        <a:spcAft>
                          <a:spcPct val="0"/>
                        </a:spcAft>
                        <a:defRPr>
                          <a:solidFill>
                            <a:schemeClr val="tx1"/>
                          </a:solidFill>
                          <a:latin typeface="Verdana" panose="020B0604030504040204" pitchFamily="34" charset="0"/>
                        </a:defRPr>
                      </a:lvl7pPr>
                      <a:lvl8pPr fontAlgn="base">
                        <a:spcBef>
                          <a:spcPct val="20000"/>
                        </a:spcBef>
                        <a:spcAft>
                          <a:spcPct val="0"/>
                        </a:spcAft>
                        <a:defRPr>
                          <a:solidFill>
                            <a:schemeClr val="tx1"/>
                          </a:solidFill>
                          <a:latin typeface="Verdana" panose="020B0604030504040204" pitchFamily="34" charset="0"/>
                        </a:defRPr>
                      </a:lvl8pPr>
                      <a:lvl9pPr fontAlgn="base">
                        <a:spcBef>
                          <a:spcPct val="20000"/>
                        </a:spcBef>
                        <a:spcAft>
                          <a:spcPct val="0"/>
                        </a:spcAft>
                        <a:defRPr>
                          <a:solidFill>
                            <a:schemeClr val="tx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900" u="none" strike="noStrike" cap="none" normalizeH="0" baseline="0" smtClean="0">
                          <a:ln>
                            <a:noFill/>
                          </a:ln>
                          <a:effectLst/>
                        </a:rPr>
                        <a:t>7,0-7,5 л/га</a:t>
                      </a:r>
                      <a:endParaRPr kumimoji="0" lang="uz-Cyrl-UZ" sz="3200" b="0" i="0" u="none" strike="noStrike" cap="none" normalizeH="0" baseline="0" smtClean="0">
                        <a:ln>
                          <a:noFill/>
                        </a:ln>
                        <a:solidFill>
                          <a:schemeClr val="tx1"/>
                        </a:solidFill>
                        <a:effectLst/>
                        <a:latin typeface="Arial" panose="020B0604020202020204" pitchFamily="34" charset="0"/>
                      </a:endParaRPr>
                    </a:p>
                  </a:txBody>
                  <a:tcPr marT="45715" marB="45715" anchor="ctr" horzOverflow="overflow"/>
                </a:tc>
                <a:extLst>
                  <a:ext uri="{0D108BD9-81ED-4DB2-BD59-A6C34878D82A}">
                    <a16:rowId xmlns:a16="http://schemas.microsoft.com/office/drawing/2014/main" val="10002"/>
                  </a:ext>
                </a:extLst>
              </a:tr>
              <a:tr h="670519">
                <a:tc vMerge="1">
                  <a:txBody>
                    <a:bodyPr/>
                    <a:lstStyle/>
                    <a:p>
                      <a:endParaRPr lang="ru-RU"/>
                    </a:p>
                  </a:txBody>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Verdana" panose="020B0604030504040204" pitchFamily="34" charset="0"/>
                        </a:defRPr>
                      </a:lvl2pPr>
                      <a:lvl3pPr>
                        <a:spcBef>
                          <a:spcPct val="20000"/>
                        </a:spcBef>
                        <a:defRPr sz="2000">
                          <a:solidFill>
                            <a:schemeClr val="tx1"/>
                          </a:solidFill>
                          <a:latin typeface="Verdana" panose="020B0604030504040204" pitchFamily="34" charset="0"/>
                        </a:defRPr>
                      </a:lvl3pPr>
                      <a:lvl4pPr>
                        <a:spcBef>
                          <a:spcPct val="20000"/>
                        </a:spcBef>
                        <a:defRPr>
                          <a:solidFill>
                            <a:schemeClr val="tx1"/>
                          </a:solidFill>
                          <a:latin typeface="Verdana" panose="020B0604030504040204" pitchFamily="34" charset="0"/>
                        </a:defRPr>
                      </a:lvl4pPr>
                      <a:lvl5pPr>
                        <a:spcBef>
                          <a:spcPct val="20000"/>
                        </a:spcBef>
                        <a:defRPr>
                          <a:solidFill>
                            <a:schemeClr val="tx1"/>
                          </a:solidFill>
                          <a:latin typeface="Verdana" panose="020B0604030504040204" pitchFamily="34" charset="0"/>
                        </a:defRPr>
                      </a:lvl5pPr>
                      <a:lvl6pPr fontAlgn="base">
                        <a:spcBef>
                          <a:spcPct val="20000"/>
                        </a:spcBef>
                        <a:spcAft>
                          <a:spcPct val="0"/>
                        </a:spcAft>
                        <a:defRPr>
                          <a:solidFill>
                            <a:schemeClr val="tx1"/>
                          </a:solidFill>
                          <a:latin typeface="Verdana" panose="020B0604030504040204" pitchFamily="34" charset="0"/>
                        </a:defRPr>
                      </a:lvl6pPr>
                      <a:lvl7pPr fontAlgn="base">
                        <a:spcBef>
                          <a:spcPct val="20000"/>
                        </a:spcBef>
                        <a:spcAft>
                          <a:spcPct val="0"/>
                        </a:spcAft>
                        <a:defRPr>
                          <a:solidFill>
                            <a:schemeClr val="tx1"/>
                          </a:solidFill>
                          <a:latin typeface="Verdana" panose="020B0604030504040204" pitchFamily="34" charset="0"/>
                        </a:defRPr>
                      </a:lvl7pPr>
                      <a:lvl8pPr fontAlgn="base">
                        <a:spcBef>
                          <a:spcPct val="20000"/>
                        </a:spcBef>
                        <a:spcAft>
                          <a:spcPct val="0"/>
                        </a:spcAft>
                        <a:defRPr>
                          <a:solidFill>
                            <a:schemeClr val="tx1"/>
                          </a:solidFill>
                          <a:latin typeface="Verdana" panose="020B0604030504040204" pitchFamily="34" charset="0"/>
                        </a:defRPr>
                      </a:lvl8pPr>
                      <a:lvl9pPr fontAlgn="base">
                        <a:spcBef>
                          <a:spcPct val="20000"/>
                        </a:spcBef>
                        <a:spcAft>
                          <a:spcPct val="0"/>
                        </a:spcAft>
                        <a:defRPr>
                          <a:solidFill>
                            <a:schemeClr val="tx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900" u="none" strike="noStrike" cap="none" normalizeH="0" baseline="0" smtClean="0">
                          <a:ln>
                            <a:noFill/>
                          </a:ln>
                          <a:effectLst/>
                        </a:rPr>
                        <a:t>Супер ХМД с</a:t>
                      </a:r>
                      <a:endParaRPr kumimoji="0" lang="uz-Cyrl-UZ" sz="3200" b="0" i="0" u="none" strike="noStrike" cap="none" normalizeH="0" baseline="0" smtClean="0">
                        <a:ln>
                          <a:noFill/>
                        </a:ln>
                        <a:solidFill>
                          <a:schemeClr val="tx1"/>
                        </a:solidFill>
                        <a:effectLst/>
                        <a:latin typeface="Arial" panose="020B0604020202020204" pitchFamily="34" charset="0"/>
                      </a:endParaRPr>
                    </a:p>
                  </a:txBody>
                  <a:tcPr marT="45715" marB="45715" anchor="ctr" horzOverflow="overflow"/>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Verdana" panose="020B0604030504040204" pitchFamily="34" charset="0"/>
                        </a:defRPr>
                      </a:lvl2pPr>
                      <a:lvl3pPr>
                        <a:spcBef>
                          <a:spcPct val="20000"/>
                        </a:spcBef>
                        <a:defRPr sz="2000">
                          <a:solidFill>
                            <a:schemeClr val="tx1"/>
                          </a:solidFill>
                          <a:latin typeface="Verdana" panose="020B0604030504040204" pitchFamily="34" charset="0"/>
                        </a:defRPr>
                      </a:lvl3pPr>
                      <a:lvl4pPr>
                        <a:spcBef>
                          <a:spcPct val="20000"/>
                        </a:spcBef>
                        <a:defRPr>
                          <a:solidFill>
                            <a:schemeClr val="tx1"/>
                          </a:solidFill>
                          <a:latin typeface="Verdana" panose="020B0604030504040204" pitchFamily="34" charset="0"/>
                        </a:defRPr>
                      </a:lvl4pPr>
                      <a:lvl5pPr>
                        <a:spcBef>
                          <a:spcPct val="20000"/>
                        </a:spcBef>
                        <a:defRPr>
                          <a:solidFill>
                            <a:schemeClr val="tx1"/>
                          </a:solidFill>
                          <a:latin typeface="Verdana" panose="020B0604030504040204" pitchFamily="34" charset="0"/>
                        </a:defRPr>
                      </a:lvl5pPr>
                      <a:lvl6pPr fontAlgn="base">
                        <a:spcBef>
                          <a:spcPct val="20000"/>
                        </a:spcBef>
                        <a:spcAft>
                          <a:spcPct val="0"/>
                        </a:spcAft>
                        <a:defRPr>
                          <a:solidFill>
                            <a:schemeClr val="tx1"/>
                          </a:solidFill>
                          <a:latin typeface="Verdana" panose="020B0604030504040204" pitchFamily="34" charset="0"/>
                        </a:defRPr>
                      </a:lvl6pPr>
                      <a:lvl7pPr fontAlgn="base">
                        <a:spcBef>
                          <a:spcPct val="20000"/>
                        </a:spcBef>
                        <a:spcAft>
                          <a:spcPct val="0"/>
                        </a:spcAft>
                        <a:defRPr>
                          <a:solidFill>
                            <a:schemeClr val="tx1"/>
                          </a:solidFill>
                          <a:latin typeface="Verdana" panose="020B0604030504040204" pitchFamily="34" charset="0"/>
                        </a:defRPr>
                      </a:lvl7pPr>
                      <a:lvl8pPr fontAlgn="base">
                        <a:spcBef>
                          <a:spcPct val="20000"/>
                        </a:spcBef>
                        <a:spcAft>
                          <a:spcPct val="0"/>
                        </a:spcAft>
                        <a:defRPr>
                          <a:solidFill>
                            <a:schemeClr val="tx1"/>
                          </a:solidFill>
                          <a:latin typeface="Verdana" panose="020B0604030504040204" pitchFamily="34" charset="0"/>
                        </a:defRPr>
                      </a:lvl8pPr>
                      <a:lvl9pPr fontAlgn="base">
                        <a:spcBef>
                          <a:spcPct val="20000"/>
                        </a:spcBef>
                        <a:spcAft>
                          <a:spcPct val="0"/>
                        </a:spcAft>
                        <a:defRPr>
                          <a:solidFill>
                            <a:schemeClr val="tx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900" u="none" strike="noStrike" cap="none" normalizeH="0" baseline="0" smtClean="0">
                          <a:ln>
                            <a:noFill/>
                          </a:ln>
                          <a:effectLst/>
                        </a:rPr>
                        <a:t>6,5-7,0 л/га</a:t>
                      </a:r>
                      <a:endParaRPr kumimoji="0" lang="uz-Cyrl-UZ" sz="3200" b="0" i="0" u="none" strike="noStrike" cap="none" normalizeH="0" baseline="0" smtClean="0">
                        <a:ln>
                          <a:noFill/>
                        </a:ln>
                        <a:solidFill>
                          <a:schemeClr val="tx1"/>
                        </a:solidFill>
                        <a:effectLst/>
                        <a:latin typeface="Arial" panose="020B0604020202020204" pitchFamily="34" charset="0"/>
                      </a:endParaRPr>
                    </a:p>
                  </a:txBody>
                  <a:tcPr marT="45715" marB="45715" anchor="ctr" horzOverflow="overflow"/>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Verdana" panose="020B0604030504040204" pitchFamily="34" charset="0"/>
                        </a:defRPr>
                      </a:lvl2pPr>
                      <a:lvl3pPr>
                        <a:spcBef>
                          <a:spcPct val="20000"/>
                        </a:spcBef>
                        <a:defRPr sz="2000">
                          <a:solidFill>
                            <a:schemeClr val="tx1"/>
                          </a:solidFill>
                          <a:latin typeface="Verdana" panose="020B0604030504040204" pitchFamily="34" charset="0"/>
                        </a:defRPr>
                      </a:lvl3pPr>
                      <a:lvl4pPr>
                        <a:spcBef>
                          <a:spcPct val="20000"/>
                        </a:spcBef>
                        <a:defRPr>
                          <a:solidFill>
                            <a:schemeClr val="tx1"/>
                          </a:solidFill>
                          <a:latin typeface="Verdana" panose="020B0604030504040204" pitchFamily="34" charset="0"/>
                        </a:defRPr>
                      </a:lvl4pPr>
                      <a:lvl5pPr>
                        <a:spcBef>
                          <a:spcPct val="20000"/>
                        </a:spcBef>
                        <a:defRPr>
                          <a:solidFill>
                            <a:schemeClr val="tx1"/>
                          </a:solidFill>
                          <a:latin typeface="Verdana" panose="020B0604030504040204" pitchFamily="34" charset="0"/>
                        </a:defRPr>
                      </a:lvl5pPr>
                      <a:lvl6pPr fontAlgn="base">
                        <a:spcBef>
                          <a:spcPct val="20000"/>
                        </a:spcBef>
                        <a:spcAft>
                          <a:spcPct val="0"/>
                        </a:spcAft>
                        <a:defRPr>
                          <a:solidFill>
                            <a:schemeClr val="tx1"/>
                          </a:solidFill>
                          <a:latin typeface="Verdana" panose="020B0604030504040204" pitchFamily="34" charset="0"/>
                        </a:defRPr>
                      </a:lvl6pPr>
                      <a:lvl7pPr fontAlgn="base">
                        <a:spcBef>
                          <a:spcPct val="20000"/>
                        </a:spcBef>
                        <a:spcAft>
                          <a:spcPct val="0"/>
                        </a:spcAft>
                        <a:defRPr>
                          <a:solidFill>
                            <a:schemeClr val="tx1"/>
                          </a:solidFill>
                          <a:latin typeface="Verdana" panose="020B0604030504040204" pitchFamily="34" charset="0"/>
                        </a:defRPr>
                      </a:lvl7pPr>
                      <a:lvl8pPr fontAlgn="base">
                        <a:spcBef>
                          <a:spcPct val="20000"/>
                        </a:spcBef>
                        <a:spcAft>
                          <a:spcPct val="0"/>
                        </a:spcAft>
                        <a:defRPr>
                          <a:solidFill>
                            <a:schemeClr val="tx1"/>
                          </a:solidFill>
                          <a:latin typeface="Verdana" panose="020B0604030504040204" pitchFamily="34" charset="0"/>
                        </a:defRPr>
                      </a:lvl8pPr>
                      <a:lvl9pPr fontAlgn="base">
                        <a:spcBef>
                          <a:spcPct val="20000"/>
                        </a:spcBef>
                        <a:spcAft>
                          <a:spcPct val="0"/>
                        </a:spcAft>
                        <a:defRPr>
                          <a:solidFill>
                            <a:schemeClr val="tx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900" u="none" strike="noStrike" cap="none" normalizeH="0" baseline="0" smtClean="0">
                          <a:ln>
                            <a:noFill/>
                          </a:ln>
                          <a:effectLst/>
                        </a:rPr>
                        <a:t>7,0 –8,0 л/га</a:t>
                      </a:r>
                      <a:endParaRPr kumimoji="0" lang="uz-Cyrl-UZ" sz="3200" b="0" i="0" u="none" strike="noStrike" cap="none" normalizeH="0" baseline="0" smtClean="0">
                        <a:ln>
                          <a:noFill/>
                        </a:ln>
                        <a:solidFill>
                          <a:schemeClr val="tx1"/>
                        </a:solidFill>
                        <a:effectLst/>
                        <a:latin typeface="Arial" panose="020B0604020202020204" pitchFamily="34" charset="0"/>
                      </a:endParaRPr>
                    </a:p>
                  </a:txBody>
                  <a:tcPr marT="45715" marB="45715" anchor="ctr" horzOverflow="overflow"/>
                </a:tc>
                <a:extLst>
                  <a:ext uri="{0D108BD9-81ED-4DB2-BD59-A6C34878D82A}">
                    <a16:rowId xmlns:a16="http://schemas.microsoft.com/office/drawing/2014/main" val="10003"/>
                  </a:ext>
                </a:extLst>
              </a:tr>
              <a:tr h="1349653">
                <a:tc vMerge="1">
                  <a:txBody>
                    <a:bodyPr/>
                    <a:lstStyle/>
                    <a:p>
                      <a:endParaRPr lang="ru-RU"/>
                    </a:p>
                  </a:txBody>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Verdana" panose="020B0604030504040204" pitchFamily="34" charset="0"/>
                        </a:defRPr>
                      </a:lvl2pPr>
                      <a:lvl3pPr>
                        <a:spcBef>
                          <a:spcPct val="20000"/>
                        </a:spcBef>
                        <a:defRPr sz="2000">
                          <a:solidFill>
                            <a:schemeClr val="tx1"/>
                          </a:solidFill>
                          <a:latin typeface="Verdana" panose="020B0604030504040204" pitchFamily="34" charset="0"/>
                        </a:defRPr>
                      </a:lvl3pPr>
                      <a:lvl4pPr>
                        <a:spcBef>
                          <a:spcPct val="20000"/>
                        </a:spcBef>
                        <a:defRPr>
                          <a:solidFill>
                            <a:schemeClr val="tx1"/>
                          </a:solidFill>
                          <a:latin typeface="Verdana" panose="020B0604030504040204" pitchFamily="34" charset="0"/>
                        </a:defRPr>
                      </a:lvl4pPr>
                      <a:lvl5pPr>
                        <a:spcBef>
                          <a:spcPct val="20000"/>
                        </a:spcBef>
                        <a:defRPr>
                          <a:solidFill>
                            <a:schemeClr val="tx1"/>
                          </a:solidFill>
                          <a:latin typeface="Verdana" panose="020B0604030504040204" pitchFamily="34" charset="0"/>
                        </a:defRPr>
                      </a:lvl5pPr>
                      <a:lvl6pPr fontAlgn="base">
                        <a:spcBef>
                          <a:spcPct val="20000"/>
                        </a:spcBef>
                        <a:spcAft>
                          <a:spcPct val="0"/>
                        </a:spcAft>
                        <a:defRPr>
                          <a:solidFill>
                            <a:schemeClr val="tx1"/>
                          </a:solidFill>
                          <a:latin typeface="Verdana" panose="020B0604030504040204" pitchFamily="34" charset="0"/>
                        </a:defRPr>
                      </a:lvl6pPr>
                      <a:lvl7pPr fontAlgn="base">
                        <a:spcBef>
                          <a:spcPct val="20000"/>
                        </a:spcBef>
                        <a:spcAft>
                          <a:spcPct val="0"/>
                        </a:spcAft>
                        <a:defRPr>
                          <a:solidFill>
                            <a:schemeClr val="tx1"/>
                          </a:solidFill>
                          <a:latin typeface="Verdana" panose="020B0604030504040204" pitchFamily="34" charset="0"/>
                        </a:defRPr>
                      </a:lvl7pPr>
                      <a:lvl8pPr fontAlgn="base">
                        <a:spcBef>
                          <a:spcPct val="20000"/>
                        </a:spcBef>
                        <a:spcAft>
                          <a:spcPct val="0"/>
                        </a:spcAft>
                        <a:defRPr>
                          <a:solidFill>
                            <a:schemeClr val="tx1"/>
                          </a:solidFill>
                          <a:latin typeface="Verdana" panose="020B0604030504040204" pitchFamily="34" charset="0"/>
                        </a:defRPr>
                      </a:lvl8pPr>
                      <a:lvl9pPr fontAlgn="base">
                        <a:spcBef>
                          <a:spcPct val="20000"/>
                        </a:spcBef>
                        <a:spcAft>
                          <a:spcPct val="0"/>
                        </a:spcAft>
                        <a:defRPr>
                          <a:solidFill>
                            <a:schemeClr val="tx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900" u="none" strike="noStrike" cap="none" normalizeH="0" baseline="0" smtClean="0">
                          <a:ln>
                            <a:noFill/>
                          </a:ln>
                          <a:effectLst/>
                        </a:rPr>
                        <a:t>ПолиДЕФ</a:t>
                      </a:r>
                      <a:endParaRPr kumimoji="0" lang="uz-Cyrl-UZ" sz="3200" b="0" i="0" u="none" strike="noStrike" cap="none" normalizeH="0" baseline="0" smtClean="0">
                        <a:ln>
                          <a:noFill/>
                        </a:ln>
                        <a:solidFill>
                          <a:schemeClr val="tx1"/>
                        </a:solidFill>
                        <a:effectLst/>
                        <a:latin typeface="Arial" panose="020B0604020202020204" pitchFamily="34" charset="0"/>
                      </a:endParaRPr>
                    </a:p>
                  </a:txBody>
                  <a:tcPr marT="45715" marB="45715" anchor="ctr" horzOverflow="overflow"/>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Verdana" panose="020B0604030504040204" pitchFamily="34" charset="0"/>
                        </a:defRPr>
                      </a:lvl2pPr>
                      <a:lvl3pPr>
                        <a:spcBef>
                          <a:spcPct val="20000"/>
                        </a:spcBef>
                        <a:defRPr sz="2000">
                          <a:solidFill>
                            <a:schemeClr val="tx1"/>
                          </a:solidFill>
                          <a:latin typeface="Verdana" panose="020B0604030504040204" pitchFamily="34" charset="0"/>
                        </a:defRPr>
                      </a:lvl3pPr>
                      <a:lvl4pPr>
                        <a:spcBef>
                          <a:spcPct val="20000"/>
                        </a:spcBef>
                        <a:defRPr>
                          <a:solidFill>
                            <a:schemeClr val="tx1"/>
                          </a:solidFill>
                          <a:latin typeface="Verdana" panose="020B0604030504040204" pitchFamily="34" charset="0"/>
                        </a:defRPr>
                      </a:lvl4pPr>
                      <a:lvl5pPr>
                        <a:spcBef>
                          <a:spcPct val="20000"/>
                        </a:spcBef>
                        <a:defRPr>
                          <a:solidFill>
                            <a:schemeClr val="tx1"/>
                          </a:solidFill>
                          <a:latin typeface="Verdana" panose="020B0604030504040204" pitchFamily="34" charset="0"/>
                        </a:defRPr>
                      </a:lvl5pPr>
                      <a:lvl6pPr fontAlgn="base">
                        <a:spcBef>
                          <a:spcPct val="20000"/>
                        </a:spcBef>
                        <a:spcAft>
                          <a:spcPct val="0"/>
                        </a:spcAft>
                        <a:defRPr>
                          <a:solidFill>
                            <a:schemeClr val="tx1"/>
                          </a:solidFill>
                          <a:latin typeface="Verdana" panose="020B0604030504040204" pitchFamily="34" charset="0"/>
                        </a:defRPr>
                      </a:lvl6pPr>
                      <a:lvl7pPr fontAlgn="base">
                        <a:spcBef>
                          <a:spcPct val="20000"/>
                        </a:spcBef>
                        <a:spcAft>
                          <a:spcPct val="0"/>
                        </a:spcAft>
                        <a:defRPr>
                          <a:solidFill>
                            <a:schemeClr val="tx1"/>
                          </a:solidFill>
                          <a:latin typeface="Verdana" panose="020B0604030504040204" pitchFamily="34" charset="0"/>
                        </a:defRPr>
                      </a:lvl7pPr>
                      <a:lvl8pPr fontAlgn="base">
                        <a:spcBef>
                          <a:spcPct val="20000"/>
                        </a:spcBef>
                        <a:spcAft>
                          <a:spcPct val="0"/>
                        </a:spcAft>
                        <a:defRPr>
                          <a:solidFill>
                            <a:schemeClr val="tx1"/>
                          </a:solidFill>
                          <a:latin typeface="Verdana" panose="020B0604030504040204" pitchFamily="34" charset="0"/>
                        </a:defRPr>
                      </a:lvl8pPr>
                      <a:lvl9pPr fontAlgn="base">
                        <a:spcBef>
                          <a:spcPct val="20000"/>
                        </a:spcBef>
                        <a:spcAft>
                          <a:spcPct val="0"/>
                        </a:spcAft>
                        <a:defRPr>
                          <a:solidFill>
                            <a:schemeClr val="tx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900" u="none" strike="noStrike" cap="none" normalizeH="0" baseline="0" smtClean="0">
                          <a:ln>
                            <a:noFill/>
                          </a:ln>
                          <a:effectLst/>
                        </a:rPr>
                        <a:t>6,0-7,0 л/га</a:t>
                      </a:r>
                      <a:endParaRPr kumimoji="0" lang="uz-Cyrl-UZ" sz="3200" b="0" i="0" u="none" strike="noStrike" cap="none" normalizeH="0" baseline="0" smtClean="0">
                        <a:ln>
                          <a:noFill/>
                        </a:ln>
                        <a:solidFill>
                          <a:schemeClr val="tx1"/>
                        </a:solidFill>
                        <a:effectLst/>
                        <a:latin typeface="Arial" panose="020B0604020202020204" pitchFamily="34" charset="0"/>
                      </a:endParaRPr>
                    </a:p>
                  </a:txBody>
                  <a:tcPr marT="45715" marB="45715" anchor="ctr" horzOverflow="overflow"/>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Verdana" panose="020B0604030504040204" pitchFamily="34" charset="0"/>
                        </a:defRPr>
                      </a:lvl2pPr>
                      <a:lvl3pPr>
                        <a:spcBef>
                          <a:spcPct val="20000"/>
                        </a:spcBef>
                        <a:defRPr sz="2000">
                          <a:solidFill>
                            <a:schemeClr val="tx1"/>
                          </a:solidFill>
                          <a:latin typeface="Verdana" panose="020B0604030504040204" pitchFamily="34" charset="0"/>
                        </a:defRPr>
                      </a:lvl3pPr>
                      <a:lvl4pPr>
                        <a:spcBef>
                          <a:spcPct val="20000"/>
                        </a:spcBef>
                        <a:defRPr>
                          <a:solidFill>
                            <a:schemeClr val="tx1"/>
                          </a:solidFill>
                          <a:latin typeface="Verdana" panose="020B0604030504040204" pitchFamily="34" charset="0"/>
                        </a:defRPr>
                      </a:lvl4pPr>
                      <a:lvl5pPr>
                        <a:spcBef>
                          <a:spcPct val="20000"/>
                        </a:spcBef>
                        <a:defRPr>
                          <a:solidFill>
                            <a:schemeClr val="tx1"/>
                          </a:solidFill>
                          <a:latin typeface="Verdana" panose="020B0604030504040204" pitchFamily="34" charset="0"/>
                        </a:defRPr>
                      </a:lvl5pPr>
                      <a:lvl6pPr fontAlgn="base">
                        <a:spcBef>
                          <a:spcPct val="20000"/>
                        </a:spcBef>
                        <a:spcAft>
                          <a:spcPct val="0"/>
                        </a:spcAft>
                        <a:defRPr>
                          <a:solidFill>
                            <a:schemeClr val="tx1"/>
                          </a:solidFill>
                          <a:latin typeface="Verdana" panose="020B0604030504040204" pitchFamily="34" charset="0"/>
                        </a:defRPr>
                      </a:lvl6pPr>
                      <a:lvl7pPr fontAlgn="base">
                        <a:spcBef>
                          <a:spcPct val="20000"/>
                        </a:spcBef>
                        <a:spcAft>
                          <a:spcPct val="0"/>
                        </a:spcAft>
                        <a:defRPr>
                          <a:solidFill>
                            <a:schemeClr val="tx1"/>
                          </a:solidFill>
                          <a:latin typeface="Verdana" panose="020B0604030504040204" pitchFamily="34" charset="0"/>
                        </a:defRPr>
                      </a:lvl7pPr>
                      <a:lvl8pPr fontAlgn="base">
                        <a:spcBef>
                          <a:spcPct val="20000"/>
                        </a:spcBef>
                        <a:spcAft>
                          <a:spcPct val="0"/>
                        </a:spcAft>
                        <a:defRPr>
                          <a:solidFill>
                            <a:schemeClr val="tx1"/>
                          </a:solidFill>
                          <a:latin typeface="Verdana" panose="020B0604030504040204" pitchFamily="34" charset="0"/>
                        </a:defRPr>
                      </a:lvl8pPr>
                      <a:lvl9pPr fontAlgn="base">
                        <a:spcBef>
                          <a:spcPct val="20000"/>
                        </a:spcBef>
                        <a:spcAft>
                          <a:spcPct val="0"/>
                        </a:spcAft>
                        <a:defRPr>
                          <a:solidFill>
                            <a:schemeClr val="tx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900" u="none" strike="noStrike" cap="none" normalizeH="0" baseline="0" smtClean="0">
                          <a:ln>
                            <a:noFill/>
                          </a:ln>
                          <a:effectLst/>
                        </a:rPr>
                        <a:t>6,5-7,5 л/га</a:t>
                      </a:r>
                      <a:endParaRPr kumimoji="0" lang="uz-Cyrl-UZ" sz="3200" b="0" i="0" u="none" strike="noStrike" cap="none" normalizeH="0" baseline="0" smtClean="0">
                        <a:ln>
                          <a:noFill/>
                        </a:ln>
                        <a:solidFill>
                          <a:schemeClr val="tx1"/>
                        </a:solidFill>
                        <a:effectLst/>
                        <a:latin typeface="Arial" panose="020B0604020202020204" pitchFamily="34" charset="0"/>
                      </a:endParaRPr>
                    </a:p>
                  </a:txBody>
                  <a:tcPr marT="45715" marB="45715" anchor="ctr" horzOverflow="overflow"/>
                </a:tc>
                <a:extLst>
                  <a:ext uri="{0D108BD9-81ED-4DB2-BD59-A6C34878D82A}">
                    <a16:rowId xmlns:a16="http://schemas.microsoft.com/office/drawing/2014/main" val="10004"/>
                  </a:ext>
                </a:extLst>
              </a:tr>
              <a:tr h="380974">
                <a:tc rowSpan="3">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Verdana" panose="020B0604030504040204" pitchFamily="34" charset="0"/>
                        </a:defRPr>
                      </a:lvl2pPr>
                      <a:lvl3pPr>
                        <a:spcBef>
                          <a:spcPct val="20000"/>
                        </a:spcBef>
                        <a:defRPr sz="2000">
                          <a:solidFill>
                            <a:schemeClr val="tx1"/>
                          </a:solidFill>
                          <a:latin typeface="Verdana" panose="020B0604030504040204" pitchFamily="34" charset="0"/>
                        </a:defRPr>
                      </a:lvl3pPr>
                      <a:lvl4pPr>
                        <a:spcBef>
                          <a:spcPct val="20000"/>
                        </a:spcBef>
                        <a:defRPr>
                          <a:solidFill>
                            <a:schemeClr val="tx1"/>
                          </a:solidFill>
                          <a:latin typeface="Verdana" panose="020B0604030504040204" pitchFamily="34" charset="0"/>
                        </a:defRPr>
                      </a:lvl4pPr>
                      <a:lvl5pPr>
                        <a:spcBef>
                          <a:spcPct val="20000"/>
                        </a:spcBef>
                        <a:defRPr>
                          <a:solidFill>
                            <a:schemeClr val="tx1"/>
                          </a:solidFill>
                          <a:latin typeface="Verdana" panose="020B0604030504040204" pitchFamily="34" charset="0"/>
                        </a:defRPr>
                      </a:lvl5pPr>
                      <a:lvl6pPr fontAlgn="base">
                        <a:spcBef>
                          <a:spcPct val="20000"/>
                        </a:spcBef>
                        <a:spcAft>
                          <a:spcPct val="0"/>
                        </a:spcAft>
                        <a:defRPr>
                          <a:solidFill>
                            <a:schemeClr val="tx1"/>
                          </a:solidFill>
                          <a:latin typeface="Verdana" panose="020B0604030504040204" pitchFamily="34" charset="0"/>
                        </a:defRPr>
                      </a:lvl6pPr>
                      <a:lvl7pPr fontAlgn="base">
                        <a:spcBef>
                          <a:spcPct val="20000"/>
                        </a:spcBef>
                        <a:spcAft>
                          <a:spcPct val="0"/>
                        </a:spcAft>
                        <a:defRPr>
                          <a:solidFill>
                            <a:schemeClr val="tx1"/>
                          </a:solidFill>
                          <a:latin typeface="Verdana" panose="020B0604030504040204" pitchFamily="34" charset="0"/>
                        </a:defRPr>
                      </a:lvl7pPr>
                      <a:lvl8pPr fontAlgn="base">
                        <a:spcBef>
                          <a:spcPct val="20000"/>
                        </a:spcBef>
                        <a:spcAft>
                          <a:spcPct val="0"/>
                        </a:spcAft>
                        <a:defRPr>
                          <a:solidFill>
                            <a:schemeClr val="tx1"/>
                          </a:solidFill>
                          <a:latin typeface="Verdana" panose="020B0604030504040204" pitchFamily="34" charset="0"/>
                        </a:defRPr>
                      </a:lvl8pPr>
                      <a:lvl9pPr fontAlgn="base">
                        <a:spcBef>
                          <a:spcPct val="20000"/>
                        </a:spcBef>
                        <a:spcAft>
                          <a:spcPct val="0"/>
                        </a:spcAft>
                        <a:defRPr>
                          <a:solidFill>
                            <a:schemeClr val="tx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sz="1600" u="none" strike="noStrike" cap="none" normalizeH="0" baseline="0" smtClean="0">
                          <a:ln>
                            <a:noFill/>
                          </a:ln>
                          <a:effectLst/>
                        </a:rPr>
                        <a:t>Барг сатҳи катта,  1,5-2 типда шохланадиган ғўза навлари:  Бухоро-6, Бухоро-102, Бухоро-8, Хоразм-127, Хоразм-150, Меҳнат, С-6524</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marT="45715" marB="45715" anchor="ctr" horzOverflow="overflow"/>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Verdana" panose="020B0604030504040204" pitchFamily="34" charset="0"/>
                        </a:defRPr>
                      </a:lvl2pPr>
                      <a:lvl3pPr>
                        <a:spcBef>
                          <a:spcPct val="20000"/>
                        </a:spcBef>
                        <a:defRPr sz="2000">
                          <a:solidFill>
                            <a:schemeClr val="tx1"/>
                          </a:solidFill>
                          <a:latin typeface="Verdana" panose="020B0604030504040204" pitchFamily="34" charset="0"/>
                        </a:defRPr>
                      </a:lvl3pPr>
                      <a:lvl4pPr>
                        <a:spcBef>
                          <a:spcPct val="20000"/>
                        </a:spcBef>
                        <a:defRPr>
                          <a:solidFill>
                            <a:schemeClr val="tx1"/>
                          </a:solidFill>
                          <a:latin typeface="Verdana" panose="020B0604030504040204" pitchFamily="34" charset="0"/>
                        </a:defRPr>
                      </a:lvl4pPr>
                      <a:lvl5pPr>
                        <a:spcBef>
                          <a:spcPct val="20000"/>
                        </a:spcBef>
                        <a:defRPr>
                          <a:solidFill>
                            <a:schemeClr val="tx1"/>
                          </a:solidFill>
                          <a:latin typeface="Verdana" panose="020B0604030504040204" pitchFamily="34" charset="0"/>
                        </a:defRPr>
                      </a:lvl5pPr>
                      <a:lvl6pPr fontAlgn="base">
                        <a:spcBef>
                          <a:spcPct val="20000"/>
                        </a:spcBef>
                        <a:spcAft>
                          <a:spcPct val="0"/>
                        </a:spcAft>
                        <a:defRPr>
                          <a:solidFill>
                            <a:schemeClr val="tx1"/>
                          </a:solidFill>
                          <a:latin typeface="Verdana" panose="020B0604030504040204" pitchFamily="34" charset="0"/>
                        </a:defRPr>
                      </a:lvl6pPr>
                      <a:lvl7pPr fontAlgn="base">
                        <a:spcBef>
                          <a:spcPct val="20000"/>
                        </a:spcBef>
                        <a:spcAft>
                          <a:spcPct val="0"/>
                        </a:spcAft>
                        <a:defRPr>
                          <a:solidFill>
                            <a:schemeClr val="tx1"/>
                          </a:solidFill>
                          <a:latin typeface="Verdana" panose="020B0604030504040204" pitchFamily="34" charset="0"/>
                        </a:defRPr>
                      </a:lvl7pPr>
                      <a:lvl8pPr fontAlgn="base">
                        <a:spcBef>
                          <a:spcPct val="20000"/>
                        </a:spcBef>
                        <a:spcAft>
                          <a:spcPct val="0"/>
                        </a:spcAft>
                        <a:defRPr>
                          <a:solidFill>
                            <a:schemeClr val="tx1"/>
                          </a:solidFill>
                          <a:latin typeface="Verdana" panose="020B0604030504040204" pitchFamily="34" charset="0"/>
                        </a:defRPr>
                      </a:lvl8pPr>
                      <a:lvl9pPr fontAlgn="base">
                        <a:spcBef>
                          <a:spcPct val="20000"/>
                        </a:spcBef>
                        <a:spcAft>
                          <a:spcPct val="0"/>
                        </a:spcAft>
                        <a:defRPr>
                          <a:solidFill>
                            <a:schemeClr val="tx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900" u="none" strike="noStrike" cap="none" normalizeH="0" baseline="0" smtClean="0">
                          <a:ln>
                            <a:noFill/>
                          </a:ln>
                          <a:effectLst/>
                        </a:rPr>
                        <a:t>ЎзДЕФ</a:t>
                      </a:r>
                      <a:endParaRPr kumimoji="0" lang="uz-Cyrl-UZ" sz="3200" b="0" i="0" u="none" strike="noStrike" cap="none" normalizeH="0" baseline="0" smtClean="0">
                        <a:ln>
                          <a:noFill/>
                        </a:ln>
                        <a:solidFill>
                          <a:schemeClr val="tx1"/>
                        </a:solidFill>
                        <a:effectLst/>
                        <a:latin typeface="Arial" panose="020B0604020202020204" pitchFamily="34" charset="0"/>
                      </a:endParaRPr>
                    </a:p>
                  </a:txBody>
                  <a:tcPr marT="45715" marB="45715" anchor="ctr" horzOverflow="overflow"/>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Verdana" panose="020B0604030504040204" pitchFamily="34" charset="0"/>
                        </a:defRPr>
                      </a:lvl2pPr>
                      <a:lvl3pPr>
                        <a:spcBef>
                          <a:spcPct val="20000"/>
                        </a:spcBef>
                        <a:defRPr sz="2000">
                          <a:solidFill>
                            <a:schemeClr val="tx1"/>
                          </a:solidFill>
                          <a:latin typeface="Verdana" panose="020B0604030504040204" pitchFamily="34" charset="0"/>
                        </a:defRPr>
                      </a:lvl3pPr>
                      <a:lvl4pPr>
                        <a:spcBef>
                          <a:spcPct val="20000"/>
                        </a:spcBef>
                        <a:defRPr>
                          <a:solidFill>
                            <a:schemeClr val="tx1"/>
                          </a:solidFill>
                          <a:latin typeface="Verdana" panose="020B0604030504040204" pitchFamily="34" charset="0"/>
                        </a:defRPr>
                      </a:lvl4pPr>
                      <a:lvl5pPr>
                        <a:spcBef>
                          <a:spcPct val="20000"/>
                        </a:spcBef>
                        <a:defRPr>
                          <a:solidFill>
                            <a:schemeClr val="tx1"/>
                          </a:solidFill>
                          <a:latin typeface="Verdana" panose="020B0604030504040204" pitchFamily="34" charset="0"/>
                        </a:defRPr>
                      </a:lvl5pPr>
                      <a:lvl6pPr fontAlgn="base">
                        <a:spcBef>
                          <a:spcPct val="20000"/>
                        </a:spcBef>
                        <a:spcAft>
                          <a:spcPct val="0"/>
                        </a:spcAft>
                        <a:defRPr>
                          <a:solidFill>
                            <a:schemeClr val="tx1"/>
                          </a:solidFill>
                          <a:latin typeface="Verdana" panose="020B0604030504040204" pitchFamily="34" charset="0"/>
                        </a:defRPr>
                      </a:lvl6pPr>
                      <a:lvl7pPr fontAlgn="base">
                        <a:spcBef>
                          <a:spcPct val="20000"/>
                        </a:spcBef>
                        <a:spcAft>
                          <a:spcPct val="0"/>
                        </a:spcAft>
                        <a:defRPr>
                          <a:solidFill>
                            <a:schemeClr val="tx1"/>
                          </a:solidFill>
                          <a:latin typeface="Verdana" panose="020B0604030504040204" pitchFamily="34" charset="0"/>
                        </a:defRPr>
                      </a:lvl7pPr>
                      <a:lvl8pPr fontAlgn="base">
                        <a:spcBef>
                          <a:spcPct val="20000"/>
                        </a:spcBef>
                        <a:spcAft>
                          <a:spcPct val="0"/>
                        </a:spcAft>
                        <a:defRPr>
                          <a:solidFill>
                            <a:schemeClr val="tx1"/>
                          </a:solidFill>
                          <a:latin typeface="Verdana" panose="020B0604030504040204" pitchFamily="34" charset="0"/>
                        </a:defRPr>
                      </a:lvl8pPr>
                      <a:lvl9pPr fontAlgn="base">
                        <a:spcBef>
                          <a:spcPct val="20000"/>
                        </a:spcBef>
                        <a:spcAft>
                          <a:spcPct val="0"/>
                        </a:spcAft>
                        <a:defRPr>
                          <a:solidFill>
                            <a:schemeClr val="tx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900" u="none" strike="noStrike" cap="none" normalizeH="0" baseline="0" smtClean="0">
                          <a:ln>
                            <a:noFill/>
                          </a:ln>
                          <a:effectLst/>
                        </a:rPr>
                        <a:t>6,5-7,5 л/га</a:t>
                      </a:r>
                      <a:endParaRPr kumimoji="0" lang="uz-Cyrl-UZ" sz="3200" b="0" i="0" u="none" strike="noStrike" cap="none" normalizeH="0" baseline="0" smtClean="0">
                        <a:ln>
                          <a:noFill/>
                        </a:ln>
                        <a:solidFill>
                          <a:schemeClr val="tx1"/>
                        </a:solidFill>
                        <a:effectLst/>
                        <a:latin typeface="Arial" panose="020B0604020202020204" pitchFamily="34" charset="0"/>
                      </a:endParaRPr>
                    </a:p>
                  </a:txBody>
                  <a:tcPr marT="45715" marB="45715" anchor="ctr" horzOverflow="overflow"/>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Verdana" panose="020B0604030504040204" pitchFamily="34" charset="0"/>
                        </a:defRPr>
                      </a:lvl2pPr>
                      <a:lvl3pPr>
                        <a:spcBef>
                          <a:spcPct val="20000"/>
                        </a:spcBef>
                        <a:defRPr sz="2000">
                          <a:solidFill>
                            <a:schemeClr val="tx1"/>
                          </a:solidFill>
                          <a:latin typeface="Verdana" panose="020B0604030504040204" pitchFamily="34" charset="0"/>
                        </a:defRPr>
                      </a:lvl3pPr>
                      <a:lvl4pPr>
                        <a:spcBef>
                          <a:spcPct val="20000"/>
                        </a:spcBef>
                        <a:defRPr>
                          <a:solidFill>
                            <a:schemeClr val="tx1"/>
                          </a:solidFill>
                          <a:latin typeface="Verdana" panose="020B0604030504040204" pitchFamily="34" charset="0"/>
                        </a:defRPr>
                      </a:lvl4pPr>
                      <a:lvl5pPr>
                        <a:spcBef>
                          <a:spcPct val="20000"/>
                        </a:spcBef>
                        <a:defRPr>
                          <a:solidFill>
                            <a:schemeClr val="tx1"/>
                          </a:solidFill>
                          <a:latin typeface="Verdana" panose="020B0604030504040204" pitchFamily="34" charset="0"/>
                        </a:defRPr>
                      </a:lvl5pPr>
                      <a:lvl6pPr fontAlgn="base">
                        <a:spcBef>
                          <a:spcPct val="20000"/>
                        </a:spcBef>
                        <a:spcAft>
                          <a:spcPct val="0"/>
                        </a:spcAft>
                        <a:defRPr>
                          <a:solidFill>
                            <a:schemeClr val="tx1"/>
                          </a:solidFill>
                          <a:latin typeface="Verdana" panose="020B0604030504040204" pitchFamily="34" charset="0"/>
                        </a:defRPr>
                      </a:lvl6pPr>
                      <a:lvl7pPr fontAlgn="base">
                        <a:spcBef>
                          <a:spcPct val="20000"/>
                        </a:spcBef>
                        <a:spcAft>
                          <a:spcPct val="0"/>
                        </a:spcAft>
                        <a:defRPr>
                          <a:solidFill>
                            <a:schemeClr val="tx1"/>
                          </a:solidFill>
                          <a:latin typeface="Verdana" panose="020B0604030504040204" pitchFamily="34" charset="0"/>
                        </a:defRPr>
                      </a:lvl7pPr>
                      <a:lvl8pPr fontAlgn="base">
                        <a:spcBef>
                          <a:spcPct val="20000"/>
                        </a:spcBef>
                        <a:spcAft>
                          <a:spcPct val="0"/>
                        </a:spcAft>
                        <a:defRPr>
                          <a:solidFill>
                            <a:schemeClr val="tx1"/>
                          </a:solidFill>
                          <a:latin typeface="Verdana" panose="020B0604030504040204" pitchFamily="34" charset="0"/>
                        </a:defRPr>
                      </a:lvl8pPr>
                      <a:lvl9pPr fontAlgn="base">
                        <a:spcBef>
                          <a:spcPct val="20000"/>
                        </a:spcBef>
                        <a:spcAft>
                          <a:spcPct val="0"/>
                        </a:spcAft>
                        <a:defRPr>
                          <a:solidFill>
                            <a:schemeClr val="tx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900" u="none" strike="noStrike" cap="none" normalizeH="0" baseline="0" smtClean="0">
                          <a:ln>
                            <a:noFill/>
                          </a:ln>
                          <a:effectLst/>
                        </a:rPr>
                        <a:t>7,5-8,0 л/га</a:t>
                      </a:r>
                      <a:endParaRPr kumimoji="0" lang="uz-Cyrl-UZ" sz="3200" b="0" i="0" u="none" strike="noStrike" cap="none" normalizeH="0" baseline="0" smtClean="0">
                        <a:ln>
                          <a:noFill/>
                        </a:ln>
                        <a:solidFill>
                          <a:schemeClr val="tx1"/>
                        </a:solidFill>
                        <a:effectLst/>
                        <a:latin typeface="Arial" panose="020B0604020202020204" pitchFamily="34" charset="0"/>
                      </a:endParaRPr>
                    </a:p>
                  </a:txBody>
                  <a:tcPr marT="45715" marB="45715" anchor="ctr" horzOverflow="overflow"/>
                </a:tc>
                <a:extLst>
                  <a:ext uri="{0D108BD9-81ED-4DB2-BD59-A6C34878D82A}">
                    <a16:rowId xmlns:a16="http://schemas.microsoft.com/office/drawing/2014/main" val="10005"/>
                  </a:ext>
                </a:extLst>
              </a:tr>
              <a:tr h="670519">
                <a:tc vMerge="1">
                  <a:txBody>
                    <a:bodyPr/>
                    <a:lstStyle/>
                    <a:p>
                      <a:endParaRPr lang="ru-RU"/>
                    </a:p>
                  </a:txBody>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Verdana" panose="020B0604030504040204" pitchFamily="34" charset="0"/>
                        </a:defRPr>
                      </a:lvl2pPr>
                      <a:lvl3pPr>
                        <a:spcBef>
                          <a:spcPct val="20000"/>
                        </a:spcBef>
                        <a:defRPr sz="2000">
                          <a:solidFill>
                            <a:schemeClr val="tx1"/>
                          </a:solidFill>
                          <a:latin typeface="Verdana" panose="020B0604030504040204" pitchFamily="34" charset="0"/>
                        </a:defRPr>
                      </a:lvl3pPr>
                      <a:lvl4pPr>
                        <a:spcBef>
                          <a:spcPct val="20000"/>
                        </a:spcBef>
                        <a:defRPr>
                          <a:solidFill>
                            <a:schemeClr val="tx1"/>
                          </a:solidFill>
                          <a:latin typeface="Verdana" panose="020B0604030504040204" pitchFamily="34" charset="0"/>
                        </a:defRPr>
                      </a:lvl4pPr>
                      <a:lvl5pPr>
                        <a:spcBef>
                          <a:spcPct val="20000"/>
                        </a:spcBef>
                        <a:defRPr>
                          <a:solidFill>
                            <a:schemeClr val="tx1"/>
                          </a:solidFill>
                          <a:latin typeface="Verdana" panose="020B0604030504040204" pitchFamily="34" charset="0"/>
                        </a:defRPr>
                      </a:lvl5pPr>
                      <a:lvl6pPr fontAlgn="base">
                        <a:spcBef>
                          <a:spcPct val="20000"/>
                        </a:spcBef>
                        <a:spcAft>
                          <a:spcPct val="0"/>
                        </a:spcAft>
                        <a:defRPr>
                          <a:solidFill>
                            <a:schemeClr val="tx1"/>
                          </a:solidFill>
                          <a:latin typeface="Verdana" panose="020B0604030504040204" pitchFamily="34" charset="0"/>
                        </a:defRPr>
                      </a:lvl6pPr>
                      <a:lvl7pPr fontAlgn="base">
                        <a:spcBef>
                          <a:spcPct val="20000"/>
                        </a:spcBef>
                        <a:spcAft>
                          <a:spcPct val="0"/>
                        </a:spcAft>
                        <a:defRPr>
                          <a:solidFill>
                            <a:schemeClr val="tx1"/>
                          </a:solidFill>
                          <a:latin typeface="Verdana" panose="020B0604030504040204" pitchFamily="34" charset="0"/>
                        </a:defRPr>
                      </a:lvl7pPr>
                      <a:lvl8pPr fontAlgn="base">
                        <a:spcBef>
                          <a:spcPct val="20000"/>
                        </a:spcBef>
                        <a:spcAft>
                          <a:spcPct val="0"/>
                        </a:spcAft>
                        <a:defRPr>
                          <a:solidFill>
                            <a:schemeClr val="tx1"/>
                          </a:solidFill>
                          <a:latin typeface="Verdana" panose="020B0604030504040204" pitchFamily="34" charset="0"/>
                        </a:defRPr>
                      </a:lvl8pPr>
                      <a:lvl9pPr fontAlgn="base">
                        <a:spcBef>
                          <a:spcPct val="20000"/>
                        </a:spcBef>
                        <a:spcAft>
                          <a:spcPct val="0"/>
                        </a:spcAft>
                        <a:defRPr>
                          <a:solidFill>
                            <a:schemeClr val="tx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900" u="none" strike="noStrike" cap="none" normalizeH="0" baseline="0" smtClean="0">
                          <a:ln>
                            <a:noFill/>
                          </a:ln>
                          <a:effectLst/>
                        </a:rPr>
                        <a:t>Супер ХМД с</a:t>
                      </a:r>
                      <a:endParaRPr kumimoji="0" lang="uz-Cyrl-UZ" sz="3200" b="0" i="0" u="none" strike="noStrike" cap="none" normalizeH="0" baseline="0" smtClean="0">
                        <a:ln>
                          <a:noFill/>
                        </a:ln>
                        <a:solidFill>
                          <a:schemeClr val="tx1"/>
                        </a:solidFill>
                        <a:effectLst/>
                        <a:latin typeface="Arial" panose="020B0604020202020204" pitchFamily="34" charset="0"/>
                      </a:endParaRPr>
                    </a:p>
                  </a:txBody>
                  <a:tcPr marT="45715" marB="45715" anchor="ctr" horzOverflow="overflow"/>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Verdana" panose="020B0604030504040204" pitchFamily="34" charset="0"/>
                        </a:defRPr>
                      </a:lvl2pPr>
                      <a:lvl3pPr>
                        <a:spcBef>
                          <a:spcPct val="20000"/>
                        </a:spcBef>
                        <a:defRPr sz="2000">
                          <a:solidFill>
                            <a:schemeClr val="tx1"/>
                          </a:solidFill>
                          <a:latin typeface="Verdana" panose="020B0604030504040204" pitchFamily="34" charset="0"/>
                        </a:defRPr>
                      </a:lvl3pPr>
                      <a:lvl4pPr>
                        <a:spcBef>
                          <a:spcPct val="20000"/>
                        </a:spcBef>
                        <a:defRPr>
                          <a:solidFill>
                            <a:schemeClr val="tx1"/>
                          </a:solidFill>
                          <a:latin typeface="Verdana" panose="020B0604030504040204" pitchFamily="34" charset="0"/>
                        </a:defRPr>
                      </a:lvl4pPr>
                      <a:lvl5pPr>
                        <a:spcBef>
                          <a:spcPct val="20000"/>
                        </a:spcBef>
                        <a:defRPr>
                          <a:solidFill>
                            <a:schemeClr val="tx1"/>
                          </a:solidFill>
                          <a:latin typeface="Verdana" panose="020B0604030504040204" pitchFamily="34" charset="0"/>
                        </a:defRPr>
                      </a:lvl5pPr>
                      <a:lvl6pPr fontAlgn="base">
                        <a:spcBef>
                          <a:spcPct val="20000"/>
                        </a:spcBef>
                        <a:spcAft>
                          <a:spcPct val="0"/>
                        </a:spcAft>
                        <a:defRPr>
                          <a:solidFill>
                            <a:schemeClr val="tx1"/>
                          </a:solidFill>
                          <a:latin typeface="Verdana" panose="020B0604030504040204" pitchFamily="34" charset="0"/>
                        </a:defRPr>
                      </a:lvl6pPr>
                      <a:lvl7pPr fontAlgn="base">
                        <a:spcBef>
                          <a:spcPct val="20000"/>
                        </a:spcBef>
                        <a:spcAft>
                          <a:spcPct val="0"/>
                        </a:spcAft>
                        <a:defRPr>
                          <a:solidFill>
                            <a:schemeClr val="tx1"/>
                          </a:solidFill>
                          <a:latin typeface="Verdana" panose="020B0604030504040204" pitchFamily="34" charset="0"/>
                        </a:defRPr>
                      </a:lvl7pPr>
                      <a:lvl8pPr fontAlgn="base">
                        <a:spcBef>
                          <a:spcPct val="20000"/>
                        </a:spcBef>
                        <a:spcAft>
                          <a:spcPct val="0"/>
                        </a:spcAft>
                        <a:defRPr>
                          <a:solidFill>
                            <a:schemeClr val="tx1"/>
                          </a:solidFill>
                          <a:latin typeface="Verdana" panose="020B0604030504040204" pitchFamily="34" charset="0"/>
                        </a:defRPr>
                      </a:lvl8pPr>
                      <a:lvl9pPr fontAlgn="base">
                        <a:spcBef>
                          <a:spcPct val="20000"/>
                        </a:spcBef>
                        <a:spcAft>
                          <a:spcPct val="0"/>
                        </a:spcAft>
                        <a:defRPr>
                          <a:solidFill>
                            <a:schemeClr val="tx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900" u="none" strike="noStrike" cap="none" normalizeH="0" baseline="0" smtClean="0">
                          <a:ln>
                            <a:noFill/>
                          </a:ln>
                          <a:effectLst/>
                        </a:rPr>
                        <a:t>7,0-8,0 л/га</a:t>
                      </a:r>
                      <a:endParaRPr kumimoji="0" lang="uz-Cyrl-UZ" sz="3200" b="0" i="0" u="none" strike="noStrike" cap="none" normalizeH="0" baseline="0" smtClean="0">
                        <a:ln>
                          <a:noFill/>
                        </a:ln>
                        <a:solidFill>
                          <a:schemeClr val="tx1"/>
                        </a:solidFill>
                        <a:effectLst/>
                        <a:latin typeface="Arial" panose="020B0604020202020204" pitchFamily="34" charset="0"/>
                      </a:endParaRPr>
                    </a:p>
                  </a:txBody>
                  <a:tcPr marT="45715" marB="45715" anchor="ctr" horzOverflow="overflow"/>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Verdana" panose="020B0604030504040204" pitchFamily="34" charset="0"/>
                        </a:defRPr>
                      </a:lvl2pPr>
                      <a:lvl3pPr>
                        <a:spcBef>
                          <a:spcPct val="20000"/>
                        </a:spcBef>
                        <a:defRPr sz="2000">
                          <a:solidFill>
                            <a:schemeClr val="tx1"/>
                          </a:solidFill>
                          <a:latin typeface="Verdana" panose="020B0604030504040204" pitchFamily="34" charset="0"/>
                        </a:defRPr>
                      </a:lvl3pPr>
                      <a:lvl4pPr>
                        <a:spcBef>
                          <a:spcPct val="20000"/>
                        </a:spcBef>
                        <a:defRPr>
                          <a:solidFill>
                            <a:schemeClr val="tx1"/>
                          </a:solidFill>
                          <a:latin typeface="Verdana" panose="020B0604030504040204" pitchFamily="34" charset="0"/>
                        </a:defRPr>
                      </a:lvl4pPr>
                      <a:lvl5pPr>
                        <a:spcBef>
                          <a:spcPct val="20000"/>
                        </a:spcBef>
                        <a:defRPr>
                          <a:solidFill>
                            <a:schemeClr val="tx1"/>
                          </a:solidFill>
                          <a:latin typeface="Verdana" panose="020B0604030504040204" pitchFamily="34" charset="0"/>
                        </a:defRPr>
                      </a:lvl5pPr>
                      <a:lvl6pPr fontAlgn="base">
                        <a:spcBef>
                          <a:spcPct val="20000"/>
                        </a:spcBef>
                        <a:spcAft>
                          <a:spcPct val="0"/>
                        </a:spcAft>
                        <a:defRPr>
                          <a:solidFill>
                            <a:schemeClr val="tx1"/>
                          </a:solidFill>
                          <a:latin typeface="Verdana" panose="020B0604030504040204" pitchFamily="34" charset="0"/>
                        </a:defRPr>
                      </a:lvl6pPr>
                      <a:lvl7pPr fontAlgn="base">
                        <a:spcBef>
                          <a:spcPct val="20000"/>
                        </a:spcBef>
                        <a:spcAft>
                          <a:spcPct val="0"/>
                        </a:spcAft>
                        <a:defRPr>
                          <a:solidFill>
                            <a:schemeClr val="tx1"/>
                          </a:solidFill>
                          <a:latin typeface="Verdana" panose="020B0604030504040204" pitchFamily="34" charset="0"/>
                        </a:defRPr>
                      </a:lvl7pPr>
                      <a:lvl8pPr fontAlgn="base">
                        <a:spcBef>
                          <a:spcPct val="20000"/>
                        </a:spcBef>
                        <a:spcAft>
                          <a:spcPct val="0"/>
                        </a:spcAft>
                        <a:defRPr>
                          <a:solidFill>
                            <a:schemeClr val="tx1"/>
                          </a:solidFill>
                          <a:latin typeface="Verdana" panose="020B0604030504040204" pitchFamily="34" charset="0"/>
                        </a:defRPr>
                      </a:lvl8pPr>
                      <a:lvl9pPr fontAlgn="base">
                        <a:spcBef>
                          <a:spcPct val="20000"/>
                        </a:spcBef>
                        <a:spcAft>
                          <a:spcPct val="0"/>
                        </a:spcAft>
                        <a:defRPr>
                          <a:solidFill>
                            <a:schemeClr val="tx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900" u="none" strike="noStrike" cap="none" normalizeH="0" baseline="0" smtClean="0">
                          <a:ln>
                            <a:noFill/>
                          </a:ln>
                          <a:effectLst/>
                        </a:rPr>
                        <a:t>7,5-8,5 л/га</a:t>
                      </a:r>
                      <a:endParaRPr kumimoji="0" lang="uz-Cyrl-UZ" sz="3200" b="0" i="0" u="none" strike="noStrike" cap="none" normalizeH="0" baseline="0" smtClean="0">
                        <a:ln>
                          <a:noFill/>
                        </a:ln>
                        <a:solidFill>
                          <a:schemeClr val="tx1"/>
                        </a:solidFill>
                        <a:effectLst/>
                        <a:latin typeface="Arial" panose="020B0604020202020204" pitchFamily="34" charset="0"/>
                      </a:endParaRPr>
                    </a:p>
                  </a:txBody>
                  <a:tcPr marT="45715" marB="45715" anchor="ctr" horzOverflow="overflow"/>
                </a:tc>
                <a:extLst>
                  <a:ext uri="{0D108BD9-81ED-4DB2-BD59-A6C34878D82A}">
                    <a16:rowId xmlns:a16="http://schemas.microsoft.com/office/drawing/2014/main" val="10006"/>
                  </a:ext>
                </a:extLst>
              </a:tr>
              <a:tr h="502900">
                <a:tc vMerge="1">
                  <a:txBody>
                    <a:bodyPr/>
                    <a:lstStyle/>
                    <a:p>
                      <a:endParaRPr lang="ru-RU"/>
                    </a:p>
                  </a:txBody>
                  <a:tcPr/>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Verdana" panose="020B0604030504040204" pitchFamily="34" charset="0"/>
                        </a:defRPr>
                      </a:lvl2pPr>
                      <a:lvl3pPr>
                        <a:spcBef>
                          <a:spcPct val="20000"/>
                        </a:spcBef>
                        <a:defRPr sz="2000">
                          <a:solidFill>
                            <a:schemeClr val="tx1"/>
                          </a:solidFill>
                          <a:latin typeface="Verdana" panose="020B0604030504040204" pitchFamily="34" charset="0"/>
                        </a:defRPr>
                      </a:lvl3pPr>
                      <a:lvl4pPr>
                        <a:spcBef>
                          <a:spcPct val="20000"/>
                        </a:spcBef>
                        <a:defRPr>
                          <a:solidFill>
                            <a:schemeClr val="tx1"/>
                          </a:solidFill>
                          <a:latin typeface="Verdana" panose="020B0604030504040204" pitchFamily="34" charset="0"/>
                        </a:defRPr>
                      </a:lvl4pPr>
                      <a:lvl5pPr>
                        <a:spcBef>
                          <a:spcPct val="20000"/>
                        </a:spcBef>
                        <a:defRPr>
                          <a:solidFill>
                            <a:schemeClr val="tx1"/>
                          </a:solidFill>
                          <a:latin typeface="Verdana" panose="020B0604030504040204" pitchFamily="34" charset="0"/>
                        </a:defRPr>
                      </a:lvl5pPr>
                      <a:lvl6pPr fontAlgn="base">
                        <a:spcBef>
                          <a:spcPct val="20000"/>
                        </a:spcBef>
                        <a:spcAft>
                          <a:spcPct val="0"/>
                        </a:spcAft>
                        <a:defRPr>
                          <a:solidFill>
                            <a:schemeClr val="tx1"/>
                          </a:solidFill>
                          <a:latin typeface="Verdana" panose="020B0604030504040204" pitchFamily="34" charset="0"/>
                        </a:defRPr>
                      </a:lvl6pPr>
                      <a:lvl7pPr fontAlgn="base">
                        <a:spcBef>
                          <a:spcPct val="20000"/>
                        </a:spcBef>
                        <a:spcAft>
                          <a:spcPct val="0"/>
                        </a:spcAft>
                        <a:defRPr>
                          <a:solidFill>
                            <a:schemeClr val="tx1"/>
                          </a:solidFill>
                          <a:latin typeface="Verdana" panose="020B0604030504040204" pitchFamily="34" charset="0"/>
                        </a:defRPr>
                      </a:lvl7pPr>
                      <a:lvl8pPr fontAlgn="base">
                        <a:spcBef>
                          <a:spcPct val="20000"/>
                        </a:spcBef>
                        <a:spcAft>
                          <a:spcPct val="0"/>
                        </a:spcAft>
                        <a:defRPr>
                          <a:solidFill>
                            <a:schemeClr val="tx1"/>
                          </a:solidFill>
                          <a:latin typeface="Verdana" panose="020B0604030504040204" pitchFamily="34" charset="0"/>
                        </a:defRPr>
                      </a:lvl8pPr>
                      <a:lvl9pPr fontAlgn="base">
                        <a:spcBef>
                          <a:spcPct val="20000"/>
                        </a:spcBef>
                        <a:spcAft>
                          <a:spcPct val="0"/>
                        </a:spcAft>
                        <a:defRPr>
                          <a:solidFill>
                            <a:schemeClr val="tx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900" u="none" strike="noStrike" cap="none" normalizeH="0" baseline="0" smtClean="0">
                          <a:ln>
                            <a:noFill/>
                          </a:ln>
                          <a:effectLst/>
                        </a:rPr>
                        <a:t>ПолиДЕФ</a:t>
                      </a:r>
                      <a:endParaRPr kumimoji="0" lang="uz-Cyrl-UZ" sz="3200" b="0" i="0" u="none" strike="noStrike" cap="none" normalizeH="0" baseline="0" smtClean="0">
                        <a:ln>
                          <a:noFill/>
                        </a:ln>
                        <a:solidFill>
                          <a:schemeClr val="tx1"/>
                        </a:solidFill>
                        <a:effectLst/>
                        <a:latin typeface="Arial" panose="020B0604020202020204" pitchFamily="34" charset="0"/>
                      </a:endParaRPr>
                    </a:p>
                  </a:txBody>
                  <a:tcPr marT="45715" marB="45715" anchor="ctr" horzOverflow="overflow"/>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Verdana" panose="020B0604030504040204" pitchFamily="34" charset="0"/>
                        </a:defRPr>
                      </a:lvl2pPr>
                      <a:lvl3pPr>
                        <a:spcBef>
                          <a:spcPct val="20000"/>
                        </a:spcBef>
                        <a:defRPr sz="2000">
                          <a:solidFill>
                            <a:schemeClr val="tx1"/>
                          </a:solidFill>
                          <a:latin typeface="Verdana" panose="020B0604030504040204" pitchFamily="34" charset="0"/>
                        </a:defRPr>
                      </a:lvl3pPr>
                      <a:lvl4pPr>
                        <a:spcBef>
                          <a:spcPct val="20000"/>
                        </a:spcBef>
                        <a:defRPr>
                          <a:solidFill>
                            <a:schemeClr val="tx1"/>
                          </a:solidFill>
                          <a:latin typeface="Verdana" panose="020B0604030504040204" pitchFamily="34" charset="0"/>
                        </a:defRPr>
                      </a:lvl4pPr>
                      <a:lvl5pPr>
                        <a:spcBef>
                          <a:spcPct val="20000"/>
                        </a:spcBef>
                        <a:defRPr>
                          <a:solidFill>
                            <a:schemeClr val="tx1"/>
                          </a:solidFill>
                          <a:latin typeface="Verdana" panose="020B0604030504040204" pitchFamily="34" charset="0"/>
                        </a:defRPr>
                      </a:lvl5pPr>
                      <a:lvl6pPr fontAlgn="base">
                        <a:spcBef>
                          <a:spcPct val="20000"/>
                        </a:spcBef>
                        <a:spcAft>
                          <a:spcPct val="0"/>
                        </a:spcAft>
                        <a:defRPr>
                          <a:solidFill>
                            <a:schemeClr val="tx1"/>
                          </a:solidFill>
                          <a:latin typeface="Verdana" panose="020B0604030504040204" pitchFamily="34" charset="0"/>
                        </a:defRPr>
                      </a:lvl6pPr>
                      <a:lvl7pPr fontAlgn="base">
                        <a:spcBef>
                          <a:spcPct val="20000"/>
                        </a:spcBef>
                        <a:spcAft>
                          <a:spcPct val="0"/>
                        </a:spcAft>
                        <a:defRPr>
                          <a:solidFill>
                            <a:schemeClr val="tx1"/>
                          </a:solidFill>
                          <a:latin typeface="Verdana" panose="020B0604030504040204" pitchFamily="34" charset="0"/>
                        </a:defRPr>
                      </a:lvl7pPr>
                      <a:lvl8pPr fontAlgn="base">
                        <a:spcBef>
                          <a:spcPct val="20000"/>
                        </a:spcBef>
                        <a:spcAft>
                          <a:spcPct val="0"/>
                        </a:spcAft>
                        <a:defRPr>
                          <a:solidFill>
                            <a:schemeClr val="tx1"/>
                          </a:solidFill>
                          <a:latin typeface="Verdana" panose="020B0604030504040204" pitchFamily="34" charset="0"/>
                        </a:defRPr>
                      </a:lvl8pPr>
                      <a:lvl9pPr fontAlgn="base">
                        <a:spcBef>
                          <a:spcPct val="20000"/>
                        </a:spcBef>
                        <a:spcAft>
                          <a:spcPct val="0"/>
                        </a:spcAft>
                        <a:defRPr>
                          <a:solidFill>
                            <a:schemeClr val="tx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900" u="none" strike="noStrike" cap="none" normalizeH="0" baseline="0" smtClean="0">
                          <a:ln>
                            <a:noFill/>
                          </a:ln>
                          <a:effectLst/>
                        </a:rPr>
                        <a:t>6,5 -7,5 л/га</a:t>
                      </a:r>
                      <a:endParaRPr kumimoji="0" lang="uz-Cyrl-UZ" sz="3200" b="0" i="0" u="none" strike="noStrike" cap="none" normalizeH="0" baseline="0" smtClean="0">
                        <a:ln>
                          <a:noFill/>
                        </a:ln>
                        <a:solidFill>
                          <a:schemeClr val="tx1"/>
                        </a:solidFill>
                        <a:effectLst/>
                        <a:latin typeface="Arial" panose="020B0604020202020204" pitchFamily="34" charset="0"/>
                      </a:endParaRPr>
                    </a:p>
                  </a:txBody>
                  <a:tcPr marT="45715" marB="45715" anchor="ctr" horzOverflow="overflow"/>
                </a:tc>
                <a:tc>
                  <a:txBody>
                    <a:bodyPr/>
                    <a:lstStyle>
                      <a:lvl1pPr>
                        <a:spcBef>
                          <a:spcPct val="20000"/>
                        </a:spcBef>
                        <a:defRPr sz="2800">
                          <a:solidFill>
                            <a:schemeClr val="tx1"/>
                          </a:solidFill>
                          <a:latin typeface="Verdana" panose="020B0604030504040204" pitchFamily="34" charset="0"/>
                        </a:defRPr>
                      </a:lvl1pPr>
                      <a:lvl2pPr>
                        <a:spcBef>
                          <a:spcPct val="20000"/>
                        </a:spcBef>
                        <a:defRPr sz="2400">
                          <a:solidFill>
                            <a:schemeClr val="tx1"/>
                          </a:solidFill>
                          <a:latin typeface="Verdana" panose="020B0604030504040204" pitchFamily="34" charset="0"/>
                        </a:defRPr>
                      </a:lvl2pPr>
                      <a:lvl3pPr>
                        <a:spcBef>
                          <a:spcPct val="20000"/>
                        </a:spcBef>
                        <a:defRPr sz="2000">
                          <a:solidFill>
                            <a:schemeClr val="tx1"/>
                          </a:solidFill>
                          <a:latin typeface="Verdana" panose="020B0604030504040204" pitchFamily="34" charset="0"/>
                        </a:defRPr>
                      </a:lvl3pPr>
                      <a:lvl4pPr>
                        <a:spcBef>
                          <a:spcPct val="20000"/>
                        </a:spcBef>
                        <a:defRPr>
                          <a:solidFill>
                            <a:schemeClr val="tx1"/>
                          </a:solidFill>
                          <a:latin typeface="Verdana" panose="020B0604030504040204" pitchFamily="34" charset="0"/>
                        </a:defRPr>
                      </a:lvl4pPr>
                      <a:lvl5pPr>
                        <a:spcBef>
                          <a:spcPct val="20000"/>
                        </a:spcBef>
                        <a:defRPr>
                          <a:solidFill>
                            <a:schemeClr val="tx1"/>
                          </a:solidFill>
                          <a:latin typeface="Verdana" panose="020B0604030504040204" pitchFamily="34" charset="0"/>
                        </a:defRPr>
                      </a:lvl5pPr>
                      <a:lvl6pPr fontAlgn="base">
                        <a:spcBef>
                          <a:spcPct val="20000"/>
                        </a:spcBef>
                        <a:spcAft>
                          <a:spcPct val="0"/>
                        </a:spcAft>
                        <a:defRPr>
                          <a:solidFill>
                            <a:schemeClr val="tx1"/>
                          </a:solidFill>
                          <a:latin typeface="Verdana" panose="020B0604030504040204" pitchFamily="34" charset="0"/>
                        </a:defRPr>
                      </a:lvl6pPr>
                      <a:lvl7pPr fontAlgn="base">
                        <a:spcBef>
                          <a:spcPct val="20000"/>
                        </a:spcBef>
                        <a:spcAft>
                          <a:spcPct val="0"/>
                        </a:spcAft>
                        <a:defRPr>
                          <a:solidFill>
                            <a:schemeClr val="tx1"/>
                          </a:solidFill>
                          <a:latin typeface="Verdana" panose="020B0604030504040204" pitchFamily="34" charset="0"/>
                        </a:defRPr>
                      </a:lvl7pPr>
                      <a:lvl8pPr fontAlgn="base">
                        <a:spcBef>
                          <a:spcPct val="20000"/>
                        </a:spcBef>
                        <a:spcAft>
                          <a:spcPct val="0"/>
                        </a:spcAft>
                        <a:defRPr>
                          <a:solidFill>
                            <a:schemeClr val="tx1"/>
                          </a:solidFill>
                          <a:latin typeface="Verdana" panose="020B0604030504040204" pitchFamily="34" charset="0"/>
                        </a:defRPr>
                      </a:lvl8pPr>
                      <a:lvl9pPr fontAlgn="base">
                        <a:spcBef>
                          <a:spcPct val="20000"/>
                        </a:spcBef>
                        <a:spcAft>
                          <a:spcPct val="0"/>
                        </a:spcAft>
                        <a:defRPr>
                          <a:solidFill>
                            <a:schemeClr val="tx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900" u="none" strike="noStrike" cap="none" normalizeH="0" baseline="0" dirty="0" smtClean="0">
                          <a:ln>
                            <a:noFill/>
                          </a:ln>
                          <a:effectLst/>
                        </a:rPr>
                        <a:t>7,5-8,0 л/га</a:t>
                      </a:r>
                      <a:endParaRPr kumimoji="0" lang="uz-Cyrl-UZ" sz="3200" b="0" i="0" u="none" strike="noStrike" cap="none" normalizeH="0" baseline="0" dirty="0" smtClean="0">
                        <a:ln>
                          <a:noFill/>
                        </a:ln>
                        <a:solidFill>
                          <a:schemeClr val="tx1"/>
                        </a:solidFill>
                        <a:effectLst/>
                        <a:latin typeface="Arial" panose="020B0604020202020204" pitchFamily="34" charset="0"/>
                      </a:endParaRPr>
                    </a:p>
                  </a:txBody>
                  <a:tcPr marT="45715" marB="45715" anchor="ctr" horzOverflow="overflow"/>
                </a:tc>
                <a:extLst>
                  <a:ext uri="{0D108BD9-81ED-4DB2-BD59-A6C34878D82A}">
                    <a16:rowId xmlns:a16="http://schemas.microsoft.com/office/drawing/2014/main" val="10007"/>
                  </a:ext>
                </a:extLst>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algn="ctr"/>
            <a:r>
              <a:rPr lang="uz-Cyrl-UZ" altLang="ru-RU" sz="2000" b="1" smtClean="0"/>
              <a:t>Дефолиант ва сув сарфига қараб эритма тайёрлаш меъёрлари </a:t>
            </a:r>
            <a:br>
              <a:rPr lang="uz-Cyrl-UZ" altLang="ru-RU" sz="2000" b="1" smtClean="0"/>
            </a:br>
            <a:r>
              <a:rPr lang="uz-Cyrl-UZ" altLang="ru-RU" sz="2000" b="1" smtClean="0"/>
              <a:t>(таъсир этувчи модда ҳисобида)</a:t>
            </a:r>
            <a:endParaRPr lang="ru-RU" altLang="ru-RU" sz="2800" b="1" smtClean="0"/>
          </a:p>
        </p:txBody>
      </p:sp>
      <p:graphicFrame>
        <p:nvGraphicFramePr>
          <p:cNvPr id="30948" name="Group 228"/>
          <p:cNvGraphicFramePr>
            <a:graphicFrameLocks noGrp="1"/>
          </p:cNvGraphicFramePr>
          <p:nvPr>
            <p:ph idx="1"/>
          </p:nvPr>
        </p:nvGraphicFramePr>
        <p:xfrm>
          <a:off x="457200" y="1600200"/>
          <a:ext cx="8229600" cy="4600576"/>
        </p:xfrm>
        <a:graphic>
          <a:graphicData uri="http://schemas.openxmlformats.org/drawingml/2006/table">
            <a:tbl>
              <a:tblPr/>
              <a:tblGrid>
                <a:gridCol w="1549400">
                  <a:extLst>
                    <a:ext uri="{9D8B030D-6E8A-4147-A177-3AD203B41FA5}">
                      <a16:colId xmlns:a16="http://schemas.microsoft.com/office/drawing/2014/main" val="20000"/>
                    </a:ext>
                  </a:extLst>
                </a:gridCol>
                <a:gridCol w="2220913">
                  <a:extLst>
                    <a:ext uri="{9D8B030D-6E8A-4147-A177-3AD203B41FA5}">
                      <a16:colId xmlns:a16="http://schemas.microsoft.com/office/drawing/2014/main" val="20001"/>
                    </a:ext>
                  </a:extLst>
                </a:gridCol>
                <a:gridCol w="2184400">
                  <a:extLst>
                    <a:ext uri="{9D8B030D-6E8A-4147-A177-3AD203B41FA5}">
                      <a16:colId xmlns:a16="http://schemas.microsoft.com/office/drawing/2014/main" val="20002"/>
                    </a:ext>
                  </a:extLst>
                </a:gridCol>
                <a:gridCol w="2274887">
                  <a:extLst>
                    <a:ext uri="{9D8B030D-6E8A-4147-A177-3AD203B41FA5}">
                      <a16:colId xmlns:a16="http://schemas.microsoft.com/office/drawing/2014/main" val="20003"/>
                    </a:ext>
                  </a:extLst>
                </a:gridCol>
              </a:tblGrid>
              <a:tr h="460375">
                <a:tc rowSpan="2">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Дефолиант сарфи, кг/га</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gridSpan="3">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1000 литр сувга аралаштириладиган Супер ХМДс сарфи, кг</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914400">
                <a:tc vMerge="1">
                  <a:txBody>
                    <a:bodyPr/>
                    <a:lstStyle/>
                    <a:p>
                      <a:endParaRPr lang="ru-RU"/>
                    </a:p>
                  </a:txBody>
                  <a:tcPr/>
                </a:tc>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гектарига 200 литр сув сарфланганда</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гектарига 250 литр сув сарфланганда</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гектарига 300 литр</a:t>
                      </a:r>
                      <a:endParaRPr kumimoji="0" lang="ru-RU"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сув сарфланганда</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1"/>
                  </a:ext>
                </a:extLst>
              </a:tr>
              <a:tr h="460375">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6,0</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30,0</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24,0</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20,5</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2"/>
                  </a:ext>
                </a:extLst>
              </a:tr>
              <a:tr h="460375">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6,5</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32,5</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26,0</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22,0</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3"/>
                  </a:ext>
                </a:extLst>
              </a:tr>
              <a:tr h="461963">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7,0</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35,0</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28,0</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23,8</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4"/>
                  </a:ext>
                </a:extLst>
              </a:tr>
              <a:tr h="460375">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7,5</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37,5</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30,0</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25,5</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5"/>
                  </a:ext>
                </a:extLst>
              </a:tr>
              <a:tr h="460375">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8,0</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40,0</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32,0</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27,0</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6"/>
                  </a:ext>
                </a:extLst>
              </a:tr>
              <a:tr h="461963">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9,0</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45,0</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36,0</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30,0</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7"/>
                  </a:ext>
                </a:extLst>
              </a:tr>
              <a:tr h="460375">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10,0</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50,0</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40,0</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marL="342900" indent="-342900">
                        <a:spcBef>
                          <a:spcPct val="20000"/>
                        </a:spcBef>
                        <a:defRPr sz="2800">
                          <a:solidFill>
                            <a:schemeClr val="tx1"/>
                          </a:solidFill>
                          <a:latin typeface="Verdana" panose="020B0604030504040204" pitchFamily="34" charset="0"/>
                        </a:defRPr>
                      </a:lvl1pPr>
                      <a:lvl2pPr marL="742950" indent="-285750">
                        <a:spcBef>
                          <a:spcPct val="20000"/>
                        </a:spcBef>
                        <a:defRPr sz="2400">
                          <a:solidFill>
                            <a:schemeClr val="tx1"/>
                          </a:solidFill>
                          <a:latin typeface="Verdana" panose="020B0604030504040204" pitchFamily="34" charset="0"/>
                        </a:defRPr>
                      </a:lvl2pPr>
                      <a:lvl3pPr marL="1143000" indent="-228600">
                        <a:spcBef>
                          <a:spcPct val="20000"/>
                        </a:spcBef>
                        <a:defRPr sz="2000">
                          <a:solidFill>
                            <a:schemeClr val="tx1"/>
                          </a:solidFill>
                          <a:latin typeface="Verdana" panose="020B0604030504040204" pitchFamily="34" charset="0"/>
                        </a:defRPr>
                      </a:lvl3pPr>
                      <a:lvl4pPr marL="1600200" indent="-228600">
                        <a:spcBef>
                          <a:spcPct val="20000"/>
                        </a:spcBef>
                        <a:defRPr>
                          <a:solidFill>
                            <a:schemeClr val="tx1"/>
                          </a:solidFill>
                          <a:latin typeface="Verdana" panose="020B0604030504040204" pitchFamily="34" charset="0"/>
                        </a:defRPr>
                      </a:lvl4pPr>
                      <a:lvl5pPr marL="2057400" indent="-228600">
                        <a:spcBef>
                          <a:spcPct val="20000"/>
                        </a:spcBef>
                        <a:defRPr>
                          <a:solidFill>
                            <a:schemeClr val="tx1"/>
                          </a:solidFill>
                          <a:latin typeface="Verdana" panose="020B0604030504040204" pitchFamily="34" charset="0"/>
                        </a:defRPr>
                      </a:lvl5pPr>
                      <a:lvl6pPr marL="2514600" indent="-228600" fontAlgn="base">
                        <a:spcBef>
                          <a:spcPct val="20000"/>
                        </a:spcBef>
                        <a:spcAft>
                          <a:spcPct val="0"/>
                        </a:spcAft>
                        <a:defRPr>
                          <a:solidFill>
                            <a:schemeClr val="tx1"/>
                          </a:solidFill>
                          <a:latin typeface="Verdana" panose="020B0604030504040204" pitchFamily="34" charset="0"/>
                        </a:defRPr>
                      </a:lvl6pPr>
                      <a:lvl7pPr marL="2971800" indent="-228600" fontAlgn="base">
                        <a:spcBef>
                          <a:spcPct val="20000"/>
                        </a:spcBef>
                        <a:spcAft>
                          <a:spcPct val="0"/>
                        </a:spcAft>
                        <a:defRPr>
                          <a:solidFill>
                            <a:schemeClr val="tx1"/>
                          </a:solidFill>
                          <a:latin typeface="Verdana" panose="020B0604030504040204" pitchFamily="34" charset="0"/>
                        </a:defRPr>
                      </a:lvl7pPr>
                      <a:lvl8pPr marL="3429000" indent="-228600" fontAlgn="base">
                        <a:spcBef>
                          <a:spcPct val="20000"/>
                        </a:spcBef>
                        <a:spcAft>
                          <a:spcPct val="0"/>
                        </a:spcAft>
                        <a:defRPr>
                          <a:solidFill>
                            <a:schemeClr val="tx1"/>
                          </a:solidFill>
                          <a:latin typeface="Verdana" panose="020B0604030504040204" pitchFamily="34" charset="0"/>
                        </a:defRPr>
                      </a:lvl8pPr>
                      <a:lvl9pPr marL="3886200" indent="-228600" fontAlgn="base">
                        <a:spcBef>
                          <a:spcPct val="20000"/>
                        </a:spcBef>
                        <a:spcAft>
                          <a:spcPct val="0"/>
                        </a:spcAft>
                        <a:defRPr>
                          <a:solidFill>
                            <a:schemeClr val="tx1"/>
                          </a:solidFill>
                          <a:latin typeface="Verdana" panose="020B060403050404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uz-Cyrl-UZ"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33,0</a:t>
                      </a:r>
                      <a:endParaRPr kumimoji="0" lang="uz-Cyrl-UZ" sz="2800" b="0" i="0" u="none" strike="noStrike" cap="none" normalizeH="0" baseline="0" smtClean="0">
                        <a:ln>
                          <a:noFill/>
                        </a:ln>
                        <a:solidFill>
                          <a:schemeClr val="tx1"/>
                        </a:solidFill>
                        <a:effectLst/>
                        <a:latin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8"/>
                  </a:ext>
                </a:extLst>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6194" name="Rectangle 2"/>
          <p:cNvSpPr>
            <a:spLocks noGrp="1" noChangeArrowheads="1"/>
          </p:cNvSpPr>
          <p:nvPr>
            <p:ph type="title"/>
          </p:nvPr>
        </p:nvSpPr>
        <p:spPr>
          <a:xfrm>
            <a:off x="467544" y="476672"/>
            <a:ext cx="8229600" cy="450850"/>
          </a:xfrm>
        </p:spPr>
        <p:txBody>
          <a:bodyPr/>
          <a:lstStyle/>
          <a:p>
            <a:pPr algn="ctr" eaLnBrk="1" hangingPunct="1"/>
            <a:r>
              <a:rPr lang="uz-Cyrl-UZ" altLang="ru-RU" sz="3600" b="1" dirty="0" smtClean="0">
                <a:latin typeface="Times New Roman" panose="02020603050405020304" pitchFamily="18" charset="0"/>
              </a:rPr>
              <a:t>Пахта ҳосилини йиғиб-териб олиш</a:t>
            </a:r>
            <a:r>
              <a:rPr lang="ru-RU" altLang="ru-RU" sz="4000" dirty="0" smtClean="0"/>
              <a:t> </a:t>
            </a:r>
          </a:p>
        </p:txBody>
      </p:sp>
      <p:sp>
        <p:nvSpPr>
          <p:cNvPr id="136195" name="Rectangle 3"/>
          <p:cNvSpPr>
            <a:spLocks noGrp="1" noChangeArrowheads="1"/>
          </p:cNvSpPr>
          <p:nvPr>
            <p:ph type="body" idx="1"/>
          </p:nvPr>
        </p:nvSpPr>
        <p:spPr>
          <a:xfrm>
            <a:off x="179388" y="1125538"/>
            <a:ext cx="8785225" cy="3815630"/>
          </a:xfrm>
        </p:spPr>
        <p:txBody>
          <a:bodyPr/>
          <a:lstStyle/>
          <a:p>
            <a:pPr marL="0" indent="355600" algn="just" eaLnBrk="1" hangingPunct="1">
              <a:lnSpc>
                <a:spcPct val="90000"/>
              </a:lnSpc>
            </a:pPr>
            <a:r>
              <a:rPr lang="uz-Cyrl-UZ" altLang="ru-RU" sz="2000" b="1" dirty="0" smtClean="0">
                <a:latin typeface="Times New Roman" panose="02020603050405020304" pitchFamily="18" charset="0"/>
              </a:rPr>
              <a:t>Ғўза майдонларида 25-30 фоиз кўсаклар очилгандан теримга эрта тушиш оқибатида, тўлиқ етилмай, яхши очилмаган кўсаклар пахтаси терилиб, ҳосил салмоғи ва сифати пасайиб кетади, иқтисодий самара камаяди.</a:t>
            </a:r>
          </a:p>
          <a:p>
            <a:pPr marL="0" indent="355600" algn="just" eaLnBrk="1" hangingPunct="1">
              <a:lnSpc>
                <a:spcPct val="90000"/>
              </a:lnSpc>
              <a:buFont typeface="Wingdings" panose="05000000000000000000" pitchFamily="2" charset="2"/>
              <a:buNone/>
            </a:pPr>
            <a:r>
              <a:rPr lang="uz-Cyrl-UZ" altLang="ru-RU" sz="2000" b="1" dirty="0" smtClean="0">
                <a:latin typeface="Times New Roman" panose="02020603050405020304" pitchFamily="18" charset="0"/>
              </a:rPr>
              <a:t>Терим олдидан ҳар бир далага техникани кириши учун йўллар қилинади, суғориш ариқлари кўмилиб, даладаги челлар ва ўқариқлар текисланади. Далани боши ва охирида айланма майдонидаги ғўза туплари ўриб олиниб, унинг пахтаси тўлиқ очилиши учун бир четга тахлаб қўйилади, кейинчалик териб олинади, тиркамалар кириши ва далада  юриши учун қулайлик яратилади.</a:t>
            </a:r>
            <a:r>
              <a:rPr lang="ru-RU" altLang="ru-RU" sz="2000" b="1" dirty="0" smtClean="0">
                <a:latin typeface="Times New Roman" panose="02020603050405020304" pitchFamily="18" charset="0"/>
              </a:rPr>
              <a:t> </a:t>
            </a:r>
            <a:endParaRPr lang="uz-Cyrl-UZ" altLang="ru-RU" sz="2000" b="1" dirty="0" smtClean="0">
              <a:latin typeface="Times New Roman" panose="02020603050405020304" pitchFamily="18" charset="0"/>
            </a:endParaRPr>
          </a:p>
          <a:p>
            <a:pPr marL="0" indent="355600" algn="just" eaLnBrk="1" hangingPunct="1">
              <a:lnSpc>
                <a:spcPct val="90000"/>
              </a:lnSpc>
              <a:buFont typeface="Wingdings" panose="05000000000000000000" pitchFamily="2" charset="2"/>
              <a:buNone/>
            </a:pPr>
            <a:r>
              <a:rPr lang="uz-Cyrl-UZ" altLang="ru-RU" sz="2000" b="1" dirty="0" smtClean="0">
                <a:latin typeface="Times New Roman" panose="02020603050405020304" pitchFamily="18" charset="0"/>
              </a:rPr>
              <a:t>Кўсаклари 80-90 фоиз очилган далаларда пахта йиғим-теримига тушилади</a:t>
            </a:r>
            <a:r>
              <a:rPr lang="uz-Cyrl-UZ" altLang="ru-RU" sz="2000" b="1" dirty="0" smtClean="0">
                <a:latin typeface="Times New Roman" panose="02020603050405020304" pitchFamily="18" charset="0"/>
              </a:rPr>
              <a:t>.</a:t>
            </a:r>
            <a:endParaRPr lang="ru-RU" altLang="ru-RU" sz="1800" b="1" dirty="0" smtClean="0">
              <a:latin typeface="Times New Roman" panose="02020603050405020304" pitchFamily="18" charset="0"/>
            </a:endParaRPr>
          </a:p>
        </p:txBody>
      </p:sp>
      <p:pic>
        <p:nvPicPr>
          <p:cNvPr id="136197" name="Picture 5" descr="Картинки по запросу уборка хлопчатник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4509119"/>
            <a:ext cx="3281350" cy="2185379"/>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7" descr="Картинки по запросу уборка хлопчатника"/>
          <p:cNvSpPr>
            <a:spLocks noChangeAspect="1" noChangeArrowheads="1"/>
          </p:cNvSpPr>
          <p:nvPr/>
        </p:nvSpPr>
        <p:spPr bwMode="auto">
          <a:xfrm>
            <a:off x="173038"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Содержимое 2"/>
          <p:cNvSpPr>
            <a:spLocks noGrp="1"/>
          </p:cNvSpPr>
          <p:nvPr>
            <p:ph idx="4294967295"/>
          </p:nvPr>
        </p:nvSpPr>
        <p:spPr/>
        <p:txBody>
          <a:bodyPr/>
          <a:lstStyle/>
          <a:p>
            <a:pPr marL="273050" indent="-273050" algn="ctr" eaLnBrk="1" hangingPunct="1">
              <a:defRPr/>
            </a:pPr>
            <a:r>
              <a:rPr lang="en-US" sz="6100" smtClean="0"/>
              <a:t> </a:t>
            </a:r>
            <a:r>
              <a:rPr lang="uz-Cyrl-UZ" sz="6100" smtClean="0"/>
              <a:t>Эътиборингиз учун рахмат</a:t>
            </a:r>
            <a:endParaRPr lang="ru-RU" sz="6100" smtClean="0"/>
          </a:p>
        </p:txBody>
      </p:sp>
    </p:spTree>
  </p:cSld>
  <p:clrMapOvr>
    <a:masterClrMapping/>
  </p:clrMapOvr>
  <p:transition spd="slow" advClick="0" advTm="5000"/>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bbb7cbf866afde14513f67628823bd9669eea3e"/>
</p:tagLst>
</file>

<file path=ppt/theme/_rels/theme6.xml.rels><?xml version="1.0" encoding="UTF-8" standalone="yes"?>
<Relationships xmlns="http://schemas.openxmlformats.org/package/2006/relationships"><Relationship Id="rId1" Type="http://schemas.openxmlformats.org/officeDocument/2006/relationships/image" Target="../media/image3.jpeg"/></Relationships>
</file>

<file path=ppt/theme/_rels/theme7.xml.rels><?xml version="1.0" encoding="UTF-8" standalone="yes"?>
<Relationships xmlns="http://schemas.openxmlformats.org/package/2006/relationships"><Relationship Id="rId1" Type="http://schemas.openxmlformats.org/officeDocument/2006/relationships/image" Target="../media/image6.jpeg"/></Relationships>
</file>

<file path=ppt/theme/_rels/them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image" Target="../media/image9.jpeg"/></Relationships>
</file>

<file path=ppt/theme/theme1.xml><?xml version="1.0" encoding="utf-8"?>
<a:theme xmlns:a="http://schemas.openxmlformats.org/drawingml/2006/main" name="Затмение">
  <a:themeElements>
    <a:clrScheme name="Затмение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Затмение">
      <a:majorFont>
        <a:latin typeface="Arial"/>
        <a:ea typeface=""/>
        <a:cs typeface=""/>
      </a:majorFont>
      <a:minorFont>
        <a:latin typeface="Verdana"/>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Затмение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Затмение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Затмение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Затмение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Затмение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Затмение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Затмение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Затмение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Затмение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Затмение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План">
  <a:themeElements>
    <a:clrScheme name="План 8">
      <a:dk1>
        <a:srgbClr val="000000"/>
      </a:dk1>
      <a:lt1>
        <a:srgbClr val="FFFFFF"/>
      </a:lt1>
      <a:dk2>
        <a:srgbClr val="8C0039"/>
      </a:dk2>
      <a:lt2>
        <a:srgbClr val="660066"/>
      </a:lt2>
      <a:accent1>
        <a:srgbClr val="C58BF9"/>
      </a:accent1>
      <a:accent2>
        <a:srgbClr val="9966FF"/>
      </a:accent2>
      <a:accent3>
        <a:srgbClr val="FFFFFF"/>
      </a:accent3>
      <a:accent4>
        <a:srgbClr val="000000"/>
      </a:accent4>
      <a:accent5>
        <a:srgbClr val="DFC4FB"/>
      </a:accent5>
      <a:accent6>
        <a:srgbClr val="8A5CE7"/>
      </a:accent6>
      <a:hlink>
        <a:srgbClr val="E4005C"/>
      </a:hlink>
      <a:folHlink>
        <a:srgbClr val="C36C03"/>
      </a:folHlink>
    </a:clrScheme>
    <a:fontScheme name="План">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План 1">
        <a:dk1>
          <a:srgbClr val="777777"/>
        </a:dk1>
        <a:lt1>
          <a:srgbClr val="FFFFFF"/>
        </a:lt1>
        <a:dk2>
          <a:srgbClr val="333333"/>
        </a:dk2>
        <a:lt2>
          <a:srgbClr val="FFF4C3"/>
        </a:lt2>
        <a:accent1>
          <a:srgbClr val="C892FA"/>
        </a:accent1>
        <a:accent2>
          <a:srgbClr val="9966FF"/>
        </a:accent2>
        <a:accent3>
          <a:srgbClr val="ADADAD"/>
        </a:accent3>
        <a:accent4>
          <a:srgbClr val="DADADA"/>
        </a:accent4>
        <a:accent5>
          <a:srgbClr val="E0C7FC"/>
        </a:accent5>
        <a:accent6>
          <a:srgbClr val="8A5CE7"/>
        </a:accent6>
        <a:hlink>
          <a:srgbClr val="E4005C"/>
        </a:hlink>
        <a:folHlink>
          <a:srgbClr val="DC7A04"/>
        </a:folHlink>
      </a:clrScheme>
      <a:clrMap bg1="dk2" tx1="lt1" bg2="dk1" tx2="lt2" accent1="accent1" accent2="accent2" accent3="accent3" accent4="accent4" accent5="accent5" accent6="accent6" hlink="hlink" folHlink="folHlink"/>
    </a:extraClrScheme>
    <a:extraClrScheme>
      <a:clrScheme name="План 2">
        <a:dk1>
          <a:srgbClr val="1C1C1C"/>
        </a:dk1>
        <a:lt1>
          <a:srgbClr val="FFFFFF"/>
        </a:lt1>
        <a:dk2>
          <a:srgbClr val="5F5F5F"/>
        </a:dk2>
        <a:lt2>
          <a:srgbClr val="FFFFCC"/>
        </a:lt2>
        <a:accent1>
          <a:srgbClr val="4A5B64"/>
        </a:accent1>
        <a:accent2>
          <a:srgbClr val="AF9387"/>
        </a:accent2>
        <a:accent3>
          <a:srgbClr val="B6B6B6"/>
        </a:accent3>
        <a:accent4>
          <a:srgbClr val="DADADA"/>
        </a:accent4>
        <a:accent5>
          <a:srgbClr val="B1B5B8"/>
        </a:accent5>
        <a:accent6>
          <a:srgbClr val="9E857A"/>
        </a:accent6>
        <a:hlink>
          <a:srgbClr val="F3C43F"/>
        </a:hlink>
        <a:folHlink>
          <a:srgbClr val="66CCFF"/>
        </a:folHlink>
      </a:clrScheme>
      <a:clrMap bg1="dk2" tx1="lt1" bg2="dk1" tx2="lt2" accent1="accent1" accent2="accent2" accent3="accent3" accent4="accent4" accent5="accent5" accent6="accent6" hlink="hlink" folHlink="folHlink"/>
    </a:extraClrScheme>
    <a:extraClrScheme>
      <a:clrScheme name="План 3">
        <a:dk1>
          <a:srgbClr val="4D4D4D"/>
        </a:dk1>
        <a:lt1>
          <a:srgbClr val="FFFFFF"/>
        </a:lt1>
        <a:dk2>
          <a:srgbClr val="666699"/>
        </a:dk2>
        <a:lt2>
          <a:srgbClr val="FFFFCC"/>
        </a:lt2>
        <a:accent1>
          <a:srgbClr val="8D8DB3"/>
        </a:accent1>
        <a:accent2>
          <a:srgbClr val="7A25D7"/>
        </a:accent2>
        <a:accent3>
          <a:srgbClr val="B8B8CA"/>
        </a:accent3>
        <a:accent4>
          <a:srgbClr val="DADADA"/>
        </a:accent4>
        <a:accent5>
          <a:srgbClr val="C5C5D6"/>
        </a:accent5>
        <a:accent6>
          <a:srgbClr val="6E20C3"/>
        </a:accent6>
        <a:hlink>
          <a:srgbClr val="66CCFF"/>
        </a:hlink>
        <a:folHlink>
          <a:srgbClr val="3333CC"/>
        </a:folHlink>
      </a:clrScheme>
      <a:clrMap bg1="dk2" tx1="lt1" bg2="dk1" tx2="lt2" accent1="accent1" accent2="accent2" accent3="accent3" accent4="accent4" accent5="accent5" accent6="accent6" hlink="hlink" folHlink="folHlink"/>
    </a:extraClrScheme>
    <a:extraClrScheme>
      <a:clrScheme name="План 4">
        <a:dk1>
          <a:srgbClr val="10187C"/>
        </a:dk1>
        <a:lt1>
          <a:srgbClr val="F8F8F8"/>
        </a:lt1>
        <a:dk2>
          <a:srgbClr val="538DC7"/>
        </a:dk2>
        <a:lt2>
          <a:srgbClr val="CCECFF"/>
        </a:lt2>
        <a:accent1>
          <a:srgbClr val="879EC7"/>
        </a:accent1>
        <a:accent2>
          <a:srgbClr val="461B8B"/>
        </a:accent2>
        <a:accent3>
          <a:srgbClr val="B3C5E0"/>
        </a:accent3>
        <a:accent4>
          <a:srgbClr val="D4D4D4"/>
        </a:accent4>
        <a:accent5>
          <a:srgbClr val="C3CCE0"/>
        </a:accent5>
        <a:accent6>
          <a:srgbClr val="3F177D"/>
        </a:accent6>
        <a:hlink>
          <a:srgbClr val="0000FF"/>
        </a:hlink>
        <a:folHlink>
          <a:srgbClr val="008000"/>
        </a:folHlink>
      </a:clrScheme>
      <a:clrMap bg1="dk2" tx1="lt1" bg2="dk1" tx2="lt2" accent1="accent1" accent2="accent2" accent3="accent3" accent4="accent4" accent5="accent5" accent6="accent6" hlink="hlink" folHlink="folHlink"/>
    </a:extraClrScheme>
    <a:extraClrScheme>
      <a:clrScheme name="План 5">
        <a:dk1>
          <a:srgbClr val="002F2E"/>
        </a:dk1>
        <a:lt1>
          <a:srgbClr val="FFFFFF"/>
        </a:lt1>
        <a:dk2>
          <a:srgbClr val="008080"/>
        </a:dk2>
        <a:lt2>
          <a:srgbClr val="FFFFCC"/>
        </a:lt2>
        <a:accent1>
          <a:srgbClr val="0E6A52"/>
        </a:accent1>
        <a:accent2>
          <a:srgbClr val="3553A7"/>
        </a:accent2>
        <a:accent3>
          <a:srgbClr val="AAC0C0"/>
        </a:accent3>
        <a:accent4>
          <a:srgbClr val="DADADA"/>
        </a:accent4>
        <a:accent5>
          <a:srgbClr val="AAB9B3"/>
        </a:accent5>
        <a:accent6>
          <a:srgbClr val="2F4A97"/>
        </a:accent6>
        <a:hlink>
          <a:srgbClr val="1ACE9F"/>
        </a:hlink>
        <a:folHlink>
          <a:srgbClr val="B5B5FF"/>
        </a:folHlink>
      </a:clrScheme>
      <a:clrMap bg1="dk2" tx1="lt1" bg2="dk1" tx2="lt2" accent1="accent1" accent2="accent2" accent3="accent3" accent4="accent4" accent5="accent5" accent6="accent6" hlink="hlink" folHlink="folHlink"/>
    </a:extraClrScheme>
    <a:extraClrScheme>
      <a:clrScheme name="План 6">
        <a:dk1>
          <a:srgbClr val="000000"/>
        </a:dk1>
        <a:lt1>
          <a:srgbClr val="E3FFFF"/>
        </a:lt1>
        <a:dk2>
          <a:srgbClr val="4400A8"/>
        </a:dk2>
        <a:lt2>
          <a:srgbClr val="005452"/>
        </a:lt2>
        <a:accent1>
          <a:srgbClr val="92CAC9"/>
        </a:accent1>
        <a:accent2>
          <a:srgbClr val="009999"/>
        </a:accent2>
        <a:accent3>
          <a:srgbClr val="EFFFFF"/>
        </a:accent3>
        <a:accent4>
          <a:srgbClr val="000000"/>
        </a:accent4>
        <a:accent5>
          <a:srgbClr val="C7E1E1"/>
        </a:accent5>
        <a:accent6>
          <a:srgbClr val="008A8A"/>
        </a:accent6>
        <a:hlink>
          <a:srgbClr val="187C16"/>
        </a:hlink>
        <a:folHlink>
          <a:srgbClr val="6600FF"/>
        </a:folHlink>
      </a:clrScheme>
      <a:clrMap bg1="lt1" tx1="dk1" bg2="lt2" tx2="dk2" accent1="accent1" accent2="accent2" accent3="accent3" accent4="accent4" accent5="accent5" accent6="accent6" hlink="hlink" folHlink="folHlink"/>
    </a:extraClrScheme>
    <a:extraClrScheme>
      <a:clrScheme name="План 7">
        <a:dk1>
          <a:srgbClr val="000000"/>
        </a:dk1>
        <a:lt1>
          <a:srgbClr val="CCFF99"/>
        </a:lt1>
        <a:dk2>
          <a:srgbClr val="CC99FF"/>
        </a:dk2>
        <a:lt2>
          <a:srgbClr val="1B3600"/>
        </a:lt2>
        <a:accent1>
          <a:srgbClr val="009900"/>
        </a:accent1>
        <a:accent2>
          <a:srgbClr val="B7CA02"/>
        </a:accent2>
        <a:accent3>
          <a:srgbClr val="E2FFCA"/>
        </a:accent3>
        <a:accent4>
          <a:srgbClr val="000000"/>
        </a:accent4>
        <a:accent5>
          <a:srgbClr val="AACAAA"/>
        </a:accent5>
        <a:accent6>
          <a:srgbClr val="A6B702"/>
        </a:accent6>
        <a:hlink>
          <a:srgbClr val="FFCC00"/>
        </a:hlink>
        <a:folHlink>
          <a:srgbClr val="FF9900"/>
        </a:folHlink>
      </a:clrScheme>
      <a:clrMap bg1="lt1" tx1="dk1" bg2="lt2" tx2="dk2" accent1="accent1" accent2="accent2" accent3="accent3" accent4="accent4" accent5="accent5" accent6="accent6" hlink="hlink" folHlink="folHlink"/>
    </a:extraClrScheme>
    <a:extraClrScheme>
      <a:clrScheme name="План 8">
        <a:dk1>
          <a:srgbClr val="000000"/>
        </a:dk1>
        <a:lt1>
          <a:srgbClr val="FFFFFF"/>
        </a:lt1>
        <a:dk2>
          <a:srgbClr val="8C0039"/>
        </a:dk2>
        <a:lt2>
          <a:srgbClr val="660066"/>
        </a:lt2>
        <a:accent1>
          <a:srgbClr val="C58BF9"/>
        </a:accent1>
        <a:accent2>
          <a:srgbClr val="9966FF"/>
        </a:accent2>
        <a:accent3>
          <a:srgbClr val="FFFFFF"/>
        </a:accent3>
        <a:accent4>
          <a:srgbClr val="000000"/>
        </a:accent4>
        <a:accent5>
          <a:srgbClr val="DFC4FB"/>
        </a:accent5>
        <a:accent6>
          <a:srgbClr val="8A5CE7"/>
        </a:accent6>
        <a:hlink>
          <a:srgbClr val="E4005C"/>
        </a:hlink>
        <a:folHlink>
          <a:srgbClr val="C36C03"/>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Blue Diagonal">
  <a:themeElements>
    <a:clrScheme name="Blue Diagonal 1">
      <a:dk1>
        <a:srgbClr val="000000"/>
      </a:dk1>
      <a:lt1>
        <a:srgbClr val="FFFFFF"/>
      </a:lt1>
      <a:dk2>
        <a:srgbClr val="0066FF"/>
      </a:dk2>
      <a:lt2>
        <a:srgbClr val="FFFF00"/>
      </a:lt2>
      <a:accent1>
        <a:srgbClr val="00CCCC"/>
      </a:accent1>
      <a:accent2>
        <a:srgbClr val="FF33CC"/>
      </a:accent2>
      <a:accent3>
        <a:srgbClr val="AAB8FF"/>
      </a:accent3>
      <a:accent4>
        <a:srgbClr val="DADADA"/>
      </a:accent4>
      <a:accent5>
        <a:srgbClr val="AAE2E2"/>
      </a:accent5>
      <a:accent6>
        <a:srgbClr val="E72DB9"/>
      </a:accent6>
      <a:hlink>
        <a:srgbClr val="FF4568"/>
      </a:hlink>
      <a:folHlink>
        <a:srgbClr val="CCECFF"/>
      </a:folHlink>
    </a:clrScheme>
    <a:fontScheme name="Blue Diagonal">
      <a:majorFont>
        <a:latin typeface="Times New Roman"/>
        <a:ea typeface="宋体"/>
        <a:cs typeface=""/>
      </a:majorFont>
      <a:minorFont>
        <a:latin typeface="Times New Roman"/>
        <a:ea typeface="宋体"/>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42900" marR="0" indent="-34290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defRPr kumimoji="1" lang="en-US" sz="4000" b="1" i="1" u="none" strike="noStrike" cap="none" normalizeH="0" baseline="0" smtClean="0">
            <a:ln>
              <a:noFill/>
            </a:ln>
            <a:solidFill>
              <a:schemeClr val="tx1"/>
            </a:solidFill>
            <a:effectLst>
              <a:outerShdw blurRad="38100" dist="38100" dir="2700000" algn="tl">
                <a:srgbClr val="000000">
                  <a:alpha val="43137"/>
                </a:srgbClr>
              </a:outerShdw>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42900" marR="0" indent="-34290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defRPr kumimoji="1" lang="en-US" sz="4000" b="1" i="1" u="none" strike="noStrike" cap="none" normalizeH="0" baseline="0" smtClean="0">
            <a:ln>
              <a:noFill/>
            </a:ln>
            <a:solidFill>
              <a:schemeClr val="tx1"/>
            </a:solidFill>
            <a:effectLst>
              <a:outerShdw blurRad="38100" dist="38100" dir="2700000" algn="tl">
                <a:srgbClr val="000000">
                  <a:alpha val="43137"/>
                </a:srgbClr>
              </a:outerShdw>
            </a:effectLst>
            <a:latin typeface="Arial" pitchFamily="34" charset="0"/>
            <a:ea typeface="宋体" pitchFamily="2" charset="-122"/>
          </a:defRPr>
        </a:defPPr>
      </a:lstStyle>
    </a:lnDef>
  </a:objectDefaults>
  <a:extraClrSchemeLst>
    <a:extraClrScheme>
      <a:clrScheme name="Blue Diagonal 1">
        <a:dk1>
          <a:srgbClr val="000000"/>
        </a:dk1>
        <a:lt1>
          <a:srgbClr val="FFFFFF"/>
        </a:lt1>
        <a:dk2>
          <a:srgbClr val="0066FF"/>
        </a:dk2>
        <a:lt2>
          <a:srgbClr val="FFFF00"/>
        </a:lt2>
        <a:accent1>
          <a:srgbClr val="00CCCC"/>
        </a:accent1>
        <a:accent2>
          <a:srgbClr val="FF33CC"/>
        </a:accent2>
        <a:accent3>
          <a:srgbClr val="AAB8FF"/>
        </a:accent3>
        <a:accent4>
          <a:srgbClr val="DADADA"/>
        </a:accent4>
        <a:accent5>
          <a:srgbClr val="AAE2E2"/>
        </a:accent5>
        <a:accent6>
          <a:srgbClr val="E72DB9"/>
        </a:accent6>
        <a:hlink>
          <a:srgbClr val="FF4568"/>
        </a:hlink>
        <a:folHlink>
          <a:srgbClr val="CCECFF"/>
        </a:folHlink>
      </a:clrScheme>
      <a:clrMap bg1="dk2" tx1="lt1" bg2="dk1" tx2="lt2" accent1="accent1" accent2="accent2" accent3="accent3" accent4="accent4" accent5="accent5" accent6="accent6" hlink="hlink" folHlink="folHlink"/>
    </a:extraClrScheme>
    <a:extraClrScheme>
      <a:clrScheme name="Blue Diagonal 2">
        <a:dk1>
          <a:srgbClr val="000000"/>
        </a:dk1>
        <a:lt1>
          <a:srgbClr val="9999FF"/>
        </a:lt1>
        <a:dk2>
          <a:srgbClr val="6600FF"/>
        </a:dk2>
        <a:lt2>
          <a:srgbClr val="FFFFFF"/>
        </a:lt2>
        <a:accent1>
          <a:srgbClr val="CCCCFF"/>
        </a:accent1>
        <a:accent2>
          <a:srgbClr val="FF99FF"/>
        </a:accent2>
        <a:accent3>
          <a:srgbClr val="CACAFF"/>
        </a:accent3>
        <a:accent4>
          <a:srgbClr val="000000"/>
        </a:accent4>
        <a:accent5>
          <a:srgbClr val="E2E2FF"/>
        </a:accent5>
        <a:accent6>
          <a:srgbClr val="E78AE7"/>
        </a:accent6>
        <a:hlink>
          <a:srgbClr val="00CC66"/>
        </a:hlink>
        <a:folHlink>
          <a:srgbClr val="CCECFF"/>
        </a:folHlink>
      </a:clrScheme>
      <a:clrMap bg1="lt1" tx1="dk1" bg2="lt2" tx2="dk2" accent1="accent1" accent2="accent2" accent3="accent3" accent4="accent4" accent5="accent5" accent6="accent6" hlink="hlink" folHlink="folHlink"/>
    </a:extraClrScheme>
    <a:extraClrScheme>
      <a:clrScheme name="Blue Diagonal 3">
        <a:dk1>
          <a:srgbClr val="000000"/>
        </a:dk1>
        <a:lt1>
          <a:srgbClr val="FFFFFF"/>
        </a:lt1>
        <a:dk2>
          <a:srgbClr val="000000"/>
        </a:dk2>
        <a:lt2>
          <a:srgbClr val="CBCBCB"/>
        </a:lt2>
        <a:accent1>
          <a:srgbClr val="DDDDDD"/>
        </a:accent1>
        <a:accent2>
          <a:srgbClr val="B2B2B2"/>
        </a:accent2>
        <a:accent3>
          <a:srgbClr val="FFFFFF"/>
        </a:accent3>
        <a:accent4>
          <a:srgbClr val="000000"/>
        </a:accent4>
        <a:accent5>
          <a:srgbClr val="EBEBEB"/>
        </a:accent5>
        <a:accent6>
          <a:srgbClr val="A1A1A1"/>
        </a:accent6>
        <a:hlink>
          <a:srgbClr val="4D4D4D"/>
        </a:hlink>
        <a:folHlink>
          <a:srgbClr val="777777"/>
        </a:folHlink>
      </a:clrScheme>
      <a:clrMap bg1="lt1" tx1="dk1" bg2="lt2" tx2="dk2" accent1="accent1" accent2="accent2" accent3="accent3" accent4="accent4" accent5="accent5" accent6="accent6" hlink="hlink" folHlink="folHlink"/>
    </a:extraClrScheme>
    <a:extraClrScheme>
      <a:clrScheme name="Blue Diagonal 4">
        <a:dk1>
          <a:srgbClr val="000000"/>
        </a:dk1>
        <a:lt1>
          <a:srgbClr val="FFFFFF"/>
        </a:lt1>
        <a:dk2>
          <a:srgbClr val="990066"/>
        </a:dk2>
        <a:lt2>
          <a:srgbClr val="FFFF00"/>
        </a:lt2>
        <a:accent1>
          <a:srgbClr val="996633"/>
        </a:accent1>
        <a:accent2>
          <a:srgbClr val="CC6600"/>
        </a:accent2>
        <a:accent3>
          <a:srgbClr val="CAAAB8"/>
        </a:accent3>
        <a:accent4>
          <a:srgbClr val="DADADA"/>
        </a:accent4>
        <a:accent5>
          <a:srgbClr val="CAB8AD"/>
        </a:accent5>
        <a:accent6>
          <a:srgbClr val="B95C00"/>
        </a:accent6>
        <a:hlink>
          <a:srgbClr val="999933"/>
        </a:hlink>
        <a:folHlink>
          <a:srgbClr val="CCCCFF"/>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Пиксел">
  <a:themeElements>
    <a:clrScheme name="Пиксел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Пиксел">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Пиксел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Пиксел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Пиксел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Пиксел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Пиксел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Пиксел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Пиксел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Пиксел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Пиксел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Пиксел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Пиксел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Пиксел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6.xml><?xml version="1.0" encoding="utf-8"?>
<a:theme xmlns:a="http://schemas.openxmlformats.org/drawingml/2006/main" name="1_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7.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8.xml><?xml version="1.0" encoding="utf-8"?>
<a:theme xmlns:a="http://schemas.openxmlformats.org/drawingml/2006/main" name="1_Трек">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9.xml><?xml version="1.0" encoding="utf-8"?>
<a:theme xmlns:a="http://schemas.openxmlformats.org/drawingml/2006/main" name="1_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themeOverride>
</file>

<file path=docProps/app.xml><?xml version="1.0" encoding="utf-8"?>
<Properties xmlns="http://schemas.openxmlformats.org/officeDocument/2006/extended-properties" xmlns:vt="http://schemas.openxmlformats.org/officeDocument/2006/docPropsVTypes">
  <Template>Eclipse</Template>
  <TotalTime>265</TotalTime>
  <Words>1245</Words>
  <Application>Microsoft Office PowerPoint</Application>
  <PresentationFormat>Экран (4:3)</PresentationFormat>
  <Paragraphs>99</Paragraphs>
  <Slides>18</Slides>
  <Notes>1</Notes>
  <HiddenSlides>0</HiddenSlides>
  <MMClips>0</MMClips>
  <ScaleCrop>false</ScaleCrop>
  <HeadingPairs>
    <vt:vector size="6" baseType="variant">
      <vt:variant>
        <vt:lpstr>Использованные шрифты</vt:lpstr>
      </vt:variant>
      <vt:variant>
        <vt:i4>14</vt:i4>
      </vt:variant>
      <vt:variant>
        <vt:lpstr>Тема</vt:lpstr>
      </vt:variant>
      <vt:variant>
        <vt:i4>9</vt:i4>
      </vt:variant>
      <vt:variant>
        <vt:lpstr>Заголовки слайдов</vt:lpstr>
      </vt:variant>
      <vt:variant>
        <vt:i4>18</vt:i4>
      </vt:variant>
    </vt:vector>
  </HeadingPairs>
  <TitlesOfParts>
    <vt:vector size="41" baseType="lpstr">
      <vt:lpstr>Verdana</vt:lpstr>
      <vt:lpstr>Arial</vt:lpstr>
      <vt:lpstr>Wingdings</vt:lpstr>
      <vt:lpstr>Calibri</vt:lpstr>
      <vt:lpstr>Times New Roman</vt:lpstr>
      <vt:lpstr>宋体</vt:lpstr>
      <vt:lpstr>Trebuchet MS</vt:lpstr>
      <vt:lpstr>Wingdings 3</vt:lpstr>
      <vt:lpstr>Arial Black</vt:lpstr>
      <vt:lpstr>TimesUZ</vt:lpstr>
      <vt:lpstr>TimesUZ Cyr</vt:lpstr>
      <vt:lpstr>UzKudr</vt:lpstr>
      <vt:lpstr>Times New Roman Uzb</vt:lpstr>
      <vt:lpstr>Lucida Console</vt:lpstr>
      <vt:lpstr>Затмение</vt:lpstr>
      <vt:lpstr>План</vt:lpstr>
      <vt:lpstr>3_Blue Diagonal</vt:lpstr>
      <vt:lpstr>Пиксел</vt:lpstr>
      <vt:lpstr>Грань</vt:lpstr>
      <vt:lpstr>1_Поток</vt:lpstr>
      <vt:lpstr>Изящная</vt:lpstr>
      <vt:lpstr>1_Трек</vt:lpstr>
      <vt:lpstr>1_Balloons</vt:lpstr>
      <vt:lpstr>МАВЗУ: Далани теримга тайёрлаш ва териш технологияси</vt:lpstr>
      <vt:lpstr>Режа: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vt:lpstr>
      <vt:lpstr>Презентация PowerPoint</vt:lpstr>
      <vt:lpstr>Презентация PowerPoint</vt:lpstr>
      <vt:lpstr>Дефолиациянинг аҳамияти</vt:lpstr>
      <vt:lpstr>Презентация PowerPoint</vt:lpstr>
      <vt:lpstr>Дефолиация муддати ва меьёрини белгилаш </vt:lpstr>
      <vt:lpstr>Ғўза навларининг биологик ҳолати  ва ҳаво ҳароратига кўра дефолиантлар меъёрини белгилаш (таъсир этувчи модда ҳисобида)</vt:lpstr>
      <vt:lpstr>Дефолиант ва сув сарфига қараб эритма тайёрлаш меъёрлари  (таъсир этувчи модда ҳисобида)</vt:lpstr>
      <vt:lpstr>Пахта ҳосилини йиғиб-териб олиш </vt:lpstr>
      <vt:lpstr>Презентация PowerPoint</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Ғўзани ўғитлаш ва чеканка қилиш.</dc:title>
  <dc:creator>UserXP</dc:creator>
  <cp:lastModifiedBy>User</cp:lastModifiedBy>
  <cp:revision>34</cp:revision>
  <dcterms:created xsi:type="dcterms:W3CDTF">2011-05-03T14:09:37Z</dcterms:created>
  <dcterms:modified xsi:type="dcterms:W3CDTF">2019-11-23T13:37:19Z</dcterms:modified>
</cp:coreProperties>
</file>