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handoutMasterIdLst>
    <p:handoutMasterId r:id="rId26"/>
  </p:handoutMasterIdLst>
  <p:sldIdLst>
    <p:sldId id="284" r:id="rId2"/>
    <p:sldId id="286" r:id="rId3"/>
    <p:sldId id="287" r:id="rId4"/>
    <p:sldId id="288" r:id="rId5"/>
    <p:sldId id="292" r:id="rId6"/>
    <p:sldId id="259" r:id="rId7"/>
    <p:sldId id="283" r:id="rId8"/>
    <p:sldId id="293" r:id="rId9"/>
    <p:sldId id="261" r:id="rId10"/>
    <p:sldId id="262" r:id="rId11"/>
    <p:sldId id="263" r:id="rId12"/>
    <p:sldId id="264" r:id="rId13"/>
    <p:sldId id="295" r:id="rId14"/>
    <p:sldId id="294" r:id="rId15"/>
    <p:sldId id="266" r:id="rId16"/>
    <p:sldId id="267" r:id="rId17"/>
    <p:sldId id="268" r:id="rId18"/>
    <p:sldId id="269" r:id="rId19"/>
    <p:sldId id="272" r:id="rId20"/>
    <p:sldId id="273" r:id="rId21"/>
    <p:sldId id="275" r:id="rId22"/>
    <p:sldId id="274" r:id="rId23"/>
    <p:sldId id="297" r:id="rId24"/>
    <p:sldId id="296" r:id="rId25"/>
  </p:sldIdLst>
  <p:sldSz cx="9144000" cy="6858000" type="screen4x3"/>
  <p:notesSz cx="6858000" cy="9713913"/>
  <p:defaultTextStyle>
    <a:defPPr>
      <a:defRPr lang="en-US"/>
    </a:defPPr>
    <a:lvl1pPr algn="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333300"/>
    <a:srgbClr val="777777"/>
    <a:srgbClr val="969696"/>
    <a:srgbClr val="339933"/>
    <a:srgbClr val="000000"/>
    <a:srgbClr val="800000"/>
    <a:srgbClr val="99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757" autoAdjust="0"/>
    <p:restoredTop sz="90929"/>
  </p:normalViewPr>
  <p:slideViewPr>
    <p:cSldViewPr>
      <p:cViewPr>
        <p:scale>
          <a:sx n="81" d="100"/>
          <a:sy n="81" d="100"/>
        </p:scale>
        <p:origin x="-1086" y="-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  <p:sld r:id="rId4" collapse="1"/>
      <p:sld r:id="rId5" collapse="1"/>
    </p:sldLst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_rels/viewProps.xml.rels><?xml version="1.0" encoding="UTF-8" standalone="yes"?>
<Relationships xmlns="http://schemas.openxmlformats.org/package/2006/relationships"><Relationship Id="rId3" Type="http://schemas.openxmlformats.org/officeDocument/2006/relationships/slide" Target="slides/slide11.xml"/><Relationship Id="rId2" Type="http://schemas.openxmlformats.org/officeDocument/2006/relationships/slide" Target="slides/slide9.xml"/><Relationship Id="rId1" Type="http://schemas.openxmlformats.org/officeDocument/2006/relationships/slide" Target="slides/slide7.xml"/><Relationship Id="rId5" Type="http://schemas.openxmlformats.org/officeDocument/2006/relationships/slide" Target="slides/slide14.xml"/><Relationship Id="rId4" Type="http://schemas.openxmlformats.org/officeDocument/2006/relationships/slide" Target="slides/slide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542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28138"/>
            <a:ext cx="297180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42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9228138"/>
            <a:ext cx="297180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fld id="{5955E850-5724-4309-9455-60D2F3209AB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379712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866" name="Group 2"/>
          <p:cNvGrpSpPr>
            <a:grpSpLocks/>
          </p:cNvGrpSpPr>
          <p:nvPr/>
        </p:nvGrpSpPr>
        <p:grpSpPr bwMode="auto">
          <a:xfrm>
            <a:off x="0" y="68263"/>
            <a:ext cx="8678863" cy="6713537"/>
            <a:chOff x="0" y="43"/>
            <a:chExt cx="5467" cy="4229"/>
          </a:xfrm>
        </p:grpSpPr>
        <p:sp>
          <p:nvSpPr>
            <p:cNvPr id="36867" name="Rectangle 3"/>
            <p:cNvSpPr>
              <a:spLocks noChangeArrowheads="1"/>
            </p:cNvSpPr>
            <p:nvPr userDrawn="1"/>
          </p:nvSpPr>
          <p:spPr bwMode="auto">
            <a:xfrm>
              <a:off x="692" y="494"/>
              <a:ext cx="4775" cy="936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grpSp>
          <p:nvGrpSpPr>
            <p:cNvPr id="36868" name="Group 4"/>
            <p:cNvGrpSpPr>
              <a:grpSpLocks/>
            </p:cNvGrpSpPr>
            <p:nvPr userDrawn="1"/>
          </p:nvGrpSpPr>
          <p:grpSpPr bwMode="auto">
            <a:xfrm>
              <a:off x="0" y="43"/>
              <a:ext cx="624" cy="4229"/>
              <a:chOff x="0" y="43"/>
              <a:chExt cx="624" cy="4229"/>
            </a:xfrm>
          </p:grpSpPr>
          <p:sp>
            <p:nvSpPr>
              <p:cNvPr id="36869" name="Line 5"/>
              <p:cNvSpPr>
                <a:spLocks noChangeShapeType="1"/>
              </p:cNvSpPr>
              <p:nvPr userDrawn="1"/>
            </p:nvSpPr>
            <p:spPr bwMode="auto">
              <a:xfrm>
                <a:off x="0" y="4203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870" name="Line 6"/>
              <p:cNvSpPr>
                <a:spLocks noChangeShapeType="1"/>
              </p:cNvSpPr>
              <p:nvPr userDrawn="1"/>
            </p:nvSpPr>
            <p:spPr bwMode="auto">
              <a:xfrm>
                <a:off x="0" y="4239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871" name="Line 7"/>
              <p:cNvSpPr>
                <a:spLocks noChangeShapeType="1"/>
              </p:cNvSpPr>
              <p:nvPr userDrawn="1"/>
            </p:nvSpPr>
            <p:spPr bwMode="auto">
              <a:xfrm>
                <a:off x="0" y="4272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872" name="Line 8"/>
              <p:cNvSpPr>
                <a:spLocks noChangeShapeType="1"/>
              </p:cNvSpPr>
              <p:nvPr userDrawn="1"/>
            </p:nvSpPr>
            <p:spPr bwMode="auto">
              <a:xfrm>
                <a:off x="0" y="4113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873" name="Line 9"/>
              <p:cNvSpPr>
                <a:spLocks noChangeShapeType="1"/>
              </p:cNvSpPr>
              <p:nvPr userDrawn="1"/>
            </p:nvSpPr>
            <p:spPr bwMode="auto">
              <a:xfrm>
                <a:off x="0" y="4065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874" name="Line 10"/>
              <p:cNvSpPr>
                <a:spLocks noChangeShapeType="1"/>
              </p:cNvSpPr>
              <p:nvPr userDrawn="1"/>
            </p:nvSpPr>
            <p:spPr bwMode="auto">
              <a:xfrm>
                <a:off x="0" y="4158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875" name="Line 11"/>
              <p:cNvSpPr>
                <a:spLocks noChangeShapeType="1"/>
              </p:cNvSpPr>
              <p:nvPr userDrawn="1"/>
            </p:nvSpPr>
            <p:spPr bwMode="auto">
              <a:xfrm>
                <a:off x="0" y="3666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876" name="Line 12"/>
              <p:cNvSpPr>
                <a:spLocks noChangeShapeType="1"/>
              </p:cNvSpPr>
              <p:nvPr userDrawn="1"/>
            </p:nvSpPr>
            <p:spPr bwMode="auto">
              <a:xfrm>
                <a:off x="0" y="3639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877" name="Line 13"/>
              <p:cNvSpPr>
                <a:spLocks noChangeShapeType="1"/>
              </p:cNvSpPr>
              <p:nvPr userDrawn="1"/>
            </p:nvSpPr>
            <p:spPr bwMode="auto">
              <a:xfrm>
                <a:off x="0" y="4020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878" name="Line 14"/>
              <p:cNvSpPr>
                <a:spLocks noChangeShapeType="1"/>
              </p:cNvSpPr>
              <p:nvPr userDrawn="1"/>
            </p:nvSpPr>
            <p:spPr bwMode="auto">
              <a:xfrm>
                <a:off x="0" y="3894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879" name="Line 15"/>
              <p:cNvSpPr>
                <a:spLocks noChangeShapeType="1"/>
              </p:cNvSpPr>
              <p:nvPr userDrawn="1"/>
            </p:nvSpPr>
            <p:spPr bwMode="auto">
              <a:xfrm>
                <a:off x="0" y="3813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880" name="Line 16"/>
              <p:cNvSpPr>
                <a:spLocks noChangeShapeType="1"/>
              </p:cNvSpPr>
              <p:nvPr userDrawn="1"/>
            </p:nvSpPr>
            <p:spPr bwMode="auto">
              <a:xfrm>
                <a:off x="0" y="3999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881" name="Line 17"/>
              <p:cNvSpPr>
                <a:spLocks noChangeShapeType="1"/>
              </p:cNvSpPr>
              <p:nvPr userDrawn="1"/>
            </p:nvSpPr>
            <p:spPr bwMode="auto">
              <a:xfrm>
                <a:off x="0" y="3687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882" name="Line 18"/>
              <p:cNvSpPr>
                <a:spLocks noChangeShapeType="1"/>
              </p:cNvSpPr>
              <p:nvPr userDrawn="1"/>
            </p:nvSpPr>
            <p:spPr bwMode="auto">
              <a:xfrm>
                <a:off x="0" y="3741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883" name="Line 19"/>
              <p:cNvSpPr>
                <a:spLocks noChangeShapeType="1"/>
              </p:cNvSpPr>
              <p:nvPr userDrawn="1"/>
            </p:nvSpPr>
            <p:spPr bwMode="auto">
              <a:xfrm>
                <a:off x="0" y="3939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884" name="Line 20"/>
              <p:cNvSpPr>
                <a:spLocks noChangeShapeType="1"/>
              </p:cNvSpPr>
              <p:nvPr userDrawn="1"/>
            </p:nvSpPr>
            <p:spPr bwMode="auto">
              <a:xfrm>
                <a:off x="0" y="3918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885" name="Line 21"/>
              <p:cNvSpPr>
                <a:spLocks noChangeShapeType="1"/>
              </p:cNvSpPr>
              <p:nvPr userDrawn="1"/>
            </p:nvSpPr>
            <p:spPr bwMode="auto">
              <a:xfrm>
                <a:off x="0" y="3510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886" name="Line 22"/>
              <p:cNvSpPr>
                <a:spLocks noChangeShapeType="1"/>
              </p:cNvSpPr>
              <p:nvPr userDrawn="1"/>
            </p:nvSpPr>
            <p:spPr bwMode="auto">
              <a:xfrm>
                <a:off x="0" y="3546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887" name="Line 23"/>
              <p:cNvSpPr>
                <a:spLocks noChangeShapeType="1"/>
              </p:cNvSpPr>
              <p:nvPr userDrawn="1"/>
            </p:nvSpPr>
            <p:spPr bwMode="auto">
              <a:xfrm>
                <a:off x="0" y="3579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888" name="Line 24"/>
              <p:cNvSpPr>
                <a:spLocks noChangeShapeType="1"/>
              </p:cNvSpPr>
              <p:nvPr userDrawn="1"/>
            </p:nvSpPr>
            <p:spPr bwMode="auto">
              <a:xfrm>
                <a:off x="0" y="3420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889" name="Line 25"/>
              <p:cNvSpPr>
                <a:spLocks noChangeShapeType="1"/>
              </p:cNvSpPr>
              <p:nvPr userDrawn="1"/>
            </p:nvSpPr>
            <p:spPr bwMode="auto">
              <a:xfrm>
                <a:off x="0" y="3372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890" name="Line 26"/>
              <p:cNvSpPr>
                <a:spLocks noChangeShapeType="1"/>
              </p:cNvSpPr>
              <p:nvPr userDrawn="1"/>
            </p:nvSpPr>
            <p:spPr bwMode="auto">
              <a:xfrm>
                <a:off x="0" y="3465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891" name="Line 27"/>
              <p:cNvSpPr>
                <a:spLocks noChangeShapeType="1"/>
              </p:cNvSpPr>
              <p:nvPr userDrawn="1"/>
            </p:nvSpPr>
            <p:spPr bwMode="auto">
              <a:xfrm>
                <a:off x="0" y="2973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892" name="Line 28"/>
              <p:cNvSpPr>
                <a:spLocks noChangeShapeType="1"/>
              </p:cNvSpPr>
              <p:nvPr userDrawn="1"/>
            </p:nvSpPr>
            <p:spPr bwMode="auto">
              <a:xfrm>
                <a:off x="0" y="2946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893" name="Line 29"/>
              <p:cNvSpPr>
                <a:spLocks noChangeShapeType="1"/>
              </p:cNvSpPr>
              <p:nvPr userDrawn="1"/>
            </p:nvSpPr>
            <p:spPr bwMode="auto">
              <a:xfrm>
                <a:off x="0" y="3327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894" name="Line 30"/>
              <p:cNvSpPr>
                <a:spLocks noChangeShapeType="1"/>
              </p:cNvSpPr>
              <p:nvPr userDrawn="1"/>
            </p:nvSpPr>
            <p:spPr bwMode="auto">
              <a:xfrm>
                <a:off x="0" y="3201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895" name="Line 31"/>
              <p:cNvSpPr>
                <a:spLocks noChangeShapeType="1"/>
              </p:cNvSpPr>
              <p:nvPr userDrawn="1"/>
            </p:nvSpPr>
            <p:spPr bwMode="auto">
              <a:xfrm>
                <a:off x="0" y="3120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896" name="Line 32"/>
              <p:cNvSpPr>
                <a:spLocks noChangeShapeType="1"/>
              </p:cNvSpPr>
              <p:nvPr userDrawn="1"/>
            </p:nvSpPr>
            <p:spPr bwMode="auto">
              <a:xfrm>
                <a:off x="0" y="3306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897" name="Line 33"/>
              <p:cNvSpPr>
                <a:spLocks noChangeShapeType="1"/>
              </p:cNvSpPr>
              <p:nvPr userDrawn="1"/>
            </p:nvSpPr>
            <p:spPr bwMode="auto">
              <a:xfrm>
                <a:off x="0" y="2994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898" name="Line 34"/>
              <p:cNvSpPr>
                <a:spLocks noChangeShapeType="1"/>
              </p:cNvSpPr>
              <p:nvPr userDrawn="1"/>
            </p:nvSpPr>
            <p:spPr bwMode="auto">
              <a:xfrm>
                <a:off x="0" y="3048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899" name="Line 35"/>
              <p:cNvSpPr>
                <a:spLocks noChangeShapeType="1"/>
              </p:cNvSpPr>
              <p:nvPr userDrawn="1"/>
            </p:nvSpPr>
            <p:spPr bwMode="auto">
              <a:xfrm>
                <a:off x="0" y="3246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900" name="Line 36"/>
              <p:cNvSpPr>
                <a:spLocks noChangeShapeType="1"/>
              </p:cNvSpPr>
              <p:nvPr userDrawn="1"/>
            </p:nvSpPr>
            <p:spPr bwMode="auto">
              <a:xfrm>
                <a:off x="0" y="3225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901" name="Line 37"/>
              <p:cNvSpPr>
                <a:spLocks noChangeShapeType="1"/>
              </p:cNvSpPr>
              <p:nvPr userDrawn="1"/>
            </p:nvSpPr>
            <p:spPr bwMode="auto">
              <a:xfrm>
                <a:off x="0" y="2831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902" name="Line 38"/>
              <p:cNvSpPr>
                <a:spLocks noChangeShapeType="1"/>
              </p:cNvSpPr>
              <p:nvPr userDrawn="1"/>
            </p:nvSpPr>
            <p:spPr bwMode="auto">
              <a:xfrm>
                <a:off x="0" y="2750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903" name="Line 39"/>
              <p:cNvSpPr>
                <a:spLocks noChangeShapeType="1"/>
              </p:cNvSpPr>
              <p:nvPr userDrawn="1"/>
            </p:nvSpPr>
            <p:spPr bwMode="auto">
              <a:xfrm>
                <a:off x="0" y="2678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904" name="Line 40"/>
              <p:cNvSpPr>
                <a:spLocks noChangeShapeType="1"/>
              </p:cNvSpPr>
              <p:nvPr userDrawn="1"/>
            </p:nvSpPr>
            <p:spPr bwMode="auto">
              <a:xfrm>
                <a:off x="0" y="2876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905" name="Line 41"/>
              <p:cNvSpPr>
                <a:spLocks noChangeShapeType="1"/>
              </p:cNvSpPr>
              <p:nvPr userDrawn="1"/>
            </p:nvSpPr>
            <p:spPr bwMode="auto">
              <a:xfrm>
                <a:off x="0" y="2855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906" name="Line 42"/>
              <p:cNvSpPr>
                <a:spLocks noChangeShapeType="1"/>
              </p:cNvSpPr>
              <p:nvPr userDrawn="1"/>
            </p:nvSpPr>
            <p:spPr bwMode="auto">
              <a:xfrm>
                <a:off x="0" y="2554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907" name="Line 43"/>
              <p:cNvSpPr>
                <a:spLocks noChangeShapeType="1"/>
              </p:cNvSpPr>
              <p:nvPr userDrawn="1"/>
            </p:nvSpPr>
            <p:spPr bwMode="auto">
              <a:xfrm>
                <a:off x="0" y="2590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908" name="Line 44"/>
              <p:cNvSpPr>
                <a:spLocks noChangeShapeType="1"/>
              </p:cNvSpPr>
              <p:nvPr userDrawn="1"/>
            </p:nvSpPr>
            <p:spPr bwMode="auto">
              <a:xfrm>
                <a:off x="0" y="2623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909" name="Line 45"/>
              <p:cNvSpPr>
                <a:spLocks noChangeShapeType="1"/>
              </p:cNvSpPr>
              <p:nvPr userDrawn="1"/>
            </p:nvSpPr>
            <p:spPr bwMode="auto">
              <a:xfrm>
                <a:off x="0" y="2464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910" name="Line 46"/>
              <p:cNvSpPr>
                <a:spLocks noChangeShapeType="1"/>
              </p:cNvSpPr>
              <p:nvPr userDrawn="1"/>
            </p:nvSpPr>
            <p:spPr bwMode="auto">
              <a:xfrm>
                <a:off x="0" y="2416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911" name="Line 47"/>
              <p:cNvSpPr>
                <a:spLocks noChangeShapeType="1"/>
              </p:cNvSpPr>
              <p:nvPr userDrawn="1"/>
            </p:nvSpPr>
            <p:spPr bwMode="auto">
              <a:xfrm>
                <a:off x="0" y="2509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912" name="Line 48"/>
              <p:cNvSpPr>
                <a:spLocks noChangeShapeType="1"/>
              </p:cNvSpPr>
              <p:nvPr userDrawn="1"/>
            </p:nvSpPr>
            <p:spPr bwMode="auto">
              <a:xfrm>
                <a:off x="0" y="2371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913" name="Line 49"/>
              <p:cNvSpPr>
                <a:spLocks noChangeShapeType="1"/>
              </p:cNvSpPr>
              <p:nvPr userDrawn="1"/>
            </p:nvSpPr>
            <p:spPr bwMode="auto">
              <a:xfrm>
                <a:off x="0" y="2245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914" name="Line 50"/>
              <p:cNvSpPr>
                <a:spLocks noChangeShapeType="1"/>
              </p:cNvSpPr>
              <p:nvPr userDrawn="1"/>
            </p:nvSpPr>
            <p:spPr bwMode="auto">
              <a:xfrm>
                <a:off x="0" y="2350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915" name="Line 51"/>
              <p:cNvSpPr>
                <a:spLocks noChangeShapeType="1"/>
              </p:cNvSpPr>
              <p:nvPr userDrawn="1"/>
            </p:nvSpPr>
            <p:spPr bwMode="auto">
              <a:xfrm>
                <a:off x="0" y="2290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916" name="Line 52"/>
              <p:cNvSpPr>
                <a:spLocks noChangeShapeType="1"/>
              </p:cNvSpPr>
              <p:nvPr userDrawn="1"/>
            </p:nvSpPr>
            <p:spPr bwMode="auto">
              <a:xfrm>
                <a:off x="0" y="2269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917" name="Line 53"/>
              <p:cNvSpPr>
                <a:spLocks noChangeShapeType="1"/>
              </p:cNvSpPr>
              <p:nvPr userDrawn="1"/>
            </p:nvSpPr>
            <p:spPr bwMode="auto">
              <a:xfrm>
                <a:off x="0" y="2130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918" name="Line 54"/>
              <p:cNvSpPr>
                <a:spLocks noChangeShapeType="1"/>
              </p:cNvSpPr>
              <p:nvPr userDrawn="1"/>
            </p:nvSpPr>
            <p:spPr bwMode="auto">
              <a:xfrm>
                <a:off x="0" y="2166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919" name="Line 55"/>
              <p:cNvSpPr>
                <a:spLocks noChangeShapeType="1"/>
              </p:cNvSpPr>
              <p:nvPr userDrawn="1"/>
            </p:nvSpPr>
            <p:spPr bwMode="auto">
              <a:xfrm>
                <a:off x="0" y="2199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920" name="Line 56"/>
              <p:cNvSpPr>
                <a:spLocks noChangeShapeType="1"/>
              </p:cNvSpPr>
              <p:nvPr userDrawn="1"/>
            </p:nvSpPr>
            <p:spPr bwMode="auto">
              <a:xfrm>
                <a:off x="0" y="2040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921" name="Line 57"/>
              <p:cNvSpPr>
                <a:spLocks noChangeShapeType="1"/>
              </p:cNvSpPr>
              <p:nvPr userDrawn="1"/>
            </p:nvSpPr>
            <p:spPr bwMode="auto">
              <a:xfrm>
                <a:off x="0" y="1992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922" name="Line 58"/>
              <p:cNvSpPr>
                <a:spLocks noChangeShapeType="1"/>
              </p:cNvSpPr>
              <p:nvPr userDrawn="1"/>
            </p:nvSpPr>
            <p:spPr bwMode="auto">
              <a:xfrm>
                <a:off x="0" y="2085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923" name="Line 59"/>
              <p:cNvSpPr>
                <a:spLocks noChangeShapeType="1"/>
              </p:cNvSpPr>
              <p:nvPr userDrawn="1"/>
            </p:nvSpPr>
            <p:spPr bwMode="auto">
              <a:xfrm>
                <a:off x="0" y="1593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924" name="Line 60"/>
              <p:cNvSpPr>
                <a:spLocks noChangeShapeType="1"/>
              </p:cNvSpPr>
              <p:nvPr userDrawn="1"/>
            </p:nvSpPr>
            <p:spPr bwMode="auto">
              <a:xfrm>
                <a:off x="0" y="1566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925" name="Line 61"/>
              <p:cNvSpPr>
                <a:spLocks noChangeShapeType="1"/>
              </p:cNvSpPr>
              <p:nvPr userDrawn="1"/>
            </p:nvSpPr>
            <p:spPr bwMode="auto">
              <a:xfrm>
                <a:off x="0" y="1947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926" name="Line 62"/>
              <p:cNvSpPr>
                <a:spLocks noChangeShapeType="1"/>
              </p:cNvSpPr>
              <p:nvPr userDrawn="1"/>
            </p:nvSpPr>
            <p:spPr bwMode="auto">
              <a:xfrm>
                <a:off x="0" y="1821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927" name="Line 63"/>
              <p:cNvSpPr>
                <a:spLocks noChangeShapeType="1"/>
              </p:cNvSpPr>
              <p:nvPr userDrawn="1"/>
            </p:nvSpPr>
            <p:spPr bwMode="auto">
              <a:xfrm>
                <a:off x="0" y="1740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928" name="Line 64"/>
              <p:cNvSpPr>
                <a:spLocks noChangeShapeType="1"/>
              </p:cNvSpPr>
              <p:nvPr userDrawn="1"/>
            </p:nvSpPr>
            <p:spPr bwMode="auto">
              <a:xfrm>
                <a:off x="0" y="1926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929" name="Line 65"/>
              <p:cNvSpPr>
                <a:spLocks noChangeShapeType="1"/>
              </p:cNvSpPr>
              <p:nvPr userDrawn="1"/>
            </p:nvSpPr>
            <p:spPr bwMode="auto">
              <a:xfrm>
                <a:off x="0" y="1614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930" name="Line 66"/>
              <p:cNvSpPr>
                <a:spLocks noChangeShapeType="1"/>
              </p:cNvSpPr>
              <p:nvPr userDrawn="1"/>
            </p:nvSpPr>
            <p:spPr bwMode="auto">
              <a:xfrm>
                <a:off x="0" y="1668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931" name="Line 67"/>
              <p:cNvSpPr>
                <a:spLocks noChangeShapeType="1"/>
              </p:cNvSpPr>
              <p:nvPr userDrawn="1"/>
            </p:nvSpPr>
            <p:spPr bwMode="auto">
              <a:xfrm>
                <a:off x="0" y="1866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932" name="Line 68"/>
              <p:cNvSpPr>
                <a:spLocks noChangeShapeType="1"/>
              </p:cNvSpPr>
              <p:nvPr userDrawn="1"/>
            </p:nvSpPr>
            <p:spPr bwMode="auto">
              <a:xfrm>
                <a:off x="0" y="1845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933" name="Line 69"/>
              <p:cNvSpPr>
                <a:spLocks noChangeShapeType="1"/>
              </p:cNvSpPr>
              <p:nvPr userDrawn="1"/>
            </p:nvSpPr>
            <p:spPr bwMode="auto">
              <a:xfrm>
                <a:off x="0" y="1437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934" name="Line 70"/>
              <p:cNvSpPr>
                <a:spLocks noChangeShapeType="1"/>
              </p:cNvSpPr>
              <p:nvPr userDrawn="1"/>
            </p:nvSpPr>
            <p:spPr bwMode="auto">
              <a:xfrm>
                <a:off x="0" y="1473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935" name="Line 71"/>
              <p:cNvSpPr>
                <a:spLocks noChangeShapeType="1"/>
              </p:cNvSpPr>
              <p:nvPr userDrawn="1"/>
            </p:nvSpPr>
            <p:spPr bwMode="auto">
              <a:xfrm>
                <a:off x="0" y="1506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936" name="Line 72"/>
              <p:cNvSpPr>
                <a:spLocks noChangeShapeType="1"/>
              </p:cNvSpPr>
              <p:nvPr userDrawn="1"/>
            </p:nvSpPr>
            <p:spPr bwMode="auto">
              <a:xfrm>
                <a:off x="0" y="1347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937" name="Line 73"/>
              <p:cNvSpPr>
                <a:spLocks noChangeShapeType="1"/>
              </p:cNvSpPr>
              <p:nvPr userDrawn="1"/>
            </p:nvSpPr>
            <p:spPr bwMode="auto">
              <a:xfrm>
                <a:off x="0" y="1392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938" name="Line 74"/>
              <p:cNvSpPr>
                <a:spLocks noChangeShapeType="1"/>
              </p:cNvSpPr>
              <p:nvPr userDrawn="1"/>
            </p:nvSpPr>
            <p:spPr bwMode="auto">
              <a:xfrm>
                <a:off x="0" y="1016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939" name="Line 75"/>
              <p:cNvSpPr>
                <a:spLocks noChangeShapeType="1"/>
              </p:cNvSpPr>
              <p:nvPr userDrawn="1"/>
            </p:nvSpPr>
            <p:spPr bwMode="auto">
              <a:xfrm>
                <a:off x="0" y="989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940" name="Line 76"/>
              <p:cNvSpPr>
                <a:spLocks noChangeShapeType="1"/>
              </p:cNvSpPr>
              <p:nvPr userDrawn="1"/>
            </p:nvSpPr>
            <p:spPr bwMode="auto">
              <a:xfrm>
                <a:off x="0" y="1244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941" name="Line 77"/>
              <p:cNvSpPr>
                <a:spLocks noChangeShapeType="1"/>
              </p:cNvSpPr>
              <p:nvPr userDrawn="1"/>
            </p:nvSpPr>
            <p:spPr bwMode="auto">
              <a:xfrm>
                <a:off x="0" y="1163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942" name="Line 78"/>
              <p:cNvSpPr>
                <a:spLocks noChangeShapeType="1"/>
              </p:cNvSpPr>
              <p:nvPr userDrawn="1"/>
            </p:nvSpPr>
            <p:spPr bwMode="auto">
              <a:xfrm>
                <a:off x="0" y="1037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943" name="Line 79"/>
              <p:cNvSpPr>
                <a:spLocks noChangeShapeType="1"/>
              </p:cNvSpPr>
              <p:nvPr userDrawn="1"/>
            </p:nvSpPr>
            <p:spPr bwMode="auto">
              <a:xfrm>
                <a:off x="0" y="1091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944" name="Line 80"/>
              <p:cNvSpPr>
                <a:spLocks noChangeShapeType="1"/>
              </p:cNvSpPr>
              <p:nvPr userDrawn="1"/>
            </p:nvSpPr>
            <p:spPr bwMode="auto">
              <a:xfrm>
                <a:off x="0" y="1289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945" name="Line 81"/>
              <p:cNvSpPr>
                <a:spLocks noChangeShapeType="1"/>
              </p:cNvSpPr>
              <p:nvPr userDrawn="1"/>
            </p:nvSpPr>
            <p:spPr bwMode="auto">
              <a:xfrm>
                <a:off x="0" y="1268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946" name="Line 82"/>
              <p:cNvSpPr>
                <a:spLocks noChangeShapeType="1"/>
              </p:cNvSpPr>
              <p:nvPr userDrawn="1"/>
            </p:nvSpPr>
            <p:spPr bwMode="auto">
              <a:xfrm>
                <a:off x="0" y="860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947" name="Line 83"/>
              <p:cNvSpPr>
                <a:spLocks noChangeShapeType="1"/>
              </p:cNvSpPr>
              <p:nvPr userDrawn="1"/>
            </p:nvSpPr>
            <p:spPr bwMode="auto">
              <a:xfrm>
                <a:off x="0" y="896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948" name="Line 84"/>
              <p:cNvSpPr>
                <a:spLocks noChangeShapeType="1"/>
              </p:cNvSpPr>
              <p:nvPr userDrawn="1"/>
            </p:nvSpPr>
            <p:spPr bwMode="auto">
              <a:xfrm>
                <a:off x="0" y="929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949" name="Line 85"/>
              <p:cNvSpPr>
                <a:spLocks noChangeShapeType="1"/>
              </p:cNvSpPr>
              <p:nvPr userDrawn="1"/>
            </p:nvSpPr>
            <p:spPr bwMode="auto">
              <a:xfrm>
                <a:off x="0" y="770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950" name="Line 86"/>
              <p:cNvSpPr>
                <a:spLocks noChangeShapeType="1"/>
              </p:cNvSpPr>
              <p:nvPr userDrawn="1"/>
            </p:nvSpPr>
            <p:spPr bwMode="auto">
              <a:xfrm>
                <a:off x="0" y="815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951" name="Line 87"/>
              <p:cNvSpPr>
                <a:spLocks noChangeShapeType="1"/>
              </p:cNvSpPr>
              <p:nvPr userDrawn="1"/>
            </p:nvSpPr>
            <p:spPr bwMode="auto">
              <a:xfrm>
                <a:off x="0" y="718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952" name="Line 88"/>
              <p:cNvSpPr>
                <a:spLocks noChangeShapeType="1"/>
              </p:cNvSpPr>
              <p:nvPr userDrawn="1"/>
            </p:nvSpPr>
            <p:spPr bwMode="auto">
              <a:xfrm>
                <a:off x="0" y="646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953" name="Line 89"/>
              <p:cNvSpPr>
                <a:spLocks noChangeShapeType="1"/>
              </p:cNvSpPr>
              <p:nvPr userDrawn="1"/>
            </p:nvSpPr>
            <p:spPr bwMode="auto">
              <a:xfrm>
                <a:off x="0" y="522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954" name="Line 90"/>
              <p:cNvSpPr>
                <a:spLocks noChangeShapeType="1"/>
              </p:cNvSpPr>
              <p:nvPr userDrawn="1"/>
            </p:nvSpPr>
            <p:spPr bwMode="auto">
              <a:xfrm>
                <a:off x="0" y="558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955" name="Line 91"/>
              <p:cNvSpPr>
                <a:spLocks noChangeShapeType="1"/>
              </p:cNvSpPr>
              <p:nvPr userDrawn="1"/>
            </p:nvSpPr>
            <p:spPr bwMode="auto">
              <a:xfrm>
                <a:off x="0" y="591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956" name="Line 92"/>
              <p:cNvSpPr>
                <a:spLocks noChangeShapeType="1"/>
              </p:cNvSpPr>
              <p:nvPr userDrawn="1"/>
            </p:nvSpPr>
            <p:spPr bwMode="auto">
              <a:xfrm>
                <a:off x="0" y="432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957" name="Line 93"/>
              <p:cNvSpPr>
                <a:spLocks noChangeShapeType="1"/>
              </p:cNvSpPr>
              <p:nvPr userDrawn="1"/>
            </p:nvSpPr>
            <p:spPr bwMode="auto">
              <a:xfrm>
                <a:off x="0" y="384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958" name="Line 94"/>
              <p:cNvSpPr>
                <a:spLocks noChangeShapeType="1"/>
              </p:cNvSpPr>
              <p:nvPr userDrawn="1"/>
            </p:nvSpPr>
            <p:spPr bwMode="auto">
              <a:xfrm>
                <a:off x="0" y="477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959" name="Line 95"/>
              <p:cNvSpPr>
                <a:spLocks noChangeShapeType="1"/>
              </p:cNvSpPr>
              <p:nvPr userDrawn="1"/>
            </p:nvSpPr>
            <p:spPr bwMode="auto">
              <a:xfrm>
                <a:off x="0" y="339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960" name="Line 96"/>
              <p:cNvSpPr>
                <a:spLocks noChangeShapeType="1"/>
              </p:cNvSpPr>
              <p:nvPr userDrawn="1"/>
            </p:nvSpPr>
            <p:spPr bwMode="auto">
              <a:xfrm>
                <a:off x="0" y="318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961" name="Line 97"/>
              <p:cNvSpPr>
                <a:spLocks noChangeShapeType="1"/>
              </p:cNvSpPr>
              <p:nvPr userDrawn="1"/>
            </p:nvSpPr>
            <p:spPr bwMode="auto">
              <a:xfrm>
                <a:off x="0" y="258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962" name="Line 98"/>
              <p:cNvSpPr>
                <a:spLocks noChangeShapeType="1"/>
              </p:cNvSpPr>
              <p:nvPr userDrawn="1"/>
            </p:nvSpPr>
            <p:spPr bwMode="auto">
              <a:xfrm>
                <a:off x="0" y="70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963" name="Line 99"/>
              <p:cNvSpPr>
                <a:spLocks noChangeShapeType="1"/>
              </p:cNvSpPr>
              <p:nvPr userDrawn="1"/>
            </p:nvSpPr>
            <p:spPr bwMode="auto">
              <a:xfrm>
                <a:off x="0" y="43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964" name="Line 100"/>
              <p:cNvSpPr>
                <a:spLocks noChangeShapeType="1"/>
              </p:cNvSpPr>
              <p:nvPr userDrawn="1"/>
            </p:nvSpPr>
            <p:spPr bwMode="auto">
              <a:xfrm>
                <a:off x="0" y="91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965" name="Line 101"/>
              <p:cNvSpPr>
                <a:spLocks noChangeShapeType="1"/>
              </p:cNvSpPr>
              <p:nvPr userDrawn="1"/>
            </p:nvSpPr>
            <p:spPr bwMode="auto">
              <a:xfrm>
                <a:off x="0" y="145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6966" name="Line 102"/>
              <p:cNvSpPr>
                <a:spLocks noChangeShapeType="1"/>
              </p:cNvSpPr>
              <p:nvPr userDrawn="1"/>
            </p:nvSpPr>
            <p:spPr bwMode="auto">
              <a:xfrm>
                <a:off x="0" y="202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</p:grpSp>
      </p:grpSp>
      <p:sp>
        <p:nvSpPr>
          <p:cNvPr id="36967" name="Rectangle 103"/>
          <p:cNvSpPr>
            <a:spLocks noGrp="1" noChangeArrowheads="1"/>
          </p:cNvSpPr>
          <p:nvPr>
            <p:ph type="dt" sz="half" idx="2"/>
          </p:nvPr>
        </p:nvSpPr>
        <p:spPr>
          <a:xfrm>
            <a:off x="1387475" y="6357938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6968" name="Rectangle 104"/>
          <p:cNvSpPr>
            <a:spLocks noGrp="1" noChangeArrowheads="1"/>
          </p:cNvSpPr>
          <p:nvPr>
            <p:ph type="ftr" sz="quarter" idx="3"/>
          </p:nvPr>
        </p:nvSpPr>
        <p:spPr>
          <a:xfrm>
            <a:off x="3722688" y="6357938"/>
            <a:ext cx="2271712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6969" name="Rectangle 105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464300" y="6361113"/>
            <a:ext cx="1906588" cy="457200"/>
          </a:xfrm>
        </p:spPr>
        <p:txBody>
          <a:bodyPr/>
          <a:lstStyle>
            <a:lvl1pPr>
              <a:defRPr/>
            </a:lvl1pPr>
          </a:lstStyle>
          <a:p>
            <a:fld id="{76E0C372-9954-4D9B-9AAD-701FFBF62989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36970" name="Rectangle 106"/>
          <p:cNvSpPr>
            <a:spLocks noGrp="1" noChangeArrowheads="1"/>
          </p:cNvSpPr>
          <p:nvPr>
            <p:ph type="ctrTitle"/>
          </p:nvPr>
        </p:nvSpPr>
        <p:spPr>
          <a:xfrm>
            <a:off x="1169988" y="1046163"/>
            <a:ext cx="7380287" cy="1012825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6971" name="Rectangle 107"/>
          <p:cNvSpPr>
            <a:spLocks noGrp="1" noChangeArrowheads="1"/>
          </p:cNvSpPr>
          <p:nvPr>
            <p:ph type="subTitle" idx="1"/>
          </p:nvPr>
        </p:nvSpPr>
        <p:spPr>
          <a:xfrm>
            <a:off x="1566863" y="2693988"/>
            <a:ext cx="6662737" cy="2994025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36972" name="Rectangle 108"/>
          <p:cNvSpPr>
            <a:spLocks noChangeArrowheads="1"/>
          </p:cNvSpPr>
          <p:nvPr/>
        </p:nvSpPr>
        <p:spPr bwMode="auto">
          <a:xfrm>
            <a:off x="3017838" y="2120900"/>
            <a:ext cx="5662612" cy="77788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en-US"/>
          </a:p>
        </p:txBody>
      </p:sp>
      <p:sp>
        <p:nvSpPr>
          <p:cNvPr id="36973" name="Rectangle 109"/>
          <p:cNvSpPr>
            <a:spLocks noChangeArrowheads="1"/>
          </p:cNvSpPr>
          <p:nvPr/>
        </p:nvSpPr>
        <p:spPr bwMode="auto">
          <a:xfrm>
            <a:off x="1098550" y="862013"/>
            <a:ext cx="5662613" cy="77787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36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1" dur="500"/>
                                        <p:tgtEl>
                                          <p:spTgt spid="36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972" grpId="0" animBg="1" autoUpdateAnimBg="0"/>
      <p:bldP spid="36973" grpId="0" animBg="1" autoUpdateAnimBg="0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D965CC-865E-4622-983C-3D3CF7F84EB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F17504-5BA2-4197-A27D-9EDFBA3FDDF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09625" y="2214563"/>
            <a:ext cx="3902075" cy="3881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64100" y="2214563"/>
            <a:ext cx="3903663" cy="3881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0EDF92-297D-4A4B-97F6-46D6BB4511B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51F32F-0C05-41B6-A411-784E1CD3E7C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9EE83A-12CB-464B-8921-E751645FFF5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7DD9B6-7D27-4070-8AE8-FF78A228AAA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647E42-AACE-4FFE-B11B-F15F013D3C6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33AF9B-E7A7-4A3F-8F56-D7F9B5FDF6F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1D4F35-A5B7-460D-8D03-8D96F5C42F4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78625" y="609600"/>
            <a:ext cx="1989138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9625" y="609600"/>
            <a:ext cx="58166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1050BE-0435-41FC-A818-7478E73C462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09600"/>
            <a:ext cx="73787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809625" y="2214563"/>
            <a:ext cx="3902075" cy="38814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4864100" y="2214563"/>
            <a:ext cx="3903663" cy="3881437"/>
          </a:xfrm>
        </p:spPr>
        <p:txBody>
          <a:bodyPr/>
          <a:lstStyle/>
          <a:p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9625" y="6373813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32138" y="6376988"/>
            <a:ext cx="30861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89713" y="6376988"/>
            <a:ext cx="2193925" cy="457200"/>
          </a:xfrm>
        </p:spPr>
        <p:txBody>
          <a:bodyPr/>
          <a:lstStyle>
            <a:lvl1pPr>
              <a:defRPr/>
            </a:lvl1pPr>
          </a:lstStyle>
          <a:p>
            <a:fld id="{08C738D3-33DC-456E-BBAB-4BD7F6E2D06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09600"/>
            <a:ext cx="73787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809625" y="2214563"/>
            <a:ext cx="3902075" cy="3881437"/>
          </a:xfrm>
        </p:spPr>
        <p:txBody>
          <a:bodyPr/>
          <a:lstStyle/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4100" y="2214563"/>
            <a:ext cx="3903663" cy="38814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9625" y="6373813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32138" y="6376988"/>
            <a:ext cx="30861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89713" y="6376988"/>
            <a:ext cx="2193925" cy="457200"/>
          </a:xfrm>
        </p:spPr>
        <p:txBody>
          <a:bodyPr/>
          <a:lstStyle>
            <a:lvl1pPr>
              <a:defRPr/>
            </a:lvl1pPr>
          </a:lstStyle>
          <a:p>
            <a:fld id="{534E4919-045D-432D-9600-B92ECA96826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842" name="Group 2"/>
          <p:cNvGrpSpPr>
            <a:grpSpLocks/>
          </p:cNvGrpSpPr>
          <p:nvPr/>
        </p:nvGrpSpPr>
        <p:grpSpPr bwMode="auto">
          <a:xfrm>
            <a:off x="0" y="68263"/>
            <a:ext cx="8915400" cy="6713537"/>
            <a:chOff x="0" y="43"/>
            <a:chExt cx="5616" cy="4229"/>
          </a:xfrm>
        </p:grpSpPr>
        <p:grpSp>
          <p:nvGrpSpPr>
            <p:cNvPr id="35843" name="Group 3"/>
            <p:cNvGrpSpPr>
              <a:grpSpLocks/>
            </p:cNvGrpSpPr>
            <p:nvPr userDrawn="1"/>
          </p:nvGrpSpPr>
          <p:grpSpPr bwMode="auto">
            <a:xfrm>
              <a:off x="0" y="43"/>
              <a:ext cx="408" cy="4229"/>
              <a:chOff x="0" y="43"/>
              <a:chExt cx="5760" cy="4229"/>
            </a:xfrm>
          </p:grpSpPr>
          <p:sp>
            <p:nvSpPr>
              <p:cNvPr id="35844" name="Line 4"/>
              <p:cNvSpPr>
                <a:spLocks noChangeShapeType="1"/>
              </p:cNvSpPr>
              <p:nvPr userDrawn="1"/>
            </p:nvSpPr>
            <p:spPr bwMode="auto">
              <a:xfrm>
                <a:off x="0" y="4203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845" name="Line 5"/>
              <p:cNvSpPr>
                <a:spLocks noChangeShapeType="1"/>
              </p:cNvSpPr>
              <p:nvPr userDrawn="1"/>
            </p:nvSpPr>
            <p:spPr bwMode="auto">
              <a:xfrm>
                <a:off x="0" y="4239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846" name="Line 6"/>
              <p:cNvSpPr>
                <a:spLocks noChangeShapeType="1"/>
              </p:cNvSpPr>
              <p:nvPr userDrawn="1"/>
            </p:nvSpPr>
            <p:spPr bwMode="auto">
              <a:xfrm>
                <a:off x="0" y="4272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847" name="Line 7"/>
              <p:cNvSpPr>
                <a:spLocks noChangeShapeType="1"/>
              </p:cNvSpPr>
              <p:nvPr userDrawn="1"/>
            </p:nvSpPr>
            <p:spPr bwMode="auto">
              <a:xfrm>
                <a:off x="0" y="4113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848" name="Line 8"/>
              <p:cNvSpPr>
                <a:spLocks noChangeShapeType="1"/>
              </p:cNvSpPr>
              <p:nvPr userDrawn="1"/>
            </p:nvSpPr>
            <p:spPr bwMode="auto">
              <a:xfrm>
                <a:off x="0" y="4065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849" name="Line 9"/>
              <p:cNvSpPr>
                <a:spLocks noChangeShapeType="1"/>
              </p:cNvSpPr>
              <p:nvPr userDrawn="1"/>
            </p:nvSpPr>
            <p:spPr bwMode="auto">
              <a:xfrm>
                <a:off x="0" y="4158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850" name="Line 10"/>
              <p:cNvSpPr>
                <a:spLocks noChangeShapeType="1"/>
              </p:cNvSpPr>
              <p:nvPr userDrawn="1"/>
            </p:nvSpPr>
            <p:spPr bwMode="auto">
              <a:xfrm>
                <a:off x="0" y="3666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851" name="Line 11"/>
              <p:cNvSpPr>
                <a:spLocks noChangeShapeType="1"/>
              </p:cNvSpPr>
              <p:nvPr userDrawn="1"/>
            </p:nvSpPr>
            <p:spPr bwMode="auto">
              <a:xfrm>
                <a:off x="0" y="3639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852" name="Line 12"/>
              <p:cNvSpPr>
                <a:spLocks noChangeShapeType="1"/>
              </p:cNvSpPr>
              <p:nvPr userDrawn="1"/>
            </p:nvSpPr>
            <p:spPr bwMode="auto">
              <a:xfrm>
                <a:off x="0" y="4020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853" name="Line 13"/>
              <p:cNvSpPr>
                <a:spLocks noChangeShapeType="1"/>
              </p:cNvSpPr>
              <p:nvPr userDrawn="1"/>
            </p:nvSpPr>
            <p:spPr bwMode="auto">
              <a:xfrm>
                <a:off x="0" y="3894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854" name="Line 14"/>
              <p:cNvSpPr>
                <a:spLocks noChangeShapeType="1"/>
              </p:cNvSpPr>
              <p:nvPr userDrawn="1"/>
            </p:nvSpPr>
            <p:spPr bwMode="auto">
              <a:xfrm>
                <a:off x="0" y="3813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855" name="Line 15"/>
              <p:cNvSpPr>
                <a:spLocks noChangeShapeType="1"/>
              </p:cNvSpPr>
              <p:nvPr userDrawn="1"/>
            </p:nvSpPr>
            <p:spPr bwMode="auto">
              <a:xfrm>
                <a:off x="0" y="3999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856" name="Line 16"/>
              <p:cNvSpPr>
                <a:spLocks noChangeShapeType="1"/>
              </p:cNvSpPr>
              <p:nvPr userDrawn="1"/>
            </p:nvSpPr>
            <p:spPr bwMode="auto">
              <a:xfrm>
                <a:off x="0" y="3687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857" name="Line 17"/>
              <p:cNvSpPr>
                <a:spLocks noChangeShapeType="1"/>
              </p:cNvSpPr>
              <p:nvPr userDrawn="1"/>
            </p:nvSpPr>
            <p:spPr bwMode="auto">
              <a:xfrm>
                <a:off x="0" y="3741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858" name="Line 18"/>
              <p:cNvSpPr>
                <a:spLocks noChangeShapeType="1"/>
              </p:cNvSpPr>
              <p:nvPr userDrawn="1"/>
            </p:nvSpPr>
            <p:spPr bwMode="auto">
              <a:xfrm>
                <a:off x="0" y="3939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859" name="Line 19"/>
              <p:cNvSpPr>
                <a:spLocks noChangeShapeType="1"/>
              </p:cNvSpPr>
              <p:nvPr userDrawn="1"/>
            </p:nvSpPr>
            <p:spPr bwMode="auto">
              <a:xfrm>
                <a:off x="0" y="3918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860" name="Line 20"/>
              <p:cNvSpPr>
                <a:spLocks noChangeShapeType="1"/>
              </p:cNvSpPr>
              <p:nvPr userDrawn="1"/>
            </p:nvSpPr>
            <p:spPr bwMode="auto">
              <a:xfrm>
                <a:off x="0" y="3510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861" name="Line 21"/>
              <p:cNvSpPr>
                <a:spLocks noChangeShapeType="1"/>
              </p:cNvSpPr>
              <p:nvPr userDrawn="1"/>
            </p:nvSpPr>
            <p:spPr bwMode="auto">
              <a:xfrm>
                <a:off x="0" y="3546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862" name="Line 22"/>
              <p:cNvSpPr>
                <a:spLocks noChangeShapeType="1"/>
              </p:cNvSpPr>
              <p:nvPr userDrawn="1"/>
            </p:nvSpPr>
            <p:spPr bwMode="auto">
              <a:xfrm>
                <a:off x="0" y="3579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863" name="Line 23"/>
              <p:cNvSpPr>
                <a:spLocks noChangeShapeType="1"/>
              </p:cNvSpPr>
              <p:nvPr userDrawn="1"/>
            </p:nvSpPr>
            <p:spPr bwMode="auto">
              <a:xfrm>
                <a:off x="0" y="3420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864" name="Line 24"/>
              <p:cNvSpPr>
                <a:spLocks noChangeShapeType="1"/>
              </p:cNvSpPr>
              <p:nvPr userDrawn="1"/>
            </p:nvSpPr>
            <p:spPr bwMode="auto">
              <a:xfrm>
                <a:off x="0" y="3372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865" name="Line 25"/>
              <p:cNvSpPr>
                <a:spLocks noChangeShapeType="1"/>
              </p:cNvSpPr>
              <p:nvPr userDrawn="1"/>
            </p:nvSpPr>
            <p:spPr bwMode="auto">
              <a:xfrm>
                <a:off x="0" y="3465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866" name="Line 26"/>
              <p:cNvSpPr>
                <a:spLocks noChangeShapeType="1"/>
              </p:cNvSpPr>
              <p:nvPr userDrawn="1"/>
            </p:nvSpPr>
            <p:spPr bwMode="auto">
              <a:xfrm>
                <a:off x="0" y="2973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867" name="Line 27"/>
              <p:cNvSpPr>
                <a:spLocks noChangeShapeType="1"/>
              </p:cNvSpPr>
              <p:nvPr userDrawn="1"/>
            </p:nvSpPr>
            <p:spPr bwMode="auto">
              <a:xfrm>
                <a:off x="0" y="2946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868" name="Line 28"/>
              <p:cNvSpPr>
                <a:spLocks noChangeShapeType="1"/>
              </p:cNvSpPr>
              <p:nvPr userDrawn="1"/>
            </p:nvSpPr>
            <p:spPr bwMode="auto">
              <a:xfrm>
                <a:off x="0" y="3327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869" name="Line 29"/>
              <p:cNvSpPr>
                <a:spLocks noChangeShapeType="1"/>
              </p:cNvSpPr>
              <p:nvPr userDrawn="1"/>
            </p:nvSpPr>
            <p:spPr bwMode="auto">
              <a:xfrm>
                <a:off x="0" y="3201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870" name="Line 30"/>
              <p:cNvSpPr>
                <a:spLocks noChangeShapeType="1"/>
              </p:cNvSpPr>
              <p:nvPr userDrawn="1"/>
            </p:nvSpPr>
            <p:spPr bwMode="auto">
              <a:xfrm>
                <a:off x="0" y="3120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871" name="Line 31"/>
              <p:cNvSpPr>
                <a:spLocks noChangeShapeType="1"/>
              </p:cNvSpPr>
              <p:nvPr userDrawn="1"/>
            </p:nvSpPr>
            <p:spPr bwMode="auto">
              <a:xfrm>
                <a:off x="0" y="3306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872" name="Line 32"/>
              <p:cNvSpPr>
                <a:spLocks noChangeShapeType="1"/>
              </p:cNvSpPr>
              <p:nvPr userDrawn="1"/>
            </p:nvSpPr>
            <p:spPr bwMode="auto">
              <a:xfrm>
                <a:off x="0" y="2994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873" name="Line 33"/>
              <p:cNvSpPr>
                <a:spLocks noChangeShapeType="1"/>
              </p:cNvSpPr>
              <p:nvPr userDrawn="1"/>
            </p:nvSpPr>
            <p:spPr bwMode="auto">
              <a:xfrm>
                <a:off x="0" y="3048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874" name="Line 34"/>
              <p:cNvSpPr>
                <a:spLocks noChangeShapeType="1"/>
              </p:cNvSpPr>
              <p:nvPr userDrawn="1"/>
            </p:nvSpPr>
            <p:spPr bwMode="auto">
              <a:xfrm>
                <a:off x="0" y="3246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875" name="Line 35"/>
              <p:cNvSpPr>
                <a:spLocks noChangeShapeType="1"/>
              </p:cNvSpPr>
              <p:nvPr userDrawn="1"/>
            </p:nvSpPr>
            <p:spPr bwMode="auto">
              <a:xfrm>
                <a:off x="0" y="3225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876" name="Line 36"/>
              <p:cNvSpPr>
                <a:spLocks noChangeShapeType="1"/>
              </p:cNvSpPr>
              <p:nvPr userDrawn="1"/>
            </p:nvSpPr>
            <p:spPr bwMode="auto">
              <a:xfrm>
                <a:off x="0" y="2831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877" name="Line 37"/>
              <p:cNvSpPr>
                <a:spLocks noChangeShapeType="1"/>
              </p:cNvSpPr>
              <p:nvPr userDrawn="1"/>
            </p:nvSpPr>
            <p:spPr bwMode="auto">
              <a:xfrm>
                <a:off x="0" y="2750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878" name="Line 38"/>
              <p:cNvSpPr>
                <a:spLocks noChangeShapeType="1"/>
              </p:cNvSpPr>
              <p:nvPr userDrawn="1"/>
            </p:nvSpPr>
            <p:spPr bwMode="auto">
              <a:xfrm>
                <a:off x="0" y="2678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879" name="Line 39"/>
              <p:cNvSpPr>
                <a:spLocks noChangeShapeType="1"/>
              </p:cNvSpPr>
              <p:nvPr userDrawn="1"/>
            </p:nvSpPr>
            <p:spPr bwMode="auto">
              <a:xfrm>
                <a:off x="0" y="2876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880" name="Line 40"/>
              <p:cNvSpPr>
                <a:spLocks noChangeShapeType="1"/>
              </p:cNvSpPr>
              <p:nvPr userDrawn="1"/>
            </p:nvSpPr>
            <p:spPr bwMode="auto">
              <a:xfrm>
                <a:off x="0" y="2855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881" name="Line 41"/>
              <p:cNvSpPr>
                <a:spLocks noChangeShapeType="1"/>
              </p:cNvSpPr>
              <p:nvPr userDrawn="1"/>
            </p:nvSpPr>
            <p:spPr bwMode="auto">
              <a:xfrm>
                <a:off x="0" y="2554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882" name="Line 42"/>
              <p:cNvSpPr>
                <a:spLocks noChangeShapeType="1"/>
              </p:cNvSpPr>
              <p:nvPr userDrawn="1"/>
            </p:nvSpPr>
            <p:spPr bwMode="auto">
              <a:xfrm>
                <a:off x="0" y="2590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883" name="Line 43"/>
              <p:cNvSpPr>
                <a:spLocks noChangeShapeType="1"/>
              </p:cNvSpPr>
              <p:nvPr userDrawn="1"/>
            </p:nvSpPr>
            <p:spPr bwMode="auto">
              <a:xfrm>
                <a:off x="0" y="2623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884" name="Line 44"/>
              <p:cNvSpPr>
                <a:spLocks noChangeShapeType="1"/>
              </p:cNvSpPr>
              <p:nvPr userDrawn="1"/>
            </p:nvSpPr>
            <p:spPr bwMode="auto">
              <a:xfrm>
                <a:off x="0" y="2464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885" name="Line 45"/>
              <p:cNvSpPr>
                <a:spLocks noChangeShapeType="1"/>
              </p:cNvSpPr>
              <p:nvPr userDrawn="1"/>
            </p:nvSpPr>
            <p:spPr bwMode="auto">
              <a:xfrm>
                <a:off x="0" y="2416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886" name="Line 46"/>
              <p:cNvSpPr>
                <a:spLocks noChangeShapeType="1"/>
              </p:cNvSpPr>
              <p:nvPr userDrawn="1"/>
            </p:nvSpPr>
            <p:spPr bwMode="auto">
              <a:xfrm>
                <a:off x="0" y="2509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887" name="Line 47"/>
              <p:cNvSpPr>
                <a:spLocks noChangeShapeType="1"/>
              </p:cNvSpPr>
              <p:nvPr userDrawn="1"/>
            </p:nvSpPr>
            <p:spPr bwMode="auto">
              <a:xfrm>
                <a:off x="0" y="2371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888" name="Line 48"/>
              <p:cNvSpPr>
                <a:spLocks noChangeShapeType="1"/>
              </p:cNvSpPr>
              <p:nvPr userDrawn="1"/>
            </p:nvSpPr>
            <p:spPr bwMode="auto">
              <a:xfrm>
                <a:off x="0" y="2245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889" name="Line 49"/>
              <p:cNvSpPr>
                <a:spLocks noChangeShapeType="1"/>
              </p:cNvSpPr>
              <p:nvPr userDrawn="1"/>
            </p:nvSpPr>
            <p:spPr bwMode="auto">
              <a:xfrm>
                <a:off x="0" y="2350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890" name="Line 50"/>
              <p:cNvSpPr>
                <a:spLocks noChangeShapeType="1"/>
              </p:cNvSpPr>
              <p:nvPr userDrawn="1"/>
            </p:nvSpPr>
            <p:spPr bwMode="auto">
              <a:xfrm>
                <a:off x="0" y="2290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891" name="Line 51"/>
              <p:cNvSpPr>
                <a:spLocks noChangeShapeType="1"/>
              </p:cNvSpPr>
              <p:nvPr userDrawn="1"/>
            </p:nvSpPr>
            <p:spPr bwMode="auto">
              <a:xfrm>
                <a:off x="0" y="2269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892" name="Line 52"/>
              <p:cNvSpPr>
                <a:spLocks noChangeShapeType="1"/>
              </p:cNvSpPr>
              <p:nvPr userDrawn="1"/>
            </p:nvSpPr>
            <p:spPr bwMode="auto">
              <a:xfrm>
                <a:off x="0" y="2130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893" name="Line 53"/>
              <p:cNvSpPr>
                <a:spLocks noChangeShapeType="1"/>
              </p:cNvSpPr>
              <p:nvPr userDrawn="1"/>
            </p:nvSpPr>
            <p:spPr bwMode="auto">
              <a:xfrm>
                <a:off x="0" y="2166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894" name="Line 54"/>
              <p:cNvSpPr>
                <a:spLocks noChangeShapeType="1"/>
              </p:cNvSpPr>
              <p:nvPr userDrawn="1"/>
            </p:nvSpPr>
            <p:spPr bwMode="auto">
              <a:xfrm>
                <a:off x="0" y="2199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895" name="Line 55"/>
              <p:cNvSpPr>
                <a:spLocks noChangeShapeType="1"/>
              </p:cNvSpPr>
              <p:nvPr userDrawn="1"/>
            </p:nvSpPr>
            <p:spPr bwMode="auto">
              <a:xfrm>
                <a:off x="0" y="2040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896" name="Line 56"/>
              <p:cNvSpPr>
                <a:spLocks noChangeShapeType="1"/>
              </p:cNvSpPr>
              <p:nvPr userDrawn="1"/>
            </p:nvSpPr>
            <p:spPr bwMode="auto">
              <a:xfrm>
                <a:off x="0" y="1992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897" name="Line 57"/>
              <p:cNvSpPr>
                <a:spLocks noChangeShapeType="1"/>
              </p:cNvSpPr>
              <p:nvPr userDrawn="1"/>
            </p:nvSpPr>
            <p:spPr bwMode="auto">
              <a:xfrm>
                <a:off x="0" y="2085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898" name="Line 58"/>
              <p:cNvSpPr>
                <a:spLocks noChangeShapeType="1"/>
              </p:cNvSpPr>
              <p:nvPr userDrawn="1"/>
            </p:nvSpPr>
            <p:spPr bwMode="auto">
              <a:xfrm>
                <a:off x="0" y="1593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899" name="Line 59"/>
              <p:cNvSpPr>
                <a:spLocks noChangeShapeType="1"/>
              </p:cNvSpPr>
              <p:nvPr userDrawn="1"/>
            </p:nvSpPr>
            <p:spPr bwMode="auto">
              <a:xfrm>
                <a:off x="0" y="1566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900" name="Line 60"/>
              <p:cNvSpPr>
                <a:spLocks noChangeShapeType="1"/>
              </p:cNvSpPr>
              <p:nvPr userDrawn="1"/>
            </p:nvSpPr>
            <p:spPr bwMode="auto">
              <a:xfrm>
                <a:off x="0" y="1947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901" name="Line 61"/>
              <p:cNvSpPr>
                <a:spLocks noChangeShapeType="1"/>
              </p:cNvSpPr>
              <p:nvPr userDrawn="1"/>
            </p:nvSpPr>
            <p:spPr bwMode="auto">
              <a:xfrm>
                <a:off x="0" y="1821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902" name="Line 62"/>
              <p:cNvSpPr>
                <a:spLocks noChangeShapeType="1"/>
              </p:cNvSpPr>
              <p:nvPr userDrawn="1"/>
            </p:nvSpPr>
            <p:spPr bwMode="auto">
              <a:xfrm>
                <a:off x="0" y="1740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903" name="Line 63"/>
              <p:cNvSpPr>
                <a:spLocks noChangeShapeType="1"/>
              </p:cNvSpPr>
              <p:nvPr userDrawn="1"/>
            </p:nvSpPr>
            <p:spPr bwMode="auto">
              <a:xfrm>
                <a:off x="0" y="1926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904" name="Line 64"/>
              <p:cNvSpPr>
                <a:spLocks noChangeShapeType="1"/>
              </p:cNvSpPr>
              <p:nvPr userDrawn="1"/>
            </p:nvSpPr>
            <p:spPr bwMode="auto">
              <a:xfrm>
                <a:off x="0" y="1614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905" name="Line 65"/>
              <p:cNvSpPr>
                <a:spLocks noChangeShapeType="1"/>
              </p:cNvSpPr>
              <p:nvPr userDrawn="1"/>
            </p:nvSpPr>
            <p:spPr bwMode="auto">
              <a:xfrm>
                <a:off x="0" y="1668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906" name="Line 66"/>
              <p:cNvSpPr>
                <a:spLocks noChangeShapeType="1"/>
              </p:cNvSpPr>
              <p:nvPr userDrawn="1"/>
            </p:nvSpPr>
            <p:spPr bwMode="auto">
              <a:xfrm>
                <a:off x="0" y="1866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907" name="Line 67"/>
              <p:cNvSpPr>
                <a:spLocks noChangeShapeType="1"/>
              </p:cNvSpPr>
              <p:nvPr userDrawn="1"/>
            </p:nvSpPr>
            <p:spPr bwMode="auto">
              <a:xfrm>
                <a:off x="0" y="1845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908" name="Line 68"/>
              <p:cNvSpPr>
                <a:spLocks noChangeShapeType="1"/>
              </p:cNvSpPr>
              <p:nvPr userDrawn="1"/>
            </p:nvSpPr>
            <p:spPr bwMode="auto">
              <a:xfrm>
                <a:off x="0" y="1437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909" name="Line 69"/>
              <p:cNvSpPr>
                <a:spLocks noChangeShapeType="1"/>
              </p:cNvSpPr>
              <p:nvPr userDrawn="1"/>
            </p:nvSpPr>
            <p:spPr bwMode="auto">
              <a:xfrm>
                <a:off x="0" y="1473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910" name="Line 70"/>
              <p:cNvSpPr>
                <a:spLocks noChangeShapeType="1"/>
              </p:cNvSpPr>
              <p:nvPr userDrawn="1"/>
            </p:nvSpPr>
            <p:spPr bwMode="auto">
              <a:xfrm>
                <a:off x="0" y="1506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911" name="Line 71"/>
              <p:cNvSpPr>
                <a:spLocks noChangeShapeType="1"/>
              </p:cNvSpPr>
              <p:nvPr userDrawn="1"/>
            </p:nvSpPr>
            <p:spPr bwMode="auto">
              <a:xfrm>
                <a:off x="0" y="1347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912" name="Line 72"/>
              <p:cNvSpPr>
                <a:spLocks noChangeShapeType="1"/>
              </p:cNvSpPr>
              <p:nvPr userDrawn="1"/>
            </p:nvSpPr>
            <p:spPr bwMode="auto">
              <a:xfrm>
                <a:off x="0" y="1392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913" name="Line 73"/>
              <p:cNvSpPr>
                <a:spLocks noChangeShapeType="1"/>
              </p:cNvSpPr>
              <p:nvPr userDrawn="1"/>
            </p:nvSpPr>
            <p:spPr bwMode="auto">
              <a:xfrm>
                <a:off x="0" y="1016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914" name="Line 74"/>
              <p:cNvSpPr>
                <a:spLocks noChangeShapeType="1"/>
              </p:cNvSpPr>
              <p:nvPr userDrawn="1"/>
            </p:nvSpPr>
            <p:spPr bwMode="auto">
              <a:xfrm>
                <a:off x="0" y="989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915" name="Line 75"/>
              <p:cNvSpPr>
                <a:spLocks noChangeShapeType="1"/>
              </p:cNvSpPr>
              <p:nvPr userDrawn="1"/>
            </p:nvSpPr>
            <p:spPr bwMode="auto">
              <a:xfrm>
                <a:off x="0" y="1244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916" name="Line 76"/>
              <p:cNvSpPr>
                <a:spLocks noChangeShapeType="1"/>
              </p:cNvSpPr>
              <p:nvPr userDrawn="1"/>
            </p:nvSpPr>
            <p:spPr bwMode="auto">
              <a:xfrm>
                <a:off x="0" y="1163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917" name="Line 77"/>
              <p:cNvSpPr>
                <a:spLocks noChangeShapeType="1"/>
              </p:cNvSpPr>
              <p:nvPr userDrawn="1"/>
            </p:nvSpPr>
            <p:spPr bwMode="auto">
              <a:xfrm>
                <a:off x="0" y="1037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918" name="Line 78"/>
              <p:cNvSpPr>
                <a:spLocks noChangeShapeType="1"/>
              </p:cNvSpPr>
              <p:nvPr userDrawn="1"/>
            </p:nvSpPr>
            <p:spPr bwMode="auto">
              <a:xfrm>
                <a:off x="0" y="1091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919" name="Line 79"/>
              <p:cNvSpPr>
                <a:spLocks noChangeShapeType="1"/>
              </p:cNvSpPr>
              <p:nvPr userDrawn="1"/>
            </p:nvSpPr>
            <p:spPr bwMode="auto">
              <a:xfrm>
                <a:off x="0" y="1289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920" name="Line 80"/>
              <p:cNvSpPr>
                <a:spLocks noChangeShapeType="1"/>
              </p:cNvSpPr>
              <p:nvPr userDrawn="1"/>
            </p:nvSpPr>
            <p:spPr bwMode="auto">
              <a:xfrm>
                <a:off x="0" y="1268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921" name="Line 81"/>
              <p:cNvSpPr>
                <a:spLocks noChangeShapeType="1"/>
              </p:cNvSpPr>
              <p:nvPr userDrawn="1"/>
            </p:nvSpPr>
            <p:spPr bwMode="auto">
              <a:xfrm>
                <a:off x="0" y="860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922" name="Line 82"/>
              <p:cNvSpPr>
                <a:spLocks noChangeShapeType="1"/>
              </p:cNvSpPr>
              <p:nvPr userDrawn="1"/>
            </p:nvSpPr>
            <p:spPr bwMode="auto">
              <a:xfrm>
                <a:off x="0" y="896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923" name="Line 83"/>
              <p:cNvSpPr>
                <a:spLocks noChangeShapeType="1"/>
              </p:cNvSpPr>
              <p:nvPr userDrawn="1"/>
            </p:nvSpPr>
            <p:spPr bwMode="auto">
              <a:xfrm>
                <a:off x="0" y="929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924" name="Line 84"/>
              <p:cNvSpPr>
                <a:spLocks noChangeShapeType="1"/>
              </p:cNvSpPr>
              <p:nvPr userDrawn="1"/>
            </p:nvSpPr>
            <p:spPr bwMode="auto">
              <a:xfrm>
                <a:off x="0" y="770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925" name="Line 85"/>
              <p:cNvSpPr>
                <a:spLocks noChangeShapeType="1"/>
              </p:cNvSpPr>
              <p:nvPr userDrawn="1"/>
            </p:nvSpPr>
            <p:spPr bwMode="auto">
              <a:xfrm>
                <a:off x="0" y="815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926" name="Line 86"/>
              <p:cNvSpPr>
                <a:spLocks noChangeShapeType="1"/>
              </p:cNvSpPr>
              <p:nvPr userDrawn="1"/>
            </p:nvSpPr>
            <p:spPr bwMode="auto">
              <a:xfrm>
                <a:off x="0" y="718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927" name="Line 87"/>
              <p:cNvSpPr>
                <a:spLocks noChangeShapeType="1"/>
              </p:cNvSpPr>
              <p:nvPr userDrawn="1"/>
            </p:nvSpPr>
            <p:spPr bwMode="auto">
              <a:xfrm>
                <a:off x="0" y="646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928" name="Line 88"/>
              <p:cNvSpPr>
                <a:spLocks noChangeShapeType="1"/>
              </p:cNvSpPr>
              <p:nvPr userDrawn="1"/>
            </p:nvSpPr>
            <p:spPr bwMode="auto">
              <a:xfrm>
                <a:off x="0" y="522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929" name="Line 89"/>
              <p:cNvSpPr>
                <a:spLocks noChangeShapeType="1"/>
              </p:cNvSpPr>
              <p:nvPr userDrawn="1"/>
            </p:nvSpPr>
            <p:spPr bwMode="auto">
              <a:xfrm>
                <a:off x="0" y="558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930" name="Line 90"/>
              <p:cNvSpPr>
                <a:spLocks noChangeShapeType="1"/>
              </p:cNvSpPr>
              <p:nvPr userDrawn="1"/>
            </p:nvSpPr>
            <p:spPr bwMode="auto">
              <a:xfrm>
                <a:off x="0" y="591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931" name="Line 91"/>
              <p:cNvSpPr>
                <a:spLocks noChangeShapeType="1"/>
              </p:cNvSpPr>
              <p:nvPr userDrawn="1"/>
            </p:nvSpPr>
            <p:spPr bwMode="auto">
              <a:xfrm>
                <a:off x="0" y="432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932" name="Line 92"/>
              <p:cNvSpPr>
                <a:spLocks noChangeShapeType="1"/>
              </p:cNvSpPr>
              <p:nvPr userDrawn="1"/>
            </p:nvSpPr>
            <p:spPr bwMode="auto">
              <a:xfrm>
                <a:off x="0" y="384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933" name="Line 93"/>
              <p:cNvSpPr>
                <a:spLocks noChangeShapeType="1"/>
              </p:cNvSpPr>
              <p:nvPr userDrawn="1"/>
            </p:nvSpPr>
            <p:spPr bwMode="auto">
              <a:xfrm>
                <a:off x="0" y="477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934" name="Line 94"/>
              <p:cNvSpPr>
                <a:spLocks noChangeShapeType="1"/>
              </p:cNvSpPr>
              <p:nvPr userDrawn="1"/>
            </p:nvSpPr>
            <p:spPr bwMode="auto">
              <a:xfrm>
                <a:off x="0" y="339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935" name="Line 95"/>
              <p:cNvSpPr>
                <a:spLocks noChangeShapeType="1"/>
              </p:cNvSpPr>
              <p:nvPr userDrawn="1"/>
            </p:nvSpPr>
            <p:spPr bwMode="auto">
              <a:xfrm>
                <a:off x="0" y="318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936" name="Line 96"/>
              <p:cNvSpPr>
                <a:spLocks noChangeShapeType="1"/>
              </p:cNvSpPr>
              <p:nvPr userDrawn="1"/>
            </p:nvSpPr>
            <p:spPr bwMode="auto">
              <a:xfrm>
                <a:off x="0" y="258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937" name="Line 97"/>
              <p:cNvSpPr>
                <a:spLocks noChangeShapeType="1"/>
              </p:cNvSpPr>
              <p:nvPr userDrawn="1"/>
            </p:nvSpPr>
            <p:spPr bwMode="auto">
              <a:xfrm>
                <a:off x="0" y="70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938" name="Line 98"/>
              <p:cNvSpPr>
                <a:spLocks noChangeShapeType="1"/>
              </p:cNvSpPr>
              <p:nvPr userDrawn="1"/>
            </p:nvSpPr>
            <p:spPr bwMode="auto">
              <a:xfrm>
                <a:off x="0" y="43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939" name="Line 99"/>
              <p:cNvSpPr>
                <a:spLocks noChangeShapeType="1"/>
              </p:cNvSpPr>
              <p:nvPr userDrawn="1"/>
            </p:nvSpPr>
            <p:spPr bwMode="auto">
              <a:xfrm>
                <a:off x="0" y="91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940" name="Line 100"/>
              <p:cNvSpPr>
                <a:spLocks noChangeShapeType="1"/>
              </p:cNvSpPr>
              <p:nvPr userDrawn="1"/>
            </p:nvSpPr>
            <p:spPr bwMode="auto">
              <a:xfrm>
                <a:off x="0" y="145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941" name="Line 101"/>
              <p:cNvSpPr>
                <a:spLocks noChangeShapeType="1"/>
              </p:cNvSpPr>
              <p:nvPr userDrawn="1"/>
            </p:nvSpPr>
            <p:spPr bwMode="auto">
              <a:xfrm>
                <a:off x="0" y="202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35942" name="Group 102"/>
            <p:cNvGrpSpPr>
              <a:grpSpLocks/>
            </p:cNvGrpSpPr>
            <p:nvPr userDrawn="1"/>
          </p:nvGrpSpPr>
          <p:grpSpPr bwMode="auto">
            <a:xfrm>
              <a:off x="400" y="205"/>
              <a:ext cx="5216" cy="1123"/>
              <a:chOff x="400" y="205"/>
              <a:chExt cx="5216" cy="1123"/>
            </a:xfrm>
          </p:grpSpPr>
          <p:sp>
            <p:nvSpPr>
              <p:cNvPr id="35943" name="Rectangle 103"/>
              <p:cNvSpPr>
                <a:spLocks noChangeArrowheads="1"/>
              </p:cNvSpPr>
              <p:nvPr userDrawn="1"/>
            </p:nvSpPr>
            <p:spPr bwMode="auto">
              <a:xfrm>
                <a:off x="557" y="205"/>
                <a:ext cx="313" cy="914"/>
              </a:xfrm>
              <a:prstGeom prst="rect">
                <a:avLst/>
              </a:prstGeom>
              <a:solidFill>
                <a:schemeClr val="accent1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944" name="Rectangle 104"/>
              <p:cNvSpPr>
                <a:spLocks noChangeArrowheads="1"/>
              </p:cNvSpPr>
              <p:nvPr userDrawn="1"/>
            </p:nvSpPr>
            <p:spPr bwMode="auto">
              <a:xfrm>
                <a:off x="400" y="288"/>
                <a:ext cx="3567" cy="49"/>
              </a:xfrm>
              <a:prstGeom prst="rect">
                <a:avLst/>
              </a:prstGeom>
              <a:solidFill>
                <a:schemeClr val="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945" name="Rectangle 105"/>
              <p:cNvSpPr>
                <a:spLocks noChangeArrowheads="1"/>
              </p:cNvSpPr>
              <p:nvPr userDrawn="1"/>
            </p:nvSpPr>
            <p:spPr bwMode="auto">
              <a:xfrm>
                <a:off x="4599" y="1115"/>
                <a:ext cx="929" cy="213"/>
              </a:xfrm>
              <a:prstGeom prst="rect">
                <a:avLst/>
              </a:prstGeom>
              <a:solidFill>
                <a:schemeClr val="accent1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5946" name="Rectangle 106"/>
              <p:cNvSpPr>
                <a:spLocks noChangeArrowheads="1"/>
              </p:cNvSpPr>
              <p:nvPr userDrawn="1"/>
            </p:nvSpPr>
            <p:spPr bwMode="auto">
              <a:xfrm>
                <a:off x="2049" y="1211"/>
                <a:ext cx="3567" cy="49"/>
              </a:xfrm>
              <a:prstGeom prst="rect">
                <a:avLst/>
              </a:prstGeom>
              <a:solidFill>
                <a:schemeClr val="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</p:grpSp>
      </p:grpSp>
      <p:sp>
        <p:nvSpPr>
          <p:cNvPr id="35947" name="Rectangle 107"/>
          <p:cNvSpPr>
            <a:spLocks noGrp="1" noChangeArrowheads="1"/>
          </p:cNvSpPr>
          <p:nvPr>
            <p:ph type="body" idx="1"/>
          </p:nvPr>
        </p:nvSpPr>
        <p:spPr bwMode="auto">
          <a:xfrm>
            <a:off x="809625" y="2214563"/>
            <a:ext cx="7958138" cy="3881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5948" name="Rectangle 10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09625" y="6373813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chemeClr val="folHlink"/>
                </a:solidFill>
              </a:defRPr>
            </a:lvl1pPr>
          </a:lstStyle>
          <a:p>
            <a:endParaRPr lang="en-US"/>
          </a:p>
        </p:txBody>
      </p:sp>
      <p:sp>
        <p:nvSpPr>
          <p:cNvPr id="35949" name="Rectangle 10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32138" y="6376988"/>
            <a:ext cx="30861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chemeClr val="folHlink"/>
                </a:solidFill>
              </a:defRPr>
            </a:lvl1pPr>
          </a:lstStyle>
          <a:p>
            <a:endParaRPr lang="en-US"/>
          </a:p>
        </p:txBody>
      </p:sp>
      <p:sp>
        <p:nvSpPr>
          <p:cNvPr id="35950" name="Rectangle 1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89713" y="6376988"/>
            <a:ext cx="2193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folHlink"/>
                </a:solidFill>
              </a:defRPr>
            </a:lvl1pPr>
          </a:lstStyle>
          <a:p>
            <a:fld id="{3DF16CD1-B66D-4CFB-94B6-491A6F016A49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35951" name="Rectangle 111"/>
          <p:cNvSpPr>
            <a:spLocks noGrp="1" noChangeArrowheads="1"/>
          </p:cNvSpPr>
          <p:nvPr>
            <p:ph type="title"/>
          </p:nvPr>
        </p:nvSpPr>
        <p:spPr bwMode="auto">
          <a:xfrm>
            <a:off x="1371600" y="609600"/>
            <a:ext cx="73787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</p:sldLayoutIdLst>
  <p:txStyles>
    <p:titleStyle>
      <a:lvl1pPr algn="ctr" rtl="0" fontAlgn="base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rtl="0" fontAlgn="base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rtl="0" fontAlgn="base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rtl="0" fontAlgn="base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rtl="0" fontAlgn="base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fontAlgn="base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fontAlgn="base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fontAlgn="base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w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</a:defRPr>
      </a:lvl2pPr>
      <a:lvl3pPr marL="108585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65000"/>
        <a:buFont typeface="Wingdings" pitchFamily="2" charset="2"/>
        <a:buChar char="l"/>
        <a:defRPr sz="2400">
          <a:solidFill>
            <a:schemeClr val="tx1"/>
          </a:solidFill>
          <a:latin typeface="+mn-lt"/>
        </a:defRPr>
      </a:lvl3pPr>
      <a:lvl4pPr marL="142875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itchFamily="2" charset="2"/>
        <a:buChar char="w"/>
        <a:defRPr sz="2000">
          <a:solidFill>
            <a:schemeClr val="tx1"/>
          </a:solidFill>
          <a:latin typeface="+mn-lt"/>
        </a:defRPr>
      </a:lvl4pPr>
      <a:lvl5pPr marL="177165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5pPr>
      <a:lvl6pPr marL="222885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6pPr>
      <a:lvl7pPr marL="268605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7pPr>
      <a:lvl8pPr marL="314325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8pPr>
      <a:lvl9pPr marL="360045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7.gif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/>
              <a:t>Business Communication: </a:t>
            </a:r>
            <a:br>
              <a:rPr lang="en-GB" sz="3600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sz="1800" dirty="0" smtClean="0"/>
              <a:t>.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838200" y="2057400"/>
            <a:ext cx="7848600" cy="4657748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sz="2800" dirty="0">
                <a:latin typeface="Verdana" pitchFamily="34" charset="0"/>
                <a:cs typeface="Times New Roman" charset="0"/>
              </a:rPr>
              <a:t>Presentation on</a:t>
            </a:r>
            <a:r>
              <a:rPr lang="en-US" sz="2800" dirty="0" smtClean="0">
                <a:latin typeface="Verdana" pitchFamily="34" charset="0"/>
                <a:cs typeface="Times New Roman" charset="0"/>
              </a:rPr>
              <a:t>:</a:t>
            </a:r>
          </a:p>
          <a:p>
            <a:pPr>
              <a:buFont typeface="Wingdings" pitchFamily="2" charset="2"/>
              <a:buNone/>
            </a:pPr>
            <a:endParaRPr lang="en-US" sz="2800" dirty="0">
              <a:latin typeface="Verdana" pitchFamily="34" charset="0"/>
              <a:cs typeface="Times New Roman" charset="0"/>
            </a:endParaRPr>
          </a:p>
          <a:p>
            <a:pPr>
              <a:buFont typeface="Wingdings" pitchFamily="2" charset="2"/>
              <a:buNone/>
            </a:pPr>
            <a:r>
              <a:rPr lang="en-US" sz="2400" dirty="0" smtClean="0">
                <a:latin typeface="Verdana Ref" pitchFamily="34" charset="0"/>
                <a:cs typeface="Times New Roman" charset="0"/>
              </a:rPr>
              <a:t>Chap 3: Perception </a:t>
            </a:r>
            <a:r>
              <a:rPr lang="en-US" sz="2400" dirty="0">
                <a:latin typeface="Verdana Ref" pitchFamily="34" charset="0"/>
                <a:cs typeface="Times New Roman" charset="0"/>
              </a:rPr>
              <a:t>and Reality</a:t>
            </a:r>
          </a:p>
          <a:p>
            <a:pPr>
              <a:buFont typeface="Wingdings" pitchFamily="2" charset="2"/>
              <a:buNone/>
            </a:pPr>
            <a:r>
              <a:rPr lang="en-US" sz="2400" dirty="0" smtClean="0">
                <a:latin typeface="Verdana Ref" pitchFamily="34" charset="0"/>
                <a:cs typeface="Times New Roman" charset="0"/>
              </a:rPr>
              <a:t>Chap 4: The </a:t>
            </a:r>
            <a:r>
              <a:rPr lang="en-US" sz="2400" dirty="0">
                <a:latin typeface="Verdana Ref" pitchFamily="34" charset="0"/>
                <a:cs typeface="Times New Roman" charset="0"/>
              </a:rPr>
              <a:t>Filter of the </a:t>
            </a:r>
            <a:r>
              <a:rPr lang="en-US" sz="2400" dirty="0" smtClean="0">
                <a:latin typeface="Verdana Ref" pitchFamily="34" charset="0"/>
                <a:cs typeface="Times New Roman" charset="0"/>
              </a:rPr>
              <a:t>Mind</a:t>
            </a:r>
          </a:p>
          <a:p>
            <a:pPr>
              <a:buFont typeface="Wingdings" pitchFamily="2" charset="2"/>
              <a:buNone/>
            </a:pPr>
            <a:endParaRPr lang="en-US" sz="2400" dirty="0" smtClean="0">
              <a:latin typeface="Verdana Ref" pitchFamily="34" charset="0"/>
              <a:cs typeface="Times New Roman" charset="0"/>
            </a:endParaRPr>
          </a:p>
          <a:p>
            <a:pPr>
              <a:buFont typeface="Wingdings" pitchFamily="2" charset="2"/>
              <a:buNone/>
            </a:pPr>
            <a:r>
              <a:rPr lang="en-US" sz="2800" dirty="0" smtClean="0">
                <a:latin typeface="Verdana" pitchFamily="34" charset="0"/>
                <a:cs typeface="Times New Roman" charset="0"/>
              </a:rPr>
              <a:t>   </a:t>
            </a:r>
          </a:p>
          <a:p>
            <a:pPr>
              <a:buFont typeface="Wingdings" pitchFamily="2" charset="2"/>
              <a:buNone/>
            </a:pPr>
            <a:endParaRPr lang="en-US" sz="2800" dirty="0">
              <a:latin typeface="Verdana" pitchFamily="34" charset="0"/>
              <a:cs typeface="Times New Roman" charset="0"/>
            </a:endParaRPr>
          </a:p>
          <a:p>
            <a:pPr>
              <a:buFont typeface="Wingdings" pitchFamily="2" charset="2"/>
              <a:buNone/>
            </a:pPr>
            <a:endParaRPr lang="en-US" sz="2800" dirty="0" smtClean="0">
              <a:latin typeface="Verdana" pitchFamily="34" charset="0"/>
              <a:cs typeface="Times New Roman" charset="0"/>
            </a:endParaRPr>
          </a:p>
          <a:p>
            <a:pPr>
              <a:buFont typeface="Wingdings" pitchFamily="2" charset="2"/>
              <a:buNone/>
            </a:pPr>
            <a:endParaRPr lang="en-US" sz="2800" dirty="0">
              <a:latin typeface="Verdana" pitchFamily="34" charset="0"/>
              <a:cs typeface="Times New Roman" charset="0"/>
            </a:endParaRPr>
          </a:p>
          <a:p>
            <a:pPr algn="ctr">
              <a:lnSpc>
                <a:spcPct val="200000"/>
              </a:lnSpc>
              <a:buNone/>
            </a:pPr>
            <a:endParaRPr lang="en-GB" sz="2800" b="1" dirty="0" smtClean="0"/>
          </a:p>
          <a:p>
            <a:pPr>
              <a:buFont typeface="Wingdings" pitchFamily="2" charset="2"/>
              <a:buNone/>
            </a:pPr>
            <a:r>
              <a:rPr lang="en-US" sz="2800" dirty="0" smtClean="0">
                <a:latin typeface="Verdana" pitchFamily="34" charset="0"/>
                <a:cs typeface="Times New Roman" charset="0"/>
              </a:rPr>
              <a:t>                               </a:t>
            </a:r>
            <a:endParaRPr lang="en-US" sz="2000" dirty="0">
              <a:latin typeface="Verdana" pitchFamily="34" charset="0"/>
              <a:cs typeface="Times New Roman" charset="0"/>
            </a:endParaRPr>
          </a:p>
        </p:txBody>
      </p:sp>
      <p:sp>
        <p:nvSpPr>
          <p:cNvPr id="40995" name="Text Box 35"/>
          <p:cNvSpPr txBox="1">
            <a:spLocks noChangeArrowheads="1"/>
          </p:cNvSpPr>
          <p:nvPr/>
        </p:nvSpPr>
        <p:spPr bwMode="auto">
          <a:xfrm>
            <a:off x="914400" y="3962400"/>
            <a:ext cx="3048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135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40998" name="Text Box 38"/>
          <p:cNvSpPr txBox="1">
            <a:spLocks noChangeArrowheads="1"/>
          </p:cNvSpPr>
          <p:nvPr/>
        </p:nvSpPr>
        <p:spPr bwMode="auto">
          <a:xfrm>
            <a:off x="3505200" y="40386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40999" name="Text Box 39"/>
          <p:cNvSpPr txBox="1">
            <a:spLocks noChangeArrowheads="1"/>
          </p:cNvSpPr>
          <p:nvPr/>
        </p:nvSpPr>
        <p:spPr bwMode="auto">
          <a:xfrm>
            <a:off x="1066800" y="4343400"/>
            <a:ext cx="3352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6000"/>
            <a:lum/>
          </a:blip>
          <a:srcRect/>
          <a:stretch>
            <a:fillRect l="15000" t="15000" r="15000" b="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Perception and Reality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85800" y="2057400"/>
            <a:ext cx="7772400" cy="1657352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b="1" dirty="0">
                <a:latin typeface="Verdana Ref" pitchFamily="34" charset="0"/>
                <a:cs typeface="Times New Roman" charset="0"/>
              </a:rPr>
              <a:t>Reality is all that actually exists – whether our senses can perceive it or not, and not what exists only in our minds</a:t>
            </a:r>
          </a:p>
          <a:p>
            <a:pPr>
              <a:lnSpc>
                <a:spcPct val="90000"/>
              </a:lnSpc>
            </a:pPr>
            <a:endParaRPr lang="en-US" sz="2400" b="1" dirty="0">
              <a:latin typeface="Verdana Ref" pitchFamily="34" charset="0"/>
              <a:cs typeface="Times New Roman" charset="0"/>
            </a:endParaRPr>
          </a:p>
          <a:p>
            <a:pPr>
              <a:lnSpc>
                <a:spcPct val="90000"/>
              </a:lnSpc>
            </a:pPr>
            <a:endParaRPr lang="en-US" sz="2400" b="1" dirty="0">
              <a:latin typeface="Verdana Ref" pitchFamily="34" charset="0"/>
              <a:cs typeface="Times New Roman" charset="0"/>
            </a:endParaRPr>
          </a:p>
          <a:p>
            <a:pPr>
              <a:lnSpc>
                <a:spcPct val="90000"/>
              </a:lnSpc>
            </a:pPr>
            <a:r>
              <a:rPr lang="en-US" b="1" dirty="0" smtClean="0">
                <a:latin typeface="Verdana Ref" pitchFamily="34" charset="0"/>
              </a:rPr>
              <a:t>Perception </a:t>
            </a:r>
            <a:r>
              <a:rPr lang="en-US" b="1" dirty="0">
                <a:latin typeface="Verdana Ref" pitchFamily="34" charset="0"/>
              </a:rPr>
              <a:t>is the process of using the senses to acquire information about the surrounding environment or situation.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>
          <a:xfrm>
            <a:off x="1447800" y="762000"/>
            <a:ext cx="7378700" cy="914400"/>
          </a:xfrm>
        </p:spPr>
        <p:txBody>
          <a:bodyPr/>
          <a:lstStyle/>
          <a:p>
            <a:r>
              <a:rPr lang="en-US" b="1">
                <a:latin typeface="Verdana Ref" pitchFamily="34" charset="0"/>
                <a:cs typeface="Times New Roman" charset="0"/>
              </a:rPr>
              <a:t>Four Aspects of Reality</a:t>
            </a:r>
            <a:r>
              <a:rPr lang="en-US"/>
              <a:t> 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09625" y="2214563"/>
            <a:ext cx="8181975" cy="3881437"/>
          </a:xfrm>
        </p:spPr>
        <p:txBody>
          <a:bodyPr/>
          <a:lstStyle/>
          <a:p>
            <a:pPr>
              <a:lnSpc>
                <a:spcPct val="90000"/>
              </a:lnSpc>
              <a:buClr>
                <a:schemeClr val="tx1"/>
              </a:buClr>
            </a:pPr>
            <a:r>
              <a:rPr lang="en-US" sz="2800" b="1">
                <a:latin typeface="Verdana Ref" pitchFamily="34" charset="0"/>
              </a:rPr>
              <a:t>Reality with Substance</a:t>
            </a:r>
          </a:p>
          <a:p>
            <a:pPr>
              <a:lnSpc>
                <a:spcPct val="90000"/>
              </a:lnSpc>
              <a:buClr>
                <a:schemeClr val="tx1"/>
              </a:buClr>
              <a:buFontTx/>
              <a:buNone/>
            </a:pPr>
            <a:r>
              <a:rPr lang="en-US" sz="2800" b="1">
                <a:latin typeface="Verdana Ref" pitchFamily="34" charset="0"/>
              </a:rPr>
              <a:t>   </a:t>
            </a:r>
            <a:r>
              <a:rPr lang="en-US" sz="2000" b="1">
                <a:latin typeface="Verdana Ref" pitchFamily="34" charset="0"/>
              </a:rPr>
              <a:t>- Things with physical shape and composition</a:t>
            </a:r>
            <a:endParaRPr lang="en-US" sz="2000"/>
          </a:p>
          <a:p>
            <a:pPr>
              <a:lnSpc>
                <a:spcPct val="90000"/>
              </a:lnSpc>
              <a:buClr>
                <a:schemeClr val="tx1"/>
              </a:buClr>
            </a:pPr>
            <a:r>
              <a:rPr lang="en-US" sz="2800" b="1">
                <a:latin typeface="Verdana Ref" pitchFamily="34" charset="0"/>
              </a:rPr>
              <a:t>Reality without Substance </a:t>
            </a:r>
          </a:p>
          <a:p>
            <a:pPr>
              <a:lnSpc>
                <a:spcPct val="90000"/>
              </a:lnSpc>
              <a:buClr>
                <a:schemeClr val="tx1"/>
              </a:buClr>
              <a:buFont typeface="Wingdings" pitchFamily="2" charset="2"/>
              <a:buNone/>
            </a:pPr>
            <a:r>
              <a:rPr lang="en-US" sz="2800" b="1">
                <a:latin typeface="Verdana Ref" pitchFamily="34" charset="0"/>
              </a:rPr>
              <a:t>   </a:t>
            </a:r>
            <a:r>
              <a:rPr lang="en-US" sz="2000" b="1">
                <a:latin typeface="Verdana Ref" pitchFamily="34" charset="0"/>
              </a:rPr>
              <a:t>- Elements without physical shape and composition</a:t>
            </a:r>
          </a:p>
          <a:p>
            <a:pPr>
              <a:lnSpc>
                <a:spcPct val="90000"/>
              </a:lnSpc>
              <a:buClr>
                <a:schemeClr val="tx1"/>
              </a:buClr>
            </a:pPr>
            <a:r>
              <a:rPr lang="en-US" sz="2800" b="1">
                <a:latin typeface="Verdana Ref" pitchFamily="34" charset="0"/>
              </a:rPr>
              <a:t>The reality of Events</a:t>
            </a:r>
          </a:p>
          <a:p>
            <a:pPr>
              <a:lnSpc>
                <a:spcPct val="90000"/>
              </a:lnSpc>
              <a:buClr>
                <a:schemeClr val="tx1"/>
              </a:buClr>
              <a:buFont typeface="Wingdings" pitchFamily="2" charset="2"/>
              <a:buNone/>
            </a:pPr>
            <a:r>
              <a:rPr lang="en-US" sz="2000" b="1">
                <a:latin typeface="Verdana Ref" pitchFamily="34" charset="0"/>
              </a:rPr>
              <a:t>    - Changes of relationship among parts of reality</a:t>
            </a:r>
          </a:p>
          <a:p>
            <a:pPr>
              <a:lnSpc>
                <a:spcPct val="90000"/>
              </a:lnSpc>
              <a:buClr>
                <a:schemeClr val="tx1"/>
              </a:buClr>
            </a:pPr>
            <a:r>
              <a:rPr lang="en-US" sz="2800" b="1">
                <a:latin typeface="Verdana Ref" pitchFamily="34" charset="0"/>
                <a:cs typeface="Times New Roman" charset="0"/>
              </a:rPr>
              <a:t>Position Relationships</a:t>
            </a:r>
          </a:p>
          <a:p>
            <a:pPr>
              <a:lnSpc>
                <a:spcPct val="90000"/>
              </a:lnSpc>
              <a:buClr>
                <a:schemeClr val="tx1"/>
              </a:buClr>
              <a:buFont typeface="Wingdings" pitchFamily="2" charset="2"/>
              <a:buNone/>
            </a:pPr>
            <a:r>
              <a:rPr lang="en-US" sz="2800" b="1"/>
              <a:t>    </a:t>
            </a:r>
            <a:r>
              <a:rPr lang="en-US" sz="2000" b="1">
                <a:latin typeface="Verdana Ref" pitchFamily="34" charset="0"/>
              </a:rPr>
              <a:t>-  Everything must have a spatial relationship with other   </a:t>
            </a:r>
          </a:p>
          <a:p>
            <a:pPr>
              <a:lnSpc>
                <a:spcPct val="90000"/>
              </a:lnSpc>
              <a:buClr>
                <a:schemeClr val="tx1"/>
              </a:buClr>
              <a:buFont typeface="Wingdings" pitchFamily="2" charset="2"/>
              <a:buNone/>
            </a:pPr>
            <a:r>
              <a:rPr lang="en-US" sz="2000" b="1">
                <a:latin typeface="Verdana Ref" pitchFamily="34" charset="0"/>
              </a:rPr>
              <a:t>       things in reality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685800"/>
            <a:ext cx="7772400" cy="1143000"/>
          </a:xfrm>
        </p:spPr>
        <p:txBody>
          <a:bodyPr/>
          <a:lstStyle/>
          <a:p>
            <a:pPr algn="r"/>
            <a:r>
              <a:rPr lang="en-US" sz="3200" b="1">
                <a:latin typeface="Verdana Ref" pitchFamily="34" charset="0"/>
                <a:cs typeface="Times New Roman" charset="0"/>
              </a:rPr>
              <a:t>Three characteristics of Reality</a:t>
            </a:r>
            <a:endParaRPr lang="en-US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2667000"/>
            <a:ext cx="7772400" cy="3124200"/>
          </a:xfrm>
        </p:spPr>
        <p:txBody>
          <a:bodyPr/>
          <a:lstStyle/>
          <a:p>
            <a:pPr>
              <a:buClr>
                <a:schemeClr val="tx1"/>
              </a:buClr>
            </a:pPr>
            <a:r>
              <a:rPr lang="en-US" b="1" dirty="0">
                <a:latin typeface="Verdana Ref" pitchFamily="34" charset="0"/>
              </a:rPr>
              <a:t>The infinity of reality</a:t>
            </a:r>
            <a:endParaRPr lang="en-US" dirty="0"/>
          </a:p>
          <a:p>
            <a:pPr>
              <a:buClr>
                <a:schemeClr val="tx1"/>
              </a:buClr>
            </a:pPr>
            <a:r>
              <a:rPr lang="en-US" b="1" dirty="0">
                <a:latin typeface="Verdana Ref" pitchFamily="34" charset="0"/>
              </a:rPr>
              <a:t>Uniqueness in Everything</a:t>
            </a:r>
            <a:endParaRPr lang="en-US" dirty="0"/>
          </a:p>
          <a:p>
            <a:pPr>
              <a:buClr>
                <a:schemeClr val="tx1"/>
              </a:buClr>
            </a:pPr>
            <a:r>
              <a:rPr lang="en-US" b="1" dirty="0">
                <a:latin typeface="Verdana Ref" pitchFamily="34" charset="0"/>
              </a:rPr>
              <a:t>All in Process</a:t>
            </a:r>
            <a:endParaRPr lang="en-US" dirty="0"/>
          </a:p>
          <a:p>
            <a:pPr>
              <a:buClr>
                <a:schemeClr val="tx1"/>
              </a:buClr>
              <a:buFont typeface="Wingdings" pitchFamily="2" charset="2"/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>
          <a:xfrm>
            <a:off x="1371600" y="838200"/>
            <a:ext cx="7378700" cy="685800"/>
          </a:xfrm>
        </p:spPr>
        <p:txBody>
          <a:bodyPr/>
          <a:lstStyle/>
          <a:p>
            <a:pPr algn="r"/>
            <a:r>
              <a:rPr lang="en-US" b="1">
                <a:latin typeface="Verdana Ref" pitchFamily="34" charset="0"/>
                <a:cs typeface="Times New Roman" charset="0"/>
              </a:rPr>
              <a:t>The Infinity of Reality</a:t>
            </a:r>
          </a:p>
        </p:txBody>
      </p:sp>
      <p:sp>
        <p:nvSpPr>
          <p:cNvPr id="49156" name="Text Box 4"/>
          <p:cNvSpPr txBox="1">
            <a:spLocks noChangeArrowheads="1"/>
          </p:cNvSpPr>
          <p:nvPr/>
        </p:nvSpPr>
        <p:spPr bwMode="auto">
          <a:xfrm>
            <a:off x="4953000" y="3886200"/>
            <a:ext cx="2590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/>
              <a:t>Microscopic View</a:t>
            </a:r>
          </a:p>
        </p:txBody>
      </p:sp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1066800" y="2209800"/>
            <a:ext cx="76962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/>
              <a:t>It is humanly impossible to know all the facts encompassing any one object</a:t>
            </a:r>
          </a:p>
        </p:txBody>
      </p:sp>
      <p:sp>
        <p:nvSpPr>
          <p:cNvPr id="49158" name="Text Box 6"/>
          <p:cNvSpPr txBox="1">
            <a:spLocks noChangeArrowheads="1"/>
          </p:cNvSpPr>
          <p:nvPr/>
        </p:nvSpPr>
        <p:spPr bwMode="auto">
          <a:xfrm>
            <a:off x="3714744" y="5857892"/>
            <a:ext cx="2667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dirty="0"/>
              <a:t>Normal View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4786322"/>
            <a:ext cx="2324100" cy="150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00364" y="3286124"/>
            <a:ext cx="1781175" cy="112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0" name="Straight Arrow Connector 9"/>
          <p:cNvCxnSpPr/>
          <p:nvPr/>
        </p:nvCxnSpPr>
        <p:spPr bwMode="auto">
          <a:xfrm rot="5400000" flipH="1" flipV="1">
            <a:off x="2714612" y="4500570"/>
            <a:ext cx="642942" cy="50006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ular Callout 14"/>
          <p:cNvSpPr/>
          <p:nvPr/>
        </p:nvSpPr>
        <p:spPr bwMode="auto">
          <a:xfrm flipH="1">
            <a:off x="6000760" y="3143248"/>
            <a:ext cx="1928826" cy="1571636"/>
          </a:xfrm>
          <a:prstGeom prst="wedgeRoundRectCallout">
            <a:avLst>
              <a:gd name="adj1" fmla="val 50719"/>
              <a:gd name="adj2" fmla="val 74836"/>
              <a:gd name="adj3" fmla="val 16667"/>
            </a:avLst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dirty="0" smtClean="0"/>
              <a:t>   I see what </a:t>
            </a:r>
          </a:p>
          <a:p>
            <a:pPr algn="ctr"/>
            <a:r>
              <a:rPr lang="en-US" sz="2000" dirty="0" smtClean="0"/>
              <a:t>  you mean</a:t>
            </a:r>
            <a:endParaRPr lang="en-GB" sz="2000" dirty="0" smtClean="0"/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b="1">
                <a:latin typeface="Verdana Ref" pitchFamily="34" charset="0"/>
                <a:cs typeface="Times New Roman" charset="0"/>
              </a:rPr>
              <a:t>The infinity of reality</a:t>
            </a:r>
            <a:r>
              <a:rPr lang="en-US"/>
              <a:t> 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609600" y="1981200"/>
            <a:ext cx="7696200" cy="990600"/>
          </a:xfrm>
        </p:spPr>
        <p:txBody>
          <a:bodyPr/>
          <a:lstStyle/>
          <a:p>
            <a:r>
              <a:rPr lang="en-US" sz="2800" b="1">
                <a:latin typeface="Verdana Ref" pitchFamily="34" charset="0"/>
                <a:cs typeface="Times New Roman" charset="0"/>
              </a:rPr>
              <a:t>Any object or event can be perceived in many different ways</a:t>
            </a:r>
          </a:p>
        </p:txBody>
      </p:sp>
      <p:sp>
        <p:nvSpPr>
          <p:cNvPr id="5141" name="Rectangle 21"/>
          <p:cNvSpPr>
            <a:spLocks noChangeArrowheads="1"/>
          </p:cNvSpPr>
          <p:nvPr/>
        </p:nvSpPr>
        <p:spPr bwMode="auto">
          <a:xfrm>
            <a:off x="0" y="1423988"/>
            <a:ext cx="91440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endParaRPr lang="en-US"/>
          </a:p>
          <a:p>
            <a:pPr lvl="1" algn="l" eaLnBrk="0" hangingPunct="0"/>
            <a:endParaRPr lang="en-US"/>
          </a:p>
        </p:txBody>
      </p:sp>
      <p:sp>
        <p:nvSpPr>
          <p:cNvPr id="5142" name="Rectangle 22"/>
          <p:cNvSpPr>
            <a:spLocks noChangeArrowheads="1"/>
          </p:cNvSpPr>
          <p:nvPr/>
        </p:nvSpPr>
        <p:spPr bwMode="auto">
          <a:xfrm>
            <a:off x="0" y="2246313"/>
            <a:ext cx="9144000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0" bIns="0">
            <a:spAutoFit/>
          </a:bodyPr>
          <a:lstStyle/>
          <a:p>
            <a:pPr algn="l"/>
            <a:endParaRPr lang="en-US"/>
          </a:p>
          <a:p>
            <a:pPr lvl="1" algn="l" eaLnBrk="0" hangingPunct="0"/>
            <a:endParaRPr lang="en-US"/>
          </a:p>
        </p:txBody>
      </p:sp>
      <p:sp>
        <p:nvSpPr>
          <p:cNvPr id="5143" name="Rectangle 23"/>
          <p:cNvSpPr>
            <a:spLocks noChangeArrowheads="1"/>
          </p:cNvSpPr>
          <p:nvPr/>
        </p:nvSpPr>
        <p:spPr bwMode="auto">
          <a:xfrm>
            <a:off x="0" y="2976563"/>
            <a:ext cx="91440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0" bIns="0">
            <a:spAutoFit/>
          </a:bodyPr>
          <a:lstStyle/>
          <a:p>
            <a:pPr algn="l"/>
            <a:endParaRPr lang="en-US"/>
          </a:p>
        </p:txBody>
      </p:sp>
      <p:pic>
        <p:nvPicPr>
          <p:cNvPr id="5149" name="Picture 29" descr="F:\mba\IBA\BC\presentation\resources\donal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76600" y="5181600"/>
            <a:ext cx="1181100" cy="1131888"/>
          </a:xfrm>
          <a:prstGeom prst="rect">
            <a:avLst/>
          </a:prstGeom>
          <a:noFill/>
        </p:spPr>
      </p:pic>
      <p:pic>
        <p:nvPicPr>
          <p:cNvPr id="5150" name="Picture 30" descr="F:\mba\IBA\BC\presentation\resources\donald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00600" y="5105400"/>
            <a:ext cx="1166813" cy="990600"/>
          </a:xfrm>
          <a:prstGeom prst="rect">
            <a:avLst/>
          </a:prstGeom>
          <a:noFill/>
        </p:spPr>
      </p:pic>
      <p:pic>
        <p:nvPicPr>
          <p:cNvPr id="5154" name="Picture 34" descr="F:\mba\IBA\BC\presentation\resources\hut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00826" y="3929066"/>
            <a:ext cx="1000132" cy="669880"/>
          </a:xfrm>
          <a:prstGeom prst="rect">
            <a:avLst/>
          </a:prstGeom>
          <a:noFill/>
        </p:spPr>
      </p:pic>
      <p:sp>
        <p:nvSpPr>
          <p:cNvPr id="5159" name="Rectangle 39"/>
          <p:cNvSpPr>
            <a:spLocks noChangeArrowheads="1"/>
          </p:cNvSpPr>
          <p:nvPr/>
        </p:nvSpPr>
        <p:spPr bwMode="auto">
          <a:xfrm>
            <a:off x="914400" y="3505200"/>
            <a:ext cx="228600" cy="6858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3" name="Rounded Rectangular Callout 12"/>
          <p:cNvSpPr/>
          <p:nvPr/>
        </p:nvSpPr>
        <p:spPr bwMode="auto">
          <a:xfrm>
            <a:off x="642910" y="3143248"/>
            <a:ext cx="2071702" cy="1785950"/>
          </a:xfrm>
          <a:prstGeom prst="wedgeRoundRectCallout">
            <a:avLst>
              <a:gd name="adj1" fmla="val 50719"/>
              <a:gd name="adj2" fmla="val 74836"/>
              <a:gd name="adj3" fmla="val 16667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charset="0"/>
              </a:rPr>
              <a:t> I saw</a:t>
            </a:r>
            <a:r>
              <a:rPr kumimoji="0" lang="en-US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charset="0"/>
              </a:rPr>
              <a:t> a house  </a:t>
            </a:r>
          </a:p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charset="0"/>
              </a:rPr>
              <a:t>that I want to buy</a:t>
            </a:r>
            <a:endParaRPr kumimoji="0" lang="en-GB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71538" y="4000504"/>
            <a:ext cx="1052515" cy="7857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b="1">
                <a:latin typeface="Verdana Ref" pitchFamily="34" charset="0"/>
                <a:cs typeface="Times New Roman" charset="0"/>
              </a:rPr>
              <a:t>The infinity of reality</a:t>
            </a:r>
            <a:r>
              <a:rPr lang="en-US"/>
              <a:t> </a:t>
            </a:r>
          </a:p>
        </p:txBody>
      </p:sp>
      <p:sp>
        <p:nvSpPr>
          <p:cNvPr id="39940" name="Rectangle 1028"/>
          <p:cNvSpPr>
            <a:spLocks noChangeArrowheads="1"/>
          </p:cNvSpPr>
          <p:nvPr/>
        </p:nvSpPr>
        <p:spPr bwMode="auto">
          <a:xfrm>
            <a:off x="0" y="1423988"/>
            <a:ext cx="91440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endParaRPr lang="en-US"/>
          </a:p>
          <a:p>
            <a:pPr lvl="1" algn="l" eaLnBrk="0" hangingPunct="0"/>
            <a:endParaRPr lang="en-US"/>
          </a:p>
        </p:txBody>
      </p:sp>
      <p:sp>
        <p:nvSpPr>
          <p:cNvPr id="39941" name="Rectangle 1029"/>
          <p:cNvSpPr>
            <a:spLocks noChangeArrowheads="1"/>
          </p:cNvSpPr>
          <p:nvPr/>
        </p:nvSpPr>
        <p:spPr bwMode="auto">
          <a:xfrm>
            <a:off x="0" y="2246313"/>
            <a:ext cx="9144000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0" bIns="0">
            <a:spAutoFit/>
          </a:bodyPr>
          <a:lstStyle/>
          <a:p>
            <a:pPr algn="l"/>
            <a:endParaRPr lang="en-US"/>
          </a:p>
          <a:p>
            <a:pPr lvl="1" algn="l" eaLnBrk="0" hangingPunct="0"/>
            <a:endParaRPr lang="en-US"/>
          </a:p>
        </p:txBody>
      </p:sp>
      <p:sp>
        <p:nvSpPr>
          <p:cNvPr id="39942" name="Rectangle 1030"/>
          <p:cNvSpPr>
            <a:spLocks noChangeArrowheads="1"/>
          </p:cNvSpPr>
          <p:nvPr/>
        </p:nvSpPr>
        <p:spPr bwMode="auto">
          <a:xfrm>
            <a:off x="0" y="2976563"/>
            <a:ext cx="91440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0" bIns="0">
            <a:spAutoFit/>
          </a:bodyPr>
          <a:lstStyle/>
          <a:p>
            <a:pPr algn="l"/>
            <a:endParaRPr lang="en-US"/>
          </a:p>
        </p:txBody>
      </p:sp>
      <p:pic>
        <p:nvPicPr>
          <p:cNvPr id="39943" name="Picture 1031" descr="F:\mba\IBA\BC\presentation\resources\donal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76600" y="5181600"/>
            <a:ext cx="1181100" cy="1131888"/>
          </a:xfrm>
          <a:prstGeom prst="rect">
            <a:avLst/>
          </a:prstGeom>
          <a:noFill/>
        </p:spPr>
      </p:pic>
      <p:pic>
        <p:nvPicPr>
          <p:cNvPr id="39944" name="Picture 1032" descr="F:\mba\IBA\BC\presentation\resources\donald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00600" y="5105400"/>
            <a:ext cx="1166813" cy="990600"/>
          </a:xfrm>
          <a:prstGeom prst="rect">
            <a:avLst/>
          </a:prstGeom>
          <a:noFill/>
        </p:spPr>
      </p:pic>
      <p:sp>
        <p:nvSpPr>
          <p:cNvPr id="39947" name="Rectangle 1035"/>
          <p:cNvSpPr>
            <a:spLocks noChangeArrowheads="1"/>
          </p:cNvSpPr>
          <p:nvPr/>
        </p:nvSpPr>
        <p:spPr bwMode="auto">
          <a:xfrm>
            <a:off x="914400" y="3505200"/>
            <a:ext cx="228600" cy="6858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9950" name="Rectangle 1038"/>
          <p:cNvSpPr>
            <a:spLocks noChangeArrowheads="1"/>
          </p:cNvSpPr>
          <p:nvPr/>
        </p:nvSpPr>
        <p:spPr bwMode="auto">
          <a:xfrm>
            <a:off x="762000" y="3352800"/>
            <a:ext cx="1600200" cy="914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9955" name="Rectangle 1043"/>
          <p:cNvSpPr>
            <a:spLocks noChangeArrowheads="1"/>
          </p:cNvSpPr>
          <p:nvPr/>
        </p:nvSpPr>
        <p:spPr bwMode="auto">
          <a:xfrm>
            <a:off x="762000" y="3429000"/>
            <a:ext cx="152400" cy="3048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4" name="Rounded Rectangular Callout 13"/>
          <p:cNvSpPr/>
          <p:nvPr/>
        </p:nvSpPr>
        <p:spPr bwMode="auto">
          <a:xfrm>
            <a:off x="642910" y="2928934"/>
            <a:ext cx="2286016" cy="2000264"/>
          </a:xfrm>
          <a:prstGeom prst="wedgeRoundRectCallout">
            <a:avLst>
              <a:gd name="adj1" fmla="val 50719"/>
              <a:gd name="adj2" fmla="val 74836"/>
              <a:gd name="adj3" fmla="val 16667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charset="0"/>
              </a:rPr>
              <a:t>  … with a lovely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charset="0"/>
              </a:rPr>
              <a:t>lawn, a porch,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charset="0"/>
              </a:rPr>
              <a:t>etc…</a:t>
            </a:r>
            <a:endParaRPr kumimoji="0" lang="en-GB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charset="0"/>
            </a:endParaRP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357290" y="4071942"/>
            <a:ext cx="1052515" cy="7857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8" name="Rounded Rectangular Callout 17"/>
          <p:cNvSpPr/>
          <p:nvPr/>
        </p:nvSpPr>
        <p:spPr bwMode="auto">
          <a:xfrm flipH="1">
            <a:off x="6000760" y="3143248"/>
            <a:ext cx="1928826" cy="1571636"/>
          </a:xfrm>
          <a:prstGeom prst="wedgeRoundRectCallout">
            <a:avLst>
              <a:gd name="adj1" fmla="val 50719"/>
              <a:gd name="adj2" fmla="val 74836"/>
              <a:gd name="adj3" fmla="val 16667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dirty="0" smtClean="0"/>
              <a:t>   I see what </a:t>
            </a:r>
          </a:p>
          <a:p>
            <a:pPr algn="ctr"/>
            <a:r>
              <a:rPr lang="en-US" sz="2000" dirty="0" smtClean="0"/>
              <a:t>  you mean</a:t>
            </a:r>
            <a:endParaRPr lang="en-GB" sz="2000" dirty="0" smtClean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388" y="3929066"/>
            <a:ext cx="1143008" cy="759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9" name="TextBox 18"/>
          <p:cNvSpPr txBox="1"/>
          <p:nvPr/>
        </p:nvSpPr>
        <p:spPr>
          <a:xfrm>
            <a:off x="1857356" y="6334780"/>
            <a:ext cx="53764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latin typeface="Calibri" pitchFamily="34" charset="0"/>
                <a:cs typeface="Calibri" pitchFamily="34" charset="0"/>
              </a:rPr>
              <a:t>The receiver gets a clearer picture</a:t>
            </a:r>
            <a:endParaRPr lang="en-GB" sz="2800" b="1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8" grpId="0" animBg="1"/>
      <p:bldP spid="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/>
              <a:t>Application in BC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838200" y="3048000"/>
            <a:ext cx="7777163" cy="2509838"/>
          </a:xfrm>
        </p:spPr>
        <p:txBody>
          <a:bodyPr/>
          <a:lstStyle/>
          <a:p>
            <a:r>
              <a:rPr lang="en-US" sz="2800"/>
              <a:t>It is important to recognize that other party of the communication does not detect the same features of what we communicated about</a:t>
            </a:r>
          </a:p>
          <a:p>
            <a:r>
              <a:rPr lang="en-US" sz="2800"/>
              <a:t>Acknowledgement about not mentioning all</a:t>
            </a:r>
          </a:p>
          <a:p>
            <a:r>
              <a:rPr lang="en-US" sz="2800"/>
              <a:t>Use of “etc” after all statement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>
                <a:latin typeface="Verdana Ref" pitchFamily="34" charset="0"/>
                <a:cs typeface="Times New Roman" charset="0"/>
              </a:rPr>
              <a:t>Uniqueness in Everything</a:t>
            </a:r>
            <a:r>
              <a:rPr lang="en-US"/>
              <a:t> </a:t>
            </a:r>
          </a:p>
        </p:txBody>
      </p:sp>
      <p:pic>
        <p:nvPicPr>
          <p:cNvPr id="7173" name="Picture 5" descr="F:\mba\IBA\BC\presentation\resources\hourGlass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47800" y="2209800"/>
            <a:ext cx="2109788" cy="3657600"/>
          </a:xfrm>
          <a:prstGeom prst="rect">
            <a:avLst/>
          </a:prstGeom>
          <a:noFill/>
        </p:spPr>
      </p:pic>
      <p:sp>
        <p:nvSpPr>
          <p:cNvPr id="7174" name="Line 6"/>
          <p:cNvSpPr>
            <a:spLocks noChangeShapeType="1"/>
          </p:cNvSpPr>
          <p:nvPr/>
        </p:nvSpPr>
        <p:spPr bwMode="auto">
          <a:xfrm flipH="1" flipV="1">
            <a:off x="2590800" y="4267200"/>
            <a:ext cx="251460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7175" name="Text Box 7"/>
          <p:cNvSpPr txBox="1">
            <a:spLocks noChangeArrowheads="1"/>
          </p:cNvSpPr>
          <p:nvPr/>
        </p:nvSpPr>
        <p:spPr bwMode="auto">
          <a:xfrm>
            <a:off x="5257800" y="4572000"/>
            <a:ext cx="35052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/>
              <a:t>Every particle of sand is unique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rgbClr val="000066"/>
            </a:gs>
            <a:gs pos="100000">
              <a:srgbClr val="000066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b="1">
                <a:solidFill>
                  <a:schemeClr val="bg1"/>
                </a:solidFill>
                <a:cs typeface="Times New Roman" charset="0"/>
              </a:rPr>
              <a:t>All in Process</a:t>
            </a:r>
            <a:r>
              <a:rPr lang="en-US"/>
              <a:t> </a:t>
            </a:r>
          </a:p>
        </p:txBody>
      </p:sp>
      <p:sp>
        <p:nvSpPr>
          <p:cNvPr id="8196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533400" y="1981200"/>
            <a:ext cx="7924800" cy="1066800"/>
          </a:xfrm>
        </p:spPr>
        <p:txBody>
          <a:bodyPr/>
          <a:lstStyle/>
          <a:p>
            <a:r>
              <a:rPr lang="en-US" sz="2400" b="1">
                <a:solidFill>
                  <a:schemeClr val="bg1"/>
                </a:solidFill>
                <a:latin typeface="Monotype Corsiva" pitchFamily="66" charset="0"/>
                <a:cs typeface="Times New Roman" charset="0"/>
              </a:rPr>
              <a:t>We forget that all objects in reality continuously change</a:t>
            </a:r>
            <a:r>
              <a:rPr lang="en-US" sz="2400" b="1">
                <a:solidFill>
                  <a:schemeClr val="bg1"/>
                </a:solidFill>
                <a:latin typeface="Monotype Corsiva" pitchFamily="66" charset="0"/>
              </a:rPr>
              <a:t> </a:t>
            </a:r>
          </a:p>
          <a:p>
            <a:r>
              <a:rPr lang="en-US" sz="2800" b="1">
                <a:solidFill>
                  <a:schemeClr val="bg1"/>
                </a:solidFill>
                <a:latin typeface="Monotype Corsiva" pitchFamily="66" charset="0"/>
              </a:rPr>
              <a:t>We cannot step into the same river twice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1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 build="p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609600"/>
            <a:ext cx="8001000" cy="1143000"/>
          </a:xfrm>
        </p:spPr>
        <p:txBody>
          <a:bodyPr/>
          <a:lstStyle/>
          <a:p>
            <a:pPr algn="r"/>
            <a:r>
              <a:rPr lang="en-US" b="1"/>
              <a:t>All in Process</a:t>
            </a:r>
          </a:p>
        </p:txBody>
      </p:sp>
      <p:pic>
        <p:nvPicPr>
          <p:cNvPr id="9223" name="Picture 7" descr="F:\mba\IBA\BC\presentation\resources\brook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200" y="3519510"/>
            <a:ext cx="4343400" cy="2401888"/>
          </a:xfrm>
          <a:prstGeom prst="rect">
            <a:avLst/>
          </a:prstGeom>
          <a:noFill/>
        </p:spPr>
      </p:pic>
      <p:pic>
        <p:nvPicPr>
          <p:cNvPr id="9224" name="Picture 8" descr="F:\mba\IBA\BC\presentation\resources\brook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00600" y="3519510"/>
            <a:ext cx="3200400" cy="2395538"/>
          </a:xfrm>
          <a:prstGeom prst="rect">
            <a:avLst/>
          </a:prstGeom>
          <a:noFill/>
        </p:spPr>
      </p:pic>
      <p:sp>
        <p:nvSpPr>
          <p:cNvPr id="9225" name="Text Box 9"/>
          <p:cNvSpPr txBox="1">
            <a:spLocks noChangeArrowheads="1"/>
          </p:cNvSpPr>
          <p:nvPr/>
        </p:nvSpPr>
        <p:spPr bwMode="auto">
          <a:xfrm>
            <a:off x="928662" y="2357430"/>
            <a:ext cx="73152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3600" b="1" dirty="0">
                <a:solidFill>
                  <a:schemeClr val="tx2"/>
                </a:solidFill>
                <a:latin typeface="Verdana Ref" pitchFamily="34" charset="0"/>
                <a:cs typeface="Times New Roman" charset="0"/>
              </a:rPr>
              <a:t>Our minds and tastes change</a:t>
            </a:r>
          </a:p>
        </p:txBody>
      </p:sp>
      <p:sp>
        <p:nvSpPr>
          <p:cNvPr id="9226" name="Text Box 10"/>
          <p:cNvSpPr txBox="1">
            <a:spLocks noChangeArrowheads="1"/>
          </p:cNvSpPr>
          <p:nvPr/>
        </p:nvSpPr>
        <p:spPr bwMode="auto">
          <a:xfrm>
            <a:off x="838200" y="6186510"/>
            <a:ext cx="2819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dirty="0"/>
              <a:t>Brook Shields</a:t>
            </a:r>
            <a:r>
              <a:rPr lang="en-US" baseline="-25000" dirty="0"/>
              <a:t>1990</a:t>
            </a:r>
          </a:p>
        </p:txBody>
      </p:sp>
      <p:sp>
        <p:nvSpPr>
          <p:cNvPr id="9227" name="Text Box 11"/>
          <p:cNvSpPr txBox="1">
            <a:spLocks noChangeArrowheads="1"/>
          </p:cNvSpPr>
          <p:nvPr/>
        </p:nvSpPr>
        <p:spPr bwMode="auto">
          <a:xfrm>
            <a:off x="5181600" y="6186510"/>
            <a:ext cx="2819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Brook Shields</a:t>
            </a:r>
            <a:r>
              <a:rPr lang="en-US" baseline="-25000"/>
              <a:t>2000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6" grpId="0"/>
      <p:bldP spid="922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b="1"/>
              <a:t>All in Process</a:t>
            </a:r>
          </a:p>
        </p:txBody>
      </p:sp>
      <p:sp>
        <p:nvSpPr>
          <p:cNvPr id="10247" name="Text Box 7"/>
          <p:cNvSpPr txBox="1">
            <a:spLocks noChangeArrowheads="1"/>
          </p:cNvSpPr>
          <p:nvPr/>
        </p:nvSpPr>
        <p:spPr bwMode="auto">
          <a:xfrm>
            <a:off x="6248400" y="2819400"/>
            <a:ext cx="1981200" cy="1692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>
                <a:solidFill>
                  <a:srgbClr val="800000"/>
                </a:solidFill>
                <a:latin typeface="Verdana Ref" pitchFamily="34" charset="0"/>
                <a:cs typeface="Times New Roman" charset="0"/>
              </a:rPr>
              <a:t>The </a:t>
            </a:r>
            <a:r>
              <a:rPr lang="en-US" sz="3600" b="1" dirty="0" smtClean="0">
                <a:solidFill>
                  <a:srgbClr val="800000"/>
                </a:solidFill>
                <a:latin typeface="Verdana Ref" pitchFamily="34" charset="0"/>
                <a:cs typeface="Times New Roman" charset="0"/>
              </a:rPr>
              <a:t> </a:t>
            </a:r>
            <a:r>
              <a:rPr lang="en-US" sz="3200" b="1" dirty="0">
                <a:solidFill>
                  <a:srgbClr val="800000"/>
                </a:solidFill>
                <a:latin typeface="Verdana Ref" pitchFamily="34" charset="0"/>
                <a:cs typeface="Times New Roman" charset="0"/>
              </a:rPr>
              <a:t>Realities </a:t>
            </a:r>
            <a:r>
              <a:rPr lang="en-US" sz="3600" b="1" dirty="0">
                <a:solidFill>
                  <a:srgbClr val="800000"/>
                </a:solidFill>
                <a:latin typeface="Verdana Ref" pitchFamily="34" charset="0"/>
                <a:cs typeface="Times New Roman" charset="0"/>
              </a:rPr>
              <a:t>change</a:t>
            </a:r>
          </a:p>
        </p:txBody>
      </p:sp>
      <p:sp>
        <p:nvSpPr>
          <p:cNvPr id="13" name="Oval 12"/>
          <p:cNvSpPr/>
          <p:nvPr/>
        </p:nvSpPr>
        <p:spPr bwMode="auto">
          <a:xfrm>
            <a:off x="4929190" y="3929066"/>
            <a:ext cx="214314" cy="357190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charset="0"/>
            </a:endParaRPr>
          </a:p>
        </p:txBody>
      </p:sp>
      <p:sp>
        <p:nvSpPr>
          <p:cNvPr id="14" name="Oval 13"/>
          <p:cNvSpPr/>
          <p:nvPr/>
        </p:nvSpPr>
        <p:spPr bwMode="auto">
          <a:xfrm>
            <a:off x="4786314" y="4286256"/>
            <a:ext cx="133352" cy="276228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charset="0"/>
            </a:endParaRPr>
          </a:p>
        </p:txBody>
      </p:sp>
      <p:sp>
        <p:nvSpPr>
          <p:cNvPr id="16" name="Oval 15"/>
          <p:cNvSpPr/>
          <p:nvPr/>
        </p:nvSpPr>
        <p:spPr bwMode="auto">
          <a:xfrm>
            <a:off x="2643174" y="4857760"/>
            <a:ext cx="214314" cy="357190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charset="0"/>
            </a:endParaRPr>
          </a:p>
        </p:txBody>
      </p:sp>
      <p:sp>
        <p:nvSpPr>
          <p:cNvPr id="17" name="Oval 16"/>
          <p:cNvSpPr/>
          <p:nvPr/>
        </p:nvSpPr>
        <p:spPr bwMode="auto">
          <a:xfrm>
            <a:off x="2928926" y="4572008"/>
            <a:ext cx="133352" cy="276228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8" dur="5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7" grpId="0" autoUpdateAnimBg="0"/>
      <p:bldP spid="13" grpId="0" animBg="1"/>
      <p:bldP spid="14" grpId="0" animBg="1"/>
      <p:bldP spid="16" grpId="0" animBg="1"/>
      <p:bldP spid="1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609600"/>
            <a:ext cx="8610600" cy="1143000"/>
          </a:xfrm>
        </p:spPr>
        <p:txBody>
          <a:bodyPr/>
          <a:lstStyle/>
          <a:p>
            <a:pPr algn="r"/>
            <a:r>
              <a:rPr lang="en-US" sz="4000" b="1">
                <a:solidFill>
                  <a:schemeClr val="tx1"/>
                </a:solidFill>
              </a:rPr>
              <a:t>Perception due to relativity of Position</a:t>
            </a:r>
          </a:p>
        </p:txBody>
      </p:sp>
      <p:pic>
        <p:nvPicPr>
          <p:cNvPr id="10243" name="Picture 3" descr="F:\mba\IBA\BC\presentation\resources\spiderMan cop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38400" y="2209800"/>
            <a:ext cx="4619625" cy="4286250"/>
          </a:xfrm>
          <a:prstGeom prst="rect">
            <a:avLst/>
          </a:prstGeom>
          <a:noFill/>
        </p:spPr>
      </p:pic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5943600" y="2362200"/>
            <a:ext cx="914400" cy="6858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5486400" y="2362200"/>
            <a:ext cx="16764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dirty="0">
                <a:solidFill>
                  <a:srgbClr val="000000"/>
                </a:solidFill>
              </a:rPr>
              <a:t>Look up Spiderman!</a:t>
            </a:r>
          </a:p>
        </p:txBody>
      </p:sp>
      <p:pic>
        <p:nvPicPr>
          <p:cNvPr id="10250" name="Picture 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83600" y="4802400"/>
            <a:ext cx="1647825" cy="136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/>
              <a:t>Application in </a:t>
            </a:r>
            <a:br>
              <a:rPr lang="en-US"/>
            </a:br>
            <a:r>
              <a:rPr lang="en-US"/>
              <a:t>Business Communication</a:t>
            </a:r>
          </a:p>
        </p:txBody>
      </p:sp>
      <p:sp>
        <p:nvSpPr>
          <p:cNvPr id="52228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914400" y="2667000"/>
            <a:ext cx="7853363" cy="3348038"/>
          </a:xfrm>
        </p:spPr>
        <p:txBody>
          <a:bodyPr/>
          <a:lstStyle/>
          <a:p>
            <a:r>
              <a:rPr lang="en-US" sz="2400">
                <a:latin typeface="Verdana Ref" pitchFamily="34" charset="0"/>
                <a:cs typeface="Times New Roman" charset="0"/>
              </a:rPr>
              <a:t>Alfred Korzybski has suggested dating all references to people and things with date subscripts </a:t>
            </a:r>
          </a:p>
          <a:p>
            <a:r>
              <a:rPr lang="en-US" sz="2400">
                <a:latin typeface="Verdana Ref" pitchFamily="34" charset="0"/>
                <a:cs typeface="Times New Roman" charset="0"/>
              </a:rPr>
              <a:t>Because of its unique nature, we must emphasize on the differences in realities rather than similarities</a:t>
            </a:r>
          </a:p>
          <a:p>
            <a:r>
              <a:rPr lang="en-US" sz="2400">
                <a:latin typeface="Verdana Ref" pitchFamily="34" charset="0"/>
                <a:cs typeface="Times New Roman" charset="0"/>
              </a:rPr>
              <a:t>It is important that we keep the relative position in mind</a:t>
            </a:r>
          </a:p>
          <a:p>
            <a:endParaRPr lang="en-US" sz="2400">
              <a:latin typeface="Verdana Ref" pitchFamily="34" charset="0"/>
              <a:cs typeface="Times New Roman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Truth and Reality</a:t>
            </a:r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571472" y="2214563"/>
            <a:ext cx="8429684" cy="862012"/>
          </a:xfrm>
        </p:spPr>
        <p:txBody>
          <a:bodyPr/>
          <a:lstStyle/>
          <a:p>
            <a:pPr>
              <a:lnSpc>
                <a:spcPct val="90000"/>
              </a:lnSpc>
              <a:buNone/>
            </a:pPr>
            <a:r>
              <a:rPr lang="en-US" sz="2800" dirty="0"/>
              <a:t>Real World is very complex to know anything for certain</a:t>
            </a:r>
          </a:p>
        </p:txBody>
      </p:sp>
      <p:sp>
        <p:nvSpPr>
          <p:cNvPr id="12300" name="Text Box 12"/>
          <p:cNvSpPr txBox="1">
            <a:spLocks noChangeArrowheads="1"/>
          </p:cNvSpPr>
          <p:nvPr/>
        </p:nvSpPr>
        <p:spPr bwMode="auto">
          <a:xfrm>
            <a:off x="214282" y="3643314"/>
            <a:ext cx="1643074" cy="70788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dirty="0" smtClean="0"/>
              <a:t>Believe me it’s the truth</a:t>
            </a:r>
            <a:endParaRPr lang="en-US" sz="2000" dirty="0"/>
          </a:p>
        </p:txBody>
      </p:sp>
      <p:pic>
        <p:nvPicPr>
          <p:cNvPr id="12314" name="Picture 26" descr="F:\mba\IBA\BC\presentation\resources\chimp_thinking.ic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00496" y="3357562"/>
            <a:ext cx="2381250" cy="3124200"/>
          </a:xfrm>
          <a:prstGeom prst="rect">
            <a:avLst/>
          </a:prstGeom>
          <a:noFill/>
        </p:spPr>
      </p:pic>
      <p:pic>
        <p:nvPicPr>
          <p:cNvPr id="12315" name="Picture 27" descr="F:\mba\IBA\BC\presentation\resources\Roy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52600" y="4419600"/>
            <a:ext cx="1463675" cy="1463675"/>
          </a:xfrm>
          <a:prstGeom prst="rect">
            <a:avLst/>
          </a:prstGeom>
          <a:noFill/>
        </p:spPr>
      </p:pic>
      <p:sp>
        <p:nvSpPr>
          <p:cNvPr id="12301" name="Text Box 13"/>
          <p:cNvSpPr txBox="1">
            <a:spLocks noChangeArrowheads="1"/>
          </p:cNvSpPr>
          <p:nvPr/>
        </p:nvSpPr>
        <p:spPr bwMode="auto">
          <a:xfrm>
            <a:off x="6357950" y="3071810"/>
            <a:ext cx="1828800" cy="711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/>
              <a:t>How can you be so sure?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Filter of the Mind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09625" y="2895600"/>
            <a:ext cx="7958138" cy="2514600"/>
          </a:xfrm>
        </p:spPr>
        <p:txBody>
          <a:bodyPr/>
          <a:lstStyle/>
          <a:p>
            <a:r>
              <a:rPr lang="en-US"/>
              <a:t>A storehouse of knowledge</a:t>
            </a:r>
          </a:p>
          <a:p>
            <a:r>
              <a:rPr lang="en-US"/>
              <a:t>The Role of Opinions, Attitudes, and Beliefs</a:t>
            </a:r>
          </a:p>
          <a:p>
            <a:r>
              <a:rPr lang="en-US"/>
              <a:t>The Influence of Emotions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/>
              <a:t>A storehouse of Knowledge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09625" y="2214563"/>
            <a:ext cx="7958138" cy="1290637"/>
          </a:xfrm>
        </p:spPr>
        <p:txBody>
          <a:bodyPr/>
          <a:lstStyle/>
          <a:p>
            <a:r>
              <a:rPr lang="en-US"/>
              <a:t>Knowledge stored in the mind at the time influences how we perceive the information</a:t>
            </a:r>
          </a:p>
        </p:txBody>
      </p:sp>
      <p:pic>
        <p:nvPicPr>
          <p:cNvPr id="14349" name="Picture 13" descr="F:\mba\IBA\BC\presentation\resources\muslimWoma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71800" y="3276600"/>
            <a:ext cx="809625" cy="1219200"/>
          </a:xfrm>
          <a:prstGeom prst="rect">
            <a:avLst/>
          </a:prstGeom>
          <a:noFill/>
        </p:spPr>
      </p:pic>
      <p:pic>
        <p:nvPicPr>
          <p:cNvPr id="14353" name="Picture 17" descr="F:\mba\IBA\BC\presentation\resources\muslimPraying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62400" y="3962400"/>
            <a:ext cx="1809750" cy="1895475"/>
          </a:xfrm>
          <a:prstGeom prst="rect">
            <a:avLst/>
          </a:prstGeom>
          <a:noFill/>
        </p:spPr>
      </p:pic>
      <p:pic>
        <p:nvPicPr>
          <p:cNvPr id="14355" name="Picture 19" descr="F:\mba\IBA\BC\presentation\resources\worried man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38800" y="3962400"/>
            <a:ext cx="2743200" cy="2316163"/>
          </a:xfrm>
          <a:prstGeom prst="rect">
            <a:avLst/>
          </a:prstGeom>
          <a:noFill/>
        </p:spPr>
      </p:pic>
      <p:pic>
        <p:nvPicPr>
          <p:cNvPr id="14354" name="Picture 18" descr="F:\mba\IBA\BC\presentation\resources\gun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467600" y="3581400"/>
            <a:ext cx="1447800" cy="1216025"/>
          </a:xfrm>
          <a:prstGeom prst="rect">
            <a:avLst/>
          </a:prstGeom>
          <a:noFill/>
        </p:spPr>
      </p:pic>
      <p:pic>
        <p:nvPicPr>
          <p:cNvPr id="14356" name="Picture 20" descr="F:\mba\IBA\BC\presentation\resources\worriedManBomb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86446" y="3357562"/>
            <a:ext cx="1346200" cy="1828800"/>
          </a:xfrm>
          <a:prstGeom prst="rect">
            <a:avLst/>
          </a:prstGeom>
          <a:noFill/>
        </p:spPr>
      </p:pic>
      <p:pic>
        <p:nvPicPr>
          <p:cNvPr id="14358" name="Picture 22" descr="F:\mba\IBA\BC\presentation\resources\heaven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33400" y="3810000"/>
            <a:ext cx="2400300" cy="2819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4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1447800" y="609600"/>
            <a:ext cx="7315200" cy="1143000"/>
          </a:xfrm>
        </p:spPr>
        <p:txBody>
          <a:bodyPr/>
          <a:lstStyle/>
          <a:p>
            <a:pPr algn="r"/>
            <a:r>
              <a:rPr lang="en-US" sz="4000"/>
              <a:t>The Role of </a:t>
            </a:r>
            <a:br>
              <a:rPr lang="en-US" sz="4000"/>
            </a:br>
            <a:r>
              <a:rPr lang="en-US" sz="4000"/>
              <a:t>Opinions,  Attitudes &amp; Beliefs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09625" y="2214563"/>
            <a:ext cx="7958138" cy="114935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400"/>
              <a:t>Opinions, attitudes and beliefs are basically our viewpoints about the reality that surrounds us</a:t>
            </a:r>
          </a:p>
          <a:p>
            <a:pPr>
              <a:lnSpc>
                <a:spcPct val="90000"/>
              </a:lnSpc>
            </a:pPr>
            <a:r>
              <a:rPr lang="en-US" sz="2400"/>
              <a:t>They vary in intensity, opinions being of lowest and beliefs being of highest</a:t>
            </a:r>
          </a:p>
        </p:txBody>
      </p:sp>
      <p:pic>
        <p:nvPicPr>
          <p:cNvPr id="15364" name="Picture 4" descr="F:\mba\IBA\BC\presentation\resources\clinton.l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3886200"/>
            <a:ext cx="3371850" cy="2057400"/>
          </a:xfrm>
          <a:prstGeom prst="rect">
            <a:avLst/>
          </a:prstGeom>
          <a:noFill/>
        </p:spPr>
      </p:pic>
      <p:pic>
        <p:nvPicPr>
          <p:cNvPr id="15365" name="Picture 5" descr="F:\mba\IBA\BC\presentation\resources\bush-gu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24400" y="3352800"/>
            <a:ext cx="2876550" cy="2619375"/>
          </a:xfrm>
          <a:prstGeom prst="rect">
            <a:avLst/>
          </a:prstGeom>
          <a:noFill/>
        </p:spPr>
      </p:pic>
      <p:pic>
        <p:nvPicPr>
          <p:cNvPr id="15367" name="Picture 7" descr="F:\mba\IBA\BC\presentation\resources\machineGun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29400" y="4648200"/>
            <a:ext cx="1828800" cy="13398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/>
              <a:t>The Influence of Emotions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Emotions are essential</a:t>
            </a:r>
          </a:p>
          <a:p>
            <a:r>
              <a:rPr lang="en-US"/>
              <a:t>Emotions cannot be stopped, they can only be controlled</a:t>
            </a:r>
          </a:p>
          <a:p>
            <a:r>
              <a:rPr lang="en-US"/>
              <a:t>Our emotions determine the meaning of our perceptions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Our Emotions determine Meaning</a:t>
            </a:r>
          </a:p>
        </p:txBody>
      </p:sp>
      <p:sp>
        <p:nvSpPr>
          <p:cNvPr id="20521" name="Text Box 41"/>
          <p:cNvSpPr txBox="1">
            <a:spLocks noChangeArrowheads="1"/>
          </p:cNvSpPr>
          <p:nvPr/>
        </p:nvSpPr>
        <p:spPr bwMode="auto">
          <a:xfrm>
            <a:off x="2743200" y="4724400"/>
            <a:ext cx="3886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dirty="0"/>
              <a:t>Garfield is in a </a:t>
            </a:r>
            <a:r>
              <a:rPr lang="en-US" b="1" dirty="0">
                <a:solidFill>
                  <a:srgbClr val="339933"/>
                </a:solidFill>
              </a:rPr>
              <a:t>GOOD</a:t>
            </a:r>
            <a:r>
              <a:rPr lang="en-US" dirty="0"/>
              <a:t> mood</a:t>
            </a:r>
          </a:p>
        </p:txBody>
      </p:sp>
      <p:pic>
        <p:nvPicPr>
          <p:cNvPr id="20524" name="Picture 44" descr="F:\mba\IBA\BC\presentation\resources\Woma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14612" y="2928934"/>
            <a:ext cx="1752600" cy="1752600"/>
          </a:xfrm>
          <a:prstGeom prst="rect">
            <a:avLst/>
          </a:prstGeom>
          <a:noFill/>
        </p:spPr>
      </p:pic>
      <p:pic>
        <p:nvPicPr>
          <p:cNvPr id="20528" name="Picture 48" descr="F:\mba\IBA\BC\presentation\resources\GARFIE~3.bm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28" y="3643314"/>
            <a:ext cx="1066800" cy="1066800"/>
          </a:xfrm>
          <a:prstGeom prst="rect">
            <a:avLst/>
          </a:prstGeom>
          <a:noFill/>
        </p:spPr>
      </p:pic>
      <p:sp>
        <p:nvSpPr>
          <p:cNvPr id="8" name="Heart 7"/>
          <p:cNvSpPr/>
          <p:nvPr/>
        </p:nvSpPr>
        <p:spPr bwMode="auto">
          <a:xfrm>
            <a:off x="6500826" y="1928802"/>
            <a:ext cx="1571636" cy="1357322"/>
          </a:xfrm>
          <a:prstGeom prst="heart">
            <a:avLst/>
          </a:prstGeom>
          <a:solidFill>
            <a:srgbClr val="C0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charset="0"/>
              </a:rPr>
              <a:t>   She Likes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charset="0"/>
              </a:rPr>
              <a:t>Me</a:t>
            </a:r>
            <a:endParaRPr kumimoji="0" lang="en-GB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charset="0"/>
            </a:endParaRPr>
          </a:p>
        </p:txBody>
      </p:sp>
      <p:sp>
        <p:nvSpPr>
          <p:cNvPr id="9" name="Rectangular Callout 8"/>
          <p:cNvSpPr/>
          <p:nvPr/>
        </p:nvSpPr>
        <p:spPr bwMode="auto">
          <a:xfrm>
            <a:off x="714348" y="2357430"/>
            <a:ext cx="2357454" cy="428628"/>
          </a:xfrm>
          <a:prstGeom prst="wedgeRectCallout">
            <a:avLst>
              <a:gd name="adj1" fmla="val 51135"/>
              <a:gd name="adj2" fmla="val 142481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sz="2000" dirty="0" smtClean="0"/>
              <a:t>Nice shirt Garfield</a:t>
            </a:r>
          </a:p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charset="0"/>
            </a:endParaRPr>
          </a:p>
        </p:txBody>
      </p:sp>
      <p:sp>
        <p:nvSpPr>
          <p:cNvPr id="10" name="Heart 9"/>
          <p:cNvSpPr/>
          <p:nvPr/>
        </p:nvSpPr>
        <p:spPr bwMode="auto">
          <a:xfrm>
            <a:off x="6143636" y="3795714"/>
            <a:ext cx="357190" cy="347666"/>
          </a:xfrm>
          <a:prstGeom prst="heart">
            <a:avLst/>
          </a:prstGeom>
          <a:solidFill>
            <a:srgbClr val="C0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charset="0"/>
            </a:endParaRPr>
          </a:p>
        </p:txBody>
      </p:sp>
      <p:sp>
        <p:nvSpPr>
          <p:cNvPr id="11" name="Heart 10"/>
          <p:cNvSpPr/>
          <p:nvPr/>
        </p:nvSpPr>
        <p:spPr bwMode="auto">
          <a:xfrm>
            <a:off x="6572264" y="3286124"/>
            <a:ext cx="357190" cy="347666"/>
          </a:xfrm>
          <a:prstGeom prst="heart">
            <a:avLst/>
          </a:prstGeom>
          <a:solidFill>
            <a:srgbClr val="C0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charset="0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charset="0"/>
              </a:rPr>
              <a:t>Me</a:t>
            </a:r>
            <a:endParaRPr kumimoji="0" lang="en-GB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1" animBg="1"/>
      <p:bldP spid="11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Our Emotions determine Meaning</a:t>
            </a:r>
          </a:p>
        </p:txBody>
      </p:sp>
      <p:sp>
        <p:nvSpPr>
          <p:cNvPr id="8" name="Text Box 41"/>
          <p:cNvSpPr txBox="1">
            <a:spLocks noChangeArrowheads="1"/>
          </p:cNvSpPr>
          <p:nvPr/>
        </p:nvSpPr>
        <p:spPr bwMode="auto">
          <a:xfrm>
            <a:off x="2743200" y="4724400"/>
            <a:ext cx="3886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dirty="0"/>
              <a:t>Garfield is in a </a:t>
            </a:r>
            <a:r>
              <a:rPr lang="en-US" b="1" dirty="0" smtClean="0">
                <a:solidFill>
                  <a:srgbClr val="FF3300"/>
                </a:solidFill>
              </a:rPr>
              <a:t>BAD</a:t>
            </a:r>
            <a:r>
              <a:rPr lang="en-US" dirty="0" smtClean="0"/>
              <a:t> </a:t>
            </a:r>
            <a:r>
              <a:rPr lang="en-US" dirty="0"/>
              <a:t>mood</a:t>
            </a:r>
          </a:p>
        </p:txBody>
      </p:sp>
      <p:pic>
        <p:nvPicPr>
          <p:cNvPr id="9" name="Picture 44" descr="F:\mba\IBA\BC\presentation\resources\Woma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14612" y="2928934"/>
            <a:ext cx="1752600" cy="1752600"/>
          </a:xfrm>
          <a:prstGeom prst="rect">
            <a:avLst/>
          </a:prstGeom>
          <a:noFill/>
        </p:spPr>
      </p:pic>
      <p:pic>
        <p:nvPicPr>
          <p:cNvPr id="10" name="Picture 48" descr="F:\mba\IBA\BC\presentation\resources\GARFIE~3.bm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28" y="3643314"/>
            <a:ext cx="1066800" cy="1066800"/>
          </a:xfrm>
          <a:prstGeom prst="rect">
            <a:avLst/>
          </a:prstGeom>
          <a:noFill/>
        </p:spPr>
      </p:pic>
      <p:sp>
        <p:nvSpPr>
          <p:cNvPr id="11" name="Rectangular Callout 10"/>
          <p:cNvSpPr/>
          <p:nvPr/>
        </p:nvSpPr>
        <p:spPr bwMode="auto">
          <a:xfrm>
            <a:off x="714348" y="2357430"/>
            <a:ext cx="2357454" cy="428628"/>
          </a:xfrm>
          <a:prstGeom prst="wedgeRectCallout">
            <a:avLst>
              <a:gd name="adj1" fmla="val 51135"/>
              <a:gd name="adj2" fmla="val 142481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sz="2000" dirty="0" smtClean="0"/>
              <a:t>Nice shirt Garfield</a:t>
            </a:r>
          </a:p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929454" y="2285992"/>
            <a:ext cx="84029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Very </a:t>
            </a:r>
          </a:p>
          <a:p>
            <a:r>
              <a:rPr lang="en-US" sz="2000" dirty="0" smtClean="0"/>
              <a:t>Funny</a:t>
            </a:r>
            <a:endParaRPr lang="en-GB" sz="2000" dirty="0"/>
          </a:p>
        </p:txBody>
      </p:sp>
      <p:pic>
        <p:nvPicPr>
          <p:cNvPr id="19" name="Picture 18" descr="tongue_16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768" y="3071810"/>
            <a:ext cx="357190" cy="357190"/>
          </a:xfrm>
          <a:prstGeom prst="rect">
            <a:avLst/>
          </a:prstGeom>
        </p:spPr>
      </p:pic>
      <p:sp>
        <p:nvSpPr>
          <p:cNvPr id="20" name="Oval 19"/>
          <p:cNvSpPr/>
          <p:nvPr/>
        </p:nvSpPr>
        <p:spPr bwMode="auto">
          <a:xfrm>
            <a:off x="6215074" y="3786190"/>
            <a:ext cx="214314" cy="214314"/>
          </a:xfrm>
          <a:prstGeom prst="ellipse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charset="0"/>
            </a:endParaRPr>
          </a:p>
        </p:txBody>
      </p:sp>
      <p:sp>
        <p:nvSpPr>
          <p:cNvPr id="21" name="Oval 20"/>
          <p:cNvSpPr/>
          <p:nvPr/>
        </p:nvSpPr>
        <p:spPr bwMode="auto">
          <a:xfrm>
            <a:off x="6500826" y="3429000"/>
            <a:ext cx="347666" cy="347666"/>
          </a:xfrm>
          <a:prstGeom prst="ellipse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charset="0"/>
            </a:endParaRPr>
          </a:p>
        </p:txBody>
      </p:sp>
      <p:sp>
        <p:nvSpPr>
          <p:cNvPr id="22" name="Oval 21"/>
          <p:cNvSpPr/>
          <p:nvPr/>
        </p:nvSpPr>
        <p:spPr bwMode="auto">
          <a:xfrm>
            <a:off x="6715140" y="2214554"/>
            <a:ext cx="1276360" cy="1276360"/>
          </a:xfrm>
          <a:prstGeom prst="ellipse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8" grpId="0"/>
      <p:bldP spid="20" grpId="0" animBg="1"/>
      <p:bldP spid="21" grpId="0" animBg="1"/>
      <p:bldP spid="2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Filter Summarized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Knowledge, viewpoints and emotional state determine whether the incoming emotions are accepted or rejected</a:t>
            </a:r>
          </a:p>
          <a:p>
            <a:r>
              <a:rPr lang="en-US" dirty="0"/>
              <a:t>The three factors are forever changing and their content at the precise moment of information perception determines its meaning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lphaLcPeriod"/>
            </a:pPr>
            <a:r>
              <a:rPr lang="en-US" dirty="0" smtClean="0"/>
              <a:t>What is reality? What are its types? Explain.</a:t>
            </a:r>
          </a:p>
          <a:p>
            <a:pPr marL="514350" indent="-514350">
              <a:buFont typeface="+mj-lt"/>
              <a:buAutoNum type="alphaLcPeriod"/>
            </a:pPr>
            <a:r>
              <a:rPr lang="en-US" dirty="0" smtClean="0"/>
              <a:t>What is perception? Why and how does it differ from person to person?</a:t>
            </a:r>
          </a:p>
          <a:p>
            <a:pPr marL="514350" indent="-514350">
              <a:buFont typeface="+mj-lt"/>
              <a:buAutoNum type="alphaLcPeriod"/>
            </a:pPr>
            <a:r>
              <a:rPr lang="en-US" dirty="0" smtClean="0"/>
              <a:t>What are some defining features of reality?</a:t>
            </a:r>
          </a:p>
          <a:p>
            <a:pPr marL="514350" indent="-514350">
              <a:buFont typeface="+mj-lt"/>
              <a:buAutoNum type="alphaLcPeriod"/>
            </a:pPr>
            <a:r>
              <a:rPr lang="en-US" dirty="0" smtClean="0"/>
              <a:t>Explain mental filter and  </a:t>
            </a:r>
            <a:r>
              <a:rPr lang="en-US" smtClean="0"/>
              <a:t>its role 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386799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285784" y="2643182"/>
            <a:ext cx="7958138" cy="1071570"/>
          </a:xfrm>
        </p:spPr>
        <p:txBody>
          <a:bodyPr/>
          <a:lstStyle/>
          <a:p>
            <a:pPr algn="ctr">
              <a:buNone/>
            </a:pPr>
            <a:r>
              <a:rPr lang="en-US" sz="6600" dirty="0" smtClean="0"/>
              <a:t>Thank You</a:t>
            </a:r>
            <a:endParaRPr lang="en-GB" sz="6600" dirty="0"/>
          </a:p>
        </p:txBody>
      </p:sp>
      <p:sp>
        <p:nvSpPr>
          <p:cNvPr id="6" name="Rectangle 5"/>
          <p:cNvSpPr/>
          <p:nvPr/>
        </p:nvSpPr>
        <p:spPr bwMode="auto">
          <a:xfrm>
            <a:off x="634118" y="285728"/>
            <a:ext cx="8358246" cy="214314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charset="0"/>
            </a:endParaRPr>
          </a:p>
        </p:txBody>
      </p:sp>
      <p:pic>
        <p:nvPicPr>
          <p:cNvPr id="5" name="Picture 4" descr="waving_smiley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43636" y="2643182"/>
            <a:ext cx="1819275" cy="1066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raight Edge">
  <a:themeElements>
    <a:clrScheme name="Straight Edge 2">
      <a:dk1>
        <a:srgbClr val="003366"/>
      </a:dk1>
      <a:lt1>
        <a:srgbClr val="FFFFFF"/>
      </a:lt1>
      <a:dk2>
        <a:srgbClr val="003366"/>
      </a:dk2>
      <a:lt2>
        <a:srgbClr val="E3E2C7"/>
      </a:lt2>
      <a:accent1>
        <a:srgbClr val="CCCC99"/>
      </a:accent1>
      <a:accent2>
        <a:srgbClr val="003366"/>
      </a:accent2>
      <a:accent3>
        <a:srgbClr val="FFFFFF"/>
      </a:accent3>
      <a:accent4>
        <a:srgbClr val="002A56"/>
      </a:accent4>
      <a:accent5>
        <a:srgbClr val="E2E2CA"/>
      </a:accent5>
      <a:accent6>
        <a:srgbClr val="002D5C"/>
      </a:accent6>
      <a:hlink>
        <a:srgbClr val="003366"/>
      </a:hlink>
      <a:folHlink>
        <a:srgbClr val="800000"/>
      </a:folHlink>
    </a:clrScheme>
    <a:fontScheme name="Straight Edg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lnDef>
  </a:objectDefaults>
  <a:extraClrSchemeLst>
    <a:extraClrScheme>
      <a:clrScheme name="Straight Edge 1">
        <a:dk1>
          <a:srgbClr val="008080"/>
        </a:dk1>
        <a:lt1>
          <a:srgbClr val="FFFFCC"/>
        </a:lt1>
        <a:dk2>
          <a:srgbClr val="009999"/>
        </a:dk2>
        <a:lt2>
          <a:srgbClr val="FFFF99"/>
        </a:lt2>
        <a:accent1>
          <a:srgbClr val="336699"/>
        </a:accent1>
        <a:accent2>
          <a:srgbClr val="FFFF99"/>
        </a:accent2>
        <a:accent3>
          <a:srgbClr val="AACACA"/>
        </a:accent3>
        <a:accent4>
          <a:srgbClr val="DADAAE"/>
        </a:accent4>
        <a:accent5>
          <a:srgbClr val="ADB8CA"/>
        </a:accent5>
        <a:accent6>
          <a:srgbClr val="E7E78A"/>
        </a:accent6>
        <a:hlink>
          <a:srgbClr val="FFFFCC"/>
        </a:hlink>
        <a:folHlink>
          <a:srgbClr val="DDDDD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aight Edge 2">
        <a:dk1>
          <a:srgbClr val="003366"/>
        </a:dk1>
        <a:lt1>
          <a:srgbClr val="FFFFFF"/>
        </a:lt1>
        <a:dk2>
          <a:srgbClr val="003366"/>
        </a:dk2>
        <a:lt2>
          <a:srgbClr val="E3E2C7"/>
        </a:lt2>
        <a:accent1>
          <a:srgbClr val="CCCC99"/>
        </a:accent1>
        <a:accent2>
          <a:srgbClr val="003366"/>
        </a:accent2>
        <a:accent3>
          <a:srgbClr val="FFFFFF"/>
        </a:accent3>
        <a:accent4>
          <a:srgbClr val="002A56"/>
        </a:accent4>
        <a:accent5>
          <a:srgbClr val="E2E2CA"/>
        </a:accent5>
        <a:accent6>
          <a:srgbClr val="002D5C"/>
        </a:accent6>
        <a:hlink>
          <a:srgbClr val="003366"/>
        </a:hlink>
        <a:folHlink>
          <a:srgbClr val="80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aight Edge 3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DDDDDD"/>
        </a:accent1>
        <a:accent2>
          <a:srgbClr val="333333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2D2D2D"/>
        </a:accent6>
        <a:hlink>
          <a:srgbClr val="80808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aight Edge 4">
        <a:dk1>
          <a:srgbClr val="5F5F5F"/>
        </a:dk1>
        <a:lt1>
          <a:srgbClr val="FFFFFF"/>
        </a:lt1>
        <a:dk2>
          <a:srgbClr val="003366"/>
        </a:dk2>
        <a:lt2>
          <a:srgbClr val="FFFFFF"/>
        </a:lt2>
        <a:accent1>
          <a:srgbClr val="7E003F"/>
        </a:accent1>
        <a:accent2>
          <a:srgbClr val="DDDDDD"/>
        </a:accent2>
        <a:accent3>
          <a:srgbClr val="AAADB8"/>
        </a:accent3>
        <a:accent4>
          <a:srgbClr val="DADADA"/>
        </a:accent4>
        <a:accent5>
          <a:srgbClr val="C0AAAF"/>
        </a:accent5>
        <a:accent6>
          <a:srgbClr val="C8C8C8"/>
        </a:accent6>
        <a:hlink>
          <a:srgbClr val="969696"/>
        </a:hlink>
        <a:folHlink>
          <a:srgbClr val="DDDDDD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Designs\Straight Edge.pot</Template>
  <TotalTime>935</TotalTime>
  <Words>593</Words>
  <Application>Microsoft Office PowerPoint</Application>
  <PresentationFormat>On-screen Show (4:3)</PresentationFormat>
  <Paragraphs>107</Paragraphs>
  <Slides>24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Straight Edge</vt:lpstr>
      <vt:lpstr>Business Communication:   .</vt:lpstr>
      <vt:lpstr>Perception and Reality</vt:lpstr>
      <vt:lpstr>Four Aspects of Reality </vt:lpstr>
      <vt:lpstr>Three characteristics of Reality</vt:lpstr>
      <vt:lpstr>The Infinity of Reality</vt:lpstr>
      <vt:lpstr>The infinity of reality </vt:lpstr>
      <vt:lpstr>The infinity of reality </vt:lpstr>
      <vt:lpstr>Application in BC</vt:lpstr>
      <vt:lpstr>Uniqueness in Everything </vt:lpstr>
      <vt:lpstr>All in Process </vt:lpstr>
      <vt:lpstr>All in Process</vt:lpstr>
      <vt:lpstr>All in Process</vt:lpstr>
      <vt:lpstr>Perception due to relativity of Position</vt:lpstr>
      <vt:lpstr>Application in  Business Communication</vt:lpstr>
      <vt:lpstr>Truth and Reality</vt:lpstr>
      <vt:lpstr>The Filter of the Mind</vt:lpstr>
      <vt:lpstr>A storehouse of Knowledge</vt:lpstr>
      <vt:lpstr>The Role of  Opinions,  Attitudes &amp; Beliefs</vt:lpstr>
      <vt:lpstr>The Influence of Emotions</vt:lpstr>
      <vt:lpstr>Our Emotions determine Meaning</vt:lpstr>
      <vt:lpstr>Our Emotions determine Meaning</vt:lpstr>
      <vt:lpstr>The Filter Summarized</vt:lpstr>
      <vt:lpstr>Questions</vt:lpstr>
      <vt:lpstr>PowerPoint Presentation</vt:lpstr>
    </vt:vector>
  </TitlesOfParts>
  <Company>IDEA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Perception and Reality</dc:title>
  <dc:creator>Asraf</dc:creator>
  <cp:lastModifiedBy>Ananta</cp:lastModifiedBy>
  <cp:revision>275</cp:revision>
  <dcterms:created xsi:type="dcterms:W3CDTF">2006-04-07T11:30:25Z</dcterms:created>
  <dcterms:modified xsi:type="dcterms:W3CDTF">2014-04-28T05:02:17Z</dcterms:modified>
</cp:coreProperties>
</file>