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46" d="100"/>
          <a:sy n="46" d="100"/>
        </p:scale>
        <p:origin x="-1344" y="-8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11/24/2013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11/24/2013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11/24/2013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11/24/2013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11/24/2013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11/24/2013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11/24/2013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11/24/2013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11/24/2013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11/24/2013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11/24/2013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11/24/2013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Picture 3"/>
          <p:cNvPicPr/>
          <p:nvPr/>
        </p:nvPicPr>
        <p:blipFill>
          <a:blip r:embed="rId2"/>
          <a:srcRect l="9043" t="25837" r="5136" b="20228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Slide 1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ananta</dc:creator>
  <cp:lastModifiedBy>Dell</cp:lastModifiedBy>
  <cp:revision>1</cp:revision>
  <dcterms:created xsi:type="dcterms:W3CDTF">2006-08-16T00:00:00Z</dcterms:created>
  <dcterms:modified xsi:type="dcterms:W3CDTF">2013-11-24T05:18:17Z</dcterms:modified>
</cp:coreProperties>
</file>