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344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rcRect l="7719" t="34015" r="8901" b="1263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ananta</dc:creator>
  <cp:lastModifiedBy>Dell</cp:lastModifiedBy>
  <cp:revision>1</cp:revision>
  <dcterms:created xsi:type="dcterms:W3CDTF">2006-08-16T00:00:00Z</dcterms:created>
  <dcterms:modified xsi:type="dcterms:W3CDTF">2013-11-24T05:19:26Z</dcterms:modified>
</cp:coreProperties>
</file>