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344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/>
          <a:srcRect l="27865" t="26390" r="29749" b="38218"/>
          <a:stretch>
            <a:fillRect/>
          </a:stretch>
        </p:blipFill>
        <p:spPr bwMode="auto">
          <a:xfrm>
            <a:off x="0" y="0"/>
            <a:ext cx="9372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ananta</dc:creator>
  <cp:lastModifiedBy>Dell</cp:lastModifiedBy>
  <cp:revision>1</cp:revision>
  <dcterms:created xsi:type="dcterms:W3CDTF">2006-08-16T00:00:00Z</dcterms:created>
  <dcterms:modified xsi:type="dcterms:W3CDTF">2013-11-24T05:25:05Z</dcterms:modified>
</cp:coreProperties>
</file>