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4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20319" t="16171" r="16815" b="4974"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1</cp:revision>
  <dcterms:created xsi:type="dcterms:W3CDTF">2006-08-16T00:00:00Z</dcterms:created>
  <dcterms:modified xsi:type="dcterms:W3CDTF">2013-11-24T05:21:22Z</dcterms:modified>
</cp:coreProperties>
</file>