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5/8/2014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dirty="0"/>
          </a:p>
        </p:txBody>
      </p:sp>
      <p:pic>
        <p:nvPicPr>
          <p:cNvPr id="4" name="Picture 3"/>
          <p:cNvPicPr/>
          <p:nvPr/>
        </p:nvPicPr>
        <p:blipFill>
          <a:blip r:embed="rId2"/>
          <a:srcRect l="14073" t="18587" r="53374" b="10947"/>
          <a:stretch>
            <a:fillRect/>
          </a:stretch>
        </p:blipFill>
        <p:spPr bwMode="auto">
          <a:xfrm>
            <a:off x="0" y="0"/>
            <a:ext cx="9143999"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40000" lnSpcReduction="20000"/>
          </a:bodyPr>
          <a:lstStyle/>
          <a:p>
            <a:pPr>
              <a:buNone/>
            </a:pPr>
            <a:r>
              <a:rPr lang="en-US" dirty="0" smtClean="0"/>
              <a:t>Your Present Address</a:t>
            </a:r>
          </a:p>
          <a:p>
            <a:pPr>
              <a:buNone/>
            </a:pPr>
            <a:r>
              <a:rPr lang="en-US" dirty="0" smtClean="0"/>
              <a:t>City, Street, Zip Code</a:t>
            </a:r>
          </a:p>
          <a:p>
            <a:pPr>
              <a:buNone/>
            </a:pPr>
            <a:r>
              <a:rPr lang="en-US" dirty="0" smtClean="0"/>
              <a:t> </a:t>
            </a:r>
          </a:p>
          <a:p>
            <a:pPr>
              <a:buNone/>
            </a:pPr>
            <a:r>
              <a:rPr lang="en-US" dirty="0" smtClean="0"/>
              <a:t>Date:</a:t>
            </a:r>
          </a:p>
          <a:p>
            <a:pPr>
              <a:buNone/>
            </a:pPr>
            <a:r>
              <a:rPr lang="en-US" dirty="0" smtClean="0"/>
              <a:t> </a:t>
            </a:r>
          </a:p>
          <a:p>
            <a:pPr>
              <a:buNone/>
            </a:pPr>
            <a:r>
              <a:rPr lang="en-US" dirty="0" smtClean="0"/>
              <a:t>Name of Person, title</a:t>
            </a:r>
          </a:p>
          <a:p>
            <a:pPr>
              <a:buNone/>
            </a:pPr>
            <a:r>
              <a:rPr lang="en-US" dirty="0" smtClean="0"/>
              <a:t>Organization Name</a:t>
            </a:r>
          </a:p>
          <a:p>
            <a:pPr>
              <a:buNone/>
            </a:pPr>
            <a:r>
              <a:rPr lang="en-US" dirty="0" smtClean="0"/>
              <a:t>Address</a:t>
            </a:r>
          </a:p>
          <a:p>
            <a:pPr>
              <a:buNone/>
            </a:pPr>
            <a:r>
              <a:rPr lang="en-US" dirty="0" smtClean="0"/>
              <a:t> </a:t>
            </a:r>
          </a:p>
          <a:p>
            <a:pPr>
              <a:buNone/>
            </a:pPr>
            <a:r>
              <a:rPr lang="en-US" dirty="0" smtClean="0"/>
              <a:t> </a:t>
            </a:r>
          </a:p>
          <a:p>
            <a:pPr>
              <a:buNone/>
            </a:pPr>
            <a:r>
              <a:rPr lang="en-US" dirty="0" smtClean="0"/>
              <a:t>Dear Mr. / Ms. / Last Name: </a:t>
            </a:r>
            <a:endParaRPr lang="en-US" dirty="0" smtClean="0"/>
          </a:p>
          <a:p>
            <a:pPr>
              <a:buNone/>
            </a:pPr>
            <a:endParaRPr lang="en-US" dirty="0"/>
          </a:p>
          <a:p>
            <a:pPr>
              <a:buNone/>
            </a:pPr>
            <a:r>
              <a:rPr lang="en-US" dirty="0" smtClean="0"/>
              <a:t>Subject: ……………………………………………………………………………………………………………</a:t>
            </a:r>
            <a:endParaRPr lang="en-US" dirty="0" smtClean="0"/>
          </a:p>
          <a:p>
            <a:pPr>
              <a:buNone/>
            </a:pPr>
            <a:r>
              <a:rPr lang="en-US" dirty="0" smtClean="0"/>
              <a:t> </a:t>
            </a:r>
          </a:p>
          <a:p>
            <a:pPr marL="0" indent="0">
              <a:buNone/>
            </a:pPr>
            <a:r>
              <a:rPr lang="en-US" dirty="0" smtClean="0"/>
              <a:t>Describe ……………..a good fit in the organization and the field…… Also, offer a brief statement demonstrating specific knowledge of the company to which you are applying.</a:t>
            </a:r>
          </a:p>
          <a:p>
            <a:pPr marL="0" indent="0">
              <a:buNone/>
            </a:pPr>
            <a:endParaRPr lang="en-US" dirty="0" smtClean="0"/>
          </a:p>
          <a:p>
            <a:pPr marL="0" indent="0">
              <a:buNone/>
            </a:pPr>
            <a:r>
              <a:rPr lang="en-US" dirty="0" smtClean="0"/>
              <a:t>Use this……………….are most relevant. If you have related experience or specialized training, or specialized training, briefly mention it here. Think about all the transferrable s…………………….. volunteer experiences, campus activities, and research. Briefly summarize how those experiences are relevant to the position. </a:t>
            </a:r>
          </a:p>
          <a:p>
            <a:pPr>
              <a:buNone/>
            </a:pPr>
            <a:r>
              <a:rPr lang="en-US" dirty="0" smtClean="0"/>
              <a:t> </a:t>
            </a:r>
          </a:p>
          <a:p>
            <a:pPr marL="0" indent="0">
              <a:buNone/>
            </a:pPr>
            <a:r>
              <a:rPr lang="en-US" dirty="0" smtClean="0"/>
              <a:t>Refer the …………….employer to your resume for further details about your experiences and qualifications. Reiterate why you want to work at that specific company. …………………how you plan on following up on the submission of your cover letter. </a:t>
            </a:r>
          </a:p>
          <a:p>
            <a:pPr>
              <a:buNone/>
            </a:pPr>
            <a:r>
              <a:rPr lang="en-US" dirty="0" smtClean="0"/>
              <a:t> </a:t>
            </a:r>
          </a:p>
          <a:p>
            <a:pPr>
              <a:buNone/>
            </a:pPr>
            <a:r>
              <a:rPr lang="en-US" dirty="0" smtClean="0"/>
              <a:t> </a:t>
            </a:r>
          </a:p>
          <a:p>
            <a:pPr>
              <a:buNone/>
            </a:pPr>
            <a:r>
              <a:rPr lang="en-US" dirty="0" smtClean="0"/>
              <a:t>Sincerely:</a:t>
            </a:r>
          </a:p>
          <a:p>
            <a:pPr>
              <a:buNone/>
            </a:pPr>
            <a:r>
              <a:rPr lang="en-US" dirty="0" smtClean="0"/>
              <a:t> </a:t>
            </a:r>
          </a:p>
          <a:p>
            <a:pPr>
              <a:buNone/>
            </a:pPr>
            <a:r>
              <a:rPr lang="en-US" dirty="0" smtClean="0"/>
              <a:t> </a:t>
            </a:r>
          </a:p>
          <a:p>
            <a:pPr>
              <a:buNone/>
            </a:pPr>
            <a:r>
              <a:rPr lang="en-US" dirty="0" smtClean="0"/>
              <a:t>Name, title</a:t>
            </a:r>
          </a:p>
          <a:p>
            <a:pPr>
              <a:buNone/>
            </a:pPr>
            <a:r>
              <a:rPr lang="en-US" dirty="0" smtClean="0"/>
              <a:t> </a:t>
            </a:r>
          </a:p>
          <a:p>
            <a:pPr>
              <a:buNone/>
            </a:pPr>
            <a:r>
              <a:rPr lang="en-US" dirty="0" smtClean="0"/>
              <a:t> </a:t>
            </a:r>
          </a:p>
          <a:p>
            <a:pPr>
              <a:buNone/>
            </a:pPr>
            <a:r>
              <a:rPr lang="en-US" dirty="0" smtClean="0"/>
              <a:t> </a:t>
            </a:r>
          </a:p>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9</Words>
  <Application>Microsoft Office PowerPoint</Application>
  <PresentationFormat>On-screen Show (4:3)</PresentationFormat>
  <Paragraphs>28</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ananta</dc:creator>
  <cp:lastModifiedBy>Ananta</cp:lastModifiedBy>
  <cp:revision>9</cp:revision>
  <dcterms:created xsi:type="dcterms:W3CDTF">2006-08-16T00:00:00Z</dcterms:created>
  <dcterms:modified xsi:type="dcterms:W3CDTF">2014-05-08T05:49:16Z</dcterms:modified>
</cp:coreProperties>
</file>