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358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/>
          <a:srcRect l="28884" t="15985" r="31973" b="1356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ananta</dc:creator>
  <cp:lastModifiedBy>Dell</cp:lastModifiedBy>
  <cp:revision>1</cp:revision>
  <dcterms:created xsi:type="dcterms:W3CDTF">2006-08-16T00:00:00Z</dcterms:created>
  <dcterms:modified xsi:type="dcterms:W3CDTF">2013-11-26T05:13:22Z</dcterms:modified>
</cp:coreProperties>
</file>