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77" r:id="rId2"/>
    <p:sldId id="275"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8" r:id="rId22"/>
    <p:sldId id="279" r:id="rId23"/>
    <p:sldId id="274" r:id="rId24"/>
    <p:sldId id="280" r:id="rId25"/>
    <p:sldId id="281"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8" name="Дата 27"/>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17" name="Нижний колонтитул 16"/>
          <p:cNvSpPr>
            <a:spLocks noGrp="1"/>
          </p:cNvSpPr>
          <p:nvPr>
            <p:ph type="ftr" sz="quarter" idx="11"/>
          </p:nvPr>
        </p:nvSpPr>
        <p:spPr/>
        <p:txBody>
          <a:bodyPr/>
          <a:lstStyle>
            <a:extLst/>
          </a:lstStyle>
          <a:p>
            <a:endParaRPr lang="ru-RU"/>
          </a:p>
        </p:txBody>
      </p:sp>
      <p:sp>
        <p:nvSpPr>
          <p:cNvPr id="29" name="Номер слайда 28"/>
          <p:cNvSpPr>
            <a:spLocks noGrp="1"/>
          </p:cNvSpPr>
          <p:nvPr>
            <p:ph type="sldNum" sz="quarter" idx="12"/>
          </p:nvPr>
        </p:nvSpPr>
        <p:spPr/>
        <p:txBody>
          <a:bodyPr/>
          <a:lstStyle>
            <a:extLst/>
          </a:lstStyle>
          <a:p>
            <a:fld id="{B04CB086-13FB-41BB-A20B-2DE1E0C94499}" type="slidenum">
              <a:rPr lang="ru-RU" smtClean="0"/>
              <a:pPr/>
              <a:t>‹#›</a:t>
            </a:fld>
            <a:endParaRPr lang="ru-RU"/>
          </a:p>
        </p:txBody>
      </p:sp>
      <p:sp>
        <p:nvSpPr>
          <p:cNvPr id="32" name="Прямоугольник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Прямоугольник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Прямоугольник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Прямоугольник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Прямоугольник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Заголовок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56" name="Прямоугольник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Прямоугольник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Прямоугольник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Прямоугольник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4" name="Полилиния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Полилиния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Полилиния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Полилиния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Полилиния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Полилиния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Полилиния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Полилиния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Полилиния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Полилиния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Полилиния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Полилиния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Полилиния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Полилиния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Полилиния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Текст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04CB086-13FB-41BB-A20B-2DE1E0C94499}" type="slidenum">
              <a:rPr lang="ru-RU" smtClean="0"/>
              <a:pPr/>
              <a:t>‹#›</a:t>
            </a:fld>
            <a:endParaRPr lang="ru-RU"/>
          </a:p>
        </p:txBody>
      </p:sp>
      <p:sp>
        <p:nvSpPr>
          <p:cNvPr id="7" name="Прямоугольник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ru-RU" smtClean="0"/>
              <a:t>Образец заголовка</a:t>
            </a:r>
            <a:endParaRPr kumimoji="0" lang="en-US"/>
          </a:p>
        </p:txBody>
      </p:sp>
      <p:sp>
        <p:nvSpPr>
          <p:cNvPr id="8" name="Прямоугольник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Прямоугольник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Прямоугольник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2064"/>
            <a:ext cx="8229600" cy="9144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5" name="Прямоугольник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504824" y="512064"/>
            <a:ext cx="7772400" cy="914400"/>
          </a:xfrm>
        </p:spPr>
        <p:txBody>
          <a:bodyPr anchor="t"/>
          <a:lstStyle>
            <a:lvl1pPr>
              <a:defRPr sz="400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04CB086-13FB-41BB-A20B-2DE1E0C94499}" type="slidenum">
              <a:rPr lang="ru-RU" smtClean="0"/>
              <a:pPr/>
              <a:t>‹#›</a:t>
            </a:fld>
            <a:endParaRPr lang="ru-RU"/>
          </a:p>
        </p:txBody>
      </p:sp>
      <p:sp>
        <p:nvSpPr>
          <p:cNvPr id="16" name="Прямоугольник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Прямоугольник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Прямоугольник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Прямоугольник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Прямоугольник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Прямоугольник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Прямоугольник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Прямоугольник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Прямоугольник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914400"/>
          </a:xfrm>
        </p:spPr>
        <p:txBody>
          <a:bodyPr/>
          <a:lstStyle>
            <a:lvl1pPr>
              <a:defRPr sz="4000" cap="none" baseline="0"/>
            </a:lvl1pPr>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273050"/>
            <a:ext cx="8229600" cy="1162050"/>
          </a:xfrm>
        </p:spPr>
        <p:txBody>
          <a:bodyPr anchor="ctr"/>
          <a:lstStyle>
            <a:lvl1pPr algn="l">
              <a:buNone/>
              <a:defRPr sz="3600" b="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Прямоугольник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Прямая соединительная линия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Группа 9"/>
          <p:cNvGrpSpPr/>
          <p:nvPr/>
        </p:nvGrpSpPr>
        <p:grpSpPr>
          <a:xfrm rot="5400000">
            <a:off x="8514581" y="1219200"/>
            <a:ext cx="132763" cy="128466"/>
            <a:chOff x="6668087" y="1297746"/>
            <a:chExt cx="161840" cy="156602"/>
          </a:xfrm>
        </p:grpSpPr>
        <p:cxnSp>
          <p:nvCxnSpPr>
            <p:cNvPr id="15" name="Прямая соединительная линия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Прямая соединительная линия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Прямая соединительная линия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Заголовок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ru-RU" smtClean="0"/>
              <a:t>Образец заголовка</a:t>
            </a:r>
            <a:endParaRPr kumimoji="0" lang="en-US"/>
          </a:p>
        </p:txBody>
      </p:sp>
      <p:sp>
        <p:nvSpPr>
          <p:cNvPr id="3" name="Рисунок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ru-RU" smtClean="0"/>
              <a:t>Вставка рисунка</a:t>
            </a:r>
            <a:endParaRPr kumimoji="0" lang="en-US"/>
          </a:p>
        </p:txBody>
      </p:sp>
      <p:sp>
        <p:nvSpPr>
          <p:cNvPr id="4" name="Текст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grpSp>
        <p:nvGrpSpPr>
          <p:cNvPr id="14" name="Группа 13"/>
          <p:cNvGrpSpPr/>
          <p:nvPr/>
        </p:nvGrpSpPr>
        <p:grpSpPr>
          <a:xfrm rot="5400000">
            <a:off x="8666981" y="1371600"/>
            <a:ext cx="132763" cy="128466"/>
            <a:chOff x="6668087" y="1297746"/>
            <a:chExt cx="161840" cy="156602"/>
          </a:xfrm>
        </p:grpSpPr>
        <p:cxnSp>
          <p:nvCxnSpPr>
            <p:cNvPr id="11" name="Прямая соединительная линия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Прямая соединительная линия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Прямая соединительная линия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Группа 17"/>
          <p:cNvGrpSpPr/>
          <p:nvPr/>
        </p:nvGrpSpPr>
        <p:grpSpPr>
          <a:xfrm rot="5400000">
            <a:off x="8320088" y="1474763"/>
            <a:ext cx="132763" cy="128466"/>
            <a:chOff x="6668087" y="1297746"/>
            <a:chExt cx="161840" cy="156602"/>
          </a:xfrm>
        </p:grpSpPr>
        <p:cxnSp>
          <p:nvCxnSpPr>
            <p:cNvPr id="19" name="Прямая соединительная линия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Прямая соединительная линия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Прямая соединительная линия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Дата 4"/>
          <p:cNvSpPr>
            <a:spLocks noGrp="1"/>
          </p:cNvSpPr>
          <p:nvPr>
            <p:ph type="dt" sz="half" idx="10"/>
          </p:nvPr>
        </p:nvSpPr>
        <p:spPr>
          <a:xfrm>
            <a:off x="6477000" y="55499"/>
            <a:ext cx="2133600" cy="365125"/>
          </a:xfrm>
        </p:spPr>
        <p:txBody>
          <a:bodyPr/>
          <a:lstStyle>
            <a:extLst/>
          </a:lstStyle>
          <a:p>
            <a:fld id="{B1AB842E-89DE-4306-AA9C-78151DA54701}" type="datetimeFigureOut">
              <a:rPr lang="ru-RU" smtClean="0"/>
              <a:pPr/>
              <a:t>23.04.2017</a:t>
            </a:fld>
            <a:endParaRPr lang="ru-RU"/>
          </a:p>
        </p:txBody>
      </p:sp>
      <p:sp>
        <p:nvSpPr>
          <p:cNvPr id="6" name="Нижний колонтитул 5"/>
          <p:cNvSpPr>
            <a:spLocks noGrp="1"/>
          </p:cNvSpPr>
          <p:nvPr>
            <p:ph type="ftr" sz="quarter" idx="11"/>
          </p:nvPr>
        </p:nvSpPr>
        <p:spPr>
          <a:xfrm>
            <a:off x="914400" y="55499"/>
            <a:ext cx="5562600" cy="365125"/>
          </a:xfrm>
        </p:spPr>
        <p:txBody>
          <a:bodyPr/>
          <a:lstStyle>
            <a:extLst/>
          </a:lstStyle>
          <a:p>
            <a:endParaRPr lang="ru-RU"/>
          </a:p>
        </p:txBody>
      </p:sp>
      <p:sp>
        <p:nvSpPr>
          <p:cNvPr id="7" name="Номер слайда 6"/>
          <p:cNvSpPr>
            <a:spLocks noGrp="1"/>
          </p:cNvSpPr>
          <p:nvPr>
            <p:ph type="sldNum" sz="quarter" idx="12"/>
          </p:nvPr>
        </p:nvSpPr>
        <p:spPr>
          <a:xfrm>
            <a:off x="8610600" y="55499"/>
            <a:ext cx="457200" cy="365125"/>
          </a:xfrm>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981200" cy="5851525"/>
          </a:xfrm>
        </p:spPr>
        <p:txBody>
          <a:bodyPr vert="eaVert" anchor="ct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274639"/>
            <a:ext cx="58674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1AB842E-89DE-4306-AA9C-78151DA54701}" type="datetimeFigureOut">
              <a:rPr lang="ru-RU" smtClean="0"/>
              <a:pPr/>
              <a:t>23.04.2017</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04CB086-13FB-41BB-A20B-2DE1E0C9449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рямоугольник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Прямоугольник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оугольник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Прямоугольник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Прямоугольник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Прямоугольник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Прямоугольник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Прямоугольник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Заголовок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B1AB842E-89DE-4306-AA9C-78151DA54701}" type="datetimeFigureOut">
              <a:rPr lang="ru-RU" smtClean="0"/>
              <a:pPr/>
              <a:t>23.04.2017</a:t>
            </a:fld>
            <a:endParaRPr lang="ru-RU"/>
          </a:p>
        </p:txBody>
      </p:sp>
      <p:sp>
        <p:nvSpPr>
          <p:cNvPr id="3" name="Нижний колонтитул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ru-RU"/>
          </a:p>
        </p:txBody>
      </p:sp>
      <p:sp>
        <p:nvSpPr>
          <p:cNvPr id="23" name="Номер слайда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B04CB086-13FB-41BB-A20B-2DE1E0C94499}"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57308" y="3000372"/>
            <a:ext cx="8229600" cy="1071570"/>
          </a:xfrm>
        </p:spPr>
        <p:txBody>
          <a:bodyPr>
            <a:normAutofit/>
          </a:bodyPr>
          <a:lstStyle/>
          <a:p>
            <a:r>
              <a:rPr lang="ru-RU" sz="3000" dirty="0" err="1" smtClean="0">
                <a:latin typeface="Times New Roman" pitchFamily="18" charset="0"/>
                <a:cs typeface="Times New Roman" pitchFamily="18" charset="0"/>
              </a:rPr>
              <a:t>Мавзу</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Узбекистонда</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тиббий</a:t>
            </a:r>
            <a:r>
              <a:rPr lang="ru-RU" sz="3000" dirty="0" smtClean="0">
                <a:latin typeface="Times New Roman" pitchFamily="18" charset="0"/>
                <a:cs typeface="Times New Roman" pitchFamily="18" charset="0"/>
              </a:rPr>
              <a:t> </a:t>
            </a:r>
            <a:r>
              <a:rPr lang="en-US" sz="3000" dirty="0" smtClean="0">
                <a:latin typeface="Times New Roman" pitchFamily="18" charset="0"/>
                <a:cs typeface="Times New Roman" pitchFamily="18" charset="0"/>
              </a:rPr>
              <a:t>			</a:t>
            </a:r>
            <a:r>
              <a:rPr lang="ru-RU" sz="3000" dirty="0" smtClean="0">
                <a:latin typeface="Times New Roman" pitchFamily="18" charset="0"/>
                <a:cs typeface="Times New Roman" pitchFamily="18" charset="0"/>
              </a:rPr>
              <a:t>маркетинг </a:t>
            </a:r>
            <a:r>
              <a:rPr lang="ru-RU" sz="3000" dirty="0" err="1" smtClean="0">
                <a:latin typeface="Times New Roman" pitchFamily="18" charset="0"/>
                <a:cs typeface="Times New Roman" pitchFamily="18" charset="0"/>
              </a:rPr>
              <a:t>асослари</a:t>
            </a:r>
            <a:endParaRPr lang="ru-RU" sz="3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3083864" y="5500702"/>
            <a:ext cx="6560234" cy="857256"/>
          </a:xfrm>
        </p:spPr>
        <p:txBody>
          <a:bodyPr/>
          <a:lstStyle/>
          <a:p>
            <a:r>
              <a:rPr lang="uz-Cyrl-UZ" dirty="0" smtClean="0"/>
              <a:t>Марузачи: 	А.А. Абдуфаттаев</a:t>
            </a:r>
            <a:endParaRPr lang="ru-RU" dirty="0"/>
          </a:p>
        </p:txBody>
      </p:sp>
      <p:sp>
        <p:nvSpPr>
          <p:cNvPr id="4" name="Подзаголовок 2"/>
          <p:cNvSpPr txBox="1">
            <a:spLocks/>
          </p:cNvSpPr>
          <p:nvPr/>
        </p:nvSpPr>
        <p:spPr>
          <a:xfrm>
            <a:off x="1071538" y="500042"/>
            <a:ext cx="6560234" cy="1752600"/>
          </a:xfrm>
          <a:prstGeom prst="rect">
            <a:avLst/>
          </a:prstGeom>
        </p:spPr>
        <p:txBody>
          <a:bodyPr lIns="45720" rIns="246888">
            <a:normAutofit/>
          </a:bodyPr>
          <a:lstStyle/>
          <a:p>
            <a:pPr marL="0" marR="0" lvl="0" indent="0" algn="ct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mn-lt"/>
                <a:ea typeface="+mn-ea"/>
                <a:cs typeface="+mn-cs"/>
              </a:rPr>
              <a:t>АНДИЖОН ДАВЛАТ ТИББИЁТ ИНСТИТУТИ</a:t>
            </a:r>
            <a:endParaRPr kumimoji="0" lang="ru-RU"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Подзаголовок 2"/>
          <p:cNvSpPr txBox="1">
            <a:spLocks/>
          </p:cNvSpPr>
          <p:nvPr/>
        </p:nvSpPr>
        <p:spPr>
          <a:xfrm>
            <a:off x="1428728" y="1857364"/>
            <a:ext cx="6560234" cy="1752600"/>
          </a:xfrm>
          <a:prstGeom prst="rect">
            <a:avLst/>
          </a:prstGeom>
        </p:spPr>
        <p:txBody>
          <a:bodyPr lIns="45720" rIns="246888">
            <a:normAutofit/>
          </a:bodyPr>
          <a:lstStyle/>
          <a:p>
            <a:pPr marL="0" marR="0" lvl="0" indent="0" algn="r" defTabSz="914400" rtl="0" eaLnBrk="1" fontAlgn="auto" latinLnBrk="0" hangingPunct="1">
              <a:lnSpc>
                <a:spcPct val="100000"/>
              </a:lnSpc>
              <a:spcBef>
                <a:spcPts val="0"/>
              </a:spcBef>
              <a:spcAft>
                <a:spcPts val="0"/>
              </a:spcAft>
              <a:buClr>
                <a:schemeClr val="accent1"/>
              </a:buClr>
              <a:buSzPct val="70000"/>
              <a:buFont typeface="Wingdings 2"/>
              <a:buNone/>
              <a:tabLst/>
              <a:defRPr/>
            </a:pPr>
            <a:r>
              <a:rPr kumimoji="0" lang="uz-Cyrl-UZ" sz="3200" b="0" i="0" u="none" strike="noStrike" kern="1200" cap="none" spc="0" normalizeH="0" baseline="0" noProof="0" dirty="0" smtClean="0">
                <a:ln>
                  <a:noFill/>
                </a:ln>
                <a:solidFill>
                  <a:schemeClr val="tx1"/>
                </a:solidFill>
                <a:effectLst/>
                <a:uLnTx/>
                <a:uFillTx/>
                <a:latin typeface="+mn-lt"/>
                <a:ea typeface="+mn-ea"/>
                <a:cs typeface="+mn-cs"/>
              </a:rPr>
              <a:t>Кафедра:  Жамоат</a:t>
            </a:r>
            <a:r>
              <a:rPr kumimoji="0" lang="uz-Cyrl-UZ" sz="3200" b="0" i="0" u="none" strike="noStrike" kern="1200" cap="none" spc="0" normalizeH="0" noProof="0" dirty="0" smtClean="0">
                <a:ln>
                  <a:noFill/>
                </a:ln>
                <a:solidFill>
                  <a:schemeClr val="tx1"/>
                </a:solidFill>
                <a:effectLst/>
                <a:uLnTx/>
                <a:uFillTx/>
                <a:latin typeface="+mn-lt"/>
                <a:ea typeface="+mn-ea"/>
                <a:cs typeface="+mn-cs"/>
              </a:rPr>
              <a:t> саломатлиги</a:t>
            </a:r>
            <a:endParaRPr kumimoji="0" lang="ru-RU" sz="32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p:cNvPicPr>
            <a:picLocks noChangeAspect="1" noChangeArrowheads="1"/>
          </p:cNvPicPr>
          <p:nvPr/>
        </p:nvPicPr>
        <p:blipFill>
          <a:blip r:embed="rId2"/>
          <a:srcRect/>
          <a:stretch>
            <a:fillRect/>
          </a:stretch>
        </p:blipFill>
        <p:spPr bwMode="auto">
          <a:xfrm>
            <a:off x="785786" y="4357694"/>
            <a:ext cx="1587530" cy="206041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Давлат томонидан</a:t>
            </a:r>
            <a:endParaRPr lang="ru-RU" dirty="0"/>
          </a:p>
        </p:txBody>
      </p:sp>
      <p:sp>
        <p:nvSpPr>
          <p:cNvPr id="3" name="Содержимое 2"/>
          <p:cNvSpPr>
            <a:spLocks noGrp="1"/>
          </p:cNvSpPr>
          <p:nvPr>
            <p:ph idx="1"/>
          </p:nvPr>
        </p:nvSpPr>
        <p:spPr>
          <a:xfrm>
            <a:off x="571472" y="1285860"/>
            <a:ext cx="8358246" cy="5357850"/>
          </a:xfrm>
        </p:spPr>
        <p:txBody>
          <a:bodyPr>
            <a:normAutofit fontScale="85000" lnSpcReduction="20000"/>
          </a:bodyPr>
          <a:lstStyle/>
          <a:p>
            <a:r>
              <a:rPr lang="ru-RU" dirty="0" err="1" smtClean="0"/>
              <a:t>Узбекистонда</a:t>
            </a:r>
            <a:r>
              <a:rPr lang="ru-RU" dirty="0" smtClean="0"/>
              <a:t> </a:t>
            </a:r>
            <a:r>
              <a:rPr lang="uz-Cyrl-UZ" dirty="0" smtClean="0"/>
              <a:t>Тадбирқорлик </a:t>
            </a:r>
            <a:r>
              <a:rPr lang="uz-Cyrl-UZ" dirty="0" smtClean="0"/>
              <a:t>тўғрисида бир  неча Қонун ва қарорлар қабул килинган</a:t>
            </a:r>
            <a:r>
              <a:rPr lang="uz-Cyrl-UZ" dirty="0" smtClean="0"/>
              <a:t>;</a:t>
            </a:r>
          </a:p>
          <a:p>
            <a:r>
              <a:rPr lang="uz-Cyrl-UZ" dirty="0" smtClean="0"/>
              <a:t>Давлат томонидан кичик ва урта бизнес доимий диккат марказида. </a:t>
            </a:r>
            <a:endParaRPr lang="uz-Cyrl-UZ" dirty="0" smtClean="0"/>
          </a:p>
          <a:p>
            <a:r>
              <a:rPr lang="uz-Cyrl-UZ" dirty="0" smtClean="0"/>
              <a:t>Шу билан биргаликда соғликни сақлашда </a:t>
            </a:r>
            <a:r>
              <a:rPr lang="uz-Cyrl-UZ" dirty="0" smtClean="0"/>
              <a:t>хам. Масалан, 1996 йилда тиббиётда хусусий сектор ривожланиши тугрисидаги карорлар, барча тизим бугилари – вилоят, туман тиббиёт бирлашмаларида алохида тиббий тадбиркорлик учун булимлар бор.</a:t>
            </a:r>
          </a:p>
          <a:p>
            <a:r>
              <a:rPr lang="uz-Cyrl-UZ" dirty="0" smtClean="0"/>
              <a:t>2017 йил 5 январда Узбекистон Президенти Ш. Мирзиёев тиббиёт тизимидаги етакчи ходимлар билан учрашуви, 2017 йил 7 февралда “Харакатлар стратегияси”да 4чи йуналишда тиббиёт тизимини такомиллаштирига каратилган чора-тадбирлари.</a:t>
            </a:r>
            <a:endParaRPr lang="uz-Cyrl-UZ" dirty="0" smtClean="0"/>
          </a:p>
          <a:p>
            <a:r>
              <a:rPr lang="uz-Cyrl-UZ" dirty="0" smtClean="0"/>
              <a:t>2017 йилда мажбурий тиббий суғурта бошланди.</a:t>
            </a: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fontScale="90000"/>
          </a:bodyPr>
          <a:lstStyle/>
          <a:p>
            <a:r>
              <a:rPr lang="uz-Cyrl-UZ" b="1" dirty="0" smtClean="0"/>
              <a:t>Тиббий хизматлар ва тиббиёт махсулотлари бозори</a:t>
            </a:r>
            <a:endParaRPr lang="ru-RU" dirty="0"/>
          </a:p>
        </p:txBody>
      </p:sp>
      <p:sp>
        <p:nvSpPr>
          <p:cNvPr id="5" name="Содержимое 4"/>
          <p:cNvSpPr>
            <a:spLocks noGrp="1"/>
          </p:cNvSpPr>
          <p:nvPr>
            <p:ph idx="1"/>
          </p:nvPr>
        </p:nvSpPr>
        <p:spPr/>
        <p:txBody>
          <a:bodyPr>
            <a:normAutofit fontScale="92500" lnSpcReduction="10000"/>
          </a:bodyPr>
          <a:lstStyle/>
          <a:p>
            <a:r>
              <a:rPr lang="uz-Cyrl-UZ" dirty="0" smtClean="0"/>
              <a:t>Тиббий бозорнинг таркиби ва инфраструктураси.Тиббий бозорнинг таркиби ва инфраструктураси такомиллаштириш бўйича олиб борилаётган давлат тадбирлари. Тиббиёт товарлари ва хизматлари бозирида рақобат. Тиббиёт товарлари ва хизматлари бозирида рақобат тушунчаси ва унинг зарурлиги.Тиббий махсулотлар ва хизматларнинг рақобатбардошлик курсаткичлари ва рақобатни таъминлаш тадбирлари</a:t>
            </a:r>
            <a:endParaRPr lang="ru-RU" dirty="0" smtClean="0"/>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85000" lnSpcReduction="20000"/>
          </a:bodyPr>
          <a:lstStyle/>
          <a:p>
            <a:pPr lvl="0"/>
            <a:r>
              <a:rPr lang="uz-Cyrl-UZ" b="1" dirty="0" smtClean="0"/>
              <a:t>Маърузанинг мазмуни:</a:t>
            </a:r>
            <a:endParaRPr lang="ru-RU" dirty="0" smtClean="0"/>
          </a:p>
          <a:p>
            <a:r>
              <a:rPr lang="uz-Cyrl-UZ" dirty="0" smtClean="0"/>
              <a:t>А) Соғлиқни сақлашда тиббий хизматга талабларни ўргатиш;</a:t>
            </a:r>
            <a:endParaRPr lang="ru-RU" dirty="0" smtClean="0"/>
          </a:p>
          <a:p>
            <a:r>
              <a:rPr lang="uz-Cyrl-UZ" dirty="0" smtClean="0"/>
              <a:t>Б) </a:t>
            </a:r>
            <a:r>
              <a:rPr lang="uz-Cyrl-UZ" dirty="0" smtClean="0"/>
              <a:t>Тингловчиларга </a:t>
            </a:r>
            <a:r>
              <a:rPr lang="uz-Cyrl-UZ" dirty="0" smtClean="0"/>
              <a:t>таъсир этувчи омиллар: нарх ва аҳолини даромад миқдорлари, реклама, ёши, жинси ва бошқа таъсирлар ҳақида тушунча бериш;;</a:t>
            </a:r>
            <a:endParaRPr lang="ru-RU" dirty="0" smtClean="0"/>
          </a:p>
          <a:p>
            <a:r>
              <a:rPr lang="uz-Cyrl-UZ" dirty="0" smtClean="0"/>
              <a:t>В) Талабнинг эластиклик даражаси ҳақида тушунча бериш;</a:t>
            </a:r>
            <a:endParaRPr lang="ru-RU" dirty="0" smtClean="0"/>
          </a:p>
          <a:p>
            <a:r>
              <a:rPr lang="uz-Cyrl-UZ" dirty="0" smtClean="0"/>
              <a:t>Г) Талаб турлари ҳақида тушунчалар бериш;</a:t>
            </a:r>
            <a:endParaRPr lang="ru-RU" dirty="0" smtClean="0"/>
          </a:p>
          <a:p>
            <a:r>
              <a:rPr lang="uz-Cyrl-UZ" dirty="0" smtClean="0"/>
              <a:t>Д) Ҳар бир талабдаги маркетинг вазифаларини </a:t>
            </a:r>
            <a:r>
              <a:rPr lang="uz-Cyrl-UZ" dirty="0" smtClean="0"/>
              <a:t>т </a:t>
            </a:r>
            <a:r>
              <a:rPr lang="uz-Cyrl-UZ" dirty="0" smtClean="0"/>
              <a:t>етказиш.</a:t>
            </a:r>
            <a:endParaRPr lang="ru-RU" dirty="0" smtClean="0"/>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Согликни саклашда тиббий хизматга талаб </a:t>
            </a:r>
            <a:endParaRPr lang="ru-RU" b="1" dirty="0"/>
          </a:p>
        </p:txBody>
      </p:sp>
      <p:sp>
        <p:nvSpPr>
          <p:cNvPr id="3" name="Содержимое 2"/>
          <p:cNvSpPr>
            <a:spLocks noGrp="1"/>
          </p:cNvSpPr>
          <p:nvPr>
            <p:ph idx="1"/>
          </p:nvPr>
        </p:nvSpPr>
        <p:spPr/>
        <p:txBody>
          <a:bodyPr/>
          <a:lstStyle/>
          <a:p>
            <a:r>
              <a:rPr lang="uz-Cyrl-UZ" dirty="0" smtClean="0"/>
              <a:t>- бу мижозларни маълум вақтлар оралигида ва урнатилган нархлар асосида тиббий хизматни харид килиш эхтиёж ва кобилиятларнинг умумий сонидир. </a:t>
            </a:r>
            <a:r>
              <a:rPr lang="ru-RU" dirty="0" err="1" smtClean="0"/>
              <a:t>Кискача</a:t>
            </a:r>
            <a:r>
              <a:rPr lang="ru-RU" dirty="0" smtClean="0"/>
              <a:t> </a:t>
            </a:r>
            <a:r>
              <a:rPr lang="ru-RU" dirty="0" err="1" smtClean="0"/>
              <a:t>килиб</a:t>
            </a:r>
            <a:r>
              <a:rPr lang="ru-RU" dirty="0" smtClean="0"/>
              <a:t> </a:t>
            </a:r>
            <a:r>
              <a:rPr lang="ru-RU" dirty="0" err="1" smtClean="0"/>
              <a:t>айтганда</a:t>
            </a:r>
            <a:r>
              <a:rPr lang="ru-RU" dirty="0" smtClean="0"/>
              <a:t> </a:t>
            </a:r>
            <a:r>
              <a:rPr lang="ru-RU" dirty="0" err="1" smtClean="0"/>
              <a:t>талаб</a:t>
            </a:r>
            <a:r>
              <a:rPr lang="ru-RU" dirty="0" smtClean="0"/>
              <a:t> - </a:t>
            </a:r>
            <a:r>
              <a:rPr lang="ru-RU" dirty="0" err="1" smtClean="0"/>
              <a:t>бу</a:t>
            </a:r>
            <a:r>
              <a:rPr lang="ru-RU" dirty="0" smtClean="0"/>
              <a:t> </a:t>
            </a:r>
            <a:r>
              <a:rPr lang="ru-RU" dirty="0" err="1" smtClean="0"/>
              <a:t>согликни</a:t>
            </a:r>
            <a:r>
              <a:rPr lang="ru-RU" dirty="0" smtClean="0"/>
              <a:t> </a:t>
            </a:r>
            <a:r>
              <a:rPr lang="ru-RU" dirty="0" err="1" smtClean="0"/>
              <a:t>саклаш</a:t>
            </a:r>
            <a:r>
              <a:rPr lang="ru-RU" dirty="0" smtClean="0"/>
              <a:t> </a:t>
            </a:r>
            <a:r>
              <a:rPr lang="ru-RU" dirty="0" err="1" smtClean="0"/>
              <a:t>тизими</a:t>
            </a:r>
            <a:r>
              <a:rPr lang="ru-RU" dirty="0" smtClean="0"/>
              <a:t> </a:t>
            </a:r>
            <a:r>
              <a:rPr lang="ru-RU" dirty="0" err="1" smtClean="0"/>
              <a:t>томонидан</a:t>
            </a:r>
            <a:r>
              <a:rPr lang="ru-RU" dirty="0" smtClean="0"/>
              <a:t> </a:t>
            </a:r>
            <a:r>
              <a:rPr lang="ru-RU" dirty="0" err="1" smtClean="0"/>
              <a:t>ахоли</a:t>
            </a:r>
            <a:r>
              <a:rPr lang="ru-RU" dirty="0" smtClean="0"/>
              <a:t> </a:t>
            </a:r>
            <a:r>
              <a:rPr lang="ru-RU" dirty="0" err="1" smtClean="0"/>
              <a:t>онгига</a:t>
            </a:r>
            <a:r>
              <a:rPr lang="ru-RU" dirty="0" smtClean="0"/>
              <a:t> </a:t>
            </a:r>
            <a:r>
              <a:rPr lang="ru-RU" dirty="0" err="1" smtClean="0"/>
              <a:t>сингдирилган</a:t>
            </a:r>
            <a:r>
              <a:rPr lang="ru-RU" dirty="0" smtClean="0"/>
              <a:t> </a:t>
            </a:r>
            <a:r>
              <a:rPr lang="ru-RU" dirty="0" err="1" smtClean="0"/>
              <a:t>тиббий</a:t>
            </a:r>
            <a:r>
              <a:rPr lang="ru-RU" dirty="0" smtClean="0"/>
              <a:t> </a:t>
            </a:r>
            <a:r>
              <a:rPr lang="ru-RU" dirty="0" err="1" smtClean="0"/>
              <a:t>хизматни</a:t>
            </a:r>
            <a:r>
              <a:rPr lang="ru-RU" dirty="0" smtClean="0"/>
              <a:t> </a:t>
            </a:r>
            <a:r>
              <a:rPr lang="ru-RU" dirty="0" err="1" smtClean="0"/>
              <a:t>сотиб</a:t>
            </a:r>
            <a:r>
              <a:rPr lang="ru-RU" dirty="0" smtClean="0"/>
              <a:t> </a:t>
            </a:r>
            <a:r>
              <a:rPr lang="ru-RU" dirty="0" err="1" smtClean="0"/>
              <a:t>олиш</a:t>
            </a:r>
            <a:r>
              <a:rPr lang="ru-RU" dirty="0" smtClean="0"/>
              <a:t> </a:t>
            </a:r>
            <a:r>
              <a:rPr lang="ru-RU" dirty="0" err="1" smtClean="0"/>
              <a:t>эхтижидир</a:t>
            </a:r>
            <a:r>
              <a:rPr lang="ru-RU" dirty="0" smtClean="0"/>
              <a:t>.</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НАРХ</a:t>
            </a:r>
            <a:endParaRPr lang="ru-RU" dirty="0"/>
          </a:p>
        </p:txBody>
      </p:sp>
      <p:sp>
        <p:nvSpPr>
          <p:cNvPr id="3" name="Содержимое 2"/>
          <p:cNvSpPr>
            <a:spLocks noGrp="1"/>
          </p:cNvSpPr>
          <p:nvPr>
            <p:ph idx="1"/>
          </p:nvPr>
        </p:nvSpPr>
        <p:spPr/>
        <p:txBody>
          <a:bodyPr/>
          <a:lstStyle/>
          <a:p>
            <a:r>
              <a:rPr lang="ru-RU" dirty="0" err="1" smtClean="0"/>
              <a:t>Талаб</a:t>
            </a:r>
            <a:r>
              <a:rPr lang="ru-RU" dirty="0" smtClean="0"/>
              <a:t> </a:t>
            </a:r>
            <a:r>
              <a:rPr lang="ru-RU" dirty="0" err="1" smtClean="0"/>
              <a:t>микдорини</a:t>
            </a:r>
            <a:r>
              <a:rPr lang="ru-RU" dirty="0" smtClean="0"/>
              <a:t> </a:t>
            </a:r>
            <a:r>
              <a:rPr lang="ru-RU" dirty="0" err="1" smtClean="0"/>
              <a:t>нархсиз</a:t>
            </a:r>
            <a:r>
              <a:rPr lang="ru-RU" dirty="0" smtClean="0"/>
              <a:t> </a:t>
            </a:r>
            <a:r>
              <a:rPr lang="ru-RU" dirty="0" err="1" smtClean="0"/>
              <a:t>аниклаш</a:t>
            </a:r>
            <a:r>
              <a:rPr lang="ru-RU" dirty="0" smtClean="0"/>
              <a:t> </a:t>
            </a:r>
            <a:r>
              <a:rPr lang="ru-RU" dirty="0" err="1" smtClean="0"/>
              <a:t>мумкин</a:t>
            </a:r>
            <a:r>
              <a:rPr lang="ru-RU" dirty="0" smtClean="0"/>
              <a:t> </a:t>
            </a:r>
            <a:r>
              <a:rPr lang="ru-RU" dirty="0" err="1" smtClean="0"/>
              <a:t>эмас</a:t>
            </a:r>
            <a:r>
              <a:rPr lang="ru-RU" dirty="0" smtClean="0"/>
              <a:t>, </a:t>
            </a:r>
            <a:r>
              <a:rPr lang="ru-RU" dirty="0" err="1" smtClean="0"/>
              <a:t>чунки</a:t>
            </a:r>
            <a:r>
              <a:rPr lang="ru-RU" dirty="0" smtClean="0"/>
              <a:t> у </a:t>
            </a:r>
            <a:r>
              <a:rPr lang="ru-RU" dirty="0" err="1" smtClean="0"/>
              <a:t>нархга</a:t>
            </a:r>
            <a:r>
              <a:rPr lang="ru-RU" dirty="0" smtClean="0"/>
              <a:t> </a:t>
            </a:r>
            <a:r>
              <a:rPr lang="ru-RU" dirty="0" err="1" smtClean="0"/>
              <a:t>караб</a:t>
            </a:r>
            <a:r>
              <a:rPr lang="ru-RU" dirty="0" smtClean="0"/>
              <a:t> </a:t>
            </a:r>
            <a:r>
              <a:rPr lang="ru-RU" dirty="0" err="1" smtClean="0"/>
              <a:t>узгариб</a:t>
            </a:r>
            <a:r>
              <a:rPr lang="ru-RU" dirty="0" smtClean="0"/>
              <a:t> </a:t>
            </a:r>
            <a:r>
              <a:rPr lang="ru-RU" dirty="0" err="1" smtClean="0"/>
              <a:t>туради</a:t>
            </a:r>
            <a:r>
              <a:rPr lang="ru-RU" dirty="0" smtClean="0"/>
              <a:t>. Ушбу </a:t>
            </a:r>
            <a:r>
              <a:rPr lang="ru-RU" dirty="0" err="1" smtClean="0"/>
              <a:t>богликлик</a:t>
            </a:r>
            <a:r>
              <a:rPr lang="ru-RU" dirty="0" smtClean="0"/>
              <a:t> </a:t>
            </a:r>
            <a:r>
              <a:rPr lang="ru-RU" dirty="0" err="1" smtClean="0"/>
              <a:t>талаб</a:t>
            </a:r>
            <a:r>
              <a:rPr lang="ru-RU" dirty="0" smtClean="0"/>
              <a:t> </a:t>
            </a:r>
            <a:r>
              <a:rPr lang="ru-RU" dirty="0" err="1" smtClean="0"/>
              <a:t>конунларига</a:t>
            </a:r>
            <a:r>
              <a:rPr lang="ru-RU" dirty="0" smtClean="0"/>
              <a:t> </a:t>
            </a:r>
            <a:r>
              <a:rPr lang="ru-RU" dirty="0" err="1" smtClean="0"/>
              <a:t>мос</a:t>
            </a:r>
            <a:r>
              <a:rPr lang="ru-RU" dirty="0" smtClean="0"/>
              <a:t> </a:t>
            </a:r>
            <a:r>
              <a:rPr lang="ru-RU" dirty="0" err="1" smtClean="0"/>
              <a:t>келади</a:t>
            </a:r>
            <a:r>
              <a:rPr lang="ru-RU" dirty="0" smtClean="0"/>
              <a:t>: </a:t>
            </a:r>
            <a:r>
              <a:rPr lang="ru-RU" dirty="0" err="1" smtClean="0"/>
              <a:t>бошка</a:t>
            </a:r>
            <a:r>
              <a:rPr lang="ru-RU" dirty="0" smtClean="0"/>
              <a:t> </a:t>
            </a:r>
            <a:r>
              <a:rPr lang="ru-RU" dirty="0" err="1" smtClean="0"/>
              <a:t>тенг</a:t>
            </a:r>
            <a:r>
              <a:rPr lang="ru-RU" dirty="0" smtClean="0"/>
              <a:t> </a:t>
            </a:r>
            <a:r>
              <a:rPr lang="ru-RU" dirty="0" err="1" smtClean="0"/>
              <a:t>шароитларда</a:t>
            </a:r>
            <a:r>
              <a:rPr lang="ru-RU" dirty="0" smtClean="0"/>
              <a:t> </a:t>
            </a:r>
            <a:r>
              <a:rPr lang="ru-RU" dirty="0" err="1" smtClean="0"/>
              <a:t>тиббий</a:t>
            </a:r>
            <a:r>
              <a:rPr lang="ru-RU" dirty="0" smtClean="0"/>
              <a:t> </a:t>
            </a:r>
            <a:r>
              <a:rPr lang="ru-RU" dirty="0" err="1" smtClean="0"/>
              <a:t>хизматга</a:t>
            </a:r>
            <a:r>
              <a:rPr lang="ru-RU" dirty="0" smtClean="0"/>
              <a:t> </a:t>
            </a:r>
            <a:r>
              <a:rPr lang="ru-RU" dirty="0" err="1" smtClean="0"/>
              <a:t>талаб</a:t>
            </a:r>
            <a:r>
              <a:rPr lang="ru-RU" dirty="0" smtClean="0"/>
              <a:t> </a:t>
            </a:r>
            <a:r>
              <a:rPr lang="ru-RU" dirty="0" err="1" smtClean="0"/>
              <a:t>ва</a:t>
            </a:r>
            <a:r>
              <a:rPr lang="ru-RU" dirty="0" smtClean="0"/>
              <a:t> </a:t>
            </a:r>
            <a:r>
              <a:rPr lang="ru-RU" dirty="0" err="1" smtClean="0"/>
              <a:t>нарх</a:t>
            </a:r>
            <a:r>
              <a:rPr lang="ru-RU" dirty="0" smtClean="0"/>
              <a:t> </a:t>
            </a:r>
            <a:r>
              <a:rPr lang="ru-RU" dirty="0" err="1" smtClean="0"/>
              <a:t>карама-карши</a:t>
            </a:r>
            <a:r>
              <a:rPr lang="ru-RU" dirty="0" smtClean="0"/>
              <a:t> </a:t>
            </a:r>
            <a:r>
              <a:rPr lang="ru-RU" dirty="0" err="1" smtClean="0"/>
              <a:t>богликликка</a:t>
            </a:r>
            <a:r>
              <a:rPr lang="ru-RU" dirty="0" smtClean="0"/>
              <a:t> </a:t>
            </a:r>
            <a:r>
              <a:rPr lang="ru-RU" dirty="0" err="1" smtClean="0"/>
              <a:t>тугри</a:t>
            </a:r>
            <a:r>
              <a:rPr lang="ru-RU" dirty="0" smtClean="0"/>
              <a:t> </a:t>
            </a:r>
            <a:r>
              <a:rPr lang="ru-RU" dirty="0" err="1" smtClean="0"/>
              <a:t>келади</a:t>
            </a:r>
            <a:r>
              <a:rPr lang="ru-RU" dirty="0" smtClean="0"/>
              <a:t>, </a:t>
            </a:r>
            <a:r>
              <a:rPr lang="ru-RU" dirty="0" err="1" smtClean="0"/>
              <a:t>яъни</a:t>
            </a:r>
            <a:r>
              <a:rPr lang="ru-RU" dirty="0" smtClean="0"/>
              <a:t> </a:t>
            </a:r>
            <a:r>
              <a:rPr lang="ru-RU" dirty="0" err="1" smtClean="0"/>
              <a:t>нархни</a:t>
            </a:r>
            <a:r>
              <a:rPr lang="ru-RU" dirty="0" smtClean="0"/>
              <a:t> </a:t>
            </a:r>
            <a:r>
              <a:rPr lang="ru-RU" dirty="0" err="1" smtClean="0"/>
              <a:t>пасайиши</a:t>
            </a:r>
            <a:r>
              <a:rPr lang="ru-RU" dirty="0" smtClean="0"/>
              <a:t> </a:t>
            </a:r>
            <a:r>
              <a:rPr lang="ru-RU" dirty="0" err="1" smtClean="0"/>
              <a:t>билан</a:t>
            </a:r>
            <a:r>
              <a:rPr lang="ru-RU" dirty="0" smtClean="0"/>
              <a:t> </a:t>
            </a:r>
            <a:r>
              <a:rPr lang="ru-RU" dirty="0" err="1" smtClean="0"/>
              <a:t>хизматни</a:t>
            </a:r>
            <a:r>
              <a:rPr lang="ru-RU" dirty="0" smtClean="0"/>
              <a:t> </a:t>
            </a:r>
            <a:r>
              <a:rPr lang="ru-RU" dirty="0" err="1" smtClean="0"/>
              <a:t>олувчилар</a:t>
            </a:r>
            <a:r>
              <a:rPr lang="ru-RU" dirty="0" smtClean="0"/>
              <a:t> сони </a:t>
            </a:r>
            <a:r>
              <a:rPr lang="ru-RU" dirty="0" err="1" smtClean="0"/>
              <a:t>ортиб</a:t>
            </a:r>
            <a:r>
              <a:rPr lang="ru-RU" dirty="0" smtClean="0"/>
              <a:t> </a:t>
            </a:r>
            <a:r>
              <a:rPr lang="ru-RU" dirty="0" err="1" smtClean="0"/>
              <a:t>боради</a:t>
            </a:r>
            <a:r>
              <a:rPr lang="ru-RU" dirty="0" smtClean="0"/>
              <a:t>.</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err="1" smtClean="0"/>
              <a:t>Талабга</a:t>
            </a:r>
            <a:r>
              <a:rPr lang="ru-RU" sz="3200" b="1" dirty="0" smtClean="0"/>
              <a:t> </a:t>
            </a:r>
            <a:r>
              <a:rPr lang="ru-RU" sz="3200" b="1" dirty="0" err="1" smtClean="0"/>
              <a:t>нархдан</a:t>
            </a:r>
            <a:r>
              <a:rPr lang="ru-RU" sz="3200" b="1" dirty="0" smtClean="0"/>
              <a:t> </a:t>
            </a:r>
            <a:r>
              <a:rPr lang="ru-RU" sz="3200" b="1" dirty="0" err="1" smtClean="0"/>
              <a:t>ташкари</a:t>
            </a:r>
            <a:r>
              <a:rPr lang="ru-RU" sz="3200" b="1" dirty="0" smtClean="0"/>
              <a:t> </a:t>
            </a:r>
            <a:r>
              <a:rPr lang="ru-RU" sz="3200" b="1" dirty="0" err="1" smtClean="0"/>
              <a:t>бошка</a:t>
            </a:r>
            <a:r>
              <a:rPr lang="ru-RU" sz="3200" b="1" dirty="0" smtClean="0"/>
              <a:t> </a:t>
            </a:r>
            <a:r>
              <a:rPr lang="ru-RU" sz="3200" b="1" dirty="0" err="1" smtClean="0"/>
              <a:t>омиллар</a:t>
            </a:r>
            <a:r>
              <a:rPr lang="ru-RU" sz="3200" b="1" dirty="0" smtClean="0"/>
              <a:t> хам </a:t>
            </a:r>
            <a:r>
              <a:rPr lang="ru-RU" sz="3200" b="1" dirty="0" err="1" smtClean="0"/>
              <a:t>таъсир</a:t>
            </a:r>
            <a:r>
              <a:rPr lang="ru-RU" sz="3200" b="1" dirty="0" smtClean="0"/>
              <a:t> </a:t>
            </a:r>
            <a:r>
              <a:rPr lang="ru-RU" sz="3200" b="1" dirty="0" err="1" smtClean="0"/>
              <a:t>этади</a:t>
            </a:r>
            <a:r>
              <a:rPr lang="ru-RU" sz="3200" b="1" dirty="0" smtClean="0"/>
              <a:t>:</a:t>
            </a:r>
            <a:endParaRPr lang="ru-RU" sz="3200" dirty="0"/>
          </a:p>
        </p:txBody>
      </p:sp>
      <p:sp>
        <p:nvSpPr>
          <p:cNvPr id="3" name="Содержимое 2"/>
          <p:cNvSpPr>
            <a:spLocks noGrp="1"/>
          </p:cNvSpPr>
          <p:nvPr>
            <p:ph idx="1"/>
          </p:nvPr>
        </p:nvSpPr>
        <p:spPr/>
        <p:txBody>
          <a:bodyPr>
            <a:normAutofit fontScale="85000" lnSpcReduction="20000"/>
          </a:bodyPr>
          <a:lstStyle/>
          <a:p>
            <a:r>
              <a:rPr lang="ru-RU" dirty="0" smtClean="0"/>
              <a:t>•</a:t>
            </a:r>
            <a:r>
              <a:rPr lang="ru-RU" dirty="0" err="1" smtClean="0"/>
              <a:t>ахолининг</a:t>
            </a:r>
            <a:r>
              <a:rPr lang="ru-RU" dirty="0" smtClean="0"/>
              <a:t> </a:t>
            </a:r>
            <a:r>
              <a:rPr lang="ru-RU" dirty="0" err="1" smtClean="0"/>
              <a:t>даромад</a:t>
            </a:r>
            <a:r>
              <a:rPr lang="ru-RU" dirty="0" smtClean="0"/>
              <a:t> </a:t>
            </a:r>
            <a:r>
              <a:rPr lang="ru-RU" dirty="0" err="1" smtClean="0"/>
              <a:t>микдори</a:t>
            </a:r>
            <a:r>
              <a:rPr lang="ru-RU" dirty="0" smtClean="0"/>
              <a:t>(</a:t>
            </a:r>
            <a:r>
              <a:rPr lang="ru-RU" dirty="0" err="1" smtClean="0"/>
              <a:t>даромад</a:t>
            </a:r>
            <a:r>
              <a:rPr lang="ru-RU" dirty="0" smtClean="0"/>
              <a:t> </a:t>
            </a:r>
            <a:r>
              <a:rPr lang="ru-RU" dirty="0" err="1" smtClean="0"/>
              <a:t>канчалик</a:t>
            </a:r>
            <a:r>
              <a:rPr lang="ru-RU" dirty="0" smtClean="0"/>
              <a:t> </a:t>
            </a:r>
            <a:r>
              <a:rPr lang="ru-RU" dirty="0" err="1" smtClean="0"/>
              <a:t>юкори</a:t>
            </a:r>
            <a:r>
              <a:rPr lang="ru-RU" dirty="0" smtClean="0"/>
              <a:t> </a:t>
            </a:r>
            <a:r>
              <a:rPr lang="ru-RU" dirty="0" err="1" smtClean="0"/>
              <a:t>булса</a:t>
            </a:r>
            <a:r>
              <a:rPr lang="ru-RU" dirty="0" smtClean="0"/>
              <a:t>, </a:t>
            </a:r>
            <a:r>
              <a:rPr lang="ru-RU" dirty="0" err="1" smtClean="0"/>
              <a:t>хизматни</a:t>
            </a:r>
            <a:r>
              <a:rPr lang="ru-RU" dirty="0" smtClean="0"/>
              <a:t> </a:t>
            </a:r>
            <a:r>
              <a:rPr lang="ru-RU" dirty="0" err="1" smtClean="0"/>
              <a:t>олиш</a:t>
            </a:r>
            <a:r>
              <a:rPr lang="ru-RU" dirty="0" smtClean="0"/>
              <a:t> </a:t>
            </a:r>
            <a:r>
              <a:rPr lang="ru-RU" dirty="0" err="1" smtClean="0"/>
              <a:t>учун</a:t>
            </a:r>
            <a:r>
              <a:rPr lang="ru-RU" dirty="0" smtClean="0"/>
              <a:t> </a:t>
            </a:r>
            <a:r>
              <a:rPr lang="ru-RU" dirty="0" err="1" smtClean="0"/>
              <a:t>мурожаатлар</a:t>
            </a:r>
            <a:r>
              <a:rPr lang="ru-RU" dirty="0" smtClean="0"/>
              <a:t> </a:t>
            </a:r>
            <a:r>
              <a:rPr lang="ru-RU" dirty="0" err="1" smtClean="0"/>
              <a:t>сонининг</a:t>
            </a:r>
            <a:r>
              <a:rPr lang="ru-RU" dirty="0" smtClean="0"/>
              <a:t> </a:t>
            </a:r>
            <a:r>
              <a:rPr lang="ru-RU" dirty="0" err="1" smtClean="0"/>
              <a:t>купайиш</a:t>
            </a:r>
            <a:r>
              <a:rPr lang="ru-RU" dirty="0" smtClean="0"/>
              <a:t> </a:t>
            </a:r>
            <a:r>
              <a:rPr lang="ru-RU" dirty="0" err="1" smtClean="0"/>
              <a:t>эхтимоли</a:t>
            </a:r>
            <a:r>
              <a:rPr lang="ru-RU" dirty="0" smtClean="0"/>
              <a:t> </a:t>
            </a:r>
            <a:r>
              <a:rPr lang="ru-RU" dirty="0" err="1" smtClean="0"/>
              <a:t>катта</a:t>
            </a:r>
            <a:r>
              <a:rPr lang="ru-RU" dirty="0" smtClean="0"/>
              <a:t> </a:t>
            </a:r>
            <a:r>
              <a:rPr lang="ru-RU" dirty="0" err="1" smtClean="0"/>
              <a:t>булади</a:t>
            </a:r>
            <a:r>
              <a:rPr lang="ru-RU" dirty="0" smtClean="0"/>
              <a:t>);</a:t>
            </a:r>
          </a:p>
          <a:p>
            <a:r>
              <a:rPr lang="ru-RU" dirty="0" smtClean="0"/>
              <a:t>•</a:t>
            </a:r>
            <a:r>
              <a:rPr lang="ru-RU" dirty="0" err="1" smtClean="0"/>
              <a:t>ахолининг</a:t>
            </a:r>
            <a:r>
              <a:rPr lang="ru-RU" dirty="0" smtClean="0"/>
              <a:t> </a:t>
            </a:r>
            <a:r>
              <a:rPr lang="ru-RU" dirty="0" err="1" smtClean="0"/>
              <a:t>ёш-жинс</a:t>
            </a:r>
            <a:r>
              <a:rPr lang="ru-RU" dirty="0" smtClean="0"/>
              <a:t> </a:t>
            </a:r>
            <a:r>
              <a:rPr lang="ru-RU" dirty="0" err="1" smtClean="0"/>
              <a:t>таркиби</a:t>
            </a:r>
            <a:r>
              <a:rPr lang="ru-RU" dirty="0" smtClean="0"/>
              <a:t>(</a:t>
            </a:r>
            <a:r>
              <a:rPr lang="ru-RU" dirty="0" err="1" smtClean="0"/>
              <a:t>масалан</a:t>
            </a:r>
            <a:r>
              <a:rPr lang="ru-RU" dirty="0" smtClean="0"/>
              <a:t>, </a:t>
            </a:r>
            <a:r>
              <a:rPr lang="ru-RU" dirty="0" err="1" smtClean="0"/>
              <a:t>ахоли</a:t>
            </a:r>
            <a:r>
              <a:rPr lang="ru-RU" dirty="0" smtClean="0"/>
              <a:t> </a:t>
            </a:r>
            <a:r>
              <a:rPr lang="ru-RU" dirty="0" err="1" smtClean="0"/>
              <a:t>орасида</a:t>
            </a:r>
            <a:r>
              <a:rPr lang="ru-RU" dirty="0" smtClean="0"/>
              <a:t> </a:t>
            </a:r>
            <a:r>
              <a:rPr lang="ru-RU" dirty="0" err="1" smtClean="0"/>
              <a:t>ёш</a:t>
            </a:r>
            <a:r>
              <a:rPr lang="ru-RU" dirty="0" smtClean="0"/>
              <a:t> </a:t>
            </a:r>
            <a:r>
              <a:rPr lang="ru-RU" dirty="0" err="1" smtClean="0"/>
              <a:t>аёлларнинг</a:t>
            </a:r>
            <a:r>
              <a:rPr lang="ru-RU" dirty="0" smtClean="0"/>
              <a:t> </a:t>
            </a:r>
            <a:r>
              <a:rPr lang="ru-RU" dirty="0" err="1" smtClean="0"/>
              <a:t>куплиги</a:t>
            </a:r>
            <a:r>
              <a:rPr lang="ru-RU" dirty="0" smtClean="0"/>
              <a:t>, </a:t>
            </a:r>
            <a:r>
              <a:rPr lang="ru-RU" dirty="0" err="1" smtClean="0"/>
              <a:t>узига</a:t>
            </a:r>
            <a:r>
              <a:rPr lang="ru-RU" dirty="0" smtClean="0"/>
              <a:t> </a:t>
            </a:r>
            <a:r>
              <a:rPr lang="ru-RU" dirty="0" err="1" smtClean="0"/>
              <a:t>хос</a:t>
            </a:r>
            <a:r>
              <a:rPr lang="ru-RU" dirty="0" smtClean="0"/>
              <a:t> </a:t>
            </a:r>
            <a:r>
              <a:rPr lang="ru-RU" dirty="0" err="1" smtClean="0"/>
              <a:t>акушерлик</a:t>
            </a:r>
            <a:r>
              <a:rPr lang="ru-RU" dirty="0" smtClean="0"/>
              <a:t> -</a:t>
            </a:r>
            <a:r>
              <a:rPr lang="ru-RU" dirty="0" err="1" smtClean="0"/>
              <a:t>гинекологияда</a:t>
            </a:r>
            <a:r>
              <a:rPr lang="ru-RU" dirty="0" smtClean="0"/>
              <a:t> </a:t>
            </a:r>
            <a:r>
              <a:rPr lang="ru-RU" dirty="0" err="1" smtClean="0"/>
              <a:t>кулланиладиган</a:t>
            </a:r>
            <a:r>
              <a:rPr lang="ru-RU" dirty="0" smtClean="0"/>
              <a:t> </a:t>
            </a:r>
            <a:r>
              <a:rPr lang="ru-RU" dirty="0" err="1" smtClean="0"/>
              <a:t>дори</a:t>
            </a:r>
            <a:r>
              <a:rPr lang="ru-RU" dirty="0" smtClean="0"/>
              <a:t> </a:t>
            </a:r>
            <a:r>
              <a:rPr lang="ru-RU" dirty="0" err="1" smtClean="0"/>
              <a:t>препаратлари</a:t>
            </a:r>
            <a:r>
              <a:rPr lang="ru-RU" dirty="0" smtClean="0"/>
              <a:t> </a:t>
            </a:r>
            <a:r>
              <a:rPr lang="ru-RU" dirty="0" err="1" smtClean="0"/>
              <a:t>ва</a:t>
            </a:r>
            <a:r>
              <a:rPr lang="ru-RU" dirty="0" smtClean="0"/>
              <a:t> </a:t>
            </a:r>
            <a:r>
              <a:rPr lang="ru-RU" dirty="0" err="1" smtClean="0"/>
              <a:t>воситаларига</a:t>
            </a:r>
            <a:r>
              <a:rPr lang="ru-RU" dirty="0" smtClean="0"/>
              <a:t> </a:t>
            </a:r>
            <a:r>
              <a:rPr lang="ru-RU" dirty="0" err="1" smtClean="0"/>
              <a:t>булган</a:t>
            </a:r>
            <a:r>
              <a:rPr lang="ru-RU" dirty="0" smtClean="0"/>
              <a:t> </a:t>
            </a:r>
            <a:r>
              <a:rPr lang="ru-RU" dirty="0" err="1" smtClean="0"/>
              <a:t>талабни</a:t>
            </a:r>
            <a:r>
              <a:rPr lang="ru-RU" dirty="0" smtClean="0"/>
              <a:t> </a:t>
            </a:r>
            <a:r>
              <a:rPr lang="ru-RU" dirty="0" err="1" smtClean="0"/>
              <a:t>юкори</a:t>
            </a:r>
            <a:r>
              <a:rPr lang="ru-RU" dirty="0" smtClean="0"/>
              <a:t> </a:t>
            </a:r>
            <a:r>
              <a:rPr lang="ru-RU" dirty="0" err="1" smtClean="0"/>
              <a:t>булишига</a:t>
            </a:r>
            <a:r>
              <a:rPr lang="ru-RU" dirty="0" smtClean="0"/>
              <a:t> </a:t>
            </a:r>
            <a:r>
              <a:rPr lang="ru-RU" dirty="0" err="1" smtClean="0"/>
              <a:t>олиб</a:t>
            </a:r>
            <a:r>
              <a:rPr lang="ru-RU" dirty="0" smtClean="0"/>
              <a:t> </a:t>
            </a:r>
            <a:r>
              <a:rPr lang="ru-RU" dirty="0" err="1" smtClean="0"/>
              <a:t>келади</a:t>
            </a:r>
            <a:r>
              <a:rPr lang="ru-RU" dirty="0" smtClean="0"/>
              <a:t>);</a:t>
            </a:r>
          </a:p>
          <a:p>
            <a:r>
              <a:rPr lang="ru-RU" dirty="0" smtClean="0"/>
              <a:t>•мода (</a:t>
            </a:r>
            <a:r>
              <a:rPr lang="ru-RU" dirty="0" err="1" smtClean="0"/>
              <a:t>вазнни</a:t>
            </a:r>
            <a:r>
              <a:rPr lang="ru-RU" dirty="0" smtClean="0"/>
              <a:t> </a:t>
            </a:r>
            <a:r>
              <a:rPr lang="ru-RU" dirty="0" err="1" smtClean="0"/>
              <a:t>камайтириш</a:t>
            </a:r>
            <a:r>
              <a:rPr lang="ru-RU" dirty="0" smtClean="0"/>
              <a:t>, пластик </a:t>
            </a:r>
            <a:r>
              <a:rPr lang="ru-RU" dirty="0" err="1" smtClean="0"/>
              <a:t>операцияларни</a:t>
            </a:r>
            <a:r>
              <a:rPr lang="ru-RU" dirty="0" smtClean="0"/>
              <a:t> </a:t>
            </a:r>
            <a:r>
              <a:rPr lang="ru-RU" dirty="0" err="1" smtClean="0"/>
              <a:t>куллаб</a:t>
            </a:r>
            <a:r>
              <a:rPr lang="ru-RU" dirty="0" smtClean="0"/>
              <a:t> </a:t>
            </a:r>
            <a:r>
              <a:rPr lang="ru-RU" dirty="0" err="1" smtClean="0"/>
              <a:t>ёшариш</a:t>
            </a:r>
            <a:r>
              <a:rPr lang="ru-RU" dirty="0" smtClean="0"/>
              <a:t> </a:t>
            </a:r>
            <a:r>
              <a:rPr lang="ru-RU" dirty="0" err="1" smtClean="0"/>
              <a:t>ва</a:t>
            </a:r>
            <a:r>
              <a:rPr lang="ru-RU" dirty="0" smtClean="0"/>
              <a:t> б.к.);</a:t>
            </a:r>
          </a:p>
          <a:p>
            <a:r>
              <a:rPr lang="ru-RU" dirty="0" smtClean="0"/>
              <a:t>•</a:t>
            </a:r>
            <a:r>
              <a:rPr lang="ru-RU" dirty="0" err="1" smtClean="0"/>
              <a:t>шифокорларнинг</a:t>
            </a:r>
            <a:r>
              <a:rPr lang="ru-RU" dirty="0" smtClean="0"/>
              <a:t> </a:t>
            </a:r>
            <a:r>
              <a:rPr lang="ru-RU" dirty="0" err="1" smtClean="0"/>
              <a:t>максадли</a:t>
            </a:r>
            <a:r>
              <a:rPr lang="ru-RU" dirty="0" smtClean="0"/>
              <a:t> </a:t>
            </a:r>
            <a:r>
              <a:rPr lang="ru-RU" dirty="0" err="1" smtClean="0"/>
              <a:t>тавсиялари</a:t>
            </a:r>
            <a:r>
              <a:rPr lang="ru-RU" dirty="0" smtClean="0"/>
              <a:t> </a:t>
            </a:r>
            <a:r>
              <a:rPr lang="ru-RU" dirty="0" err="1" smtClean="0"/>
              <a:t>асосида</a:t>
            </a:r>
            <a:r>
              <a:rPr lang="ru-RU" dirty="0" smtClean="0"/>
              <a:t> </a:t>
            </a:r>
            <a:r>
              <a:rPr lang="ru-RU" dirty="0" err="1" smtClean="0"/>
              <a:t>тиббий</a:t>
            </a:r>
            <a:r>
              <a:rPr lang="ru-RU" dirty="0" smtClean="0"/>
              <a:t> </a:t>
            </a:r>
            <a:r>
              <a:rPr lang="ru-RU" dirty="0" err="1" smtClean="0"/>
              <a:t>хизматга</a:t>
            </a:r>
            <a:r>
              <a:rPr lang="ru-RU" dirty="0" smtClean="0"/>
              <a:t> «</a:t>
            </a:r>
            <a:r>
              <a:rPr lang="ru-RU" dirty="0" err="1" smtClean="0"/>
              <a:t>талабни</a:t>
            </a:r>
            <a:r>
              <a:rPr lang="ru-RU" dirty="0" smtClean="0"/>
              <a:t> </a:t>
            </a:r>
            <a:r>
              <a:rPr lang="ru-RU" dirty="0" err="1" smtClean="0"/>
              <a:t>кучайтирилиши</a:t>
            </a:r>
            <a:r>
              <a:rPr lang="ru-RU" dirty="0" smtClean="0"/>
              <a:t>»;</a:t>
            </a:r>
          </a:p>
          <a:p>
            <a:r>
              <a:rPr lang="ru-RU" dirty="0" smtClean="0"/>
              <a:t>•реклама </a:t>
            </a:r>
            <a:r>
              <a:rPr lang="ru-RU" dirty="0" err="1" smtClean="0"/>
              <a:t>фаолияти</a:t>
            </a:r>
            <a:r>
              <a:rPr lang="ru-RU" dirty="0" smtClean="0"/>
              <a:t> </a:t>
            </a:r>
            <a:r>
              <a:rPr lang="ru-RU" dirty="0" err="1" smtClean="0"/>
              <a:t>ва</a:t>
            </a:r>
            <a:r>
              <a:rPr lang="ru-RU" dirty="0" smtClean="0"/>
              <a:t> б.к.</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Талабнинг</a:t>
            </a:r>
            <a:r>
              <a:rPr lang="ru-RU" dirty="0" smtClean="0"/>
              <a:t> </a:t>
            </a:r>
            <a:r>
              <a:rPr lang="ru-RU" dirty="0" err="1" smtClean="0"/>
              <a:t>турли</a:t>
            </a:r>
            <a:endParaRPr lang="ru-RU" dirty="0"/>
          </a:p>
        </p:txBody>
      </p:sp>
      <p:sp>
        <p:nvSpPr>
          <p:cNvPr id="3" name="Содержимое 2"/>
          <p:cNvSpPr>
            <a:spLocks noGrp="1"/>
          </p:cNvSpPr>
          <p:nvPr>
            <p:ph idx="1"/>
          </p:nvPr>
        </p:nvSpPr>
        <p:spPr/>
        <p:txBody>
          <a:bodyPr>
            <a:normAutofit fontScale="77500" lnSpcReduction="20000"/>
          </a:bodyPr>
          <a:lstStyle/>
          <a:p>
            <a:r>
              <a:rPr lang="ru-RU" b="1" dirty="0" smtClean="0"/>
              <a:t>1.Салбий </a:t>
            </a:r>
            <a:r>
              <a:rPr lang="ru-RU" b="1" dirty="0" err="1" smtClean="0"/>
              <a:t>талаб</a:t>
            </a:r>
            <a:r>
              <a:rPr lang="ru-RU" b="1" dirty="0" smtClean="0"/>
              <a:t> </a:t>
            </a:r>
            <a:r>
              <a:rPr lang="ru-RU" dirty="0" smtClean="0"/>
              <a:t>- </a:t>
            </a:r>
            <a:r>
              <a:rPr lang="ru-RU" dirty="0" err="1" smtClean="0"/>
              <a:t>Тиббиёт</a:t>
            </a:r>
            <a:r>
              <a:rPr lang="ru-RU" dirty="0" smtClean="0"/>
              <a:t> </a:t>
            </a:r>
            <a:r>
              <a:rPr lang="ru-RU" dirty="0" err="1" smtClean="0"/>
              <a:t>ходимлари</a:t>
            </a:r>
            <a:r>
              <a:rPr lang="ru-RU" dirty="0" smtClean="0"/>
              <a:t> </a:t>
            </a:r>
            <a:r>
              <a:rPr lang="ru-RU" dirty="0" err="1" smtClean="0"/>
              <a:t>унинг</a:t>
            </a:r>
            <a:r>
              <a:rPr lang="ru-RU" dirty="0" smtClean="0"/>
              <a:t> </a:t>
            </a:r>
            <a:r>
              <a:rPr lang="ru-RU" dirty="0" err="1" smtClean="0"/>
              <a:t>куринишлари</a:t>
            </a:r>
            <a:r>
              <a:rPr lang="ru-RU" dirty="0" smtClean="0"/>
              <a:t> </a:t>
            </a:r>
            <a:r>
              <a:rPr lang="ru-RU" dirty="0" err="1" smtClean="0"/>
              <a:t>билан</a:t>
            </a:r>
            <a:r>
              <a:rPr lang="ru-RU" dirty="0" smtClean="0"/>
              <a:t> </a:t>
            </a:r>
            <a:r>
              <a:rPr lang="ru-RU" dirty="0" err="1" smtClean="0"/>
              <a:t>хар</a:t>
            </a:r>
            <a:r>
              <a:rPr lang="ru-RU" dirty="0" smtClean="0"/>
              <a:t> доим </a:t>
            </a:r>
            <a:r>
              <a:rPr lang="ru-RU" dirty="0" err="1" smtClean="0"/>
              <a:t>тукнаш</a:t>
            </a:r>
            <a:r>
              <a:rPr lang="ru-RU" dirty="0" smtClean="0"/>
              <a:t> </a:t>
            </a:r>
            <a:r>
              <a:rPr lang="ru-RU" dirty="0" err="1" smtClean="0"/>
              <a:t>келадилар</a:t>
            </a:r>
            <a:r>
              <a:rPr lang="ru-RU" dirty="0" smtClean="0"/>
              <a:t>. </a:t>
            </a:r>
            <a:r>
              <a:rPr lang="ru-RU" dirty="0" err="1" smtClean="0"/>
              <a:t>Эмлашга</a:t>
            </a:r>
            <a:r>
              <a:rPr lang="ru-RU" dirty="0" smtClean="0"/>
              <a:t>, </a:t>
            </a:r>
            <a:r>
              <a:rPr lang="ru-RU" dirty="0" err="1" smtClean="0"/>
              <a:t>стоматологик</a:t>
            </a:r>
            <a:r>
              <a:rPr lang="ru-RU" dirty="0" smtClean="0"/>
              <a:t> </a:t>
            </a:r>
            <a:r>
              <a:rPr lang="ru-RU" dirty="0" err="1" smtClean="0"/>
              <a:t>хизмат</a:t>
            </a:r>
            <a:r>
              <a:rPr lang="ru-RU" dirty="0" smtClean="0"/>
              <a:t> </a:t>
            </a:r>
            <a:r>
              <a:rPr lang="ru-RU" dirty="0" err="1" smtClean="0"/>
              <a:t>ва</a:t>
            </a:r>
            <a:r>
              <a:rPr lang="ru-RU" dirty="0" smtClean="0"/>
              <a:t> </a:t>
            </a:r>
            <a:r>
              <a:rPr lang="ru-RU" dirty="0" err="1" smtClean="0"/>
              <a:t>бошкаларга</a:t>
            </a:r>
            <a:r>
              <a:rPr lang="ru-RU" dirty="0" smtClean="0"/>
              <a:t> </a:t>
            </a:r>
            <a:r>
              <a:rPr lang="ru-RU" dirty="0" err="1" smtClean="0"/>
              <a:t>дуч</a:t>
            </a:r>
            <a:r>
              <a:rPr lang="ru-RU" dirty="0" smtClean="0"/>
              <a:t> </a:t>
            </a:r>
            <a:r>
              <a:rPr lang="ru-RU" dirty="0" err="1" smtClean="0"/>
              <a:t>келишади</a:t>
            </a:r>
            <a:r>
              <a:rPr lang="ru-RU" dirty="0" smtClean="0"/>
              <a:t>. </a:t>
            </a:r>
          </a:p>
          <a:p>
            <a:r>
              <a:rPr lang="ru-RU" dirty="0" err="1" smtClean="0"/>
              <a:t>Маркетингнинг</a:t>
            </a:r>
            <a:r>
              <a:rPr lang="ru-RU" dirty="0" smtClean="0"/>
              <a:t> </a:t>
            </a:r>
            <a:r>
              <a:rPr lang="ru-RU" dirty="0" err="1" smtClean="0"/>
              <a:t>асосий</a:t>
            </a:r>
            <a:r>
              <a:rPr lang="ru-RU" dirty="0" smtClean="0"/>
              <a:t> </a:t>
            </a:r>
            <a:r>
              <a:rPr lang="ru-RU" dirty="0" err="1" smtClean="0"/>
              <a:t>вазифаси</a:t>
            </a:r>
            <a:r>
              <a:rPr lang="ru-RU" dirty="0" smtClean="0"/>
              <a:t> - </a:t>
            </a:r>
            <a:r>
              <a:rPr lang="ru-RU" dirty="0" err="1" smtClean="0"/>
              <a:t>тиббий</a:t>
            </a:r>
            <a:r>
              <a:rPr lang="ru-RU" dirty="0" smtClean="0"/>
              <a:t> </a:t>
            </a:r>
            <a:r>
              <a:rPr lang="ru-RU" dirty="0" err="1" smtClean="0"/>
              <a:t>хизмат</a:t>
            </a:r>
            <a:r>
              <a:rPr lang="ru-RU" dirty="0" smtClean="0"/>
              <a:t>(товар)га </a:t>
            </a:r>
            <a:r>
              <a:rPr lang="ru-RU" dirty="0" err="1" smtClean="0"/>
              <a:t>бозор</a:t>
            </a:r>
            <a:r>
              <a:rPr lang="ru-RU" dirty="0" smtClean="0"/>
              <a:t> </a:t>
            </a:r>
            <a:r>
              <a:rPr lang="ru-RU" dirty="0" err="1" smtClean="0"/>
              <a:t>салбий</a:t>
            </a:r>
            <a:r>
              <a:rPr lang="ru-RU" dirty="0" smtClean="0"/>
              <a:t> </a:t>
            </a:r>
            <a:r>
              <a:rPr lang="ru-RU" dirty="0" err="1" smtClean="0"/>
              <a:t>талаб</a:t>
            </a:r>
            <a:r>
              <a:rPr lang="ru-RU" dirty="0" smtClean="0"/>
              <a:t> </a:t>
            </a:r>
            <a:r>
              <a:rPr lang="ru-RU" dirty="0" err="1" smtClean="0"/>
              <a:t>куяётганлигини</a:t>
            </a:r>
            <a:r>
              <a:rPr lang="ru-RU" dirty="0" smtClean="0"/>
              <a:t> </a:t>
            </a:r>
            <a:r>
              <a:rPr lang="ru-RU" dirty="0" err="1" smtClean="0"/>
              <a:t>чукуррок</a:t>
            </a:r>
            <a:r>
              <a:rPr lang="ru-RU" dirty="0" smtClean="0"/>
              <a:t> </a:t>
            </a:r>
            <a:r>
              <a:rPr lang="ru-RU" dirty="0" err="1" smtClean="0"/>
              <a:t>тахлил</a:t>
            </a:r>
            <a:r>
              <a:rPr lang="ru-RU" dirty="0" smtClean="0"/>
              <a:t> </a:t>
            </a:r>
            <a:r>
              <a:rPr lang="ru-RU" dirty="0" err="1" smtClean="0"/>
              <a:t>килиш</a:t>
            </a:r>
            <a:r>
              <a:rPr lang="ru-RU" dirty="0" smtClean="0"/>
              <a:t> </a:t>
            </a:r>
            <a:r>
              <a:rPr lang="ru-RU" dirty="0" err="1" smtClean="0"/>
              <a:t>ва</a:t>
            </a:r>
            <a:r>
              <a:rPr lang="ru-RU" dirty="0" smtClean="0"/>
              <a:t> </a:t>
            </a:r>
            <a:r>
              <a:rPr lang="ru-RU" dirty="0" err="1" smtClean="0"/>
              <a:t>агарда</a:t>
            </a:r>
            <a:r>
              <a:rPr lang="ru-RU" dirty="0" smtClean="0"/>
              <a:t> </a:t>
            </a:r>
            <a:r>
              <a:rPr lang="ru-RU" dirty="0" err="1" smtClean="0"/>
              <a:t>лозим</a:t>
            </a:r>
            <a:r>
              <a:rPr lang="ru-RU" dirty="0" smtClean="0"/>
              <a:t> </a:t>
            </a:r>
            <a:r>
              <a:rPr lang="ru-RU" dirty="0" err="1" smtClean="0"/>
              <a:t>булса</a:t>
            </a:r>
            <a:r>
              <a:rPr lang="ru-RU" dirty="0" smtClean="0"/>
              <a:t>, </a:t>
            </a:r>
            <a:r>
              <a:rPr lang="ru-RU" dirty="0" err="1" smtClean="0"/>
              <a:t>ишлаб</a:t>
            </a:r>
            <a:r>
              <a:rPr lang="ru-RU" dirty="0" smtClean="0"/>
              <a:t> </a:t>
            </a:r>
            <a:r>
              <a:rPr lang="ru-RU" dirty="0" err="1" smtClean="0"/>
              <a:t>чикарилаётган</a:t>
            </a:r>
            <a:r>
              <a:rPr lang="ru-RU" dirty="0" smtClean="0"/>
              <a:t> </a:t>
            </a:r>
            <a:r>
              <a:rPr lang="ru-RU" dirty="0" err="1" smtClean="0"/>
              <a:t>хизмат</a:t>
            </a:r>
            <a:r>
              <a:rPr lang="ru-RU" dirty="0" smtClean="0"/>
              <a:t>(товар)</a:t>
            </a:r>
            <a:r>
              <a:rPr lang="ru-RU" dirty="0" err="1" smtClean="0"/>
              <a:t>ларни</a:t>
            </a:r>
            <a:r>
              <a:rPr lang="ru-RU" dirty="0" smtClean="0"/>
              <a:t> </a:t>
            </a:r>
            <a:r>
              <a:rPr lang="ru-RU" dirty="0" err="1" smtClean="0"/>
              <a:t>керакли</a:t>
            </a:r>
            <a:r>
              <a:rPr lang="ru-RU" dirty="0" smtClean="0"/>
              <a:t> </a:t>
            </a:r>
            <a:r>
              <a:rPr lang="ru-RU" dirty="0" err="1" smtClean="0"/>
              <a:t>томонларига</a:t>
            </a:r>
            <a:r>
              <a:rPr lang="ru-RU" dirty="0" smtClean="0"/>
              <a:t> </a:t>
            </a:r>
            <a:r>
              <a:rPr lang="ru-RU" dirty="0" err="1" smtClean="0"/>
              <a:t>тегишли</a:t>
            </a:r>
            <a:r>
              <a:rPr lang="ru-RU" dirty="0" smtClean="0"/>
              <a:t> </a:t>
            </a:r>
            <a:r>
              <a:rPr lang="ru-RU" dirty="0" err="1" smtClean="0"/>
              <a:t>узгартиришлар</a:t>
            </a:r>
            <a:r>
              <a:rPr lang="ru-RU" dirty="0" smtClean="0"/>
              <a:t> </a:t>
            </a:r>
            <a:r>
              <a:rPr lang="ru-RU" dirty="0" err="1" smtClean="0"/>
              <a:t>киритиб</a:t>
            </a:r>
            <a:r>
              <a:rPr lang="ru-RU" dirty="0" smtClean="0"/>
              <a:t> негатив </a:t>
            </a:r>
            <a:r>
              <a:rPr lang="ru-RU" dirty="0" err="1" smtClean="0"/>
              <a:t>холатни</a:t>
            </a:r>
            <a:r>
              <a:rPr lang="ru-RU" dirty="0" smtClean="0"/>
              <a:t> </a:t>
            </a:r>
            <a:r>
              <a:rPr lang="ru-RU" dirty="0" err="1" smtClean="0"/>
              <a:t>яхшилаш</a:t>
            </a:r>
            <a:r>
              <a:rPr lang="ru-RU" dirty="0" smtClean="0"/>
              <a:t>, </a:t>
            </a:r>
            <a:r>
              <a:rPr lang="ru-RU" dirty="0" err="1" smtClean="0"/>
              <a:t>нархни</a:t>
            </a:r>
            <a:r>
              <a:rPr lang="ru-RU" dirty="0" smtClean="0"/>
              <a:t> </a:t>
            </a:r>
            <a:r>
              <a:rPr lang="ru-RU" dirty="0" err="1" smtClean="0"/>
              <a:t>тушириш</a:t>
            </a:r>
            <a:r>
              <a:rPr lang="ru-RU" dirty="0" smtClean="0"/>
              <a:t> </a:t>
            </a:r>
            <a:r>
              <a:rPr lang="ru-RU" dirty="0" err="1" smtClean="0"/>
              <a:t>ва</a:t>
            </a:r>
            <a:r>
              <a:rPr lang="ru-RU" dirty="0" smtClean="0"/>
              <a:t> </a:t>
            </a:r>
            <a:r>
              <a:rPr lang="ru-RU" dirty="0" err="1" smtClean="0"/>
              <a:t>рагбатлантиришни</a:t>
            </a:r>
            <a:r>
              <a:rPr lang="ru-RU" dirty="0" smtClean="0"/>
              <a:t> </a:t>
            </a:r>
            <a:r>
              <a:rPr lang="ru-RU" dirty="0" err="1" smtClean="0"/>
              <a:t>янада</a:t>
            </a:r>
            <a:r>
              <a:rPr lang="ru-RU" dirty="0" smtClean="0"/>
              <a:t> </a:t>
            </a:r>
            <a:r>
              <a:rPr lang="ru-RU" dirty="0" err="1" smtClean="0"/>
              <a:t>кучайтириш</a:t>
            </a:r>
            <a:r>
              <a:rPr lang="ru-RU" dirty="0" smtClean="0"/>
              <a:t> </a:t>
            </a:r>
            <a:r>
              <a:rPr lang="ru-RU" dirty="0" err="1" smtClean="0"/>
              <a:t>эвазига</a:t>
            </a:r>
            <a:r>
              <a:rPr lang="ru-RU" dirty="0" smtClean="0"/>
              <a:t> </a:t>
            </a:r>
            <a:r>
              <a:rPr lang="ru-RU" dirty="0" err="1" smtClean="0"/>
              <a:t>бозорнинг</a:t>
            </a:r>
            <a:r>
              <a:rPr lang="ru-RU" dirty="0" smtClean="0"/>
              <a:t> </a:t>
            </a:r>
            <a:r>
              <a:rPr lang="ru-RU" dirty="0" err="1" smtClean="0"/>
              <a:t>салбий</a:t>
            </a:r>
            <a:r>
              <a:rPr lang="ru-RU" dirty="0" smtClean="0"/>
              <a:t> </a:t>
            </a:r>
            <a:r>
              <a:rPr lang="ru-RU" dirty="0" err="1" smtClean="0"/>
              <a:t>таъсирларини</a:t>
            </a:r>
            <a:r>
              <a:rPr lang="ru-RU" dirty="0" smtClean="0"/>
              <a:t> </a:t>
            </a:r>
            <a:r>
              <a:rPr lang="ru-RU" dirty="0" err="1" smtClean="0"/>
              <a:t>камайтириш</a:t>
            </a:r>
            <a:r>
              <a:rPr lang="ru-RU" dirty="0" smtClean="0"/>
              <a:t>. </a:t>
            </a:r>
            <a:r>
              <a:rPr lang="ru-RU" dirty="0" err="1" smtClean="0"/>
              <a:t>Бу</a:t>
            </a:r>
            <a:r>
              <a:rPr lang="ru-RU" dirty="0" smtClean="0"/>
              <a:t> </a:t>
            </a:r>
            <a:r>
              <a:rPr lang="ru-RU" b="1" dirty="0" err="1" smtClean="0"/>
              <a:t>конверсион</a:t>
            </a:r>
            <a:r>
              <a:rPr lang="ru-RU" b="1" dirty="0" smtClean="0"/>
              <a:t> маркетинг </a:t>
            </a:r>
            <a:r>
              <a:rPr lang="ru-RU" dirty="0" err="1" smtClean="0"/>
              <a:t>деб</a:t>
            </a:r>
            <a:r>
              <a:rPr lang="ru-RU" dirty="0" smtClean="0"/>
              <a:t> </a:t>
            </a:r>
            <a:r>
              <a:rPr lang="ru-RU" dirty="0" err="1" smtClean="0"/>
              <a:t>юритилади</a:t>
            </a:r>
            <a:r>
              <a:rPr lang="ru-RU" dirty="0" smtClean="0"/>
              <a:t>.</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r>
              <a:rPr lang="ru-RU" dirty="0" smtClean="0"/>
              <a:t>2.	</a:t>
            </a:r>
            <a:r>
              <a:rPr lang="ru-RU" dirty="0" err="1" smtClean="0"/>
              <a:t>Талабни</a:t>
            </a:r>
            <a:r>
              <a:rPr lang="ru-RU" dirty="0" smtClean="0"/>
              <a:t> </a:t>
            </a:r>
            <a:r>
              <a:rPr lang="ru-RU" dirty="0" err="1" smtClean="0"/>
              <a:t>йуклиги</a:t>
            </a:r>
            <a:r>
              <a:rPr lang="ru-RU" dirty="0" smtClean="0"/>
              <a:t>.</a:t>
            </a:r>
          </a:p>
          <a:p>
            <a:r>
              <a:rPr lang="ru-RU" dirty="0" smtClean="0"/>
              <a:t>Ахолии </a:t>
            </a:r>
            <a:r>
              <a:rPr lang="ru-RU" dirty="0" err="1" smtClean="0"/>
              <a:t>айрим</a:t>
            </a:r>
            <a:r>
              <a:rPr lang="ru-RU" dirty="0" smtClean="0"/>
              <a:t> </a:t>
            </a:r>
            <a:r>
              <a:rPr lang="ru-RU" dirty="0" err="1" smtClean="0"/>
              <a:t>хизматларни</a:t>
            </a:r>
            <a:r>
              <a:rPr lang="ru-RU" dirty="0" smtClean="0"/>
              <a:t> кабул </a:t>
            </a:r>
            <a:r>
              <a:rPr lang="ru-RU" dirty="0" err="1" smtClean="0"/>
              <a:t>килишга</a:t>
            </a:r>
            <a:r>
              <a:rPr lang="ru-RU" dirty="0" smtClean="0"/>
              <a:t> </a:t>
            </a:r>
            <a:r>
              <a:rPr lang="ru-RU" dirty="0" err="1" smtClean="0"/>
              <a:t>кизикиши</a:t>
            </a:r>
            <a:r>
              <a:rPr lang="ru-RU" dirty="0" smtClean="0"/>
              <a:t> </a:t>
            </a:r>
            <a:r>
              <a:rPr lang="ru-RU" dirty="0" err="1" smtClean="0"/>
              <a:t>йуклиги</a:t>
            </a:r>
            <a:r>
              <a:rPr lang="ru-RU" dirty="0" smtClean="0"/>
              <a:t> </a:t>
            </a:r>
            <a:r>
              <a:rPr lang="ru-RU" dirty="0" err="1" smtClean="0"/>
              <a:t>ёки</a:t>
            </a:r>
            <a:r>
              <a:rPr lang="ru-RU" dirty="0" smtClean="0"/>
              <a:t> </a:t>
            </a:r>
            <a:r>
              <a:rPr lang="ru-RU" dirty="0" err="1" smtClean="0"/>
              <a:t>уларга</a:t>
            </a:r>
            <a:r>
              <a:rPr lang="ru-RU" dirty="0" smtClean="0"/>
              <a:t> </a:t>
            </a:r>
            <a:r>
              <a:rPr lang="ru-RU" dirty="0" err="1" smtClean="0"/>
              <a:t>нисбатан</a:t>
            </a:r>
            <a:r>
              <a:rPr lang="ru-RU" dirty="0" smtClean="0"/>
              <a:t> </a:t>
            </a:r>
            <a:r>
              <a:rPr lang="ru-RU" dirty="0" err="1" smtClean="0"/>
              <a:t>хайрихохлиги</a:t>
            </a:r>
            <a:r>
              <a:rPr lang="ru-RU" dirty="0" smtClean="0"/>
              <a:t>. </a:t>
            </a:r>
            <a:r>
              <a:rPr lang="ru-RU" dirty="0" err="1" smtClean="0"/>
              <a:t>Маркетиннгнинг</a:t>
            </a:r>
            <a:r>
              <a:rPr lang="ru-RU" dirty="0" smtClean="0"/>
              <a:t> </a:t>
            </a:r>
            <a:r>
              <a:rPr lang="ru-RU" dirty="0" err="1" smtClean="0"/>
              <a:t>асосий</a:t>
            </a:r>
            <a:r>
              <a:rPr lang="ru-RU" dirty="0" smtClean="0"/>
              <a:t> </a:t>
            </a:r>
            <a:r>
              <a:rPr lang="ru-RU" dirty="0" err="1" smtClean="0"/>
              <a:t>вазифаси</a:t>
            </a:r>
            <a:r>
              <a:rPr lang="ru-RU" dirty="0" smtClean="0"/>
              <a:t> </a:t>
            </a:r>
            <a:r>
              <a:rPr lang="ru-RU" dirty="0" err="1" smtClean="0"/>
              <a:t>мана</a:t>
            </a:r>
            <a:r>
              <a:rPr lang="ru-RU" dirty="0" smtClean="0"/>
              <a:t> </a:t>
            </a:r>
            <a:r>
              <a:rPr lang="ru-RU" dirty="0" err="1" smtClean="0"/>
              <a:t>шундай</a:t>
            </a:r>
            <a:r>
              <a:rPr lang="ru-RU" dirty="0" smtClean="0"/>
              <a:t> </a:t>
            </a:r>
            <a:r>
              <a:rPr lang="ru-RU" dirty="0" err="1" smtClean="0"/>
              <a:t>салбий</a:t>
            </a:r>
            <a:r>
              <a:rPr lang="ru-RU" dirty="0" smtClean="0"/>
              <a:t> </a:t>
            </a:r>
            <a:r>
              <a:rPr lang="ru-RU" dirty="0" err="1" smtClean="0"/>
              <a:t>омилларни</a:t>
            </a:r>
            <a:r>
              <a:rPr lang="ru-RU" dirty="0" smtClean="0"/>
              <a:t> </a:t>
            </a:r>
            <a:r>
              <a:rPr lang="ru-RU" dirty="0" err="1" smtClean="0"/>
              <a:t>ижобийга</a:t>
            </a:r>
            <a:r>
              <a:rPr lang="ru-RU" dirty="0" smtClean="0"/>
              <a:t> </a:t>
            </a:r>
            <a:r>
              <a:rPr lang="ru-RU" dirty="0" err="1" smtClean="0"/>
              <a:t>айлантириш</a:t>
            </a:r>
            <a:r>
              <a:rPr lang="ru-RU" dirty="0" smtClean="0"/>
              <a:t> </a:t>
            </a:r>
            <a:r>
              <a:rPr lang="ru-RU" dirty="0" err="1" smtClean="0"/>
              <a:t>оркали</a:t>
            </a:r>
            <a:r>
              <a:rPr lang="ru-RU" dirty="0" smtClean="0"/>
              <a:t>, </a:t>
            </a:r>
            <a:r>
              <a:rPr lang="ru-RU" dirty="0" err="1" smtClean="0"/>
              <a:t>хамда</a:t>
            </a:r>
            <a:r>
              <a:rPr lang="ru-RU" dirty="0" smtClean="0"/>
              <a:t> </a:t>
            </a:r>
            <a:r>
              <a:rPr lang="ru-RU" dirty="0" err="1" smtClean="0"/>
              <a:t>мижозларнинг</a:t>
            </a:r>
            <a:r>
              <a:rPr lang="ru-RU" dirty="0" smtClean="0"/>
              <a:t> </a:t>
            </a:r>
            <a:r>
              <a:rPr lang="ru-RU" dirty="0" err="1" smtClean="0"/>
              <a:t>кизикишидан</a:t>
            </a:r>
            <a:r>
              <a:rPr lang="ru-RU" dirty="0" smtClean="0"/>
              <a:t> </a:t>
            </a:r>
            <a:r>
              <a:rPr lang="ru-RU" dirty="0" err="1" smtClean="0"/>
              <a:t>ва</a:t>
            </a:r>
            <a:r>
              <a:rPr lang="ru-RU" dirty="0" smtClean="0"/>
              <a:t> </a:t>
            </a:r>
            <a:r>
              <a:rPr lang="ru-RU" dirty="0" err="1" smtClean="0"/>
              <a:t>эхтиёжидан</a:t>
            </a:r>
            <a:r>
              <a:rPr lang="ru-RU" dirty="0" smtClean="0"/>
              <a:t> </a:t>
            </a:r>
            <a:r>
              <a:rPr lang="ru-RU" dirty="0" err="1" smtClean="0"/>
              <a:t>келиб</a:t>
            </a:r>
            <a:r>
              <a:rPr lang="ru-RU" dirty="0" smtClean="0"/>
              <a:t> </a:t>
            </a:r>
            <a:r>
              <a:rPr lang="ru-RU" dirty="0" err="1" smtClean="0"/>
              <a:t>чиккан</a:t>
            </a:r>
            <a:r>
              <a:rPr lang="ru-RU" dirty="0" smtClean="0"/>
              <a:t> </a:t>
            </a:r>
            <a:r>
              <a:rPr lang="ru-RU" dirty="0" err="1" smtClean="0"/>
              <a:t>холда</a:t>
            </a:r>
            <a:r>
              <a:rPr lang="ru-RU" dirty="0" smtClean="0"/>
              <a:t> </a:t>
            </a:r>
            <a:r>
              <a:rPr lang="ru-RU" dirty="0" err="1" smtClean="0"/>
              <a:t>талабни</a:t>
            </a:r>
            <a:r>
              <a:rPr lang="ru-RU" dirty="0" smtClean="0"/>
              <a:t> </a:t>
            </a:r>
            <a:r>
              <a:rPr lang="ru-RU" dirty="0" err="1" smtClean="0"/>
              <a:t>кучайтириш</a:t>
            </a:r>
            <a:r>
              <a:rPr lang="ru-RU" dirty="0" smtClean="0"/>
              <a:t> </a:t>
            </a:r>
            <a:r>
              <a:rPr lang="ru-RU" dirty="0" err="1" smtClean="0"/>
              <a:t>ва</a:t>
            </a:r>
            <a:r>
              <a:rPr lang="ru-RU" dirty="0" smtClean="0"/>
              <a:t> </a:t>
            </a:r>
            <a:r>
              <a:rPr lang="ru-RU" dirty="0" err="1" smtClean="0"/>
              <a:t>катнашчиларни</a:t>
            </a:r>
            <a:r>
              <a:rPr lang="ru-RU" dirty="0" smtClean="0"/>
              <a:t> </a:t>
            </a:r>
            <a:r>
              <a:rPr lang="ru-RU" dirty="0" err="1" smtClean="0"/>
              <a:t>рагбатлантириш</a:t>
            </a:r>
            <a:r>
              <a:rPr lang="ru-RU" dirty="0" smtClean="0"/>
              <a:t>..</a:t>
            </a: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r>
              <a:rPr lang="ru-RU" b="1" dirty="0" smtClean="0"/>
              <a:t>3.	</a:t>
            </a:r>
            <a:r>
              <a:rPr lang="ru-RU" b="1" dirty="0" err="1" smtClean="0"/>
              <a:t>Яширин</a:t>
            </a:r>
            <a:r>
              <a:rPr lang="ru-RU" b="1" dirty="0" smtClean="0"/>
              <a:t> </a:t>
            </a:r>
            <a:r>
              <a:rPr lang="ru-RU" b="1" dirty="0" err="1" smtClean="0"/>
              <a:t>талаб</a:t>
            </a:r>
            <a:r>
              <a:rPr lang="ru-RU" b="1" dirty="0" smtClean="0"/>
              <a:t>. - </a:t>
            </a:r>
            <a:r>
              <a:rPr lang="ru-RU" dirty="0" err="1" smtClean="0"/>
              <a:t>Жуда</a:t>
            </a:r>
            <a:r>
              <a:rPr lang="ru-RU" dirty="0" smtClean="0"/>
              <a:t> </a:t>
            </a:r>
            <a:r>
              <a:rPr lang="ru-RU" dirty="0" err="1" smtClean="0"/>
              <a:t>куплаб</a:t>
            </a:r>
            <a:r>
              <a:rPr lang="ru-RU" dirty="0" smtClean="0"/>
              <a:t> </a:t>
            </a:r>
            <a:r>
              <a:rPr lang="ru-RU" dirty="0" err="1" smtClean="0"/>
              <a:t>истемолчилар</a:t>
            </a:r>
            <a:r>
              <a:rPr lang="ru-RU" dirty="0" smtClean="0"/>
              <a:t> </a:t>
            </a:r>
            <a:r>
              <a:rPr lang="ru-RU" dirty="0" err="1" smtClean="0"/>
              <a:t>бозордаги</a:t>
            </a:r>
            <a:r>
              <a:rPr lang="ru-RU" dirty="0" smtClean="0"/>
              <a:t> </a:t>
            </a:r>
            <a:r>
              <a:rPr lang="ru-RU" dirty="0" err="1" smtClean="0"/>
              <a:t>хизмат</a:t>
            </a:r>
            <a:r>
              <a:rPr lang="ru-RU" dirty="0" smtClean="0"/>
              <a:t>(товар)</a:t>
            </a:r>
            <a:r>
              <a:rPr lang="ru-RU" dirty="0" err="1" smtClean="0"/>
              <a:t>ларга</a:t>
            </a:r>
            <a:r>
              <a:rPr lang="ru-RU" dirty="0" smtClean="0"/>
              <a:t> уз </a:t>
            </a:r>
            <a:r>
              <a:rPr lang="ru-RU" dirty="0" err="1" smtClean="0"/>
              <a:t>эхтиёжларини</a:t>
            </a:r>
            <a:r>
              <a:rPr lang="ru-RU" dirty="0" smtClean="0"/>
              <a:t> </a:t>
            </a:r>
            <a:r>
              <a:rPr lang="ru-RU" dirty="0" err="1" smtClean="0"/>
              <a:t>кониктира</a:t>
            </a:r>
            <a:r>
              <a:rPr lang="ru-RU" dirty="0" smtClean="0"/>
              <a:t> </a:t>
            </a:r>
            <a:r>
              <a:rPr lang="ru-RU" dirty="0" err="1" smtClean="0"/>
              <a:t>олмасликлари</a:t>
            </a:r>
            <a:r>
              <a:rPr lang="ru-RU" dirty="0" smtClean="0"/>
              <a:t> </a:t>
            </a:r>
            <a:r>
              <a:rPr lang="ru-RU" dirty="0" err="1" smtClean="0"/>
              <a:t>мумкин</a:t>
            </a:r>
            <a:r>
              <a:rPr lang="ru-RU" dirty="0" smtClean="0"/>
              <a:t>(</a:t>
            </a:r>
            <a:r>
              <a:rPr lang="ru-RU" dirty="0" err="1" smtClean="0"/>
              <a:t>масалан</a:t>
            </a:r>
            <a:r>
              <a:rPr lang="ru-RU" dirty="0" smtClean="0"/>
              <a:t>, </a:t>
            </a:r>
            <a:r>
              <a:rPr lang="ru-RU" dirty="0" err="1" smtClean="0"/>
              <a:t>салбий</a:t>
            </a:r>
            <a:r>
              <a:rPr lang="ru-RU" dirty="0" smtClean="0"/>
              <a:t> </a:t>
            </a:r>
            <a:r>
              <a:rPr lang="ru-RU" dirty="0" err="1" smtClean="0"/>
              <a:t>таъсир</a:t>
            </a:r>
            <a:r>
              <a:rPr lang="ru-RU" dirty="0" smtClean="0"/>
              <a:t> </a:t>
            </a:r>
            <a:r>
              <a:rPr lang="ru-RU" dirty="0" err="1" smtClean="0"/>
              <a:t>этмайдиган</a:t>
            </a:r>
            <a:r>
              <a:rPr lang="ru-RU" dirty="0" smtClean="0"/>
              <a:t> </a:t>
            </a:r>
            <a:r>
              <a:rPr lang="ru-RU" dirty="0" err="1" smtClean="0"/>
              <a:t>сигаретлар</a:t>
            </a:r>
            <a:r>
              <a:rPr lang="ru-RU" dirty="0" smtClean="0"/>
              <a:t>). </a:t>
            </a:r>
            <a:r>
              <a:rPr lang="ru-RU" dirty="0" err="1" smtClean="0"/>
              <a:t>Маркетингнинг</a:t>
            </a:r>
            <a:r>
              <a:rPr lang="ru-RU" dirty="0" smtClean="0"/>
              <a:t> </a:t>
            </a:r>
            <a:r>
              <a:rPr lang="ru-RU" dirty="0" err="1" smtClean="0"/>
              <a:t>вазифаси</a:t>
            </a:r>
            <a:r>
              <a:rPr lang="ru-RU" dirty="0" smtClean="0"/>
              <a:t> - </a:t>
            </a:r>
            <a:r>
              <a:rPr lang="ru-RU" dirty="0" err="1" smtClean="0"/>
              <a:t>талабни</a:t>
            </a:r>
            <a:r>
              <a:rPr lang="ru-RU" dirty="0" smtClean="0"/>
              <a:t> </a:t>
            </a:r>
            <a:r>
              <a:rPr lang="ru-RU" dirty="0" err="1" smtClean="0"/>
              <a:t>кониктирадиган</a:t>
            </a:r>
            <a:r>
              <a:rPr lang="ru-RU" dirty="0" smtClean="0"/>
              <a:t> </a:t>
            </a:r>
            <a:r>
              <a:rPr lang="ru-RU" dirty="0" err="1" smtClean="0"/>
              <a:t>самарадор</a:t>
            </a:r>
            <a:r>
              <a:rPr lang="ru-RU" dirty="0" smtClean="0"/>
              <a:t> </a:t>
            </a:r>
            <a:r>
              <a:rPr lang="ru-RU" dirty="0" err="1" smtClean="0"/>
              <a:t>хизмат</a:t>
            </a:r>
            <a:r>
              <a:rPr lang="ru-RU" dirty="0" smtClean="0"/>
              <a:t>(товар)</a:t>
            </a:r>
            <a:r>
              <a:rPr lang="ru-RU" dirty="0" err="1" smtClean="0"/>
              <a:t>ларни</a:t>
            </a:r>
            <a:r>
              <a:rPr lang="ru-RU" dirty="0" smtClean="0"/>
              <a:t> реализация </a:t>
            </a:r>
            <a:r>
              <a:rPr lang="ru-RU" dirty="0" err="1" smtClean="0"/>
              <a:t>килиш</a:t>
            </a:r>
            <a:r>
              <a:rPr lang="ru-RU" dirty="0" smtClean="0"/>
              <a:t> </a:t>
            </a:r>
            <a:r>
              <a:rPr lang="ru-RU" dirty="0" err="1" smtClean="0"/>
              <a:t>учун</a:t>
            </a:r>
            <a:r>
              <a:rPr lang="ru-RU" dirty="0" smtClean="0"/>
              <a:t> </a:t>
            </a:r>
            <a:r>
              <a:rPr lang="ru-RU" dirty="0" err="1" smtClean="0"/>
              <a:t>топиш</a:t>
            </a:r>
            <a:r>
              <a:rPr lang="ru-RU" dirty="0" smtClean="0"/>
              <a:t> </a:t>
            </a:r>
            <a:r>
              <a:rPr lang="ru-RU" dirty="0" err="1" smtClean="0"/>
              <a:t>оркалии</a:t>
            </a:r>
            <a:r>
              <a:rPr lang="ru-RU" dirty="0" smtClean="0"/>
              <a:t> </a:t>
            </a:r>
            <a:r>
              <a:rPr lang="ru-RU" dirty="0" err="1" smtClean="0"/>
              <a:t>бозорнинг</a:t>
            </a:r>
            <a:r>
              <a:rPr lang="ru-RU" dirty="0" smtClean="0"/>
              <a:t> потенциал </a:t>
            </a:r>
            <a:r>
              <a:rPr lang="ru-RU" dirty="0" err="1" smtClean="0"/>
              <a:t>микдорини</a:t>
            </a:r>
            <a:r>
              <a:rPr lang="ru-RU" dirty="0" smtClean="0"/>
              <a:t> </a:t>
            </a:r>
            <a:r>
              <a:rPr lang="ru-RU" dirty="0" err="1" smtClean="0"/>
              <a:t>бахолаш</a:t>
            </a:r>
            <a:r>
              <a:rPr lang="ru-RU" dirty="0" smtClean="0"/>
              <a:t> </a:t>
            </a:r>
            <a:r>
              <a:rPr lang="ru-RU" dirty="0" err="1" smtClean="0"/>
              <a:t>хисобланади</a:t>
            </a:r>
            <a:r>
              <a:rPr lang="ru-RU" dirty="0" smtClean="0"/>
              <a:t>. </a:t>
            </a:r>
            <a:r>
              <a:rPr lang="ru-RU" dirty="0" err="1" smtClean="0"/>
              <a:t>Бунака</a:t>
            </a:r>
            <a:r>
              <a:rPr lang="ru-RU" dirty="0" smtClean="0"/>
              <a:t> </a:t>
            </a:r>
            <a:r>
              <a:rPr lang="ru-RU" dirty="0" err="1" smtClean="0"/>
              <a:t>хизматлар</a:t>
            </a:r>
            <a:r>
              <a:rPr lang="ru-RU" dirty="0" smtClean="0"/>
              <a:t> </a:t>
            </a:r>
            <a:r>
              <a:rPr lang="ru-RU" dirty="0" err="1" smtClean="0"/>
              <a:t>ДПМларидав</a:t>
            </a:r>
            <a:r>
              <a:rPr lang="ru-RU" dirty="0" smtClean="0"/>
              <a:t> </a:t>
            </a:r>
            <a:r>
              <a:rPr lang="ru-RU" dirty="0" err="1" smtClean="0"/>
              <a:t>пуллик</a:t>
            </a:r>
            <a:r>
              <a:rPr lang="ru-RU" dirty="0" smtClean="0"/>
              <a:t> </a:t>
            </a:r>
            <a:r>
              <a:rPr lang="ru-RU" dirty="0" err="1" smtClean="0"/>
              <a:t>хизматлар</a:t>
            </a:r>
            <a:r>
              <a:rPr lang="ru-RU" dirty="0" smtClean="0"/>
              <a:t> </a:t>
            </a:r>
            <a:r>
              <a:rPr lang="ru-RU" dirty="0" err="1" smtClean="0"/>
              <a:t>йули</a:t>
            </a:r>
            <a:r>
              <a:rPr lang="ru-RU" dirty="0" smtClean="0"/>
              <a:t> </a:t>
            </a:r>
            <a:r>
              <a:rPr lang="ru-RU" dirty="0" err="1" smtClean="0"/>
              <a:t>билан</a:t>
            </a:r>
            <a:r>
              <a:rPr lang="ru-RU" dirty="0" smtClean="0"/>
              <a:t> </a:t>
            </a:r>
            <a:r>
              <a:rPr lang="ru-RU" dirty="0" err="1" smtClean="0"/>
              <a:t>бажариладиган</a:t>
            </a:r>
            <a:r>
              <a:rPr lang="ru-RU" dirty="0" smtClean="0"/>
              <a:t> </a:t>
            </a:r>
            <a:r>
              <a:rPr lang="ru-RU" dirty="0" err="1" smtClean="0"/>
              <a:t>ишлар</a:t>
            </a:r>
            <a:r>
              <a:rPr lang="ru-RU" dirty="0" smtClean="0"/>
              <a:t> </a:t>
            </a:r>
            <a:r>
              <a:rPr lang="ru-RU" dirty="0" err="1" smtClean="0"/>
              <a:t>мажмуаси</a:t>
            </a:r>
            <a:r>
              <a:rPr lang="ru-RU" dirty="0" smtClean="0"/>
              <a:t> </a:t>
            </a:r>
            <a:r>
              <a:rPr lang="ru-RU" dirty="0" err="1" smtClean="0"/>
              <a:t>булиши</a:t>
            </a:r>
            <a:r>
              <a:rPr lang="ru-RU" dirty="0" smtClean="0"/>
              <a:t> </a:t>
            </a:r>
            <a:r>
              <a:rPr lang="ru-RU" dirty="0" err="1" smtClean="0"/>
              <a:t>мумкин</a:t>
            </a:r>
            <a:r>
              <a:rPr lang="ru-RU" dirty="0" smtClean="0"/>
              <a:t>.</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t>4.	</a:t>
            </a:r>
            <a:r>
              <a:rPr lang="ru-RU" b="1" dirty="0" err="1" smtClean="0"/>
              <a:t>Пасайиб</a:t>
            </a:r>
            <a:r>
              <a:rPr lang="ru-RU" b="1" dirty="0" smtClean="0"/>
              <a:t> </a:t>
            </a:r>
            <a:r>
              <a:rPr lang="ru-RU" b="1" dirty="0" err="1" smtClean="0"/>
              <a:t>борадиган</a:t>
            </a:r>
            <a:r>
              <a:rPr lang="ru-RU" b="1" dirty="0" smtClean="0"/>
              <a:t> </a:t>
            </a:r>
            <a:r>
              <a:rPr lang="ru-RU" b="1" dirty="0" err="1" smtClean="0"/>
              <a:t>талаб</a:t>
            </a:r>
            <a:r>
              <a:rPr lang="ru-RU" dirty="0" smtClean="0"/>
              <a:t>.</a:t>
            </a:r>
            <a:endParaRPr lang="ru-RU" dirty="0"/>
          </a:p>
        </p:txBody>
      </p:sp>
      <p:sp>
        <p:nvSpPr>
          <p:cNvPr id="3" name="Содержимое 2"/>
          <p:cNvSpPr>
            <a:spLocks noGrp="1"/>
          </p:cNvSpPr>
          <p:nvPr>
            <p:ph idx="1"/>
          </p:nvPr>
        </p:nvSpPr>
        <p:spPr/>
        <p:txBody>
          <a:bodyPr/>
          <a:lstStyle/>
          <a:p>
            <a:endParaRPr lang="ru-RU" dirty="0" smtClean="0"/>
          </a:p>
          <a:p>
            <a:r>
              <a:rPr lang="ru-RU" dirty="0" err="1" smtClean="0"/>
              <a:t>Маркетингнинг</a:t>
            </a:r>
            <a:r>
              <a:rPr lang="ru-RU" dirty="0" smtClean="0"/>
              <a:t> </a:t>
            </a:r>
            <a:r>
              <a:rPr lang="ru-RU" dirty="0" err="1" smtClean="0"/>
              <a:t>вазифаси</a:t>
            </a:r>
            <a:r>
              <a:rPr lang="ru-RU" dirty="0" smtClean="0"/>
              <a:t> - </a:t>
            </a:r>
            <a:r>
              <a:rPr lang="ru-RU" dirty="0" err="1" smtClean="0"/>
              <a:t>асосан</a:t>
            </a:r>
            <a:r>
              <a:rPr lang="ru-RU" dirty="0" smtClean="0"/>
              <a:t> </a:t>
            </a:r>
            <a:r>
              <a:rPr lang="ru-RU" dirty="0" err="1" smtClean="0"/>
              <a:t>талаблар</a:t>
            </a:r>
            <a:r>
              <a:rPr lang="ru-RU" dirty="0" smtClean="0"/>
              <a:t> </a:t>
            </a:r>
            <a:r>
              <a:rPr lang="ru-RU" dirty="0" err="1" smtClean="0"/>
              <a:t>тенденциясига</a:t>
            </a:r>
            <a:r>
              <a:rPr lang="ru-RU" dirty="0" smtClean="0"/>
              <a:t> </a:t>
            </a:r>
            <a:r>
              <a:rPr lang="ru-RU" dirty="0" err="1" smtClean="0"/>
              <a:t>караб</a:t>
            </a:r>
            <a:r>
              <a:rPr lang="ru-RU" dirty="0" smtClean="0"/>
              <a:t> </a:t>
            </a:r>
            <a:r>
              <a:rPr lang="ru-RU" dirty="0" err="1" smtClean="0"/>
              <a:t>хизматни</a:t>
            </a:r>
            <a:r>
              <a:rPr lang="ru-RU" dirty="0" smtClean="0"/>
              <a:t> </a:t>
            </a:r>
            <a:r>
              <a:rPr lang="ru-RU" dirty="0" err="1" smtClean="0"/>
              <a:t>яхшилаш</a:t>
            </a:r>
            <a:r>
              <a:rPr lang="ru-RU" dirty="0" smtClean="0"/>
              <a:t>, </a:t>
            </a:r>
            <a:r>
              <a:rPr lang="ru-RU" dirty="0" err="1" smtClean="0"/>
              <a:t>янгиларини</a:t>
            </a:r>
            <a:r>
              <a:rPr lang="ru-RU" dirty="0" smtClean="0"/>
              <a:t> </a:t>
            </a:r>
            <a:r>
              <a:rPr lang="ru-RU" dirty="0" err="1" smtClean="0"/>
              <a:t>ишлаб</a:t>
            </a:r>
            <a:r>
              <a:rPr lang="ru-RU" dirty="0" smtClean="0"/>
              <a:t> </a:t>
            </a:r>
            <a:r>
              <a:rPr lang="ru-RU" dirty="0" err="1" smtClean="0"/>
              <a:t>чикариш</a:t>
            </a:r>
            <a:r>
              <a:rPr lang="ru-RU" dirty="0" smtClean="0"/>
              <a:t> </a:t>
            </a:r>
            <a:r>
              <a:rPr lang="ru-RU" dirty="0" err="1" smtClean="0"/>
              <a:t>ва</a:t>
            </a:r>
            <a:r>
              <a:rPr lang="ru-RU" dirty="0" smtClean="0"/>
              <a:t> реализация </a:t>
            </a:r>
            <a:r>
              <a:rPr lang="ru-RU" dirty="0" err="1" smtClean="0"/>
              <a:t>учун</a:t>
            </a:r>
            <a:r>
              <a:rPr lang="ru-RU" dirty="0" smtClean="0"/>
              <a:t> </a:t>
            </a:r>
            <a:r>
              <a:rPr lang="ru-RU" dirty="0" err="1" smtClean="0"/>
              <a:t>янги</a:t>
            </a:r>
            <a:r>
              <a:rPr lang="ru-RU" dirty="0" smtClean="0"/>
              <a:t> </a:t>
            </a:r>
            <a:r>
              <a:rPr lang="ru-RU" dirty="0" err="1" smtClean="0"/>
              <a:t>бозорларни</a:t>
            </a:r>
            <a:r>
              <a:rPr lang="ru-RU" dirty="0" smtClean="0"/>
              <a:t> </a:t>
            </a:r>
            <a:r>
              <a:rPr lang="ru-RU" dirty="0" err="1" smtClean="0"/>
              <a:t>топиш</a:t>
            </a:r>
            <a:r>
              <a:rPr lang="ru-RU" dirty="0" smtClean="0"/>
              <a:t> </a:t>
            </a:r>
            <a:r>
              <a:rPr lang="ru-RU" dirty="0" err="1" smtClean="0"/>
              <a:t>хисобланади</a:t>
            </a:r>
            <a:r>
              <a:rPr lang="ru-RU" dirty="0" smtClean="0"/>
              <a:t>.</a:t>
            </a:r>
          </a:p>
          <a:p>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t>5.	</a:t>
            </a:r>
            <a:r>
              <a:rPr lang="ru-RU" b="1" dirty="0" err="1" smtClean="0"/>
              <a:t>Мунтазам</a:t>
            </a:r>
            <a:r>
              <a:rPr lang="ru-RU" b="1" dirty="0" smtClean="0"/>
              <a:t> </a:t>
            </a:r>
            <a:r>
              <a:rPr lang="ru-RU" b="1" dirty="0" err="1" smtClean="0"/>
              <a:t>булмаган</a:t>
            </a:r>
            <a:r>
              <a:rPr lang="ru-RU" b="1" dirty="0" smtClean="0"/>
              <a:t> </a:t>
            </a:r>
            <a:r>
              <a:rPr lang="ru-RU" b="1" dirty="0" err="1" smtClean="0"/>
              <a:t>талаб</a:t>
            </a:r>
            <a:endParaRPr lang="ru-RU" b="1" dirty="0"/>
          </a:p>
        </p:txBody>
      </p:sp>
      <p:sp>
        <p:nvSpPr>
          <p:cNvPr id="3" name="Содержимое 2"/>
          <p:cNvSpPr>
            <a:spLocks noGrp="1"/>
          </p:cNvSpPr>
          <p:nvPr>
            <p:ph idx="1"/>
          </p:nvPr>
        </p:nvSpPr>
        <p:spPr>
          <a:xfrm>
            <a:off x="428596" y="1643050"/>
            <a:ext cx="8229600" cy="4525963"/>
          </a:xfrm>
        </p:spPr>
        <p:txBody>
          <a:bodyPr>
            <a:normAutofit/>
          </a:bodyPr>
          <a:lstStyle/>
          <a:p>
            <a:r>
              <a:rPr lang="ru-RU" dirty="0" err="1" smtClean="0"/>
              <a:t>Фасл</a:t>
            </a:r>
            <a:r>
              <a:rPr lang="ru-RU" dirty="0" smtClean="0"/>
              <a:t> </a:t>
            </a:r>
            <a:r>
              <a:rPr lang="ru-RU" dirty="0" err="1" smtClean="0"/>
              <a:t>ва</a:t>
            </a:r>
            <a:r>
              <a:rPr lang="ru-RU" dirty="0" smtClean="0"/>
              <a:t> </a:t>
            </a:r>
            <a:r>
              <a:rPr lang="ru-RU" dirty="0" err="1" smtClean="0"/>
              <a:t>вактлар</a:t>
            </a:r>
            <a:r>
              <a:rPr lang="ru-RU" dirty="0" smtClean="0"/>
              <a:t> </a:t>
            </a:r>
            <a:r>
              <a:rPr lang="ru-RU" dirty="0" err="1" smtClean="0"/>
              <a:t>буйича</a:t>
            </a:r>
            <a:r>
              <a:rPr lang="ru-RU" dirty="0" smtClean="0"/>
              <a:t> </a:t>
            </a:r>
            <a:r>
              <a:rPr lang="ru-RU" dirty="0" err="1" smtClean="0"/>
              <a:t>талабни</a:t>
            </a:r>
            <a:r>
              <a:rPr lang="ru-RU" dirty="0" smtClean="0"/>
              <a:t> </a:t>
            </a:r>
            <a:r>
              <a:rPr lang="ru-RU" dirty="0" err="1" smtClean="0"/>
              <a:t>узгариши</a:t>
            </a:r>
            <a:r>
              <a:rPr lang="ru-RU" dirty="0" smtClean="0"/>
              <a:t>.</a:t>
            </a:r>
          </a:p>
          <a:p>
            <a:r>
              <a:rPr lang="ru-RU" dirty="0" err="1" smtClean="0"/>
              <a:t>Маркетингнинг</a:t>
            </a:r>
            <a:r>
              <a:rPr lang="ru-RU" dirty="0" smtClean="0"/>
              <a:t> </a:t>
            </a:r>
            <a:r>
              <a:rPr lang="ru-RU" dirty="0" err="1" smtClean="0"/>
              <a:t>вазифаси</a:t>
            </a:r>
            <a:r>
              <a:rPr lang="ru-RU" dirty="0" smtClean="0"/>
              <a:t> - </a:t>
            </a:r>
            <a:r>
              <a:rPr lang="ru-RU" dirty="0" err="1" smtClean="0"/>
              <a:t>мутахассисларнинг</a:t>
            </a:r>
            <a:r>
              <a:rPr lang="ru-RU" dirty="0" smtClean="0"/>
              <a:t> </a:t>
            </a:r>
            <a:r>
              <a:rPr lang="ru-RU" dirty="0" err="1" smtClean="0"/>
              <a:t>иш</a:t>
            </a:r>
            <a:r>
              <a:rPr lang="ru-RU" dirty="0" smtClean="0"/>
              <a:t> </a:t>
            </a:r>
            <a:r>
              <a:rPr lang="ru-RU" dirty="0" err="1" smtClean="0"/>
              <a:t>графикларни</a:t>
            </a:r>
            <a:r>
              <a:rPr lang="ru-RU" dirty="0" smtClean="0"/>
              <a:t> </a:t>
            </a:r>
            <a:r>
              <a:rPr lang="ru-RU" dirty="0" err="1" smtClean="0"/>
              <a:t>ахолига</a:t>
            </a:r>
            <a:r>
              <a:rPr lang="ru-RU" dirty="0" smtClean="0"/>
              <a:t> мое </a:t>
            </a:r>
            <a:r>
              <a:rPr lang="ru-RU" dirty="0" err="1" smtClean="0"/>
              <a:t>килиш</a:t>
            </a:r>
            <a:r>
              <a:rPr lang="ru-RU" dirty="0" smtClean="0"/>
              <a:t> </a:t>
            </a:r>
            <a:r>
              <a:rPr lang="ru-RU" dirty="0" err="1" smtClean="0"/>
              <a:t>ва</a:t>
            </a:r>
            <a:r>
              <a:rPr lang="ru-RU" dirty="0" smtClean="0"/>
              <a:t> </a:t>
            </a:r>
            <a:r>
              <a:rPr lang="ru-RU" dirty="0" err="1" smtClean="0"/>
              <a:t>талабларни</a:t>
            </a:r>
            <a:r>
              <a:rPr lang="ru-RU" dirty="0" smtClean="0"/>
              <a:t> </a:t>
            </a:r>
            <a:r>
              <a:rPr lang="ru-RU" dirty="0" err="1" smtClean="0"/>
              <a:t>вактларга</a:t>
            </a:r>
            <a:r>
              <a:rPr lang="ru-RU" dirty="0" smtClean="0"/>
              <a:t> </a:t>
            </a:r>
            <a:r>
              <a:rPr lang="ru-RU" dirty="0" err="1" smtClean="0"/>
              <a:t>нисбатан</a:t>
            </a:r>
            <a:r>
              <a:rPr lang="ru-RU" dirty="0" smtClean="0"/>
              <a:t> </a:t>
            </a:r>
            <a:r>
              <a:rPr lang="ru-RU" dirty="0" err="1" smtClean="0"/>
              <a:t>бир</a:t>
            </a:r>
            <a:r>
              <a:rPr lang="ru-RU" dirty="0" smtClean="0"/>
              <a:t> </a:t>
            </a:r>
            <a:r>
              <a:rPr lang="ru-RU" dirty="0" err="1" smtClean="0"/>
              <a:t>маромда</a:t>
            </a:r>
            <a:r>
              <a:rPr lang="ru-RU" dirty="0" smtClean="0"/>
              <a:t> </a:t>
            </a:r>
            <a:r>
              <a:rPr lang="ru-RU" dirty="0" err="1" smtClean="0"/>
              <a:t>таркатиш</a:t>
            </a:r>
            <a:r>
              <a:rPr lang="ru-RU" dirty="0" smtClean="0"/>
              <a:t> </a:t>
            </a:r>
            <a:r>
              <a:rPr lang="ru-RU" dirty="0" err="1" smtClean="0"/>
              <a:t>хисобига</a:t>
            </a:r>
            <a:r>
              <a:rPr lang="ru-RU" dirty="0" smtClean="0"/>
              <a:t> </a:t>
            </a:r>
            <a:r>
              <a:rPr lang="ru-RU" dirty="0" err="1" smtClean="0"/>
              <a:t>ечилади</a:t>
            </a:r>
            <a:r>
              <a:rPr lang="ru-RU" dirty="0" smtClean="0"/>
              <a:t>. </a:t>
            </a:r>
            <a:r>
              <a:rPr lang="ru-RU" dirty="0" err="1" smtClean="0"/>
              <a:t>Бу</a:t>
            </a:r>
            <a:r>
              <a:rPr lang="ru-RU" dirty="0" smtClean="0"/>
              <a:t> </a:t>
            </a:r>
            <a:r>
              <a:rPr lang="ru-RU" b="1" dirty="0" smtClean="0"/>
              <a:t>синхромаркетинг </a:t>
            </a:r>
            <a:r>
              <a:rPr lang="ru-RU" dirty="0" err="1" smtClean="0"/>
              <a:t>деб</a:t>
            </a:r>
            <a:r>
              <a:rPr lang="ru-RU" dirty="0" smtClean="0"/>
              <a:t> </a:t>
            </a:r>
            <a:r>
              <a:rPr lang="ru-RU" dirty="0" err="1" smtClean="0"/>
              <a:t>айтилади</a:t>
            </a:r>
            <a:r>
              <a:rPr lang="ru-RU" dirty="0" smtClean="0"/>
              <a:t>.</a:t>
            </a:r>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6.	</a:t>
            </a:r>
            <a:r>
              <a:rPr lang="ru-RU" dirty="0" err="1" smtClean="0"/>
              <a:t>Тулик</a:t>
            </a:r>
            <a:r>
              <a:rPr lang="ru-RU" dirty="0" smtClean="0"/>
              <a:t> </a:t>
            </a:r>
            <a:r>
              <a:rPr lang="ru-RU" dirty="0" err="1" smtClean="0"/>
              <a:t>талаб</a:t>
            </a:r>
            <a:endParaRPr lang="ru-RU" dirty="0"/>
          </a:p>
        </p:txBody>
      </p:sp>
      <p:sp>
        <p:nvSpPr>
          <p:cNvPr id="3" name="Содержимое 2"/>
          <p:cNvSpPr>
            <a:spLocks noGrp="1"/>
          </p:cNvSpPr>
          <p:nvPr>
            <p:ph idx="1"/>
          </p:nvPr>
        </p:nvSpPr>
        <p:spPr/>
        <p:txBody>
          <a:bodyPr>
            <a:normAutofit/>
          </a:bodyPr>
          <a:lstStyle/>
          <a:p>
            <a:r>
              <a:rPr lang="ru-RU" dirty="0" err="1" smtClean="0"/>
              <a:t>Маркетингнинг</a:t>
            </a:r>
            <a:r>
              <a:rPr lang="ru-RU" dirty="0" smtClean="0"/>
              <a:t> </a:t>
            </a:r>
            <a:r>
              <a:rPr lang="ru-RU" dirty="0" err="1" smtClean="0"/>
              <a:t>вазифаси</a:t>
            </a:r>
            <a:r>
              <a:rPr lang="ru-RU" dirty="0" smtClean="0"/>
              <a:t> - </a:t>
            </a:r>
            <a:r>
              <a:rPr lang="ru-RU" dirty="0" err="1" smtClean="0"/>
              <a:t>истемолчиларнинг</a:t>
            </a:r>
            <a:r>
              <a:rPr lang="ru-RU" dirty="0" smtClean="0"/>
              <a:t> </a:t>
            </a:r>
            <a:r>
              <a:rPr lang="ru-RU" dirty="0" err="1" smtClean="0"/>
              <a:t>таклифларини</a:t>
            </a:r>
            <a:r>
              <a:rPr lang="ru-RU" dirty="0" smtClean="0"/>
              <a:t> </a:t>
            </a:r>
            <a:r>
              <a:rPr lang="ru-RU" dirty="0" err="1" smtClean="0"/>
              <a:t>узгариши</a:t>
            </a:r>
            <a:r>
              <a:rPr lang="ru-RU" dirty="0" smtClean="0"/>
              <a:t> </a:t>
            </a:r>
            <a:r>
              <a:rPr lang="ru-RU" dirty="0" err="1" smtClean="0"/>
              <a:t>ва</a:t>
            </a:r>
            <a:r>
              <a:rPr lang="ru-RU" dirty="0" smtClean="0"/>
              <a:t> </a:t>
            </a:r>
            <a:r>
              <a:rPr lang="ru-RU" dirty="0" err="1" smtClean="0"/>
              <a:t>ракобатчиликни</a:t>
            </a:r>
            <a:r>
              <a:rPr lang="ru-RU" dirty="0" smtClean="0"/>
              <a:t> </a:t>
            </a:r>
            <a:r>
              <a:rPr lang="ru-RU" dirty="0" err="1" smtClean="0"/>
              <a:t>кескинлашувига</a:t>
            </a:r>
            <a:r>
              <a:rPr lang="ru-RU" dirty="0" smtClean="0"/>
              <a:t> </a:t>
            </a:r>
            <a:r>
              <a:rPr lang="ru-RU" dirty="0" err="1" smtClean="0"/>
              <a:t>карамасдан</a:t>
            </a:r>
            <a:r>
              <a:rPr lang="ru-RU" dirty="0" smtClean="0"/>
              <a:t> </a:t>
            </a:r>
            <a:r>
              <a:rPr lang="ru-RU" dirty="0" err="1" smtClean="0"/>
              <a:t>харакатдаги</a:t>
            </a:r>
            <a:r>
              <a:rPr lang="ru-RU" dirty="0" smtClean="0"/>
              <a:t> </a:t>
            </a:r>
            <a:r>
              <a:rPr lang="ru-RU" dirty="0" err="1" smtClean="0"/>
              <a:t>талаб</a:t>
            </a:r>
            <a:r>
              <a:rPr lang="ru-RU" dirty="0" smtClean="0"/>
              <a:t> </a:t>
            </a:r>
            <a:r>
              <a:rPr lang="ru-RU" dirty="0" err="1" smtClean="0"/>
              <a:t>даражасини</a:t>
            </a:r>
            <a:r>
              <a:rPr lang="ru-RU" dirty="0" smtClean="0"/>
              <a:t> </a:t>
            </a:r>
            <a:r>
              <a:rPr lang="ru-RU" dirty="0" err="1" smtClean="0"/>
              <a:t>саклаб</a:t>
            </a:r>
            <a:r>
              <a:rPr lang="ru-RU" dirty="0" smtClean="0"/>
              <a:t> </a:t>
            </a:r>
            <a:r>
              <a:rPr lang="ru-RU" dirty="0" err="1" smtClean="0"/>
              <a:t>колиш</a:t>
            </a:r>
            <a:r>
              <a:rPr lang="ru-RU" dirty="0" smtClean="0"/>
              <a:t> </a:t>
            </a:r>
            <a:r>
              <a:rPr lang="ru-RU" dirty="0" err="1" smtClean="0"/>
              <a:t>киради</a:t>
            </a:r>
            <a:r>
              <a:rPr lang="ru-RU" dirty="0" smtClean="0"/>
              <a:t>. </a:t>
            </a:r>
          </a:p>
          <a:p>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7.	</a:t>
            </a:r>
            <a:r>
              <a:rPr lang="ru-RU" dirty="0" err="1" smtClean="0"/>
              <a:t>Ута</a:t>
            </a:r>
            <a:r>
              <a:rPr lang="ru-RU" dirty="0" smtClean="0"/>
              <a:t> </a:t>
            </a:r>
            <a:r>
              <a:rPr lang="ru-RU" dirty="0" err="1" smtClean="0"/>
              <a:t>катта</a:t>
            </a:r>
            <a:r>
              <a:rPr lang="ru-RU" dirty="0" smtClean="0"/>
              <a:t> </a:t>
            </a:r>
            <a:r>
              <a:rPr lang="ru-RU" dirty="0" err="1" smtClean="0"/>
              <a:t>талаб</a:t>
            </a:r>
            <a:endParaRPr lang="ru-RU" dirty="0"/>
          </a:p>
        </p:txBody>
      </p:sp>
      <p:sp>
        <p:nvSpPr>
          <p:cNvPr id="3" name="Содержимое 2"/>
          <p:cNvSpPr>
            <a:spLocks noGrp="1"/>
          </p:cNvSpPr>
          <p:nvPr>
            <p:ph idx="1"/>
          </p:nvPr>
        </p:nvSpPr>
        <p:spPr/>
        <p:txBody>
          <a:bodyPr>
            <a:normAutofit fontScale="92500" lnSpcReduction="20000"/>
          </a:bodyPr>
          <a:lstStyle/>
          <a:p>
            <a:r>
              <a:rPr lang="ru-RU" dirty="0" err="1" smtClean="0"/>
              <a:t>Маркетингнинг</a:t>
            </a:r>
            <a:r>
              <a:rPr lang="ru-RU" dirty="0" smtClean="0"/>
              <a:t> </a:t>
            </a:r>
            <a:r>
              <a:rPr lang="ru-RU" dirty="0" err="1" smtClean="0"/>
              <a:t>вазифаси</a:t>
            </a:r>
            <a:r>
              <a:rPr lang="ru-RU" dirty="0" smtClean="0"/>
              <a:t>, </a:t>
            </a:r>
            <a:r>
              <a:rPr lang="ru-RU" dirty="0" err="1" smtClean="0"/>
              <a:t>ушбу</a:t>
            </a:r>
            <a:r>
              <a:rPr lang="ru-RU" dirty="0" smtClean="0"/>
              <a:t> </a:t>
            </a:r>
            <a:r>
              <a:rPr lang="ru-RU" dirty="0" err="1" smtClean="0"/>
              <a:t>холатда</a:t>
            </a:r>
            <a:r>
              <a:rPr lang="ru-RU" dirty="0" smtClean="0"/>
              <a:t> </a:t>
            </a:r>
            <a:r>
              <a:rPr lang="ru-RU" b="1" dirty="0" smtClean="0"/>
              <a:t>«демаркетинг» </a:t>
            </a:r>
            <a:r>
              <a:rPr lang="ru-RU" dirty="0" err="1" smtClean="0"/>
              <a:t>ходисаси</a:t>
            </a:r>
            <a:r>
              <a:rPr lang="ru-RU" dirty="0" smtClean="0"/>
              <a:t> </a:t>
            </a:r>
            <a:r>
              <a:rPr lang="ru-RU" dirty="0" err="1" smtClean="0"/>
              <a:t>деб</a:t>
            </a:r>
            <a:r>
              <a:rPr lang="ru-RU" dirty="0" smtClean="0"/>
              <a:t> </a:t>
            </a:r>
            <a:r>
              <a:rPr lang="ru-RU" dirty="0" err="1" smtClean="0"/>
              <a:t>юритилади</a:t>
            </a:r>
            <a:r>
              <a:rPr lang="ru-RU" dirty="0" smtClean="0"/>
              <a:t>, - бунда </a:t>
            </a:r>
            <a:r>
              <a:rPr lang="ru-RU" dirty="0" err="1" smtClean="0"/>
              <a:t>кушимча</a:t>
            </a:r>
            <a:r>
              <a:rPr lang="ru-RU" dirty="0" smtClean="0"/>
              <a:t> сервис </a:t>
            </a:r>
            <a:r>
              <a:rPr lang="ru-RU" dirty="0" err="1" smtClean="0"/>
              <a:t>хизматларини</a:t>
            </a:r>
            <a:r>
              <a:rPr lang="ru-RU" dirty="0" smtClean="0"/>
              <a:t> </a:t>
            </a:r>
            <a:r>
              <a:rPr lang="ru-RU" dirty="0" err="1" smtClean="0"/>
              <a:t>нархларини</a:t>
            </a:r>
            <a:r>
              <a:rPr lang="ru-RU" dirty="0" smtClean="0"/>
              <a:t> </a:t>
            </a:r>
            <a:r>
              <a:rPr lang="ru-RU" dirty="0" err="1" smtClean="0"/>
              <a:t>кутариш</a:t>
            </a:r>
            <a:r>
              <a:rPr lang="ru-RU" dirty="0" smtClean="0"/>
              <a:t>, </a:t>
            </a:r>
            <a:r>
              <a:rPr lang="ru-RU" dirty="0" err="1" smtClean="0"/>
              <a:t>янги</a:t>
            </a:r>
            <a:r>
              <a:rPr lang="ru-RU" dirty="0" smtClean="0"/>
              <a:t> </a:t>
            </a:r>
            <a:r>
              <a:rPr lang="ru-RU" dirty="0" err="1" smtClean="0"/>
              <a:t>тиббий</a:t>
            </a:r>
            <a:r>
              <a:rPr lang="ru-RU" dirty="0" smtClean="0"/>
              <a:t> </a:t>
            </a:r>
            <a:r>
              <a:rPr lang="ru-RU" dirty="0" err="1" smtClean="0"/>
              <a:t>хизмат</a:t>
            </a:r>
            <a:r>
              <a:rPr lang="ru-RU" dirty="0" smtClean="0"/>
              <a:t> </a:t>
            </a:r>
            <a:r>
              <a:rPr lang="ru-RU" dirty="0" err="1" smtClean="0"/>
              <a:t>турларини</a:t>
            </a:r>
            <a:r>
              <a:rPr lang="ru-RU" dirty="0" smtClean="0"/>
              <a:t>( </a:t>
            </a:r>
            <a:r>
              <a:rPr lang="ru-RU" dirty="0" err="1" smtClean="0"/>
              <a:t>кундузги</a:t>
            </a:r>
            <a:r>
              <a:rPr lang="ru-RU" dirty="0" smtClean="0"/>
              <a:t> стационар, </a:t>
            </a:r>
            <a:r>
              <a:rPr lang="ru-RU" dirty="0" err="1" smtClean="0"/>
              <a:t>уй</a:t>
            </a:r>
            <a:r>
              <a:rPr lang="ru-RU" dirty="0" smtClean="0"/>
              <a:t> </a:t>
            </a:r>
            <a:r>
              <a:rPr lang="ru-RU" dirty="0" err="1" smtClean="0"/>
              <a:t>стационарлари</a:t>
            </a:r>
            <a:r>
              <a:rPr lang="ru-RU" dirty="0" smtClean="0"/>
              <a:t> </a:t>
            </a:r>
            <a:r>
              <a:rPr lang="ru-RU" dirty="0" err="1" smtClean="0"/>
              <a:t>ва</a:t>
            </a:r>
            <a:r>
              <a:rPr lang="ru-RU" dirty="0" smtClean="0"/>
              <a:t> б.к.) </a:t>
            </a:r>
            <a:r>
              <a:rPr lang="ru-RU" dirty="0" err="1" smtClean="0"/>
              <a:t>жорий</a:t>
            </a:r>
            <a:r>
              <a:rPr lang="ru-RU" dirty="0" smtClean="0"/>
              <a:t> </a:t>
            </a:r>
            <a:r>
              <a:rPr lang="ru-RU" dirty="0" err="1" smtClean="0"/>
              <a:t>этиш</a:t>
            </a:r>
            <a:r>
              <a:rPr lang="ru-RU" dirty="0" smtClean="0"/>
              <a:t>, </a:t>
            </a:r>
            <a:r>
              <a:rPr lang="ru-RU" dirty="0" err="1" smtClean="0"/>
              <a:t>шифокорларга</a:t>
            </a:r>
            <a:r>
              <a:rPr lang="ru-RU" dirty="0" smtClean="0"/>
              <a:t> </a:t>
            </a:r>
            <a:r>
              <a:rPr lang="ru-RU" dirty="0" err="1" smtClean="0"/>
              <a:t>кушимча</a:t>
            </a:r>
            <a:r>
              <a:rPr lang="ru-RU" dirty="0" smtClean="0"/>
              <a:t> </a:t>
            </a:r>
            <a:r>
              <a:rPr lang="ru-RU" dirty="0" err="1" smtClean="0"/>
              <a:t>иш</a:t>
            </a:r>
            <a:r>
              <a:rPr lang="ru-RU" dirty="0" smtClean="0"/>
              <a:t> </a:t>
            </a:r>
            <a:r>
              <a:rPr lang="ru-RU" dirty="0" err="1" smtClean="0"/>
              <a:t>маошларини</a:t>
            </a:r>
            <a:r>
              <a:rPr lang="ru-RU" dirty="0" smtClean="0"/>
              <a:t> </a:t>
            </a:r>
            <a:r>
              <a:rPr lang="ru-RU" dirty="0" err="1" smtClean="0"/>
              <a:t>бериш</a:t>
            </a:r>
            <a:r>
              <a:rPr lang="ru-RU" dirty="0" smtClean="0"/>
              <a:t>, </a:t>
            </a:r>
            <a:r>
              <a:rPr lang="ru-RU" dirty="0" err="1" smtClean="0"/>
              <a:t>максимал</a:t>
            </a:r>
            <a:r>
              <a:rPr lang="ru-RU" dirty="0" smtClean="0"/>
              <a:t> </a:t>
            </a:r>
            <a:r>
              <a:rPr lang="ru-RU" dirty="0" err="1" smtClean="0"/>
              <a:t>талабга</a:t>
            </a:r>
            <a:r>
              <a:rPr lang="ru-RU" dirty="0" smtClean="0"/>
              <a:t> </a:t>
            </a:r>
            <a:r>
              <a:rPr lang="ru-RU" dirty="0" err="1" smtClean="0"/>
              <a:t>минимал</a:t>
            </a:r>
            <a:r>
              <a:rPr lang="ru-RU" dirty="0" smtClean="0"/>
              <a:t> </a:t>
            </a:r>
            <a:r>
              <a:rPr lang="ru-RU" dirty="0" err="1" smtClean="0"/>
              <a:t>мажбурий</a:t>
            </a:r>
            <a:r>
              <a:rPr lang="ru-RU" dirty="0" smtClean="0"/>
              <a:t> </a:t>
            </a:r>
            <a:r>
              <a:rPr lang="ru-RU" dirty="0" err="1" smtClean="0"/>
              <a:t>хизматларни</a:t>
            </a:r>
            <a:r>
              <a:rPr lang="ru-RU" dirty="0" smtClean="0"/>
              <a:t> </a:t>
            </a:r>
            <a:r>
              <a:rPr lang="ru-RU" dirty="0" err="1" smtClean="0"/>
              <a:t>курсатиш</a:t>
            </a:r>
            <a:r>
              <a:rPr lang="ru-RU" dirty="0" smtClean="0"/>
              <a:t>, </a:t>
            </a:r>
            <a:r>
              <a:rPr lang="ru-RU" dirty="0" err="1" smtClean="0"/>
              <a:t>бирламчи</a:t>
            </a:r>
            <a:r>
              <a:rPr lang="ru-RU" dirty="0" smtClean="0"/>
              <a:t> </a:t>
            </a:r>
            <a:r>
              <a:rPr lang="ru-RU" dirty="0" err="1" smtClean="0"/>
              <a:t>тиббий</a:t>
            </a:r>
            <a:r>
              <a:rPr lang="ru-RU" dirty="0" smtClean="0"/>
              <a:t> </a:t>
            </a:r>
            <a:r>
              <a:rPr lang="ru-RU" dirty="0" err="1" smtClean="0"/>
              <a:t>хужжатлар</a:t>
            </a:r>
            <a:r>
              <a:rPr lang="ru-RU" dirty="0" smtClean="0"/>
              <a:t> </a:t>
            </a:r>
            <a:r>
              <a:rPr lang="ru-RU" dirty="0" err="1" smtClean="0"/>
              <a:t>тулдиришга</a:t>
            </a:r>
            <a:r>
              <a:rPr lang="ru-RU" dirty="0" smtClean="0"/>
              <a:t> </a:t>
            </a:r>
            <a:r>
              <a:rPr lang="ru-RU" dirty="0" err="1" smtClean="0"/>
              <a:t>мижоз</a:t>
            </a:r>
            <a:r>
              <a:rPr lang="ru-RU" dirty="0" smtClean="0"/>
              <a:t> </a:t>
            </a:r>
            <a:r>
              <a:rPr lang="ru-RU" dirty="0" err="1" smtClean="0"/>
              <a:t>ва</a:t>
            </a:r>
            <a:r>
              <a:rPr lang="ru-RU" dirty="0" smtClean="0"/>
              <a:t> </a:t>
            </a:r>
            <a:r>
              <a:rPr lang="ru-RU" dirty="0" err="1" smtClean="0"/>
              <a:t>тиббий</a:t>
            </a:r>
            <a:r>
              <a:rPr lang="ru-RU" dirty="0" smtClean="0"/>
              <a:t> </a:t>
            </a:r>
            <a:r>
              <a:rPr lang="ru-RU" dirty="0" err="1" smtClean="0"/>
              <a:t>ходимларни</a:t>
            </a:r>
            <a:r>
              <a:rPr lang="ru-RU" dirty="0" smtClean="0"/>
              <a:t> </a:t>
            </a:r>
            <a:r>
              <a:rPr lang="ru-RU" dirty="0" err="1" smtClean="0"/>
              <a:t>жалб</a:t>
            </a:r>
            <a:r>
              <a:rPr lang="ru-RU" dirty="0" smtClean="0"/>
              <a:t> </a:t>
            </a:r>
            <a:r>
              <a:rPr lang="ru-RU" dirty="0" err="1" smtClean="0"/>
              <a:t>килиш</a:t>
            </a:r>
            <a:r>
              <a:rPr lang="ru-RU" dirty="0" smtClean="0"/>
              <a:t>, </a:t>
            </a:r>
            <a:r>
              <a:rPr lang="ru-RU" dirty="0" err="1" smtClean="0"/>
              <a:t>даволаш</a:t>
            </a:r>
            <a:r>
              <a:rPr lang="ru-RU" dirty="0" smtClean="0"/>
              <a:t> </a:t>
            </a:r>
            <a:r>
              <a:rPr lang="ru-RU" dirty="0" err="1" smtClean="0"/>
              <a:t>таътилларини</a:t>
            </a:r>
            <a:r>
              <a:rPr lang="ru-RU" dirty="0" smtClean="0"/>
              <a:t> </a:t>
            </a:r>
            <a:r>
              <a:rPr lang="ru-RU" dirty="0" err="1" smtClean="0"/>
              <a:t>бериш</a:t>
            </a:r>
            <a:r>
              <a:rPr lang="ru-RU" dirty="0" smtClean="0"/>
              <a:t> </a:t>
            </a:r>
            <a:r>
              <a:rPr lang="ru-RU" dirty="0" err="1" smtClean="0"/>
              <a:t>ва</a:t>
            </a:r>
            <a:r>
              <a:rPr lang="ru-RU" dirty="0" smtClean="0"/>
              <a:t> х.к. </a:t>
            </a:r>
            <a:r>
              <a:rPr lang="ru-RU" dirty="0" err="1" smtClean="0"/>
              <a:t>ишлар</a:t>
            </a:r>
            <a:r>
              <a:rPr lang="ru-RU" dirty="0" smtClean="0"/>
              <a:t> </a:t>
            </a:r>
            <a:r>
              <a:rPr lang="ru-RU" dirty="0" err="1" smtClean="0"/>
              <a:t>мажмуаси</a:t>
            </a:r>
            <a:r>
              <a:rPr lang="ru-RU" dirty="0" smtClean="0"/>
              <a:t> </a:t>
            </a:r>
            <a:r>
              <a:rPr lang="ru-RU" dirty="0" err="1" smtClean="0"/>
              <a:t>киради</a:t>
            </a:r>
            <a:r>
              <a:rPr lang="ru-RU" dirty="0" smtClean="0"/>
              <a:t>.</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8.	</a:t>
            </a:r>
            <a:r>
              <a:rPr lang="ru-RU" dirty="0" err="1" smtClean="0"/>
              <a:t>Рационал</a:t>
            </a:r>
            <a:r>
              <a:rPr lang="ru-RU" dirty="0" smtClean="0"/>
              <a:t> </a:t>
            </a:r>
            <a:r>
              <a:rPr lang="ru-RU" dirty="0" err="1" smtClean="0"/>
              <a:t>булмаган</a:t>
            </a:r>
            <a:r>
              <a:rPr lang="ru-RU" dirty="0" smtClean="0"/>
              <a:t> </a:t>
            </a:r>
            <a:r>
              <a:rPr lang="ru-RU" dirty="0" err="1" smtClean="0"/>
              <a:t>талаб</a:t>
            </a:r>
            <a:r>
              <a:rPr lang="ru-RU" dirty="0" smtClean="0"/>
              <a:t> </a:t>
            </a:r>
            <a:endParaRPr lang="ru-RU" dirty="0"/>
          </a:p>
        </p:txBody>
      </p:sp>
      <p:sp>
        <p:nvSpPr>
          <p:cNvPr id="3" name="Содержимое 2"/>
          <p:cNvSpPr>
            <a:spLocks noGrp="1"/>
          </p:cNvSpPr>
          <p:nvPr>
            <p:ph idx="1"/>
          </p:nvPr>
        </p:nvSpPr>
        <p:spPr/>
        <p:txBody>
          <a:bodyPr>
            <a:normAutofit/>
          </a:bodyPr>
          <a:lstStyle/>
          <a:p>
            <a:r>
              <a:rPr lang="ru-RU" dirty="0" err="1" smtClean="0"/>
              <a:t>Маркетингнинг</a:t>
            </a:r>
            <a:r>
              <a:rPr lang="ru-RU" dirty="0" smtClean="0"/>
              <a:t> </a:t>
            </a:r>
            <a:r>
              <a:rPr lang="ru-RU" dirty="0" err="1" smtClean="0"/>
              <a:t>вазифаси</a:t>
            </a:r>
            <a:r>
              <a:rPr lang="ru-RU" dirty="0" smtClean="0"/>
              <a:t> - </a:t>
            </a:r>
            <a:r>
              <a:rPr lang="ru-RU" dirty="0" err="1" smtClean="0"/>
              <a:t>мижозларни</a:t>
            </a:r>
            <a:r>
              <a:rPr lang="ru-RU" dirty="0" smtClean="0"/>
              <a:t> </a:t>
            </a:r>
            <a:r>
              <a:rPr lang="ru-RU" dirty="0" err="1" smtClean="0"/>
              <a:t>куркитадиган</a:t>
            </a:r>
            <a:r>
              <a:rPr lang="ru-RU" dirty="0" smtClean="0"/>
              <a:t> </a:t>
            </a:r>
            <a:r>
              <a:rPr lang="ru-RU" dirty="0" err="1" smtClean="0"/>
              <a:t>маълумотлар</a:t>
            </a:r>
            <a:r>
              <a:rPr lang="ru-RU" dirty="0" smtClean="0"/>
              <a:t> </a:t>
            </a:r>
            <a:r>
              <a:rPr lang="ru-RU" dirty="0" err="1" smtClean="0"/>
              <a:t>таркатиш</a:t>
            </a:r>
            <a:r>
              <a:rPr lang="ru-RU" dirty="0" smtClean="0"/>
              <a:t>, </a:t>
            </a:r>
            <a:r>
              <a:rPr lang="ru-RU" dirty="0" err="1" smtClean="0"/>
              <a:t>нархни</a:t>
            </a:r>
            <a:r>
              <a:rPr lang="ru-RU" dirty="0" smtClean="0"/>
              <a:t> </a:t>
            </a:r>
            <a:r>
              <a:rPr lang="ru-RU" dirty="0" err="1" smtClean="0"/>
              <a:t>кескин</a:t>
            </a:r>
            <a:r>
              <a:rPr lang="ru-RU" dirty="0" smtClean="0"/>
              <a:t> </a:t>
            </a:r>
            <a:r>
              <a:rPr lang="ru-RU" dirty="0" err="1" smtClean="0"/>
              <a:t>кутариш</a:t>
            </a:r>
            <a:r>
              <a:rPr lang="ru-RU" dirty="0" smtClean="0"/>
              <a:t> </a:t>
            </a:r>
            <a:r>
              <a:rPr lang="ru-RU" dirty="0" err="1" smtClean="0"/>
              <a:t>ва</a:t>
            </a:r>
            <a:r>
              <a:rPr lang="ru-RU" dirty="0" smtClean="0"/>
              <a:t> </a:t>
            </a:r>
            <a:r>
              <a:rPr lang="ru-RU" dirty="0" err="1" smtClean="0"/>
              <a:t>хизмат</a:t>
            </a:r>
            <a:r>
              <a:rPr lang="ru-RU" dirty="0" smtClean="0"/>
              <a:t> </a:t>
            </a:r>
            <a:r>
              <a:rPr lang="ru-RU" dirty="0" err="1" smtClean="0"/>
              <a:t>олишни</a:t>
            </a:r>
            <a:r>
              <a:rPr lang="ru-RU" dirty="0" smtClean="0"/>
              <a:t> </a:t>
            </a:r>
            <a:r>
              <a:rPr lang="ru-RU" dirty="0" err="1" smtClean="0"/>
              <a:t>кискартириш</a:t>
            </a:r>
            <a:r>
              <a:rPr lang="ru-RU" dirty="0" smtClean="0"/>
              <a:t> </a:t>
            </a:r>
            <a:r>
              <a:rPr lang="ru-RU" dirty="0" err="1" smtClean="0"/>
              <a:t>эвазига</a:t>
            </a:r>
            <a:r>
              <a:rPr lang="ru-RU" dirty="0" smtClean="0"/>
              <a:t> </a:t>
            </a:r>
            <a:r>
              <a:rPr lang="ru-RU" dirty="0" err="1" smtClean="0"/>
              <a:t>истемолчиларни</a:t>
            </a:r>
            <a:r>
              <a:rPr lang="ru-RU" dirty="0" smtClean="0"/>
              <a:t> </a:t>
            </a:r>
            <a:r>
              <a:rPr lang="ru-RU" dirty="0" err="1" smtClean="0"/>
              <a:t>кайси</a:t>
            </a:r>
            <a:r>
              <a:rPr lang="ru-RU" dirty="0" smtClean="0"/>
              <a:t> </a:t>
            </a:r>
            <a:r>
              <a:rPr lang="ru-RU" dirty="0" err="1" smtClean="0"/>
              <a:t>бир</a:t>
            </a:r>
            <a:r>
              <a:rPr lang="ru-RU" dirty="0" smtClean="0"/>
              <a:t> </a:t>
            </a:r>
            <a:r>
              <a:rPr lang="ru-RU" dirty="0" err="1" smtClean="0"/>
              <a:t>хизматдан</a:t>
            </a:r>
            <a:r>
              <a:rPr lang="ru-RU" dirty="0" smtClean="0"/>
              <a:t> воз </a:t>
            </a:r>
            <a:r>
              <a:rPr lang="ru-RU" dirty="0" err="1" smtClean="0"/>
              <a:t>кечишига</a:t>
            </a:r>
            <a:r>
              <a:rPr lang="ru-RU" dirty="0" smtClean="0"/>
              <a:t> </a:t>
            </a:r>
            <a:r>
              <a:rPr lang="ru-RU" dirty="0" err="1" smtClean="0"/>
              <a:t>куниктиришлар</a:t>
            </a:r>
            <a:r>
              <a:rPr lang="ru-RU" dirty="0" smtClean="0"/>
              <a:t> </a:t>
            </a:r>
            <a:r>
              <a:rPr lang="ru-RU" dirty="0" err="1" smtClean="0"/>
              <a:t>киради</a:t>
            </a:r>
            <a:r>
              <a:rPr lang="ru-RU" dirty="0" smtClean="0"/>
              <a:t>.</a:t>
            </a:r>
          </a:p>
          <a:p>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err="1" smtClean="0"/>
              <a:t>Бозорни</a:t>
            </a:r>
            <a:r>
              <a:rPr lang="ru-RU" dirty="0" smtClean="0"/>
              <a:t> </a:t>
            </a:r>
            <a:r>
              <a:rPr lang="ru-RU" dirty="0" err="1" smtClean="0"/>
              <a:t>сегментлаш</a:t>
            </a:r>
            <a:endParaRPr lang="ru-RU" dirty="0"/>
          </a:p>
        </p:txBody>
      </p:sp>
      <p:sp>
        <p:nvSpPr>
          <p:cNvPr id="3" name="Содержимое 2"/>
          <p:cNvSpPr>
            <a:spLocks noGrp="1"/>
          </p:cNvSpPr>
          <p:nvPr>
            <p:ph idx="1"/>
          </p:nvPr>
        </p:nvSpPr>
        <p:spPr/>
        <p:txBody>
          <a:bodyPr/>
          <a:lstStyle/>
          <a:p>
            <a:pPr algn="just"/>
            <a:r>
              <a:rPr lang="ru-RU" dirty="0" err="1" smtClean="0"/>
              <a:t>Бозорни</a:t>
            </a:r>
            <a:r>
              <a:rPr lang="ru-RU" dirty="0" smtClean="0"/>
              <a:t> </a:t>
            </a:r>
            <a:r>
              <a:rPr lang="ru-RU" dirty="0" err="1" smtClean="0"/>
              <a:t>сегментлаш</a:t>
            </a:r>
            <a:r>
              <a:rPr lang="ru-RU" dirty="0" smtClean="0"/>
              <a:t> - </a:t>
            </a:r>
            <a:r>
              <a:rPr lang="ru-RU" dirty="0" err="1" smtClean="0"/>
              <a:t>маркетингда</a:t>
            </a:r>
            <a:r>
              <a:rPr lang="ru-RU" dirty="0" smtClean="0"/>
              <a:t> </a:t>
            </a:r>
            <a:r>
              <a:rPr lang="ru-RU" dirty="0" err="1" smtClean="0"/>
              <a:t>ишлатиладиган</a:t>
            </a:r>
            <a:r>
              <a:rPr lang="ru-RU" dirty="0" smtClean="0"/>
              <a:t> термин </a:t>
            </a:r>
            <a:r>
              <a:rPr lang="ru-RU" dirty="0" err="1" smtClean="0"/>
              <a:t>хисобланади</a:t>
            </a:r>
            <a:r>
              <a:rPr lang="ru-RU" dirty="0" smtClean="0"/>
              <a:t>. </a:t>
            </a:r>
            <a:r>
              <a:rPr lang="ru-RU" dirty="0" err="1" smtClean="0"/>
              <a:t>Бу</a:t>
            </a:r>
            <a:r>
              <a:rPr lang="ru-RU" dirty="0" smtClean="0"/>
              <a:t> </a:t>
            </a:r>
            <a:r>
              <a:rPr lang="ru-RU" dirty="0" err="1" smtClean="0"/>
              <a:t>дегани</a:t>
            </a:r>
            <a:r>
              <a:rPr lang="ru-RU" dirty="0" smtClean="0"/>
              <a:t> </a:t>
            </a:r>
            <a:r>
              <a:rPr lang="ru-RU" dirty="0" err="1" smtClean="0"/>
              <a:t>бозорни</a:t>
            </a:r>
            <a:r>
              <a:rPr lang="ru-RU" dirty="0" smtClean="0"/>
              <a:t> </a:t>
            </a:r>
            <a:r>
              <a:rPr lang="ru-RU" dirty="0" err="1" smtClean="0"/>
              <a:t>тузувчи</a:t>
            </a:r>
            <a:r>
              <a:rPr lang="ru-RU" dirty="0" smtClean="0"/>
              <a:t> </a:t>
            </a:r>
            <a:r>
              <a:rPr lang="ru-RU" dirty="0" err="1" smtClean="0"/>
              <a:t>майда</a:t>
            </a:r>
            <a:r>
              <a:rPr lang="ru-RU" dirty="0" smtClean="0"/>
              <a:t> </a:t>
            </a:r>
            <a:r>
              <a:rPr lang="ru-RU" dirty="0" err="1" smtClean="0"/>
              <a:t>булакларга</a:t>
            </a:r>
            <a:r>
              <a:rPr lang="ru-RU" dirty="0" smtClean="0"/>
              <a:t> </a:t>
            </a:r>
            <a:r>
              <a:rPr lang="ru-RU" dirty="0" err="1" smtClean="0"/>
              <a:t>ажратиш</a:t>
            </a:r>
            <a:r>
              <a:rPr lang="ru-RU" dirty="0" smtClean="0"/>
              <a:t> </a:t>
            </a:r>
            <a:r>
              <a:rPr lang="ru-RU" dirty="0" err="1" smtClean="0"/>
              <a:t>демакдир</a:t>
            </a:r>
            <a:r>
              <a:rPr lang="ru-RU" dirty="0" smtClean="0"/>
              <a:t>. </a:t>
            </a:r>
            <a:r>
              <a:rPr lang="ru-RU" dirty="0" err="1" smtClean="0"/>
              <a:t>Бозорнинг</a:t>
            </a:r>
            <a:r>
              <a:rPr lang="ru-RU" dirty="0" smtClean="0"/>
              <a:t> </a:t>
            </a:r>
            <a:r>
              <a:rPr lang="ru-RU" dirty="0" err="1" smtClean="0"/>
              <a:t>турли</a:t>
            </a:r>
            <a:r>
              <a:rPr lang="ru-RU" dirty="0" smtClean="0"/>
              <a:t> </a:t>
            </a:r>
            <a:r>
              <a:rPr lang="ru-RU" dirty="0" err="1" smtClean="0"/>
              <a:t>жойлари</a:t>
            </a:r>
            <a:r>
              <a:rPr lang="ru-RU" dirty="0" smtClean="0"/>
              <a:t> </a:t>
            </a:r>
            <a:r>
              <a:rPr lang="ru-RU" dirty="0" err="1" smtClean="0"/>
              <a:t>бир</a:t>
            </a:r>
            <a:r>
              <a:rPr lang="ru-RU" dirty="0" smtClean="0"/>
              <a:t> хил </a:t>
            </a:r>
            <a:r>
              <a:rPr lang="ru-RU" dirty="0" err="1" smtClean="0"/>
              <a:t>меёерда</a:t>
            </a:r>
            <a:r>
              <a:rPr lang="ru-RU" dirty="0" smtClean="0"/>
              <a:t> </a:t>
            </a:r>
            <a:r>
              <a:rPr lang="ru-RU" dirty="0" err="1" smtClean="0"/>
              <a:t>булмаслиги</a:t>
            </a:r>
            <a:r>
              <a:rPr lang="ru-RU" dirty="0" smtClean="0"/>
              <a:t> </a:t>
            </a:r>
            <a:r>
              <a:rPr lang="ru-RU" dirty="0" err="1" smtClean="0"/>
              <a:t>мумкин</a:t>
            </a:r>
            <a:r>
              <a:rPr lang="ru-RU" dirty="0" smtClean="0"/>
              <a:t>.</a:t>
            </a:r>
          </a:p>
          <a:p>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Сегментлашнинг</a:t>
            </a:r>
            <a:r>
              <a:rPr lang="ru-RU" dirty="0" smtClean="0"/>
              <a:t> </a:t>
            </a:r>
            <a:r>
              <a:rPr lang="ru-RU" dirty="0" err="1" smtClean="0"/>
              <a:t>асосий</a:t>
            </a:r>
            <a:r>
              <a:rPr lang="ru-RU" dirty="0" smtClean="0"/>
              <a:t> </a:t>
            </a:r>
            <a:r>
              <a:rPr lang="ru-RU" dirty="0" err="1" smtClean="0"/>
              <a:t>максади</a:t>
            </a:r>
            <a:r>
              <a:rPr lang="ru-RU" dirty="0" smtClean="0"/>
              <a:t> </a:t>
            </a:r>
            <a:endParaRPr lang="ru-RU" dirty="0"/>
          </a:p>
        </p:txBody>
      </p:sp>
      <p:sp>
        <p:nvSpPr>
          <p:cNvPr id="3" name="Содержимое 2"/>
          <p:cNvSpPr>
            <a:spLocks noGrp="1"/>
          </p:cNvSpPr>
          <p:nvPr>
            <p:ph idx="1"/>
          </p:nvPr>
        </p:nvSpPr>
        <p:spPr/>
        <p:txBody>
          <a:bodyPr/>
          <a:lstStyle/>
          <a:p>
            <a:r>
              <a:rPr lang="ru-RU" dirty="0" err="1" smtClean="0"/>
              <a:t>ДПМмизнинг</a:t>
            </a:r>
            <a:r>
              <a:rPr lang="ru-RU" dirty="0" smtClean="0"/>
              <a:t> </a:t>
            </a:r>
            <a:r>
              <a:rPr lang="ru-RU" dirty="0" err="1" smtClean="0"/>
              <a:t>имкониятларини</a:t>
            </a:r>
            <a:r>
              <a:rPr lang="ru-RU" dirty="0" smtClean="0"/>
              <a:t> </a:t>
            </a:r>
            <a:r>
              <a:rPr lang="ru-RU" dirty="0" err="1" smtClean="0"/>
              <a:t>янада</a:t>
            </a:r>
            <a:r>
              <a:rPr lang="ru-RU" dirty="0" smtClean="0"/>
              <a:t> </a:t>
            </a:r>
            <a:r>
              <a:rPr lang="ru-RU" dirty="0" err="1" smtClean="0"/>
              <a:t>кенгрок</a:t>
            </a:r>
            <a:r>
              <a:rPr lang="ru-RU" dirty="0" smtClean="0"/>
              <a:t> </a:t>
            </a:r>
            <a:r>
              <a:rPr lang="ru-RU" dirty="0" err="1" smtClean="0"/>
              <a:t>очиш</a:t>
            </a:r>
            <a:r>
              <a:rPr lang="ru-RU" dirty="0" smtClean="0"/>
              <a:t> </a:t>
            </a:r>
            <a:r>
              <a:rPr lang="ru-RU" dirty="0" err="1" smtClean="0"/>
              <a:t>оркали</a:t>
            </a:r>
            <a:r>
              <a:rPr lang="ru-RU" dirty="0" smtClean="0"/>
              <a:t> </a:t>
            </a:r>
            <a:r>
              <a:rPr lang="ru-RU" dirty="0" err="1" smtClean="0"/>
              <a:t>ахоли</a:t>
            </a:r>
            <a:r>
              <a:rPr lang="ru-RU" dirty="0" smtClean="0"/>
              <a:t> </a:t>
            </a:r>
            <a:r>
              <a:rPr lang="ru-RU" dirty="0" err="1" smtClean="0"/>
              <a:t>эхтиежларини</a:t>
            </a:r>
            <a:r>
              <a:rPr lang="ru-RU" dirty="0" smtClean="0"/>
              <a:t> </a:t>
            </a:r>
            <a:r>
              <a:rPr lang="ru-RU" dirty="0" err="1" smtClean="0"/>
              <a:t>кондириш</a:t>
            </a:r>
            <a:r>
              <a:rPr lang="ru-RU" dirty="0" smtClean="0"/>
              <a:t> </a:t>
            </a:r>
            <a:r>
              <a:rPr lang="ru-RU" dirty="0" err="1" smtClean="0"/>
              <a:t>ва</a:t>
            </a:r>
            <a:r>
              <a:rPr lang="ru-RU" dirty="0" smtClean="0"/>
              <a:t> </a:t>
            </a:r>
            <a:r>
              <a:rPr lang="ru-RU" dirty="0" err="1" smtClean="0"/>
              <a:t>купрок</a:t>
            </a:r>
            <a:r>
              <a:rPr lang="ru-RU" dirty="0" smtClean="0"/>
              <a:t> </a:t>
            </a:r>
            <a:r>
              <a:rPr lang="ru-RU" dirty="0" err="1" smtClean="0"/>
              <a:t>даромад</a:t>
            </a:r>
            <a:r>
              <a:rPr lang="ru-RU" dirty="0" smtClean="0"/>
              <a:t> </a:t>
            </a:r>
            <a:r>
              <a:rPr lang="ru-RU" dirty="0" err="1" smtClean="0"/>
              <a:t>олишдир</a:t>
            </a:r>
            <a:r>
              <a:rPr lang="ru-RU" dirty="0" smtClean="0"/>
              <a:t>. </a:t>
            </a:r>
            <a:r>
              <a:rPr lang="ru-RU" dirty="0" err="1" smtClean="0"/>
              <a:t>Сегментлашда</a:t>
            </a:r>
            <a:r>
              <a:rPr lang="ru-RU" dirty="0" smtClean="0"/>
              <a:t> </a:t>
            </a:r>
            <a:r>
              <a:rPr lang="ru-RU" dirty="0" err="1" smtClean="0"/>
              <a:t>бир</a:t>
            </a:r>
            <a:r>
              <a:rPr lang="ru-RU" dirty="0" smtClean="0"/>
              <a:t> </a:t>
            </a:r>
            <a:r>
              <a:rPr lang="ru-RU" dirty="0" err="1" smtClean="0"/>
              <a:t>гурух</a:t>
            </a:r>
            <a:r>
              <a:rPr lang="ru-RU" dirty="0" smtClean="0"/>
              <a:t> </a:t>
            </a:r>
            <a:r>
              <a:rPr lang="ru-RU" dirty="0" err="1" smtClean="0"/>
              <a:t>истемолчилар</a:t>
            </a:r>
            <a:r>
              <a:rPr lang="ru-RU" dirty="0" smtClean="0"/>
              <a:t> </a:t>
            </a:r>
            <a:r>
              <a:rPr lang="ru-RU" dirty="0" err="1" smtClean="0"/>
              <a:t>билан</a:t>
            </a:r>
            <a:r>
              <a:rPr lang="ru-RU" dirty="0" smtClean="0"/>
              <a:t> </a:t>
            </a:r>
            <a:r>
              <a:rPr lang="ru-RU" dirty="0" err="1" smtClean="0"/>
              <a:t>якиндан</a:t>
            </a:r>
            <a:r>
              <a:rPr lang="ru-RU" dirty="0" smtClean="0"/>
              <a:t> </a:t>
            </a:r>
            <a:r>
              <a:rPr lang="ru-RU" dirty="0" err="1" smtClean="0"/>
              <a:t>мулокатни</a:t>
            </a:r>
            <a:r>
              <a:rPr lang="ru-RU" dirty="0" smtClean="0"/>
              <a:t> </a:t>
            </a:r>
            <a:r>
              <a:rPr lang="ru-RU" dirty="0" err="1" smtClean="0"/>
              <a:t>саклаш</a:t>
            </a:r>
            <a:r>
              <a:rPr lang="ru-RU" dirty="0" smtClean="0"/>
              <a:t> </a:t>
            </a:r>
            <a:r>
              <a:rPr lang="ru-RU" dirty="0" err="1" smtClean="0"/>
              <a:t>лозим</a:t>
            </a:r>
            <a:r>
              <a:rPr lang="ru-RU" dirty="0" smtClean="0"/>
              <a:t>. </a:t>
            </a:r>
            <a:r>
              <a:rPr lang="ru-RU" dirty="0" err="1" smtClean="0"/>
              <a:t>Агарда</a:t>
            </a:r>
            <a:r>
              <a:rPr lang="ru-RU" dirty="0" smtClean="0"/>
              <a:t> улар </a:t>
            </a:r>
            <a:r>
              <a:rPr lang="ru-RU" dirty="0" err="1" smtClean="0"/>
              <a:t>билан</a:t>
            </a:r>
            <a:r>
              <a:rPr lang="ru-RU" dirty="0" smtClean="0"/>
              <a:t> </a:t>
            </a:r>
            <a:r>
              <a:rPr lang="ru-RU" dirty="0" err="1" smtClean="0"/>
              <a:t>алока</a:t>
            </a:r>
            <a:r>
              <a:rPr lang="ru-RU" dirty="0" smtClean="0"/>
              <a:t> </a:t>
            </a:r>
            <a:r>
              <a:rPr lang="ru-RU" dirty="0" err="1" smtClean="0"/>
              <a:t>булмаса</a:t>
            </a:r>
            <a:r>
              <a:rPr lang="ru-RU" dirty="0" smtClean="0"/>
              <a:t> </a:t>
            </a:r>
            <a:r>
              <a:rPr lang="ru-RU" dirty="0" err="1" smtClean="0"/>
              <a:t>сизнинг</a:t>
            </a:r>
            <a:r>
              <a:rPr lang="ru-RU" dirty="0" smtClean="0"/>
              <a:t> </a:t>
            </a:r>
            <a:r>
              <a:rPr lang="ru-RU" dirty="0" err="1" smtClean="0"/>
              <a:t>килган</a:t>
            </a:r>
            <a:r>
              <a:rPr lang="ru-RU" dirty="0" smtClean="0"/>
              <a:t> </a:t>
            </a:r>
            <a:r>
              <a:rPr lang="ru-RU" dirty="0" err="1" smtClean="0"/>
              <a:t>барча</a:t>
            </a:r>
            <a:r>
              <a:rPr lang="ru-RU" dirty="0" smtClean="0"/>
              <a:t> </a:t>
            </a:r>
            <a:r>
              <a:rPr lang="ru-RU" dirty="0" err="1" smtClean="0"/>
              <a:t>уринишларингиз</a:t>
            </a:r>
            <a:r>
              <a:rPr lang="ru-RU" dirty="0" smtClean="0"/>
              <a:t> </a:t>
            </a:r>
            <a:r>
              <a:rPr lang="ru-RU" dirty="0" err="1" smtClean="0"/>
              <a:t>бефойда</a:t>
            </a:r>
            <a:r>
              <a:rPr lang="ru-RU" dirty="0" smtClean="0"/>
              <a:t> </a:t>
            </a:r>
            <a:r>
              <a:rPr lang="ru-RU" dirty="0" err="1" smtClean="0"/>
              <a:t>булиши</a:t>
            </a:r>
            <a:r>
              <a:rPr lang="ru-RU" dirty="0" smtClean="0"/>
              <a:t> </a:t>
            </a:r>
            <a:r>
              <a:rPr lang="ru-RU" dirty="0" err="1" smtClean="0"/>
              <a:t>мумкиин</a:t>
            </a:r>
            <a:r>
              <a:rPr lang="ru-RU" dirty="0" smtClean="0"/>
              <a:t>.</a:t>
            </a:r>
          </a:p>
          <a:p>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dirty="0" err="1" smtClean="0"/>
              <a:t>Ахоли</a:t>
            </a:r>
            <a:r>
              <a:rPr lang="ru-RU" sz="2800" b="1" dirty="0" smtClean="0"/>
              <a:t> </a:t>
            </a:r>
            <a:r>
              <a:rPr lang="ru-RU" sz="2800" b="1" dirty="0" err="1" smtClean="0"/>
              <a:t>билан</a:t>
            </a:r>
            <a:r>
              <a:rPr lang="ru-RU" sz="2800" b="1" dirty="0" smtClean="0"/>
              <a:t> </a:t>
            </a:r>
            <a:r>
              <a:rPr lang="ru-RU" sz="2800" b="1" dirty="0" err="1" smtClean="0"/>
              <a:t>шахсий</a:t>
            </a:r>
            <a:r>
              <a:rPr lang="ru-RU" sz="2800" b="1" dirty="0" smtClean="0"/>
              <a:t> </a:t>
            </a:r>
            <a:r>
              <a:rPr lang="ru-RU" sz="2800" b="1" dirty="0" err="1" smtClean="0"/>
              <a:t>мулакот</a:t>
            </a:r>
            <a:r>
              <a:rPr lang="ru-RU" sz="2800" b="1" dirty="0" smtClean="0"/>
              <a:t> </a:t>
            </a:r>
            <a:r>
              <a:rPr lang="ru-RU" sz="2800" b="1" dirty="0" err="1" smtClean="0"/>
              <a:t>килиш</a:t>
            </a:r>
            <a:r>
              <a:rPr lang="ru-RU" sz="2800" b="1" dirty="0" smtClean="0"/>
              <a:t> </a:t>
            </a:r>
            <a:r>
              <a:rPr lang="ru-RU" sz="2800" b="1" dirty="0" err="1" smtClean="0"/>
              <a:t>учун</a:t>
            </a:r>
            <a:r>
              <a:rPr lang="ru-RU" sz="2800" b="1" dirty="0" smtClean="0"/>
              <a:t> </a:t>
            </a:r>
            <a:r>
              <a:rPr lang="ru-RU" sz="2800" b="1" dirty="0" err="1" smtClean="0"/>
              <a:t>ДПМни</a:t>
            </a:r>
            <a:r>
              <a:rPr lang="ru-RU" sz="2800" b="1" dirty="0" smtClean="0"/>
              <a:t> </a:t>
            </a:r>
            <a:r>
              <a:rPr lang="ru-RU" sz="2800" b="1" dirty="0" err="1" smtClean="0"/>
              <a:t>куйидаги</a:t>
            </a:r>
            <a:r>
              <a:rPr lang="ru-RU" sz="2800" b="1" dirty="0" smtClean="0"/>
              <a:t> </a:t>
            </a:r>
            <a:r>
              <a:rPr lang="ru-RU" sz="2800" b="1" dirty="0" err="1" smtClean="0"/>
              <a:t>функцияларни</a:t>
            </a:r>
            <a:r>
              <a:rPr lang="ru-RU" sz="2800" b="1" dirty="0" smtClean="0"/>
              <a:t> </a:t>
            </a:r>
            <a:r>
              <a:rPr lang="ru-RU" sz="2800" b="1" dirty="0" err="1" smtClean="0"/>
              <a:t>бажариши</a:t>
            </a:r>
            <a:r>
              <a:rPr lang="ru-RU" sz="2800" b="1" dirty="0" smtClean="0"/>
              <a:t> </a:t>
            </a:r>
            <a:r>
              <a:rPr lang="ru-RU" sz="2800" b="1" dirty="0" err="1" smtClean="0"/>
              <a:t>лозим</a:t>
            </a:r>
            <a:r>
              <a:rPr lang="ru-RU" sz="2800" b="1" dirty="0" smtClean="0"/>
              <a:t>:</a:t>
            </a:r>
            <a:endParaRPr lang="ru-RU" sz="2800" b="1" dirty="0"/>
          </a:p>
        </p:txBody>
      </p:sp>
      <p:sp>
        <p:nvSpPr>
          <p:cNvPr id="3" name="Содержимое 2"/>
          <p:cNvSpPr>
            <a:spLocks noGrp="1"/>
          </p:cNvSpPr>
          <p:nvPr>
            <p:ph idx="1"/>
          </p:nvPr>
        </p:nvSpPr>
        <p:spPr/>
        <p:txBody>
          <a:bodyPr>
            <a:normAutofit fontScale="85000" lnSpcReduction="10000"/>
          </a:bodyPr>
          <a:lstStyle/>
          <a:p>
            <a:r>
              <a:rPr lang="ru-RU" dirty="0" smtClean="0"/>
              <a:t>1.Шу </a:t>
            </a:r>
            <a:r>
              <a:rPr lang="ru-RU" dirty="0" err="1" smtClean="0"/>
              <a:t>муассаса</a:t>
            </a:r>
            <a:r>
              <a:rPr lang="ru-RU" dirty="0" smtClean="0"/>
              <a:t> </a:t>
            </a:r>
            <a:r>
              <a:rPr lang="ru-RU" dirty="0" err="1" smtClean="0"/>
              <a:t>ташкил</a:t>
            </a:r>
            <a:r>
              <a:rPr lang="ru-RU" dirty="0" smtClean="0"/>
              <a:t> кила </a:t>
            </a:r>
            <a:r>
              <a:rPr lang="ru-RU" dirty="0" err="1" smtClean="0"/>
              <a:t>оладиган</a:t>
            </a:r>
            <a:r>
              <a:rPr lang="ru-RU" dirty="0" smtClean="0"/>
              <a:t> </a:t>
            </a:r>
            <a:r>
              <a:rPr lang="ru-RU" dirty="0" err="1" smtClean="0"/>
              <a:t>хизмат</a:t>
            </a:r>
            <a:r>
              <a:rPr lang="ru-RU" dirty="0" smtClean="0"/>
              <a:t>(товар)</a:t>
            </a:r>
            <a:r>
              <a:rPr lang="ru-RU" dirty="0" err="1" smtClean="0"/>
              <a:t>лар</a:t>
            </a:r>
            <a:r>
              <a:rPr lang="ru-RU" dirty="0" smtClean="0"/>
              <a:t> </a:t>
            </a:r>
            <a:r>
              <a:rPr lang="ru-RU" dirty="0" err="1" smtClean="0"/>
              <a:t>эхтиёж</a:t>
            </a:r>
            <a:r>
              <a:rPr lang="ru-RU" dirty="0" smtClean="0"/>
              <a:t> </a:t>
            </a:r>
            <a:r>
              <a:rPr lang="ru-RU" dirty="0" err="1" smtClean="0"/>
              <a:t>ва</a:t>
            </a:r>
            <a:r>
              <a:rPr lang="ru-RU" dirty="0" smtClean="0"/>
              <a:t> </a:t>
            </a:r>
            <a:r>
              <a:rPr lang="ru-RU" dirty="0" err="1" smtClean="0"/>
              <a:t>талабларини</a:t>
            </a:r>
            <a:r>
              <a:rPr lang="ru-RU" dirty="0" smtClean="0"/>
              <a:t> </a:t>
            </a:r>
            <a:r>
              <a:rPr lang="ru-RU" dirty="0" err="1" smtClean="0"/>
              <a:t>урганиш</a:t>
            </a:r>
            <a:r>
              <a:rPr lang="ru-RU" dirty="0" smtClean="0"/>
              <a:t>.</a:t>
            </a:r>
          </a:p>
          <a:p>
            <a:r>
              <a:rPr lang="ru-RU" dirty="0" smtClean="0"/>
              <a:t>2.ДПМни реклама </a:t>
            </a:r>
            <a:r>
              <a:rPr lang="ru-RU" dirty="0" err="1" smtClean="0"/>
              <a:t>килиш</a:t>
            </a:r>
            <a:r>
              <a:rPr lang="ru-RU" dirty="0" smtClean="0"/>
              <a:t>.</a:t>
            </a:r>
          </a:p>
          <a:p>
            <a:pPr lvl="0"/>
            <a:r>
              <a:rPr lang="ru-RU" dirty="0" smtClean="0"/>
              <a:t>3.ДПМда   </a:t>
            </a:r>
            <a:r>
              <a:rPr lang="ru-RU" dirty="0" err="1" smtClean="0"/>
              <a:t>ишловчи</a:t>
            </a:r>
            <a:r>
              <a:rPr lang="ru-RU" dirty="0" smtClean="0"/>
              <a:t>    </a:t>
            </a:r>
            <a:r>
              <a:rPr lang="ru-RU" dirty="0" err="1" smtClean="0"/>
              <a:t>малакали</a:t>
            </a:r>
            <a:r>
              <a:rPr lang="ru-RU" dirty="0" smtClean="0"/>
              <a:t>    </a:t>
            </a:r>
            <a:r>
              <a:rPr lang="ru-RU" dirty="0" err="1" smtClean="0"/>
              <a:t>мутахассисларни</a:t>
            </a:r>
            <a:r>
              <a:rPr lang="ru-RU" dirty="0" smtClean="0"/>
              <a:t>    реклама   </a:t>
            </a:r>
            <a:r>
              <a:rPr lang="ru-RU" dirty="0" err="1" smtClean="0"/>
              <a:t>ва</a:t>
            </a:r>
            <a:r>
              <a:rPr lang="ru-RU" dirty="0" smtClean="0"/>
              <a:t> </a:t>
            </a:r>
            <a:r>
              <a:rPr lang="ru-RU" dirty="0" err="1" smtClean="0"/>
              <a:t>ташвикот</a:t>
            </a:r>
            <a:r>
              <a:rPr lang="ru-RU" dirty="0" smtClean="0"/>
              <a:t> </a:t>
            </a:r>
            <a:r>
              <a:rPr lang="ru-RU" dirty="0" err="1" smtClean="0"/>
              <a:t>килиш</a:t>
            </a:r>
            <a:r>
              <a:rPr lang="ru-RU" dirty="0" smtClean="0"/>
              <a:t>.</a:t>
            </a:r>
          </a:p>
          <a:p>
            <a:pPr lvl="0"/>
            <a:r>
              <a:rPr lang="ru-RU" dirty="0" smtClean="0"/>
              <a:t>4. </a:t>
            </a:r>
            <a:r>
              <a:rPr lang="ru-RU" dirty="0" err="1" smtClean="0"/>
              <a:t>ДПМда</a:t>
            </a:r>
            <a:r>
              <a:rPr lang="ru-RU" dirty="0" smtClean="0"/>
              <a:t>   </a:t>
            </a:r>
            <a:r>
              <a:rPr lang="ru-RU" dirty="0" err="1" smtClean="0"/>
              <a:t>кучли</a:t>
            </a:r>
            <a:r>
              <a:rPr lang="ru-RU" dirty="0" smtClean="0"/>
              <a:t>   </a:t>
            </a:r>
            <a:r>
              <a:rPr lang="ru-RU" dirty="0" err="1" smtClean="0"/>
              <a:t>ва</a:t>
            </a:r>
            <a:r>
              <a:rPr lang="ru-RU" dirty="0" smtClean="0"/>
              <a:t>   </a:t>
            </a:r>
            <a:r>
              <a:rPr lang="ru-RU" dirty="0" err="1" smtClean="0"/>
              <a:t>самарадор</a:t>
            </a:r>
            <a:r>
              <a:rPr lang="ru-RU" dirty="0" smtClean="0"/>
              <a:t>    </a:t>
            </a:r>
            <a:r>
              <a:rPr lang="ru-RU" dirty="0" err="1" smtClean="0"/>
              <a:t>булган</a:t>
            </a:r>
            <a:r>
              <a:rPr lang="ru-RU" dirty="0" smtClean="0"/>
              <a:t>   </a:t>
            </a:r>
            <a:r>
              <a:rPr lang="ru-RU" dirty="0" err="1" smtClean="0"/>
              <a:t>хизмат</a:t>
            </a:r>
            <a:r>
              <a:rPr lang="ru-RU" dirty="0" smtClean="0"/>
              <a:t>   </a:t>
            </a:r>
            <a:r>
              <a:rPr lang="ru-RU" dirty="0" err="1" smtClean="0"/>
              <a:t>турларини</a:t>
            </a:r>
            <a:r>
              <a:rPr lang="ru-RU" dirty="0" smtClean="0"/>
              <a:t> </a:t>
            </a:r>
            <a:r>
              <a:rPr lang="ru-RU" dirty="0" err="1" smtClean="0"/>
              <a:t>рекламасинии</a:t>
            </a:r>
            <a:r>
              <a:rPr lang="ru-RU" dirty="0" smtClean="0"/>
              <a:t> </a:t>
            </a:r>
            <a:r>
              <a:rPr lang="ru-RU" dirty="0" err="1" smtClean="0"/>
              <a:t>ташкил</a:t>
            </a:r>
            <a:r>
              <a:rPr lang="ru-RU" dirty="0" smtClean="0"/>
              <a:t> </a:t>
            </a:r>
            <a:r>
              <a:rPr lang="ru-RU" dirty="0" err="1" smtClean="0"/>
              <a:t>килиш</a:t>
            </a:r>
            <a:r>
              <a:rPr lang="ru-RU" dirty="0" smtClean="0"/>
              <a:t>.</a:t>
            </a:r>
          </a:p>
          <a:p>
            <a:r>
              <a:rPr lang="ru-RU" dirty="0" smtClean="0"/>
              <a:t>5.ДПМда  </a:t>
            </a:r>
            <a:r>
              <a:rPr lang="ru-RU" dirty="0" err="1" smtClean="0"/>
              <a:t>олинган</a:t>
            </a:r>
            <a:r>
              <a:rPr lang="ru-RU" dirty="0" smtClean="0"/>
              <a:t>  </a:t>
            </a:r>
            <a:r>
              <a:rPr lang="ru-RU" dirty="0" err="1" smtClean="0"/>
              <a:t>хизматлар</a:t>
            </a:r>
            <a:r>
              <a:rPr lang="ru-RU" dirty="0" smtClean="0"/>
              <a:t>  </a:t>
            </a:r>
            <a:r>
              <a:rPr lang="ru-RU" dirty="0" err="1" smtClean="0"/>
              <a:t>эвазига</a:t>
            </a:r>
            <a:r>
              <a:rPr lang="ru-RU" dirty="0" smtClean="0"/>
              <a:t>  </a:t>
            </a:r>
            <a:r>
              <a:rPr lang="ru-RU" dirty="0" err="1" smtClean="0"/>
              <a:t>соглом</a:t>
            </a:r>
            <a:r>
              <a:rPr lang="ru-RU" dirty="0" smtClean="0"/>
              <a:t>  </a:t>
            </a:r>
            <a:r>
              <a:rPr lang="ru-RU" dirty="0" err="1" smtClean="0"/>
              <a:t>турмуш</a:t>
            </a:r>
            <a:r>
              <a:rPr lang="ru-RU" dirty="0" smtClean="0"/>
              <a:t>  </a:t>
            </a:r>
            <a:r>
              <a:rPr lang="ru-RU" dirty="0" err="1" smtClean="0"/>
              <a:t>тарзида</a:t>
            </a:r>
            <a:r>
              <a:rPr lang="ru-RU" dirty="0" smtClean="0"/>
              <a:t> </a:t>
            </a:r>
            <a:r>
              <a:rPr lang="ru-RU" dirty="0" err="1" smtClean="0"/>
              <a:t>кузатилган</a:t>
            </a:r>
            <a:r>
              <a:rPr lang="ru-RU" dirty="0" smtClean="0"/>
              <a:t> </a:t>
            </a:r>
            <a:r>
              <a:rPr lang="ru-RU" dirty="0" err="1" smtClean="0"/>
              <a:t>ижобий</a:t>
            </a:r>
            <a:r>
              <a:rPr lang="ru-RU" dirty="0" smtClean="0"/>
              <a:t> </a:t>
            </a:r>
            <a:r>
              <a:rPr lang="ru-RU" dirty="0" err="1" smtClean="0"/>
              <a:t>холатларни</a:t>
            </a:r>
            <a:r>
              <a:rPr lang="ru-RU" dirty="0" smtClean="0"/>
              <a:t> </a:t>
            </a:r>
            <a:r>
              <a:rPr lang="ru-RU" dirty="0" err="1" smtClean="0"/>
              <a:t>ташвикот</a:t>
            </a:r>
            <a:r>
              <a:rPr lang="ru-RU" dirty="0" smtClean="0"/>
              <a:t> </a:t>
            </a:r>
            <a:r>
              <a:rPr lang="ru-RU" dirty="0" err="1" smtClean="0"/>
              <a:t>ва</a:t>
            </a:r>
            <a:r>
              <a:rPr lang="ru-RU" dirty="0" smtClean="0"/>
              <a:t> реклама </a:t>
            </a:r>
            <a:r>
              <a:rPr lang="ru-RU" dirty="0" err="1" smtClean="0"/>
              <a:t>килиш</a:t>
            </a:r>
            <a:r>
              <a:rPr lang="ru-RU" dirty="0" smtClean="0"/>
              <a:t>.</a:t>
            </a:r>
          </a:p>
          <a:p>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err="1" smtClean="0"/>
              <a:t>Харид</a:t>
            </a:r>
            <a:r>
              <a:rPr lang="ru-RU" b="1" dirty="0" smtClean="0"/>
              <a:t> </a:t>
            </a:r>
            <a:r>
              <a:rPr lang="ru-RU" b="1" dirty="0" err="1" smtClean="0"/>
              <a:t>килинадиган</a:t>
            </a:r>
            <a:r>
              <a:rPr lang="ru-RU" b="1" dirty="0" smtClean="0"/>
              <a:t> предмет.</a:t>
            </a:r>
            <a:endParaRPr lang="ru-RU" b="1" dirty="0"/>
          </a:p>
        </p:txBody>
      </p:sp>
      <p:sp>
        <p:nvSpPr>
          <p:cNvPr id="3" name="Содержимое 2"/>
          <p:cNvSpPr>
            <a:spLocks noGrp="1"/>
          </p:cNvSpPr>
          <p:nvPr>
            <p:ph idx="1"/>
          </p:nvPr>
        </p:nvSpPr>
        <p:spPr/>
        <p:txBody>
          <a:bodyPr/>
          <a:lstStyle/>
          <a:p>
            <a:pPr lvl="0"/>
            <a:r>
              <a:rPr lang="ru-RU" dirty="0" err="1" smtClean="0"/>
              <a:t>нарх</a:t>
            </a:r>
            <a:r>
              <a:rPr lang="ru-RU" dirty="0" smtClean="0"/>
              <a:t> </a:t>
            </a:r>
            <a:r>
              <a:rPr lang="ru-RU" dirty="0" err="1" smtClean="0"/>
              <a:t>категорияси</a:t>
            </a:r>
            <a:r>
              <a:rPr lang="ru-RU" dirty="0" smtClean="0"/>
              <a:t>;</a:t>
            </a:r>
          </a:p>
          <a:p>
            <a:pPr lvl="0"/>
            <a:r>
              <a:rPr lang="ru-RU" dirty="0" err="1" smtClean="0"/>
              <a:t>хизмат</a:t>
            </a:r>
            <a:r>
              <a:rPr lang="ru-RU" dirty="0" smtClean="0"/>
              <a:t>(</a:t>
            </a:r>
            <a:r>
              <a:rPr lang="ru-RU" dirty="0" err="1" smtClean="0"/>
              <a:t>хизматлар</a:t>
            </a:r>
            <a:r>
              <a:rPr lang="ru-RU" dirty="0" smtClean="0"/>
              <a:t>) </a:t>
            </a:r>
            <a:r>
              <a:rPr lang="ru-RU" dirty="0" err="1" smtClean="0"/>
              <a:t>тавсифи</a:t>
            </a:r>
            <a:r>
              <a:rPr lang="ru-RU" dirty="0" smtClean="0"/>
              <a:t>;</a:t>
            </a:r>
          </a:p>
          <a:p>
            <a:pPr lvl="0"/>
            <a:r>
              <a:rPr lang="ru-RU" dirty="0" err="1" smtClean="0"/>
              <a:t>жугрофий</a:t>
            </a:r>
            <a:r>
              <a:rPr lang="ru-RU" dirty="0" smtClean="0"/>
              <a:t> </a:t>
            </a:r>
            <a:r>
              <a:rPr lang="ru-RU" dirty="0" err="1" smtClean="0"/>
              <a:t>жойлашиши</a:t>
            </a:r>
            <a:r>
              <a:rPr lang="ru-RU" dirty="0" smtClean="0"/>
              <a:t>;</a:t>
            </a:r>
          </a:p>
          <a:p>
            <a:pPr lvl="0"/>
            <a:r>
              <a:rPr lang="ru-RU" dirty="0" err="1" smtClean="0"/>
              <a:t>харид</a:t>
            </a:r>
            <a:r>
              <a:rPr lang="ru-RU" dirty="0" smtClean="0"/>
              <a:t> </a:t>
            </a:r>
            <a:r>
              <a:rPr lang="ru-RU" dirty="0" err="1" smtClean="0"/>
              <a:t>килиш</a:t>
            </a:r>
            <a:r>
              <a:rPr lang="ru-RU" dirty="0" smtClean="0"/>
              <a:t> </a:t>
            </a:r>
            <a:r>
              <a:rPr lang="ru-RU" dirty="0" err="1" smtClean="0"/>
              <a:t>тезлиги</a:t>
            </a:r>
            <a:r>
              <a:rPr lang="ru-RU" dirty="0" smtClean="0"/>
              <a:t>.</a:t>
            </a:r>
          </a:p>
          <a:p>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err="1" smtClean="0"/>
              <a:t>Харид</a:t>
            </a:r>
            <a:r>
              <a:rPr lang="ru-RU" dirty="0" smtClean="0"/>
              <a:t> </a:t>
            </a:r>
            <a:r>
              <a:rPr lang="ru-RU" dirty="0" err="1" smtClean="0"/>
              <a:t>килувчи</a:t>
            </a:r>
            <a:r>
              <a:rPr lang="ru-RU" dirty="0" smtClean="0"/>
              <a:t> </a:t>
            </a:r>
            <a:r>
              <a:rPr lang="ru-RU" dirty="0" err="1" smtClean="0"/>
              <a:t>истемолчи</a:t>
            </a:r>
            <a:r>
              <a:rPr lang="ru-RU" dirty="0" smtClean="0"/>
              <a:t> </a:t>
            </a:r>
            <a:r>
              <a:rPr lang="ru-RU" dirty="0" err="1" smtClean="0"/>
              <a:t>куйидаги</a:t>
            </a:r>
            <a:r>
              <a:rPr lang="ru-RU" dirty="0" smtClean="0"/>
              <a:t> </a:t>
            </a:r>
            <a:r>
              <a:rPr lang="ru-RU" dirty="0" err="1" smtClean="0"/>
              <a:t>омилларга</a:t>
            </a:r>
            <a:r>
              <a:rPr lang="ru-RU" dirty="0" smtClean="0"/>
              <a:t> </a:t>
            </a:r>
            <a:r>
              <a:rPr lang="ru-RU" dirty="0" err="1" smtClean="0"/>
              <a:t>эга</a:t>
            </a:r>
            <a:r>
              <a:rPr lang="ru-RU" dirty="0" smtClean="0"/>
              <a:t>:</a:t>
            </a:r>
            <a:endParaRPr lang="ru-RU" dirty="0"/>
          </a:p>
        </p:txBody>
      </p:sp>
      <p:sp>
        <p:nvSpPr>
          <p:cNvPr id="3" name="Содержимое 2"/>
          <p:cNvSpPr>
            <a:spLocks noGrp="1"/>
          </p:cNvSpPr>
          <p:nvPr>
            <p:ph idx="1"/>
          </p:nvPr>
        </p:nvSpPr>
        <p:spPr/>
        <p:txBody>
          <a:bodyPr/>
          <a:lstStyle/>
          <a:p>
            <a:pPr lvl="0"/>
            <a:r>
              <a:rPr lang="ru-RU" dirty="0" err="1" smtClean="0"/>
              <a:t>демографик</a:t>
            </a:r>
            <a:r>
              <a:rPr lang="ru-RU" dirty="0" smtClean="0"/>
              <a:t> </a:t>
            </a:r>
            <a:r>
              <a:rPr lang="ru-RU" dirty="0" err="1" smtClean="0"/>
              <a:t>омиллар</a:t>
            </a:r>
            <a:r>
              <a:rPr lang="ru-RU" dirty="0" smtClean="0"/>
              <a:t> -  </a:t>
            </a:r>
            <a:r>
              <a:rPr lang="ru-RU" dirty="0" err="1" smtClean="0"/>
              <a:t>мустакиллик</a:t>
            </a:r>
            <a:r>
              <a:rPr lang="ru-RU" dirty="0" smtClean="0"/>
              <a:t> </a:t>
            </a:r>
            <a:r>
              <a:rPr lang="ru-RU" dirty="0" err="1" smtClean="0"/>
              <a:t>даврида</a:t>
            </a:r>
            <a:r>
              <a:rPr lang="ru-RU" dirty="0" smtClean="0"/>
              <a:t> </a:t>
            </a:r>
            <a:r>
              <a:rPr lang="ru-RU" dirty="0" err="1" smtClean="0"/>
              <a:t>анча</a:t>
            </a:r>
            <a:r>
              <a:rPr lang="ru-RU" dirty="0" smtClean="0"/>
              <a:t> </a:t>
            </a:r>
            <a:r>
              <a:rPr lang="ru-RU" dirty="0" err="1" smtClean="0"/>
              <a:t>яхшиланди</a:t>
            </a:r>
            <a:r>
              <a:rPr lang="ru-RU" dirty="0" smtClean="0"/>
              <a:t>.  </a:t>
            </a:r>
            <a:r>
              <a:rPr lang="ru-RU" dirty="0" err="1" smtClean="0"/>
              <a:t>Тугилиш</a:t>
            </a:r>
            <a:r>
              <a:rPr lang="ru-RU" dirty="0" smtClean="0"/>
              <a:t> </a:t>
            </a:r>
            <a:r>
              <a:rPr lang="ru-RU" dirty="0" err="1" smtClean="0"/>
              <a:t>курсаткичи</a:t>
            </a:r>
            <a:r>
              <a:rPr lang="ru-RU" dirty="0" smtClean="0"/>
              <a:t> </a:t>
            </a:r>
            <a:r>
              <a:rPr lang="ru-RU" dirty="0" err="1" smtClean="0"/>
              <a:t>пасайган</a:t>
            </a:r>
            <a:r>
              <a:rPr lang="ru-RU" dirty="0" smtClean="0"/>
              <a:t>, </a:t>
            </a:r>
            <a:r>
              <a:rPr lang="ru-RU" dirty="0" err="1" smtClean="0"/>
              <a:t>улим</a:t>
            </a:r>
            <a:r>
              <a:rPr lang="ru-RU" dirty="0" smtClean="0"/>
              <a:t> </a:t>
            </a:r>
            <a:r>
              <a:rPr lang="ru-RU" dirty="0" err="1" smtClean="0"/>
              <a:t>курсаткичи</a:t>
            </a:r>
            <a:r>
              <a:rPr lang="ru-RU" dirty="0" smtClean="0"/>
              <a:t> хам </a:t>
            </a:r>
            <a:r>
              <a:rPr lang="ru-RU" dirty="0" err="1" smtClean="0"/>
              <a:t>пасайган</a:t>
            </a:r>
            <a:r>
              <a:rPr lang="ru-RU" dirty="0" smtClean="0"/>
              <a:t>. Механик </a:t>
            </a:r>
            <a:r>
              <a:rPr lang="ru-RU" dirty="0" err="1" smtClean="0"/>
              <a:t>харакатлар</a:t>
            </a:r>
            <a:r>
              <a:rPr lang="ru-RU" dirty="0" smtClean="0"/>
              <a:t> </a:t>
            </a:r>
            <a:r>
              <a:rPr lang="ru-RU" dirty="0" err="1" smtClean="0"/>
              <a:t>купайган</a:t>
            </a:r>
            <a:r>
              <a:rPr lang="ru-RU" dirty="0" smtClean="0"/>
              <a:t> </a:t>
            </a:r>
            <a:r>
              <a:rPr lang="ru-RU" dirty="0" err="1" smtClean="0"/>
              <a:t>ва</a:t>
            </a:r>
            <a:r>
              <a:rPr lang="ru-RU" dirty="0" smtClean="0"/>
              <a:t> иммиграция </a:t>
            </a:r>
            <a:r>
              <a:rPr lang="ru-RU" dirty="0" err="1" smtClean="0"/>
              <a:t>жараёни</a:t>
            </a:r>
            <a:r>
              <a:rPr lang="ru-RU" dirty="0" smtClean="0"/>
              <a:t> </a:t>
            </a:r>
            <a:r>
              <a:rPr lang="ru-RU" dirty="0" err="1" smtClean="0"/>
              <a:t>кучайган</a:t>
            </a:r>
            <a:r>
              <a:rPr lang="ru-RU" dirty="0" smtClean="0"/>
              <a:t>.</a:t>
            </a:r>
            <a:endParaRPr lang="ru-RU" dirty="0" smtClean="0"/>
          </a:p>
          <a:p>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lvl="0"/>
            <a:r>
              <a:rPr lang="ru-RU" dirty="0" err="1" smtClean="0"/>
              <a:t>ижтимоий-иктисодий</a:t>
            </a:r>
            <a:r>
              <a:rPr lang="ru-RU" dirty="0" smtClean="0"/>
              <a:t> </a:t>
            </a:r>
            <a:r>
              <a:rPr lang="ru-RU" dirty="0" err="1" smtClean="0"/>
              <a:t>омиллар</a:t>
            </a:r>
            <a:r>
              <a:rPr lang="ru-RU" dirty="0" smtClean="0"/>
              <a:t> – </a:t>
            </a:r>
            <a:r>
              <a:rPr lang="ru-RU" dirty="0" err="1" smtClean="0"/>
              <a:t>ахоли</a:t>
            </a:r>
            <a:r>
              <a:rPr lang="ru-RU" dirty="0" smtClean="0"/>
              <a:t>  </a:t>
            </a:r>
            <a:r>
              <a:rPr lang="ru-RU" dirty="0" err="1" smtClean="0"/>
              <a:t>даромадлари</a:t>
            </a:r>
            <a:r>
              <a:rPr lang="ru-RU" dirty="0" smtClean="0"/>
              <a:t> </a:t>
            </a:r>
            <a:r>
              <a:rPr lang="ru-RU" dirty="0" err="1" smtClean="0"/>
              <a:t>усмокда</a:t>
            </a:r>
            <a:r>
              <a:rPr lang="ru-RU" dirty="0" smtClean="0"/>
              <a:t>, </a:t>
            </a:r>
            <a:r>
              <a:rPr lang="ru-RU" dirty="0" err="1" smtClean="0"/>
              <a:t>демак</a:t>
            </a:r>
            <a:r>
              <a:rPr lang="ru-RU" dirty="0" smtClean="0"/>
              <a:t> </a:t>
            </a:r>
            <a:r>
              <a:rPr lang="ru-RU" dirty="0" err="1" smtClean="0"/>
              <a:t>шахсий</a:t>
            </a:r>
            <a:r>
              <a:rPr lang="ru-RU" dirty="0" smtClean="0"/>
              <a:t> </a:t>
            </a:r>
            <a:r>
              <a:rPr lang="ru-RU" dirty="0" err="1" smtClean="0"/>
              <a:t>секторда</a:t>
            </a:r>
            <a:r>
              <a:rPr lang="ru-RU" dirty="0" smtClean="0"/>
              <a:t> хам </a:t>
            </a:r>
            <a:r>
              <a:rPr lang="ru-RU" dirty="0" err="1" smtClean="0"/>
              <a:t>харидлар</a:t>
            </a:r>
            <a:r>
              <a:rPr lang="ru-RU" dirty="0" smtClean="0"/>
              <a:t> </a:t>
            </a:r>
            <a:r>
              <a:rPr lang="ru-RU" dirty="0" err="1" smtClean="0"/>
              <a:t>купайиши</a:t>
            </a:r>
            <a:r>
              <a:rPr lang="ru-RU" dirty="0" smtClean="0"/>
              <a:t> </a:t>
            </a:r>
            <a:r>
              <a:rPr lang="ru-RU" dirty="0" err="1" smtClean="0"/>
              <a:t>мумкин</a:t>
            </a:r>
            <a:endParaRPr lang="ru-RU" dirty="0" smtClean="0"/>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lvl="0"/>
            <a:r>
              <a:rPr lang="ru-RU" dirty="0" err="1" smtClean="0"/>
              <a:t>шахсий</a:t>
            </a:r>
            <a:r>
              <a:rPr lang="ru-RU" dirty="0" smtClean="0"/>
              <a:t> </a:t>
            </a:r>
            <a:r>
              <a:rPr lang="ru-RU" dirty="0" err="1" smtClean="0"/>
              <a:t>омиллар</a:t>
            </a:r>
            <a:r>
              <a:rPr lang="ru-RU" dirty="0" smtClean="0"/>
              <a:t>, </a:t>
            </a:r>
            <a:r>
              <a:rPr lang="ru-RU" dirty="0" err="1" smtClean="0"/>
              <a:t>турмуш</a:t>
            </a:r>
            <a:r>
              <a:rPr lang="ru-RU" dirty="0" smtClean="0"/>
              <a:t> </a:t>
            </a:r>
            <a:r>
              <a:rPr lang="ru-RU" dirty="0" err="1" smtClean="0"/>
              <a:t>тарзи</a:t>
            </a:r>
            <a:r>
              <a:rPr lang="ru-RU" dirty="0" smtClean="0"/>
              <a:t> </a:t>
            </a:r>
            <a:r>
              <a:rPr lang="ru-RU" dirty="0" err="1" smtClean="0"/>
              <a:t>ва</a:t>
            </a:r>
            <a:r>
              <a:rPr lang="ru-RU" dirty="0" smtClean="0"/>
              <a:t> </a:t>
            </a:r>
            <a:r>
              <a:rPr lang="ru-RU" dirty="0" smtClean="0"/>
              <a:t>х.к – </a:t>
            </a:r>
            <a:r>
              <a:rPr lang="ru-RU" dirty="0" err="1" smtClean="0"/>
              <a:t>шахсий</a:t>
            </a:r>
            <a:r>
              <a:rPr lang="ru-RU" dirty="0" smtClean="0"/>
              <a:t> </a:t>
            </a:r>
            <a:r>
              <a:rPr lang="ru-RU" dirty="0" err="1" smtClean="0"/>
              <a:t>деганда</a:t>
            </a:r>
            <a:r>
              <a:rPr lang="ru-RU" dirty="0" smtClean="0"/>
              <a:t> </a:t>
            </a:r>
            <a:r>
              <a:rPr lang="ru-RU" dirty="0" err="1" smtClean="0"/>
              <a:t>мижозни</a:t>
            </a:r>
            <a:r>
              <a:rPr lang="ru-RU" dirty="0" smtClean="0"/>
              <a:t> </a:t>
            </a:r>
            <a:r>
              <a:rPr lang="ru-RU" dirty="0" err="1" smtClean="0"/>
              <a:t>тиббий</a:t>
            </a:r>
            <a:r>
              <a:rPr lang="ru-RU" dirty="0" smtClean="0"/>
              <a:t> </a:t>
            </a:r>
            <a:r>
              <a:rPr lang="ru-RU" dirty="0" err="1" smtClean="0"/>
              <a:t>савияси</a:t>
            </a:r>
            <a:r>
              <a:rPr lang="ru-RU" dirty="0" smtClean="0"/>
              <a:t> </a:t>
            </a:r>
            <a:r>
              <a:rPr lang="ru-RU" dirty="0" err="1" smtClean="0"/>
              <a:t>назарда</a:t>
            </a:r>
            <a:r>
              <a:rPr lang="ru-RU" dirty="0" smtClean="0"/>
              <a:t> </a:t>
            </a:r>
            <a:r>
              <a:rPr lang="ru-RU" dirty="0" err="1" smtClean="0"/>
              <a:t>тутилади</a:t>
            </a:r>
            <a:r>
              <a:rPr lang="ru-RU" dirty="0" smtClean="0"/>
              <a:t>.</a:t>
            </a:r>
          </a:p>
          <a:p>
            <a:pPr lvl="0"/>
            <a:r>
              <a:rPr lang="ru-RU" dirty="0" err="1" smtClean="0"/>
              <a:t>Турмуш</a:t>
            </a:r>
            <a:r>
              <a:rPr lang="ru-RU" dirty="0" smtClean="0"/>
              <a:t> </a:t>
            </a:r>
            <a:r>
              <a:rPr lang="ru-RU" dirty="0" err="1" smtClean="0"/>
              <a:t>тарзи</a:t>
            </a:r>
            <a:r>
              <a:rPr lang="ru-RU" dirty="0" smtClean="0"/>
              <a:t> – </a:t>
            </a:r>
            <a:r>
              <a:rPr lang="ru-RU" dirty="0" err="1" smtClean="0"/>
              <a:t>ахолини</a:t>
            </a:r>
            <a:r>
              <a:rPr lang="ru-RU" dirty="0" smtClean="0"/>
              <a:t> </a:t>
            </a:r>
            <a:r>
              <a:rPr lang="ru-RU" dirty="0" err="1" smtClean="0"/>
              <a:t>турмуш</a:t>
            </a:r>
            <a:r>
              <a:rPr lang="ru-RU" dirty="0" smtClean="0"/>
              <a:t> </a:t>
            </a:r>
            <a:r>
              <a:rPr lang="ru-RU" dirty="0" err="1" smtClean="0"/>
              <a:t>тарзини</a:t>
            </a:r>
            <a:r>
              <a:rPr lang="ru-RU" dirty="0" smtClean="0"/>
              <a:t> </a:t>
            </a:r>
            <a:r>
              <a:rPr lang="ru-RU" dirty="0" err="1" smtClean="0"/>
              <a:t>яхшилаш</a:t>
            </a:r>
            <a:r>
              <a:rPr lang="ru-RU" dirty="0" smtClean="0"/>
              <a:t> </a:t>
            </a:r>
            <a:r>
              <a:rPr lang="ru-RU" dirty="0" err="1" smtClean="0"/>
              <a:t>керак</a:t>
            </a:r>
            <a:r>
              <a:rPr lang="ru-RU" dirty="0" smtClean="0"/>
              <a:t>. </a:t>
            </a:r>
            <a:r>
              <a:rPr lang="ru-RU" dirty="0" err="1" smtClean="0"/>
              <a:t>Бу</a:t>
            </a:r>
            <a:r>
              <a:rPr lang="ru-RU" dirty="0" smtClean="0"/>
              <a:t> </a:t>
            </a:r>
            <a:r>
              <a:rPr lang="ru-RU" dirty="0" err="1" smtClean="0"/>
              <a:t>сохада</a:t>
            </a:r>
            <a:r>
              <a:rPr lang="ru-RU" dirty="0" smtClean="0"/>
              <a:t> хам </a:t>
            </a:r>
            <a:r>
              <a:rPr lang="ru-RU" dirty="0" err="1" smtClean="0"/>
              <a:t>хизматлар</a:t>
            </a:r>
            <a:r>
              <a:rPr lang="ru-RU" dirty="0" smtClean="0"/>
              <a:t> </a:t>
            </a:r>
            <a:r>
              <a:rPr lang="ru-RU" dirty="0" err="1" smtClean="0"/>
              <a:t>пакетини</a:t>
            </a:r>
            <a:r>
              <a:rPr lang="ru-RU" dirty="0" smtClean="0"/>
              <a:t> </a:t>
            </a:r>
            <a:r>
              <a:rPr lang="ru-RU" dirty="0" err="1" smtClean="0"/>
              <a:t>юритиш</a:t>
            </a:r>
            <a:r>
              <a:rPr lang="ru-RU" dirty="0" smtClean="0"/>
              <a:t> </a:t>
            </a:r>
            <a:r>
              <a:rPr lang="ru-RU" dirty="0" err="1" smtClean="0"/>
              <a:t>мумкин</a:t>
            </a:r>
            <a:r>
              <a:rPr lang="ru-RU" dirty="0" smtClean="0"/>
              <a:t>. </a:t>
            </a:r>
            <a:r>
              <a:rPr lang="ru-RU" dirty="0" err="1" smtClean="0"/>
              <a:t>Масалан</a:t>
            </a:r>
            <a:r>
              <a:rPr lang="ru-RU" dirty="0" smtClean="0"/>
              <a:t>, </a:t>
            </a:r>
            <a:r>
              <a:rPr lang="ru-RU" dirty="0" err="1" smtClean="0"/>
              <a:t>РСваТСИ</a:t>
            </a:r>
            <a:r>
              <a:rPr lang="ru-RU" dirty="0" smtClean="0"/>
              <a:t> – </a:t>
            </a:r>
            <a:r>
              <a:rPr lang="ru-RU" dirty="0" err="1" smtClean="0"/>
              <a:t>ишлаб</a:t>
            </a:r>
            <a:r>
              <a:rPr lang="ru-RU" dirty="0" smtClean="0"/>
              <a:t> </a:t>
            </a:r>
            <a:r>
              <a:rPr lang="ru-RU" dirty="0" err="1" smtClean="0"/>
              <a:t>чиккан</a:t>
            </a:r>
            <a:r>
              <a:rPr lang="ru-RU" dirty="0" smtClean="0"/>
              <a:t> </a:t>
            </a:r>
            <a:r>
              <a:rPr lang="ru-RU" dirty="0" err="1" smtClean="0"/>
              <a:t>дастурлар</a:t>
            </a:r>
            <a:r>
              <a:rPr lang="ru-RU" dirty="0" smtClean="0"/>
              <a:t>. </a:t>
            </a:r>
            <a:r>
              <a:rPr lang="ru-RU" dirty="0" err="1" smtClean="0"/>
              <a:t>Буни</a:t>
            </a:r>
            <a:r>
              <a:rPr lang="ru-RU" dirty="0" smtClean="0"/>
              <a:t> </a:t>
            </a:r>
            <a:r>
              <a:rPr lang="ru-RU" dirty="0" err="1" smtClean="0"/>
              <a:t>иккинчи</a:t>
            </a:r>
            <a:r>
              <a:rPr lang="ru-RU" dirty="0" smtClean="0"/>
              <a:t> </a:t>
            </a:r>
            <a:r>
              <a:rPr lang="ru-RU" dirty="0" err="1" smtClean="0"/>
              <a:t>ахамияти</a:t>
            </a:r>
            <a:r>
              <a:rPr lang="ru-RU" dirty="0" smtClean="0"/>
              <a:t>, </a:t>
            </a:r>
            <a:r>
              <a:rPr lang="ru-RU" dirty="0" err="1" smtClean="0"/>
              <a:t>тиббий</a:t>
            </a:r>
            <a:r>
              <a:rPr lang="ru-RU" dirty="0" smtClean="0"/>
              <a:t> </a:t>
            </a:r>
            <a:r>
              <a:rPr lang="ru-RU" dirty="0" err="1" smtClean="0"/>
              <a:t>сависини</a:t>
            </a:r>
            <a:r>
              <a:rPr lang="ru-RU" dirty="0" smtClean="0"/>
              <a:t> </a:t>
            </a:r>
            <a:r>
              <a:rPr lang="ru-RU" dirty="0" err="1" smtClean="0"/>
              <a:t>кутариш</a:t>
            </a:r>
            <a:r>
              <a:rPr lang="ru-RU" dirty="0" smtClean="0"/>
              <a:t> </a:t>
            </a:r>
            <a:r>
              <a:rPr lang="ru-RU" dirty="0" err="1" smtClean="0"/>
              <a:t>билан</a:t>
            </a:r>
            <a:r>
              <a:rPr lang="ru-RU" dirty="0" smtClean="0"/>
              <a:t>, </a:t>
            </a:r>
            <a:r>
              <a:rPr lang="ru-RU" dirty="0" err="1" smtClean="0"/>
              <a:t>харид</a:t>
            </a:r>
            <a:r>
              <a:rPr lang="ru-RU" dirty="0" smtClean="0"/>
              <a:t> </a:t>
            </a:r>
            <a:r>
              <a:rPr lang="ru-RU" dirty="0" err="1" smtClean="0"/>
              <a:t>жараёни</a:t>
            </a:r>
            <a:r>
              <a:rPr lang="ru-RU" dirty="0" smtClean="0"/>
              <a:t> </a:t>
            </a:r>
            <a:r>
              <a:rPr lang="ru-RU" dirty="0" err="1" smtClean="0"/>
              <a:t>купаяди</a:t>
            </a:r>
            <a:r>
              <a:rPr lang="ru-RU" dirty="0" smtClean="0"/>
              <a:t>. .</a:t>
            </a:r>
            <a:endParaRPr lang="ru-RU" dirty="0" smtClean="0"/>
          </a:p>
          <a:p>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2064"/>
            <a:ext cx="7772400" cy="702358"/>
          </a:xfrm>
        </p:spPr>
        <p:txBody>
          <a:bodyPr>
            <a:noAutofit/>
          </a:bodyPr>
          <a:lstStyle/>
          <a:p>
            <a:r>
              <a:rPr lang="ru-RU" sz="3600" b="1" dirty="0" err="1" smtClean="0"/>
              <a:t>Бозорни</a:t>
            </a:r>
            <a:r>
              <a:rPr lang="ru-RU" sz="3600" b="1" dirty="0" smtClean="0"/>
              <a:t> </a:t>
            </a:r>
            <a:r>
              <a:rPr lang="ru-RU" sz="3600" b="1" dirty="0" err="1" smtClean="0"/>
              <a:t>эгаллашнинг</a:t>
            </a:r>
            <a:r>
              <a:rPr lang="ru-RU" sz="3600" b="1" dirty="0" smtClean="0"/>
              <a:t> </a:t>
            </a:r>
            <a:br>
              <a:rPr lang="ru-RU" sz="3600" b="1" dirty="0" smtClean="0"/>
            </a:br>
            <a:r>
              <a:rPr lang="ru-RU" sz="3600" b="1" dirty="0" smtClean="0"/>
              <a:t>3 та </a:t>
            </a:r>
            <a:r>
              <a:rPr lang="ru-RU" sz="3600" b="1" dirty="0" err="1" smtClean="0"/>
              <a:t>стратегик</a:t>
            </a:r>
            <a:r>
              <a:rPr lang="ru-RU" sz="3600" b="1" dirty="0" smtClean="0"/>
              <a:t> </a:t>
            </a:r>
            <a:r>
              <a:rPr lang="ru-RU" sz="3600" b="1" dirty="0" err="1" smtClean="0"/>
              <a:t>йули</a:t>
            </a:r>
            <a:r>
              <a:rPr lang="ru-RU" sz="3600" b="1" dirty="0" smtClean="0"/>
              <a:t> </a:t>
            </a:r>
            <a:endParaRPr lang="ru-RU" sz="3600" b="1" dirty="0"/>
          </a:p>
        </p:txBody>
      </p:sp>
      <p:sp>
        <p:nvSpPr>
          <p:cNvPr id="3" name="Содержимое 2"/>
          <p:cNvSpPr>
            <a:spLocks noGrp="1"/>
          </p:cNvSpPr>
          <p:nvPr>
            <p:ph idx="1"/>
          </p:nvPr>
        </p:nvSpPr>
        <p:spPr>
          <a:xfrm>
            <a:off x="457200" y="1428736"/>
            <a:ext cx="8229600" cy="5072098"/>
          </a:xfrm>
        </p:spPr>
        <p:txBody>
          <a:bodyPr>
            <a:noAutofit/>
          </a:bodyPr>
          <a:lstStyle/>
          <a:p>
            <a:pPr algn="just"/>
            <a:endParaRPr lang="ru-RU" sz="2400" dirty="0" smtClean="0"/>
          </a:p>
          <a:p>
            <a:pPr algn="just"/>
            <a:r>
              <a:rPr lang="ru-RU" sz="3200" dirty="0" err="1" smtClean="0"/>
              <a:t>дифференциаллашмаган</a:t>
            </a:r>
            <a:r>
              <a:rPr lang="ru-RU" sz="3200" dirty="0" smtClean="0"/>
              <a:t> </a:t>
            </a:r>
            <a:r>
              <a:rPr lang="ru-RU" sz="3200" dirty="0" smtClean="0"/>
              <a:t>маркетинг - ДПМ </a:t>
            </a:r>
            <a:r>
              <a:rPr lang="ru-RU" sz="3200" dirty="0" err="1" smtClean="0"/>
              <a:t>шундай</a:t>
            </a:r>
            <a:r>
              <a:rPr lang="ru-RU" sz="3200" dirty="0" smtClean="0"/>
              <a:t> стратегия </a:t>
            </a:r>
            <a:r>
              <a:rPr lang="ru-RU" sz="3200" dirty="0" err="1" smtClean="0"/>
              <a:t>куллайдиларки</a:t>
            </a:r>
            <a:r>
              <a:rPr lang="ru-RU" sz="3200" dirty="0" smtClean="0"/>
              <a:t>, </a:t>
            </a:r>
            <a:r>
              <a:rPr lang="ru-RU" sz="3200" dirty="0" err="1" smtClean="0"/>
              <a:t>унга</a:t>
            </a:r>
            <a:r>
              <a:rPr lang="ru-RU" sz="3200" dirty="0" smtClean="0"/>
              <a:t> кура </a:t>
            </a:r>
            <a:r>
              <a:rPr lang="ru-RU" sz="3200" dirty="0" err="1" smtClean="0"/>
              <a:t>барча</a:t>
            </a:r>
            <a:r>
              <a:rPr lang="ru-RU" sz="3200" dirty="0" smtClean="0"/>
              <a:t> </a:t>
            </a:r>
            <a:r>
              <a:rPr lang="ru-RU" sz="3200" dirty="0" err="1" smtClean="0"/>
              <a:t>сегментлардаги</a:t>
            </a:r>
            <a:r>
              <a:rPr lang="ru-RU" sz="3200" dirty="0" smtClean="0"/>
              <a:t> </a:t>
            </a:r>
            <a:r>
              <a:rPr lang="ru-RU" sz="3200" dirty="0" err="1" smtClean="0"/>
              <a:t>истемолчилар</a:t>
            </a:r>
            <a:r>
              <a:rPr lang="ru-RU" sz="3200" dirty="0" smtClean="0"/>
              <a:t> </a:t>
            </a:r>
            <a:r>
              <a:rPr lang="ru-RU" sz="3200" dirty="0" err="1" smtClean="0"/>
              <a:t>уларнинг</a:t>
            </a:r>
            <a:r>
              <a:rPr lang="ru-RU" sz="3200" dirty="0" smtClean="0"/>
              <a:t> </a:t>
            </a:r>
            <a:r>
              <a:rPr lang="ru-RU" sz="3200" dirty="0" err="1" smtClean="0"/>
              <a:t>хизматларини</a:t>
            </a:r>
            <a:r>
              <a:rPr lang="ru-RU" sz="3200" dirty="0" smtClean="0"/>
              <a:t> </a:t>
            </a:r>
            <a:r>
              <a:rPr lang="ru-RU" sz="3200" dirty="0" err="1" smtClean="0"/>
              <a:t>харид</a:t>
            </a:r>
            <a:r>
              <a:rPr lang="ru-RU" sz="3200" dirty="0" smtClean="0"/>
              <a:t> </a:t>
            </a:r>
            <a:r>
              <a:rPr lang="ru-RU" sz="3200" dirty="0" err="1" smtClean="0"/>
              <a:t>киладилар</a:t>
            </a:r>
            <a:r>
              <a:rPr lang="ru-RU" sz="3200" dirty="0" smtClean="0"/>
              <a:t>. </a:t>
            </a:r>
            <a:r>
              <a:rPr lang="ru-RU" sz="3200" dirty="0" err="1" smtClean="0"/>
              <a:t>Бундай</a:t>
            </a:r>
            <a:r>
              <a:rPr lang="ru-RU" sz="3200" dirty="0" smtClean="0"/>
              <a:t> </a:t>
            </a:r>
            <a:r>
              <a:rPr lang="ru-RU" sz="3200" dirty="0" err="1" smtClean="0"/>
              <a:t>пайтда</a:t>
            </a:r>
            <a:r>
              <a:rPr lang="ru-RU" sz="3200" dirty="0" smtClean="0"/>
              <a:t> </a:t>
            </a:r>
            <a:r>
              <a:rPr lang="ru-RU" sz="3200" dirty="0" err="1" smtClean="0"/>
              <a:t>чукур</a:t>
            </a:r>
            <a:r>
              <a:rPr lang="ru-RU" sz="3200" dirty="0" smtClean="0"/>
              <a:t> </a:t>
            </a:r>
            <a:r>
              <a:rPr lang="ru-RU" sz="3200" dirty="0" err="1" smtClean="0"/>
              <a:t>маркетингни</a:t>
            </a:r>
            <a:r>
              <a:rPr lang="ru-RU" sz="3200" dirty="0" smtClean="0"/>
              <a:t> </a:t>
            </a:r>
            <a:r>
              <a:rPr lang="ru-RU" sz="3200" dirty="0" err="1" smtClean="0"/>
              <a:t>утказиш</a:t>
            </a:r>
            <a:r>
              <a:rPr lang="ru-RU" sz="3200" dirty="0" smtClean="0"/>
              <a:t> </a:t>
            </a:r>
            <a:r>
              <a:rPr lang="ru-RU" sz="3200" dirty="0" err="1" smtClean="0"/>
              <a:t>шарт</a:t>
            </a:r>
            <a:r>
              <a:rPr lang="ru-RU" sz="3200" dirty="0" smtClean="0"/>
              <a:t> </a:t>
            </a:r>
            <a:r>
              <a:rPr lang="ru-RU" sz="3200" dirty="0" err="1" smtClean="0"/>
              <a:t>эмас</a:t>
            </a:r>
            <a:r>
              <a:rPr lang="ru-RU" sz="3200" dirty="0" smtClean="0"/>
              <a:t>. </a:t>
            </a:r>
            <a:r>
              <a:rPr lang="ru-RU" sz="3200" dirty="0" err="1" smtClean="0"/>
              <a:t>Айникса</a:t>
            </a:r>
            <a:r>
              <a:rPr lang="ru-RU" sz="3200" dirty="0" smtClean="0"/>
              <a:t>, </a:t>
            </a:r>
            <a:r>
              <a:rPr lang="ru-RU" sz="3200" dirty="0" err="1" smtClean="0"/>
              <a:t>бу</a:t>
            </a:r>
            <a:r>
              <a:rPr lang="ru-RU" sz="3200" dirty="0" smtClean="0"/>
              <a:t> </a:t>
            </a:r>
            <a:r>
              <a:rPr lang="ru-RU" sz="3200" dirty="0" err="1" smtClean="0"/>
              <a:t>хизматни</a:t>
            </a:r>
            <a:r>
              <a:rPr lang="ru-RU" sz="3200" dirty="0" smtClean="0"/>
              <a:t> </a:t>
            </a:r>
            <a:r>
              <a:rPr lang="ru-RU" sz="3200" dirty="0" err="1" smtClean="0"/>
              <a:t>бир</a:t>
            </a:r>
            <a:r>
              <a:rPr lang="ru-RU" sz="3200" dirty="0" smtClean="0"/>
              <a:t> </a:t>
            </a:r>
            <a:r>
              <a:rPr lang="ru-RU" sz="3200" dirty="0" err="1" smtClean="0"/>
              <a:t>узингиз</a:t>
            </a:r>
            <a:r>
              <a:rPr lang="ru-RU" sz="3200" dirty="0" smtClean="0"/>
              <a:t> </a:t>
            </a:r>
            <a:r>
              <a:rPr lang="ru-RU" sz="3200" dirty="0" err="1" smtClean="0"/>
              <a:t>берадиган</a:t>
            </a:r>
            <a:r>
              <a:rPr lang="ru-RU" sz="3200" dirty="0" smtClean="0"/>
              <a:t> </a:t>
            </a:r>
            <a:r>
              <a:rPr lang="ru-RU" sz="3200" dirty="0" err="1" smtClean="0"/>
              <a:t>булсангиз</a:t>
            </a:r>
            <a:r>
              <a:rPr lang="ru-RU" sz="3200" dirty="0" smtClean="0"/>
              <a:t>.</a:t>
            </a:r>
            <a:endParaRPr lang="ru-RU" sz="32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sz="3200" dirty="0" err="1" smtClean="0"/>
              <a:t>Дифференциаллашган</a:t>
            </a:r>
            <a:r>
              <a:rPr lang="ru-RU" sz="3200" dirty="0" smtClean="0"/>
              <a:t> </a:t>
            </a:r>
            <a:r>
              <a:rPr lang="ru-RU" sz="3200" dirty="0" err="1" smtClean="0"/>
              <a:t>маркетингда</a:t>
            </a:r>
            <a:r>
              <a:rPr lang="ru-RU" sz="3200" dirty="0" smtClean="0"/>
              <a:t>  ДПМ </a:t>
            </a:r>
            <a:r>
              <a:rPr lang="ru-RU" sz="3200" dirty="0" err="1" smtClean="0"/>
              <a:t>бозорнинг</a:t>
            </a:r>
            <a:r>
              <a:rPr lang="ru-RU" sz="3200" dirty="0" smtClean="0"/>
              <a:t> </a:t>
            </a:r>
            <a:r>
              <a:rPr lang="ru-RU" sz="3200" dirty="0" err="1" smtClean="0"/>
              <a:t>бир</a:t>
            </a:r>
            <a:r>
              <a:rPr lang="ru-RU" sz="3200" dirty="0" smtClean="0"/>
              <a:t> </a:t>
            </a:r>
            <a:r>
              <a:rPr lang="ru-RU" sz="3200" dirty="0" err="1" smtClean="0"/>
              <a:t>неча</a:t>
            </a:r>
            <a:r>
              <a:rPr lang="ru-RU" sz="3200" dirty="0" smtClean="0"/>
              <a:t> </a:t>
            </a:r>
            <a:r>
              <a:rPr lang="ru-RU" sz="3200" dirty="0" err="1" smtClean="0"/>
              <a:t>асосий</a:t>
            </a:r>
            <a:r>
              <a:rPr lang="ru-RU" sz="3200" dirty="0" smtClean="0"/>
              <a:t> </a:t>
            </a:r>
            <a:r>
              <a:rPr lang="ru-RU" sz="3200" dirty="0" err="1" smtClean="0"/>
              <a:t>сегментларини</a:t>
            </a:r>
            <a:r>
              <a:rPr lang="ru-RU" sz="3200" dirty="0" smtClean="0"/>
              <a:t> </a:t>
            </a:r>
            <a:r>
              <a:rPr lang="ru-RU" sz="3200" dirty="0" err="1" smtClean="0"/>
              <a:t>эгаллайди</a:t>
            </a:r>
            <a:r>
              <a:rPr lang="ru-RU" sz="3200" dirty="0" smtClean="0"/>
              <a:t> </a:t>
            </a:r>
            <a:r>
              <a:rPr lang="ru-RU" sz="3200" dirty="0" err="1" smtClean="0"/>
              <a:t>ва</a:t>
            </a:r>
            <a:r>
              <a:rPr lang="ru-RU" sz="3200" dirty="0" smtClean="0"/>
              <a:t> </a:t>
            </a:r>
            <a:r>
              <a:rPr lang="ru-RU" sz="3200" dirty="0" err="1" smtClean="0"/>
              <a:t>шу</a:t>
            </a:r>
            <a:r>
              <a:rPr lang="ru-RU" sz="3200" dirty="0" smtClean="0"/>
              <a:t> </a:t>
            </a:r>
            <a:r>
              <a:rPr lang="ru-RU" sz="3200" dirty="0" err="1" smtClean="0"/>
              <a:t>сегментлар</a:t>
            </a:r>
            <a:r>
              <a:rPr lang="ru-RU" sz="3200" dirty="0" smtClean="0"/>
              <a:t> </a:t>
            </a:r>
            <a:r>
              <a:rPr lang="ru-RU" sz="3200" dirty="0" err="1" smtClean="0"/>
              <a:t>талабларига</a:t>
            </a:r>
            <a:r>
              <a:rPr lang="ru-RU" sz="3200" dirty="0" smtClean="0"/>
              <a:t> </a:t>
            </a:r>
            <a:r>
              <a:rPr lang="ru-RU" sz="3200" dirty="0" err="1" smtClean="0"/>
              <a:t>мос</a:t>
            </a:r>
            <a:r>
              <a:rPr lang="ru-RU" sz="3200" dirty="0" smtClean="0"/>
              <a:t> </a:t>
            </a:r>
            <a:r>
              <a:rPr lang="ru-RU" sz="3200" dirty="0" err="1" smtClean="0"/>
              <a:t>хизматларни</a:t>
            </a:r>
            <a:r>
              <a:rPr lang="ru-RU" sz="3200" dirty="0" smtClean="0"/>
              <a:t> </a:t>
            </a:r>
            <a:r>
              <a:rPr lang="ru-RU" sz="3200" dirty="0" err="1" smtClean="0"/>
              <a:t>таклиф</a:t>
            </a:r>
            <a:r>
              <a:rPr lang="ru-RU" sz="3200" dirty="0" smtClean="0"/>
              <a:t> </a:t>
            </a:r>
            <a:r>
              <a:rPr lang="ru-RU" sz="3200" dirty="0" err="1" smtClean="0"/>
              <a:t>этади</a:t>
            </a:r>
            <a:r>
              <a:rPr lang="ru-RU" sz="3200" dirty="0" smtClean="0"/>
              <a:t>. Бунда </a:t>
            </a:r>
            <a:r>
              <a:rPr lang="ru-RU" sz="3200" dirty="0" err="1" smtClean="0"/>
              <a:t>албатта</a:t>
            </a:r>
            <a:r>
              <a:rPr lang="ru-RU" sz="3200" dirty="0" smtClean="0"/>
              <a:t> </a:t>
            </a:r>
            <a:r>
              <a:rPr lang="ru-RU" sz="3200" dirty="0" err="1" smtClean="0"/>
              <a:t>демографик</a:t>
            </a:r>
            <a:r>
              <a:rPr lang="ru-RU" sz="3200" dirty="0" smtClean="0"/>
              <a:t> </a:t>
            </a:r>
            <a:r>
              <a:rPr lang="ru-RU" sz="3200" dirty="0" err="1" smtClean="0"/>
              <a:t>вазиятла</a:t>
            </a:r>
            <a:r>
              <a:rPr lang="ru-RU" sz="3200" dirty="0" smtClean="0"/>
              <a:t> </a:t>
            </a:r>
            <a:r>
              <a:rPr lang="ru-RU" sz="3200" dirty="0" err="1" smtClean="0"/>
              <a:t>караш</a:t>
            </a:r>
            <a:r>
              <a:rPr lang="ru-RU" sz="3200" dirty="0" smtClean="0"/>
              <a:t> </a:t>
            </a:r>
            <a:r>
              <a:rPr lang="ru-RU" sz="3200" dirty="0" err="1" smtClean="0"/>
              <a:t>керак</a:t>
            </a:r>
            <a:r>
              <a:rPr lang="ru-RU" sz="3200" dirty="0" smtClean="0"/>
              <a:t> </a:t>
            </a:r>
            <a:r>
              <a:rPr lang="ru-RU" sz="3200" dirty="0" smtClean="0"/>
              <a:t>уни </a:t>
            </a:r>
            <a:r>
              <a:rPr lang="ru-RU" sz="3200" dirty="0" err="1" smtClean="0"/>
              <a:t>динамикасига</a:t>
            </a:r>
            <a:r>
              <a:rPr lang="ru-RU" sz="3200" dirty="0" smtClean="0"/>
              <a:t>.</a:t>
            </a:r>
            <a:endParaRPr lang="ru-RU" sz="3200" dirty="0" smtClean="0"/>
          </a:p>
          <a:p>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sz="3200" dirty="0" err="1" smtClean="0"/>
              <a:t>Концентрациялашган</a:t>
            </a:r>
            <a:r>
              <a:rPr lang="ru-RU" sz="3200" dirty="0" smtClean="0"/>
              <a:t> </a:t>
            </a:r>
            <a:r>
              <a:rPr lang="ru-RU" sz="3200" dirty="0" err="1" smtClean="0"/>
              <a:t>маркетингда</a:t>
            </a:r>
            <a:r>
              <a:rPr lang="ru-RU" sz="3200" dirty="0" smtClean="0"/>
              <a:t> ДПМ </a:t>
            </a:r>
            <a:r>
              <a:rPr lang="ru-RU" sz="3200" dirty="0" err="1" smtClean="0"/>
              <a:t>кейинчалик</a:t>
            </a:r>
            <a:r>
              <a:rPr lang="ru-RU" sz="3200" dirty="0" smtClean="0"/>
              <a:t> </a:t>
            </a:r>
            <a:r>
              <a:rPr lang="ru-RU" sz="3200" dirty="0" err="1" smtClean="0"/>
              <a:t>истикболга</a:t>
            </a:r>
            <a:r>
              <a:rPr lang="ru-RU" sz="3200" dirty="0" smtClean="0"/>
              <a:t> </a:t>
            </a:r>
            <a:r>
              <a:rPr lang="ru-RU" sz="3200" dirty="0" err="1" smtClean="0"/>
              <a:t>эга</a:t>
            </a:r>
            <a:r>
              <a:rPr lang="ru-RU" sz="3200" dirty="0" smtClean="0"/>
              <a:t> </a:t>
            </a:r>
            <a:r>
              <a:rPr lang="ru-RU" sz="3200" dirty="0" err="1" smtClean="0"/>
              <a:t>булган</a:t>
            </a:r>
            <a:r>
              <a:rPr lang="ru-RU" sz="3200" dirty="0" smtClean="0"/>
              <a:t> </a:t>
            </a:r>
            <a:r>
              <a:rPr lang="ru-RU" sz="3200" dirty="0" err="1" smtClean="0"/>
              <a:t>бозорнинг</a:t>
            </a:r>
            <a:r>
              <a:rPr lang="ru-RU" sz="3200" dirty="0" smtClean="0"/>
              <a:t> </a:t>
            </a:r>
            <a:r>
              <a:rPr lang="ru-RU" sz="3200" dirty="0" err="1" smtClean="0"/>
              <a:t>бир</a:t>
            </a:r>
            <a:r>
              <a:rPr lang="ru-RU" sz="3200" dirty="0" smtClean="0"/>
              <a:t> </a:t>
            </a:r>
            <a:r>
              <a:rPr lang="ru-RU" sz="3200" dirty="0" err="1" smtClean="0"/>
              <a:t>кичик</a:t>
            </a:r>
            <a:r>
              <a:rPr lang="ru-RU" sz="3200" dirty="0" smtClean="0"/>
              <a:t> </a:t>
            </a:r>
            <a:r>
              <a:rPr lang="ru-RU" sz="3200" dirty="0" err="1" smtClean="0"/>
              <a:t>булакчасига</a:t>
            </a:r>
            <a:r>
              <a:rPr lang="ru-RU" sz="3200" dirty="0" smtClean="0"/>
              <a:t> </a:t>
            </a:r>
            <a:r>
              <a:rPr lang="ru-RU" sz="3200" dirty="0" err="1" smtClean="0"/>
              <a:t>каратади</a:t>
            </a:r>
            <a:r>
              <a:rPr lang="ru-RU" sz="3200" dirty="0" smtClean="0"/>
              <a:t> </a:t>
            </a:r>
            <a:r>
              <a:rPr lang="ru-RU" sz="3200" dirty="0" err="1" smtClean="0"/>
              <a:t>ва</a:t>
            </a:r>
            <a:r>
              <a:rPr lang="ru-RU" sz="3200" dirty="0" smtClean="0"/>
              <a:t> </a:t>
            </a:r>
            <a:r>
              <a:rPr lang="ru-RU" sz="3200" dirty="0" err="1" smtClean="0"/>
              <a:t>тегиишли</a:t>
            </a:r>
            <a:r>
              <a:rPr lang="ru-RU" sz="3200" dirty="0" smtClean="0"/>
              <a:t> </a:t>
            </a:r>
            <a:r>
              <a:rPr lang="ru-RU" sz="3200" dirty="0" err="1" smtClean="0"/>
              <a:t>сегментга</a:t>
            </a:r>
            <a:r>
              <a:rPr lang="ru-RU" sz="3200" dirty="0" smtClean="0"/>
              <a:t> </a:t>
            </a:r>
            <a:r>
              <a:rPr lang="ru-RU" sz="3200" dirty="0" err="1" smtClean="0"/>
              <a:t>хос</a:t>
            </a:r>
            <a:r>
              <a:rPr lang="ru-RU" sz="3200" dirty="0" smtClean="0"/>
              <a:t> </a:t>
            </a:r>
            <a:r>
              <a:rPr lang="ru-RU" sz="3200" dirty="0" err="1" smtClean="0"/>
              <a:t>хизматни</a:t>
            </a:r>
            <a:r>
              <a:rPr lang="ru-RU" sz="3200" dirty="0" smtClean="0"/>
              <a:t> </a:t>
            </a:r>
            <a:r>
              <a:rPr lang="ru-RU" sz="3200" dirty="0" err="1" smtClean="0"/>
              <a:t>таклиф</a:t>
            </a:r>
            <a:r>
              <a:rPr lang="ru-RU" sz="3200" dirty="0" smtClean="0"/>
              <a:t> </a:t>
            </a:r>
            <a:r>
              <a:rPr lang="ru-RU" sz="3200" dirty="0" err="1" smtClean="0"/>
              <a:t>килади</a:t>
            </a:r>
            <a:r>
              <a:rPr lang="ru-RU" sz="3200" dirty="0" smtClean="0"/>
              <a:t>. </a:t>
            </a:r>
            <a:r>
              <a:rPr lang="ru-RU" sz="3200" dirty="0" err="1" smtClean="0"/>
              <a:t>Агар</a:t>
            </a:r>
            <a:r>
              <a:rPr lang="ru-RU" sz="3200" dirty="0" smtClean="0"/>
              <a:t> да </a:t>
            </a:r>
            <a:r>
              <a:rPr lang="ru-RU" sz="3200" dirty="0" err="1" smtClean="0"/>
              <a:t>ушбу</a:t>
            </a:r>
            <a:r>
              <a:rPr lang="ru-RU" sz="3200" dirty="0" smtClean="0"/>
              <a:t> </a:t>
            </a:r>
            <a:r>
              <a:rPr lang="ru-RU" sz="3200" dirty="0" err="1" smtClean="0"/>
              <a:t>сегментда</a:t>
            </a:r>
            <a:r>
              <a:rPr lang="ru-RU" sz="3200" dirty="0" smtClean="0"/>
              <a:t> </a:t>
            </a:r>
            <a:r>
              <a:rPr lang="ru-RU" sz="3200" dirty="0" err="1" smtClean="0"/>
              <a:t>иш</a:t>
            </a:r>
            <a:r>
              <a:rPr lang="ru-RU" sz="3200" dirty="0" smtClean="0"/>
              <a:t> </a:t>
            </a:r>
            <a:r>
              <a:rPr lang="ru-RU" sz="3200" dirty="0" err="1" smtClean="0"/>
              <a:t>яхши</a:t>
            </a:r>
            <a:r>
              <a:rPr lang="ru-RU" sz="3200" dirty="0" smtClean="0"/>
              <a:t> </a:t>
            </a:r>
            <a:r>
              <a:rPr lang="ru-RU" sz="3200" dirty="0" err="1" smtClean="0"/>
              <a:t>кетса</a:t>
            </a:r>
            <a:r>
              <a:rPr lang="ru-RU" sz="3200" dirty="0" smtClean="0"/>
              <a:t> </a:t>
            </a:r>
            <a:r>
              <a:rPr lang="ru-RU" sz="3200" dirty="0" err="1" smtClean="0"/>
              <a:t>ракобатчилар</a:t>
            </a:r>
            <a:r>
              <a:rPr lang="ru-RU" sz="3200" dirty="0" smtClean="0"/>
              <a:t> </a:t>
            </a:r>
            <a:r>
              <a:rPr lang="ru-RU" sz="3200" dirty="0" err="1" smtClean="0"/>
              <a:t>уларни</a:t>
            </a:r>
            <a:r>
              <a:rPr lang="ru-RU" sz="3200" dirty="0" smtClean="0"/>
              <a:t> </a:t>
            </a:r>
            <a:r>
              <a:rPr lang="ru-RU" sz="3200" dirty="0" err="1" smtClean="0"/>
              <a:t>шу</a:t>
            </a:r>
            <a:r>
              <a:rPr lang="ru-RU" sz="3200" dirty="0" smtClean="0"/>
              <a:t> </a:t>
            </a:r>
            <a:r>
              <a:rPr lang="ru-RU" sz="3200" dirty="0" err="1" smtClean="0"/>
              <a:t>сегментдан</a:t>
            </a:r>
            <a:r>
              <a:rPr lang="ru-RU" sz="3200" dirty="0" smtClean="0"/>
              <a:t> </a:t>
            </a:r>
            <a:r>
              <a:rPr lang="ru-RU" sz="3200" dirty="0" err="1" smtClean="0"/>
              <a:t>сикиб</a:t>
            </a:r>
            <a:r>
              <a:rPr lang="ru-RU" sz="3200" dirty="0" smtClean="0"/>
              <a:t> </a:t>
            </a:r>
            <a:r>
              <a:rPr lang="ru-RU" sz="3200" dirty="0" err="1" smtClean="0"/>
              <a:t>чикариш</a:t>
            </a:r>
            <a:r>
              <a:rPr lang="ru-RU" sz="3200" dirty="0" smtClean="0"/>
              <a:t> </a:t>
            </a:r>
            <a:r>
              <a:rPr lang="ru-RU" sz="3200" dirty="0" err="1" smtClean="0"/>
              <a:t>мушкул</a:t>
            </a:r>
            <a:r>
              <a:rPr lang="ru-RU" sz="3200" dirty="0" smtClean="0"/>
              <a:t> </a:t>
            </a:r>
            <a:r>
              <a:rPr lang="ru-RU" sz="3200" dirty="0" err="1" smtClean="0"/>
              <a:t>булади</a:t>
            </a:r>
            <a:r>
              <a:rPr lang="ru-RU" sz="3200" dirty="0" smtClean="0"/>
              <a:t>.</a:t>
            </a:r>
          </a:p>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Метро">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Метро">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Метро">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217</TotalTime>
  <Words>994</Words>
  <Application>Microsoft Office PowerPoint</Application>
  <PresentationFormat>Экран (4:3)</PresentationFormat>
  <Paragraphs>71</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Метро</vt:lpstr>
      <vt:lpstr>Мавзу:   Узбекистонда тиббий    маркетинг асослари</vt:lpstr>
      <vt:lpstr>Давлат томонидан</vt:lpstr>
      <vt:lpstr>Тиббий хизматлар ва тиббиёт махсулотлари бозори</vt:lpstr>
      <vt:lpstr>Слайд 4</vt:lpstr>
      <vt:lpstr>Согликни саклашда тиббий хизматга талаб </vt:lpstr>
      <vt:lpstr>НАРХ</vt:lpstr>
      <vt:lpstr>Талабга нархдан ташкари бошка омиллар хам таъсир этади:</vt:lpstr>
      <vt:lpstr>Талабнинг турли</vt:lpstr>
      <vt:lpstr>Слайд 9</vt:lpstr>
      <vt:lpstr>Слайд 10</vt:lpstr>
      <vt:lpstr>4. Пасайиб борадиган талаб.</vt:lpstr>
      <vt:lpstr>5. Мунтазам булмаган талаб</vt:lpstr>
      <vt:lpstr>6. Тулик талаб</vt:lpstr>
      <vt:lpstr>7. Ута катта талаб</vt:lpstr>
      <vt:lpstr>8. Рационал булмаган талаб </vt:lpstr>
      <vt:lpstr>Бозорни сегментлаш</vt:lpstr>
      <vt:lpstr>Сегментлашнинг асосий максади </vt:lpstr>
      <vt:lpstr>Ахоли билан шахсий мулакот килиш учун ДПМни куйидаги функцияларни бажариши лозим:</vt:lpstr>
      <vt:lpstr>Харид килинадиган предмет.</vt:lpstr>
      <vt:lpstr>Харид килувчи истемолчи куйидаги омилларга эга:</vt:lpstr>
      <vt:lpstr>Слайд 21</vt:lpstr>
      <vt:lpstr>Слайд 22</vt:lpstr>
      <vt:lpstr>Бозорни эгаллашнинг  3 та стратегик йули </vt:lpstr>
      <vt:lpstr>Слайд 24</vt:lpstr>
      <vt:lpstr>Слайд 25</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ADMIN</cp:lastModifiedBy>
  <cp:revision>20</cp:revision>
  <dcterms:created xsi:type="dcterms:W3CDTF">2017-04-22T14:50:14Z</dcterms:created>
  <dcterms:modified xsi:type="dcterms:W3CDTF">2017-04-23T17:47:32Z</dcterms:modified>
</cp:coreProperties>
</file>