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3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869C7D7-8F4C-4983-9DBA-66D2B1221A23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41EB457E-6AEF-4358-8003-6C7FFE2A80D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3000372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Мавзу</a:t>
            </a:r>
            <a:r>
              <a:rPr lang="ru-RU" dirty="0" smtClean="0"/>
              <a:t>: </a:t>
            </a:r>
            <a:r>
              <a:rPr lang="ru-RU" dirty="0" err="1" smtClean="0"/>
              <a:t>Стратегик</a:t>
            </a:r>
            <a:r>
              <a:rPr lang="ru-RU" dirty="0" smtClean="0"/>
              <a:t> маркетинг 	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3108" y="5500702"/>
            <a:ext cx="6560234" cy="857256"/>
          </a:xfrm>
        </p:spPr>
        <p:txBody>
          <a:bodyPr/>
          <a:lstStyle/>
          <a:p>
            <a:r>
              <a:rPr lang="uz-Cyrl-UZ" dirty="0" smtClean="0"/>
              <a:t>Ма</a:t>
            </a:r>
            <a:r>
              <a:rPr lang="ru-RU" smtClean="0"/>
              <a:t>ь</a:t>
            </a:r>
            <a:r>
              <a:rPr lang="uz-Cyrl-UZ" smtClean="0"/>
              <a:t>рузачи</a:t>
            </a:r>
            <a:r>
              <a:rPr lang="uz-Cyrl-UZ" dirty="0" smtClean="0"/>
              <a:t>: 	А.А. Абдуфаттаев</a:t>
            </a:r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071538" y="500042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АНДИЖОН ДАВЛАТ ТИББИЁТ ИНСТИТУТИ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28728" y="1857364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Кафедра:  Жамоат</a:t>
            </a:r>
            <a:r>
              <a:rPr kumimoji="0" lang="uz-Cyrl-U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саломатлиги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357694"/>
            <a:ext cx="1587530" cy="206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/>
              <a:t>Стратегия.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b="1" dirty="0"/>
              <a:t>“СТРАТЕГИЯ” </a:t>
            </a:r>
            <a:r>
              <a:rPr lang="uz-Cyrl-UZ" dirty="0"/>
              <a:t>сўзи</a:t>
            </a:r>
            <a:r>
              <a:rPr lang="uz-Cyrl-UZ" b="1" dirty="0"/>
              <a:t> “</a:t>
            </a:r>
            <a:r>
              <a:rPr lang="en-US" b="1" dirty="0" err="1"/>
              <a:t>strategos</a:t>
            </a:r>
            <a:r>
              <a:rPr lang="uz-Cyrl-UZ" b="1" dirty="0"/>
              <a:t>” </a:t>
            </a:r>
            <a:r>
              <a:rPr lang="uz-Cyrl-UZ" dirty="0"/>
              <a:t>грек сўзидан келиб чиққан бўлиб, “генералнинг санъати” маъносини англатади. У ҳозир ҳам ўз маъносида ҳарбий бошлиқ таркибининг ҳарбий операцияларини режалаштириш санъатини билдиради.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Режалаштириш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z-Cyrl-UZ" dirty="0"/>
              <a:t>Согликни саклаш тизимини  пропорционал ривожлантириш ахолини даволаш-профилактика ёрдамига булган эхтиёжни кондириш, ахолининг тиббиёт ходимлари ва уринларга булган эхтиёжини илмий асосда меъёрлаштириш согликни саклаш тизимини бошкаришни такомиллаштириш, ахолининг даволаш-профилактика ёрдамига булган эхтиёжини </a:t>
            </a:r>
            <a:r>
              <a:rPr lang="uz-Cyrl-UZ" dirty="0" smtClean="0"/>
              <a:t>урганиш-согликни </a:t>
            </a:r>
            <a:r>
              <a:rPr lang="uz-Cyrl-UZ" dirty="0"/>
              <a:t>саклашни режалаштиришнинг асосий вазифаларидан хисобланади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Режалаштиришнинг</a:t>
            </a:r>
            <a:r>
              <a:rPr lang="ru-RU" dirty="0" smtClean="0"/>
              <a:t> </a:t>
            </a:r>
            <a:r>
              <a:rPr lang="ru-RU" dirty="0" err="1" smtClean="0"/>
              <a:t>турлари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b="1" dirty="0" smtClean="0"/>
              <a:t>Худудий </a:t>
            </a:r>
            <a:r>
              <a:rPr lang="uz-Cyrl-UZ" dirty="0"/>
              <a:t>режалаштириш уз навбатида Республика, вилоят, шахар, туман худудлари буйича </a:t>
            </a:r>
            <a:r>
              <a:rPr lang="uz-Cyrl-UZ" dirty="0" smtClean="0"/>
              <a:t>режалаштириш;</a:t>
            </a:r>
          </a:p>
          <a:p>
            <a:r>
              <a:rPr lang="uz-Cyrl-UZ" b="1" dirty="0" smtClean="0"/>
              <a:t>Муддатига</a:t>
            </a:r>
            <a:r>
              <a:rPr lang="uz-Cyrl-UZ" dirty="0" smtClean="0"/>
              <a:t> </a:t>
            </a:r>
            <a:r>
              <a:rPr lang="uz-Cyrl-UZ" dirty="0"/>
              <a:t>караб: жорий ва  истикболли режаларга булинади.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err="1"/>
              <a:t>Согликни</a:t>
            </a:r>
            <a:r>
              <a:rPr lang="ru-RU" sz="3600" b="1" i="1" dirty="0"/>
              <a:t> </a:t>
            </a:r>
            <a:r>
              <a:rPr lang="ru-RU" sz="3600" b="1" i="1" dirty="0" err="1"/>
              <a:t>саклашни</a:t>
            </a:r>
            <a:r>
              <a:rPr lang="ru-RU" sz="3600" b="1" i="1" dirty="0"/>
              <a:t> </a:t>
            </a:r>
            <a:r>
              <a:rPr lang="ru-RU" sz="3600" b="1" i="1" dirty="0" err="1"/>
              <a:t>режалаштиришнинг</a:t>
            </a:r>
            <a:r>
              <a:rPr lang="ru-RU" sz="3600" b="1" i="1" dirty="0"/>
              <a:t> </a:t>
            </a:r>
            <a:r>
              <a:rPr lang="ru-RU" sz="3600" b="1" i="1" dirty="0" err="1"/>
              <a:t>асосий</a:t>
            </a:r>
            <a:r>
              <a:rPr lang="ru-RU" sz="3600" b="1" i="1" dirty="0"/>
              <a:t> </a:t>
            </a:r>
            <a:r>
              <a:rPr lang="ru-RU" sz="3600" b="1" i="1" dirty="0" err="1" smtClean="0"/>
              <a:t>принциплари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а) </a:t>
            </a:r>
            <a:r>
              <a:rPr lang="ru-RU" b="1" u="sng" dirty="0" err="1"/>
              <a:t>Принциплари</a:t>
            </a:r>
            <a:endParaRPr lang="ru-RU" b="1" dirty="0"/>
          </a:p>
          <a:p>
            <a:r>
              <a:rPr lang="ru-RU" dirty="0"/>
              <a:t> 1. </a:t>
            </a:r>
            <a:r>
              <a:rPr lang="ru-RU" dirty="0" err="1"/>
              <a:t>Режада</a:t>
            </a:r>
            <a:r>
              <a:rPr lang="ru-RU" dirty="0"/>
              <a:t> </a:t>
            </a:r>
            <a:r>
              <a:rPr lang="ru-RU" dirty="0" err="1"/>
              <a:t>белгиланган</a:t>
            </a:r>
            <a:r>
              <a:rPr lang="ru-RU" dirty="0"/>
              <a:t> </a:t>
            </a:r>
            <a:r>
              <a:rPr lang="ru-RU" dirty="0" err="1"/>
              <a:t>тадбирларни</a:t>
            </a:r>
            <a:r>
              <a:rPr lang="ru-RU" dirty="0"/>
              <a:t> </a:t>
            </a:r>
            <a:r>
              <a:rPr lang="ru-RU" dirty="0" err="1"/>
              <a:t>хукуматимизнинг</a:t>
            </a:r>
            <a:r>
              <a:rPr lang="ru-RU" dirty="0"/>
              <a:t> </a:t>
            </a:r>
            <a:r>
              <a:rPr lang="ru-RU" dirty="0" err="1"/>
              <a:t>согликни</a:t>
            </a:r>
            <a:r>
              <a:rPr lang="ru-RU" dirty="0"/>
              <a:t> </a:t>
            </a:r>
            <a:r>
              <a:rPr lang="ru-RU" dirty="0" err="1"/>
              <a:t>саклаш</a:t>
            </a:r>
            <a:r>
              <a:rPr lang="ru-RU" dirty="0"/>
              <a:t> </a:t>
            </a:r>
            <a:r>
              <a:rPr lang="ru-RU" dirty="0" err="1"/>
              <a:t>борасида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бораётган</a:t>
            </a:r>
            <a:r>
              <a:rPr lang="ru-RU" dirty="0"/>
              <a:t> </a:t>
            </a:r>
            <a:r>
              <a:rPr lang="ru-RU" dirty="0" err="1"/>
              <a:t>сиёсатига</a:t>
            </a:r>
            <a:r>
              <a:rPr lang="ru-RU" dirty="0"/>
              <a:t> </a:t>
            </a:r>
            <a:r>
              <a:rPr lang="ru-RU" dirty="0" err="1"/>
              <a:t>мос</a:t>
            </a:r>
            <a:r>
              <a:rPr lang="ru-RU" dirty="0"/>
              <a:t> </a:t>
            </a:r>
            <a:r>
              <a:rPr lang="ru-RU" dirty="0" err="1"/>
              <a:t>келиши</a:t>
            </a:r>
            <a:endParaRPr lang="ru-RU" dirty="0"/>
          </a:p>
          <a:p>
            <a:r>
              <a:rPr lang="ru-RU" dirty="0"/>
              <a:t>2. </a:t>
            </a:r>
            <a:r>
              <a:rPr lang="ru-RU" dirty="0" err="1"/>
              <a:t>Давлатимиз</a:t>
            </a:r>
            <a:r>
              <a:rPr lang="ru-RU" dirty="0"/>
              <a:t> </a:t>
            </a:r>
            <a:r>
              <a:rPr lang="ru-RU" dirty="0" err="1"/>
              <a:t>иктисодий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ривожлантириш</a:t>
            </a:r>
            <a:r>
              <a:rPr lang="ru-RU" dirty="0"/>
              <a:t> </a:t>
            </a:r>
            <a:r>
              <a:rPr lang="ru-RU" dirty="0" err="1"/>
              <a:t>режасининг</a:t>
            </a:r>
            <a:r>
              <a:rPr lang="ru-RU" dirty="0"/>
              <a:t>  директив </a:t>
            </a:r>
            <a:r>
              <a:rPr lang="ru-RU" dirty="0" err="1"/>
              <a:t>характерига</a:t>
            </a:r>
            <a:r>
              <a:rPr lang="ru-RU" dirty="0"/>
              <a:t> </a:t>
            </a:r>
            <a:r>
              <a:rPr lang="ru-RU" dirty="0" err="1"/>
              <a:t>эгалиги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аник</a:t>
            </a:r>
            <a:r>
              <a:rPr lang="ru-RU" dirty="0"/>
              <a:t> </a:t>
            </a:r>
            <a:r>
              <a:rPr lang="ru-RU" dirty="0" err="1"/>
              <a:t>бажарилиши</a:t>
            </a:r>
            <a:endParaRPr lang="ru-RU" dirty="0"/>
          </a:p>
          <a:p>
            <a:r>
              <a:rPr lang="ru-RU" dirty="0"/>
              <a:t>3. </a:t>
            </a:r>
            <a:r>
              <a:rPr lang="ru-RU" dirty="0" err="1"/>
              <a:t>Режалаштириш</a:t>
            </a:r>
            <a:r>
              <a:rPr lang="ru-RU" dirty="0"/>
              <a:t> </a:t>
            </a:r>
            <a:r>
              <a:rPr lang="ru-RU" dirty="0" err="1"/>
              <a:t>буйича</a:t>
            </a:r>
            <a:r>
              <a:rPr lang="ru-RU" dirty="0"/>
              <a:t> </a:t>
            </a:r>
            <a:r>
              <a:rPr lang="ru-RU" dirty="0" err="1"/>
              <a:t>олдинга</a:t>
            </a:r>
            <a:r>
              <a:rPr lang="ru-RU" dirty="0"/>
              <a:t>  </a:t>
            </a:r>
            <a:r>
              <a:rPr lang="ru-RU" dirty="0" err="1"/>
              <a:t>куйилган</a:t>
            </a:r>
            <a:r>
              <a:rPr lang="ru-RU" dirty="0"/>
              <a:t> </a:t>
            </a:r>
            <a:r>
              <a:rPr lang="ru-RU" dirty="0" err="1"/>
              <a:t>максаднинг</a:t>
            </a:r>
            <a:r>
              <a:rPr lang="ru-RU" dirty="0"/>
              <a:t> </a:t>
            </a:r>
            <a:r>
              <a:rPr lang="ru-RU" dirty="0" err="1"/>
              <a:t>илмий</a:t>
            </a:r>
            <a:r>
              <a:rPr lang="ru-RU" dirty="0"/>
              <a:t> </a:t>
            </a:r>
            <a:r>
              <a:rPr lang="ru-RU" dirty="0" err="1"/>
              <a:t>асосланганлиги</a:t>
            </a:r>
            <a:endParaRPr lang="ru-RU" dirty="0"/>
          </a:p>
          <a:p>
            <a:r>
              <a:rPr lang="ru-RU" dirty="0"/>
              <a:t>4. </a:t>
            </a:r>
            <a:r>
              <a:rPr lang="ru-RU" dirty="0" err="1"/>
              <a:t>Режанинг</a:t>
            </a:r>
            <a:r>
              <a:rPr lang="ru-RU" dirty="0"/>
              <a:t> </a:t>
            </a:r>
            <a:r>
              <a:rPr lang="ru-RU" dirty="0" err="1"/>
              <a:t>аник</a:t>
            </a:r>
            <a:r>
              <a:rPr lang="ru-RU" dirty="0"/>
              <a:t> </a:t>
            </a:r>
            <a:r>
              <a:rPr lang="ru-RU" dirty="0" err="1"/>
              <a:t>бажарилиш</a:t>
            </a:r>
            <a:r>
              <a:rPr lang="ru-RU" dirty="0"/>
              <a:t> </a:t>
            </a:r>
            <a:r>
              <a:rPr lang="ru-RU" dirty="0" err="1"/>
              <a:t>имкониятларини</a:t>
            </a:r>
            <a:r>
              <a:rPr lang="ru-RU" dirty="0"/>
              <a:t> </a:t>
            </a:r>
            <a:r>
              <a:rPr lang="ru-RU" dirty="0" err="1"/>
              <a:t>эътиборга</a:t>
            </a:r>
            <a:r>
              <a:rPr lang="ru-RU" dirty="0"/>
              <a:t> </a:t>
            </a:r>
            <a:r>
              <a:rPr lang="ru-RU" dirty="0" err="1"/>
              <a:t>олиш</a:t>
            </a:r>
            <a:endParaRPr lang="ru-RU" dirty="0"/>
          </a:p>
          <a:p>
            <a:r>
              <a:rPr lang="ru-RU" dirty="0"/>
              <a:t>5.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истикбол</a:t>
            </a:r>
            <a:r>
              <a:rPr lang="ru-RU" dirty="0"/>
              <a:t> </a:t>
            </a:r>
            <a:r>
              <a:rPr lang="ru-RU" dirty="0" err="1"/>
              <a:t>режалаштиришлар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узаро</a:t>
            </a:r>
            <a:r>
              <a:rPr lang="ru-RU" dirty="0"/>
              <a:t> </a:t>
            </a:r>
            <a:r>
              <a:rPr lang="ru-RU" dirty="0" err="1"/>
              <a:t>богликлик</a:t>
            </a:r>
            <a:r>
              <a:rPr lang="ru-RU" dirty="0"/>
              <a:t>.</a:t>
            </a:r>
          </a:p>
          <a:p>
            <a:r>
              <a:rPr lang="ru-RU" dirty="0"/>
              <a:t>6. </a:t>
            </a:r>
            <a:r>
              <a:rPr lang="ru-RU" dirty="0" err="1"/>
              <a:t>Худудий</a:t>
            </a:r>
            <a:r>
              <a:rPr lang="ru-RU" dirty="0"/>
              <a:t> </a:t>
            </a:r>
            <a:r>
              <a:rPr lang="ru-RU" dirty="0" err="1"/>
              <a:t>режалаштиришни</a:t>
            </a:r>
            <a:r>
              <a:rPr lang="ru-RU" dirty="0"/>
              <a:t> </a:t>
            </a:r>
            <a:r>
              <a:rPr lang="ru-RU" dirty="0" err="1"/>
              <a:t>шу</a:t>
            </a:r>
            <a:r>
              <a:rPr lang="ru-RU" dirty="0"/>
              <a:t> </a:t>
            </a:r>
            <a:r>
              <a:rPr lang="ru-RU" dirty="0" err="1"/>
              <a:t>худудининг</a:t>
            </a:r>
            <a:r>
              <a:rPr lang="ru-RU" dirty="0"/>
              <a:t> </a:t>
            </a:r>
            <a:r>
              <a:rPr lang="ru-RU" dirty="0" err="1"/>
              <a:t>бошка</a:t>
            </a:r>
            <a:r>
              <a:rPr lang="ru-RU" dirty="0"/>
              <a:t>  </a:t>
            </a:r>
            <a:r>
              <a:rPr lang="ru-RU" dirty="0" err="1"/>
              <a:t>сохалари</a:t>
            </a:r>
            <a:r>
              <a:rPr lang="ru-RU" dirty="0"/>
              <a:t> </a:t>
            </a:r>
            <a:r>
              <a:rPr lang="ru-RU" dirty="0" err="1"/>
              <a:t>буйича</a:t>
            </a:r>
            <a:r>
              <a:rPr lang="ru-RU" dirty="0"/>
              <a:t> </a:t>
            </a:r>
            <a:r>
              <a:rPr lang="ru-RU" dirty="0" err="1"/>
              <a:t>тузилган</a:t>
            </a:r>
            <a:r>
              <a:rPr lang="ru-RU" dirty="0"/>
              <a:t> </a:t>
            </a:r>
            <a:r>
              <a:rPr lang="ru-RU" dirty="0" err="1"/>
              <a:t>режалари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мос</a:t>
            </a:r>
            <a:r>
              <a:rPr lang="ru-RU" dirty="0"/>
              <a:t>  </a:t>
            </a:r>
            <a:r>
              <a:rPr lang="ru-RU" dirty="0" err="1"/>
              <a:t>келишлиги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b="1" dirty="0" err="1" smtClean="0"/>
              <a:t>Согликни</a:t>
            </a:r>
            <a:r>
              <a:rPr lang="ru-RU" b="1" dirty="0" smtClean="0"/>
              <a:t> </a:t>
            </a:r>
            <a:r>
              <a:rPr lang="ru-RU" b="1" dirty="0" err="1" smtClean="0"/>
              <a:t>саклашни</a:t>
            </a:r>
            <a:r>
              <a:rPr lang="ru-RU" b="1" dirty="0" smtClean="0"/>
              <a:t> </a:t>
            </a:r>
            <a:r>
              <a:rPr lang="ru-RU" b="1" dirty="0" err="1" smtClean="0"/>
              <a:t>режалаштириш</a:t>
            </a:r>
            <a:r>
              <a:rPr lang="ru-RU" b="1" dirty="0" smtClean="0"/>
              <a:t> </a:t>
            </a:r>
            <a:r>
              <a:rPr lang="ru-RU" b="1" dirty="0" err="1" smtClean="0"/>
              <a:t>усуллари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40000" lnSpcReduction="20000"/>
          </a:bodyPr>
          <a:lstStyle/>
          <a:p>
            <a:r>
              <a:rPr lang="ru-RU" sz="4500" u="sng" dirty="0"/>
              <a:t>Аналитик </a:t>
            </a:r>
            <a:r>
              <a:rPr lang="ru-RU" sz="4500" u="sng" dirty="0" err="1"/>
              <a:t>усул</a:t>
            </a:r>
            <a:r>
              <a:rPr lang="ru-RU" sz="4500" u="sng" dirty="0"/>
              <a:t> </a:t>
            </a:r>
            <a:r>
              <a:rPr lang="ru-RU" sz="4500" dirty="0"/>
              <a:t> </a:t>
            </a:r>
            <a:r>
              <a:rPr lang="ru-RU" sz="4500" dirty="0" err="1"/>
              <a:t>ёрдамида</a:t>
            </a:r>
            <a:r>
              <a:rPr lang="ru-RU" sz="4500" dirty="0"/>
              <a:t> </a:t>
            </a:r>
            <a:r>
              <a:rPr lang="ru-RU" sz="4500" dirty="0" err="1"/>
              <a:t>ахолини</a:t>
            </a:r>
            <a:r>
              <a:rPr lang="ru-RU" sz="4500" dirty="0"/>
              <a:t> </a:t>
            </a:r>
            <a:r>
              <a:rPr lang="ru-RU" sz="4500" dirty="0" err="1"/>
              <a:t>врачлар</a:t>
            </a:r>
            <a:r>
              <a:rPr lang="ru-RU" sz="4500" dirty="0"/>
              <a:t>, </a:t>
            </a:r>
            <a:r>
              <a:rPr lang="ru-RU" sz="4500" dirty="0" err="1"/>
              <a:t>урта</a:t>
            </a:r>
            <a:r>
              <a:rPr lang="ru-RU" sz="4500" dirty="0"/>
              <a:t> </a:t>
            </a:r>
            <a:r>
              <a:rPr lang="ru-RU" sz="4500" dirty="0" err="1"/>
              <a:t>тиббиёт</a:t>
            </a:r>
            <a:r>
              <a:rPr lang="ru-RU" sz="4500" dirty="0"/>
              <a:t> </a:t>
            </a:r>
            <a:r>
              <a:rPr lang="ru-RU" sz="4500" dirty="0" err="1"/>
              <a:t>ходимлари</a:t>
            </a:r>
            <a:r>
              <a:rPr lang="ru-RU" sz="4500" dirty="0"/>
              <a:t>, </a:t>
            </a:r>
            <a:r>
              <a:rPr lang="ru-RU" sz="4500" dirty="0" err="1"/>
              <a:t>касалхонадаги</a:t>
            </a:r>
            <a:r>
              <a:rPr lang="ru-RU" sz="4500" dirty="0"/>
              <a:t> </a:t>
            </a:r>
            <a:r>
              <a:rPr lang="ru-RU" sz="4500" dirty="0" err="1"/>
              <a:t>уринлар</a:t>
            </a:r>
            <a:r>
              <a:rPr lang="ru-RU" sz="4500" dirty="0"/>
              <a:t> </a:t>
            </a:r>
            <a:r>
              <a:rPr lang="ru-RU" sz="4500" dirty="0" err="1"/>
              <a:t>билан</a:t>
            </a:r>
            <a:r>
              <a:rPr lang="ru-RU" sz="4500" dirty="0"/>
              <a:t>  </a:t>
            </a:r>
            <a:r>
              <a:rPr lang="ru-RU" sz="4500" dirty="0" err="1"/>
              <a:t>таъминланганлиги</a:t>
            </a:r>
            <a:r>
              <a:rPr lang="ru-RU" sz="4500" dirty="0"/>
              <a:t>  </a:t>
            </a:r>
            <a:r>
              <a:rPr lang="ru-RU" sz="4500" dirty="0" err="1"/>
              <a:t>аникланади</a:t>
            </a:r>
            <a:r>
              <a:rPr lang="ru-RU" sz="4500" dirty="0"/>
              <a:t>. </a:t>
            </a:r>
            <a:r>
              <a:rPr lang="ru-RU" sz="4500" dirty="0" err="1"/>
              <a:t>Бундан</a:t>
            </a:r>
            <a:r>
              <a:rPr lang="ru-RU" sz="4500" dirty="0"/>
              <a:t> </a:t>
            </a:r>
            <a:r>
              <a:rPr lang="ru-RU" sz="4500" dirty="0" err="1"/>
              <a:t>ташкари</a:t>
            </a:r>
            <a:r>
              <a:rPr lang="ru-RU" sz="4500" dirty="0"/>
              <a:t> </a:t>
            </a:r>
            <a:r>
              <a:rPr lang="ru-RU" sz="4500" dirty="0" err="1"/>
              <a:t>тиббий</a:t>
            </a:r>
            <a:r>
              <a:rPr lang="ru-RU" sz="4500" dirty="0"/>
              <a:t> </a:t>
            </a:r>
            <a:r>
              <a:rPr lang="ru-RU" sz="4500" dirty="0" err="1"/>
              <a:t>ёрдамнинг</a:t>
            </a:r>
            <a:r>
              <a:rPr lang="ru-RU" sz="4500" dirty="0"/>
              <a:t> </a:t>
            </a:r>
            <a:r>
              <a:rPr lang="ru-RU" sz="4500" dirty="0" err="1"/>
              <a:t>катор</a:t>
            </a:r>
            <a:r>
              <a:rPr lang="ru-RU" sz="4500" dirty="0"/>
              <a:t> </a:t>
            </a:r>
            <a:r>
              <a:rPr lang="ru-RU" sz="4500" dirty="0" err="1"/>
              <a:t>курсаткичлари</a:t>
            </a:r>
            <a:r>
              <a:rPr lang="ru-RU" sz="4500" dirty="0"/>
              <a:t> (</a:t>
            </a:r>
            <a:r>
              <a:rPr lang="ru-RU" sz="4500" dirty="0" err="1"/>
              <a:t>стационарга</a:t>
            </a:r>
            <a:r>
              <a:rPr lang="ru-RU" sz="4500" dirty="0"/>
              <a:t> </a:t>
            </a:r>
            <a:r>
              <a:rPr lang="ru-RU" sz="4500" dirty="0" err="1"/>
              <a:t>ёткизилганлар</a:t>
            </a:r>
            <a:r>
              <a:rPr lang="ru-RU" sz="4500" dirty="0"/>
              <a:t> </a:t>
            </a:r>
            <a:r>
              <a:rPr lang="ru-RU" sz="4500" dirty="0" err="1"/>
              <a:t>улуши</a:t>
            </a:r>
            <a:r>
              <a:rPr lang="ru-RU" sz="4500" dirty="0"/>
              <a:t>, </a:t>
            </a:r>
            <a:r>
              <a:rPr lang="ru-RU" sz="4500" dirty="0" err="1"/>
              <a:t>бир</a:t>
            </a:r>
            <a:r>
              <a:rPr lang="ru-RU" sz="4500" dirty="0"/>
              <a:t> </a:t>
            </a:r>
            <a:r>
              <a:rPr lang="ru-RU" sz="4500" dirty="0" err="1"/>
              <a:t>йилда</a:t>
            </a:r>
            <a:r>
              <a:rPr lang="ru-RU" sz="4500" dirty="0"/>
              <a:t> </a:t>
            </a:r>
            <a:r>
              <a:rPr lang="ru-RU" sz="4500" dirty="0" err="1"/>
              <a:t>битта</a:t>
            </a:r>
            <a:r>
              <a:rPr lang="ru-RU" sz="4500" dirty="0"/>
              <a:t>  </a:t>
            </a:r>
            <a:r>
              <a:rPr lang="ru-RU" sz="4500" dirty="0" err="1"/>
              <a:t>одатга</a:t>
            </a:r>
            <a:r>
              <a:rPr lang="ru-RU" sz="4500" dirty="0"/>
              <a:t> </a:t>
            </a:r>
            <a:r>
              <a:rPr lang="ru-RU" sz="4500" dirty="0" err="1"/>
              <a:t>тугри</a:t>
            </a:r>
            <a:r>
              <a:rPr lang="ru-RU" sz="4500" dirty="0"/>
              <a:t> </a:t>
            </a:r>
            <a:r>
              <a:rPr lang="ru-RU" sz="4500" dirty="0" err="1"/>
              <a:t>келадиган</a:t>
            </a:r>
            <a:r>
              <a:rPr lang="ru-RU" sz="4500" dirty="0"/>
              <a:t> </a:t>
            </a:r>
            <a:r>
              <a:rPr lang="ru-RU" sz="4500" dirty="0" err="1"/>
              <a:t>уртача</a:t>
            </a:r>
            <a:r>
              <a:rPr lang="ru-RU" sz="4500" dirty="0"/>
              <a:t> </a:t>
            </a:r>
            <a:r>
              <a:rPr lang="ru-RU" sz="4500" dirty="0" err="1"/>
              <a:t>катновлар</a:t>
            </a:r>
            <a:r>
              <a:rPr lang="ru-RU" sz="4500" dirty="0"/>
              <a:t> сони),  </a:t>
            </a:r>
            <a:r>
              <a:rPr lang="ru-RU" sz="4500" dirty="0" err="1"/>
              <a:t>касалхонадаги</a:t>
            </a:r>
            <a:r>
              <a:rPr lang="ru-RU" sz="4500" dirty="0"/>
              <a:t> </a:t>
            </a:r>
            <a:r>
              <a:rPr lang="ru-RU" sz="4500" dirty="0" err="1"/>
              <a:t>уринларнинг</a:t>
            </a:r>
            <a:r>
              <a:rPr lang="ru-RU" sz="4500" dirty="0"/>
              <a:t> </a:t>
            </a:r>
            <a:r>
              <a:rPr lang="ru-RU" sz="4500" dirty="0" err="1"/>
              <a:t>функцияси</a:t>
            </a:r>
            <a:r>
              <a:rPr lang="ru-RU" sz="4500" dirty="0"/>
              <a:t>, </a:t>
            </a:r>
            <a:r>
              <a:rPr lang="ru-RU" sz="4500" dirty="0" err="1"/>
              <a:t>врачлик</a:t>
            </a:r>
            <a:r>
              <a:rPr lang="ru-RU" sz="4500" dirty="0"/>
              <a:t>  </a:t>
            </a:r>
            <a:r>
              <a:rPr lang="ru-RU" sz="4500" dirty="0" err="1"/>
              <a:t>лавозимини</a:t>
            </a:r>
            <a:r>
              <a:rPr lang="ru-RU" sz="4500" dirty="0"/>
              <a:t> </a:t>
            </a:r>
            <a:r>
              <a:rPr lang="ru-RU" sz="4500" dirty="0" err="1"/>
              <a:t>вазифаси</a:t>
            </a:r>
            <a:endParaRPr lang="ru-RU" sz="4500" dirty="0"/>
          </a:p>
          <a:p>
            <a:r>
              <a:rPr lang="ru-RU" sz="4500" u="sng" dirty="0"/>
              <a:t>- </a:t>
            </a:r>
            <a:r>
              <a:rPr lang="ru-RU" sz="4500" u="sng" dirty="0" err="1"/>
              <a:t>Таккослаш</a:t>
            </a:r>
            <a:r>
              <a:rPr lang="ru-RU" sz="4500" u="sng" dirty="0"/>
              <a:t> </a:t>
            </a:r>
            <a:r>
              <a:rPr lang="ru-RU" sz="4500" u="sng" dirty="0" err="1"/>
              <a:t>усули</a:t>
            </a:r>
            <a:r>
              <a:rPr lang="ru-RU" sz="4500" u="sng" dirty="0"/>
              <a:t> </a:t>
            </a:r>
            <a:r>
              <a:rPr lang="ru-RU" sz="4500" dirty="0"/>
              <a:t> - </a:t>
            </a:r>
            <a:r>
              <a:rPr lang="ru-RU" sz="4500" dirty="0" err="1"/>
              <a:t>согликни</a:t>
            </a:r>
            <a:r>
              <a:rPr lang="ru-RU" sz="4500" dirty="0"/>
              <a:t> </a:t>
            </a:r>
            <a:r>
              <a:rPr lang="ru-RU" sz="4500" dirty="0" err="1"/>
              <a:t>саклашни</a:t>
            </a:r>
            <a:r>
              <a:rPr lang="ru-RU" sz="4500" dirty="0"/>
              <a:t> </a:t>
            </a:r>
            <a:r>
              <a:rPr lang="ru-RU" sz="4500" dirty="0" err="1"/>
              <a:t>режалаштиришда</a:t>
            </a:r>
            <a:r>
              <a:rPr lang="ru-RU" sz="4500" dirty="0"/>
              <a:t> </a:t>
            </a:r>
            <a:r>
              <a:rPr lang="ru-RU" sz="4500" dirty="0" err="1"/>
              <a:t>мухим</a:t>
            </a:r>
            <a:r>
              <a:rPr lang="ru-RU" sz="4500" dirty="0"/>
              <a:t>  </a:t>
            </a:r>
            <a:r>
              <a:rPr lang="ru-RU" sz="4500" dirty="0" err="1"/>
              <a:t>курсаткичлардан</a:t>
            </a:r>
            <a:r>
              <a:rPr lang="ru-RU" sz="4500" dirty="0"/>
              <a:t> </a:t>
            </a:r>
            <a:r>
              <a:rPr lang="ru-RU" sz="4500" dirty="0" err="1"/>
              <a:t>бири</a:t>
            </a:r>
            <a:r>
              <a:rPr lang="ru-RU" sz="4500" dirty="0"/>
              <a:t> </a:t>
            </a:r>
            <a:r>
              <a:rPr lang="ru-RU" sz="4500" dirty="0" err="1"/>
              <a:t>булган</a:t>
            </a:r>
            <a:r>
              <a:rPr lang="ru-RU" sz="4500" dirty="0"/>
              <a:t> </a:t>
            </a:r>
            <a:r>
              <a:rPr lang="ru-RU" sz="4500" dirty="0" err="1"/>
              <a:t>ахолининг</a:t>
            </a:r>
            <a:r>
              <a:rPr lang="ru-RU" sz="4500" dirty="0"/>
              <a:t> </a:t>
            </a:r>
            <a:r>
              <a:rPr lang="ru-RU" sz="4500" dirty="0" err="1"/>
              <a:t>саломатлик</a:t>
            </a:r>
            <a:r>
              <a:rPr lang="ru-RU" sz="4500" dirty="0"/>
              <a:t> </a:t>
            </a:r>
            <a:r>
              <a:rPr lang="ru-RU" sz="4500" dirty="0" err="1"/>
              <a:t>курсаткичлари</a:t>
            </a:r>
            <a:r>
              <a:rPr lang="ru-RU" sz="4500" dirty="0"/>
              <a:t> </a:t>
            </a:r>
            <a:r>
              <a:rPr lang="ru-RU" sz="4500" dirty="0" err="1"/>
              <a:t>аникланади</a:t>
            </a:r>
            <a:endParaRPr lang="ru-RU" sz="4500" dirty="0"/>
          </a:p>
          <a:p>
            <a:r>
              <a:rPr lang="ru-RU" sz="4500" u="sng" dirty="0"/>
              <a:t>- </a:t>
            </a:r>
            <a:r>
              <a:rPr lang="ru-RU" sz="4500" u="sng" dirty="0" err="1"/>
              <a:t>Балансларш</a:t>
            </a:r>
            <a:r>
              <a:rPr lang="ru-RU" sz="4500" u="sng" dirty="0"/>
              <a:t> </a:t>
            </a:r>
            <a:r>
              <a:rPr lang="ru-RU" sz="4500" u="sng" dirty="0" err="1"/>
              <a:t>усули</a:t>
            </a:r>
            <a:r>
              <a:rPr lang="ru-RU" sz="4500" u="sng" dirty="0"/>
              <a:t> </a:t>
            </a:r>
            <a:r>
              <a:rPr lang="ru-RU" sz="4500" dirty="0"/>
              <a:t>– </a:t>
            </a:r>
            <a:r>
              <a:rPr lang="ru-RU" sz="4500" dirty="0" err="1"/>
              <a:t>режалаштириш</a:t>
            </a:r>
            <a:r>
              <a:rPr lang="ru-RU" sz="4500" dirty="0"/>
              <a:t> </a:t>
            </a:r>
            <a:r>
              <a:rPr lang="ru-RU" sz="4500" dirty="0" err="1"/>
              <a:t>давомида</a:t>
            </a:r>
            <a:r>
              <a:rPr lang="ru-RU" sz="4500" dirty="0"/>
              <a:t> </a:t>
            </a:r>
            <a:r>
              <a:rPr lang="ru-RU" sz="4500" dirty="0" err="1"/>
              <a:t>ва</a:t>
            </a:r>
            <a:r>
              <a:rPr lang="ru-RU" sz="4500" dirty="0"/>
              <a:t> </a:t>
            </a:r>
            <a:r>
              <a:rPr lang="ru-RU" sz="4500" dirty="0" err="1"/>
              <a:t>унинг</a:t>
            </a:r>
            <a:r>
              <a:rPr lang="ru-RU" sz="4500" dirty="0"/>
              <a:t> </a:t>
            </a:r>
            <a:r>
              <a:rPr lang="ru-RU" sz="4500" dirty="0" err="1"/>
              <a:t>бажаришида</a:t>
            </a:r>
            <a:r>
              <a:rPr lang="ru-RU" sz="4500" dirty="0"/>
              <a:t> </a:t>
            </a:r>
            <a:r>
              <a:rPr lang="ru-RU" sz="4500" dirty="0" err="1"/>
              <a:t>келиб</a:t>
            </a:r>
            <a:r>
              <a:rPr lang="ru-RU" sz="4500" dirty="0"/>
              <a:t> </a:t>
            </a:r>
            <a:r>
              <a:rPr lang="ru-RU" sz="4500" dirty="0" err="1"/>
              <a:t>чикиши</a:t>
            </a:r>
            <a:r>
              <a:rPr lang="ru-RU" sz="4500" dirty="0"/>
              <a:t> </a:t>
            </a:r>
            <a:r>
              <a:rPr lang="ru-RU" sz="4500" dirty="0" err="1"/>
              <a:t>мумкин</a:t>
            </a:r>
            <a:r>
              <a:rPr lang="ru-RU" sz="4500" dirty="0"/>
              <a:t> </a:t>
            </a:r>
            <a:r>
              <a:rPr lang="ru-RU" sz="4500" dirty="0" err="1"/>
              <a:t>булган</a:t>
            </a:r>
            <a:r>
              <a:rPr lang="ru-RU" sz="4500" dirty="0"/>
              <a:t>  </a:t>
            </a:r>
            <a:r>
              <a:rPr lang="ru-RU" sz="4500" dirty="0" err="1"/>
              <a:t>диспропорцияларни</a:t>
            </a:r>
            <a:r>
              <a:rPr lang="ru-RU" sz="4500" dirty="0"/>
              <a:t> </a:t>
            </a:r>
            <a:r>
              <a:rPr lang="ru-RU" sz="4500" dirty="0" err="1"/>
              <a:t>аниклаб</a:t>
            </a:r>
            <a:r>
              <a:rPr lang="ru-RU" sz="4500" dirty="0"/>
              <a:t> уни уз </a:t>
            </a:r>
            <a:r>
              <a:rPr lang="ru-RU" sz="4500" dirty="0" err="1"/>
              <a:t>вактида</a:t>
            </a:r>
            <a:r>
              <a:rPr lang="ru-RU" sz="4500" dirty="0"/>
              <a:t> </a:t>
            </a:r>
            <a:r>
              <a:rPr lang="ru-RU" sz="4500" dirty="0" err="1"/>
              <a:t>тугрилаш</a:t>
            </a:r>
            <a:r>
              <a:rPr lang="ru-RU" sz="4500" dirty="0"/>
              <a:t> </a:t>
            </a:r>
            <a:r>
              <a:rPr lang="ru-RU" sz="4500" dirty="0" err="1"/>
              <a:t>имконини</a:t>
            </a:r>
            <a:r>
              <a:rPr lang="ru-RU" sz="4500" dirty="0"/>
              <a:t> </a:t>
            </a:r>
            <a:r>
              <a:rPr lang="ru-RU" sz="4500" dirty="0" err="1"/>
              <a:t>беради</a:t>
            </a:r>
            <a:r>
              <a:rPr lang="ru-RU" sz="4500" dirty="0"/>
              <a:t>.</a:t>
            </a:r>
          </a:p>
          <a:p>
            <a:r>
              <a:rPr lang="ru-RU" sz="4500" u="sng" dirty="0"/>
              <a:t>- </a:t>
            </a:r>
            <a:r>
              <a:rPr lang="ru-RU" sz="4500" u="sng" dirty="0" err="1"/>
              <a:t>Меъёрлаштиришнинг</a:t>
            </a:r>
            <a:r>
              <a:rPr lang="ru-RU" sz="4500" u="sng" dirty="0"/>
              <a:t> </a:t>
            </a:r>
            <a:r>
              <a:rPr lang="ru-RU" sz="4500" u="sng" dirty="0" err="1"/>
              <a:t>усули</a:t>
            </a:r>
            <a:r>
              <a:rPr lang="ru-RU" sz="4500" u="sng" dirty="0"/>
              <a:t> </a:t>
            </a:r>
            <a:r>
              <a:rPr lang="ru-RU" sz="4500" dirty="0"/>
              <a:t>– </a:t>
            </a:r>
            <a:r>
              <a:rPr lang="ru-RU" sz="4500" dirty="0" err="1"/>
              <a:t>бу</a:t>
            </a:r>
            <a:r>
              <a:rPr lang="ru-RU" sz="4500" dirty="0"/>
              <a:t> </a:t>
            </a:r>
            <a:r>
              <a:rPr lang="ru-RU" sz="4500" dirty="0" err="1"/>
              <a:t>усул</a:t>
            </a:r>
            <a:r>
              <a:rPr lang="ru-RU" sz="4500" dirty="0"/>
              <a:t> </a:t>
            </a:r>
            <a:r>
              <a:rPr lang="ru-RU" sz="4500" dirty="0" err="1"/>
              <a:t>согликни</a:t>
            </a:r>
            <a:r>
              <a:rPr lang="ru-RU" sz="4500" dirty="0"/>
              <a:t> </a:t>
            </a:r>
            <a:r>
              <a:rPr lang="ru-RU" sz="4500" dirty="0" err="1"/>
              <a:t>саклаш</a:t>
            </a:r>
            <a:r>
              <a:rPr lang="ru-RU" sz="4500" dirty="0"/>
              <a:t> </a:t>
            </a:r>
            <a:r>
              <a:rPr lang="ru-RU" sz="4500" dirty="0" err="1"/>
              <a:t>учун</a:t>
            </a:r>
            <a:r>
              <a:rPr lang="ru-RU" sz="4500" dirty="0"/>
              <a:t> бюджет </a:t>
            </a:r>
            <a:r>
              <a:rPr lang="ru-RU" sz="4500" dirty="0" err="1"/>
              <a:t>ва</a:t>
            </a:r>
            <a:r>
              <a:rPr lang="ru-RU" sz="4500" dirty="0"/>
              <a:t> смета </a:t>
            </a:r>
            <a:r>
              <a:rPr lang="ru-RU" sz="4500" dirty="0" err="1"/>
              <a:t>тузишда</a:t>
            </a:r>
            <a:r>
              <a:rPr lang="ru-RU" sz="4500" dirty="0"/>
              <a:t> </a:t>
            </a:r>
            <a:r>
              <a:rPr lang="ru-RU" sz="4500" dirty="0" err="1"/>
              <a:t>ва</a:t>
            </a:r>
            <a:r>
              <a:rPr lang="ru-RU" sz="4500" dirty="0"/>
              <a:t> </a:t>
            </a:r>
            <a:r>
              <a:rPr lang="ru-RU" sz="4500" dirty="0" err="1"/>
              <a:t>ундан</a:t>
            </a:r>
            <a:r>
              <a:rPr lang="ru-RU" sz="4500" dirty="0"/>
              <a:t> </a:t>
            </a:r>
            <a:r>
              <a:rPr lang="ru-RU" sz="4500" dirty="0" err="1"/>
              <a:t>тугри</a:t>
            </a:r>
            <a:r>
              <a:rPr lang="ru-RU" sz="4500" dirty="0"/>
              <a:t> </a:t>
            </a:r>
            <a:r>
              <a:rPr lang="ru-RU" sz="4500" dirty="0" err="1"/>
              <a:t>фойдаланишда</a:t>
            </a:r>
            <a:r>
              <a:rPr lang="ru-RU" sz="4500" dirty="0"/>
              <a:t> материал- техник </a:t>
            </a:r>
            <a:r>
              <a:rPr lang="ru-RU" sz="4500" dirty="0" err="1"/>
              <a:t>базани</a:t>
            </a:r>
            <a:r>
              <a:rPr lang="ru-RU" sz="4500" dirty="0"/>
              <a:t> </a:t>
            </a:r>
            <a:r>
              <a:rPr lang="ru-RU" sz="4500" dirty="0" err="1"/>
              <a:t>ривожлантиришда</a:t>
            </a:r>
            <a:r>
              <a:rPr lang="ru-RU" sz="4500" dirty="0"/>
              <a:t> </a:t>
            </a:r>
            <a:r>
              <a:rPr lang="ru-RU" sz="4500" dirty="0" err="1"/>
              <a:t>кенг</a:t>
            </a:r>
            <a:r>
              <a:rPr lang="ru-RU" sz="4500" dirty="0"/>
              <a:t>  </a:t>
            </a:r>
            <a:r>
              <a:rPr lang="ru-RU" sz="4500" dirty="0" err="1"/>
              <a:t>кулланилади</a:t>
            </a:r>
            <a:r>
              <a:rPr lang="ru-RU" sz="4500" dirty="0"/>
              <a:t>.</a:t>
            </a:r>
          </a:p>
          <a:p>
            <a:r>
              <a:rPr lang="ru-RU" sz="4500" u="sng" dirty="0"/>
              <a:t>- </a:t>
            </a:r>
            <a:r>
              <a:rPr lang="ru-RU" sz="4500" u="sng" dirty="0" err="1"/>
              <a:t>Иктисодий</a:t>
            </a:r>
            <a:r>
              <a:rPr lang="ru-RU" sz="4500" u="sng" dirty="0"/>
              <a:t> математик </a:t>
            </a:r>
            <a:r>
              <a:rPr lang="ru-RU" sz="4500" u="sng" dirty="0" err="1"/>
              <a:t>усул</a:t>
            </a:r>
            <a:r>
              <a:rPr lang="ru-RU" sz="4500" u="sng" dirty="0"/>
              <a:t> </a:t>
            </a:r>
            <a:r>
              <a:rPr lang="ru-RU" sz="4500" dirty="0"/>
              <a:t>– </a:t>
            </a:r>
            <a:r>
              <a:rPr lang="ru-RU" sz="4500" dirty="0" err="1"/>
              <a:t>режани</a:t>
            </a:r>
            <a:r>
              <a:rPr lang="ru-RU" sz="4500" dirty="0"/>
              <a:t> </a:t>
            </a:r>
            <a:r>
              <a:rPr lang="ru-RU" sz="4500" dirty="0" err="1"/>
              <a:t>оптимал</a:t>
            </a:r>
            <a:r>
              <a:rPr lang="ru-RU" sz="4500" dirty="0"/>
              <a:t> </a:t>
            </a:r>
            <a:r>
              <a:rPr lang="ru-RU" sz="4500" dirty="0" err="1"/>
              <a:t>вариантини</a:t>
            </a:r>
            <a:r>
              <a:rPr lang="ru-RU" sz="4500" dirty="0"/>
              <a:t> </a:t>
            </a:r>
            <a:r>
              <a:rPr lang="ru-RU" sz="4500" dirty="0" err="1"/>
              <a:t>илмий</a:t>
            </a:r>
            <a:r>
              <a:rPr lang="ru-RU" sz="4500" dirty="0"/>
              <a:t>  </a:t>
            </a:r>
            <a:r>
              <a:rPr lang="ru-RU" sz="4500" dirty="0" err="1"/>
              <a:t>асосда</a:t>
            </a:r>
            <a:r>
              <a:rPr lang="ru-RU" sz="4500" dirty="0"/>
              <a:t> </a:t>
            </a:r>
            <a:r>
              <a:rPr lang="ru-RU" sz="4500" dirty="0" err="1"/>
              <a:t>тузиш</a:t>
            </a:r>
            <a:r>
              <a:rPr lang="ru-RU" sz="4500" dirty="0"/>
              <a:t>  </a:t>
            </a:r>
            <a:r>
              <a:rPr lang="ru-RU" sz="4500" dirty="0" err="1"/>
              <a:t>имконини</a:t>
            </a:r>
            <a:r>
              <a:rPr lang="ru-RU" sz="4500" dirty="0"/>
              <a:t> </a:t>
            </a:r>
            <a:r>
              <a:rPr lang="ru-RU" sz="4500" dirty="0" err="1"/>
              <a:t>беради</a:t>
            </a:r>
            <a:r>
              <a:rPr lang="ru-RU" sz="4500" dirty="0"/>
              <a:t>.</a:t>
            </a:r>
          </a:p>
          <a:p>
            <a:r>
              <a:rPr lang="ru-RU" sz="4500" u="sng" dirty="0"/>
              <a:t>- </a:t>
            </a:r>
            <a:r>
              <a:rPr lang="ru-RU" sz="4500" u="sng" dirty="0" err="1"/>
              <a:t>Эктраполяция</a:t>
            </a:r>
            <a:r>
              <a:rPr lang="ru-RU" sz="4500" u="sng" dirty="0"/>
              <a:t> </a:t>
            </a:r>
            <a:r>
              <a:rPr lang="ru-RU" sz="4500" u="sng" dirty="0" err="1"/>
              <a:t>усули</a:t>
            </a:r>
            <a:r>
              <a:rPr lang="ru-RU" sz="4500" u="sng" dirty="0"/>
              <a:t> </a:t>
            </a:r>
            <a:r>
              <a:rPr lang="ru-RU" sz="4500" dirty="0"/>
              <a:t>– </a:t>
            </a:r>
            <a:r>
              <a:rPr lang="ru-RU" sz="4500" dirty="0" err="1"/>
              <a:t>ушбу</a:t>
            </a:r>
            <a:r>
              <a:rPr lang="ru-RU" sz="4500" dirty="0"/>
              <a:t> </a:t>
            </a:r>
            <a:r>
              <a:rPr lang="ru-RU" sz="4500" dirty="0" err="1"/>
              <a:t>усул</a:t>
            </a:r>
            <a:r>
              <a:rPr lang="ru-RU" sz="4500" dirty="0"/>
              <a:t> </a:t>
            </a:r>
            <a:r>
              <a:rPr lang="ru-RU" sz="4500" dirty="0" err="1"/>
              <a:t>курсаткичларининг</a:t>
            </a:r>
            <a:r>
              <a:rPr lang="ru-RU" sz="4500" dirty="0"/>
              <a:t> </a:t>
            </a:r>
            <a:r>
              <a:rPr lang="ru-RU" sz="4500" dirty="0" err="1"/>
              <a:t>узгаришлар</a:t>
            </a:r>
            <a:r>
              <a:rPr lang="ru-RU" sz="4500" dirty="0"/>
              <a:t> </a:t>
            </a:r>
            <a:r>
              <a:rPr lang="ru-RU" sz="4500" dirty="0" err="1"/>
              <a:t>тенденциясини</a:t>
            </a:r>
            <a:r>
              <a:rPr lang="ru-RU" sz="4500" dirty="0"/>
              <a:t> </a:t>
            </a:r>
            <a:r>
              <a:rPr lang="ru-RU" sz="4500" dirty="0" err="1"/>
              <a:t>аниклашда</a:t>
            </a:r>
            <a:r>
              <a:rPr lang="ru-RU" sz="4500" dirty="0"/>
              <a:t> </a:t>
            </a:r>
            <a:r>
              <a:rPr lang="ru-RU" sz="4500" dirty="0" err="1"/>
              <a:t>урганилади</a:t>
            </a:r>
            <a:r>
              <a:rPr lang="ru-RU" sz="4500" dirty="0"/>
              <a:t>. Ушбу </a:t>
            </a:r>
            <a:r>
              <a:rPr lang="ru-RU" sz="4500" dirty="0" err="1"/>
              <a:t>усул</a:t>
            </a:r>
            <a:r>
              <a:rPr lang="ru-RU" sz="4500" dirty="0"/>
              <a:t> </a:t>
            </a:r>
            <a:r>
              <a:rPr lang="ru-RU" sz="4500" dirty="0" err="1"/>
              <a:t>оркали</a:t>
            </a:r>
            <a:r>
              <a:rPr lang="ru-RU" sz="4500" dirty="0"/>
              <a:t> </a:t>
            </a:r>
            <a:r>
              <a:rPr lang="ru-RU" sz="4500" dirty="0" err="1"/>
              <a:t>тугилиш</a:t>
            </a:r>
            <a:r>
              <a:rPr lang="ru-RU" sz="4500" dirty="0"/>
              <a:t>, </a:t>
            </a:r>
            <a:r>
              <a:rPr lang="ru-RU" sz="4500" dirty="0" err="1"/>
              <a:t>улим</a:t>
            </a:r>
            <a:r>
              <a:rPr lang="ru-RU" sz="4500" dirty="0"/>
              <a:t> </a:t>
            </a:r>
            <a:r>
              <a:rPr lang="ru-RU" sz="4500" dirty="0" err="1"/>
              <a:t>курсаткичларини</a:t>
            </a:r>
            <a:r>
              <a:rPr lang="ru-RU" sz="4500" dirty="0"/>
              <a:t>, </a:t>
            </a:r>
            <a:r>
              <a:rPr lang="ru-RU" sz="4500" dirty="0" err="1"/>
              <a:t>айрим</a:t>
            </a:r>
            <a:r>
              <a:rPr lang="ru-RU" sz="4500" dirty="0"/>
              <a:t> </a:t>
            </a:r>
            <a:r>
              <a:rPr lang="ru-RU" sz="4500" dirty="0" err="1"/>
              <a:t>касалликларни</a:t>
            </a:r>
            <a:r>
              <a:rPr lang="ru-RU" sz="4500" dirty="0"/>
              <a:t> </a:t>
            </a:r>
            <a:r>
              <a:rPr lang="ru-RU" sz="4500" dirty="0" err="1"/>
              <a:t>булгуси</a:t>
            </a:r>
            <a:r>
              <a:rPr lang="ru-RU" sz="4500" dirty="0"/>
              <a:t> </a:t>
            </a:r>
            <a:r>
              <a:rPr lang="ru-RU" sz="4500" dirty="0" err="1"/>
              <a:t>катталикларини</a:t>
            </a:r>
            <a:r>
              <a:rPr lang="ru-RU" sz="4500" dirty="0"/>
              <a:t> </a:t>
            </a:r>
            <a:r>
              <a:rPr lang="ru-RU" sz="4500" dirty="0" err="1"/>
              <a:t>олдиндан</a:t>
            </a:r>
            <a:r>
              <a:rPr lang="ru-RU" sz="4500" dirty="0"/>
              <a:t> </a:t>
            </a:r>
            <a:r>
              <a:rPr lang="ru-RU" sz="4500" dirty="0" err="1"/>
              <a:t>белгилаш</a:t>
            </a:r>
            <a:r>
              <a:rPr lang="ru-RU" sz="4500" dirty="0"/>
              <a:t> </a:t>
            </a:r>
            <a:r>
              <a:rPr lang="ru-RU" sz="4500" dirty="0" err="1"/>
              <a:t>имконини</a:t>
            </a:r>
            <a:r>
              <a:rPr lang="ru-RU" sz="4500" dirty="0"/>
              <a:t> </a:t>
            </a:r>
            <a:r>
              <a:rPr lang="ru-RU" sz="4500" dirty="0" err="1"/>
              <a:t>беради</a:t>
            </a:r>
            <a:r>
              <a:rPr lang="ru-RU" sz="4500" dirty="0"/>
              <a:t>.</a:t>
            </a:r>
          </a:p>
          <a:p>
            <a:endParaRPr lang="ru-RU" sz="45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u="sng" dirty="0" err="1"/>
              <a:t>Режалаштиришнинг</a:t>
            </a:r>
            <a:r>
              <a:rPr lang="ru-RU" b="1" i="1" u="sng" dirty="0"/>
              <a:t> </a:t>
            </a:r>
            <a:r>
              <a:rPr lang="ru-RU" b="1" i="1" u="sng" dirty="0" err="1"/>
              <a:t>сифат</a:t>
            </a:r>
            <a:r>
              <a:rPr lang="ru-RU" b="1" i="1" u="sng" dirty="0"/>
              <a:t> </a:t>
            </a:r>
            <a:r>
              <a:rPr lang="ru-RU" b="1" i="1" u="sng" dirty="0" err="1"/>
              <a:t>курсаткичлари</a:t>
            </a:r>
            <a:r>
              <a:rPr lang="ru-RU" b="1" i="1" u="sng" dirty="0"/>
              <a:t>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400" dirty="0" err="1"/>
              <a:t>Согликни</a:t>
            </a:r>
            <a:r>
              <a:rPr lang="ru-RU" sz="2400" dirty="0"/>
              <a:t> </a:t>
            </a:r>
            <a:r>
              <a:rPr lang="ru-RU" sz="2400" dirty="0" err="1"/>
              <a:t>саклаш</a:t>
            </a:r>
            <a:r>
              <a:rPr lang="ru-RU" sz="2400" dirty="0"/>
              <a:t> </a:t>
            </a:r>
            <a:r>
              <a:rPr lang="ru-RU" sz="2400" dirty="0" err="1"/>
              <a:t>муассасалари</a:t>
            </a:r>
            <a:r>
              <a:rPr lang="ru-RU" sz="2400" dirty="0"/>
              <a:t> </a:t>
            </a:r>
            <a:r>
              <a:rPr lang="ru-RU" sz="2400" dirty="0" err="1"/>
              <a:t>тармокларини</a:t>
            </a:r>
            <a:r>
              <a:rPr lang="ru-RU" sz="2400" dirty="0"/>
              <a:t> </a:t>
            </a:r>
            <a:r>
              <a:rPr lang="ru-RU" sz="2400" dirty="0" err="1"/>
              <a:t>ривожлантиришда</a:t>
            </a:r>
            <a:r>
              <a:rPr lang="ru-RU" sz="2400" dirty="0"/>
              <a:t> </a:t>
            </a:r>
            <a:r>
              <a:rPr lang="ru-RU" sz="2400" dirty="0" err="1"/>
              <a:t>биринчи</a:t>
            </a:r>
            <a:r>
              <a:rPr lang="ru-RU" sz="2400" dirty="0"/>
              <a:t> </a:t>
            </a:r>
            <a:r>
              <a:rPr lang="ru-RU" sz="2400" dirty="0" err="1"/>
              <a:t>навбатда</a:t>
            </a:r>
            <a:r>
              <a:rPr lang="ru-RU" sz="2400" dirty="0"/>
              <a:t> </a:t>
            </a:r>
            <a:r>
              <a:rPr lang="ru-RU" sz="2400" dirty="0" err="1"/>
              <a:t>врачлик</a:t>
            </a:r>
            <a:r>
              <a:rPr lang="ru-RU" sz="2400" dirty="0"/>
              <a:t> </a:t>
            </a:r>
            <a:r>
              <a:rPr lang="ru-RU" sz="2400" dirty="0" err="1"/>
              <a:t>лавозимларига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касалхонадаги</a:t>
            </a:r>
            <a:r>
              <a:rPr lang="ru-RU" sz="2400" dirty="0"/>
              <a:t> </a:t>
            </a:r>
            <a:r>
              <a:rPr lang="ru-RU" sz="2400" dirty="0" err="1"/>
              <a:t>уринлар</a:t>
            </a:r>
            <a:r>
              <a:rPr lang="ru-RU" sz="2400" dirty="0"/>
              <a:t> </a:t>
            </a:r>
            <a:r>
              <a:rPr lang="ru-RU" sz="2400" dirty="0" err="1"/>
              <a:t>сонига</a:t>
            </a:r>
            <a:r>
              <a:rPr lang="ru-RU" sz="2400" dirty="0"/>
              <a:t> </a:t>
            </a:r>
            <a:r>
              <a:rPr lang="ru-RU" sz="2400" dirty="0" err="1"/>
              <a:t>булган</a:t>
            </a:r>
            <a:r>
              <a:rPr lang="ru-RU" sz="2400" dirty="0"/>
              <a:t> </a:t>
            </a:r>
            <a:r>
              <a:rPr lang="ru-RU" sz="2400" dirty="0" err="1"/>
              <a:t>эхтиёж</a:t>
            </a:r>
            <a:r>
              <a:rPr lang="ru-RU" sz="2400" dirty="0"/>
              <a:t> </a:t>
            </a:r>
            <a:r>
              <a:rPr lang="ru-RU" sz="2400" dirty="0" err="1"/>
              <a:t>эътиборга</a:t>
            </a:r>
            <a:r>
              <a:rPr lang="ru-RU" sz="2400" dirty="0"/>
              <a:t> </a:t>
            </a:r>
            <a:r>
              <a:rPr lang="ru-RU" sz="2400" dirty="0" err="1"/>
              <a:t>олинади</a:t>
            </a:r>
            <a:r>
              <a:rPr lang="ru-RU" sz="2400" dirty="0"/>
              <a:t>. </a:t>
            </a:r>
            <a:r>
              <a:rPr lang="ru-RU" sz="2400" dirty="0" err="1"/>
              <a:t>Уларга</a:t>
            </a:r>
            <a:r>
              <a:rPr lang="ru-RU" sz="2400" dirty="0"/>
              <a:t> </a:t>
            </a:r>
            <a:r>
              <a:rPr lang="ru-RU" sz="2400" dirty="0" err="1"/>
              <a:t>куйидагилар</a:t>
            </a:r>
            <a:r>
              <a:rPr lang="ru-RU" sz="2400" dirty="0"/>
              <a:t> </a:t>
            </a:r>
            <a:r>
              <a:rPr lang="ru-RU" sz="2400" dirty="0" err="1"/>
              <a:t>киради</a:t>
            </a:r>
            <a:r>
              <a:rPr lang="ru-RU" sz="2400" dirty="0"/>
              <a:t>:</a:t>
            </a:r>
          </a:p>
          <a:p>
            <a:pPr algn="just"/>
            <a:r>
              <a:rPr lang="ru-RU" sz="2400" dirty="0"/>
              <a:t>1. </a:t>
            </a:r>
            <a:r>
              <a:rPr lang="ru-RU" sz="2400" dirty="0" err="1"/>
              <a:t>Врачлик</a:t>
            </a:r>
            <a:r>
              <a:rPr lang="ru-RU" sz="2400" dirty="0"/>
              <a:t> </a:t>
            </a:r>
            <a:r>
              <a:rPr lang="ru-RU" sz="2400" dirty="0" err="1"/>
              <a:t>лавозими</a:t>
            </a:r>
            <a:r>
              <a:rPr lang="ru-RU" sz="2400" dirty="0"/>
              <a:t>, </a:t>
            </a:r>
            <a:r>
              <a:rPr lang="ru-RU" sz="2400" dirty="0" err="1"/>
              <a:t>врачлик</a:t>
            </a:r>
            <a:r>
              <a:rPr lang="ru-RU" sz="2400" dirty="0"/>
              <a:t> </a:t>
            </a:r>
            <a:r>
              <a:rPr lang="ru-RU" sz="2400" dirty="0" err="1"/>
              <a:t>лавозими</a:t>
            </a:r>
            <a:r>
              <a:rPr lang="ru-RU" sz="2400" dirty="0"/>
              <a:t> </a:t>
            </a:r>
            <a:r>
              <a:rPr lang="ru-RU" sz="2400" dirty="0" err="1"/>
              <a:t>функцияси</a:t>
            </a:r>
            <a:endParaRPr lang="ru-RU" sz="2400" dirty="0"/>
          </a:p>
          <a:p>
            <a:pPr algn="just"/>
            <a:r>
              <a:rPr lang="ru-RU" sz="2400" dirty="0"/>
              <a:t>2. </a:t>
            </a:r>
            <a:r>
              <a:rPr lang="ru-RU" sz="2400" dirty="0" err="1"/>
              <a:t>Врачлаик</a:t>
            </a:r>
            <a:r>
              <a:rPr lang="ru-RU" sz="2400" dirty="0"/>
              <a:t> </a:t>
            </a:r>
            <a:r>
              <a:rPr lang="ru-RU" sz="2400" dirty="0" err="1"/>
              <a:t>лавозимларига</a:t>
            </a:r>
            <a:r>
              <a:rPr lang="ru-RU" sz="2400" dirty="0"/>
              <a:t> </a:t>
            </a:r>
            <a:r>
              <a:rPr lang="ru-RU" sz="2400" dirty="0" err="1"/>
              <a:t>булган</a:t>
            </a:r>
            <a:r>
              <a:rPr lang="ru-RU" sz="2400" dirty="0"/>
              <a:t> </a:t>
            </a:r>
            <a:r>
              <a:rPr lang="ru-RU" sz="2400" dirty="0" err="1"/>
              <a:t>эхтиёжни</a:t>
            </a:r>
            <a:r>
              <a:rPr lang="ru-RU" sz="2400" dirty="0"/>
              <a:t> </a:t>
            </a:r>
            <a:r>
              <a:rPr lang="ru-RU" sz="2400" dirty="0" err="1"/>
              <a:t>хисоблаш</a:t>
            </a:r>
            <a:endParaRPr lang="ru-RU" sz="2400" dirty="0"/>
          </a:p>
          <a:p>
            <a:pPr algn="just"/>
            <a:r>
              <a:rPr lang="ru-RU" sz="2400" dirty="0"/>
              <a:t>3. </a:t>
            </a:r>
            <a:r>
              <a:rPr lang="ru-RU" sz="2400" dirty="0" err="1"/>
              <a:t>Касалхонадаги</a:t>
            </a:r>
            <a:r>
              <a:rPr lang="ru-RU" sz="2400" dirty="0"/>
              <a:t> </a:t>
            </a:r>
            <a:r>
              <a:rPr lang="ru-RU" sz="2400" dirty="0" err="1"/>
              <a:t>уринлар</a:t>
            </a:r>
            <a:r>
              <a:rPr lang="ru-RU" sz="2400" dirty="0"/>
              <a:t> </a:t>
            </a:r>
            <a:r>
              <a:rPr lang="ru-RU" sz="2400" dirty="0" err="1"/>
              <a:t>функцияси</a:t>
            </a:r>
            <a:endParaRPr lang="ru-RU" sz="2400" dirty="0"/>
          </a:p>
          <a:p>
            <a:pPr algn="just"/>
            <a:r>
              <a:rPr lang="ru-RU" sz="2400" dirty="0"/>
              <a:t>4. </a:t>
            </a:r>
            <a:r>
              <a:rPr lang="ru-RU" sz="2400" dirty="0" err="1"/>
              <a:t>Шахар</a:t>
            </a:r>
            <a:r>
              <a:rPr lang="ru-RU" sz="2400" dirty="0"/>
              <a:t> </a:t>
            </a:r>
            <a:r>
              <a:rPr lang="ru-RU" sz="2400" dirty="0" err="1"/>
              <a:t>ахолисини</a:t>
            </a:r>
            <a:r>
              <a:rPr lang="ru-RU" sz="2400" dirty="0"/>
              <a:t> стационар </a:t>
            </a:r>
            <a:r>
              <a:rPr lang="ru-RU" sz="2400" dirty="0" err="1"/>
              <a:t>ёрдамига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уринлар</a:t>
            </a:r>
            <a:r>
              <a:rPr lang="ru-RU" sz="2400" dirty="0"/>
              <a:t> </a:t>
            </a:r>
            <a:r>
              <a:rPr lang="ru-RU" sz="2400" dirty="0" err="1"/>
              <a:t>фондига</a:t>
            </a:r>
            <a:r>
              <a:rPr lang="ru-RU" sz="2400" dirty="0"/>
              <a:t> </a:t>
            </a:r>
            <a:r>
              <a:rPr lang="ru-RU" sz="2400" dirty="0" err="1"/>
              <a:t>булган</a:t>
            </a:r>
            <a:r>
              <a:rPr lang="ru-RU" sz="2400" dirty="0"/>
              <a:t> </a:t>
            </a:r>
            <a:r>
              <a:rPr lang="ru-RU" sz="2400" dirty="0" err="1"/>
              <a:t>эхтиёжини</a:t>
            </a:r>
            <a:r>
              <a:rPr lang="ru-RU" sz="2400" dirty="0"/>
              <a:t> </a:t>
            </a:r>
            <a:r>
              <a:rPr lang="ru-RU" sz="2400" dirty="0" err="1"/>
              <a:t>аниклаш</a:t>
            </a:r>
            <a:endParaRPr lang="ru-RU" sz="2400" dirty="0"/>
          </a:p>
          <a:p>
            <a:pPr algn="just"/>
            <a:r>
              <a:rPr lang="ru-RU" sz="2400" dirty="0"/>
              <a:t>5. </a:t>
            </a:r>
            <a:r>
              <a:rPr lang="ru-RU" sz="2400" dirty="0" err="1"/>
              <a:t>Тугрукхона</a:t>
            </a:r>
            <a:r>
              <a:rPr lang="ru-RU" sz="2400" dirty="0"/>
              <a:t> </a:t>
            </a:r>
            <a:r>
              <a:rPr lang="ru-RU" sz="2400" dirty="0" err="1"/>
              <a:t>комплексидаги</a:t>
            </a:r>
            <a:r>
              <a:rPr lang="ru-RU" sz="2400" dirty="0"/>
              <a:t> </a:t>
            </a:r>
            <a:r>
              <a:rPr lang="ru-RU" sz="2400" dirty="0" err="1"/>
              <a:t>уринларга</a:t>
            </a:r>
            <a:r>
              <a:rPr lang="ru-RU" sz="2400" dirty="0"/>
              <a:t> </a:t>
            </a:r>
            <a:r>
              <a:rPr lang="ru-RU" sz="2400" dirty="0" err="1"/>
              <a:t>булган</a:t>
            </a:r>
            <a:r>
              <a:rPr lang="ru-RU" sz="2400" dirty="0"/>
              <a:t> </a:t>
            </a:r>
            <a:r>
              <a:rPr lang="ru-RU" sz="2400" dirty="0" err="1"/>
              <a:t>эхтиёжни</a:t>
            </a:r>
            <a:r>
              <a:rPr lang="ru-RU" sz="2400" dirty="0"/>
              <a:t> </a:t>
            </a:r>
            <a:r>
              <a:rPr lang="ru-RU" sz="2400" dirty="0" err="1"/>
              <a:t>аниклаш</a:t>
            </a:r>
            <a:endParaRPr lang="ru-RU" sz="2400" dirty="0"/>
          </a:p>
          <a:p>
            <a:pPr algn="just"/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ДПМда стратегик режалаштириш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. </a:t>
            </a:r>
            <a:r>
              <a:rPr lang="ru-RU" dirty="0" err="1"/>
              <a:t>Стартегик</a:t>
            </a:r>
            <a:r>
              <a:rPr lang="ru-RU" dirty="0"/>
              <a:t> </a:t>
            </a:r>
            <a:r>
              <a:rPr lang="ru-RU" dirty="0" err="1"/>
              <a:t>режалаштириш</a:t>
            </a:r>
            <a:r>
              <a:rPr lang="ru-RU" dirty="0"/>
              <a:t>, маркетинг </a:t>
            </a:r>
            <a:r>
              <a:rPr lang="ru-RU" dirty="0" err="1"/>
              <a:t>режалаштиришни</a:t>
            </a:r>
            <a:r>
              <a:rPr lang="ru-RU" dirty="0"/>
              <a:t> </a:t>
            </a:r>
            <a:r>
              <a:rPr lang="ru-RU" dirty="0" err="1"/>
              <a:t>куллаган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</a:t>
            </a:r>
            <a:r>
              <a:rPr lang="ru-RU" dirty="0" err="1"/>
              <a:t>тиббиёт</a:t>
            </a:r>
            <a:r>
              <a:rPr lang="ru-RU" dirty="0"/>
              <a:t> </a:t>
            </a:r>
            <a:r>
              <a:rPr lang="ru-RU" dirty="0" err="1"/>
              <a:t>муассасаларининг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моддий</a:t>
            </a:r>
            <a:r>
              <a:rPr lang="ru-RU" dirty="0"/>
              <a:t> техника </a:t>
            </a:r>
            <a:r>
              <a:rPr lang="ru-RU" dirty="0" err="1"/>
              <a:t>базасини</a:t>
            </a:r>
            <a:r>
              <a:rPr lang="ru-RU" dirty="0"/>
              <a:t> </a:t>
            </a:r>
            <a:r>
              <a:rPr lang="ru-RU" dirty="0" err="1"/>
              <a:t>яхшилашга</a:t>
            </a:r>
            <a:r>
              <a:rPr lang="ru-RU" dirty="0"/>
              <a:t> </a:t>
            </a:r>
            <a:r>
              <a:rPr lang="ru-RU" dirty="0" err="1"/>
              <a:t>каратилган</a:t>
            </a:r>
            <a:r>
              <a:rPr lang="ru-RU" dirty="0"/>
              <a:t> </a:t>
            </a:r>
            <a:r>
              <a:rPr lang="ru-RU" dirty="0" err="1"/>
              <a:t>фаолият</a:t>
            </a:r>
            <a:r>
              <a:rPr lang="ru-RU" dirty="0"/>
              <a:t> </a:t>
            </a:r>
            <a:r>
              <a:rPr lang="ru-RU" dirty="0" err="1"/>
              <a:t>турларини</a:t>
            </a:r>
            <a:r>
              <a:rPr lang="ru-RU" dirty="0"/>
              <a:t> </a:t>
            </a:r>
            <a:r>
              <a:rPr lang="ru-RU" dirty="0" err="1"/>
              <a:t>режалаштириш</a:t>
            </a:r>
            <a:r>
              <a:rPr lang="ru-RU" dirty="0"/>
              <a:t>. (</a:t>
            </a:r>
            <a:r>
              <a:rPr lang="ru-RU" dirty="0" err="1"/>
              <a:t>тиббий</a:t>
            </a:r>
            <a:r>
              <a:rPr lang="ru-RU" dirty="0"/>
              <a:t> </a:t>
            </a:r>
            <a:r>
              <a:rPr lang="ru-RU" dirty="0" err="1"/>
              <a:t>ёрдамни</a:t>
            </a:r>
            <a:r>
              <a:rPr lang="ru-RU" dirty="0"/>
              <a:t> тури, </a:t>
            </a:r>
            <a:r>
              <a:rPr lang="ru-RU" dirty="0" err="1"/>
              <a:t>сифати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хажмини</a:t>
            </a:r>
            <a:r>
              <a:rPr lang="ru-RU" dirty="0"/>
              <a:t>, </a:t>
            </a:r>
            <a:r>
              <a:rPr lang="ru-RU" dirty="0" err="1"/>
              <a:t>кувватини</a:t>
            </a:r>
            <a:r>
              <a:rPr lang="ru-RU" dirty="0"/>
              <a:t> </a:t>
            </a:r>
            <a:r>
              <a:rPr lang="ru-RU" dirty="0" err="1"/>
              <a:t>хамда</a:t>
            </a:r>
            <a:r>
              <a:rPr lang="ru-RU" dirty="0"/>
              <a:t> </a:t>
            </a:r>
            <a:r>
              <a:rPr lang="ru-RU" dirty="0" err="1"/>
              <a:t>ходимлар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таъминлашни</a:t>
            </a:r>
            <a:r>
              <a:rPr lang="ru-RU" dirty="0"/>
              <a:t> </a:t>
            </a:r>
            <a:r>
              <a:rPr lang="ru-RU" dirty="0" err="1"/>
              <a:t>режалаштириш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Режа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ташкилотнинг</a:t>
            </a:r>
            <a:r>
              <a:rPr lang="ru-RU" dirty="0" smtClean="0"/>
              <a:t> </a:t>
            </a:r>
            <a:r>
              <a:rPr lang="ru-RU" dirty="0"/>
              <a:t>уз </a:t>
            </a:r>
            <a:r>
              <a:rPr lang="ru-RU" dirty="0" err="1"/>
              <a:t>олдига</a:t>
            </a:r>
            <a:r>
              <a:rPr lang="ru-RU" dirty="0"/>
              <a:t> </a:t>
            </a:r>
            <a:r>
              <a:rPr lang="ru-RU" dirty="0" err="1"/>
              <a:t>куйган</a:t>
            </a:r>
            <a:r>
              <a:rPr lang="ru-RU" dirty="0"/>
              <a:t> </a:t>
            </a:r>
            <a:r>
              <a:rPr lang="ru-RU" dirty="0" err="1"/>
              <a:t>максадига</a:t>
            </a:r>
            <a:r>
              <a:rPr lang="ru-RU" dirty="0"/>
              <a:t> </a:t>
            </a:r>
            <a:r>
              <a:rPr lang="ru-RU" dirty="0" err="1"/>
              <a:t>эришиш</a:t>
            </a:r>
            <a:r>
              <a:rPr lang="ru-RU" dirty="0"/>
              <a:t> </a:t>
            </a:r>
            <a:r>
              <a:rPr lang="ru-RU" dirty="0" err="1"/>
              <a:t>йули</a:t>
            </a:r>
            <a:r>
              <a:rPr lang="ru-RU" dirty="0"/>
              <a:t> </a:t>
            </a:r>
            <a:r>
              <a:rPr lang="ru-RU" dirty="0" err="1"/>
              <a:t>фаолият</a:t>
            </a:r>
            <a:r>
              <a:rPr lang="ru-RU" dirty="0"/>
              <a:t>, </a:t>
            </a:r>
            <a:r>
              <a:rPr lang="ru-RU" dirty="0" err="1"/>
              <a:t>харакат</a:t>
            </a:r>
            <a:r>
              <a:rPr lang="ru-RU" dirty="0"/>
              <a:t> «</a:t>
            </a:r>
            <a:r>
              <a:rPr lang="ru-RU" dirty="0" err="1"/>
              <a:t>маршрути</a:t>
            </a:r>
            <a:r>
              <a:rPr lang="ru-RU" dirty="0"/>
              <a:t>» </a:t>
            </a:r>
            <a:r>
              <a:rPr lang="ru-RU" dirty="0" err="1"/>
              <a:t>булиб</a:t>
            </a:r>
            <a:r>
              <a:rPr lang="ru-RU" dirty="0"/>
              <a:t>,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ресурсларни</a:t>
            </a:r>
            <a:r>
              <a:rPr lang="ru-RU" dirty="0"/>
              <a:t> </a:t>
            </a:r>
            <a:r>
              <a:rPr lang="ru-RU" dirty="0" err="1"/>
              <a:t>таксимлаш</a:t>
            </a:r>
            <a:r>
              <a:rPr lang="ru-RU" dirty="0"/>
              <a:t> </a:t>
            </a:r>
            <a:r>
              <a:rPr lang="ru-RU" dirty="0" err="1"/>
              <a:t>схемаси</a:t>
            </a:r>
            <a:r>
              <a:rPr lang="ru-RU" dirty="0"/>
              <a:t>, </a:t>
            </a:r>
            <a:r>
              <a:rPr lang="ru-RU" dirty="0" err="1"/>
              <a:t>оралик</a:t>
            </a:r>
            <a:r>
              <a:rPr lang="ru-RU" dirty="0"/>
              <a:t> </a:t>
            </a:r>
            <a:r>
              <a:rPr lang="ru-RU" dirty="0" err="1"/>
              <a:t>вазифалар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кеманинг</a:t>
            </a:r>
            <a:r>
              <a:rPr lang="ru-RU" dirty="0"/>
              <a:t> «маяк» га </a:t>
            </a:r>
            <a:r>
              <a:rPr lang="ru-RU" dirty="0" err="1"/>
              <a:t>караб</a:t>
            </a:r>
            <a:r>
              <a:rPr lang="ru-RU" dirty="0"/>
              <a:t> </a:t>
            </a:r>
            <a:r>
              <a:rPr lang="ru-RU" dirty="0" err="1"/>
              <a:t>харакати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режалаштириш</a:t>
            </a:r>
            <a:r>
              <a:rPr lang="ru-RU" dirty="0"/>
              <a:t> </a:t>
            </a:r>
            <a:r>
              <a:rPr lang="ru-RU" dirty="0" err="1"/>
              <a:t>турлари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000" dirty="0" err="1"/>
              <a:t>Стратегик</a:t>
            </a:r>
            <a:r>
              <a:rPr lang="ru-RU" sz="3000" dirty="0"/>
              <a:t> </a:t>
            </a:r>
            <a:r>
              <a:rPr lang="ru-RU" sz="3000" dirty="0" err="1"/>
              <a:t>режа-узок</a:t>
            </a:r>
            <a:r>
              <a:rPr lang="ru-RU" sz="3000" dirty="0"/>
              <a:t> </a:t>
            </a:r>
            <a:r>
              <a:rPr lang="ru-RU" sz="3000" dirty="0" err="1"/>
              <a:t>муддатга</a:t>
            </a:r>
            <a:r>
              <a:rPr lang="ru-RU" sz="3000" dirty="0"/>
              <a:t> </a:t>
            </a:r>
            <a:r>
              <a:rPr lang="ru-RU" sz="3000" dirty="0" err="1"/>
              <a:t>мулжалланган</a:t>
            </a:r>
            <a:r>
              <a:rPr lang="ru-RU" sz="3000" dirty="0"/>
              <a:t> (3-5 </a:t>
            </a:r>
            <a:r>
              <a:rPr lang="ru-RU" sz="3000" dirty="0" err="1"/>
              <a:t>йил</a:t>
            </a:r>
            <a:r>
              <a:rPr lang="ru-RU" sz="3000" dirty="0"/>
              <a:t> </a:t>
            </a:r>
            <a:r>
              <a:rPr lang="ru-RU" sz="3000" dirty="0" err="1"/>
              <a:t>ва</a:t>
            </a:r>
            <a:r>
              <a:rPr lang="ru-RU" sz="3000" dirty="0"/>
              <a:t> </a:t>
            </a:r>
            <a:r>
              <a:rPr lang="ru-RU" sz="3000" dirty="0" err="1"/>
              <a:t>ундан</a:t>
            </a:r>
            <a:r>
              <a:rPr lang="ru-RU" sz="3000" dirty="0"/>
              <a:t> куп), </a:t>
            </a:r>
            <a:r>
              <a:rPr lang="ru-RU" sz="3000" dirty="0" err="1"/>
              <a:t>глобал</a:t>
            </a:r>
            <a:r>
              <a:rPr lang="ru-RU" sz="3000" dirty="0"/>
              <a:t> </a:t>
            </a:r>
            <a:r>
              <a:rPr lang="ru-RU" sz="3000" dirty="0" err="1"/>
              <a:t>максадларга</a:t>
            </a:r>
            <a:r>
              <a:rPr lang="ru-RU" sz="3000" dirty="0"/>
              <a:t>  </a:t>
            </a:r>
            <a:r>
              <a:rPr lang="ru-RU" sz="3000" dirty="0" err="1"/>
              <a:t>эришишни</a:t>
            </a:r>
            <a:r>
              <a:rPr lang="ru-RU" sz="3000" dirty="0"/>
              <a:t> </a:t>
            </a:r>
            <a:r>
              <a:rPr lang="ru-RU" sz="3000" dirty="0" err="1"/>
              <a:t>узида</a:t>
            </a:r>
            <a:r>
              <a:rPr lang="ru-RU" sz="3000" dirty="0"/>
              <a:t> </a:t>
            </a:r>
            <a:r>
              <a:rPr lang="ru-RU" sz="3000" dirty="0" err="1"/>
              <a:t>мужассам</a:t>
            </a:r>
            <a:r>
              <a:rPr lang="ru-RU" sz="3000" dirty="0"/>
              <a:t> </a:t>
            </a:r>
            <a:r>
              <a:rPr lang="ru-RU" sz="3000" dirty="0" err="1"/>
              <a:t>этади</a:t>
            </a:r>
            <a:endParaRPr lang="ru-RU" sz="3000" dirty="0"/>
          </a:p>
          <a:p>
            <a:r>
              <a:rPr lang="ru-RU" sz="3000" dirty="0"/>
              <a:t>Бизнес режа - </a:t>
            </a:r>
            <a:r>
              <a:rPr lang="ru-RU" sz="3000" dirty="0" err="1"/>
              <a:t>урта</a:t>
            </a:r>
            <a:r>
              <a:rPr lang="ru-RU" sz="3000" dirty="0"/>
              <a:t> </a:t>
            </a:r>
            <a:r>
              <a:rPr lang="ru-RU" sz="3000" dirty="0" err="1"/>
              <a:t>муддатга</a:t>
            </a:r>
            <a:r>
              <a:rPr lang="ru-RU" sz="3000" dirty="0"/>
              <a:t> (1-2 </a:t>
            </a:r>
            <a:r>
              <a:rPr lang="ru-RU" sz="3000" dirty="0" err="1"/>
              <a:t>йил</a:t>
            </a:r>
            <a:r>
              <a:rPr lang="ru-RU" sz="3000" dirty="0"/>
              <a:t>) </a:t>
            </a:r>
            <a:r>
              <a:rPr lang="ru-RU" sz="3000" dirty="0" err="1"/>
              <a:t>мулжалланган</a:t>
            </a:r>
            <a:r>
              <a:rPr lang="ru-RU" sz="3000" dirty="0"/>
              <a:t> тактик </a:t>
            </a:r>
            <a:r>
              <a:rPr lang="ru-RU" sz="3000" dirty="0" err="1"/>
              <a:t>максадларга</a:t>
            </a:r>
            <a:r>
              <a:rPr lang="ru-RU" sz="3000" dirty="0"/>
              <a:t> </a:t>
            </a:r>
            <a:r>
              <a:rPr lang="ru-RU" sz="3000" dirty="0" err="1"/>
              <a:t>эришиш</a:t>
            </a:r>
            <a:r>
              <a:rPr lang="ru-RU" sz="3000" dirty="0"/>
              <a:t> </a:t>
            </a:r>
            <a:r>
              <a:rPr lang="ru-RU" sz="3000" dirty="0" err="1"/>
              <a:t>йули</a:t>
            </a:r>
            <a:r>
              <a:rPr lang="ru-RU" sz="3000" dirty="0"/>
              <a:t>.</a:t>
            </a:r>
          </a:p>
          <a:p>
            <a:r>
              <a:rPr lang="ru-RU" sz="3000" dirty="0" err="1"/>
              <a:t>Оператив</a:t>
            </a:r>
            <a:r>
              <a:rPr lang="ru-RU" sz="3000" dirty="0"/>
              <a:t> режа – </a:t>
            </a:r>
            <a:r>
              <a:rPr lang="ru-RU" sz="3000" dirty="0" err="1"/>
              <a:t>бир</a:t>
            </a:r>
            <a:r>
              <a:rPr lang="ru-RU" sz="3000" dirty="0"/>
              <a:t> </a:t>
            </a:r>
            <a:r>
              <a:rPr lang="ru-RU" sz="3000" dirty="0" err="1"/>
              <a:t>йилгача</a:t>
            </a:r>
            <a:r>
              <a:rPr lang="ru-RU" sz="3000" dirty="0"/>
              <a:t> (ярим </a:t>
            </a:r>
            <a:r>
              <a:rPr lang="ru-RU" sz="3000" dirty="0" err="1"/>
              <a:t>йиллик</a:t>
            </a:r>
            <a:r>
              <a:rPr lang="ru-RU" sz="3000" dirty="0"/>
              <a:t>, квартал, </a:t>
            </a:r>
            <a:r>
              <a:rPr lang="ru-RU" sz="3000" dirty="0" err="1"/>
              <a:t>ойлик</a:t>
            </a:r>
            <a:r>
              <a:rPr lang="ru-RU" sz="3000" dirty="0"/>
              <a:t>, </a:t>
            </a:r>
            <a:r>
              <a:rPr lang="ru-RU" sz="3000" dirty="0" err="1"/>
              <a:t>хафталик</a:t>
            </a:r>
            <a:r>
              <a:rPr lang="ru-RU" sz="3000" dirty="0"/>
              <a:t>)</a:t>
            </a:r>
            <a:r>
              <a:rPr lang="ru-RU" sz="3000" dirty="0" err="1"/>
              <a:t>давр</a:t>
            </a:r>
            <a:r>
              <a:rPr lang="ru-RU" sz="3000" dirty="0"/>
              <a:t> </a:t>
            </a:r>
            <a:r>
              <a:rPr lang="ru-RU" sz="3000" dirty="0" err="1"/>
              <a:t>оралигида</a:t>
            </a:r>
            <a:r>
              <a:rPr lang="ru-RU" sz="3000" dirty="0"/>
              <a:t> </a:t>
            </a:r>
            <a:r>
              <a:rPr lang="ru-RU" sz="3000" dirty="0" err="1"/>
              <a:t>амалга</a:t>
            </a:r>
            <a:r>
              <a:rPr lang="ru-RU" sz="3000" dirty="0"/>
              <a:t> </a:t>
            </a:r>
            <a:r>
              <a:rPr lang="ru-RU" sz="3000" dirty="0" err="1"/>
              <a:t>оширилиши</a:t>
            </a:r>
            <a:r>
              <a:rPr lang="ru-RU" sz="3000" dirty="0"/>
              <a:t> </a:t>
            </a:r>
            <a:r>
              <a:rPr lang="ru-RU" sz="3000" dirty="0" err="1"/>
              <a:t>лозим</a:t>
            </a:r>
            <a:r>
              <a:rPr lang="ru-RU" sz="3000" dirty="0"/>
              <a:t> </a:t>
            </a:r>
            <a:r>
              <a:rPr lang="ru-RU" sz="3000" dirty="0" err="1"/>
              <a:t>булган</a:t>
            </a:r>
            <a:r>
              <a:rPr lang="ru-RU" sz="3000" dirty="0"/>
              <a:t> </a:t>
            </a:r>
            <a:r>
              <a:rPr lang="ru-RU" sz="3000" dirty="0" err="1"/>
              <a:t>жорий</a:t>
            </a:r>
            <a:r>
              <a:rPr lang="ru-RU" sz="3000" dirty="0"/>
              <a:t> </a:t>
            </a:r>
            <a:r>
              <a:rPr lang="ru-RU" sz="3000" dirty="0" err="1"/>
              <a:t>вазифаларни</a:t>
            </a:r>
            <a:r>
              <a:rPr lang="ru-RU" sz="3000" dirty="0"/>
              <a:t> </a:t>
            </a:r>
            <a:r>
              <a:rPr lang="ru-RU" sz="3000" dirty="0" err="1"/>
              <a:t>бажариш</a:t>
            </a:r>
            <a:r>
              <a:rPr lang="ru-RU" sz="3000" dirty="0"/>
              <a:t> </a:t>
            </a:r>
            <a:r>
              <a:rPr lang="ru-RU" sz="3000" dirty="0" err="1"/>
              <a:t>оркали</a:t>
            </a:r>
            <a:r>
              <a:rPr lang="ru-RU" sz="3000" dirty="0"/>
              <a:t> киска </a:t>
            </a:r>
            <a:r>
              <a:rPr lang="ru-RU" sz="3000" dirty="0" err="1"/>
              <a:t>муддатли</a:t>
            </a:r>
            <a:r>
              <a:rPr lang="ru-RU" sz="3000" dirty="0"/>
              <a:t> </a:t>
            </a:r>
            <a:r>
              <a:rPr lang="ru-RU" sz="3000" dirty="0" err="1"/>
              <a:t>максадларга</a:t>
            </a:r>
            <a:r>
              <a:rPr lang="ru-RU" sz="3000" dirty="0"/>
              <a:t> </a:t>
            </a:r>
            <a:r>
              <a:rPr lang="ru-RU" sz="3000" dirty="0" err="1"/>
              <a:t>эришишни</a:t>
            </a:r>
            <a:r>
              <a:rPr lang="ru-RU" sz="3000" dirty="0"/>
              <a:t> </a:t>
            </a:r>
            <a:r>
              <a:rPr lang="ru-RU" sz="3000" dirty="0" err="1"/>
              <a:t>назарда</a:t>
            </a:r>
            <a:r>
              <a:rPr lang="ru-RU" sz="3000" dirty="0"/>
              <a:t> </a:t>
            </a:r>
            <a:r>
              <a:rPr lang="ru-RU" sz="3000" dirty="0" err="1"/>
              <a:t>тутади</a:t>
            </a:r>
            <a:r>
              <a:rPr lang="ru-RU" sz="3000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Бизнес режа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u="sng" dirty="0" err="1" smtClean="0"/>
              <a:t>бу</a:t>
            </a:r>
            <a:r>
              <a:rPr lang="ru-RU" u="sng" dirty="0" smtClean="0"/>
              <a:t> </a:t>
            </a:r>
            <a:r>
              <a:rPr lang="ru-RU" dirty="0" smtClean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вакт</a:t>
            </a:r>
            <a:r>
              <a:rPr lang="ru-RU" dirty="0"/>
              <a:t> </a:t>
            </a:r>
            <a:r>
              <a:rPr lang="ru-RU" dirty="0" err="1"/>
              <a:t>оралигида</a:t>
            </a:r>
            <a:r>
              <a:rPr lang="ru-RU" dirty="0"/>
              <a:t> </a:t>
            </a:r>
            <a:r>
              <a:rPr lang="ru-RU" dirty="0" err="1"/>
              <a:t>одамлардан</a:t>
            </a:r>
            <a:r>
              <a:rPr lang="ru-RU" dirty="0"/>
              <a:t> </a:t>
            </a:r>
            <a:r>
              <a:rPr lang="ru-RU" dirty="0" err="1"/>
              <a:t>моддий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имкониятлардан</a:t>
            </a:r>
            <a:r>
              <a:rPr lang="ru-RU" dirty="0"/>
              <a:t> </a:t>
            </a:r>
            <a:r>
              <a:rPr lang="ru-RU" dirty="0" err="1"/>
              <a:t>унумли</a:t>
            </a:r>
            <a:r>
              <a:rPr lang="ru-RU" dirty="0"/>
              <a:t> </a:t>
            </a:r>
            <a:r>
              <a:rPr lang="ru-RU" dirty="0" err="1"/>
              <a:t>фойдаланишни</a:t>
            </a:r>
            <a:r>
              <a:rPr lang="ru-RU" dirty="0"/>
              <a:t> </a:t>
            </a:r>
            <a:r>
              <a:rPr lang="ru-RU" dirty="0" err="1"/>
              <a:t>хисобга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Б.Т.С.Ё </a:t>
            </a:r>
            <a:r>
              <a:rPr lang="ru-RU" dirty="0" err="1"/>
              <a:t>муассасаларнинг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тиббий-иктисодий</a:t>
            </a:r>
            <a:r>
              <a:rPr lang="ru-RU" dirty="0"/>
              <a:t> </a:t>
            </a:r>
            <a:r>
              <a:rPr lang="ru-RU" dirty="0" err="1"/>
              <a:t>фаолиятини</a:t>
            </a:r>
            <a:r>
              <a:rPr lang="ru-RU" dirty="0"/>
              <a:t> </a:t>
            </a:r>
            <a:r>
              <a:rPr lang="ru-RU" dirty="0" err="1"/>
              <a:t>белгилаб</a:t>
            </a:r>
            <a:r>
              <a:rPr lang="ru-RU" dirty="0"/>
              <a:t> </a:t>
            </a:r>
            <a:r>
              <a:rPr lang="ru-RU" dirty="0" err="1"/>
              <a:t>берувчи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ташкилотнинг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ресурсларини</a:t>
            </a:r>
            <a:r>
              <a:rPr lang="ru-RU" dirty="0"/>
              <a:t> </a:t>
            </a:r>
            <a:r>
              <a:rPr lang="ru-RU" dirty="0" err="1"/>
              <a:t>акс</a:t>
            </a:r>
            <a:r>
              <a:rPr lang="ru-RU" dirty="0"/>
              <a:t> </a:t>
            </a:r>
            <a:r>
              <a:rPr lang="ru-RU" dirty="0" err="1"/>
              <a:t>эттирувчи</a:t>
            </a:r>
            <a:r>
              <a:rPr lang="ru-RU" dirty="0"/>
              <a:t> </a:t>
            </a:r>
            <a:r>
              <a:rPr lang="ru-RU" dirty="0" err="1"/>
              <a:t>дастур</a:t>
            </a:r>
            <a:r>
              <a:rPr lang="ru-RU" dirty="0"/>
              <a:t> </a:t>
            </a:r>
            <a:r>
              <a:rPr lang="ru-RU" dirty="0" err="1"/>
              <a:t>хужжатдир</a:t>
            </a:r>
            <a:r>
              <a:rPr lang="ru-RU" dirty="0"/>
              <a:t>.</a:t>
            </a:r>
          </a:p>
          <a:p>
            <a:r>
              <a:rPr lang="ru-RU" dirty="0"/>
              <a:t>Бизнес </a:t>
            </a:r>
            <a:r>
              <a:rPr lang="ru-RU" dirty="0" err="1"/>
              <a:t>режа-ташкилот</a:t>
            </a:r>
            <a:r>
              <a:rPr lang="ru-RU" dirty="0"/>
              <a:t>  </a:t>
            </a:r>
            <a:r>
              <a:rPr lang="ru-RU" dirty="0" err="1"/>
              <a:t>фаолиятининг</a:t>
            </a:r>
            <a:r>
              <a:rPr lang="ru-RU" dirty="0"/>
              <a:t> </a:t>
            </a:r>
            <a:r>
              <a:rPr lang="ru-RU" dirty="0" err="1"/>
              <a:t>йуналиши</a:t>
            </a:r>
            <a:r>
              <a:rPr lang="ru-RU" dirty="0"/>
              <a:t> </a:t>
            </a:r>
            <a:r>
              <a:rPr lang="ru-RU" dirty="0" err="1"/>
              <a:t>хакида</a:t>
            </a:r>
            <a:r>
              <a:rPr lang="ru-RU" dirty="0"/>
              <a:t> </a:t>
            </a:r>
            <a:r>
              <a:rPr lang="ru-RU" dirty="0" err="1"/>
              <a:t>маълумот</a:t>
            </a:r>
            <a:r>
              <a:rPr lang="ru-RU" dirty="0"/>
              <a:t> </a:t>
            </a:r>
            <a:r>
              <a:rPr lang="ru-RU" dirty="0" err="1"/>
              <a:t>берувчи</a:t>
            </a:r>
            <a:r>
              <a:rPr lang="ru-RU" dirty="0"/>
              <a:t> </a:t>
            </a:r>
            <a:r>
              <a:rPr lang="ru-RU" dirty="0" err="1"/>
              <a:t>мухим</a:t>
            </a:r>
            <a:r>
              <a:rPr lang="ru-RU" dirty="0"/>
              <a:t> </a:t>
            </a:r>
            <a:r>
              <a:rPr lang="ru-RU" dirty="0" err="1"/>
              <a:t>манбадир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бизнес режа </a:t>
            </a:r>
            <a:r>
              <a:rPr lang="ru-RU" dirty="0" err="1"/>
              <a:t>куйидаги</a:t>
            </a:r>
            <a:r>
              <a:rPr lang="ru-RU" dirty="0"/>
              <a:t> </a:t>
            </a:r>
            <a:r>
              <a:rPr lang="ru-RU" dirty="0" err="1"/>
              <a:t>вазифаларни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оширишда</a:t>
            </a:r>
            <a:r>
              <a:rPr lang="ru-RU" dirty="0"/>
              <a:t> </a:t>
            </a:r>
            <a:r>
              <a:rPr lang="ru-RU" dirty="0" err="1"/>
              <a:t>ёрдам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1. </a:t>
            </a:r>
            <a:r>
              <a:rPr lang="ru-RU" dirty="0" err="1"/>
              <a:t>Ташкилотнинг</a:t>
            </a:r>
            <a:r>
              <a:rPr lang="ru-RU" dirty="0"/>
              <a:t> </a:t>
            </a:r>
            <a:r>
              <a:rPr lang="ru-RU" dirty="0" err="1"/>
              <a:t>максади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 </a:t>
            </a:r>
            <a:r>
              <a:rPr lang="ru-RU" dirty="0" err="1"/>
              <a:t>вазифаларини</a:t>
            </a:r>
            <a:r>
              <a:rPr lang="ru-RU" dirty="0"/>
              <a:t> </a:t>
            </a:r>
            <a:r>
              <a:rPr lang="ru-RU" dirty="0" err="1"/>
              <a:t>аник</a:t>
            </a:r>
            <a:r>
              <a:rPr lang="ru-RU" dirty="0"/>
              <a:t>  </a:t>
            </a:r>
            <a:r>
              <a:rPr lang="ru-RU" dirty="0" err="1"/>
              <a:t>ифодалашга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 </a:t>
            </a:r>
            <a:r>
              <a:rPr lang="ru-RU" dirty="0" err="1"/>
              <a:t>шунингдек</a:t>
            </a:r>
            <a:r>
              <a:rPr lang="ru-RU" dirty="0"/>
              <a:t> </a:t>
            </a:r>
            <a:r>
              <a:rPr lang="ru-RU" dirty="0" err="1"/>
              <a:t>унга</a:t>
            </a:r>
            <a:r>
              <a:rPr lang="ru-RU" dirty="0"/>
              <a:t> </a:t>
            </a:r>
            <a:r>
              <a:rPr lang="ru-RU" dirty="0" err="1"/>
              <a:t>эришиш</a:t>
            </a:r>
            <a:r>
              <a:rPr lang="ru-RU" dirty="0"/>
              <a:t>  </a:t>
            </a:r>
            <a:r>
              <a:rPr lang="ru-RU" dirty="0" err="1"/>
              <a:t>усулларини</a:t>
            </a:r>
            <a:r>
              <a:rPr lang="ru-RU" dirty="0"/>
              <a:t> </a:t>
            </a:r>
            <a:r>
              <a:rPr lang="ru-RU" dirty="0" err="1"/>
              <a:t>эгаллашга</a:t>
            </a:r>
            <a:endParaRPr lang="ru-RU" dirty="0"/>
          </a:p>
          <a:p>
            <a:r>
              <a:rPr lang="ru-RU" dirty="0"/>
              <a:t>2. </a:t>
            </a:r>
            <a:r>
              <a:rPr lang="ru-RU" dirty="0" err="1"/>
              <a:t>Кутилаётган</a:t>
            </a:r>
            <a:r>
              <a:rPr lang="ru-RU" dirty="0"/>
              <a:t> </a:t>
            </a:r>
            <a:r>
              <a:rPr lang="ru-RU" dirty="0" err="1"/>
              <a:t>тиббий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таркиби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курсаткичларини</a:t>
            </a:r>
            <a:r>
              <a:rPr lang="ru-RU" dirty="0"/>
              <a:t> </a:t>
            </a:r>
            <a:r>
              <a:rPr lang="ru-RU" dirty="0" err="1"/>
              <a:t>аниклашга</a:t>
            </a:r>
            <a:endParaRPr lang="ru-RU" dirty="0"/>
          </a:p>
          <a:p>
            <a:r>
              <a:rPr lang="ru-RU" dirty="0"/>
              <a:t>3.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мутахассислар</a:t>
            </a:r>
            <a:r>
              <a:rPr lang="ru-RU" dirty="0"/>
              <a:t>,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мехнатини</a:t>
            </a:r>
            <a:r>
              <a:rPr lang="ru-RU" dirty="0"/>
              <a:t> </a:t>
            </a:r>
            <a:r>
              <a:rPr lang="ru-RU" dirty="0" err="1"/>
              <a:t>асословчи</a:t>
            </a:r>
            <a:r>
              <a:rPr lang="ru-RU" dirty="0"/>
              <a:t> </a:t>
            </a:r>
            <a:r>
              <a:rPr lang="ru-RU" dirty="0" err="1"/>
              <a:t>шарт</a:t>
            </a:r>
            <a:r>
              <a:rPr lang="ru-RU" dirty="0"/>
              <a:t> </a:t>
            </a:r>
            <a:r>
              <a:rPr lang="ru-RU" dirty="0" err="1"/>
              <a:t>шароитлар</a:t>
            </a:r>
            <a:r>
              <a:rPr lang="ru-RU" dirty="0"/>
              <a:t> </a:t>
            </a:r>
            <a:r>
              <a:rPr lang="ru-RU" dirty="0" err="1"/>
              <a:t>белгиланган</a:t>
            </a:r>
            <a:r>
              <a:rPr lang="ru-RU" dirty="0"/>
              <a:t> </a:t>
            </a:r>
            <a:r>
              <a:rPr lang="ru-RU" dirty="0" err="1"/>
              <a:t>максад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 </a:t>
            </a:r>
            <a:r>
              <a:rPr lang="ru-RU" dirty="0" err="1"/>
              <a:t>вазифаларга</a:t>
            </a:r>
            <a:r>
              <a:rPr lang="ru-RU" dirty="0"/>
              <a:t> </a:t>
            </a:r>
            <a:r>
              <a:rPr lang="ru-RU" dirty="0" err="1"/>
              <a:t>мувофикми</a:t>
            </a:r>
            <a:r>
              <a:rPr lang="ru-RU" dirty="0"/>
              <a:t>, </a:t>
            </a:r>
            <a:r>
              <a:rPr lang="ru-RU" dirty="0" err="1"/>
              <a:t>йукми</a:t>
            </a:r>
            <a:r>
              <a:rPr lang="ru-RU" dirty="0"/>
              <a:t> </a:t>
            </a:r>
            <a:r>
              <a:rPr lang="ru-RU" dirty="0" err="1"/>
              <a:t>эканлигини</a:t>
            </a:r>
            <a:r>
              <a:rPr lang="ru-RU" dirty="0"/>
              <a:t> </a:t>
            </a:r>
            <a:r>
              <a:rPr lang="ru-RU" dirty="0" err="1"/>
              <a:t>аниклашда</a:t>
            </a:r>
            <a:endParaRPr lang="ru-RU" dirty="0"/>
          </a:p>
          <a:p>
            <a:r>
              <a:rPr lang="ru-RU" dirty="0"/>
              <a:t>4. </a:t>
            </a:r>
            <a:r>
              <a:rPr lang="ru-RU" dirty="0" err="1"/>
              <a:t>Белгиланган</a:t>
            </a:r>
            <a:r>
              <a:rPr lang="ru-RU" dirty="0"/>
              <a:t> </a:t>
            </a:r>
            <a:r>
              <a:rPr lang="ru-RU" dirty="0" err="1"/>
              <a:t>максадга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моддий</a:t>
            </a:r>
            <a:r>
              <a:rPr lang="ru-RU" dirty="0"/>
              <a:t> </a:t>
            </a:r>
            <a:r>
              <a:rPr lang="ru-RU" dirty="0" err="1"/>
              <a:t>резурслар</a:t>
            </a:r>
            <a:r>
              <a:rPr lang="ru-RU" dirty="0"/>
              <a:t> </a:t>
            </a:r>
            <a:r>
              <a:rPr lang="ru-RU" dirty="0" err="1"/>
              <a:t>ёрдамида</a:t>
            </a:r>
            <a:r>
              <a:rPr lang="ru-RU" dirty="0"/>
              <a:t> </a:t>
            </a:r>
            <a:r>
              <a:rPr lang="ru-RU" dirty="0" err="1"/>
              <a:t>эришиш</a:t>
            </a:r>
            <a:r>
              <a:rPr lang="ru-RU" dirty="0"/>
              <a:t> </a:t>
            </a:r>
            <a:r>
              <a:rPr lang="ru-RU" dirty="0" err="1"/>
              <a:t>имконини</a:t>
            </a:r>
            <a:r>
              <a:rPr lang="ru-RU" dirty="0"/>
              <a:t> </a:t>
            </a:r>
            <a:r>
              <a:rPr lang="ru-RU" dirty="0" err="1"/>
              <a:t>бахолашга</a:t>
            </a:r>
            <a:r>
              <a:rPr lang="ru-RU" dirty="0"/>
              <a:t>. </a:t>
            </a:r>
          </a:p>
          <a:p>
            <a:r>
              <a:rPr lang="ru-RU" dirty="0"/>
              <a:t>5. </a:t>
            </a:r>
            <a:r>
              <a:rPr lang="ru-RU" dirty="0" err="1"/>
              <a:t>Самарали</a:t>
            </a:r>
            <a:r>
              <a:rPr lang="ru-RU" dirty="0"/>
              <a:t> </a:t>
            </a:r>
            <a:r>
              <a:rPr lang="ru-RU" dirty="0" err="1"/>
              <a:t>тиббий</a:t>
            </a:r>
            <a:r>
              <a:rPr lang="ru-RU" dirty="0"/>
              <a:t> </a:t>
            </a:r>
            <a:r>
              <a:rPr lang="ru-RU" dirty="0" err="1"/>
              <a:t>ёрдам</a:t>
            </a:r>
            <a:r>
              <a:rPr lang="ru-RU" dirty="0"/>
              <a:t> </a:t>
            </a:r>
            <a:r>
              <a:rPr lang="ru-RU" dirty="0" err="1"/>
              <a:t>курсатиш</a:t>
            </a:r>
            <a:r>
              <a:rPr lang="ru-RU" dirty="0"/>
              <a:t>, </a:t>
            </a:r>
            <a:r>
              <a:rPr lang="ru-RU" dirty="0" err="1"/>
              <a:t>ахоли</a:t>
            </a:r>
            <a:r>
              <a:rPr lang="ru-RU" dirty="0"/>
              <a:t> </a:t>
            </a:r>
            <a:r>
              <a:rPr lang="ru-RU" dirty="0" err="1"/>
              <a:t>ишончини</a:t>
            </a:r>
            <a:r>
              <a:rPr lang="ru-RU" dirty="0"/>
              <a:t> </a:t>
            </a:r>
            <a:r>
              <a:rPr lang="ru-RU" dirty="0" err="1"/>
              <a:t>оклаш</a:t>
            </a:r>
            <a:r>
              <a:rPr lang="ru-RU" dirty="0"/>
              <a:t> </a:t>
            </a:r>
            <a:r>
              <a:rPr lang="ru-RU" dirty="0" err="1"/>
              <a:t>соглом</a:t>
            </a:r>
            <a:r>
              <a:rPr lang="ru-RU" dirty="0"/>
              <a:t> </a:t>
            </a:r>
            <a:r>
              <a:rPr lang="ru-RU" dirty="0" err="1"/>
              <a:t>турмуш</a:t>
            </a:r>
            <a:r>
              <a:rPr lang="ru-RU" dirty="0"/>
              <a:t> </a:t>
            </a:r>
            <a:r>
              <a:rPr lang="ru-RU" dirty="0" err="1"/>
              <a:t>тарзини</a:t>
            </a:r>
            <a:r>
              <a:rPr lang="ru-RU" dirty="0"/>
              <a:t> </a:t>
            </a:r>
            <a:r>
              <a:rPr lang="ru-RU" dirty="0" err="1"/>
              <a:t>таргиб</a:t>
            </a:r>
            <a:r>
              <a:rPr lang="ru-RU" dirty="0"/>
              <a:t> </a:t>
            </a:r>
            <a:r>
              <a:rPr lang="ru-RU" dirty="0" err="1"/>
              <a:t>этишга</a:t>
            </a:r>
            <a:r>
              <a:rPr lang="ru-RU" dirty="0"/>
              <a:t> </a:t>
            </a:r>
            <a:r>
              <a:rPr lang="ru-RU" dirty="0" err="1"/>
              <a:t>каратилган</a:t>
            </a:r>
            <a:r>
              <a:rPr lang="ru-RU" dirty="0"/>
              <a:t> </a:t>
            </a:r>
            <a:r>
              <a:rPr lang="ru-RU" dirty="0" err="1"/>
              <a:t>чоратадбирларни</a:t>
            </a:r>
            <a:r>
              <a:rPr lang="ru-RU" dirty="0"/>
              <a:t> </a:t>
            </a:r>
            <a:r>
              <a:rPr lang="ru-RU" dirty="0" err="1"/>
              <a:t>белгилашга</a:t>
            </a:r>
            <a:r>
              <a:rPr lang="ru-RU" dirty="0"/>
              <a:t>.</a:t>
            </a:r>
          </a:p>
          <a:p>
            <a:r>
              <a:rPr lang="ru-RU" dirty="0"/>
              <a:t>6. </a:t>
            </a:r>
            <a:r>
              <a:rPr lang="ru-RU" dirty="0" err="1"/>
              <a:t>Белгиланган</a:t>
            </a:r>
            <a:r>
              <a:rPr lang="ru-RU" dirty="0"/>
              <a:t> </a:t>
            </a:r>
            <a:r>
              <a:rPr lang="ru-RU" dirty="0" err="1"/>
              <a:t>максадга</a:t>
            </a:r>
            <a:r>
              <a:rPr lang="ru-RU" dirty="0"/>
              <a:t> </a:t>
            </a:r>
            <a:r>
              <a:rPr lang="ru-RU" dirty="0" err="1"/>
              <a:t>эришиш</a:t>
            </a:r>
            <a:r>
              <a:rPr lang="ru-RU" dirty="0"/>
              <a:t> </a:t>
            </a:r>
            <a:r>
              <a:rPr lang="ru-RU" dirty="0" err="1"/>
              <a:t>йулидаги</a:t>
            </a:r>
            <a:r>
              <a:rPr lang="ru-RU" dirty="0"/>
              <a:t> </a:t>
            </a:r>
            <a:r>
              <a:rPr lang="ru-RU" dirty="0" err="1"/>
              <a:t>кийинчиликлар</a:t>
            </a:r>
            <a:r>
              <a:rPr lang="ru-RU" dirty="0"/>
              <a:t> </a:t>
            </a:r>
            <a:r>
              <a:rPr lang="ru-RU" dirty="0" err="1"/>
              <a:t>халакит</a:t>
            </a:r>
            <a:r>
              <a:rPr lang="ru-RU" dirty="0"/>
              <a:t> </a:t>
            </a:r>
            <a:r>
              <a:rPr lang="ru-RU" dirty="0" err="1"/>
              <a:t>бериши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булган</a:t>
            </a:r>
            <a:r>
              <a:rPr lang="ru-RU" dirty="0"/>
              <a:t> </a:t>
            </a:r>
            <a:r>
              <a:rPr lang="ru-RU" dirty="0" err="1"/>
              <a:t>говларни</a:t>
            </a:r>
            <a:r>
              <a:rPr lang="ru-RU" dirty="0"/>
              <a:t> </a:t>
            </a:r>
            <a:r>
              <a:rPr lang="ru-RU" dirty="0" err="1"/>
              <a:t>олдиндан</a:t>
            </a:r>
            <a:r>
              <a:rPr lang="ru-RU" dirty="0"/>
              <a:t> кура </a:t>
            </a:r>
            <a:r>
              <a:rPr lang="ru-RU" dirty="0" err="1"/>
              <a:t>билишга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Режалаштириш</a:t>
            </a:r>
            <a:r>
              <a:rPr lang="ru-RU" dirty="0"/>
              <a:t> </a:t>
            </a:r>
            <a:r>
              <a:rPr lang="ru-RU" dirty="0" err="1"/>
              <a:t>куйидаги</a:t>
            </a:r>
            <a:r>
              <a:rPr lang="ru-RU" dirty="0"/>
              <a:t> </a:t>
            </a:r>
            <a:r>
              <a:rPr lang="ru-RU" dirty="0" err="1"/>
              <a:t>талабларга</a:t>
            </a:r>
            <a:r>
              <a:rPr lang="ru-RU" dirty="0"/>
              <a:t> </a:t>
            </a:r>
            <a:r>
              <a:rPr lang="ru-RU" dirty="0" err="1"/>
              <a:t>жавоб</a:t>
            </a:r>
            <a:r>
              <a:rPr lang="ru-RU" dirty="0"/>
              <a:t> </a:t>
            </a:r>
            <a:r>
              <a:rPr lang="ru-RU" dirty="0" err="1"/>
              <a:t>бериши</a:t>
            </a:r>
            <a:r>
              <a:rPr lang="ru-RU" dirty="0"/>
              <a:t> </a:t>
            </a:r>
            <a:r>
              <a:rPr lang="ru-RU" dirty="0" err="1"/>
              <a:t>лозим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1. </a:t>
            </a:r>
            <a:r>
              <a:rPr lang="ru-RU" dirty="0" err="1"/>
              <a:t>Режалаштирилаётган</a:t>
            </a:r>
            <a:r>
              <a:rPr lang="ru-RU" dirty="0"/>
              <a:t> </a:t>
            </a:r>
            <a:r>
              <a:rPr lang="ru-RU" dirty="0" err="1"/>
              <a:t>даврга</a:t>
            </a:r>
            <a:r>
              <a:rPr lang="ru-RU" dirty="0"/>
              <a:t> </a:t>
            </a:r>
            <a:r>
              <a:rPr lang="ru-RU" dirty="0" err="1"/>
              <a:t>аник</a:t>
            </a:r>
            <a:r>
              <a:rPr lang="ru-RU" dirty="0"/>
              <a:t> </a:t>
            </a:r>
            <a:r>
              <a:rPr lang="ru-RU" dirty="0" err="1"/>
              <a:t>максад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вазифаларни</a:t>
            </a:r>
            <a:r>
              <a:rPr lang="ru-RU" dirty="0"/>
              <a:t> </a:t>
            </a:r>
            <a:r>
              <a:rPr lang="ru-RU" dirty="0" err="1"/>
              <a:t>белгилаш</a:t>
            </a:r>
            <a:r>
              <a:rPr lang="ru-RU" dirty="0"/>
              <a:t>;</a:t>
            </a:r>
          </a:p>
          <a:p>
            <a:r>
              <a:rPr lang="ru-RU" dirty="0" smtClean="0"/>
              <a:t>2. </a:t>
            </a:r>
            <a:r>
              <a:rPr lang="ru-RU" dirty="0" err="1"/>
              <a:t>Режалаштирилаётган</a:t>
            </a:r>
            <a:r>
              <a:rPr lang="ru-RU" dirty="0"/>
              <a:t> </a:t>
            </a:r>
            <a:r>
              <a:rPr lang="ru-RU" dirty="0" err="1"/>
              <a:t>тадбирларнинг</a:t>
            </a:r>
            <a:r>
              <a:rPr lang="ru-RU" dirty="0"/>
              <a:t> </a:t>
            </a:r>
            <a:r>
              <a:rPr lang="ru-RU" dirty="0" err="1"/>
              <a:t>реаллиги</a:t>
            </a:r>
            <a:r>
              <a:rPr lang="ru-RU" dirty="0"/>
              <a:t> </a:t>
            </a:r>
            <a:r>
              <a:rPr lang="ru-RU" dirty="0" err="1"/>
              <a:t>кадрлар</a:t>
            </a:r>
            <a:r>
              <a:rPr lang="ru-RU" dirty="0"/>
              <a:t>, </a:t>
            </a:r>
            <a:r>
              <a:rPr lang="ru-RU" dirty="0" err="1"/>
              <a:t>моддий</a:t>
            </a:r>
            <a:r>
              <a:rPr lang="ru-RU" dirty="0"/>
              <a:t> техник,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бошка</a:t>
            </a:r>
            <a:r>
              <a:rPr lang="ru-RU" dirty="0"/>
              <a:t> </a:t>
            </a:r>
            <a:r>
              <a:rPr lang="ru-RU" dirty="0" err="1"/>
              <a:t>имкониятларни</a:t>
            </a:r>
            <a:r>
              <a:rPr lang="ru-RU" dirty="0"/>
              <a:t> </a:t>
            </a:r>
            <a:r>
              <a:rPr lang="ru-RU" dirty="0" err="1"/>
              <a:t>хар</a:t>
            </a:r>
            <a:r>
              <a:rPr lang="ru-RU" dirty="0"/>
              <a:t> </a:t>
            </a:r>
            <a:r>
              <a:rPr lang="ru-RU" dirty="0" err="1"/>
              <a:t>томонлама</a:t>
            </a:r>
            <a:r>
              <a:rPr lang="ru-RU" dirty="0"/>
              <a:t> </a:t>
            </a:r>
            <a:r>
              <a:rPr lang="ru-RU" dirty="0" err="1"/>
              <a:t>хисобга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йули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эришилади</a:t>
            </a:r>
            <a:r>
              <a:rPr lang="ru-RU" dirty="0"/>
              <a:t>.</a:t>
            </a:r>
          </a:p>
          <a:p>
            <a:r>
              <a:rPr lang="ru-RU" dirty="0" smtClean="0"/>
              <a:t>3</a:t>
            </a:r>
            <a:r>
              <a:rPr lang="ru-RU" dirty="0"/>
              <a:t>. </a:t>
            </a:r>
            <a:r>
              <a:rPr lang="ru-RU" dirty="0" err="1"/>
              <a:t>Режалаштирилаётган</a:t>
            </a:r>
            <a:r>
              <a:rPr lang="ru-RU" dirty="0"/>
              <a:t> </a:t>
            </a:r>
            <a:r>
              <a:rPr lang="ru-RU" dirty="0" err="1"/>
              <a:t>тадбирларни</a:t>
            </a:r>
            <a:r>
              <a:rPr lang="ru-RU" dirty="0"/>
              <a:t> </a:t>
            </a:r>
            <a:r>
              <a:rPr lang="ru-RU" dirty="0" err="1"/>
              <a:t>контрастлиги</a:t>
            </a:r>
            <a:r>
              <a:rPr lang="ru-RU" dirty="0"/>
              <a:t>;</a:t>
            </a:r>
          </a:p>
          <a:p>
            <a:r>
              <a:rPr lang="ru-RU" dirty="0" smtClean="0"/>
              <a:t>4</a:t>
            </a:r>
            <a:r>
              <a:rPr lang="ru-RU" dirty="0"/>
              <a:t>. </a:t>
            </a:r>
            <a:r>
              <a:rPr lang="ru-RU" dirty="0" err="1"/>
              <a:t>Бажарилиш</a:t>
            </a:r>
            <a:r>
              <a:rPr lang="ru-RU" dirty="0"/>
              <a:t> </a:t>
            </a:r>
            <a:r>
              <a:rPr lang="ru-RU" dirty="0" err="1"/>
              <a:t>муддати</a:t>
            </a:r>
            <a:r>
              <a:rPr lang="ru-RU" dirty="0"/>
              <a:t>, </a:t>
            </a:r>
            <a:r>
              <a:rPr lang="ru-RU" dirty="0" err="1"/>
              <a:t>маъсул</a:t>
            </a:r>
            <a:r>
              <a:rPr lang="ru-RU" dirty="0"/>
              <a:t> </a:t>
            </a:r>
            <a:r>
              <a:rPr lang="ru-RU" dirty="0" err="1"/>
              <a:t>шахсларни</a:t>
            </a:r>
            <a:r>
              <a:rPr lang="ru-RU" dirty="0"/>
              <a:t> </a:t>
            </a:r>
            <a:r>
              <a:rPr lang="ru-RU" dirty="0" err="1"/>
              <a:t>аник</a:t>
            </a:r>
            <a:r>
              <a:rPr lang="ru-RU" dirty="0"/>
              <a:t> </a:t>
            </a:r>
            <a:r>
              <a:rPr lang="ru-RU" dirty="0" err="1"/>
              <a:t>белгилаш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Режалаштириш</a:t>
            </a:r>
            <a:r>
              <a:rPr lang="ru-RU" dirty="0" smtClean="0"/>
              <a:t> </a:t>
            </a:r>
            <a:r>
              <a:rPr lang="ru-RU" dirty="0" err="1" smtClean="0"/>
              <a:t>жараёнини</a:t>
            </a:r>
            <a:r>
              <a:rPr lang="ru-RU" dirty="0" smtClean="0"/>
              <a:t> 4 </a:t>
            </a:r>
            <a:r>
              <a:rPr lang="ru-RU" dirty="0" err="1" smtClean="0"/>
              <a:t>боскичдан</a:t>
            </a:r>
            <a:r>
              <a:rPr lang="ru-RU" dirty="0" smtClean="0"/>
              <a:t> </a:t>
            </a:r>
            <a:r>
              <a:rPr lang="ru-RU" dirty="0" err="1" smtClean="0"/>
              <a:t>иборат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err="1" smtClean="0"/>
              <a:t>прогнозлаш</a:t>
            </a:r>
            <a:r>
              <a:rPr lang="ru-RU" dirty="0"/>
              <a:t>, 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переспектив</a:t>
            </a:r>
            <a:r>
              <a:rPr lang="ru-RU" dirty="0" smtClean="0"/>
              <a:t>  </a:t>
            </a:r>
            <a:r>
              <a:rPr lang="ru-RU" dirty="0" err="1" smtClean="0"/>
              <a:t>режалаштириш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err="1" smtClean="0"/>
              <a:t>оператив</a:t>
            </a:r>
            <a:r>
              <a:rPr lang="ru-RU" dirty="0" smtClean="0"/>
              <a:t> </a:t>
            </a:r>
            <a:r>
              <a:rPr lang="ru-RU" dirty="0" err="1"/>
              <a:t>режалаштириш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dirty="0" smtClean="0"/>
              <a:t>режа </a:t>
            </a:r>
            <a:r>
              <a:rPr lang="ru-RU" dirty="0" err="1"/>
              <a:t>вазифаларини</a:t>
            </a:r>
            <a:r>
              <a:rPr lang="ru-RU" dirty="0"/>
              <a:t> </a:t>
            </a:r>
            <a:r>
              <a:rPr lang="ru-RU" dirty="0" err="1"/>
              <a:t>бажарилиши</a:t>
            </a:r>
            <a:r>
              <a:rPr lang="ru-RU" dirty="0"/>
              <a:t> </a:t>
            </a:r>
            <a:r>
              <a:rPr lang="ru-RU" dirty="0" err="1" smtClean="0"/>
              <a:t>устидан</a:t>
            </a:r>
            <a:endParaRPr lang="ru-RU" dirty="0" smtClean="0"/>
          </a:p>
          <a:p>
            <a:pPr>
              <a:buNone/>
            </a:pPr>
            <a:r>
              <a:rPr lang="ru-RU" dirty="0" err="1" smtClean="0"/>
              <a:t>назорат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Прогнозлаш</a:t>
            </a:r>
            <a:r>
              <a:rPr lang="ru-RU" dirty="0" smtClean="0"/>
              <a:t> </a:t>
            </a:r>
            <a:r>
              <a:rPr lang="ru-RU" dirty="0" err="1" smtClean="0"/>
              <a:t>боскичида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маъмурий</a:t>
            </a:r>
            <a:r>
              <a:rPr lang="ru-RU" dirty="0" smtClean="0"/>
              <a:t> </a:t>
            </a:r>
            <a:r>
              <a:rPr lang="ru-RU" dirty="0" err="1"/>
              <a:t>худуднинг</a:t>
            </a:r>
            <a:r>
              <a:rPr lang="ru-RU" dirty="0"/>
              <a:t> </a:t>
            </a:r>
            <a:r>
              <a:rPr lang="ru-RU" dirty="0" err="1"/>
              <a:t>иктисодий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ривожланиш</a:t>
            </a:r>
            <a:r>
              <a:rPr lang="ru-RU" dirty="0"/>
              <a:t> </a:t>
            </a:r>
            <a:r>
              <a:rPr lang="ru-RU" dirty="0" err="1"/>
              <a:t>истикболлари</a:t>
            </a:r>
            <a:r>
              <a:rPr lang="ru-RU" dirty="0"/>
              <a:t>, </a:t>
            </a:r>
            <a:r>
              <a:rPr lang="ru-RU" dirty="0" err="1"/>
              <a:t>ахоли</a:t>
            </a:r>
            <a:r>
              <a:rPr lang="ru-RU" dirty="0"/>
              <a:t> сони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демографик</a:t>
            </a:r>
            <a:r>
              <a:rPr lang="ru-RU" dirty="0"/>
              <a:t> </a:t>
            </a:r>
            <a:r>
              <a:rPr lang="ru-RU" dirty="0" err="1"/>
              <a:t>жараёнлар</a:t>
            </a:r>
            <a:r>
              <a:rPr lang="ru-RU" dirty="0"/>
              <a:t>, </a:t>
            </a:r>
            <a:r>
              <a:rPr lang="ru-RU" dirty="0" err="1"/>
              <a:t>ахоли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гурухлари</a:t>
            </a:r>
            <a:r>
              <a:rPr lang="ru-RU" dirty="0"/>
              <a:t> </a:t>
            </a:r>
            <a:r>
              <a:rPr lang="ru-RU" dirty="0" err="1"/>
              <a:t>саломатлик</a:t>
            </a:r>
            <a:r>
              <a:rPr lang="ru-RU" dirty="0"/>
              <a:t> </a:t>
            </a:r>
            <a:r>
              <a:rPr lang="ru-RU" dirty="0" err="1"/>
              <a:t>холатининг</a:t>
            </a:r>
            <a:r>
              <a:rPr lang="ru-RU" dirty="0"/>
              <a:t> </a:t>
            </a:r>
            <a:r>
              <a:rPr lang="ru-RU" dirty="0" err="1"/>
              <a:t>тенденцияси</a:t>
            </a:r>
            <a:r>
              <a:rPr lang="ru-RU" dirty="0"/>
              <a:t>, </a:t>
            </a:r>
            <a:r>
              <a:rPr lang="ru-RU" dirty="0" err="1"/>
              <a:t>санитар-эпидемиологик</a:t>
            </a:r>
            <a:r>
              <a:rPr lang="ru-RU" dirty="0"/>
              <a:t> </a:t>
            </a:r>
            <a:r>
              <a:rPr lang="ru-RU" dirty="0" err="1"/>
              <a:t>вазият</a:t>
            </a:r>
            <a:r>
              <a:rPr lang="ru-RU" dirty="0"/>
              <a:t>, </a:t>
            </a:r>
            <a:r>
              <a:rPr lang="ru-RU" dirty="0" err="1"/>
              <a:t>санэпид</a:t>
            </a:r>
            <a:r>
              <a:rPr lang="ru-RU" dirty="0"/>
              <a:t> </a:t>
            </a:r>
            <a:r>
              <a:rPr lang="ru-RU" dirty="0" err="1"/>
              <a:t>хизматнинг</a:t>
            </a:r>
            <a:r>
              <a:rPr lang="ru-RU" dirty="0"/>
              <a:t> </a:t>
            </a:r>
            <a:r>
              <a:rPr lang="ru-RU" dirty="0" err="1"/>
              <a:t>ривожланиши</a:t>
            </a:r>
            <a:r>
              <a:rPr lang="ru-RU" dirty="0"/>
              <a:t>, </a:t>
            </a:r>
            <a:r>
              <a:rPr lang="ru-RU" dirty="0" err="1"/>
              <a:t>утган</a:t>
            </a:r>
            <a:r>
              <a:rPr lang="ru-RU" dirty="0"/>
              <a:t> </a:t>
            </a:r>
            <a:r>
              <a:rPr lang="ru-RU" dirty="0" err="1"/>
              <a:t>йилги</a:t>
            </a:r>
            <a:r>
              <a:rPr lang="ru-RU" dirty="0"/>
              <a:t> режа </a:t>
            </a:r>
            <a:r>
              <a:rPr lang="ru-RU" dirty="0" err="1"/>
              <a:t>вазифаларни</a:t>
            </a:r>
            <a:r>
              <a:rPr lang="ru-RU" dirty="0"/>
              <a:t> </a:t>
            </a:r>
            <a:r>
              <a:rPr lang="ru-RU" dirty="0" err="1"/>
              <a:t>бахолаш</a:t>
            </a:r>
            <a:r>
              <a:rPr lang="ru-RU" dirty="0"/>
              <a:t>, ташки </a:t>
            </a:r>
            <a:r>
              <a:rPr lang="ru-RU" dirty="0" err="1"/>
              <a:t>жихатнинг</a:t>
            </a:r>
            <a:r>
              <a:rPr lang="ru-RU" dirty="0"/>
              <a:t> </a:t>
            </a:r>
            <a:r>
              <a:rPr lang="ru-RU" dirty="0" err="1"/>
              <a:t>холати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бошкалар</a:t>
            </a:r>
            <a:r>
              <a:rPr lang="ru-RU" dirty="0"/>
              <a:t> </a:t>
            </a:r>
            <a:r>
              <a:rPr lang="ru-RU" dirty="0" err="1"/>
              <a:t>хисобга</a:t>
            </a:r>
            <a:r>
              <a:rPr lang="ru-RU" dirty="0"/>
              <a:t> </a:t>
            </a:r>
            <a:r>
              <a:rPr lang="ru-RU" dirty="0" err="1"/>
              <a:t>олинади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Переспектив</a:t>
            </a:r>
            <a:r>
              <a:rPr lang="ru-RU" dirty="0" smtClean="0"/>
              <a:t> </a:t>
            </a:r>
            <a:r>
              <a:rPr lang="ru-RU" dirty="0" err="1" smtClean="0"/>
              <a:t>режалаштириш</a:t>
            </a:r>
            <a:r>
              <a:rPr lang="ru-RU" dirty="0" smtClean="0"/>
              <a:t> </a:t>
            </a:r>
            <a:r>
              <a:rPr lang="ru-RU" dirty="0" err="1" smtClean="0"/>
              <a:t>боскичида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/>
              <a:t>директив </a:t>
            </a:r>
            <a:r>
              <a:rPr lang="ru-RU" dirty="0" err="1"/>
              <a:t>меъёрий</a:t>
            </a:r>
            <a:r>
              <a:rPr lang="ru-RU" dirty="0"/>
              <a:t> </a:t>
            </a:r>
            <a:r>
              <a:rPr lang="ru-RU" dirty="0" err="1"/>
              <a:t>йурикномалар</a:t>
            </a:r>
            <a:r>
              <a:rPr lang="ru-RU" dirty="0"/>
              <a:t>, </a:t>
            </a:r>
            <a:r>
              <a:rPr lang="ru-RU" dirty="0" err="1"/>
              <a:t>хужжатлар</a:t>
            </a:r>
            <a:r>
              <a:rPr lang="ru-RU" dirty="0"/>
              <a:t>, </a:t>
            </a:r>
            <a:r>
              <a:rPr lang="ru-RU" dirty="0" err="1"/>
              <a:t>переспектив</a:t>
            </a:r>
            <a:r>
              <a:rPr lang="ru-RU" dirty="0"/>
              <a:t> </a:t>
            </a:r>
            <a:r>
              <a:rPr lang="ru-RU" dirty="0" err="1"/>
              <a:t>режадаги</a:t>
            </a:r>
            <a:r>
              <a:rPr lang="ru-RU" dirty="0"/>
              <a:t> </a:t>
            </a:r>
            <a:r>
              <a:rPr lang="ru-RU" dirty="0" err="1"/>
              <a:t>тадбирлар</a:t>
            </a:r>
            <a:r>
              <a:rPr lang="ru-RU" dirty="0"/>
              <a:t>, </a:t>
            </a:r>
            <a:r>
              <a:rPr lang="ru-RU" dirty="0" err="1"/>
              <a:t>максад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вазифалар</a:t>
            </a:r>
            <a:r>
              <a:rPr lang="ru-RU" dirty="0"/>
              <a:t>, </a:t>
            </a:r>
            <a:r>
              <a:rPr lang="ru-RU" dirty="0" err="1"/>
              <a:t>тармок</a:t>
            </a:r>
            <a:r>
              <a:rPr lang="ru-RU" dirty="0"/>
              <a:t> </a:t>
            </a:r>
            <a:r>
              <a:rPr lang="ru-RU" dirty="0" err="1"/>
              <a:t>холати</a:t>
            </a:r>
            <a:r>
              <a:rPr lang="ru-RU" dirty="0"/>
              <a:t>, </a:t>
            </a:r>
            <a:r>
              <a:rPr lang="ru-RU" dirty="0" err="1"/>
              <a:t>кадрлар</a:t>
            </a:r>
            <a:r>
              <a:rPr lang="ru-RU" dirty="0"/>
              <a:t>, </a:t>
            </a:r>
            <a:r>
              <a:rPr lang="ru-RU" dirty="0" err="1"/>
              <a:t>моддий</a:t>
            </a:r>
            <a:r>
              <a:rPr lang="ru-RU" dirty="0"/>
              <a:t> техник </a:t>
            </a:r>
            <a:r>
              <a:rPr lang="ru-RU" dirty="0" err="1"/>
              <a:t>ресерслар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бошкалар</a:t>
            </a:r>
            <a:r>
              <a:rPr lang="ru-RU" dirty="0"/>
              <a:t> </a:t>
            </a:r>
            <a:r>
              <a:rPr lang="ru-RU" dirty="0" err="1"/>
              <a:t>хисобга</a:t>
            </a:r>
            <a:r>
              <a:rPr lang="ru-RU" dirty="0"/>
              <a:t> </a:t>
            </a:r>
            <a:r>
              <a:rPr lang="ru-RU" dirty="0" err="1"/>
              <a:t>олинади</a:t>
            </a:r>
            <a:r>
              <a:rPr lang="ru-RU" dirty="0"/>
              <a:t>.</a:t>
            </a:r>
          </a:p>
          <a:p>
            <a:pPr algn="just"/>
            <a:r>
              <a:rPr lang="ru-RU" dirty="0"/>
              <a:t>	</a:t>
            </a:r>
            <a:r>
              <a:rPr lang="ru-RU" dirty="0" err="1"/>
              <a:t>Переспектив</a:t>
            </a:r>
            <a:r>
              <a:rPr lang="ru-RU" dirty="0"/>
              <a:t> </a:t>
            </a:r>
            <a:r>
              <a:rPr lang="ru-RU" dirty="0" err="1"/>
              <a:t>режалаштириш</a:t>
            </a:r>
            <a:r>
              <a:rPr lang="ru-RU" dirty="0"/>
              <a:t> </a:t>
            </a:r>
            <a:r>
              <a:rPr lang="ru-RU" dirty="0" err="1"/>
              <a:t>согликни</a:t>
            </a:r>
            <a:r>
              <a:rPr lang="ru-RU" dirty="0"/>
              <a:t> </a:t>
            </a:r>
            <a:r>
              <a:rPr lang="ru-RU" dirty="0" err="1"/>
              <a:t>саклаш</a:t>
            </a:r>
            <a:r>
              <a:rPr lang="ru-RU" dirty="0"/>
              <a:t> </a:t>
            </a:r>
            <a:r>
              <a:rPr lang="ru-RU" dirty="0" err="1"/>
              <a:t>органлари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муассасаларини</a:t>
            </a:r>
            <a:r>
              <a:rPr lang="ru-RU" dirty="0"/>
              <a:t> </a:t>
            </a:r>
            <a:r>
              <a:rPr lang="ru-RU" dirty="0" err="1"/>
              <a:t>фаолият</a:t>
            </a:r>
            <a:r>
              <a:rPr lang="ru-RU" dirty="0"/>
              <a:t> </a:t>
            </a:r>
            <a:r>
              <a:rPr lang="ru-RU" dirty="0" err="1"/>
              <a:t>йуналишларининг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максад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вазифаларини</a:t>
            </a:r>
            <a:r>
              <a:rPr lang="ru-RU" dirty="0"/>
              <a:t> </a:t>
            </a:r>
            <a:r>
              <a:rPr lang="ru-RU" dirty="0" err="1"/>
              <a:t>белгилайди</a:t>
            </a:r>
            <a:r>
              <a:rPr lang="ru-RU" dirty="0"/>
              <a:t>. У </a:t>
            </a:r>
            <a:r>
              <a:rPr lang="ru-RU" dirty="0" err="1"/>
              <a:t>муассасалар</a:t>
            </a:r>
            <a:r>
              <a:rPr lang="ru-RU" dirty="0"/>
              <a:t>  </a:t>
            </a:r>
            <a:r>
              <a:rPr lang="ru-RU" dirty="0" err="1"/>
              <a:t>тузилиши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вазифаларини</a:t>
            </a:r>
            <a:r>
              <a:rPr lang="ru-RU" dirty="0"/>
              <a:t> </a:t>
            </a:r>
            <a:r>
              <a:rPr lang="ru-RU" dirty="0" err="1"/>
              <a:t>узгартириш</a:t>
            </a:r>
            <a:r>
              <a:rPr lang="ru-RU" dirty="0"/>
              <a:t> </a:t>
            </a:r>
            <a:r>
              <a:rPr lang="ru-RU" dirty="0" err="1"/>
              <a:t>заруриятини</a:t>
            </a:r>
            <a:r>
              <a:rPr lang="ru-RU" dirty="0"/>
              <a:t>, </a:t>
            </a:r>
            <a:r>
              <a:rPr lang="ru-RU" dirty="0" err="1"/>
              <a:t>кадрлар</a:t>
            </a:r>
            <a:r>
              <a:rPr lang="ru-RU" dirty="0"/>
              <a:t> </a:t>
            </a:r>
            <a:r>
              <a:rPr lang="ru-RU" dirty="0" err="1"/>
              <a:t>тайёрлаш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уларни</a:t>
            </a:r>
            <a:r>
              <a:rPr lang="ru-RU" dirty="0"/>
              <a:t> </a:t>
            </a:r>
            <a:r>
              <a:rPr lang="ru-RU" dirty="0" err="1"/>
              <a:t>таксимлаш</a:t>
            </a:r>
            <a:r>
              <a:rPr lang="ru-RU" dirty="0"/>
              <a:t> </a:t>
            </a:r>
            <a:r>
              <a:rPr lang="ru-RU" dirty="0" err="1"/>
              <a:t>моддий</a:t>
            </a:r>
            <a:r>
              <a:rPr lang="ru-RU" dirty="0"/>
              <a:t> </a:t>
            </a:r>
            <a:r>
              <a:rPr lang="ru-RU" dirty="0" err="1"/>
              <a:t>базаларни</a:t>
            </a:r>
            <a:r>
              <a:rPr lang="ru-RU" dirty="0"/>
              <a:t> </a:t>
            </a:r>
            <a:r>
              <a:rPr lang="ru-RU" dirty="0" err="1"/>
              <a:t>ривожлантириш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бошка</a:t>
            </a:r>
            <a:r>
              <a:rPr lang="ru-RU" dirty="0"/>
              <a:t> </a:t>
            </a:r>
            <a:r>
              <a:rPr lang="ru-RU" dirty="0" err="1"/>
              <a:t>масалаларни</a:t>
            </a:r>
            <a:r>
              <a:rPr lang="ru-RU" dirty="0"/>
              <a:t> </a:t>
            </a:r>
            <a:r>
              <a:rPr lang="ru-RU" dirty="0" err="1"/>
              <a:t>киритиш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куйилган</a:t>
            </a:r>
            <a:r>
              <a:rPr lang="ru-RU" dirty="0"/>
              <a:t> </a:t>
            </a:r>
            <a:r>
              <a:rPr lang="ru-RU" dirty="0" err="1"/>
              <a:t>вазифалар</a:t>
            </a:r>
            <a:r>
              <a:rPr lang="ru-RU" dirty="0"/>
              <a:t> </a:t>
            </a:r>
            <a:r>
              <a:rPr lang="ru-RU" dirty="0" err="1"/>
              <a:t>максадларга</a:t>
            </a:r>
            <a:r>
              <a:rPr lang="ru-RU" dirty="0"/>
              <a:t> </a:t>
            </a:r>
            <a:r>
              <a:rPr lang="ru-RU" dirty="0" err="1"/>
              <a:t>эришиш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купрок</a:t>
            </a:r>
            <a:r>
              <a:rPr lang="ru-RU" dirty="0"/>
              <a:t> </a:t>
            </a:r>
            <a:r>
              <a:rPr lang="ru-RU" dirty="0" err="1"/>
              <a:t>самарали</a:t>
            </a:r>
            <a:r>
              <a:rPr lang="ru-RU" dirty="0"/>
              <a:t> </a:t>
            </a:r>
            <a:r>
              <a:rPr lang="ru-RU" dirty="0" err="1"/>
              <a:t>вазифаларни</a:t>
            </a:r>
            <a:r>
              <a:rPr lang="ru-RU" dirty="0"/>
              <a:t> </a:t>
            </a:r>
            <a:r>
              <a:rPr lang="ru-RU" dirty="0" err="1"/>
              <a:t>киритиш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Переспектив</a:t>
            </a:r>
            <a:r>
              <a:rPr lang="ru-RU" dirty="0"/>
              <a:t> </a:t>
            </a:r>
            <a:r>
              <a:rPr lang="ru-RU" dirty="0" err="1"/>
              <a:t>режалаштириш</a:t>
            </a:r>
            <a:r>
              <a:rPr lang="ru-RU" dirty="0"/>
              <a:t> 5-10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ундан</a:t>
            </a:r>
            <a:r>
              <a:rPr lang="ru-RU" dirty="0"/>
              <a:t> </a:t>
            </a:r>
            <a:r>
              <a:rPr lang="ru-RU" dirty="0" err="1"/>
              <a:t>ортик</a:t>
            </a:r>
            <a:r>
              <a:rPr lang="ru-RU" dirty="0"/>
              <a:t> </a:t>
            </a:r>
            <a:r>
              <a:rPr lang="ru-RU" dirty="0" err="1"/>
              <a:t>йилларга</a:t>
            </a:r>
            <a:r>
              <a:rPr lang="ru-RU" dirty="0"/>
              <a:t> </a:t>
            </a:r>
            <a:r>
              <a:rPr lang="ru-RU" dirty="0" err="1"/>
              <a:t>тузилади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асосан</a:t>
            </a:r>
            <a:r>
              <a:rPr lang="ru-RU" dirty="0"/>
              <a:t> </a:t>
            </a:r>
            <a:r>
              <a:rPr lang="ru-RU" dirty="0" err="1"/>
              <a:t>тизимнинг</a:t>
            </a:r>
            <a:r>
              <a:rPr lang="ru-RU" dirty="0"/>
              <a:t> </a:t>
            </a:r>
            <a:r>
              <a:rPr lang="ru-RU" dirty="0" err="1"/>
              <a:t>юкори</a:t>
            </a:r>
            <a:r>
              <a:rPr lang="ru-RU" dirty="0"/>
              <a:t> </a:t>
            </a:r>
            <a:r>
              <a:rPr lang="ru-RU" dirty="0" err="1"/>
              <a:t>органлари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тегишлидир</a:t>
            </a:r>
            <a:r>
              <a:rPr lang="ru-RU" dirty="0"/>
              <a:t>(Бош сан. </a:t>
            </a:r>
            <a:r>
              <a:rPr lang="ru-RU" dirty="0" err="1"/>
              <a:t>эпид</a:t>
            </a:r>
            <a:r>
              <a:rPr lang="ru-RU" dirty="0"/>
              <a:t>. </a:t>
            </a:r>
            <a:r>
              <a:rPr lang="ru-RU" dirty="0" err="1"/>
              <a:t>бошкармаси</a:t>
            </a:r>
            <a:r>
              <a:rPr lang="ru-RU" dirty="0"/>
              <a:t>, </a:t>
            </a:r>
            <a:r>
              <a:rPr lang="ru-RU" dirty="0" err="1"/>
              <a:t>Согликни</a:t>
            </a:r>
            <a:r>
              <a:rPr lang="ru-RU" dirty="0"/>
              <a:t> </a:t>
            </a:r>
            <a:r>
              <a:rPr lang="ru-RU" dirty="0" err="1"/>
              <a:t>Саклаш</a:t>
            </a:r>
            <a:r>
              <a:rPr lang="ru-RU" dirty="0"/>
              <a:t> </a:t>
            </a:r>
            <a:r>
              <a:rPr lang="ru-RU" dirty="0" err="1"/>
              <a:t>Вазирлиги</a:t>
            </a:r>
            <a:r>
              <a:rPr lang="ru-RU" dirty="0"/>
              <a:t>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Оператив</a:t>
            </a:r>
            <a:r>
              <a:rPr lang="ru-RU" dirty="0" smtClean="0"/>
              <a:t> </a:t>
            </a:r>
            <a:r>
              <a:rPr lang="ru-RU" dirty="0" err="1" smtClean="0"/>
              <a:t>режалаштириш</a:t>
            </a:r>
            <a:r>
              <a:rPr lang="ru-RU" dirty="0" smtClean="0"/>
              <a:t> </a:t>
            </a:r>
            <a:r>
              <a:rPr lang="ru-RU" dirty="0" err="1" smtClean="0"/>
              <a:t>боскичида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конкрет</a:t>
            </a:r>
            <a:r>
              <a:rPr lang="ru-RU" dirty="0" smtClean="0"/>
              <a:t> </a:t>
            </a:r>
            <a:r>
              <a:rPr lang="ru-RU" dirty="0" err="1"/>
              <a:t>тадбирлар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чикилади</a:t>
            </a:r>
            <a:r>
              <a:rPr lang="ru-RU" dirty="0"/>
              <a:t>, </a:t>
            </a:r>
            <a:r>
              <a:rPr lang="ru-RU" dirty="0" err="1"/>
              <a:t>унда</a:t>
            </a:r>
            <a:r>
              <a:rPr lang="ru-RU" dirty="0"/>
              <a:t> </a:t>
            </a:r>
            <a:r>
              <a:rPr lang="ru-RU" dirty="0" err="1"/>
              <a:t>бажарувчилар</a:t>
            </a:r>
            <a:r>
              <a:rPr lang="ru-RU" dirty="0"/>
              <a:t>, </a:t>
            </a:r>
            <a:r>
              <a:rPr lang="ru-RU" dirty="0" err="1"/>
              <a:t>муддатлари</a:t>
            </a:r>
            <a:r>
              <a:rPr lang="ru-RU" dirty="0"/>
              <a:t> </a:t>
            </a:r>
            <a:r>
              <a:rPr lang="ru-RU" dirty="0" err="1"/>
              <a:t>акс</a:t>
            </a:r>
            <a:r>
              <a:rPr lang="ru-RU" dirty="0"/>
              <a:t> </a:t>
            </a:r>
            <a:r>
              <a:rPr lang="ru-RU" dirty="0" err="1"/>
              <a:t>этган</a:t>
            </a:r>
            <a:r>
              <a:rPr lang="ru-RU" dirty="0"/>
              <a:t>  </a:t>
            </a:r>
            <a:r>
              <a:rPr lang="ru-RU" dirty="0" err="1"/>
              <a:t>булади</a:t>
            </a:r>
            <a:r>
              <a:rPr lang="ru-RU" dirty="0"/>
              <a:t>.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режалаштириш</a:t>
            </a:r>
            <a:r>
              <a:rPr lang="ru-RU" dirty="0"/>
              <a:t> </a:t>
            </a:r>
            <a:r>
              <a:rPr lang="ru-RU" dirty="0" err="1"/>
              <a:t>махаллий</a:t>
            </a:r>
            <a:r>
              <a:rPr lang="ru-RU" dirty="0"/>
              <a:t> </a:t>
            </a:r>
            <a:r>
              <a:rPr lang="ru-RU" dirty="0" err="1"/>
              <a:t>шароитларни</a:t>
            </a:r>
            <a:r>
              <a:rPr lang="ru-RU" dirty="0"/>
              <a:t> </a:t>
            </a:r>
            <a:r>
              <a:rPr lang="ru-RU" dirty="0" err="1"/>
              <a:t>хисобга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переспектив</a:t>
            </a:r>
            <a:r>
              <a:rPr lang="ru-RU" dirty="0"/>
              <a:t> </a:t>
            </a:r>
            <a:r>
              <a:rPr lang="ru-RU" dirty="0" err="1"/>
              <a:t>режаларни</a:t>
            </a:r>
            <a:r>
              <a:rPr lang="ru-RU" dirty="0"/>
              <a:t> </a:t>
            </a:r>
            <a:r>
              <a:rPr lang="ru-RU" dirty="0" err="1"/>
              <a:t>айрим</a:t>
            </a:r>
            <a:r>
              <a:rPr lang="ru-RU" dirty="0"/>
              <a:t> </a:t>
            </a:r>
            <a:r>
              <a:rPr lang="ru-RU" dirty="0" err="1"/>
              <a:t>вазифаларини</a:t>
            </a:r>
            <a:r>
              <a:rPr lang="ru-RU" dirty="0"/>
              <a:t> хал </a:t>
            </a:r>
            <a:r>
              <a:rPr lang="ru-RU" dirty="0" err="1"/>
              <a:t>килиш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воситаларни</a:t>
            </a:r>
            <a:r>
              <a:rPr lang="ru-RU" dirty="0"/>
              <a:t> </a:t>
            </a:r>
            <a:r>
              <a:rPr lang="ru-RU" dirty="0" err="1"/>
              <a:t>аниклайди</a:t>
            </a:r>
            <a:r>
              <a:rPr lang="ru-RU" dirty="0"/>
              <a:t>.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режалар</a:t>
            </a:r>
            <a:r>
              <a:rPr lang="ru-RU" dirty="0"/>
              <a:t> </a:t>
            </a:r>
            <a:r>
              <a:rPr lang="ru-RU" dirty="0" err="1"/>
              <a:t>тармокнинг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орган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муассасаларида</a:t>
            </a:r>
            <a:r>
              <a:rPr lang="ru-RU" dirty="0"/>
              <a:t> </a:t>
            </a:r>
            <a:r>
              <a:rPr lang="ru-RU" dirty="0" err="1"/>
              <a:t>тузилади</a:t>
            </a:r>
            <a:r>
              <a:rPr lang="ru-RU" dirty="0"/>
              <a:t>. У </a:t>
            </a:r>
            <a:r>
              <a:rPr lang="ru-RU" dirty="0" err="1"/>
              <a:t>асосан</a:t>
            </a:r>
            <a:r>
              <a:rPr lang="ru-RU" dirty="0"/>
              <a:t>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квартал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тузилади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назорат</a:t>
            </a:r>
            <a:r>
              <a:rPr lang="ru-RU" dirty="0" smtClean="0"/>
              <a:t> </a:t>
            </a:r>
            <a:r>
              <a:rPr lang="ru-RU" dirty="0" err="1" smtClean="0"/>
              <a:t>килиш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Режаларни</a:t>
            </a:r>
            <a:r>
              <a:rPr lang="ru-RU" dirty="0"/>
              <a:t> </a:t>
            </a:r>
            <a:r>
              <a:rPr lang="ru-RU" dirty="0" err="1"/>
              <a:t>бажарилишини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булим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булинмалар</a:t>
            </a:r>
            <a:r>
              <a:rPr lang="ru-RU" dirty="0"/>
              <a:t> </a:t>
            </a:r>
            <a:r>
              <a:rPr lang="ru-RU" dirty="0" err="1"/>
              <a:t>мудирлари</a:t>
            </a:r>
            <a:r>
              <a:rPr lang="ru-RU" dirty="0"/>
              <a:t>, бош врач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 smtClean="0"/>
              <a:t>оширади</a:t>
            </a:r>
            <a:r>
              <a:rPr lang="ru-RU" dirty="0" smtClean="0"/>
              <a:t>, </a:t>
            </a:r>
            <a:r>
              <a:rPr lang="ru-RU" dirty="0" err="1"/>
              <a:t>махсус</a:t>
            </a:r>
            <a:r>
              <a:rPr lang="ru-RU" dirty="0"/>
              <a:t> </a:t>
            </a:r>
            <a:r>
              <a:rPr lang="ru-RU" dirty="0" smtClean="0"/>
              <a:t>картотека </a:t>
            </a:r>
            <a:r>
              <a:rPr lang="ru-RU" dirty="0" err="1"/>
              <a:t>тузилади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у </a:t>
            </a:r>
            <a:r>
              <a:rPr lang="ru-RU" dirty="0" err="1"/>
              <a:t>бажариш</a:t>
            </a:r>
            <a:r>
              <a:rPr lang="ru-RU" dirty="0"/>
              <a:t> </a:t>
            </a:r>
            <a:r>
              <a:rPr lang="ru-RU" dirty="0" err="1"/>
              <a:t>муддати</a:t>
            </a:r>
            <a:r>
              <a:rPr lang="ru-RU" dirty="0"/>
              <a:t> </a:t>
            </a:r>
            <a:r>
              <a:rPr lang="ru-RU" dirty="0" err="1"/>
              <a:t>буйича</a:t>
            </a:r>
            <a:r>
              <a:rPr lang="ru-RU" dirty="0"/>
              <a:t> </a:t>
            </a:r>
            <a:r>
              <a:rPr lang="ru-RU" dirty="0" err="1"/>
              <a:t>сакланади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Режалаштириш</a:t>
            </a:r>
            <a:r>
              <a:rPr lang="ru-RU" dirty="0" smtClean="0"/>
              <a:t> </a:t>
            </a:r>
            <a:r>
              <a:rPr lang="ru-RU" dirty="0" err="1" smtClean="0"/>
              <a:t>жараёнида</a:t>
            </a:r>
            <a:r>
              <a:rPr lang="ru-RU" dirty="0" smtClean="0"/>
              <a:t> </a:t>
            </a:r>
            <a:r>
              <a:rPr lang="ru-RU" dirty="0" err="1" smtClean="0"/>
              <a:t>куйидагилар</a:t>
            </a:r>
            <a:r>
              <a:rPr lang="ru-RU" dirty="0" smtClean="0"/>
              <a:t> </a:t>
            </a:r>
            <a:r>
              <a:rPr lang="ru-RU" dirty="0" err="1" smtClean="0"/>
              <a:t>урганилади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	1)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халк</a:t>
            </a:r>
            <a:r>
              <a:rPr lang="ru-RU" dirty="0"/>
              <a:t> </a:t>
            </a:r>
            <a:r>
              <a:rPr lang="ru-RU" dirty="0" err="1"/>
              <a:t>хужалик</a:t>
            </a:r>
            <a:r>
              <a:rPr lang="ru-RU" dirty="0"/>
              <a:t> </a:t>
            </a:r>
            <a:r>
              <a:rPr lang="ru-RU" dirty="0" err="1"/>
              <a:t>йуналиши</a:t>
            </a:r>
            <a:r>
              <a:rPr lang="ru-RU" dirty="0"/>
              <a:t> </a:t>
            </a:r>
            <a:r>
              <a:rPr lang="ru-RU" dirty="0" err="1"/>
              <a:t>буйича</a:t>
            </a:r>
            <a:r>
              <a:rPr lang="ru-RU" dirty="0"/>
              <a:t> </a:t>
            </a:r>
            <a:r>
              <a:rPr lang="ru-RU" dirty="0" err="1"/>
              <a:t>туманнинг</a:t>
            </a:r>
            <a:r>
              <a:rPr lang="ru-RU" dirty="0"/>
              <a:t> </a:t>
            </a:r>
            <a:r>
              <a:rPr lang="ru-RU" dirty="0" err="1"/>
              <a:t>узига</a:t>
            </a:r>
            <a:r>
              <a:rPr lang="ru-RU" dirty="0"/>
              <a:t> </a:t>
            </a:r>
            <a:r>
              <a:rPr lang="ru-RU" dirty="0" err="1" smtClean="0"/>
              <a:t>хос</a:t>
            </a:r>
            <a:r>
              <a:rPr lang="ru-RU" dirty="0" smtClean="0"/>
              <a:t>  </a:t>
            </a:r>
            <a:r>
              <a:rPr lang="ru-RU" dirty="0" err="1"/>
              <a:t>хусусиятлари</a:t>
            </a:r>
            <a:r>
              <a:rPr lang="ru-RU" dirty="0"/>
              <a:t> (</a:t>
            </a:r>
            <a:r>
              <a:rPr lang="ru-RU" dirty="0" smtClean="0"/>
              <a:t>туман,  </a:t>
            </a:r>
            <a:r>
              <a:rPr lang="ru-RU" dirty="0" err="1"/>
              <a:t>иктисодий</a:t>
            </a:r>
            <a:r>
              <a:rPr lang="ru-RU" dirty="0"/>
              <a:t> профили,  туман </a:t>
            </a:r>
            <a:r>
              <a:rPr lang="ru-RU" dirty="0" err="1"/>
              <a:t>худудидаги</a:t>
            </a:r>
            <a:r>
              <a:rPr lang="ru-RU" dirty="0"/>
              <a:t> </a:t>
            </a:r>
            <a:r>
              <a:rPr lang="ru-RU" dirty="0" smtClean="0"/>
              <a:t>ДСЭНМ,  </a:t>
            </a:r>
            <a:r>
              <a:rPr lang="ru-RU" dirty="0" err="1"/>
              <a:t>фаолият</a:t>
            </a:r>
            <a:r>
              <a:rPr lang="ru-RU" dirty="0"/>
              <a:t> </a:t>
            </a:r>
            <a:r>
              <a:rPr lang="ru-RU" dirty="0" err="1"/>
              <a:t>курсатувчи</a:t>
            </a:r>
            <a:r>
              <a:rPr lang="ru-RU" dirty="0"/>
              <a:t> </a:t>
            </a:r>
            <a:r>
              <a:rPr lang="ru-RU" dirty="0" err="1"/>
              <a:t>объектлар</a:t>
            </a:r>
            <a:r>
              <a:rPr lang="ru-RU" dirty="0"/>
              <a:t>, </a:t>
            </a:r>
            <a:r>
              <a:rPr lang="ru-RU" smtClean="0"/>
              <a:t>иктисодини</a:t>
            </a:r>
            <a:r>
              <a:rPr lang="ru-RU" dirty="0" smtClean="0"/>
              <a:t> </a:t>
            </a:r>
            <a:r>
              <a:rPr lang="ru-RU" dirty="0" err="1"/>
              <a:t>келажакдаги</a:t>
            </a:r>
            <a:r>
              <a:rPr lang="ru-RU" dirty="0"/>
              <a:t> </a:t>
            </a:r>
            <a:r>
              <a:rPr lang="ru-RU" dirty="0" err="1"/>
              <a:t>истикболи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ривожланиши</a:t>
            </a:r>
            <a:r>
              <a:rPr lang="ru-RU" dirty="0"/>
              <a:t>)</a:t>
            </a:r>
          </a:p>
          <a:p>
            <a:r>
              <a:rPr lang="ru-RU" dirty="0"/>
              <a:t>	2) </a:t>
            </a:r>
            <a:r>
              <a:rPr lang="ru-RU" dirty="0" err="1"/>
              <a:t>Тиббиёт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курсатадиган</a:t>
            </a:r>
            <a:r>
              <a:rPr lang="ru-RU" dirty="0"/>
              <a:t> </a:t>
            </a:r>
            <a:r>
              <a:rPr lang="ru-RU" dirty="0" err="1"/>
              <a:t>худуднинг</a:t>
            </a:r>
            <a:r>
              <a:rPr lang="ru-RU" dirty="0"/>
              <a:t> санитария </a:t>
            </a:r>
            <a:r>
              <a:rPr lang="ru-RU" dirty="0" err="1"/>
              <a:t>эпидемиологик</a:t>
            </a:r>
            <a:r>
              <a:rPr lang="ru-RU" dirty="0"/>
              <a:t> </a:t>
            </a:r>
            <a:r>
              <a:rPr lang="ru-RU" dirty="0" err="1"/>
              <a:t>савиясига</a:t>
            </a:r>
            <a:r>
              <a:rPr lang="ru-RU" dirty="0"/>
              <a:t>:</a:t>
            </a:r>
          </a:p>
          <a:p>
            <a:r>
              <a:rPr lang="ru-RU" dirty="0"/>
              <a:t>	3) </a:t>
            </a:r>
            <a:r>
              <a:rPr lang="ru-RU" dirty="0" err="1"/>
              <a:t>демографик</a:t>
            </a:r>
            <a:r>
              <a:rPr lang="ru-RU" dirty="0"/>
              <a:t> </a:t>
            </a:r>
            <a:r>
              <a:rPr lang="ru-RU" dirty="0" err="1"/>
              <a:t>курсаткичларга</a:t>
            </a:r>
            <a:r>
              <a:rPr lang="ru-RU" dirty="0"/>
              <a:t>:</a:t>
            </a:r>
          </a:p>
          <a:p>
            <a:r>
              <a:rPr lang="ru-RU" dirty="0"/>
              <a:t>	4) </a:t>
            </a:r>
            <a:r>
              <a:rPr lang="ru-RU" dirty="0" err="1"/>
              <a:t>ахолини</a:t>
            </a:r>
            <a:r>
              <a:rPr lang="ru-RU" dirty="0"/>
              <a:t> </a:t>
            </a:r>
            <a:r>
              <a:rPr lang="ru-RU" dirty="0" err="1"/>
              <a:t>касалланиш</a:t>
            </a:r>
            <a:r>
              <a:rPr lang="ru-RU" dirty="0"/>
              <a:t> (</a:t>
            </a:r>
            <a:r>
              <a:rPr lang="ru-RU" dirty="0" err="1"/>
              <a:t>умумий</a:t>
            </a:r>
            <a:r>
              <a:rPr lang="ru-RU" dirty="0"/>
              <a:t>, </a:t>
            </a:r>
            <a:r>
              <a:rPr lang="ru-RU" dirty="0" err="1"/>
              <a:t>инфекцион</a:t>
            </a:r>
            <a:r>
              <a:rPr lang="ru-RU" dirty="0"/>
              <a:t>, </a:t>
            </a:r>
            <a:r>
              <a:rPr lang="ru-RU" dirty="0" err="1"/>
              <a:t>вактинча</a:t>
            </a:r>
            <a:r>
              <a:rPr lang="ru-RU" dirty="0"/>
              <a:t> </a:t>
            </a:r>
            <a:r>
              <a:rPr lang="ru-RU" dirty="0" err="1"/>
              <a:t>мехнатга</a:t>
            </a:r>
            <a:r>
              <a:rPr lang="ru-RU" dirty="0"/>
              <a:t> </a:t>
            </a:r>
            <a:r>
              <a:rPr lang="ru-RU" dirty="0" err="1"/>
              <a:t>лаёкатсизлик</a:t>
            </a:r>
            <a:r>
              <a:rPr lang="ru-RU" dirty="0"/>
              <a:t>) </a:t>
            </a:r>
            <a:r>
              <a:rPr lang="ru-RU" dirty="0" err="1"/>
              <a:t>курсаткичларига</a:t>
            </a:r>
            <a:r>
              <a:rPr lang="ru-RU" dirty="0"/>
              <a:t>:</a:t>
            </a:r>
          </a:p>
          <a:p>
            <a:r>
              <a:rPr lang="ru-RU" dirty="0"/>
              <a:t>	5) </a:t>
            </a:r>
            <a:r>
              <a:rPr lang="ru-RU" dirty="0" err="1"/>
              <a:t>тиббий</a:t>
            </a:r>
            <a:r>
              <a:rPr lang="ru-RU" dirty="0"/>
              <a:t> </a:t>
            </a:r>
            <a:r>
              <a:rPr lang="ru-RU" dirty="0" err="1"/>
              <a:t>ёрдам</a:t>
            </a:r>
            <a:r>
              <a:rPr lang="ru-RU" dirty="0"/>
              <a:t> </a:t>
            </a:r>
            <a:r>
              <a:rPr lang="ru-RU" dirty="0" err="1"/>
              <a:t>курсатиш</a:t>
            </a:r>
            <a:r>
              <a:rPr lang="ru-RU" dirty="0"/>
              <a:t> </a:t>
            </a:r>
            <a:r>
              <a:rPr lang="ru-RU" dirty="0" err="1"/>
              <a:t>даражаси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бошкалар</a:t>
            </a:r>
            <a:r>
              <a:rPr lang="ru-RU" dirty="0"/>
              <a:t>.</a:t>
            </a:r>
          </a:p>
          <a:p>
            <a:r>
              <a:rPr lang="ru-RU" dirty="0"/>
              <a:t>	</a:t>
            </a:r>
            <a:r>
              <a:rPr lang="ru-RU" dirty="0" err="1"/>
              <a:t>Режани</a:t>
            </a:r>
            <a:r>
              <a:rPr lang="ru-RU" dirty="0"/>
              <a:t> </a:t>
            </a:r>
            <a:r>
              <a:rPr lang="ru-RU" dirty="0" err="1"/>
              <a:t>юкори</a:t>
            </a:r>
            <a:r>
              <a:rPr lang="ru-RU" dirty="0"/>
              <a:t> орган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муассасаларларга</a:t>
            </a:r>
            <a:r>
              <a:rPr lang="ru-RU" dirty="0"/>
              <a:t> уз </a:t>
            </a:r>
            <a:r>
              <a:rPr lang="ru-RU" dirty="0" err="1"/>
              <a:t>вактида</a:t>
            </a:r>
            <a:r>
              <a:rPr lang="ru-RU" dirty="0"/>
              <a:t> </a:t>
            </a:r>
            <a:r>
              <a:rPr lang="ru-RU" dirty="0" err="1"/>
              <a:t>юборилиши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хил </a:t>
            </a:r>
            <a:r>
              <a:rPr lang="ru-RU" dirty="0" err="1"/>
              <a:t>муассасалар</a:t>
            </a:r>
            <a:r>
              <a:rPr lang="ru-RU" dirty="0"/>
              <a:t> </a:t>
            </a:r>
            <a:r>
              <a:rPr lang="ru-RU" dirty="0" err="1"/>
              <a:t>фаолиятини</a:t>
            </a:r>
            <a:r>
              <a:rPr lang="ru-RU" dirty="0"/>
              <a:t> </a:t>
            </a:r>
            <a:r>
              <a:rPr lang="ru-RU" dirty="0" err="1"/>
              <a:t>режалаштиришни</a:t>
            </a:r>
            <a:r>
              <a:rPr lang="ru-RU" dirty="0"/>
              <a:t> </a:t>
            </a:r>
            <a:r>
              <a:rPr lang="ru-RU" dirty="0" err="1"/>
              <a:t>муофиклаштириш</a:t>
            </a:r>
            <a:r>
              <a:rPr lang="ru-RU" dirty="0"/>
              <a:t>, </a:t>
            </a:r>
            <a:r>
              <a:rPr lang="ru-RU" dirty="0" err="1"/>
              <a:t>маблаглар</a:t>
            </a:r>
            <a:r>
              <a:rPr lang="ru-RU" dirty="0"/>
              <a:t> </a:t>
            </a:r>
            <a:r>
              <a:rPr lang="ru-RU" dirty="0" err="1"/>
              <a:t>ажратиш</a:t>
            </a:r>
            <a:r>
              <a:rPr lang="ru-RU" dirty="0"/>
              <a:t>, </a:t>
            </a:r>
            <a:r>
              <a:rPr lang="ru-RU" dirty="0" err="1"/>
              <a:t>штатларни</a:t>
            </a:r>
            <a:r>
              <a:rPr lang="ru-RU" dirty="0"/>
              <a:t> </a:t>
            </a:r>
            <a:r>
              <a:rPr lang="ru-RU" dirty="0" err="1"/>
              <a:t>белгилаш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бошка</a:t>
            </a:r>
            <a:r>
              <a:rPr lang="ru-RU" dirty="0"/>
              <a:t> </a:t>
            </a:r>
            <a:r>
              <a:rPr lang="ru-RU" dirty="0" err="1"/>
              <a:t>масалаларни</a:t>
            </a:r>
            <a:r>
              <a:rPr lang="ru-RU" dirty="0"/>
              <a:t> </a:t>
            </a:r>
            <a:r>
              <a:rPr lang="ru-RU" dirty="0" err="1"/>
              <a:t>муваффакиятли</a:t>
            </a:r>
            <a:r>
              <a:rPr lang="ru-RU" dirty="0"/>
              <a:t> хал </a:t>
            </a:r>
            <a:r>
              <a:rPr lang="ru-RU" dirty="0" err="1"/>
              <a:t>килиниши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имконият</a:t>
            </a:r>
            <a:r>
              <a:rPr lang="ru-RU" dirty="0"/>
              <a:t> </a:t>
            </a:r>
            <a:r>
              <a:rPr lang="ru-RU" dirty="0" err="1"/>
              <a:t>яратади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62</TotalTime>
  <Words>917</Words>
  <Application>Microsoft Office PowerPoint</Application>
  <PresentationFormat>Экран (4:3)</PresentationFormat>
  <Paragraphs>78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Литейная</vt:lpstr>
      <vt:lpstr>Мавзу: Стратегик маркетинг  </vt:lpstr>
      <vt:lpstr>Стратегия.</vt:lpstr>
      <vt:lpstr>Режалаштириш</vt:lpstr>
      <vt:lpstr>Режалаштиришнинг турлари </vt:lpstr>
      <vt:lpstr>Согликни саклашни режалаштиришнинг асосий принциплари</vt:lpstr>
      <vt:lpstr> Согликни саклашни режалаштириш усуллари </vt:lpstr>
      <vt:lpstr>Режалаштиришнинг сифат курсаткичлари </vt:lpstr>
      <vt:lpstr>ДПМда стратегик режалаштириш</vt:lpstr>
      <vt:lpstr>Режа</vt:lpstr>
      <vt:lpstr>режалаштириш турлари</vt:lpstr>
      <vt:lpstr>Бизнес режа </vt:lpstr>
      <vt:lpstr>бизнес режа куйидаги вазифаларни амалга оширишда ёрдам беради.</vt:lpstr>
      <vt:lpstr>Режалаштириш куйидаги талабларга жавоб бериши лозим:</vt:lpstr>
      <vt:lpstr>Режалаштириш жараёнини 4 боскичдан иборат</vt:lpstr>
      <vt:lpstr>Прогнозлаш боскичида </vt:lpstr>
      <vt:lpstr>Переспектив режалаштириш боскичида </vt:lpstr>
      <vt:lpstr>Оператив режалаштириш боскичида </vt:lpstr>
      <vt:lpstr>назорат килиш учун</vt:lpstr>
      <vt:lpstr>Режалаштириш жараёнида куйидагилар урганилади: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8</cp:revision>
  <dcterms:created xsi:type="dcterms:W3CDTF">2017-04-22T16:32:14Z</dcterms:created>
  <dcterms:modified xsi:type="dcterms:W3CDTF">2017-05-11T18:27:37Z</dcterms:modified>
</cp:coreProperties>
</file>