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323" r:id="rId2"/>
    <p:sldId id="259" r:id="rId3"/>
    <p:sldId id="261" r:id="rId4"/>
    <p:sldId id="318" r:id="rId5"/>
    <p:sldId id="262" r:id="rId6"/>
    <p:sldId id="269" r:id="rId7"/>
    <p:sldId id="270" r:id="rId8"/>
    <p:sldId id="276" r:id="rId9"/>
    <p:sldId id="278" r:id="rId10"/>
    <p:sldId id="271" r:id="rId11"/>
    <p:sldId id="287" r:id="rId12"/>
    <p:sldId id="312" r:id="rId13"/>
    <p:sldId id="313" r:id="rId14"/>
    <p:sldId id="316" r:id="rId15"/>
    <p:sldId id="319" r:id="rId16"/>
    <p:sldId id="320" r:id="rId17"/>
    <p:sldId id="321" r:id="rId18"/>
    <p:sldId id="322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338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8637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637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6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6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6D05B4E-6F8D-4AC8-908B-591AE8130E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B6FB80-CF37-460B-9078-7856BA0FA2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8BD4C-3738-427A-942E-9DABFD1E31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08AB1-C0C9-4906-A0A8-BAA11ED1E3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0C1D5F-1B45-4CE3-8B59-0A863CF821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847D48-8423-4995-A020-B5E1D5F8C7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F1EDA-5F70-41D6-8C2D-32C25134C75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0B8A-3701-4511-9489-54C2DAD626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D3B62-4B1B-46DD-BFF3-B466800C43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8AAF8-ADCB-4F67-8C4B-7ECC061BEE4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D429E-0ECB-4997-ABE6-6B413FF230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534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5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85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85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BE39C7-9E41-4D09-BC8D-81E672CDF961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000372"/>
            <a:ext cx="8229600" cy="1071570"/>
          </a:xfrm>
        </p:spPr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 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3766" y="5500702"/>
            <a:ext cx="6560234" cy="857256"/>
          </a:xfrm>
        </p:spPr>
        <p:txBody>
          <a:bodyPr/>
          <a:lstStyle/>
          <a:p>
            <a:r>
              <a:rPr lang="uz-Cyrl-UZ" dirty="0" smtClean="0"/>
              <a:t>Ма</a:t>
            </a:r>
            <a:r>
              <a:rPr lang="ru-RU" dirty="0" err="1" smtClean="0"/>
              <a:t>ь</a:t>
            </a:r>
            <a:r>
              <a:rPr lang="uz-Cyrl-UZ" dirty="0" smtClean="0"/>
              <a:t>рузачи: 	А.А. Абдуфаттаев</a:t>
            </a: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71538" y="500042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АНДИЖОН ДАВЛАТ ТИББИЁТ ИНСТИТУТИ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1857364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Кафедра:  Жамоат</a:t>
            </a:r>
            <a:r>
              <a:rPr kumimoji="0" lang="uz-Cyrl-U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саломатлиги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357694"/>
            <a:ext cx="1587530" cy="206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8812213" cy="1325563"/>
          </a:xfrm>
        </p:spPr>
        <p:txBody>
          <a:bodyPr/>
          <a:lstStyle/>
          <a:p>
            <a:r>
              <a:rPr lang="ru-RU"/>
              <a:t> Маркетинг олдига куйилган   </a:t>
            </a:r>
            <a:br>
              <a:rPr lang="ru-RU"/>
            </a:br>
            <a:r>
              <a:rPr lang="ru-RU"/>
              <a:t>          максад:</a:t>
            </a:r>
          </a:p>
        </p:txBody>
      </p:sp>
      <p:sp>
        <p:nvSpPr>
          <p:cNvPr id="911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524000"/>
            <a:ext cx="8610600" cy="4495800"/>
          </a:xfrm>
        </p:spPr>
        <p:txBody>
          <a:bodyPr/>
          <a:lstStyle/>
          <a:p>
            <a:r>
              <a:rPr lang="ru-RU"/>
              <a:t> </a:t>
            </a:r>
            <a:r>
              <a:rPr lang="ru-RU" sz="3600"/>
              <a:t>Мижозлар эхтиёжини туларок кондириш.</a:t>
            </a:r>
          </a:p>
          <a:p>
            <a:r>
              <a:rPr lang="ru-RU" sz="3600"/>
              <a:t>Муассасани юкори фойда билан таъминлаш</a:t>
            </a:r>
          </a:p>
          <a:p>
            <a:r>
              <a:rPr lang="ru-RU" sz="3600"/>
              <a:t>Муассаса ресурсларидан самарали фойдаланиш.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ru-RU" dirty="0" smtClean="0"/>
              <a:t>Т</a:t>
            </a:r>
            <a:r>
              <a:rPr lang="ru-RU" dirty="0" smtClean="0">
                <a:latin typeface="Times New Roman" pitchFamily="18" charset="0"/>
              </a:rPr>
              <a:t>овар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</a:t>
            </a:r>
            <a:r>
              <a:rPr lang="ru-RU" dirty="0" err="1" smtClean="0">
                <a:latin typeface="Times New Roman" pitchFamily="18" charset="0"/>
              </a:rPr>
              <a:t>нима</a:t>
            </a:r>
            <a:r>
              <a:rPr lang="ru-RU" dirty="0" smtClean="0">
                <a:latin typeface="Times New Roman" pitchFamily="18" charset="0"/>
              </a:rPr>
              <a:t> ?</a:t>
            </a:r>
            <a:endParaRPr lang="ru-RU" dirty="0">
              <a:latin typeface="Times New Roman" pitchFamily="18" charset="0"/>
            </a:endParaRPr>
          </a:p>
        </p:txBody>
      </p:sp>
      <p:sp>
        <p:nvSpPr>
          <p:cNvPr id="931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b="1" dirty="0" err="1" smtClean="0"/>
              <a:t>Хизмат</a:t>
            </a:r>
            <a:r>
              <a:rPr lang="ru-RU" sz="2000" b="1" dirty="0" smtClean="0"/>
              <a:t>- </a:t>
            </a:r>
            <a:r>
              <a:rPr lang="ru-RU" sz="2000" dirty="0" err="1" smtClean="0"/>
              <a:t>бу</a:t>
            </a:r>
            <a:r>
              <a:rPr lang="ru-RU" sz="2000" dirty="0" smtClean="0"/>
              <a:t> </a:t>
            </a:r>
            <a:r>
              <a:rPr lang="ru-RU" sz="2000" dirty="0" err="1" smtClean="0"/>
              <a:t>бошкалар</a:t>
            </a:r>
            <a:r>
              <a:rPr lang="ru-RU" sz="2000" dirty="0" smtClean="0"/>
              <a:t> </a:t>
            </a:r>
            <a:r>
              <a:rPr lang="ru-RU" sz="2000" dirty="0" err="1" smtClean="0"/>
              <a:t>таклиф</a:t>
            </a:r>
            <a:r>
              <a:rPr lang="ru-RU" sz="2000" dirty="0" smtClean="0"/>
              <a:t> </a:t>
            </a:r>
            <a:r>
              <a:rPr lang="ru-RU" sz="2000" dirty="0" err="1" smtClean="0"/>
              <a:t>килолмайдиган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узлаштиролмайдиган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чора-тадбир</a:t>
            </a:r>
            <a:r>
              <a:rPr lang="ru-RU" sz="2000" dirty="0" smtClean="0"/>
              <a:t> </a:t>
            </a:r>
            <a:r>
              <a:rPr lang="ru-RU" sz="2000" dirty="0" err="1" smtClean="0"/>
              <a:t>ёки</a:t>
            </a:r>
            <a:r>
              <a:rPr lang="ru-RU" sz="2000" dirty="0" smtClean="0"/>
              <a:t> </a:t>
            </a:r>
            <a:r>
              <a:rPr lang="ru-RU" sz="2000" dirty="0" err="1" smtClean="0"/>
              <a:t>фойдадир</a:t>
            </a:r>
            <a:r>
              <a:rPr lang="ru-RU" sz="2000" dirty="0" smtClean="0"/>
              <a:t>. </a:t>
            </a:r>
            <a:r>
              <a:rPr lang="ru-RU" sz="2000" dirty="0" err="1" smtClean="0"/>
              <a:t>Ишлаб</a:t>
            </a:r>
            <a:r>
              <a:rPr lang="ru-RU" sz="2000" dirty="0" smtClean="0"/>
              <a:t> </a:t>
            </a:r>
            <a:r>
              <a:rPr lang="ru-RU" sz="2000" dirty="0" err="1" smtClean="0"/>
              <a:t>чикариш</a:t>
            </a:r>
            <a:r>
              <a:rPr lang="ru-RU" sz="2000" dirty="0" smtClean="0"/>
              <a:t> товар </a:t>
            </a:r>
            <a:r>
              <a:rPr lang="ru-RU" sz="2000" dirty="0" err="1" smtClean="0"/>
              <a:t>ёки</a:t>
            </a:r>
            <a:r>
              <a:rPr lang="ru-RU" sz="2000" dirty="0" smtClean="0"/>
              <a:t> </a:t>
            </a:r>
            <a:r>
              <a:rPr lang="ru-RU" sz="2000" dirty="0" err="1" smtClean="0"/>
              <a:t>унинг</a:t>
            </a:r>
            <a:r>
              <a:rPr lang="ru-RU" sz="2000" dirty="0" smtClean="0"/>
              <a:t> </a:t>
            </a:r>
            <a:r>
              <a:rPr lang="ru-RU" sz="2000" dirty="0" err="1" smtClean="0"/>
              <a:t>моддий</a:t>
            </a:r>
            <a:r>
              <a:rPr lang="ru-RU" sz="2000" dirty="0" smtClean="0"/>
              <a:t> </a:t>
            </a:r>
            <a:r>
              <a:rPr lang="ru-RU" sz="2000" dirty="0" err="1" smtClean="0"/>
              <a:t>куриниши</a:t>
            </a:r>
            <a:r>
              <a:rPr lang="ru-RU" sz="2000" dirty="0" smtClean="0"/>
              <a:t> </a:t>
            </a:r>
            <a:r>
              <a:rPr lang="ru-RU" sz="2000" dirty="0" err="1" smtClean="0"/>
              <a:t>хисобланади</a:t>
            </a:r>
            <a:r>
              <a:rPr lang="ru-RU" sz="2000" dirty="0" smtClean="0"/>
              <a:t>.</a:t>
            </a:r>
          </a:p>
          <a:p>
            <a:r>
              <a:rPr lang="ru-RU" sz="2000" dirty="0" err="1" smtClean="0"/>
              <a:t>Хизматни</a:t>
            </a:r>
            <a:r>
              <a:rPr lang="ru-RU" sz="2000" dirty="0" smtClean="0"/>
              <a:t> </a:t>
            </a:r>
            <a:r>
              <a:rPr lang="ru-RU" sz="2000" dirty="0" err="1" smtClean="0"/>
              <a:t>бозорга</a:t>
            </a:r>
            <a:r>
              <a:rPr lang="ru-RU" sz="2000" dirty="0" smtClean="0"/>
              <a:t> </a:t>
            </a:r>
            <a:r>
              <a:rPr lang="ru-RU" sz="2000" dirty="0" err="1" smtClean="0"/>
              <a:t>чикаришда</a:t>
            </a:r>
            <a:r>
              <a:rPr lang="ru-RU" sz="2000" dirty="0" smtClean="0"/>
              <a:t> </a:t>
            </a:r>
            <a:r>
              <a:rPr lang="ru-RU" sz="2000" dirty="0" err="1" smtClean="0"/>
              <a:t>куйидагилар</a:t>
            </a:r>
            <a:r>
              <a:rPr lang="ru-RU" sz="2000" dirty="0" smtClean="0"/>
              <a:t> </a:t>
            </a:r>
            <a:r>
              <a:rPr lang="ru-RU" sz="2000" dirty="0" err="1" smtClean="0"/>
              <a:t>лозим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булади</a:t>
            </a:r>
            <a:r>
              <a:rPr lang="ru-RU" sz="2000" dirty="0" smtClean="0"/>
              <a:t>: 1.товар(</a:t>
            </a:r>
            <a:r>
              <a:rPr lang="ru-RU" sz="2000" dirty="0" err="1" smtClean="0"/>
              <a:t>хизмат</a:t>
            </a:r>
            <a:r>
              <a:rPr lang="ru-RU" sz="2000" dirty="0" smtClean="0"/>
              <a:t>)</a:t>
            </a:r>
            <a:r>
              <a:rPr lang="ru-RU" sz="2000" dirty="0" err="1" smtClean="0"/>
              <a:t>нинг</a:t>
            </a:r>
            <a:r>
              <a:rPr lang="ru-RU" sz="2000" dirty="0" smtClean="0"/>
              <a:t> </a:t>
            </a:r>
            <a:r>
              <a:rPr lang="ru-RU" sz="2000" dirty="0" err="1" smtClean="0"/>
              <a:t>бошкаларда</a:t>
            </a:r>
            <a:r>
              <a:rPr lang="ru-RU" sz="2000" dirty="0" smtClean="0"/>
              <a:t> </a:t>
            </a:r>
            <a:r>
              <a:rPr lang="ru-RU" sz="2000" dirty="0" err="1" smtClean="0"/>
              <a:t>учрамайдиган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хусусияти</a:t>
            </a:r>
            <a:r>
              <a:rPr lang="ru-RU" sz="2000" dirty="0" smtClean="0"/>
              <a:t>; </a:t>
            </a:r>
          </a:p>
          <a:p>
            <a:r>
              <a:rPr lang="ru-RU" sz="2000" dirty="0" smtClean="0"/>
              <a:t>2.сифат </a:t>
            </a:r>
            <a:r>
              <a:rPr lang="ru-RU" sz="2000" dirty="0" err="1" smtClean="0"/>
              <a:t>кафолати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3.ДПМнинг (престижность);</a:t>
            </a:r>
          </a:p>
          <a:p>
            <a:r>
              <a:rPr lang="ru-RU" sz="2000" dirty="0" smtClean="0"/>
              <a:t>4.ДПМ </a:t>
            </a:r>
            <a:r>
              <a:rPr lang="ru-RU" sz="2000" dirty="0" err="1" smtClean="0"/>
              <a:t>ишлаб</a:t>
            </a:r>
            <a:r>
              <a:rPr lang="ru-RU" sz="2000" dirty="0" smtClean="0"/>
              <a:t> </a:t>
            </a:r>
            <a:r>
              <a:rPr lang="ru-RU" sz="2000" dirty="0" err="1" smtClean="0"/>
              <a:t>чикарадиган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тиббий</a:t>
            </a:r>
            <a:r>
              <a:rPr lang="ru-RU" sz="2000" dirty="0" smtClean="0"/>
              <a:t> </a:t>
            </a:r>
            <a:r>
              <a:rPr lang="ru-RU" sz="2000" dirty="0" err="1" smtClean="0"/>
              <a:t>хизматни</a:t>
            </a:r>
            <a:r>
              <a:rPr lang="ru-RU" sz="2000" dirty="0" smtClean="0"/>
              <a:t> </a:t>
            </a:r>
            <a:r>
              <a:rPr lang="ru-RU" sz="2000" dirty="0" err="1" smtClean="0"/>
              <a:t>истемолчиларга</a:t>
            </a:r>
            <a:r>
              <a:rPr lang="ru-RU" sz="2000" dirty="0" smtClean="0"/>
              <a:t> </a:t>
            </a:r>
            <a:r>
              <a:rPr lang="ru-RU" sz="2000" dirty="0" err="1" smtClean="0"/>
              <a:t>якинлиги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5.бажарилишининг </a:t>
            </a:r>
            <a:r>
              <a:rPr lang="ru-RU" sz="2000" dirty="0" err="1" smtClean="0"/>
              <a:t>оддийлиги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6.нархини (</a:t>
            </a:r>
            <a:r>
              <a:rPr lang="ru-RU" sz="2000" dirty="0" err="1" smtClean="0"/>
              <a:t>ишлаб</a:t>
            </a:r>
            <a:r>
              <a:rPr lang="ru-RU" sz="2000" dirty="0" smtClean="0"/>
              <a:t> </a:t>
            </a:r>
            <a:r>
              <a:rPr lang="ru-RU" sz="2000" dirty="0" err="1" smtClean="0"/>
              <a:t>чикариш</a:t>
            </a:r>
            <a:r>
              <a:rPr lang="ru-RU" sz="2000" dirty="0" smtClean="0"/>
              <a:t> </a:t>
            </a:r>
            <a:r>
              <a:rPr lang="ru-RU" sz="2000" dirty="0" err="1" smtClean="0"/>
              <a:t>харажатларини</a:t>
            </a:r>
            <a:r>
              <a:rPr lang="ru-RU" sz="2000" dirty="0" smtClean="0"/>
              <a:t> </a:t>
            </a:r>
            <a:r>
              <a:rPr lang="ru-RU" sz="2000" dirty="0" err="1" smtClean="0"/>
              <a:t>хисобга</a:t>
            </a:r>
            <a:r>
              <a:rPr lang="ru-RU" sz="2000" dirty="0" smtClean="0"/>
              <a:t> </a:t>
            </a:r>
            <a:r>
              <a:rPr lang="ru-RU" sz="2000" dirty="0" err="1" smtClean="0"/>
              <a:t>олиб</a:t>
            </a:r>
            <a:r>
              <a:rPr lang="ru-RU" sz="2000" dirty="0" smtClean="0"/>
              <a:t>) </a:t>
            </a:r>
            <a:r>
              <a:rPr lang="ru-RU" sz="2000" dirty="0" err="1" smtClean="0"/>
              <a:t>пастлиги</a:t>
            </a:r>
            <a:endParaRPr lang="ru-RU" sz="2000" dirty="0">
              <a:latin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Хизматнинг 4 таснифи бор: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sz="2800" b="1" i="1" dirty="0" smtClean="0"/>
              <a:t>Хизматни сезиб булмаслиги. </a:t>
            </a:r>
            <a:r>
              <a:rPr lang="uz-Cyrl-UZ" sz="2800" dirty="0" smtClean="0"/>
              <a:t>Сотиб олгунга кадар уни куриб, таъмини синаб, эшитиб ёки хидлаб булмайди.</a:t>
            </a:r>
          </a:p>
          <a:p>
            <a:r>
              <a:rPr lang="ru-RU" sz="2800" dirty="0" err="1" smtClean="0"/>
              <a:t>Хизматни</a:t>
            </a:r>
            <a:r>
              <a:rPr lang="ru-RU" sz="2800" dirty="0" smtClean="0"/>
              <a:t> </a:t>
            </a:r>
            <a:r>
              <a:rPr lang="ru-RU" sz="2800" dirty="0" err="1" smtClean="0"/>
              <a:t>манбаадан</a:t>
            </a:r>
            <a:r>
              <a:rPr lang="ru-RU" sz="2800" dirty="0" smtClean="0"/>
              <a:t> </a:t>
            </a:r>
            <a:r>
              <a:rPr lang="ru-RU" sz="2800" dirty="0" err="1" smtClean="0"/>
              <a:t>ажратиб</a:t>
            </a:r>
            <a:r>
              <a:rPr lang="ru-RU" sz="2800" dirty="0" smtClean="0"/>
              <a:t> </a:t>
            </a:r>
            <a:r>
              <a:rPr lang="ru-RU" sz="2800" dirty="0" err="1" smtClean="0"/>
              <a:t>булмаслиги</a:t>
            </a:r>
            <a:r>
              <a:rPr lang="ru-RU" sz="2800" dirty="0" smtClean="0"/>
              <a:t> </a:t>
            </a:r>
            <a:r>
              <a:rPr lang="ru-RU" sz="2800" dirty="0" err="1" smtClean="0"/>
              <a:t>хаммага</a:t>
            </a:r>
            <a:r>
              <a:rPr lang="ru-RU" sz="2800" dirty="0" smtClean="0"/>
              <a:t> </a:t>
            </a:r>
            <a:r>
              <a:rPr lang="ru-RU" sz="2800" dirty="0" err="1" smtClean="0"/>
              <a:t>аён</a:t>
            </a:r>
            <a:r>
              <a:rPr lang="ru-RU" sz="2800" dirty="0" smtClean="0"/>
              <a:t>, </a:t>
            </a:r>
            <a:r>
              <a:rPr lang="ru-RU" sz="2800" dirty="0" err="1" smtClean="0"/>
              <a:t>чунки</a:t>
            </a:r>
            <a:r>
              <a:rPr lang="ru-RU" sz="2800" dirty="0" smtClean="0"/>
              <a:t> </a:t>
            </a:r>
            <a:r>
              <a:rPr lang="ru-RU" sz="2800" dirty="0" err="1" smtClean="0"/>
              <a:t>моддий</a:t>
            </a:r>
            <a:r>
              <a:rPr lang="ru-RU" sz="2800" dirty="0" smtClean="0"/>
              <a:t> </a:t>
            </a:r>
            <a:r>
              <a:rPr lang="ru-RU" sz="2800" dirty="0" err="1" smtClean="0"/>
              <a:t>куринишдаги</a:t>
            </a:r>
            <a:r>
              <a:rPr lang="ru-RU" sz="2800" dirty="0" smtClean="0"/>
              <a:t> товар </a:t>
            </a:r>
            <a:r>
              <a:rPr lang="ru-RU" sz="2800" dirty="0" err="1" smtClean="0"/>
              <a:t>манбаага</a:t>
            </a:r>
            <a:r>
              <a:rPr lang="ru-RU" sz="2800" dirty="0" smtClean="0"/>
              <a:t> </a:t>
            </a:r>
            <a:r>
              <a:rPr lang="ru-RU" sz="2800" dirty="0" err="1" smtClean="0"/>
              <a:t>эга</a:t>
            </a:r>
            <a:r>
              <a:rPr lang="ru-RU" sz="2800" dirty="0" smtClean="0"/>
              <a:t> </a:t>
            </a:r>
            <a:r>
              <a:rPr lang="ru-RU" sz="2800" dirty="0" err="1" smtClean="0"/>
              <a:t>ёки</a:t>
            </a:r>
            <a:r>
              <a:rPr lang="ru-RU" sz="2800" dirty="0" smtClean="0"/>
              <a:t> </a:t>
            </a:r>
            <a:r>
              <a:rPr lang="ru-RU" sz="2800" dirty="0" err="1" smtClean="0"/>
              <a:t>эга</a:t>
            </a:r>
            <a:r>
              <a:rPr lang="ru-RU" sz="2800" dirty="0" smtClean="0"/>
              <a:t> </a:t>
            </a:r>
            <a:r>
              <a:rPr lang="ru-RU" sz="2800" dirty="0" err="1" smtClean="0"/>
              <a:t>эмаслигидан</a:t>
            </a:r>
            <a:r>
              <a:rPr lang="ru-RU" sz="2800" dirty="0" smtClean="0"/>
              <a:t> </a:t>
            </a:r>
            <a:r>
              <a:rPr lang="ru-RU" sz="2800" dirty="0" err="1" smtClean="0"/>
              <a:t>катъий</a:t>
            </a:r>
            <a:r>
              <a:rPr lang="ru-RU" sz="2800" dirty="0" smtClean="0"/>
              <a:t> </a:t>
            </a:r>
            <a:r>
              <a:rPr lang="ru-RU" sz="2800" dirty="0" err="1" smtClean="0"/>
              <a:t>назар</a:t>
            </a:r>
            <a:r>
              <a:rPr lang="ru-RU" sz="2800" dirty="0" smtClean="0"/>
              <a:t> </a:t>
            </a:r>
            <a:r>
              <a:rPr lang="ru-RU" sz="2800" dirty="0" err="1" smtClean="0"/>
              <a:t>булади</a:t>
            </a:r>
            <a:r>
              <a:rPr lang="ru-RU" sz="2800" dirty="0" smtClean="0"/>
              <a:t>.</a:t>
            </a:r>
          </a:p>
          <a:p>
            <a:r>
              <a:rPr lang="uz-Cyrl-UZ" sz="2800" dirty="0" smtClean="0"/>
              <a:t>сифатнинг хар доим бир хил турмаслиги,</a:t>
            </a:r>
          </a:p>
          <a:p>
            <a:r>
              <a:rPr lang="uz-Cyrl-UZ" sz="2800" dirty="0" smtClean="0"/>
              <a:t> курикланмаслиги.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    </a:t>
            </a:r>
            <a:r>
              <a:rPr lang="en-US"/>
              <a:t>   </a:t>
            </a:r>
            <a:r>
              <a:rPr lang="ru-RU">
                <a:latin typeface="Times New Roman" pitchFamily="18" charset="0"/>
              </a:rPr>
              <a:t>4 Р</a:t>
            </a:r>
            <a:r>
              <a:rPr lang="en-US" sz="3600">
                <a:latin typeface="Times New Roman" pitchFamily="18" charset="0"/>
              </a:rPr>
              <a:t>s</a:t>
            </a:r>
            <a:r>
              <a:rPr lang="ru-RU">
                <a:latin typeface="Times New Roman" pitchFamily="18" charset="0"/>
              </a:rPr>
              <a:t> концепцияси</a:t>
            </a:r>
          </a:p>
        </p:txBody>
      </p:sp>
      <p:sp>
        <p:nvSpPr>
          <p:cNvPr id="942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 </a:t>
            </a:r>
            <a:r>
              <a:rPr lang="en-US" sz="2800">
                <a:latin typeface="Times New Roman" pitchFamily="18" charset="0"/>
              </a:rPr>
              <a:t>Product</a:t>
            </a:r>
            <a:r>
              <a:rPr lang="ru-RU" sz="2800">
                <a:latin typeface="Times New Roman" pitchFamily="18" charset="0"/>
              </a:rPr>
              <a:t>-мижоз эхтиёжига мос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>
                <a:latin typeface="Times New Roman" pitchFamily="18" charset="0"/>
              </a:rPr>
              <a:t>      товар ёки хизматни аниклаш,</a:t>
            </a:r>
          </a:p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</a:rPr>
              <a:t> </a:t>
            </a:r>
            <a:r>
              <a:rPr lang="en-US" sz="2800">
                <a:latin typeface="Times New Roman" pitchFamily="18" charset="0"/>
              </a:rPr>
              <a:t>Promotion</a:t>
            </a:r>
            <a:r>
              <a:rPr lang="ru-RU" sz="2800">
                <a:latin typeface="Times New Roman" pitchFamily="18" charset="0"/>
              </a:rPr>
              <a:t>-товар ёки хизматларни     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>
                <a:latin typeface="Times New Roman" pitchFamily="18" charset="0"/>
              </a:rPr>
              <a:t>                      утказиш тадбирлари, </a:t>
            </a:r>
            <a:endParaRPr lang="en-US" sz="280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800">
                <a:latin typeface="Times New Roman" pitchFamily="18" charset="0"/>
              </a:rPr>
              <a:t>Price</a:t>
            </a:r>
            <a:r>
              <a:rPr lang="ru-RU" sz="2800">
                <a:latin typeface="Times New Roman" pitchFamily="18" charset="0"/>
              </a:rPr>
              <a:t>-хизматларни бахосини аниклаш, </a:t>
            </a:r>
            <a:endParaRPr lang="en-US" sz="280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800">
                <a:latin typeface="Times New Roman" pitchFamily="18" charset="0"/>
              </a:rPr>
              <a:t> Place</a:t>
            </a:r>
            <a:r>
              <a:rPr lang="ru-RU" sz="2800">
                <a:latin typeface="Times New Roman" pitchFamily="18" charset="0"/>
              </a:rPr>
              <a:t>-товарни таксимлаш, жойлаш-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>
                <a:latin typeface="Times New Roman" pitchFamily="18" charset="0"/>
              </a:rPr>
              <a:t>                     тириш тадбирлари  </a:t>
            </a:r>
            <a:endParaRPr lang="en-US" sz="280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800">
                <a:latin typeface="Times New Roman" pitchFamily="18" charset="0"/>
              </a:rPr>
              <a:t>S</a:t>
            </a:r>
            <a:r>
              <a:rPr lang="ru-RU" sz="2800">
                <a:latin typeface="Times New Roman" pitchFamily="18" charset="0"/>
              </a:rPr>
              <a:t>-сервис асосий хизматлар билан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>
                <a:latin typeface="Times New Roman" pitchFamily="18" charset="0"/>
              </a:rPr>
              <a:t>                   боглик кушимча хизматлар 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itchFamily="18" charset="0"/>
              </a:rPr>
              <a:t>Product</a:t>
            </a:r>
            <a:r>
              <a:rPr lang="ru-RU">
                <a:latin typeface="Times New Roman" pitchFamily="18" charset="0"/>
              </a:rPr>
              <a:t>- мижоз эхтиёжига мос    </a:t>
            </a:r>
            <a:br>
              <a:rPr lang="ru-RU">
                <a:latin typeface="Times New Roman" pitchFamily="18" charset="0"/>
              </a:rPr>
            </a:br>
            <a:r>
              <a:rPr lang="ru-RU">
                <a:latin typeface="Times New Roman" pitchFamily="18" charset="0"/>
              </a:rPr>
              <a:t>      товар ёки хизмат</a:t>
            </a:r>
          </a:p>
        </p:txBody>
      </p:sp>
      <p:sp>
        <p:nvSpPr>
          <p:cNvPr id="1024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 </a:t>
            </a:r>
            <a:r>
              <a:rPr lang="ru-RU" sz="2800"/>
              <a:t>харидорларни эхтиёжини, эхтиёжларидаги хусусиятлари хисобга олинган холда бозорда таклиф этиладиган хизмат</a:t>
            </a:r>
          </a:p>
          <a:p>
            <a:r>
              <a:rPr lang="ru-RU" sz="2800"/>
              <a:t>Таклиф этиладиган тиббий хизмат мижоз манфаатларига мос булиши керак</a:t>
            </a:r>
          </a:p>
          <a:p>
            <a:r>
              <a:rPr lang="ru-RU" sz="2800"/>
              <a:t> У кутилган нафлилик даражасига (сифатга) эга булиши керак. 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0"/>
            <a:ext cx="8534400" cy="1600200"/>
          </a:xfrm>
        </p:spPr>
        <p:txBody>
          <a:bodyPr/>
          <a:lstStyle/>
          <a:p>
            <a:r>
              <a:rPr lang="en-US" sz="4000">
                <a:latin typeface="Times New Roman" pitchFamily="18" charset="0"/>
              </a:rPr>
              <a:t>Promotion</a:t>
            </a:r>
            <a:r>
              <a:rPr lang="ru-RU" sz="4000">
                <a:latin typeface="Times New Roman" pitchFamily="18" charset="0"/>
              </a:rPr>
              <a:t>-товар ёки хизматларни      </a:t>
            </a:r>
            <a:br>
              <a:rPr lang="ru-RU" sz="4000">
                <a:latin typeface="Times New Roman" pitchFamily="18" charset="0"/>
              </a:rPr>
            </a:br>
            <a:r>
              <a:rPr lang="ru-RU" sz="4000">
                <a:latin typeface="Times New Roman" pitchFamily="18" charset="0"/>
              </a:rPr>
              <a:t>   утказиш тадбирлари нима?</a:t>
            </a:r>
          </a:p>
        </p:txBody>
      </p:sp>
      <p:sp>
        <p:nvSpPr>
          <p:cNvPr id="1034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муассаса узини , курсатадиган хизматини, савдо белгиси ва ижтимоий фаолияти хакидаги, унинг  хизматларини зарурлиги, нафлилигига ишонтиришга  каратилган хар кандай ахборотларни таркатиш тадбиридир. 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 Ахборот таркатиш воситалари </a:t>
            </a:r>
          </a:p>
        </p:txBody>
      </p:sp>
      <p:sp>
        <p:nvSpPr>
          <p:cNvPr id="1095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муассаса витриналари</a:t>
            </a:r>
          </a:p>
          <a:p>
            <a:pPr>
              <a:lnSpc>
                <a:spcPct val="90000"/>
              </a:lnSpc>
            </a:pPr>
            <a:r>
              <a:rPr lang="ru-RU"/>
              <a:t> шахсан сотиш,</a:t>
            </a:r>
          </a:p>
          <a:p>
            <a:pPr>
              <a:lnSpc>
                <a:spcPct val="90000"/>
              </a:lnSpc>
            </a:pPr>
            <a:r>
              <a:rPr lang="ru-RU"/>
              <a:t> тармок кургазмалари,</a:t>
            </a:r>
          </a:p>
          <a:p>
            <a:pPr>
              <a:lnSpc>
                <a:spcPct val="90000"/>
              </a:lnSpc>
            </a:pPr>
            <a:r>
              <a:rPr lang="ru-RU"/>
              <a:t> оммавий ахборот системалари: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/>
              <a:t>    -</a:t>
            </a:r>
            <a:r>
              <a:rPr lang="ru-RU" sz="2400"/>
              <a:t>телевидение,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     -радио,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     -газета,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     -почта ва журнал 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Товарни утказиш тадбирлари</a:t>
            </a:r>
          </a:p>
        </p:txBody>
      </p:sp>
      <p:sp>
        <p:nvSpPr>
          <p:cNvPr id="1116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Реклама</a:t>
            </a:r>
          </a:p>
          <a:p>
            <a:pPr>
              <a:buFont typeface="Wingdings" pitchFamily="2" charset="2"/>
              <a:buNone/>
            </a:pPr>
            <a:endParaRPr lang="ru-RU"/>
          </a:p>
          <a:p>
            <a:r>
              <a:rPr lang="ru-RU"/>
              <a:t>Паблисити</a:t>
            </a:r>
          </a:p>
          <a:p>
            <a:pPr>
              <a:buFont typeface="Wingdings" pitchFamily="2" charset="2"/>
              <a:buNone/>
            </a:pPr>
            <a:endParaRPr lang="ru-RU"/>
          </a:p>
          <a:p>
            <a:r>
              <a:rPr lang="ru-RU"/>
              <a:t>Шахсий сотиш</a:t>
            </a:r>
          </a:p>
          <a:p>
            <a:pPr>
              <a:buFont typeface="Wingdings" pitchFamily="2" charset="2"/>
              <a:buNone/>
            </a:pPr>
            <a:endParaRPr lang="ru-RU"/>
          </a:p>
          <a:p>
            <a:r>
              <a:rPr lang="ru-RU"/>
              <a:t>Сотишни рагбатлантириш 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304800"/>
            <a:ext cx="8763000" cy="990600"/>
          </a:xfrm>
        </p:spPr>
        <p:txBody>
          <a:bodyPr/>
          <a:lstStyle/>
          <a:p>
            <a:r>
              <a:rPr lang="en-US" sz="3600">
                <a:latin typeface="Times New Roman" pitchFamily="18" charset="0"/>
              </a:rPr>
              <a:t>Price</a:t>
            </a:r>
            <a:r>
              <a:rPr lang="ru-RU" sz="3600">
                <a:latin typeface="Times New Roman" pitchFamily="18" charset="0"/>
              </a:rPr>
              <a:t>-хизматларни бахосини аниклаш</a:t>
            </a:r>
          </a:p>
        </p:txBody>
      </p:sp>
      <p:sp>
        <p:nvSpPr>
          <p:cNvPr id="10445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Сифат даражасига мос булиши керак (бахолаш):</a:t>
            </a:r>
          </a:p>
          <a:p>
            <a:r>
              <a:rPr lang="ru-RU" sz="2800"/>
              <a:t>Бахо товар кийматини пулда ифодаланиши.</a:t>
            </a:r>
          </a:p>
          <a:p>
            <a:r>
              <a:rPr lang="ru-RU" sz="2800"/>
              <a:t>Бахо ишлаб чикариш ва муомула харажатларини коплаши керак</a:t>
            </a:r>
          </a:p>
          <a:p>
            <a:r>
              <a:rPr lang="ru-RU" sz="2800"/>
              <a:t>Бахо фаолиятни фойда билан таъминлаши керак</a:t>
            </a:r>
          </a:p>
          <a:p>
            <a:r>
              <a:rPr lang="ru-RU" sz="2800"/>
              <a:t>Бахо мижозларни сотиб олиш имкониятларига мос булиши керак</a:t>
            </a:r>
          </a:p>
          <a:p>
            <a:pPr>
              <a:buFont typeface="Wingdings" pitchFamily="2" charset="2"/>
              <a:buNone/>
            </a:pPr>
            <a:endParaRPr lang="ru-RU" sz="2800"/>
          </a:p>
          <a:p>
            <a:endParaRPr lang="ru-RU" sz="1800"/>
          </a:p>
          <a:p>
            <a:endParaRPr lang="ru-RU"/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28600" y="2286000"/>
            <a:ext cx="68484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Times New Roman" pitchFamily="18" charset="0"/>
              </a:rPr>
              <a:t>   </a:t>
            </a:r>
            <a:r>
              <a:rPr lang="en-US" sz="4000">
                <a:latin typeface="Times New Roman" pitchFamily="18" charset="0"/>
              </a:rPr>
              <a:t>Place</a:t>
            </a:r>
            <a:r>
              <a:rPr lang="ru-RU" sz="4000">
                <a:latin typeface="Times New Roman" pitchFamily="18" charset="0"/>
              </a:rPr>
              <a:t>-товарни таксимлаш, </a:t>
            </a:r>
            <a:br>
              <a:rPr lang="ru-RU" sz="4000">
                <a:latin typeface="Times New Roman" pitchFamily="18" charset="0"/>
              </a:rPr>
            </a:br>
            <a:r>
              <a:rPr lang="ru-RU" sz="4000">
                <a:latin typeface="Times New Roman" pitchFamily="18" charset="0"/>
              </a:rPr>
              <a:t>  жойлаштириш тадбирлари.</a:t>
            </a:r>
          </a:p>
        </p:txBody>
      </p:sp>
      <p:sp>
        <p:nvSpPr>
          <p:cNvPr id="1280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Тиббий муассаса ахоли зич жойлашган жойда</a:t>
            </a:r>
          </a:p>
          <a:p>
            <a:pPr>
              <a:lnSpc>
                <a:spcPct val="90000"/>
              </a:lnSpc>
            </a:pPr>
            <a:r>
              <a:rPr lang="ru-RU"/>
              <a:t>Транспорт тармокларига якин ва кулай булган жойда</a:t>
            </a:r>
          </a:p>
          <a:p>
            <a:pPr>
              <a:lnSpc>
                <a:spcPct val="90000"/>
              </a:lnSpc>
            </a:pPr>
            <a:r>
              <a:rPr lang="ru-RU"/>
              <a:t>Тиббий хизмат тури билан боглик бошка муассасалар ёки тиббий инфраструктура якинида булиши максадга мувофикдир.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/>
              <a:t>Харидорни урганиш:</a:t>
            </a:r>
          </a:p>
        </p:txBody>
      </p:sp>
      <p:sp>
        <p:nvSpPr>
          <p:cNvPr id="1597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447800"/>
            <a:ext cx="8610600" cy="4495800"/>
          </a:xfrm>
        </p:spPr>
        <p:txBody>
          <a:bodyPr/>
          <a:lstStyle/>
          <a:p>
            <a:r>
              <a:rPr lang="ru-RU"/>
              <a:t>муассаса хизматларининг асосий мижозларида хизматларнинг кайси белгилари ва кайси хусусиятлари талабни шаклланишида ёрдам беришини аниклаш</a:t>
            </a:r>
          </a:p>
          <a:p>
            <a:r>
              <a:rPr lang="ru-RU"/>
              <a:t>харидорларини сотиб олиш жараёнидаги хатти-харакатлари</a:t>
            </a:r>
          </a:p>
          <a:p>
            <a:r>
              <a:rPr lang="ru-RU"/>
              <a:t>талабларидаги хусусиятлари</a:t>
            </a:r>
          </a:p>
          <a:p>
            <a:r>
              <a:rPr lang="ru-RU"/>
              <a:t>кондирилмаган талабларини аниклаш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/>
              <a:t>Ракобатчиларни урганиш:</a:t>
            </a:r>
          </a:p>
        </p:txBody>
      </p:sp>
      <p:sp>
        <p:nvSpPr>
          <p:cNvPr id="1607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бозорда ракоботчилар, уларни савдо белгилари ва хизматларнинг мухим сифатларини;</a:t>
            </a:r>
          </a:p>
          <a:p>
            <a:pPr>
              <a:lnSpc>
                <a:spcPct val="90000"/>
              </a:lnSpc>
            </a:pPr>
            <a:r>
              <a:rPr lang="ru-RU" sz="2800"/>
              <a:t>хизматларни бахолари ва улар юзасидан бериладиган имтиёзлари; </a:t>
            </a:r>
          </a:p>
          <a:p>
            <a:pPr>
              <a:lnSpc>
                <a:spcPct val="90000"/>
              </a:lnSpc>
            </a:pPr>
            <a:r>
              <a:rPr lang="ru-RU" sz="2800"/>
              <a:t>ракобатчиларнинг маркетинг статегиялари ва унинг натижалари, </a:t>
            </a:r>
          </a:p>
          <a:p>
            <a:pPr>
              <a:lnSpc>
                <a:spcPct val="90000"/>
              </a:lnSpc>
            </a:pPr>
            <a:r>
              <a:rPr lang="ru-RU" sz="2800"/>
              <a:t>ишлаб чикариш ва сотиш харажатлари даражаси; </a:t>
            </a:r>
          </a:p>
          <a:p>
            <a:pPr>
              <a:lnSpc>
                <a:spcPct val="90000"/>
              </a:lnSpc>
            </a:pPr>
            <a:r>
              <a:rPr lang="ru-RU" sz="2800"/>
              <a:t>ракобатчилар фойдаланадиган бошка воситалари,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u="sng"/>
              <a:t>Бозор сегментацияси белгилари: </a:t>
            </a:r>
          </a:p>
        </p:txBody>
      </p:sp>
      <p:sp>
        <p:nvSpPr>
          <p:cNvPr id="1638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истеъмочиларни  географик жойлашиши,</a:t>
            </a:r>
          </a:p>
          <a:p>
            <a:pPr>
              <a:lnSpc>
                <a:spcPct val="90000"/>
              </a:lnSpc>
            </a:pPr>
            <a:r>
              <a:rPr lang="ru-RU"/>
              <a:t>ахоли демографик белгилари</a:t>
            </a:r>
          </a:p>
          <a:p>
            <a:pPr>
              <a:lnSpc>
                <a:spcPct val="90000"/>
              </a:lnSpc>
            </a:pPr>
            <a:r>
              <a:rPr lang="ru-RU"/>
              <a:t>истеъмолчиларни хаёт тарзи</a:t>
            </a:r>
          </a:p>
          <a:p>
            <a:pPr>
              <a:lnSpc>
                <a:spcPct val="90000"/>
              </a:lnSpc>
            </a:pPr>
            <a:r>
              <a:rPr lang="ru-RU"/>
              <a:t>ахолининг оилавий даромадлари ва ахолининг таркиби</a:t>
            </a:r>
          </a:p>
          <a:p>
            <a:pPr>
              <a:lnSpc>
                <a:spcPct val="90000"/>
              </a:lnSpc>
            </a:pPr>
            <a:r>
              <a:rPr lang="ru-RU"/>
              <a:t>харидорни сотиб олишдаги  хулк атворидаги белгилари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ДПМ </a:t>
            </a:r>
            <a:r>
              <a:rPr lang="ru-RU" dirty="0" err="1" smtClean="0"/>
              <a:t>бозорга</a:t>
            </a:r>
            <a:r>
              <a:rPr lang="ru-RU" dirty="0" smtClean="0"/>
              <a:t> </a:t>
            </a:r>
            <a:r>
              <a:rPr lang="ru-RU" dirty="0" err="1" smtClean="0"/>
              <a:t>чикиш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0"/>
            <a:ext cx="7391399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988</TotalTime>
  <Words>485</Words>
  <Application>Microsoft PowerPoint</Application>
  <PresentationFormat>Экран (4:3)</PresentationFormat>
  <Paragraphs>84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Облака</vt:lpstr>
      <vt:lpstr>Мавзу:   махсулот сифатида   тиббий хизмат </vt:lpstr>
      <vt:lpstr> Маркетинг олдига куйилган              максад:</vt:lpstr>
      <vt:lpstr>     Товар –нима ?</vt:lpstr>
      <vt:lpstr>Хизматнинг 4 таснифи бор:</vt:lpstr>
      <vt:lpstr>       4 Рs концепцияси</vt:lpstr>
      <vt:lpstr>Product- мижоз эхтиёжига мос           товар ёки хизмат</vt:lpstr>
      <vt:lpstr>Promotion-товар ёки хизматларни          утказиш тадбирлари нима?</vt:lpstr>
      <vt:lpstr> Ахборот таркатиш воситалари </vt:lpstr>
      <vt:lpstr>Товарни утказиш тадбирлари</vt:lpstr>
      <vt:lpstr>Price-хизматларни бахосини аниклаш</vt:lpstr>
      <vt:lpstr>   Place-товарни таксимлаш,    жойлаштириш тадбирлари.</vt:lpstr>
      <vt:lpstr>Харидорни урганиш:</vt:lpstr>
      <vt:lpstr>Ракобатчиларни урганиш:</vt:lpstr>
      <vt:lpstr>Бозор сегментацияси белгилари: </vt:lpstr>
      <vt:lpstr>ДПМ бозорга чикиш учун </vt:lpstr>
      <vt:lpstr>Слайд 16</vt:lpstr>
      <vt:lpstr>Слайд 17</vt:lpstr>
      <vt:lpstr>Слайд 18</vt:lpstr>
    </vt:vector>
  </TitlesOfParts>
  <Company>Health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Мавзу: Маркетинг                                              2 соат</dc:title>
  <dc:creator>malika</dc:creator>
  <cp:lastModifiedBy>User</cp:lastModifiedBy>
  <cp:revision>102</cp:revision>
  <dcterms:created xsi:type="dcterms:W3CDTF">2004-01-15T08:41:10Z</dcterms:created>
  <dcterms:modified xsi:type="dcterms:W3CDTF">2017-04-24T02:21:32Z</dcterms:modified>
</cp:coreProperties>
</file>