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7" r:id="rId3"/>
    <p:sldId id="258" r:id="rId4"/>
    <p:sldId id="259" r:id="rId5"/>
    <p:sldId id="265" r:id="rId6"/>
    <p:sldId id="260" r:id="rId7"/>
    <p:sldId id="266" r:id="rId8"/>
    <p:sldId id="261" r:id="rId9"/>
    <p:sldId id="262" r:id="rId10"/>
    <p:sldId id="263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A734BE6-8947-40BF-AA46-3F08C31C2160}" type="datetimeFigureOut">
              <a:rPr lang="ru-RU" smtClean="0"/>
              <a:pPr/>
              <a:t>17.06.2017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FF194C1-9E70-474C-BD48-ACE3419600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000372"/>
            <a:ext cx="8229600" cy="1071570"/>
          </a:xfrm>
        </p:spPr>
        <p:txBody>
          <a:bodyPr>
            <a:noAutofit/>
          </a:bodyPr>
          <a:lstStyle/>
          <a:p>
            <a:r>
              <a:rPr lang="ru-RU" sz="3000" dirty="0" err="1" smtClean="0">
                <a:latin typeface="+mn-lt"/>
              </a:rPr>
              <a:t>Мавзу</a:t>
            </a:r>
            <a:r>
              <a:rPr lang="ru-RU" sz="3000" dirty="0" smtClean="0">
                <a:latin typeface="+mn-lt"/>
              </a:rPr>
              <a:t>:  	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Мухтожликни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аниклаш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суровномалар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мисолида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0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3108" y="5500702"/>
            <a:ext cx="6560234" cy="857256"/>
          </a:xfrm>
        </p:spPr>
        <p:txBody>
          <a:bodyPr/>
          <a:lstStyle/>
          <a:p>
            <a:r>
              <a:rPr lang="uz-Cyrl-UZ" dirty="0" smtClean="0"/>
              <a:t>Ма</a:t>
            </a:r>
            <a:r>
              <a:rPr lang="ru-RU" smtClean="0"/>
              <a:t>ъ</a:t>
            </a:r>
            <a:r>
              <a:rPr lang="uz-Cyrl-UZ" smtClean="0"/>
              <a:t>рузачи</a:t>
            </a:r>
            <a:r>
              <a:rPr lang="uz-Cyrl-UZ" dirty="0" smtClean="0"/>
              <a:t>: 	А.А. Абдуфаттаев</a:t>
            </a:r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071538" y="500042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АНДИЖОН ДАВЛАТ ТИББИЁТ ИНСТИТУТИ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28728" y="1857364"/>
            <a:ext cx="6560234" cy="1752600"/>
          </a:xfrm>
          <a:prstGeom prst="rect">
            <a:avLst/>
          </a:prstGeom>
        </p:spPr>
        <p:txBody>
          <a:bodyPr lIns="45720" rIns="246888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uz-Cyrl-U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Кафедра:  Жамоат</a:t>
            </a:r>
            <a:r>
              <a:rPr kumimoji="0" lang="uz-Cyrl-U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саломатлиги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357694"/>
            <a:ext cx="1587530" cy="206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қсад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z-Cyrl-UZ" dirty="0" smtClean="0"/>
          </a:p>
          <a:p>
            <a:endParaRPr lang="uz-Cyrl-UZ" dirty="0"/>
          </a:p>
          <a:p>
            <a:r>
              <a:rPr lang="uz-Cyrl-UZ" dirty="0">
                <a:latin typeface="Times New Roman" pitchFamily="18" charset="0"/>
                <a:ea typeface="+mj-ea"/>
                <a:cs typeface="Times New Roman" pitchFamily="18" charset="0"/>
              </a:rPr>
              <a:t>Сўровномалар хар хил бўлади. </a:t>
            </a:r>
            <a:endParaRPr lang="uz-Cyrl-UZ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ea typeface="+mj-ea"/>
                <a:cs typeface="Times New Roman" pitchFamily="18" charset="0"/>
              </a:rPr>
              <a:t>Асосан</a:t>
            </a:r>
            <a:r>
              <a:rPr lang="uz-Cyrl-UZ" dirty="0">
                <a:latin typeface="Times New Roman" pitchFamily="18" charset="0"/>
                <a:ea typeface="+mj-ea"/>
                <a:cs typeface="Times New Roman" pitchFamily="18" charset="0"/>
              </a:rPr>
              <a:t>, жараённи аниқлаш, мухитни тарифлаш, тарқибдаги хусусиятларни белгилаш</a:t>
            </a:r>
            <a:r>
              <a:rPr lang="uz-Cyrl-UZ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Сўровномалар мунжали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1. Кимларга 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2. Нима учун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3.  Кандай мақсад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4. Олинадиган натижалар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5. Албатта ишончли мезони бўлиши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Кимга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Ахолини кайси катлами олинган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Саволлар тузилиши аниқ ва равшан булиши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Респондентдан рос жаавоблар олиниши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Саволлар кизиктириши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Саволлар кўп эмаслиги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Мантикий боғланиши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Саволларни тўла чуниши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Масалан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Фертил ёшидаги аёлларга контрацепция хизматини беришда аввалам бор уларни бу хизматга эхтиёжини аниқлаш зарур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Канчалик бу хизмат кераклиги (тиббий савияси даражаси)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Контрацепсия кайси усулига купрок зарурият бор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Оила режаси тўғрисида тушунча борми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/>
              <a:t>Нима учун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Мақсад аниқ ва албатта мақсадни кўзлаш сабаби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Респондентларни тайёр бўлиши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Кўзлаган мақсадга етиш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Тадқиқот йуналишини аниқлаш учун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Бу саволга жавоб бериш учун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Оилани режалаштириш мақсад деб олсақ, оҳирида контрацепсия хизматини  бериш.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Сўровнома ўтказишда ФЁА узини эркин тутиш ва аноним жавоб бериш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Кўзлаган мақсадга етиш – бу белгиланган худудда контрацепсия воситаларини таркатиш оркали оилани  режалаштиришда катнашиш ва хизматни ташкил килиш</a:t>
            </a:r>
            <a:r>
              <a:rPr lang="uz-Cyrl-UZ" dirty="0" smtClean="0"/>
              <a:t>.</a:t>
            </a:r>
          </a:p>
          <a:p>
            <a:endParaRPr lang="uz-Cyrl-UZ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Мақсад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Танлаб олинган қатламда кандай микромухит  бор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Хар кандай кўйилган мақсад албатта тадқиқотларни ўтказишдан олдин бўлади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Ортиқча харакатлардан чеклайди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Респондентлар шакклантириш учун ишлатилади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Натижалар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Качон ва канча респондентлар мажмуани ташкил килади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Чукур тадқиқотларни ўтказишни асосий ғурухларни белгилайди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Олдиндан таҳмин килиш мумкин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Респондентларни кизиктирадиган саволларни белгилайди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Ишончли мезон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z-Cyrl-UZ" dirty="0" smtClean="0"/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Репрезентатив бўлиши зарур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Олинган натижалар деярли ёппасига бўлган мажмуада хам худди шундай жараён бўлади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Унга асосланиб хулоса чикариш мумкин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~PP1921.WAV">
            <a:hlinkClick r:id="" action="ppaction://media"/>
          </p:cNvPr>
          <p:cNvPicPr>
            <a:picLocks noRot="1" noChangeAspect="1"/>
          </p:cNvPicPr>
          <p:nvPr>
            <a:wavAudioFile r:embed="rId1" name="~PP1921.WAV"/>
          </p:nvPr>
        </p:nvPicPr>
        <p:blipFill>
          <a:blip r:embed="rId3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Бунга эга бўлиш учун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15-49 ёшдаги барча аёллар танлаб олинади ва хисоби бўлади.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Ниқохда бўлиши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Тўғриклар паритети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Ёши, касби, ижтимоий келиб чиқиши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Контрацептив воситаларни билиши ва кайси тури кўпроқ кизиктиради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Махсус формула орқали танлаган мажмуани ҳисоблаш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~PP2576.WAV">
            <a:hlinkClick r:id="" action="ppaction://media"/>
          </p:cNvPr>
          <p:cNvPicPr>
            <a:picLocks noRot="1" noChangeAspect="1"/>
          </p:cNvPicPr>
          <p:nvPr>
            <a:wavAudioFile r:embed="rId1" name="~PP2576.WAV"/>
          </p:nvPr>
        </p:nvPicPr>
        <p:blipFill>
          <a:blip r:embed="rId3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Сўровномалар иштироқчилари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Интервьюер хамда респондент, бошкача гапирганда сўровномани ўтқазидиган шахс ва жавоб берувчи.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Интервьюер албатта шу саволлардан чукур хабари бор, иложи бўлса шифокор бўлиши керак.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Респондентларни куйилган саволлардан хабари бор, уларни савиясига кура ғурухлаш керак.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Биринчи сўров претест ҳисобида ўтказилса яхши бўлади, кейинчалик  ушбу ғурухга кисқача контрацепсия ҳакида маълумот берилиши керак. Бундан кейин посттест ҳисобида сўровномани ўтқазиш мумкин.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~PP3668.WAV">
            <a:hlinkClick r:id="" action="ppaction://media"/>
          </p:cNvPr>
          <p:cNvPicPr>
            <a:picLocks noRot="1" noChangeAspect="1"/>
          </p:cNvPicPr>
          <p:nvPr>
            <a:wavAudioFile r:embed="rId1" name="~PP3668.WAV"/>
          </p:nvPr>
        </p:nvPicPr>
        <p:blipFill>
          <a:blip r:embed="rId3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Охирида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z-Cyrl-UZ" dirty="0" smtClean="0"/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Маркетингда макромухитни тахлилини ўтқазиш керак. Бунда мутахассислар билан таъминланиши, моддий-техник базасини тахлили.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~PP492.WAV">
            <a:hlinkClick r:id="" action="ppaction://media"/>
          </p:cNvPr>
          <p:cNvPicPr>
            <a:picLocks noRot="1" noChangeAspect="1"/>
          </p:cNvPicPr>
          <p:nvPr>
            <a:wavAudioFile r:embed="rId1" name="~PP492.WAV"/>
          </p:nvPr>
        </p:nvPicPr>
        <p:blipFill>
          <a:blip r:embed="rId3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Қандай ҳатолар бўлиши мумкин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Айтиб ўтилган саволларни тўла бажарилмагани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Саволлар факат мутахассисга белгиланганлиги (мураккаб)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Мажбурий турни ўтқазиш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Самарани белгиламай, факат киримни уйлаш</a:t>
            </a: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Саволнома нотўғри тузилиши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~PP1560.WAV">
            <a:hlinkClick r:id="" action="ppaction://media"/>
          </p:cNvPr>
          <p:cNvPicPr>
            <a:picLocks noRot="1" noChangeAspect="1"/>
          </p:cNvPicPr>
          <p:nvPr>
            <a:wavAudioFile r:embed="rId1" name="~PP1560.WAV"/>
          </p:nvPr>
        </p:nvPicPr>
        <p:blipFill>
          <a:blip r:embed="rId3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Кандай</a:t>
            </a:r>
            <a:r>
              <a:rPr lang="ru-RU" dirty="0" smtClean="0"/>
              <a:t> </a:t>
            </a:r>
            <a:r>
              <a:rPr lang="ru-RU" dirty="0" err="1" smtClean="0"/>
              <a:t>буларни</a:t>
            </a:r>
            <a:r>
              <a:rPr lang="ru-RU" dirty="0" smtClean="0"/>
              <a:t> </a:t>
            </a:r>
            <a:r>
              <a:rPr lang="ru-RU" dirty="0" err="1" smtClean="0"/>
              <a:t>бартараф</a:t>
            </a:r>
            <a:r>
              <a:rPr lang="ru-RU" dirty="0" smtClean="0"/>
              <a:t> </a:t>
            </a:r>
            <a:r>
              <a:rPr lang="ru-RU" dirty="0" err="1" smtClean="0"/>
              <a:t>килиш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Албаттабарча</a:t>
            </a:r>
            <a:r>
              <a:rPr lang="ru-RU" dirty="0" smtClean="0"/>
              <a:t> </a:t>
            </a:r>
            <a:r>
              <a:rPr lang="ru-RU" dirty="0" err="1" smtClean="0"/>
              <a:t>саволларни</a:t>
            </a:r>
            <a:r>
              <a:rPr lang="ru-RU" dirty="0" smtClean="0"/>
              <a:t> </a:t>
            </a:r>
            <a:r>
              <a:rPr lang="ru-RU" dirty="0" err="1" smtClean="0"/>
              <a:t>чукур</a:t>
            </a:r>
            <a:r>
              <a:rPr lang="ru-RU" dirty="0" smtClean="0"/>
              <a:t> </a:t>
            </a:r>
            <a:r>
              <a:rPr lang="ru-RU" dirty="0" err="1" smtClean="0"/>
              <a:t>уйлаш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, бунда </a:t>
            </a:r>
            <a:r>
              <a:rPr lang="ru-RU" dirty="0" err="1" smtClean="0"/>
              <a:t>хатто</a:t>
            </a:r>
            <a:r>
              <a:rPr lang="ru-RU" dirty="0" smtClean="0"/>
              <a:t> </a:t>
            </a:r>
            <a:r>
              <a:rPr lang="ru-RU" dirty="0" err="1" smtClean="0"/>
              <a:t>махалий</a:t>
            </a:r>
            <a:r>
              <a:rPr lang="ru-RU" dirty="0" smtClean="0"/>
              <a:t> </a:t>
            </a:r>
            <a:r>
              <a:rPr lang="ru-RU" dirty="0" err="1" smtClean="0"/>
              <a:t>менталитетни</a:t>
            </a:r>
            <a:r>
              <a:rPr lang="ru-RU" dirty="0" smtClean="0"/>
              <a:t> </a:t>
            </a:r>
            <a:r>
              <a:rPr lang="ru-RU" dirty="0" err="1" smtClean="0"/>
              <a:t>инобатга</a:t>
            </a:r>
            <a:r>
              <a:rPr lang="ru-RU" dirty="0" smtClean="0"/>
              <a:t> </a:t>
            </a:r>
            <a:r>
              <a:rPr lang="ru-RU" dirty="0" err="1" smtClean="0"/>
              <a:t>олиш</a:t>
            </a:r>
            <a:r>
              <a:rPr lang="ru-RU" dirty="0" smtClean="0"/>
              <a:t> </a:t>
            </a:r>
            <a:r>
              <a:rPr lang="ru-RU" dirty="0" err="1" smtClean="0"/>
              <a:t>зарур</a:t>
            </a:r>
            <a:r>
              <a:rPr lang="ru-RU" dirty="0" smtClean="0"/>
              <a:t>. </a:t>
            </a:r>
            <a:r>
              <a:rPr lang="ru-RU" dirty="0" err="1" smtClean="0"/>
              <a:t>Мисол</a:t>
            </a:r>
            <a:r>
              <a:rPr lang="ru-RU" dirty="0" smtClean="0"/>
              <a:t>, </a:t>
            </a:r>
            <a:r>
              <a:rPr lang="ru-RU" dirty="0" err="1" smtClean="0"/>
              <a:t>махаллада</a:t>
            </a:r>
            <a:r>
              <a:rPr lang="ru-RU" dirty="0" smtClean="0"/>
              <a:t> </a:t>
            </a:r>
            <a:r>
              <a:rPr lang="ru-RU" dirty="0" err="1" smtClean="0"/>
              <a:t>контрацепсия</a:t>
            </a:r>
            <a:r>
              <a:rPr lang="ru-RU" dirty="0" smtClean="0"/>
              <a:t> </a:t>
            </a:r>
            <a:r>
              <a:rPr lang="ru-RU" dirty="0" err="1" smtClean="0"/>
              <a:t>масаласини</a:t>
            </a:r>
            <a:r>
              <a:rPr lang="ru-RU" dirty="0" smtClean="0"/>
              <a:t> </a:t>
            </a:r>
            <a:r>
              <a:rPr lang="ru-RU" dirty="0" err="1" smtClean="0"/>
              <a:t>чушунтириш</a:t>
            </a:r>
            <a:r>
              <a:rPr lang="ru-RU" dirty="0" smtClean="0"/>
              <a:t> </a:t>
            </a:r>
            <a:r>
              <a:rPr lang="ru-RU" dirty="0" err="1" smtClean="0"/>
              <a:t>олдин</a:t>
            </a:r>
            <a:r>
              <a:rPr lang="ru-RU" dirty="0" smtClean="0"/>
              <a:t> –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восита</a:t>
            </a:r>
            <a:r>
              <a:rPr lang="ru-RU" dirty="0" smtClean="0"/>
              <a:t> </a:t>
            </a:r>
            <a:r>
              <a:rPr lang="ru-RU" dirty="0" err="1" smtClean="0"/>
              <a:t>узи</a:t>
            </a:r>
            <a:r>
              <a:rPr lang="ru-RU" dirty="0" smtClean="0"/>
              <a:t> </a:t>
            </a:r>
            <a:r>
              <a:rPr lang="ru-RU" dirty="0" err="1" smtClean="0"/>
              <a:t>нима</a:t>
            </a:r>
            <a:r>
              <a:rPr lang="ru-RU" dirty="0" smtClean="0"/>
              <a:t>, </a:t>
            </a:r>
            <a:r>
              <a:rPr lang="ru-RU" dirty="0" err="1" smtClean="0"/>
              <a:t>нимага</a:t>
            </a:r>
            <a:r>
              <a:rPr lang="ru-RU" dirty="0" smtClean="0"/>
              <a:t> </a:t>
            </a:r>
            <a:r>
              <a:rPr lang="ru-RU" dirty="0" err="1" smtClean="0"/>
              <a:t>каратилган</a:t>
            </a:r>
            <a:r>
              <a:rPr lang="ru-RU" dirty="0" smtClean="0"/>
              <a:t>, </a:t>
            </a:r>
            <a:r>
              <a:rPr lang="ru-RU" dirty="0" err="1" smtClean="0"/>
              <a:t>качон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нима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кайси</a:t>
            </a:r>
            <a:r>
              <a:rPr lang="ru-RU" dirty="0" smtClean="0"/>
              <a:t> </a:t>
            </a:r>
            <a:r>
              <a:rPr lang="ru-RU" dirty="0" err="1" smtClean="0"/>
              <a:t>турини</a:t>
            </a:r>
            <a:r>
              <a:rPr lang="ru-RU" dirty="0" smtClean="0"/>
              <a:t> </a:t>
            </a:r>
            <a:r>
              <a:rPr lang="ru-RU" dirty="0" err="1" smtClean="0"/>
              <a:t>ишлатилади</a:t>
            </a:r>
            <a:r>
              <a:rPr lang="ru-RU" dirty="0" smtClean="0"/>
              <a:t>. </a:t>
            </a:r>
            <a:r>
              <a:rPr lang="ru-RU" dirty="0" err="1" smtClean="0"/>
              <a:t>Иложи</a:t>
            </a:r>
            <a:r>
              <a:rPr lang="ru-RU" dirty="0" smtClean="0"/>
              <a:t> </a:t>
            </a:r>
            <a:r>
              <a:rPr lang="ru-RU" dirty="0" err="1" smtClean="0"/>
              <a:t>булса</a:t>
            </a:r>
            <a:r>
              <a:rPr lang="ru-RU" dirty="0" smtClean="0"/>
              <a:t>,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саволларни</a:t>
            </a:r>
            <a:r>
              <a:rPr lang="ru-RU" dirty="0" smtClean="0"/>
              <a:t> </a:t>
            </a:r>
            <a:r>
              <a:rPr lang="ru-RU" dirty="0" err="1" smtClean="0"/>
              <a:t>аёл</a:t>
            </a:r>
            <a:r>
              <a:rPr lang="ru-RU" dirty="0" smtClean="0"/>
              <a:t> – гинеколог </a:t>
            </a:r>
            <a:r>
              <a:rPr lang="ru-RU" dirty="0" err="1" smtClean="0"/>
              <a:t>тушунтириш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Атрофлича</a:t>
            </a:r>
            <a:r>
              <a:rPr lang="ru-RU" dirty="0" smtClean="0"/>
              <a:t> </a:t>
            </a:r>
            <a:r>
              <a:rPr lang="ru-RU" dirty="0" err="1" smtClean="0"/>
              <a:t>содда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мухим</a:t>
            </a:r>
            <a:r>
              <a:rPr lang="ru-RU" dirty="0" smtClean="0"/>
              <a:t> </a:t>
            </a:r>
            <a:r>
              <a:rPr lang="ru-RU" dirty="0" err="1" smtClean="0"/>
              <a:t>ахборотга</a:t>
            </a:r>
            <a:r>
              <a:rPr lang="ru-RU" dirty="0" smtClean="0"/>
              <a:t> </a:t>
            </a:r>
            <a:r>
              <a:rPr lang="ru-RU" dirty="0" err="1" smtClean="0"/>
              <a:t>эга</a:t>
            </a:r>
            <a:r>
              <a:rPr lang="ru-RU" dirty="0" smtClean="0"/>
              <a:t> </a:t>
            </a:r>
            <a:r>
              <a:rPr lang="ru-RU" dirty="0" err="1" smtClean="0"/>
              <a:t>булганда</a:t>
            </a:r>
            <a:r>
              <a:rPr lang="ru-RU" dirty="0" smtClean="0"/>
              <a:t> </a:t>
            </a:r>
            <a:r>
              <a:rPr lang="ru-RU" dirty="0" err="1" smtClean="0"/>
              <a:t>саволнома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мурожат</a:t>
            </a:r>
            <a:r>
              <a:rPr lang="ru-RU" dirty="0" smtClean="0"/>
              <a:t> </a:t>
            </a:r>
            <a:r>
              <a:rPr lang="ru-RU" dirty="0" err="1" smtClean="0"/>
              <a:t>килиш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</a:t>
            </a:r>
            <a:r>
              <a:rPr lang="ru-RU" dirty="0" err="1" smtClean="0"/>
              <a:t>Шунда</a:t>
            </a:r>
            <a:r>
              <a:rPr lang="ru-RU" dirty="0" smtClean="0"/>
              <a:t> хам, </a:t>
            </a:r>
            <a:r>
              <a:rPr lang="ru-RU" dirty="0" err="1" smtClean="0"/>
              <a:t>саволномадаги</a:t>
            </a:r>
            <a:r>
              <a:rPr lang="ru-RU" dirty="0" smtClean="0"/>
              <a:t> </a:t>
            </a:r>
            <a:r>
              <a:rPr lang="ru-RU" dirty="0" err="1" smtClean="0"/>
              <a:t>саволлар</a:t>
            </a:r>
            <a:r>
              <a:rPr lang="ru-RU" dirty="0" smtClean="0"/>
              <a:t> </a:t>
            </a:r>
            <a:r>
              <a:rPr lang="ru-RU" dirty="0" err="1" smtClean="0"/>
              <a:t>таниш</a:t>
            </a:r>
            <a:r>
              <a:rPr lang="ru-RU" dirty="0" smtClean="0"/>
              <a:t> </a:t>
            </a:r>
            <a:r>
              <a:rPr lang="ru-RU" dirty="0" err="1" smtClean="0"/>
              <a:t>булиши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Саволлар</a:t>
            </a:r>
            <a:r>
              <a:rPr lang="ru-RU" dirty="0" smtClean="0"/>
              <a:t> </a:t>
            </a:r>
            <a:r>
              <a:rPr lang="ru-RU" dirty="0" err="1" smtClean="0"/>
              <a:t>мураккаб</a:t>
            </a:r>
            <a:r>
              <a:rPr lang="ru-RU" dirty="0" smtClean="0"/>
              <a:t> </a:t>
            </a:r>
            <a:r>
              <a:rPr lang="ru-RU" dirty="0" err="1" smtClean="0"/>
              <a:t>булса</a:t>
            </a:r>
            <a:r>
              <a:rPr lang="ru-RU" dirty="0" smtClean="0"/>
              <a:t>, </a:t>
            </a:r>
            <a:r>
              <a:rPr lang="ru-RU" dirty="0" err="1" smtClean="0"/>
              <a:t>респондентлар</a:t>
            </a:r>
            <a:r>
              <a:rPr lang="ru-RU" dirty="0" smtClean="0"/>
              <a:t> </a:t>
            </a:r>
            <a:r>
              <a:rPr lang="ru-RU" dirty="0" err="1" smtClean="0"/>
              <a:t>жавоби</a:t>
            </a:r>
            <a:r>
              <a:rPr lang="ru-RU" dirty="0" smtClean="0"/>
              <a:t> </a:t>
            </a:r>
            <a:r>
              <a:rPr lang="ru-RU" dirty="0" err="1" smtClean="0"/>
              <a:t>тула</a:t>
            </a:r>
            <a:r>
              <a:rPr lang="ru-RU" dirty="0" smtClean="0"/>
              <a:t> </a:t>
            </a:r>
            <a:r>
              <a:rPr lang="ru-RU" dirty="0" err="1" smtClean="0"/>
              <a:t>узиники</a:t>
            </a:r>
            <a:r>
              <a:rPr lang="ru-RU" dirty="0" smtClean="0"/>
              <a:t> </a:t>
            </a:r>
            <a:r>
              <a:rPr lang="ru-RU" dirty="0" err="1" smtClean="0"/>
              <a:t>булмайди</a:t>
            </a:r>
            <a:r>
              <a:rPr lang="ru-RU" dirty="0" smtClean="0"/>
              <a:t>,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натижа</a:t>
            </a:r>
            <a:r>
              <a:rPr lang="ru-RU" dirty="0" smtClean="0"/>
              <a:t> </a:t>
            </a:r>
            <a:r>
              <a:rPr lang="ru-RU" dirty="0" err="1" smtClean="0"/>
              <a:t>самарасиз</a:t>
            </a:r>
            <a:r>
              <a:rPr lang="ru-RU" dirty="0" smtClean="0"/>
              <a:t> </a:t>
            </a:r>
            <a:r>
              <a:rPr lang="ru-RU" dirty="0" err="1" smtClean="0"/>
              <a:t>булади</a:t>
            </a:r>
            <a:r>
              <a:rPr lang="ru-RU" dirty="0" smtClean="0"/>
              <a:t>. </a:t>
            </a:r>
            <a:r>
              <a:rPr lang="ru-RU" dirty="0" err="1" smtClean="0"/>
              <a:t>Унда</a:t>
            </a:r>
            <a:r>
              <a:rPr lang="ru-RU" dirty="0" smtClean="0"/>
              <a:t> </a:t>
            </a:r>
            <a:r>
              <a:rPr lang="ru-RU" dirty="0" err="1" smtClean="0"/>
              <a:t>маркетолог</a:t>
            </a:r>
            <a:r>
              <a:rPr lang="ru-RU" dirty="0" smtClean="0"/>
              <a:t> </a:t>
            </a:r>
            <a:r>
              <a:rPr lang="ru-RU" dirty="0" err="1" smtClean="0"/>
              <a:t>адашиб</a:t>
            </a:r>
            <a:r>
              <a:rPr lang="ru-RU" dirty="0" smtClean="0"/>
              <a:t> </a:t>
            </a:r>
            <a:r>
              <a:rPr lang="ru-RU" dirty="0" err="1" smtClean="0"/>
              <a:t>колиши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Мажбурий</a:t>
            </a:r>
            <a:r>
              <a:rPr lang="ru-RU" dirty="0" smtClean="0"/>
              <a:t> </a:t>
            </a:r>
            <a:r>
              <a:rPr lang="ru-RU" dirty="0" err="1" smtClean="0"/>
              <a:t>утказиб</a:t>
            </a:r>
            <a:r>
              <a:rPr lang="ru-RU" dirty="0" smtClean="0"/>
              <a:t> </a:t>
            </a:r>
            <a:r>
              <a:rPr lang="ru-RU" dirty="0" err="1" smtClean="0"/>
              <a:t>булмайди</a:t>
            </a:r>
            <a:r>
              <a:rPr lang="ru-RU" dirty="0" smtClean="0"/>
              <a:t>, </a:t>
            </a:r>
            <a:r>
              <a:rPr lang="ru-RU" dirty="0" err="1" smtClean="0"/>
              <a:t>негаки</a:t>
            </a:r>
            <a:r>
              <a:rPr lang="ru-RU" dirty="0" smtClean="0"/>
              <a:t> </a:t>
            </a:r>
            <a:r>
              <a:rPr lang="ru-RU" dirty="0" err="1" smtClean="0"/>
              <a:t>харидор</a:t>
            </a:r>
            <a:r>
              <a:rPr lang="ru-RU" dirty="0" smtClean="0"/>
              <a:t> </a:t>
            </a:r>
            <a:r>
              <a:rPr lang="ru-RU" dirty="0" err="1" smtClean="0"/>
              <a:t>булмайди</a:t>
            </a:r>
            <a:r>
              <a:rPr lang="ru-RU" dirty="0" smtClean="0"/>
              <a:t>, </a:t>
            </a:r>
            <a:r>
              <a:rPr lang="ru-RU" dirty="0" err="1" smtClean="0"/>
              <a:t>мижозлар</a:t>
            </a:r>
            <a:r>
              <a:rPr lang="ru-RU" dirty="0" smtClean="0"/>
              <a:t> </a:t>
            </a:r>
            <a:r>
              <a:rPr lang="ru-RU" dirty="0" err="1" smtClean="0"/>
              <a:t>чушунмаган</a:t>
            </a:r>
            <a:r>
              <a:rPr lang="ru-RU" dirty="0" smtClean="0"/>
              <a:t> </a:t>
            </a:r>
            <a:r>
              <a:rPr lang="ru-RU" dirty="0" err="1" smtClean="0"/>
              <a:t>товарни</a:t>
            </a:r>
            <a:r>
              <a:rPr lang="ru-RU" dirty="0" smtClean="0"/>
              <a:t> </a:t>
            </a:r>
            <a:r>
              <a:rPr lang="ru-RU" dirty="0" err="1" smtClean="0"/>
              <a:t>харид</a:t>
            </a:r>
            <a:r>
              <a:rPr lang="ru-RU" dirty="0" smtClean="0"/>
              <a:t> </a:t>
            </a:r>
            <a:r>
              <a:rPr lang="ru-RU" dirty="0" err="1" smtClean="0"/>
              <a:t>килмайди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Агарда</a:t>
            </a:r>
            <a:r>
              <a:rPr lang="ru-RU" dirty="0" smtClean="0"/>
              <a:t> </a:t>
            </a:r>
            <a:r>
              <a:rPr lang="ru-RU" dirty="0" err="1" smtClean="0"/>
              <a:t>факат</a:t>
            </a:r>
            <a:r>
              <a:rPr lang="ru-RU" dirty="0" smtClean="0"/>
              <a:t> </a:t>
            </a:r>
            <a:r>
              <a:rPr lang="ru-RU" dirty="0" err="1" smtClean="0"/>
              <a:t>товарни</a:t>
            </a:r>
            <a:r>
              <a:rPr lang="ru-RU" dirty="0" smtClean="0"/>
              <a:t> </a:t>
            </a:r>
            <a:r>
              <a:rPr lang="ru-RU" dirty="0" err="1" smtClean="0"/>
              <a:t>харидини</a:t>
            </a:r>
            <a:r>
              <a:rPr lang="ru-RU" dirty="0" smtClean="0"/>
              <a:t> </a:t>
            </a:r>
            <a:r>
              <a:rPr lang="ru-RU" dirty="0" err="1" smtClean="0"/>
              <a:t>хада</a:t>
            </a:r>
            <a:r>
              <a:rPr lang="ru-RU" dirty="0" smtClean="0"/>
              <a:t> </a:t>
            </a:r>
            <a:r>
              <a:rPr lang="ru-RU" dirty="0" err="1" smtClean="0"/>
              <a:t>самарани</a:t>
            </a:r>
            <a:r>
              <a:rPr lang="ru-RU" dirty="0" smtClean="0"/>
              <a:t> </a:t>
            </a:r>
            <a:r>
              <a:rPr lang="ru-RU" dirty="0" err="1" smtClean="0"/>
              <a:t>уйланса</a:t>
            </a:r>
            <a:r>
              <a:rPr lang="ru-RU" dirty="0" smtClean="0"/>
              <a:t>, </a:t>
            </a:r>
            <a:r>
              <a:rPr lang="ru-RU" dirty="0" err="1" smtClean="0"/>
              <a:t>хеч</a:t>
            </a:r>
            <a:r>
              <a:rPr lang="ru-RU" dirty="0" smtClean="0"/>
              <a:t> </a:t>
            </a:r>
            <a:r>
              <a:rPr lang="ru-RU" dirty="0" err="1" smtClean="0"/>
              <a:t>качон</a:t>
            </a:r>
            <a:r>
              <a:rPr lang="ru-RU" dirty="0" smtClean="0"/>
              <a:t> </a:t>
            </a:r>
            <a:r>
              <a:rPr lang="ru-RU" dirty="0" err="1" smtClean="0"/>
              <a:t>максадга</a:t>
            </a:r>
            <a:r>
              <a:rPr lang="ru-RU" dirty="0" smtClean="0"/>
              <a:t> </a:t>
            </a:r>
            <a:r>
              <a:rPr lang="ru-RU" dirty="0" err="1" smtClean="0"/>
              <a:t>эга</a:t>
            </a:r>
            <a:r>
              <a:rPr lang="ru-RU" dirty="0" smtClean="0"/>
              <a:t> </a:t>
            </a:r>
            <a:r>
              <a:rPr lang="ru-RU" dirty="0" err="1" smtClean="0"/>
              <a:t>булмайсиз</a:t>
            </a:r>
            <a:r>
              <a:rPr lang="ru-RU" dirty="0" smtClean="0"/>
              <a:t>. </a:t>
            </a:r>
            <a:r>
              <a:rPr lang="ru-RU" dirty="0" err="1" smtClean="0"/>
              <a:t>Ракобатдош</a:t>
            </a:r>
            <a:r>
              <a:rPr lang="ru-RU" dirty="0" smtClean="0"/>
              <a:t> фирма </a:t>
            </a:r>
            <a:r>
              <a:rPr lang="ru-RU" dirty="0" err="1" smtClean="0"/>
              <a:t>сизни</a:t>
            </a:r>
            <a:r>
              <a:rPr lang="ru-RU" dirty="0" smtClean="0"/>
              <a:t> </a:t>
            </a:r>
            <a:r>
              <a:rPr lang="ru-RU" dirty="0" err="1" smtClean="0"/>
              <a:t>бозордан</a:t>
            </a:r>
            <a:r>
              <a:rPr lang="ru-RU" dirty="0" smtClean="0"/>
              <a:t> </a:t>
            </a:r>
            <a:r>
              <a:rPr lang="ru-RU" dirty="0" err="1" smtClean="0"/>
              <a:t>чиказиб</a:t>
            </a:r>
            <a:r>
              <a:rPr lang="ru-RU" dirty="0" smtClean="0"/>
              <a:t> </a:t>
            </a:r>
            <a:r>
              <a:rPr lang="ru-RU" dirty="0" err="1" smtClean="0"/>
              <a:t>куйяди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Саволлра</a:t>
            </a:r>
            <a:r>
              <a:rPr lang="ru-RU" dirty="0" smtClean="0"/>
              <a:t> </a:t>
            </a:r>
            <a:r>
              <a:rPr lang="ru-RU" dirty="0" err="1" smtClean="0"/>
              <a:t>мантикий</a:t>
            </a:r>
            <a:r>
              <a:rPr lang="ru-RU" dirty="0" smtClean="0"/>
              <a:t>, </a:t>
            </a:r>
            <a:r>
              <a:rPr lang="ru-RU" dirty="0" err="1" smtClean="0"/>
              <a:t>содда</a:t>
            </a:r>
            <a:r>
              <a:rPr lang="ru-RU" dirty="0" smtClean="0"/>
              <a:t> </a:t>
            </a:r>
            <a:r>
              <a:rPr lang="ru-RU" dirty="0" err="1" smtClean="0"/>
              <a:t>булиши</a:t>
            </a:r>
            <a:r>
              <a:rPr lang="ru-RU" dirty="0" smtClean="0"/>
              <a:t> </a:t>
            </a:r>
            <a:r>
              <a:rPr lang="ru-RU" dirty="0" err="1" smtClean="0"/>
              <a:t>зарур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Утказиш</a:t>
            </a:r>
            <a:r>
              <a:rPr lang="ru-RU" dirty="0" smtClean="0"/>
              <a:t> </a:t>
            </a:r>
            <a:r>
              <a:rPr lang="ru-RU" dirty="0" err="1" smtClean="0"/>
              <a:t>вакти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жойи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Жой</a:t>
            </a:r>
            <a:r>
              <a:rPr lang="ru-RU" dirty="0" smtClean="0"/>
              <a:t> </a:t>
            </a:r>
            <a:r>
              <a:rPr lang="ru-RU" dirty="0" err="1" smtClean="0"/>
              <a:t>таниш</a:t>
            </a:r>
            <a:r>
              <a:rPr lang="ru-RU" dirty="0" smtClean="0"/>
              <a:t> </a:t>
            </a:r>
            <a:r>
              <a:rPr lang="ru-RU" dirty="0" err="1" smtClean="0"/>
              <a:t>булиши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турда</a:t>
            </a:r>
            <a:r>
              <a:rPr lang="ru-RU" dirty="0" smtClean="0"/>
              <a:t> – </a:t>
            </a:r>
            <a:r>
              <a:rPr lang="ru-RU" dirty="0" err="1" smtClean="0"/>
              <a:t>когоз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электрон </a:t>
            </a:r>
            <a:r>
              <a:rPr lang="ru-RU" dirty="0" err="1" smtClean="0"/>
              <a:t>вариантда</a:t>
            </a:r>
            <a:r>
              <a:rPr lang="ru-RU" dirty="0" smtClean="0"/>
              <a:t> </a:t>
            </a:r>
            <a:r>
              <a:rPr lang="ru-RU" dirty="0" err="1" smtClean="0"/>
              <a:t>утказиш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</a:t>
            </a:r>
            <a:r>
              <a:rPr lang="ru-RU" dirty="0" err="1" smtClean="0"/>
              <a:t>Анъанавий</a:t>
            </a:r>
            <a:r>
              <a:rPr lang="ru-RU" dirty="0" smtClean="0"/>
              <a:t> </a:t>
            </a:r>
            <a:r>
              <a:rPr lang="ru-RU" dirty="0" err="1" smtClean="0"/>
              <a:t>когоз</a:t>
            </a:r>
            <a:r>
              <a:rPr lang="ru-RU" dirty="0" smtClean="0"/>
              <a:t> </a:t>
            </a:r>
            <a:r>
              <a:rPr lang="ru-RU" dirty="0" err="1" smtClean="0"/>
              <a:t>вариантда</a:t>
            </a:r>
            <a:r>
              <a:rPr lang="ru-RU" dirty="0" smtClean="0"/>
              <a:t>, </a:t>
            </a:r>
            <a:r>
              <a:rPr lang="ru-RU" dirty="0" err="1" smtClean="0"/>
              <a:t>ортикча</a:t>
            </a:r>
            <a:r>
              <a:rPr lang="ru-RU" dirty="0" smtClean="0"/>
              <a:t>  </a:t>
            </a:r>
            <a:r>
              <a:rPr lang="ru-RU" dirty="0" err="1" smtClean="0"/>
              <a:t>харакатсиз</a:t>
            </a:r>
            <a:r>
              <a:rPr lang="ru-RU" dirty="0" smtClean="0"/>
              <a:t>, </a:t>
            </a:r>
            <a:r>
              <a:rPr lang="ru-RU" dirty="0" err="1" smtClean="0"/>
              <a:t>факат</a:t>
            </a:r>
            <a:r>
              <a:rPr lang="ru-RU" dirty="0" smtClean="0"/>
              <a:t> </a:t>
            </a:r>
            <a:r>
              <a:rPr lang="ru-RU" dirty="0" err="1" smtClean="0"/>
              <a:t>фикрини</a:t>
            </a:r>
            <a:r>
              <a:rPr lang="ru-RU" dirty="0" smtClean="0"/>
              <a:t> </a:t>
            </a:r>
            <a:r>
              <a:rPr lang="ru-RU" dirty="0" err="1" smtClean="0"/>
              <a:t>билдириш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тест </a:t>
            </a:r>
            <a:r>
              <a:rPr lang="ru-RU" dirty="0" err="1" smtClean="0"/>
              <a:t>холатда</a:t>
            </a:r>
            <a:r>
              <a:rPr lang="ru-RU" dirty="0" smtClean="0"/>
              <a:t>, электрон вариант – ЮНИСЕФ </a:t>
            </a:r>
            <a:r>
              <a:rPr lang="ru-RU" dirty="0" err="1" smtClean="0"/>
              <a:t>мисолида</a:t>
            </a:r>
            <a:r>
              <a:rPr lang="ru-RU" dirty="0" smtClean="0"/>
              <a:t> </a:t>
            </a:r>
            <a:r>
              <a:rPr lang="ru-RU" dirty="0" err="1" smtClean="0"/>
              <a:t>факат</a:t>
            </a:r>
            <a:r>
              <a:rPr lang="ru-RU" dirty="0" smtClean="0"/>
              <a:t> </a:t>
            </a:r>
            <a:r>
              <a:rPr lang="ru-RU" dirty="0" err="1" smtClean="0"/>
              <a:t>саволни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жавобни</a:t>
            </a:r>
            <a:r>
              <a:rPr lang="ru-RU" dirty="0" smtClean="0"/>
              <a:t> </a:t>
            </a:r>
            <a:r>
              <a:rPr lang="ru-RU" dirty="0" err="1" smtClean="0"/>
              <a:t>укийди</a:t>
            </a:r>
            <a:r>
              <a:rPr lang="ru-RU" dirty="0" smtClean="0"/>
              <a:t>, респондент </a:t>
            </a:r>
            <a:r>
              <a:rPr lang="ru-RU" dirty="0" err="1" smtClean="0"/>
              <a:t>танлайди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Вактига</a:t>
            </a:r>
            <a:r>
              <a:rPr lang="ru-RU" dirty="0" smtClean="0"/>
              <a:t> </a:t>
            </a:r>
            <a:r>
              <a:rPr lang="ru-RU" dirty="0" err="1" smtClean="0"/>
              <a:t>келсак</a:t>
            </a:r>
            <a:r>
              <a:rPr lang="ru-RU" dirty="0" smtClean="0"/>
              <a:t> – </a:t>
            </a:r>
            <a:r>
              <a:rPr lang="ru-RU" dirty="0" err="1" smtClean="0"/>
              <a:t>кунни</a:t>
            </a:r>
            <a:r>
              <a:rPr lang="ru-RU" dirty="0" smtClean="0"/>
              <a:t> </a:t>
            </a:r>
            <a:r>
              <a:rPr lang="ru-RU" dirty="0" err="1" smtClean="0"/>
              <a:t>биринчи</a:t>
            </a:r>
            <a:r>
              <a:rPr lang="ru-RU" dirty="0" smtClean="0"/>
              <a:t> </a:t>
            </a:r>
            <a:r>
              <a:rPr lang="ru-RU" dirty="0" err="1" smtClean="0"/>
              <a:t>ярмида</a:t>
            </a:r>
            <a:r>
              <a:rPr lang="ru-RU" dirty="0" smtClean="0"/>
              <a:t>, </a:t>
            </a:r>
            <a:r>
              <a:rPr lang="ru-RU" dirty="0" err="1" smtClean="0"/>
              <a:t>шошилмай</a:t>
            </a:r>
            <a:r>
              <a:rPr lang="ru-RU" dirty="0" smtClean="0"/>
              <a:t>, </a:t>
            </a:r>
            <a:r>
              <a:rPr lang="ru-RU" dirty="0" err="1" smtClean="0"/>
              <a:t>эркин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вавктни</a:t>
            </a:r>
            <a:r>
              <a:rPr lang="ru-RU" dirty="0" smtClean="0"/>
              <a:t> </a:t>
            </a:r>
            <a:r>
              <a:rPr lang="ru-RU" dirty="0" err="1" smtClean="0"/>
              <a:t>аямай</a:t>
            </a:r>
            <a:r>
              <a:rPr lang="ru-RU" dirty="0" smtClean="0"/>
              <a:t> </a:t>
            </a:r>
            <a:r>
              <a:rPr lang="ru-RU" dirty="0" err="1" smtClean="0"/>
              <a:t>пухта</a:t>
            </a:r>
            <a:r>
              <a:rPr lang="ru-RU" dirty="0" smtClean="0"/>
              <a:t> </a:t>
            </a:r>
            <a:r>
              <a:rPr lang="ru-RU" dirty="0" err="1" smtClean="0"/>
              <a:t>жавоблар</a:t>
            </a:r>
            <a:r>
              <a:rPr lang="ru-RU" dirty="0" smtClean="0"/>
              <a:t> </a:t>
            </a:r>
            <a:r>
              <a:rPr lang="ru-RU" dirty="0" err="1" smtClean="0"/>
              <a:t>булиши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119</TotalTime>
  <Words>601</Words>
  <Application>Microsoft Office PowerPoint</Application>
  <PresentationFormat>Экран (4:3)</PresentationFormat>
  <Paragraphs>84</Paragraphs>
  <Slides>19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Литейная</vt:lpstr>
      <vt:lpstr>Мавзу:   Мухтожликни аниклаш    (суровномалар мисолида)</vt:lpstr>
      <vt:lpstr>Мақсад</vt:lpstr>
      <vt:lpstr>Сўровномалар мунжали</vt:lpstr>
      <vt:lpstr>Кимга</vt:lpstr>
      <vt:lpstr>Масалан</vt:lpstr>
      <vt:lpstr>Нима учун</vt:lpstr>
      <vt:lpstr>Бу саволга жавоб бериш учун</vt:lpstr>
      <vt:lpstr>Мақсад</vt:lpstr>
      <vt:lpstr>Натижалар</vt:lpstr>
      <vt:lpstr>Ишончли мезон </vt:lpstr>
      <vt:lpstr>Бунга эга бўлиш учун</vt:lpstr>
      <vt:lpstr>Сўровномалар иштироқчилари</vt:lpstr>
      <vt:lpstr>Охирида</vt:lpstr>
      <vt:lpstr>Қандай ҳатолар бўлиши мумкин</vt:lpstr>
      <vt:lpstr>Кандай буларни бартараф килиш мумкин</vt:lpstr>
      <vt:lpstr>Слайд 16</vt:lpstr>
      <vt:lpstr>Слайд 17</vt:lpstr>
      <vt:lpstr>Утказиш вакти ва жойи</vt:lpstr>
      <vt:lpstr>Слайд 19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Суровномалар</dc:title>
  <dc:creator>ADMIN</dc:creator>
  <cp:lastModifiedBy>User</cp:lastModifiedBy>
  <cp:revision>14</cp:revision>
  <dcterms:created xsi:type="dcterms:W3CDTF">2017-04-20T15:07:42Z</dcterms:created>
  <dcterms:modified xsi:type="dcterms:W3CDTF">2017-06-16T20:12:04Z</dcterms:modified>
</cp:coreProperties>
</file>