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7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CBB1387-EFC4-4C30-AA28-DF47E8D97F51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9233793E-5E9E-4A56-B08D-BEB8B69128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000372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 	</a:t>
            </a:r>
            <a:r>
              <a:rPr lang="uz-Cyrl-UZ" b="1" dirty="0" smtClean="0"/>
              <a:t> </a:t>
            </a:r>
            <a:r>
              <a:rPr lang="uz-Cyrl-UZ" sz="3300" b="1" dirty="0" smtClean="0">
                <a:latin typeface="Times New Roman" pitchFamily="18" charset="0"/>
                <a:cs typeface="Times New Roman" pitchFamily="18" charset="0"/>
              </a:rPr>
              <a:t>Тиббиёт махсулотлари ва </a:t>
            </a:r>
            <a:r>
              <a:rPr lang="en-US" sz="33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300" b="1" dirty="0" smtClean="0">
                <a:latin typeface="Times New Roman" pitchFamily="18" charset="0"/>
                <a:cs typeface="Times New Roman" pitchFamily="18" charset="0"/>
              </a:rPr>
              <a:t>хизматларига</a:t>
            </a:r>
            <a:r>
              <a:rPr lang="en-US" sz="3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300" b="1" dirty="0" smtClean="0">
                <a:latin typeface="Times New Roman" pitchFamily="18" charset="0"/>
                <a:cs typeface="Times New Roman" pitchFamily="18" charset="0"/>
              </a:rPr>
              <a:t>нархни </a:t>
            </a:r>
            <a:r>
              <a:rPr lang="uz-Cyrl-UZ" sz="3300" b="1" dirty="0" smtClean="0">
                <a:latin typeface="Times New Roman" pitchFamily="18" charset="0"/>
                <a:cs typeface="Times New Roman" pitchFamily="18" charset="0"/>
              </a:rPr>
              <a:t>белгилаш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3766" y="5500702"/>
            <a:ext cx="6560234" cy="857256"/>
          </a:xfrm>
        </p:spPr>
        <p:txBody>
          <a:bodyPr/>
          <a:lstStyle/>
          <a:p>
            <a:r>
              <a:rPr lang="uz-Cyrl-UZ" dirty="0" smtClean="0"/>
              <a:t>Ма</a:t>
            </a:r>
            <a:r>
              <a:rPr lang="ru-RU" dirty="0" err="1" smtClean="0"/>
              <a:t>ь</a:t>
            </a:r>
            <a:r>
              <a:rPr lang="uz-Cyrl-UZ" dirty="0" smtClean="0"/>
              <a:t>рузачи: 	А.А. Абдуфаттаев</a:t>
            </a: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71538" y="500042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АНДИЖОН ДАВЛАТ ТИББИЁТ ИНСТИТУТИ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1857364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Кафедра:  Жамоат</a:t>
            </a:r>
            <a:r>
              <a:rPr kumimoji="0" lang="uz-Cyrl-U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саломатлиги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357694"/>
            <a:ext cx="1587530" cy="206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uz-Cyrl-UZ" b="1" dirty="0" smtClean="0"/>
          </a:p>
          <a:p>
            <a:pPr>
              <a:buNone/>
            </a:pPr>
            <a:endParaRPr lang="uz-Cyrl-UZ" b="1" dirty="0" smtClean="0"/>
          </a:p>
          <a:p>
            <a:pPr>
              <a:buNone/>
            </a:pPr>
            <a:endParaRPr lang="uz-Cyrl-UZ" b="1" dirty="0" smtClean="0"/>
          </a:p>
          <a:p>
            <a:pPr>
              <a:buNone/>
            </a:pPr>
            <a:r>
              <a:rPr lang="uz-Cyrl-UZ" b="1" dirty="0" smtClean="0"/>
              <a:t>		Тиббиёт махсулотлари ва хизматларига 			нархни белгилаш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Нарх: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фукцияси</a:t>
            </a:r>
            <a:r>
              <a:rPr lang="uz-Cyrl-UZ" dirty="0"/>
              <a:t>, мохияти ва турлари. Соғлиқни сақлаш тизимида тиббий хизматлар нархларини шакилланиши асослари</a:t>
            </a:r>
            <a:r>
              <a:rPr lang="uz-Cyrl-UZ" i="1" dirty="0"/>
              <a:t>.</a:t>
            </a:r>
            <a:r>
              <a:rPr lang="uz-Cyrl-UZ" dirty="0"/>
              <a:t>Тиббий муасссаларнинг харажатлари, уларнинг таркиби ва классификацияси.Тибиий хизматлар таркибига таъсир этувчи омиллар. Тиббий хизматларнинг нархларини аниқлаш услублари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Нарх</a:t>
            </a:r>
            <a:r>
              <a:rPr lang="ru-RU" b="1" dirty="0" smtClean="0"/>
              <a:t> </a:t>
            </a:r>
            <a:r>
              <a:rPr lang="ru-RU" b="1" dirty="0" err="1" smtClean="0"/>
              <a:t>бозор</a:t>
            </a:r>
            <a:r>
              <a:rPr lang="ru-RU" b="1" dirty="0" smtClean="0"/>
              <a:t>  </a:t>
            </a:r>
            <a:r>
              <a:rPr lang="ru-RU" b="1" dirty="0" err="1" smtClean="0"/>
              <a:t>иктисодиётида</a:t>
            </a:r>
            <a:r>
              <a:rPr lang="ru-RU" b="1" dirty="0" smtClean="0"/>
              <a:t> 3 та </a:t>
            </a:r>
            <a:r>
              <a:rPr lang="ru-RU" b="1" dirty="0" err="1" smtClean="0"/>
              <a:t>функцияни</a:t>
            </a:r>
            <a:r>
              <a:rPr lang="ru-RU" b="1" dirty="0" smtClean="0"/>
              <a:t>  </a:t>
            </a:r>
            <a:r>
              <a:rPr lang="ru-RU" b="1" dirty="0" err="1" smtClean="0"/>
              <a:t>бажаради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5100" b="1" dirty="0" err="1" smtClean="0"/>
              <a:t>Биринчидан</a:t>
            </a:r>
            <a:r>
              <a:rPr lang="ru-RU" sz="5100" b="1" dirty="0" smtClean="0"/>
              <a:t>,</a:t>
            </a:r>
            <a:r>
              <a:rPr lang="ru-RU" sz="5100" dirty="0" smtClean="0"/>
              <a:t> </a:t>
            </a:r>
            <a:r>
              <a:rPr lang="ru-RU" sz="5100" dirty="0" err="1" smtClean="0"/>
              <a:t>харидор</a:t>
            </a:r>
            <a:r>
              <a:rPr lang="ru-RU" sz="5100" dirty="0" smtClean="0"/>
              <a:t> </a:t>
            </a:r>
            <a:r>
              <a:rPr lang="ru-RU" sz="5100" dirty="0" err="1" smtClean="0"/>
              <a:t>ва</a:t>
            </a:r>
            <a:r>
              <a:rPr lang="ru-RU" sz="5100" dirty="0" smtClean="0"/>
              <a:t> </a:t>
            </a:r>
            <a:r>
              <a:rPr lang="ru-RU" sz="5100" dirty="0" err="1" smtClean="0"/>
              <a:t>сотувчилар</a:t>
            </a:r>
            <a:r>
              <a:rPr lang="ru-RU" sz="5100" dirty="0" smtClean="0"/>
              <a:t> ориентир </a:t>
            </a:r>
            <a:r>
              <a:rPr lang="ru-RU" sz="5100" dirty="0" err="1" smtClean="0"/>
              <a:t>оладиган</a:t>
            </a:r>
            <a:r>
              <a:rPr lang="ru-RU" sz="5100" dirty="0" smtClean="0"/>
              <a:t> </a:t>
            </a:r>
            <a:r>
              <a:rPr lang="ru-RU" sz="5100" dirty="0" err="1" smtClean="0"/>
              <a:t>маълумотни</a:t>
            </a:r>
            <a:r>
              <a:rPr lang="ru-RU" sz="5100" dirty="0" smtClean="0"/>
              <a:t> </a:t>
            </a:r>
            <a:r>
              <a:rPr lang="ru-RU" sz="5100" dirty="0" err="1" smtClean="0"/>
              <a:t>беради</a:t>
            </a:r>
            <a:r>
              <a:rPr lang="ru-RU" sz="5100" dirty="0" smtClean="0"/>
              <a:t>.</a:t>
            </a:r>
          </a:p>
          <a:p>
            <a:pPr>
              <a:buNone/>
            </a:pPr>
            <a:r>
              <a:rPr lang="ru-RU" sz="5100" b="1" dirty="0" err="1" smtClean="0"/>
              <a:t>Иккинчидан</a:t>
            </a:r>
            <a:r>
              <a:rPr lang="ru-RU" sz="5100" dirty="0" smtClean="0"/>
              <a:t>, </a:t>
            </a:r>
            <a:r>
              <a:rPr lang="ru-RU" sz="5100" dirty="0" err="1" smtClean="0"/>
              <a:t>иктисодий</a:t>
            </a:r>
            <a:r>
              <a:rPr lang="ru-RU" sz="5100" dirty="0" smtClean="0"/>
              <a:t> </a:t>
            </a:r>
            <a:r>
              <a:rPr lang="ru-RU" sz="5100" dirty="0" err="1" smtClean="0"/>
              <a:t>жихатдан</a:t>
            </a:r>
            <a:r>
              <a:rPr lang="ru-RU" sz="5100" dirty="0" smtClean="0"/>
              <a:t> </a:t>
            </a:r>
            <a:r>
              <a:rPr lang="ru-RU" sz="5100" dirty="0" err="1" smtClean="0"/>
              <a:t>кам</a:t>
            </a:r>
            <a:r>
              <a:rPr lang="ru-RU" sz="5100" dirty="0" smtClean="0"/>
              <a:t> </a:t>
            </a:r>
            <a:r>
              <a:rPr lang="ru-RU" sz="5100" dirty="0" err="1" smtClean="0"/>
              <a:t>харажатли</a:t>
            </a:r>
            <a:r>
              <a:rPr lang="ru-RU" sz="5100" dirty="0" smtClean="0"/>
              <a:t> </a:t>
            </a:r>
            <a:r>
              <a:rPr lang="ru-RU" sz="5100" dirty="0" err="1" smtClean="0"/>
              <a:t>ишлаб</a:t>
            </a:r>
            <a:r>
              <a:rPr lang="ru-RU" sz="5100" dirty="0" smtClean="0"/>
              <a:t> </a:t>
            </a:r>
            <a:r>
              <a:rPr lang="ru-RU" sz="5100" dirty="0" err="1" smtClean="0"/>
              <a:t>чикариш</a:t>
            </a:r>
            <a:r>
              <a:rPr lang="ru-RU" sz="5100" dirty="0" smtClean="0"/>
              <a:t> </a:t>
            </a:r>
            <a:r>
              <a:rPr lang="ru-RU" sz="5100" dirty="0" err="1" smtClean="0"/>
              <a:t>усулини</a:t>
            </a:r>
            <a:r>
              <a:rPr lang="ru-RU" sz="5100" dirty="0" smtClean="0"/>
              <a:t> </a:t>
            </a:r>
            <a:r>
              <a:rPr lang="ru-RU" sz="5100" dirty="0" err="1" smtClean="0"/>
              <a:t>ва</a:t>
            </a:r>
            <a:r>
              <a:rPr lang="ru-RU" sz="5100" dirty="0" smtClean="0"/>
              <a:t>   </a:t>
            </a:r>
            <a:r>
              <a:rPr lang="ru-RU" sz="5100" dirty="0" err="1" smtClean="0"/>
              <a:t>рационал</a:t>
            </a:r>
            <a:r>
              <a:rPr lang="ru-RU" sz="5100" dirty="0" smtClean="0"/>
              <a:t> </a:t>
            </a:r>
            <a:r>
              <a:rPr lang="ru-RU" sz="5100" dirty="0" err="1" smtClean="0"/>
              <a:t>талабни</a:t>
            </a:r>
            <a:r>
              <a:rPr lang="ru-RU" sz="5100" dirty="0" smtClean="0"/>
              <a:t> </a:t>
            </a:r>
            <a:r>
              <a:rPr lang="ru-RU" sz="5100" dirty="0" err="1" smtClean="0"/>
              <a:t>рагбатлантиради</a:t>
            </a:r>
            <a:r>
              <a:rPr lang="ru-RU" sz="5100" dirty="0" smtClean="0"/>
              <a:t> .</a:t>
            </a:r>
          </a:p>
          <a:p>
            <a:pPr>
              <a:buNone/>
            </a:pPr>
            <a:r>
              <a:rPr lang="ru-RU" sz="5100" b="1" dirty="0" err="1" smtClean="0"/>
              <a:t>Учинчидан,</a:t>
            </a:r>
            <a:r>
              <a:rPr lang="ru-RU" sz="5100" dirty="0" err="1" smtClean="0"/>
              <a:t>бозор</a:t>
            </a:r>
            <a:r>
              <a:rPr lang="ru-RU" sz="5100" dirty="0" smtClean="0"/>
              <a:t> </a:t>
            </a:r>
            <a:r>
              <a:rPr lang="ru-RU" sz="5100" dirty="0" err="1" smtClean="0"/>
              <a:t>иктисодиёти</a:t>
            </a:r>
            <a:r>
              <a:rPr lang="ru-RU" sz="5100" dirty="0" smtClean="0"/>
              <a:t> </a:t>
            </a:r>
            <a:r>
              <a:rPr lang="ru-RU" sz="5100" dirty="0" err="1" smtClean="0"/>
              <a:t>даврида</a:t>
            </a:r>
            <a:r>
              <a:rPr lang="ru-RU" sz="5100" dirty="0" smtClean="0"/>
              <a:t> </a:t>
            </a:r>
            <a:r>
              <a:rPr lang="ru-RU" sz="5100" dirty="0" err="1" smtClean="0"/>
              <a:t>нарх</a:t>
            </a:r>
            <a:r>
              <a:rPr lang="ru-RU" sz="5100" dirty="0" smtClean="0"/>
              <a:t> </a:t>
            </a:r>
            <a:r>
              <a:rPr lang="ru-RU" sz="5100" dirty="0" err="1" smtClean="0"/>
              <a:t>оркали</a:t>
            </a:r>
            <a:r>
              <a:rPr lang="ru-RU" sz="5100" dirty="0" smtClean="0"/>
              <a:t> </a:t>
            </a:r>
            <a:r>
              <a:rPr lang="ru-RU" sz="5100" dirty="0" err="1" smtClean="0"/>
              <a:t>олинган</a:t>
            </a:r>
            <a:endParaRPr lang="ru-RU" sz="5100" dirty="0" smtClean="0"/>
          </a:p>
          <a:p>
            <a:pPr>
              <a:buNone/>
            </a:pPr>
            <a:r>
              <a:rPr lang="ru-RU" sz="5100" dirty="0" err="1" smtClean="0"/>
              <a:t>даромад</a:t>
            </a:r>
            <a:r>
              <a:rPr lang="ru-RU" sz="5100" dirty="0" smtClean="0"/>
              <a:t> </a:t>
            </a:r>
            <a:r>
              <a:rPr lang="ru-RU" sz="5100" dirty="0" err="1" smtClean="0"/>
              <a:t>катнашчилар</a:t>
            </a:r>
            <a:r>
              <a:rPr lang="ru-RU" sz="5100" dirty="0" smtClean="0"/>
              <a:t> </a:t>
            </a:r>
            <a:r>
              <a:rPr lang="ru-RU" sz="5100" dirty="0" err="1" smtClean="0"/>
              <a:t>уртасида</a:t>
            </a:r>
            <a:r>
              <a:rPr lang="ru-RU" sz="5100" dirty="0" smtClean="0"/>
              <a:t> </a:t>
            </a:r>
            <a:r>
              <a:rPr lang="ru-RU" sz="5100" dirty="0" err="1" smtClean="0"/>
              <a:t>таксимланади</a:t>
            </a:r>
            <a:r>
              <a:rPr lang="ru-RU" sz="5100" dirty="0" smtClean="0"/>
              <a:t>. </a:t>
            </a:r>
          </a:p>
          <a:p>
            <a:pPr>
              <a:buNone/>
            </a:pPr>
            <a:r>
              <a:rPr lang="ru-RU" sz="5100" dirty="0" err="1" smtClean="0"/>
              <a:t>Бизнеснинг</a:t>
            </a:r>
            <a:r>
              <a:rPr lang="ru-RU" sz="5100" dirty="0" smtClean="0"/>
              <a:t> </a:t>
            </a:r>
            <a:r>
              <a:rPr lang="ru-RU" sz="5100" dirty="0" err="1" smtClean="0"/>
              <a:t>асосий</a:t>
            </a:r>
            <a:r>
              <a:rPr lang="ru-RU" sz="5100" dirty="0" smtClean="0"/>
              <a:t> </a:t>
            </a:r>
            <a:r>
              <a:rPr lang="ru-RU" sz="5100" dirty="0" err="1" smtClean="0"/>
              <a:t>стратегик</a:t>
            </a:r>
            <a:r>
              <a:rPr lang="ru-RU" sz="5100" dirty="0" smtClean="0"/>
              <a:t> </a:t>
            </a:r>
            <a:r>
              <a:rPr lang="ru-RU" sz="6500" dirty="0" err="1" smtClean="0"/>
              <a:t>фундаменти</a:t>
            </a:r>
            <a:r>
              <a:rPr lang="ru-RU" sz="5100" dirty="0" smtClean="0"/>
              <a:t> </a:t>
            </a:r>
            <a:r>
              <a:rPr lang="ru-RU" sz="5100" dirty="0" err="1" smtClean="0"/>
              <a:t>нарх</a:t>
            </a:r>
            <a:r>
              <a:rPr lang="ru-RU" sz="5100" dirty="0" smtClean="0"/>
              <a:t> </a:t>
            </a:r>
            <a:r>
              <a:rPr lang="ru-RU" sz="5100" dirty="0" err="1" smtClean="0"/>
              <a:t>сиёсати</a:t>
            </a:r>
            <a:r>
              <a:rPr lang="ru-RU" sz="5100" dirty="0" smtClean="0"/>
              <a:t> </a:t>
            </a:r>
            <a:r>
              <a:rPr lang="ru-RU" sz="5100" dirty="0" err="1" smtClean="0"/>
              <a:t>хисобланади</a:t>
            </a:r>
            <a:r>
              <a:rPr lang="ru-RU" sz="5100" dirty="0" smtClean="0"/>
              <a:t>. Маркетинг </a:t>
            </a:r>
            <a:r>
              <a:rPr lang="ru-RU" sz="5100" dirty="0" err="1" smtClean="0"/>
              <a:t>воситаси</a:t>
            </a:r>
            <a:r>
              <a:rPr lang="ru-RU" sz="5100" dirty="0" smtClean="0"/>
              <a:t> </a:t>
            </a:r>
            <a:r>
              <a:rPr lang="ru-RU" sz="5100" dirty="0" err="1" smtClean="0"/>
              <a:t>сингари</a:t>
            </a:r>
            <a:r>
              <a:rPr lang="ru-RU" sz="5100" dirty="0" smtClean="0"/>
              <a:t> </a:t>
            </a:r>
            <a:r>
              <a:rPr lang="ru-RU" sz="5100" dirty="0" err="1" smtClean="0"/>
              <a:t>нарх</a:t>
            </a:r>
            <a:r>
              <a:rPr lang="ru-RU" sz="5100" dirty="0" smtClean="0"/>
              <a:t> </a:t>
            </a:r>
            <a:r>
              <a:rPr lang="ru-RU" sz="5100" dirty="0" err="1" smtClean="0"/>
              <a:t>куйиш</a:t>
            </a:r>
            <a:r>
              <a:rPr lang="ru-RU" sz="5100" dirty="0" smtClean="0"/>
              <a:t> хам киска </a:t>
            </a:r>
            <a:r>
              <a:rPr lang="ru-RU" sz="5100" dirty="0" err="1" smtClean="0"/>
              <a:t>муддат</a:t>
            </a:r>
            <a:r>
              <a:rPr lang="ru-RU" sz="5100" dirty="0" smtClean="0"/>
              <a:t> </a:t>
            </a:r>
            <a:r>
              <a:rPr lang="ru-RU" sz="5100" dirty="0" err="1" smtClean="0"/>
              <a:t>ичида</a:t>
            </a:r>
            <a:r>
              <a:rPr lang="ru-RU" sz="5100" dirty="0" smtClean="0"/>
              <a:t> </a:t>
            </a:r>
            <a:r>
              <a:rPr lang="ru-RU" sz="5100" dirty="0" err="1" smtClean="0"/>
              <a:t>катта</a:t>
            </a:r>
            <a:r>
              <a:rPr lang="ru-RU" sz="5100" dirty="0" smtClean="0"/>
              <a:t> </a:t>
            </a:r>
            <a:r>
              <a:rPr lang="ru-RU" sz="5100" dirty="0" err="1" smtClean="0"/>
              <a:t>даромад</a:t>
            </a:r>
            <a:r>
              <a:rPr lang="ru-RU" sz="5100" dirty="0" smtClean="0"/>
              <a:t> </a:t>
            </a:r>
            <a:r>
              <a:rPr lang="ru-RU" sz="5100" dirty="0" err="1" smtClean="0"/>
              <a:t>олиш</a:t>
            </a:r>
            <a:r>
              <a:rPr lang="ru-RU" sz="5100" dirty="0" smtClean="0"/>
              <a:t> </a:t>
            </a:r>
            <a:r>
              <a:rPr lang="ru-RU" sz="5100" dirty="0" err="1" smtClean="0"/>
              <a:t>манбаи</a:t>
            </a:r>
            <a:r>
              <a:rPr lang="ru-RU" sz="5100" dirty="0" smtClean="0"/>
              <a:t> </a:t>
            </a:r>
            <a:r>
              <a:rPr lang="ru-RU" sz="5100" dirty="0" err="1" smtClean="0"/>
              <a:t>булади</a:t>
            </a:r>
            <a:r>
              <a:rPr lang="ru-RU" sz="5100" dirty="0" smtClean="0"/>
              <a:t>. </a:t>
            </a:r>
            <a:r>
              <a:rPr lang="ru-RU" sz="5100" dirty="0" err="1" smtClean="0"/>
              <a:t>Нотугри</a:t>
            </a:r>
            <a:r>
              <a:rPr lang="ru-RU" sz="5100" dirty="0" smtClean="0"/>
              <a:t> </a:t>
            </a:r>
            <a:r>
              <a:rPr lang="ru-RU" sz="5100" dirty="0" err="1" smtClean="0"/>
              <a:t>нарх</a:t>
            </a:r>
            <a:r>
              <a:rPr lang="ru-RU" sz="5100" dirty="0" smtClean="0"/>
              <a:t> </a:t>
            </a:r>
            <a:r>
              <a:rPr lang="ru-RU" sz="5100" dirty="0" err="1" smtClean="0"/>
              <a:t>белгилаш</a:t>
            </a:r>
            <a:r>
              <a:rPr lang="ru-RU" sz="5100" dirty="0" smtClean="0"/>
              <a:t> </a:t>
            </a:r>
            <a:r>
              <a:rPr lang="ru-RU" sz="5100" dirty="0" err="1" smtClean="0"/>
              <a:t>фирманинг</a:t>
            </a:r>
            <a:r>
              <a:rPr lang="ru-RU" sz="5100" dirty="0" smtClean="0"/>
              <a:t>, </a:t>
            </a:r>
            <a:r>
              <a:rPr lang="ru-RU" sz="5100" dirty="0" err="1" smtClean="0"/>
              <a:t>муассасанинг</a:t>
            </a:r>
            <a:r>
              <a:rPr lang="ru-RU" sz="5100" dirty="0" smtClean="0"/>
              <a:t> тез </a:t>
            </a:r>
            <a:r>
              <a:rPr lang="ru-RU" sz="5100" dirty="0" err="1" smtClean="0"/>
              <a:t>орада</a:t>
            </a:r>
            <a:r>
              <a:rPr lang="ru-RU" sz="5100" dirty="0" smtClean="0"/>
              <a:t> </a:t>
            </a:r>
            <a:r>
              <a:rPr lang="ru-RU" sz="5100" dirty="0" err="1" smtClean="0"/>
              <a:t>инкирозга</a:t>
            </a:r>
            <a:r>
              <a:rPr lang="ru-RU" sz="5100" dirty="0" smtClean="0"/>
              <a:t> </a:t>
            </a:r>
            <a:r>
              <a:rPr lang="ru-RU" sz="5100" dirty="0" err="1" smtClean="0"/>
              <a:t>учрашини</a:t>
            </a:r>
            <a:r>
              <a:rPr lang="ru-RU" sz="5100" dirty="0" smtClean="0"/>
              <a:t> </a:t>
            </a:r>
            <a:r>
              <a:rPr lang="ru-RU" sz="5100" dirty="0" err="1" smtClean="0"/>
              <a:t>таъминлайди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нархларни</a:t>
            </a:r>
            <a:r>
              <a:rPr lang="ru-RU" dirty="0" smtClean="0"/>
              <a:t> 3 та тури.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Шартнома</a:t>
            </a:r>
            <a:r>
              <a:rPr lang="ru-RU" b="1" dirty="0" smtClean="0"/>
              <a:t>» </a:t>
            </a:r>
            <a:r>
              <a:rPr lang="ru-RU" b="1" dirty="0" err="1" smtClean="0"/>
              <a:t>нархлари</a:t>
            </a:r>
            <a:r>
              <a:rPr lang="ru-RU" b="1" dirty="0" smtClean="0"/>
              <a:t> </a:t>
            </a:r>
            <a:r>
              <a:rPr lang="ru-RU" dirty="0" smtClean="0"/>
              <a:t>- </a:t>
            </a:r>
            <a:r>
              <a:rPr lang="ru-RU" dirty="0" err="1" smtClean="0"/>
              <a:t>тадбиркорларга</a:t>
            </a:r>
            <a:r>
              <a:rPr lang="ru-RU" dirty="0" smtClean="0"/>
              <a:t> </a:t>
            </a:r>
            <a:r>
              <a:rPr lang="ru-RU" dirty="0" err="1" smtClean="0"/>
              <a:t>эркинлик</a:t>
            </a:r>
            <a:r>
              <a:rPr lang="ru-RU" dirty="0" smtClean="0"/>
              <a:t> </a:t>
            </a:r>
            <a:r>
              <a:rPr lang="ru-RU" dirty="0" err="1" smtClean="0"/>
              <a:t>багишловчи</a:t>
            </a:r>
            <a:r>
              <a:rPr lang="ru-RU" dirty="0" smtClean="0"/>
              <a:t> 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нархи</a:t>
            </a:r>
            <a:r>
              <a:rPr lang="ru-RU" dirty="0" smtClean="0"/>
              <a:t> </a:t>
            </a:r>
            <a:r>
              <a:rPr lang="ru-RU" dirty="0" err="1" smtClean="0"/>
              <a:t>хисобланиб</a:t>
            </a:r>
            <a:r>
              <a:rPr lang="ru-RU" dirty="0" smtClean="0"/>
              <a:t>, </a:t>
            </a:r>
            <a:r>
              <a:rPr lang="ru-RU" dirty="0" err="1" smtClean="0"/>
              <a:t>эркин</a:t>
            </a:r>
            <a:r>
              <a:rPr lang="ru-RU" dirty="0" smtClean="0"/>
              <a:t> </a:t>
            </a:r>
            <a:r>
              <a:rPr lang="ru-RU" dirty="0" err="1" smtClean="0"/>
              <a:t>нархдир</a:t>
            </a:r>
            <a:r>
              <a:rPr lang="ru-RU" dirty="0" smtClean="0"/>
              <a:t>. Улар </a:t>
            </a:r>
            <a:r>
              <a:rPr lang="ru-RU" dirty="0" err="1" smtClean="0"/>
              <a:t>сотувчи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харидор</a:t>
            </a:r>
            <a:r>
              <a:rPr lang="ru-RU" dirty="0" smtClean="0"/>
              <a:t> </a:t>
            </a:r>
            <a:r>
              <a:rPr lang="ru-RU" dirty="0" err="1" smtClean="0"/>
              <a:t>шартномасидан</a:t>
            </a:r>
            <a:r>
              <a:rPr lang="ru-RU" dirty="0" smtClean="0"/>
              <a:t> </a:t>
            </a:r>
            <a:r>
              <a:rPr lang="ru-RU" dirty="0" err="1" smtClean="0"/>
              <a:t>сунг</a:t>
            </a:r>
            <a:r>
              <a:rPr lang="ru-RU" dirty="0" smtClean="0"/>
              <a:t> </a:t>
            </a:r>
            <a:r>
              <a:rPr lang="ru-RU" dirty="0" err="1" smtClean="0"/>
              <a:t>пайдо</a:t>
            </a:r>
            <a:r>
              <a:rPr lang="ru-RU" dirty="0" smtClean="0"/>
              <a:t> </a:t>
            </a:r>
            <a:r>
              <a:rPr lang="ru-RU" dirty="0" err="1" smtClean="0"/>
              <a:t>булади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у товар </a:t>
            </a:r>
            <a:r>
              <a:rPr lang="ru-RU" dirty="0" err="1" smtClean="0"/>
              <a:t>булган</a:t>
            </a:r>
            <a:r>
              <a:rPr lang="ru-RU" dirty="0" smtClean="0"/>
              <a:t> </a:t>
            </a:r>
            <a:r>
              <a:rPr lang="ru-RU" dirty="0" err="1" smtClean="0"/>
              <a:t>таклиф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та-лабни</a:t>
            </a:r>
            <a:r>
              <a:rPr lang="ru-RU" dirty="0" smtClean="0"/>
              <a:t> </a:t>
            </a:r>
            <a:r>
              <a:rPr lang="ru-RU" dirty="0" err="1" smtClean="0"/>
              <a:t>хисобга</a:t>
            </a:r>
            <a:r>
              <a:rPr lang="ru-RU" dirty="0" smtClean="0"/>
              <a:t> </a:t>
            </a:r>
            <a:r>
              <a:rPr lang="ru-RU" dirty="0" err="1" smtClean="0"/>
              <a:t>олади</a:t>
            </a:r>
            <a:r>
              <a:rPr lang="ru-RU" dirty="0" smtClean="0"/>
              <a:t>. </a:t>
            </a:r>
            <a:r>
              <a:rPr lang="ru-RU" dirty="0" err="1" smtClean="0"/>
              <a:t>Шартнома</a:t>
            </a:r>
            <a:r>
              <a:rPr lang="ru-RU" dirty="0" smtClean="0"/>
              <a:t> </a:t>
            </a:r>
            <a:r>
              <a:rPr lang="ru-RU" dirty="0" err="1" smtClean="0"/>
              <a:t>нархларининг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камчиликларидан</a:t>
            </a:r>
            <a:r>
              <a:rPr lang="ru-RU" dirty="0" smtClean="0"/>
              <a:t> </a:t>
            </a:r>
            <a:r>
              <a:rPr lang="ru-RU" dirty="0" err="1" smtClean="0"/>
              <a:t>бири</a:t>
            </a:r>
            <a:r>
              <a:rPr lang="ru-RU" dirty="0" smtClean="0"/>
              <a:t>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жуда</a:t>
            </a:r>
            <a:r>
              <a:rPr lang="ru-RU" dirty="0" smtClean="0"/>
              <a:t> </a:t>
            </a:r>
            <a:r>
              <a:rPr lang="ru-RU" dirty="0" err="1" smtClean="0"/>
              <a:t>юкори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пастлиги</a:t>
            </a:r>
            <a:r>
              <a:rPr lang="ru-RU" dirty="0" smtClean="0"/>
              <a:t> </a:t>
            </a:r>
            <a:r>
              <a:rPr lang="ru-RU" dirty="0" err="1" smtClean="0"/>
              <a:t>булиб</a:t>
            </a:r>
            <a:r>
              <a:rPr lang="ru-RU" dirty="0" smtClean="0"/>
              <a:t>, </a:t>
            </a:r>
            <a:r>
              <a:rPr lang="ru-RU" dirty="0" err="1" smtClean="0"/>
              <a:t>бозордаги</a:t>
            </a:r>
            <a:r>
              <a:rPr lang="ru-RU" dirty="0" smtClean="0"/>
              <a:t> </a:t>
            </a:r>
            <a:r>
              <a:rPr lang="ru-RU" dirty="0" err="1" smtClean="0"/>
              <a:t>мутаносибликка</a:t>
            </a:r>
            <a:r>
              <a:rPr lang="ru-RU" dirty="0" smtClean="0"/>
              <a:t> </a:t>
            </a:r>
            <a:r>
              <a:rPr lang="ru-RU" dirty="0" err="1" smtClean="0"/>
              <a:t>таъсир</a:t>
            </a:r>
            <a:r>
              <a:rPr lang="ru-RU" dirty="0" smtClean="0"/>
              <a:t> </a:t>
            </a:r>
            <a:r>
              <a:rPr lang="ru-RU" dirty="0" err="1" smtClean="0"/>
              <a:t>килиши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  <a:r>
              <a:rPr lang="ru-RU" dirty="0" err="1" smtClean="0"/>
              <a:t>Мамлакатларнинг</a:t>
            </a:r>
            <a:r>
              <a:rPr lang="ru-RU" dirty="0" smtClean="0"/>
              <a:t> "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муносабатларига</a:t>
            </a:r>
            <a:r>
              <a:rPr lang="ru-RU" dirty="0" smtClean="0"/>
              <a:t> </a:t>
            </a:r>
            <a:r>
              <a:rPr lang="ru-RU" dirty="0" err="1" smtClean="0"/>
              <a:t>утиш</a:t>
            </a:r>
            <a:r>
              <a:rPr lang="ru-RU" dirty="0" smtClean="0"/>
              <a:t>" </a:t>
            </a:r>
            <a:r>
              <a:rPr lang="ru-RU" dirty="0" err="1" smtClean="0"/>
              <a:t>даражасини</a:t>
            </a:r>
            <a:r>
              <a:rPr lang="ru-RU" dirty="0" smtClean="0"/>
              <a:t> </a:t>
            </a:r>
            <a:r>
              <a:rPr lang="ru-RU" dirty="0" err="1" smtClean="0"/>
              <a:t>ана</a:t>
            </a:r>
            <a:r>
              <a:rPr lang="ru-RU" dirty="0" smtClean="0"/>
              <a:t> </a:t>
            </a:r>
            <a:r>
              <a:rPr lang="ru-RU" dirty="0" err="1" smtClean="0"/>
              <a:t>шу</a:t>
            </a:r>
            <a:r>
              <a:rPr lang="ru-RU" dirty="0" smtClean="0"/>
              <a:t> </a:t>
            </a:r>
            <a:r>
              <a:rPr lang="ru-RU" dirty="0" err="1" smtClean="0"/>
              <a:t>шартнома</a:t>
            </a:r>
            <a:r>
              <a:rPr lang="ru-RU" dirty="0" smtClean="0"/>
              <a:t> </a:t>
            </a:r>
            <a:r>
              <a:rPr lang="ru-RU" dirty="0" err="1" smtClean="0"/>
              <a:t>нархлар</a:t>
            </a:r>
            <a:r>
              <a:rPr lang="ru-RU" dirty="0" smtClean="0"/>
              <a:t> </a:t>
            </a:r>
            <a:r>
              <a:rPr lang="ru-RU" dirty="0" err="1" smtClean="0"/>
              <a:t>улушининг</a:t>
            </a:r>
            <a:r>
              <a:rPr lang="ru-RU" dirty="0" smtClean="0"/>
              <a:t> </a:t>
            </a:r>
            <a:r>
              <a:rPr lang="ru-RU" dirty="0" err="1" smtClean="0"/>
              <a:t>куплиги</a:t>
            </a:r>
            <a:r>
              <a:rPr lang="ru-RU" dirty="0" smtClean="0"/>
              <a:t> </a:t>
            </a:r>
            <a:r>
              <a:rPr lang="ru-RU" dirty="0" err="1" smtClean="0"/>
              <a:t>белгилаб</a:t>
            </a:r>
            <a:r>
              <a:rPr lang="ru-RU" dirty="0" smtClean="0"/>
              <a:t> </a:t>
            </a:r>
            <a:r>
              <a:rPr lang="ru-RU" dirty="0" err="1" smtClean="0"/>
              <a:t>беради</a:t>
            </a:r>
            <a:r>
              <a:rPr lang="ru-RU" dirty="0" smtClean="0"/>
              <a:t>.</a:t>
            </a:r>
          </a:p>
          <a:p>
            <a:r>
              <a:rPr lang="ru-RU" b="1" i="1" dirty="0" err="1" smtClean="0"/>
              <a:t>Давлат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нарх</a:t>
            </a:r>
            <a:r>
              <a:rPr lang="ru-RU" b="1" i="1" dirty="0" smtClean="0"/>
              <a:t> </a:t>
            </a:r>
            <a:r>
              <a:rPr lang="ru-RU" i="1" dirty="0" err="1" smtClean="0"/>
              <a:t>тизими</a:t>
            </a:r>
            <a:r>
              <a:rPr lang="ru-RU" i="1" dirty="0" smtClean="0"/>
              <a:t> 2 та </a:t>
            </a:r>
            <a:r>
              <a:rPr lang="ru-RU" i="1" dirty="0" err="1" smtClean="0"/>
              <a:t>элементдан</a:t>
            </a:r>
            <a:r>
              <a:rPr lang="ru-RU" i="1" dirty="0" smtClean="0"/>
              <a:t> </a:t>
            </a:r>
            <a:r>
              <a:rPr lang="ru-RU" i="1" dirty="0" err="1" smtClean="0"/>
              <a:t>ташкил</a:t>
            </a:r>
            <a:r>
              <a:rPr lang="ru-RU" i="1" dirty="0" smtClean="0"/>
              <a:t> </a:t>
            </a:r>
            <a:r>
              <a:rPr lang="ru-RU" i="1" dirty="0" err="1" smtClean="0"/>
              <a:t>топади</a:t>
            </a:r>
            <a:r>
              <a:rPr lang="ru-RU" i="1" dirty="0" smtClean="0"/>
              <a:t>:</a:t>
            </a:r>
            <a:endParaRPr lang="ru-RU" dirty="0" smtClean="0"/>
          </a:p>
          <a:p>
            <a:r>
              <a:rPr lang="ru-RU" b="1" dirty="0" smtClean="0"/>
              <a:t>1.Узгармас (</a:t>
            </a:r>
            <a:r>
              <a:rPr lang="ru-RU" dirty="0" smtClean="0"/>
              <a:t>фиксированные) </a:t>
            </a:r>
            <a:r>
              <a:rPr lang="ru-RU" dirty="0" err="1" smtClean="0"/>
              <a:t>нархлар</a:t>
            </a:r>
            <a:r>
              <a:rPr lang="ru-RU" dirty="0" smtClean="0"/>
              <a:t>, </a:t>
            </a:r>
            <a:r>
              <a:rPr lang="ru-RU" dirty="0" err="1" smtClean="0"/>
              <a:t>мамлакатнинг</a:t>
            </a:r>
            <a:r>
              <a:rPr lang="ru-RU" dirty="0" smtClean="0"/>
              <a:t> </a:t>
            </a:r>
            <a:r>
              <a:rPr lang="ru-RU" dirty="0" err="1" smtClean="0"/>
              <a:t>иктисодиёт</a:t>
            </a:r>
            <a:r>
              <a:rPr lang="ru-RU" dirty="0" smtClean="0"/>
              <a:t> </a:t>
            </a:r>
            <a:r>
              <a:rPr lang="ru-RU" dirty="0" err="1" smtClean="0"/>
              <a:t>конъюнктурасидаги</a:t>
            </a:r>
            <a:r>
              <a:rPr lang="ru-RU" dirty="0" smtClean="0"/>
              <a:t> </a:t>
            </a:r>
            <a:r>
              <a:rPr lang="ru-RU" dirty="0" err="1" smtClean="0"/>
              <a:t>узгаришларни</a:t>
            </a:r>
            <a:r>
              <a:rPr lang="ru-RU" dirty="0" smtClean="0"/>
              <a:t> </a:t>
            </a:r>
            <a:r>
              <a:rPr lang="ru-RU" dirty="0" err="1" smtClean="0"/>
              <a:t>хисобга</a:t>
            </a:r>
            <a:r>
              <a:rPr lang="ru-RU" dirty="0" smtClean="0"/>
              <a:t> </a:t>
            </a:r>
            <a:r>
              <a:rPr lang="ru-RU" dirty="0" err="1" smtClean="0"/>
              <a:t>олувчи</a:t>
            </a:r>
            <a:r>
              <a:rPr lang="ru-RU" dirty="0" smtClean="0"/>
              <a:t>, </a:t>
            </a:r>
            <a:r>
              <a:rPr lang="ru-RU" dirty="0" err="1" smtClean="0"/>
              <a:t>Хукумат</a:t>
            </a:r>
            <a:r>
              <a:rPr lang="ru-RU" dirty="0" smtClean="0"/>
              <a:t> </a:t>
            </a:r>
            <a:r>
              <a:rPr lang="ru-RU" dirty="0" err="1" smtClean="0"/>
              <a:t>томонидан</a:t>
            </a:r>
            <a:r>
              <a:rPr lang="ru-RU" dirty="0" smtClean="0"/>
              <a:t> </a:t>
            </a:r>
            <a:r>
              <a:rPr lang="ru-RU" dirty="0" err="1" smtClean="0"/>
              <a:t>урнатиладиган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бошкариладиган</a:t>
            </a:r>
            <a:r>
              <a:rPr lang="ru-RU" dirty="0" smtClean="0"/>
              <a:t> </a:t>
            </a:r>
            <a:r>
              <a:rPr lang="ru-RU" dirty="0" err="1" smtClean="0"/>
              <a:t>нархлар</a:t>
            </a:r>
            <a:r>
              <a:rPr lang="ru-RU" dirty="0" smtClean="0"/>
              <a:t>. «</a:t>
            </a:r>
            <a:r>
              <a:rPr lang="ru-RU" dirty="0" err="1" smtClean="0"/>
              <a:t>Давлат</a:t>
            </a:r>
            <a:r>
              <a:rPr lang="ru-RU" dirty="0" smtClean="0"/>
              <a:t>» </a:t>
            </a:r>
            <a:r>
              <a:rPr lang="ru-RU" dirty="0" err="1" smtClean="0"/>
              <a:t>томонидан</a:t>
            </a:r>
            <a:r>
              <a:rPr lang="ru-RU" dirty="0" smtClean="0"/>
              <a:t> </a:t>
            </a:r>
            <a:r>
              <a:rPr lang="ru-RU" dirty="0" err="1" smtClean="0"/>
              <a:t>бошкариладиган</a:t>
            </a:r>
            <a:r>
              <a:rPr lang="ru-RU" dirty="0" smtClean="0"/>
              <a:t> </a:t>
            </a:r>
            <a:r>
              <a:rPr lang="ru-RU" dirty="0" err="1" smtClean="0"/>
              <a:t>нархларнинг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юкори</a:t>
            </a:r>
            <a:r>
              <a:rPr lang="ru-RU" dirty="0" smtClean="0"/>
              <a:t> </a:t>
            </a:r>
            <a:r>
              <a:rPr lang="ru-RU" dirty="0" err="1" smtClean="0"/>
              <a:t>даражаси</a:t>
            </a:r>
            <a:r>
              <a:rPr lang="ru-RU" dirty="0" smtClean="0"/>
              <a:t> </a:t>
            </a:r>
            <a:r>
              <a:rPr lang="ru-RU" dirty="0" err="1" smtClean="0"/>
              <a:t>белгиланади</a:t>
            </a:r>
            <a:r>
              <a:rPr lang="ru-RU" dirty="0" smtClean="0"/>
              <a:t> (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давлат</a:t>
            </a:r>
            <a:r>
              <a:rPr lang="ru-RU" dirty="0" smtClean="0"/>
              <a:t> </a:t>
            </a:r>
            <a:r>
              <a:rPr lang="ru-RU" dirty="0" err="1" smtClean="0"/>
              <a:t>томонидан</a:t>
            </a:r>
            <a:r>
              <a:rPr lang="ru-RU" dirty="0" smtClean="0"/>
              <a:t> 2.</a:t>
            </a:r>
            <a:r>
              <a:rPr lang="ru-RU" b="1" dirty="0" smtClean="0"/>
              <a:t>узгармас</a:t>
            </a:r>
            <a:r>
              <a:rPr lang="ru-RU" dirty="0" smtClean="0"/>
              <a:t> </a:t>
            </a:r>
            <a:r>
              <a:rPr lang="ru-RU" dirty="0" err="1" smtClean="0"/>
              <a:t>килиб</a:t>
            </a:r>
            <a:r>
              <a:rPr lang="ru-RU" dirty="0" smtClean="0"/>
              <a:t> </a:t>
            </a:r>
            <a:r>
              <a:rPr lang="ru-RU" dirty="0" err="1" smtClean="0"/>
              <a:t>урнатилган</a:t>
            </a:r>
            <a:r>
              <a:rPr lang="ru-RU" dirty="0" smtClean="0"/>
              <a:t> </a:t>
            </a:r>
            <a:r>
              <a:rPr lang="ru-RU" dirty="0" err="1" smtClean="0"/>
              <a:t>нархдан</a:t>
            </a:r>
            <a:r>
              <a:rPr lang="ru-RU" dirty="0" smtClean="0"/>
              <a:t> </a:t>
            </a:r>
            <a:r>
              <a:rPr lang="ru-RU" dirty="0" err="1" smtClean="0"/>
              <a:t>рухсат</a:t>
            </a:r>
            <a:r>
              <a:rPr lang="ru-RU" dirty="0" smtClean="0"/>
              <a:t> </a:t>
            </a:r>
            <a:r>
              <a:rPr lang="ru-RU" dirty="0" err="1" smtClean="0"/>
              <a:t>этилган</a:t>
            </a:r>
            <a:r>
              <a:rPr lang="ru-RU" dirty="0" smtClean="0"/>
              <a:t> </a:t>
            </a:r>
            <a:r>
              <a:rPr lang="ru-RU" dirty="0" err="1" smtClean="0"/>
              <a:t>огишлар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Жахон</a:t>
            </a:r>
            <a:r>
              <a:rPr lang="ru-RU" b="1" dirty="0" smtClean="0"/>
              <a:t>» </a:t>
            </a:r>
            <a:r>
              <a:rPr lang="ru-RU" dirty="0" err="1" smtClean="0"/>
              <a:t>нархлари</a:t>
            </a:r>
            <a:r>
              <a:rPr lang="ru-RU" dirty="0" smtClean="0"/>
              <a:t> </a:t>
            </a:r>
            <a:r>
              <a:rPr lang="ru-RU" dirty="0" err="1" smtClean="0"/>
              <a:t>халкаро</a:t>
            </a:r>
            <a:r>
              <a:rPr lang="ru-RU" dirty="0" smtClean="0"/>
              <a:t> </a:t>
            </a:r>
            <a:r>
              <a:rPr lang="ru-RU" dirty="0" err="1" smtClean="0"/>
              <a:t>мехнатни</a:t>
            </a:r>
            <a:r>
              <a:rPr lang="ru-RU" dirty="0" smtClean="0"/>
              <a:t> </a:t>
            </a:r>
            <a:r>
              <a:rPr lang="ru-RU" dirty="0" err="1" smtClean="0"/>
              <a:t>ихтисослашувининг</a:t>
            </a:r>
            <a:r>
              <a:rPr lang="ru-RU" dirty="0" smtClean="0"/>
              <a:t> </a:t>
            </a:r>
            <a:r>
              <a:rPr lang="ru-RU" dirty="0" err="1" smtClean="0"/>
              <a:t>ривожланишига</a:t>
            </a:r>
            <a:r>
              <a:rPr lang="ru-RU" dirty="0" smtClean="0"/>
              <a:t> </a:t>
            </a:r>
            <a:r>
              <a:rPr lang="ru-RU" dirty="0" err="1" smtClean="0"/>
              <a:t>караб</a:t>
            </a:r>
            <a:r>
              <a:rPr lang="ru-RU" dirty="0" smtClean="0"/>
              <a:t> </a:t>
            </a:r>
            <a:r>
              <a:rPr lang="ru-RU" dirty="0" err="1" smtClean="0"/>
              <a:t>халкаро</a:t>
            </a:r>
            <a:r>
              <a:rPr lang="ru-RU" dirty="0" smtClean="0"/>
              <a:t> </a:t>
            </a:r>
            <a:r>
              <a:rPr lang="ru-RU" dirty="0" err="1" smtClean="0"/>
              <a:t>савдода</a:t>
            </a:r>
            <a:r>
              <a:rPr lang="ru-RU" dirty="0" smtClean="0"/>
              <a:t> </a:t>
            </a:r>
            <a:r>
              <a:rPr lang="ru-RU" dirty="0" err="1" smtClean="0"/>
              <a:t>кулланилади</a:t>
            </a:r>
            <a:r>
              <a:rPr lang="ru-RU" dirty="0" smtClean="0"/>
              <a:t>; </a:t>
            </a:r>
            <a:r>
              <a:rPr lang="ru-RU" dirty="0" err="1" smtClean="0"/>
              <a:t>уларнинг</a:t>
            </a:r>
            <a:r>
              <a:rPr lang="ru-RU" dirty="0" smtClean="0"/>
              <a:t> </a:t>
            </a:r>
            <a:r>
              <a:rPr lang="ru-RU" dirty="0" err="1" smtClean="0"/>
              <a:t>урни</a:t>
            </a:r>
            <a:r>
              <a:rPr lang="ru-RU" dirty="0" smtClean="0"/>
              <a:t> </a:t>
            </a:r>
            <a:r>
              <a:rPr lang="ru-RU" dirty="0" err="1" smtClean="0"/>
              <a:t>ортиб</a:t>
            </a:r>
            <a:r>
              <a:rPr lang="ru-RU" dirty="0" smtClean="0"/>
              <a:t> </a:t>
            </a:r>
            <a:r>
              <a:rPr lang="ru-RU" dirty="0" err="1" smtClean="0"/>
              <a:t>бормокда</a:t>
            </a:r>
            <a:r>
              <a:rPr lang="ru-RU" dirty="0" smtClean="0"/>
              <a:t>, </a:t>
            </a:r>
            <a:r>
              <a:rPr lang="ru-RU" dirty="0" err="1" smtClean="0"/>
              <a:t>чунки</a:t>
            </a:r>
            <a:r>
              <a:rPr lang="ru-RU" dirty="0" smtClean="0"/>
              <a:t> улар </a:t>
            </a:r>
            <a:r>
              <a:rPr lang="ru-RU" dirty="0" err="1" smtClean="0"/>
              <a:t>ички</a:t>
            </a:r>
            <a:r>
              <a:rPr lang="ru-RU" dirty="0" smtClean="0"/>
              <a:t> 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нархларига</a:t>
            </a:r>
            <a:r>
              <a:rPr lang="ru-RU" dirty="0" smtClean="0"/>
              <a:t> ориентир </a:t>
            </a:r>
            <a:r>
              <a:rPr lang="ru-RU" dirty="0" err="1" smtClean="0"/>
              <a:t>сифатида</a:t>
            </a:r>
            <a:r>
              <a:rPr lang="ru-RU" dirty="0" smtClean="0"/>
              <a:t> </a:t>
            </a:r>
            <a:r>
              <a:rPr lang="ru-RU" dirty="0" err="1" smtClean="0"/>
              <a:t>фаол</a:t>
            </a:r>
            <a:r>
              <a:rPr lang="ru-RU" dirty="0" smtClean="0"/>
              <a:t> </a:t>
            </a:r>
            <a:r>
              <a:rPr lang="ru-RU" dirty="0" err="1" smtClean="0"/>
              <a:t>таъсир</a:t>
            </a:r>
            <a:r>
              <a:rPr lang="ru-RU" dirty="0" smtClean="0"/>
              <a:t> </a:t>
            </a:r>
            <a:r>
              <a:rPr lang="ru-RU" dirty="0" err="1" smtClean="0"/>
              <a:t>этади</a:t>
            </a:r>
            <a:r>
              <a:rPr lang="ru-RU" dirty="0" smtClean="0"/>
              <a:t>.        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хизматда</a:t>
            </a:r>
            <a:r>
              <a:rPr lang="ru-RU" dirty="0" smtClean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неча</a:t>
            </a:r>
            <a:r>
              <a:rPr lang="ru-RU" dirty="0" smtClean="0"/>
              <a:t> </a:t>
            </a:r>
            <a:r>
              <a:rPr lang="ru-RU" dirty="0" err="1" smtClean="0"/>
              <a:t>нархлар</a:t>
            </a:r>
            <a:r>
              <a:rPr lang="ru-RU" dirty="0" smtClean="0"/>
              <a:t> </a:t>
            </a:r>
            <a:r>
              <a:rPr lang="ru-RU" dirty="0" err="1" smtClean="0"/>
              <a:t>гурухи</a:t>
            </a:r>
            <a:r>
              <a:rPr lang="ru-RU" dirty="0" smtClean="0"/>
              <a:t> </a:t>
            </a:r>
            <a:r>
              <a:rPr lang="ru-RU" dirty="0" err="1" smtClean="0"/>
              <a:t>мавжуд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«Бюджет </a:t>
            </a:r>
            <a:r>
              <a:rPr lang="ru-RU" dirty="0" err="1" smtClean="0"/>
              <a:t>нархи</a:t>
            </a:r>
            <a:r>
              <a:rPr lang="ru-RU" dirty="0" smtClean="0"/>
              <a:t>( расценки)».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 smtClean="0"/>
              <a:t>хужалик</a:t>
            </a:r>
            <a:r>
              <a:rPr lang="ru-RU" dirty="0" smtClean="0"/>
              <a:t> </a:t>
            </a:r>
            <a:r>
              <a:rPr lang="ru-RU" dirty="0" err="1" smtClean="0"/>
              <a:t>юритишда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хизматнинг</a:t>
            </a:r>
            <a:r>
              <a:rPr lang="ru-RU" dirty="0" smtClean="0"/>
              <a:t> </a:t>
            </a:r>
            <a:r>
              <a:rPr lang="ru-RU" dirty="0" err="1" smtClean="0"/>
              <a:t>хисоб-китоб</a:t>
            </a:r>
            <a:r>
              <a:rPr lang="ru-RU" dirty="0" smtClean="0"/>
              <a:t> </a:t>
            </a:r>
            <a:r>
              <a:rPr lang="ru-RU" dirty="0" err="1" smtClean="0"/>
              <a:t>нархи</a:t>
            </a:r>
            <a:r>
              <a:rPr lang="ru-RU" dirty="0" smtClean="0"/>
              <a:t>.! У </a:t>
            </a:r>
            <a:r>
              <a:rPr lang="ru-RU" dirty="0" err="1" smtClean="0"/>
              <a:t>маълум</a:t>
            </a:r>
            <a:r>
              <a:rPr lang="ru-RU" dirty="0" smtClean="0"/>
              <a:t> </a:t>
            </a:r>
            <a:r>
              <a:rPr lang="ru-RU" dirty="0" err="1" smtClean="0"/>
              <a:t>территорияда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битта</a:t>
            </a:r>
            <a:r>
              <a:rPr lang="ru-RU" dirty="0" smtClean="0"/>
              <a:t> </a:t>
            </a:r>
            <a:r>
              <a:rPr lang="ru-RU" dirty="0" err="1" smtClean="0"/>
              <a:t>муассасанинг</a:t>
            </a:r>
            <a:r>
              <a:rPr lang="ru-RU" dirty="0" smtClean="0"/>
              <a:t> </a:t>
            </a:r>
            <a:r>
              <a:rPr lang="ru-RU" dirty="0" err="1" smtClean="0"/>
              <a:t>ички</a:t>
            </a:r>
            <a:r>
              <a:rPr lang="ru-RU" dirty="0" smtClean="0"/>
              <a:t> </a:t>
            </a:r>
            <a:r>
              <a:rPr lang="ru-RU" dirty="0" err="1" smtClean="0"/>
              <a:t>булимлари</a:t>
            </a:r>
            <a:r>
              <a:rPr lang="ru-RU" dirty="0" smtClean="0"/>
              <a:t> </a:t>
            </a:r>
            <a:r>
              <a:rPr lang="ru-RU" dirty="0" err="1" smtClean="0"/>
              <a:t>уртасида</a:t>
            </a:r>
            <a:r>
              <a:rPr lang="ru-RU" dirty="0" smtClean="0"/>
              <a:t> </a:t>
            </a:r>
            <a:r>
              <a:rPr lang="ru-RU" dirty="0" err="1" smtClean="0"/>
              <a:t>узаро</a:t>
            </a:r>
            <a:r>
              <a:rPr lang="ru-RU" dirty="0" smtClean="0"/>
              <a:t> </a:t>
            </a:r>
            <a:r>
              <a:rPr lang="ru-RU" dirty="0" err="1" smtClean="0"/>
              <a:t>хисоб-китоб</a:t>
            </a:r>
            <a:r>
              <a:rPr lang="ru-RU" dirty="0" smtClean="0"/>
              <a:t> </a:t>
            </a:r>
            <a:r>
              <a:rPr lang="ru-RU" dirty="0" err="1" smtClean="0"/>
              <a:t>ишларини</a:t>
            </a:r>
            <a:r>
              <a:rPr lang="ru-RU" dirty="0" smtClean="0"/>
              <a:t> </a:t>
            </a:r>
            <a:r>
              <a:rPr lang="ru-RU" dirty="0" err="1" smtClean="0"/>
              <a:t>амалага</a:t>
            </a:r>
            <a:r>
              <a:rPr lang="ru-RU" dirty="0" smtClean="0"/>
              <a:t> </a:t>
            </a:r>
            <a:r>
              <a:rPr lang="ru-RU" dirty="0" err="1" smtClean="0"/>
              <a:t>ошириш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кулланилади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2. </a:t>
            </a:r>
            <a:r>
              <a:rPr lang="ru-RU" dirty="0" err="1" smtClean="0"/>
              <a:t>Ахолига</a:t>
            </a:r>
            <a:r>
              <a:rPr lang="ru-RU" dirty="0" smtClean="0"/>
              <a:t> </a:t>
            </a:r>
            <a:r>
              <a:rPr lang="ru-RU" dirty="0" err="1" smtClean="0"/>
              <a:t>пуллик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хизматнинг</a:t>
            </a:r>
            <a:r>
              <a:rPr lang="ru-RU" dirty="0" smtClean="0"/>
              <a:t> </a:t>
            </a:r>
            <a:r>
              <a:rPr lang="ru-RU" dirty="0" err="1" smtClean="0"/>
              <a:t>Давлат</a:t>
            </a:r>
            <a:r>
              <a:rPr lang="ru-RU" dirty="0" smtClean="0"/>
              <a:t> </a:t>
            </a:r>
            <a:r>
              <a:rPr lang="ru-RU" dirty="0" err="1" smtClean="0"/>
              <a:t>бахоси</a:t>
            </a:r>
            <a:r>
              <a:rPr lang="ru-RU" dirty="0" smtClean="0"/>
              <a:t> (</a:t>
            </a:r>
            <a:r>
              <a:rPr lang="ru-RU" dirty="0" err="1" smtClean="0"/>
              <a:t>прейску-рант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нарх</a:t>
            </a:r>
            <a:r>
              <a:rPr lang="ru-RU" dirty="0" smtClean="0"/>
              <a:t>). Улар </a:t>
            </a:r>
            <a:r>
              <a:rPr lang="ru-RU" dirty="0" err="1" smtClean="0"/>
              <a:t>худудий</a:t>
            </a:r>
            <a:r>
              <a:rPr lang="ru-RU" dirty="0" smtClean="0"/>
              <a:t> прейскурант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нарх</a:t>
            </a:r>
            <a:r>
              <a:rPr lang="ru-RU" dirty="0" smtClean="0"/>
              <a:t> </a:t>
            </a:r>
            <a:r>
              <a:rPr lang="ru-RU" dirty="0" err="1" smtClean="0"/>
              <a:t>сифати-да</a:t>
            </a:r>
            <a:r>
              <a:rPr lang="ru-RU" dirty="0" smtClean="0"/>
              <a:t> </a:t>
            </a:r>
            <a:r>
              <a:rPr lang="ru-RU" dirty="0" err="1" smtClean="0"/>
              <a:t>ишлатилади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"Бюджет </a:t>
            </a:r>
            <a:r>
              <a:rPr lang="ru-RU" dirty="0" err="1" smtClean="0"/>
              <a:t>нархи</a:t>
            </a:r>
            <a:r>
              <a:rPr lang="ru-RU" dirty="0" smtClean="0"/>
              <a:t>"дан </a:t>
            </a:r>
            <a:r>
              <a:rPr lang="ru-RU" dirty="0" err="1" smtClean="0"/>
              <a:t>фарк</a:t>
            </a:r>
            <a:r>
              <a:rPr lang="ru-RU" dirty="0" smtClean="0"/>
              <a:t> </a:t>
            </a:r>
            <a:r>
              <a:rPr lang="ru-RU" dirty="0" err="1" smtClean="0"/>
              <a:t>килиши</a:t>
            </a:r>
            <a:r>
              <a:rPr lang="ru-RU" dirty="0" smtClean="0"/>
              <a:t> </a:t>
            </a:r>
            <a:r>
              <a:rPr lang="ru-RU" dirty="0" err="1" smtClean="0"/>
              <a:t>асосан</a:t>
            </a:r>
            <a:r>
              <a:rPr lang="ru-RU" dirty="0" smtClean="0"/>
              <a:t> </a:t>
            </a:r>
            <a:r>
              <a:rPr lang="ru-RU" dirty="0" err="1" smtClean="0"/>
              <a:t>мехнат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моддий</a:t>
            </a:r>
            <a:r>
              <a:rPr lang="ru-RU" dirty="0" smtClean="0"/>
              <a:t> </a:t>
            </a:r>
            <a:r>
              <a:rPr lang="ru-RU" dirty="0" err="1" smtClean="0"/>
              <a:t>меъерлар</a:t>
            </a:r>
            <a:r>
              <a:rPr lang="ru-RU" dirty="0" smtClean="0"/>
              <a:t>, </a:t>
            </a:r>
            <a:r>
              <a:rPr lang="ru-RU" dirty="0" err="1" smtClean="0"/>
              <a:t>хамда</a:t>
            </a:r>
            <a:r>
              <a:rPr lang="ru-RU" dirty="0" smtClean="0"/>
              <a:t> </a:t>
            </a:r>
            <a:r>
              <a:rPr lang="ru-RU" dirty="0" err="1" smtClean="0"/>
              <a:t>даромад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(тан </a:t>
            </a:r>
            <a:r>
              <a:rPr lang="ru-RU" dirty="0" err="1" smtClean="0"/>
              <a:t>нархдан</a:t>
            </a:r>
            <a:r>
              <a:rPr lang="ru-RU" dirty="0" smtClean="0"/>
              <a:t> 15,0%дан -30,0%гача) </a:t>
            </a:r>
            <a:r>
              <a:rPr lang="ru-RU" dirty="0" err="1" smtClean="0"/>
              <a:t>сарфланган</a:t>
            </a:r>
            <a:r>
              <a:rPr lang="ru-RU" dirty="0" smtClean="0"/>
              <a:t> </a:t>
            </a:r>
            <a:r>
              <a:rPr lang="ru-RU" dirty="0" err="1" smtClean="0"/>
              <a:t>аник</a:t>
            </a:r>
            <a:r>
              <a:rPr lang="ru-RU" dirty="0" smtClean="0"/>
              <a:t> типик </a:t>
            </a:r>
            <a:r>
              <a:rPr lang="ru-RU" dirty="0" err="1" smtClean="0"/>
              <a:t>харажатлар</a:t>
            </a:r>
            <a:r>
              <a:rPr lang="ru-RU" dirty="0" smtClean="0"/>
              <a:t> </a:t>
            </a:r>
            <a:r>
              <a:rPr lang="ru-RU" dirty="0" err="1" smtClean="0"/>
              <a:t>кушиб</a:t>
            </a:r>
            <a:r>
              <a:rPr lang="ru-RU" dirty="0" smtClean="0"/>
              <a:t> </a:t>
            </a:r>
            <a:r>
              <a:rPr lang="ru-RU" dirty="0" err="1" smtClean="0"/>
              <a:t>хисобланади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3. </a:t>
            </a:r>
            <a:r>
              <a:rPr lang="ru-RU" dirty="0" err="1" smtClean="0"/>
              <a:t>Ташкилот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корхона</a:t>
            </a:r>
            <a:r>
              <a:rPr lang="ru-RU" dirty="0" smtClean="0"/>
              <a:t> </a:t>
            </a:r>
            <a:r>
              <a:rPr lang="ru-RU" dirty="0" err="1" smtClean="0"/>
              <a:t>буюртмаси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ёндош</a:t>
            </a:r>
            <a:r>
              <a:rPr lang="ru-RU" dirty="0" smtClean="0"/>
              <a:t> </a:t>
            </a:r>
            <a:r>
              <a:rPr lang="ru-RU" dirty="0" err="1" smtClean="0"/>
              <a:t>тибий</a:t>
            </a:r>
            <a:r>
              <a:rPr lang="ru-RU" dirty="0" smtClean="0"/>
              <a:t> </a:t>
            </a:r>
            <a:r>
              <a:rPr lang="ru-RU" dirty="0" err="1" smtClean="0"/>
              <a:t>хизматнинг</a:t>
            </a:r>
            <a:r>
              <a:rPr lang="ru-RU" dirty="0" smtClean="0"/>
              <a:t> </a:t>
            </a:r>
            <a:r>
              <a:rPr lang="ru-RU" dirty="0" err="1" smtClean="0"/>
              <a:t>шартнома</a:t>
            </a:r>
            <a:r>
              <a:rPr lang="ru-RU" dirty="0" smtClean="0"/>
              <a:t> </a:t>
            </a:r>
            <a:r>
              <a:rPr lang="ru-RU" dirty="0" err="1" smtClean="0"/>
              <a:t>нархлари</a:t>
            </a:r>
            <a:r>
              <a:rPr lang="ru-RU" dirty="0" smtClean="0"/>
              <a:t>.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нархлар</a:t>
            </a:r>
            <a:r>
              <a:rPr lang="ru-RU" dirty="0" smtClean="0"/>
              <a:t> </a:t>
            </a:r>
            <a:r>
              <a:rPr lang="ru-RU" dirty="0" err="1" smtClean="0"/>
              <a:t>тугридан-тугри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муассаса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ташкилот</a:t>
            </a:r>
            <a:r>
              <a:rPr lang="ru-RU" dirty="0" smtClean="0"/>
              <a:t>- </a:t>
            </a:r>
            <a:r>
              <a:rPr lang="ru-RU" dirty="0" err="1" smtClean="0"/>
              <a:t>иш</a:t>
            </a:r>
            <a:r>
              <a:rPr lang="ru-RU" dirty="0" smtClean="0"/>
              <a:t> </a:t>
            </a:r>
            <a:r>
              <a:rPr lang="ru-RU" dirty="0" err="1" smtClean="0"/>
              <a:t>берувчи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узаро</a:t>
            </a:r>
            <a:r>
              <a:rPr lang="ru-RU" dirty="0" smtClean="0"/>
              <a:t> </a:t>
            </a:r>
            <a:r>
              <a:rPr lang="ru-RU" dirty="0" err="1" smtClean="0"/>
              <a:t>шартномалар</a:t>
            </a:r>
            <a:r>
              <a:rPr lang="ru-RU" dirty="0" smtClean="0"/>
              <a:t> </a:t>
            </a:r>
            <a:r>
              <a:rPr lang="ru-RU" dirty="0" err="1" smtClean="0"/>
              <a:t>оркали</a:t>
            </a:r>
            <a:r>
              <a:rPr lang="ru-RU" dirty="0" smtClean="0"/>
              <a:t> </a:t>
            </a:r>
            <a:r>
              <a:rPr lang="ru-RU" dirty="0" err="1" smtClean="0"/>
              <a:t>урнатилади</a:t>
            </a:r>
            <a:r>
              <a:rPr lang="ru-RU" dirty="0" smtClean="0"/>
              <a:t>. </a:t>
            </a:r>
            <a:r>
              <a:rPr lang="ru-RU" dirty="0" err="1" smtClean="0"/>
              <a:t>Бугунги</a:t>
            </a:r>
            <a:r>
              <a:rPr lang="ru-RU" dirty="0" smtClean="0"/>
              <a:t> </a:t>
            </a:r>
            <a:r>
              <a:rPr lang="ru-RU" dirty="0" err="1" smtClean="0"/>
              <a:t>кунда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муассасалар</a:t>
            </a:r>
            <a:r>
              <a:rPr lang="ru-RU" dirty="0" smtClean="0"/>
              <a:t> </a:t>
            </a:r>
            <a:r>
              <a:rPr lang="ru-RU" dirty="0" err="1" smtClean="0"/>
              <a:t>узларини</a:t>
            </a:r>
            <a:r>
              <a:rPr lang="ru-RU" dirty="0" smtClean="0"/>
              <a:t> </a:t>
            </a:r>
            <a:r>
              <a:rPr lang="ru-RU" dirty="0" err="1" smtClean="0"/>
              <a:t>янада</a:t>
            </a:r>
            <a:r>
              <a:rPr lang="ru-RU" dirty="0" smtClean="0"/>
              <a:t> </a:t>
            </a:r>
            <a:r>
              <a:rPr lang="ru-RU" dirty="0" err="1" smtClean="0"/>
              <a:t>эркинрок</a:t>
            </a:r>
            <a:r>
              <a:rPr lang="ru-RU" dirty="0" smtClean="0"/>
              <a:t> </a:t>
            </a:r>
            <a:r>
              <a:rPr lang="ru-RU" dirty="0" err="1" smtClean="0"/>
              <a:t>хис</a:t>
            </a:r>
            <a:r>
              <a:rPr lang="ru-RU" dirty="0" smtClean="0"/>
              <a:t> </a:t>
            </a:r>
            <a:r>
              <a:rPr lang="ru-RU" dirty="0" err="1" smtClean="0"/>
              <a:t>этмокдалар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4- </a:t>
            </a:r>
            <a:r>
              <a:rPr lang="ru-RU" dirty="0" err="1" smtClean="0"/>
              <a:t>Мажбурий</a:t>
            </a:r>
            <a:r>
              <a:rPr lang="ru-RU" dirty="0" smtClean="0"/>
              <a:t> </a:t>
            </a:r>
            <a:r>
              <a:rPr lang="ru-RU" dirty="0" err="1" smtClean="0"/>
              <a:t>сугурта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хизматлар</a:t>
            </a:r>
            <a:r>
              <a:rPr lang="ru-RU" dirty="0" smtClean="0"/>
              <a:t> </a:t>
            </a:r>
            <a:r>
              <a:rPr lang="ru-RU" dirty="0" err="1" smtClean="0"/>
              <a:t>тарифлари</a:t>
            </a:r>
            <a:r>
              <a:rPr lang="ru-RU" dirty="0" smtClean="0"/>
              <a:t>.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тарифлар</a:t>
            </a:r>
            <a:r>
              <a:rPr lang="ru-RU" dirty="0" smtClean="0"/>
              <a:t> </a:t>
            </a:r>
            <a:r>
              <a:rPr lang="ru-RU" dirty="0" err="1" smtClean="0"/>
              <a:t>мажбурий</a:t>
            </a:r>
            <a:r>
              <a:rPr lang="ru-RU" dirty="0" smtClean="0"/>
              <a:t> </a:t>
            </a:r>
            <a:r>
              <a:rPr lang="ru-RU" dirty="0" err="1" smtClean="0"/>
              <a:t>сугуртани</a:t>
            </a:r>
            <a:r>
              <a:rPr lang="ru-RU" dirty="0" smtClean="0"/>
              <a:t> </a:t>
            </a:r>
            <a:r>
              <a:rPr lang="ru-RU" dirty="0" err="1" smtClean="0"/>
              <a:t>ташкиллаштириш</a:t>
            </a:r>
            <a:r>
              <a:rPr lang="ru-RU" dirty="0" smtClean="0"/>
              <a:t>(МСТ) </a:t>
            </a:r>
            <a:r>
              <a:rPr lang="ru-RU" dirty="0" err="1" smtClean="0"/>
              <a:t>худудий</a:t>
            </a:r>
            <a:r>
              <a:rPr lang="ru-RU" dirty="0" smtClean="0"/>
              <a:t> </a:t>
            </a:r>
            <a:r>
              <a:rPr lang="ru-RU" dirty="0" err="1" smtClean="0"/>
              <a:t>дастурини</a:t>
            </a:r>
            <a:r>
              <a:rPr lang="ru-RU" dirty="0" smtClean="0"/>
              <a:t> </a:t>
            </a:r>
            <a:r>
              <a:rPr lang="ru-RU" dirty="0" err="1" smtClean="0"/>
              <a:t>бажаришда</a:t>
            </a:r>
            <a:r>
              <a:rPr lang="ru-RU" dirty="0" smtClean="0"/>
              <a:t>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муассасалар</a:t>
            </a:r>
            <a:r>
              <a:rPr lang="ru-RU" dirty="0" smtClean="0"/>
              <a:t> </a:t>
            </a:r>
            <a:r>
              <a:rPr lang="ru-RU" dirty="0" err="1" smtClean="0"/>
              <a:t>харажатларини</a:t>
            </a:r>
            <a:r>
              <a:rPr lang="ru-RU" dirty="0" smtClean="0"/>
              <a:t> </a:t>
            </a:r>
            <a:r>
              <a:rPr lang="ru-RU" dirty="0" err="1" smtClean="0"/>
              <a:t>коплаш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туланадиган</a:t>
            </a:r>
            <a:r>
              <a:rPr lang="ru-RU" dirty="0" smtClean="0"/>
              <a:t> пул </a:t>
            </a:r>
            <a:r>
              <a:rPr lang="ru-RU" dirty="0" err="1" smtClean="0"/>
              <a:t>маблагидир</a:t>
            </a:r>
            <a:r>
              <a:rPr lang="ru-RU" dirty="0" smtClean="0"/>
              <a:t>. Бунда хам "бюджет </a:t>
            </a:r>
            <a:r>
              <a:rPr lang="ru-RU" dirty="0" err="1" smtClean="0"/>
              <a:t>нархи</a:t>
            </a:r>
            <a:r>
              <a:rPr lang="ru-RU" dirty="0" smtClean="0"/>
              <a:t>" </a:t>
            </a:r>
            <a:r>
              <a:rPr lang="ru-RU" dirty="0" err="1" smtClean="0"/>
              <a:t>син-гари</a:t>
            </a:r>
            <a:r>
              <a:rPr lang="ru-RU" dirty="0" smtClean="0"/>
              <a:t> </a:t>
            </a:r>
            <a:r>
              <a:rPr lang="ru-RU" dirty="0" err="1" smtClean="0"/>
              <a:t>таннарх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даромад</a:t>
            </a:r>
            <a:r>
              <a:rPr lang="ru-RU" dirty="0" smtClean="0"/>
              <a:t> </a:t>
            </a:r>
            <a:r>
              <a:rPr lang="ru-RU" dirty="0" err="1" smtClean="0"/>
              <a:t>харажатлар</a:t>
            </a:r>
            <a:r>
              <a:rPr lang="ru-RU" dirty="0" smtClean="0"/>
              <a:t> </a:t>
            </a:r>
            <a:r>
              <a:rPr lang="ru-RU" dirty="0" err="1" smtClean="0"/>
              <a:t>таркибида</a:t>
            </a:r>
            <a:r>
              <a:rPr lang="ru-RU" dirty="0" smtClean="0"/>
              <a:t> </a:t>
            </a:r>
            <a:r>
              <a:rPr lang="ru-RU" dirty="0" err="1" smtClean="0"/>
              <a:t>курсатилмайди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Нарх</a:t>
            </a:r>
            <a:r>
              <a:rPr lang="ru-RU" b="1" dirty="0" smtClean="0"/>
              <a:t> </a:t>
            </a:r>
            <a:r>
              <a:rPr lang="ru-RU" b="1" dirty="0" err="1" smtClean="0"/>
              <a:t>сиёсати</a:t>
            </a:r>
            <a:r>
              <a:rPr lang="ru-RU" b="1" dirty="0" smtClean="0"/>
              <a:t> </a:t>
            </a:r>
            <a:r>
              <a:rPr lang="ru-RU" b="1" dirty="0" err="1" smtClean="0"/>
              <a:t>аникланади</a:t>
            </a:r>
            <a:r>
              <a:rPr lang="ru-RU" b="1" dirty="0" smtClean="0"/>
              <a:t>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err="1" smtClean="0"/>
              <a:t>Бизнинг</a:t>
            </a:r>
            <a:r>
              <a:rPr lang="ru-RU" sz="2400" dirty="0" smtClean="0"/>
              <a:t> </a:t>
            </a:r>
            <a:r>
              <a:rPr lang="ru-RU" sz="2400" dirty="0" err="1" smtClean="0"/>
              <a:t>ДПМмиздаги</a:t>
            </a:r>
            <a:r>
              <a:rPr lang="ru-RU" sz="2400" dirty="0" smtClean="0"/>
              <a:t> </a:t>
            </a:r>
            <a:r>
              <a:rPr lang="ru-RU" sz="2400" dirty="0" err="1" smtClean="0"/>
              <a:t>нархлар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нисбатини</a:t>
            </a:r>
            <a:r>
              <a:rPr lang="ru-RU" sz="2400" dirty="0" smtClean="0"/>
              <a:t> </a:t>
            </a:r>
            <a:r>
              <a:rPr lang="ru-RU" sz="2400" dirty="0" err="1" smtClean="0"/>
              <a:t>кайси</a:t>
            </a:r>
            <a:r>
              <a:rPr lang="ru-RU" sz="2400" dirty="0" smtClean="0"/>
              <a:t> </a:t>
            </a:r>
            <a:r>
              <a:rPr lang="ru-RU" sz="2400" dirty="0" err="1" smtClean="0"/>
              <a:t>ракобатчиларнинг</a:t>
            </a:r>
            <a:r>
              <a:rPr lang="ru-RU" sz="2400" dirty="0" smtClean="0"/>
              <a:t> </a:t>
            </a:r>
            <a:r>
              <a:rPr lang="ru-RU" sz="2400" dirty="0" err="1" smtClean="0"/>
              <a:t>нархлари</a:t>
            </a:r>
            <a:r>
              <a:rPr lang="ru-RU" sz="2400" dirty="0" smtClean="0"/>
              <a:t> </a:t>
            </a:r>
            <a:r>
              <a:rPr lang="ru-RU" sz="2400" dirty="0" err="1" smtClean="0"/>
              <a:t>билан</a:t>
            </a:r>
            <a:r>
              <a:rPr lang="ru-RU" sz="2400" dirty="0" smtClean="0"/>
              <a:t> </a:t>
            </a:r>
            <a:r>
              <a:rPr lang="ru-RU" sz="2400" dirty="0" err="1" smtClean="0"/>
              <a:t>йгунлаштиради</a:t>
            </a:r>
            <a:r>
              <a:rPr lang="ru-RU" sz="2400" dirty="0" smtClean="0"/>
              <a:t> </a:t>
            </a:r>
            <a:r>
              <a:rPr lang="ru-RU" sz="2400" dirty="0" err="1" smtClean="0"/>
              <a:t>ва</a:t>
            </a:r>
            <a:r>
              <a:rPr lang="ru-RU" sz="2400" dirty="0" smtClean="0"/>
              <a:t> </a:t>
            </a:r>
            <a:r>
              <a:rPr lang="ru-RU" sz="2400" dirty="0" err="1" smtClean="0"/>
              <a:t>уларни</a:t>
            </a:r>
            <a:r>
              <a:rPr lang="ru-RU" sz="2400" dirty="0" smtClean="0"/>
              <a:t> </a:t>
            </a:r>
            <a:r>
              <a:rPr lang="ru-RU" sz="2400" dirty="0" err="1" smtClean="0"/>
              <a:t>куллашга</a:t>
            </a:r>
            <a:r>
              <a:rPr lang="ru-RU" sz="2400" dirty="0" smtClean="0"/>
              <a:t> </a:t>
            </a:r>
            <a:r>
              <a:rPr lang="ru-RU" sz="2400" dirty="0" err="1" smtClean="0"/>
              <a:t>харакат</a:t>
            </a:r>
            <a:r>
              <a:rPr lang="ru-RU" sz="2400" dirty="0" smtClean="0"/>
              <a:t> </a:t>
            </a:r>
            <a:r>
              <a:rPr lang="ru-RU" sz="2400" dirty="0" err="1" smtClean="0"/>
              <a:t>килади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ракобатчиларнинг</a:t>
            </a:r>
            <a:r>
              <a:rPr lang="ru-RU" sz="2400" dirty="0" smtClean="0"/>
              <a:t> </a:t>
            </a:r>
            <a:r>
              <a:rPr lang="ru-RU" sz="2400" dirty="0" err="1" smtClean="0"/>
              <a:t>нархларини</a:t>
            </a:r>
            <a:r>
              <a:rPr lang="ru-RU" sz="2400" dirty="0" smtClean="0"/>
              <a:t> </a:t>
            </a:r>
            <a:r>
              <a:rPr lang="ru-RU" sz="2400" dirty="0" err="1" smtClean="0"/>
              <a:t>узгаришига</a:t>
            </a:r>
            <a:r>
              <a:rPr lang="ru-RU" sz="2400" dirty="0" smtClean="0"/>
              <a:t> ДПМ </a:t>
            </a:r>
            <a:r>
              <a:rPr lang="ru-RU" sz="2400" dirty="0" err="1" smtClean="0"/>
              <a:t>кандай</a:t>
            </a:r>
            <a:r>
              <a:rPr lang="ru-RU" sz="2400" dirty="0" smtClean="0"/>
              <a:t> реакция </a:t>
            </a:r>
            <a:r>
              <a:rPr lang="ru-RU" sz="2400" dirty="0" err="1" smtClean="0"/>
              <a:t>билдиради</a:t>
            </a:r>
            <a:r>
              <a:rPr lang="ru-RU" sz="2400" dirty="0" smtClean="0"/>
              <a:t>;</a:t>
            </a:r>
          </a:p>
          <a:p>
            <a:r>
              <a:rPr lang="ru-RU" sz="2400" dirty="0" err="1" smtClean="0"/>
              <a:t>даллоллар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билан</a:t>
            </a:r>
            <a:r>
              <a:rPr lang="ru-RU" sz="2400" dirty="0" smtClean="0"/>
              <a:t> </a:t>
            </a:r>
            <a:r>
              <a:rPr lang="ru-RU" sz="2400" dirty="0" err="1" smtClean="0"/>
              <a:t>нарх</a:t>
            </a:r>
            <a:r>
              <a:rPr lang="ru-RU" sz="2400" dirty="0" smtClean="0"/>
              <a:t> </a:t>
            </a:r>
            <a:r>
              <a:rPr lang="ru-RU" sz="2400" dirty="0" err="1" smtClean="0"/>
              <a:t>куйиш</a:t>
            </a:r>
            <a:r>
              <a:rPr lang="ru-RU" sz="2400" dirty="0" smtClean="0"/>
              <a:t> </a:t>
            </a:r>
            <a:r>
              <a:rPr lang="ru-RU" sz="2400" dirty="0" err="1" smtClean="0"/>
              <a:t>жихатлари</a:t>
            </a:r>
            <a:r>
              <a:rPr lang="ru-RU" sz="2400" dirty="0" smtClean="0"/>
              <a:t> </a:t>
            </a:r>
            <a:r>
              <a:rPr lang="ru-RU" sz="2400" dirty="0" err="1" smtClean="0"/>
              <a:t>буйича</a:t>
            </a:r>
            <a:r>
              <a:rPr lang="ru-RU" sz="2400" dirty="0" smtClean="0"/>
              <a:t> </a:t>
            </a:r>
            <a:r>
              <a:rPr lang="ru-RU" sz="2400" dirty="0" err="1" smtClean="0"/>
              <a:t>муносабатлар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кай</a:t>
            </a:r>
            <a:r>
              <a:rPr lang="ru-RU" sz="2400" dirty="0" smtClean="0"/>
              <a:t> </a:t>
            </a:r>
            <a:r>
              <a:rPr lang="ru-RU" sz="2400" dirty="0" err="1" smtClean="0"/>
              <a:t>тарзда</a:t>
            </a:r>
            <a:r>
              <a:rPr lang="ru-RU" sz="2400" dirty="0" smtClean="0"/>
              <a:t> </a:t>
            </a:r>
            <a:r>
              <a:rPr lang="ru-RU" sz="2400" dirty="0" err="1" smtClean="0"/>
              <a:t>урнатилади</a:t>
            </a:r>
            <a:r>
              <a:rPr lang="ru-RU" sz="2400" dirty="0" smtClean="0"/>
              <a:t>;</a:t>
            </a:r>
          </a:p>
          <a:p>
            <a:r>
              <a:rPr lang="ru-RU" sz="2400" dirty="0" err="1" smtClean="0"/>
              <a:t>хизмат</a:t>
            </a:r>
            <a:r>
              <a:rPr lang="ru-RU" sz="2400" dirty="0" smtClean="0"/>
              <a:t>(товар)ни   </a:t>
            </a:r>
            <a:r>
              <a:rPr lang="ru-RU" sz="2400" dirty="0" err="1" smtClean="0"/>
              <a:t>сотилишнинг</a:t>
            </a:r>
            <a:r>
              <a:rPr lang="ru-RU" sz="2400" dirty="0" smtClean="0"/>
              <a:t> </a:t>
            </a:r>
            <a:r>
              <a:rPr lang="ru-RU" sz="2400" dirty="0" err="1" smtClean="0"/>
              <a:t>рагбатлантирилишида</a:t>
            </a:r>
            <a:r>
              <a:rPr lang="ru-RU" sz="2400" dirty="0" smtClean="0"/>
              <a:t>  </a:t>
            </a:r>
            <a:r>
              <a:rPr lang="ru-RU" sz="2400" dirty="0" err="1" smtClean="0"/>
              <a:t>нарх</a:t>
            </a:r>
            <a:r>
              <a:rPr lang="ru-RU" sz="2400" dirty="0" smtClean="0"/>
              <a:t> канака урин </a:t>
            </a:r>
            <a:r>
              <a:rPr lang="ru-RU" sz="2400" dirty="0" err="1" smtClean="0"/>
              <a:t>тутади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Нарх</a:t>
            </a:r>
            <a:r>
              <a:rPr lang="ru-RU" b="1" dirty="0" smtClean="0"/>
              <a:t> </a:t>
            </a:r>
            <a:r>
              <a:rPr lang="ru-RU" b="1" dirty="0" err="1" smtClean="0"/>
              <a:t>белгилаш</a:t>
            </a:r>
            <a:r>
              <a:rPr lang="ru-RU" b="1" dirty="0" smtClean="0"/>
              <a:t> </a:t>
            </a:r>
            <a:r>
              <a:rPr lang="ru-RU" b="1" dirty="0" err="1" smtClean="0"/>
              <a:t>боскичлари</a:t>
            </a:r>
            <a:r>
              <a:rPr lang="ru-RU" b="1" dirty="0" smtClean="0"/>
              <a:t>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1 - </a:t>
            </a:r>
            <a:r>
              <a:rPr lang="ru-RU" dirty="0" err="1" smtClean="0"/>
              <a:t>боскич</a:t>
            </a:r>
            <a:r>
              <a:rPr lang="ru-RU" dirty="0" smtClean="0"/>
              <a:t> - </a:t>
            </a:r>
            <a:r>
              <a:rPr lang="ru-RU" dirty="0" err="1" smtClean="0"/>
              <a:t>нарх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 </a:t>
            </a:r>
            <a:r>
              <a:rPr lang="ru-RU" dirty="0" err="1" smtClean="0"/>
              <a:t>вазифасини</a:t>
            </a:r>
            <a:r>
              <a:rPr lang="ru-RU" dirty="0" smtClean="0"/>
              <a:t> </a:t>
            </a:r>
            <a:r>
              <a:rPr lang="ru-RU" dirty="0" err="1" smtClean="0"/>
              <a:t>куйиш</a:t>
            </a:r>
            <a:r>
              <a:rPr lang="ru-RU" dirty="0" smtClean="0"/>
              <a:t> (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 </a:t>
            </a:r>
            <a:r>
              <a:rPr lang="ru-RU" dirty="0" err="1" smtClean="0"/>
              <a:t>танлови</a:t>
            </a:r>
            <a:r>
              <a:rPr lang="ru-RU" dirty="0" smtClean="0"/>
              <a:t> - </a:t>
            </a:r>
            <a:r>
              <a:rPr lang="ru-RU" dirty="0" err="1" smtClean="0"/>
              <a:t>бозорда</a:t>
            </a:r>
            <a:r>
              <a:rPr lang="ru-RU" dirty="0" smtClean="0"/>
              <a:t> </a:t>
            </a:r>
            <a:r>
              <a:rPr lang="ru-RU" dirty="0" err="1" smtClean="0"/>
              <a:t>хизматингизни</a:t>
            </a:r>
            <a:r>
              <a:rPr lang="ru-RU" dirty="0" smtClean="0"/>
              <a:t> </a:t>
            </a:r>
            <a:r>
              <a:rPr lang="ru-RU" dirty="0" err="1" smtClean="0"/>
              <a:t>тутган</a:t>
            </a:r>
            <a:r>
              <a:rPr lang="ru-RU" dirty="0" smtClean="0"/>
              <a:t> </a:t>
            </a:r>
            <a:r>
              <a:rPr lang="ru-RU" dirty="0" err="1" smtClean="0"/>
              <a:t>урни</a:t>
            </a:r>
            <a:r>
              <a:rPr lang="ru-RU" dirty="0" smtClean="0"/>
              <a:t>, </a:t>
            </a:r>
            <a:r>
              <a:rPr lang="ru-RU" dirty="0" err="1" smtClean="0"/>
              <a:t>кундалик</a:t>
            </a:r>
            <a:r>
              <a:rPr lang="ru-RU" dirty="0" smtClean="0"/>
              <a:t> 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холатини</a:t>
            </a:r>
            <a:r>
              <a:rPr lang="ru-RU" dirty="0" smtClean="0"/>
              <a:t> </a:t>
            </a:r>
            <a:r>
              <a:rPr lang="ru-RU" dirty="0" err="1" smtClean="0"/>
              <a:t>хисобга</a:t>
            </a:r>
            <a:r>
              <a:rPr lang="ru-RU" dirty="0" smtClean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муассасанинг</a:t>
            </a:r>
            <a:r>
              <a:rPr lang="ru-RU" dirty="0" smtClean="0"/>
              <a:t> узок </a:t>
            </a:r>
            <a:r>
              <a:rPr lang="ru-RU" dirty="0" err="1" smtClean="0"/>
              <a:t>муддатли</a:t>
            </a:r>
            <a:r>
              <a:rPr lang="ru-RU" dirty="0" smtClean="0"/>
              <a:t> </a:t>
            </a:r>
            <a:r>
              <a:rPr lang="ru-RU" dirty="0" err="1" smtClean="0"/>
              <a:t>максадларига</a:t>
            </a:r>
            <a:r>
              <a:rPr lang="ru-RU" dirty="0" smtClean="0"/>
              <a:t> </a:t>
            </a:r>
            <a:r>
              <a:rPr lang="ru-RU" dirty="0" err="1" smtClean="0"/>
              <a:t>боглик</a:t>
            </a:r>
            <a:r>
              <a:rPr lang="ru-RU" dirty="0" smtClean="0"/>
              <a:t>).</a:t>
            </a:r>
          </a:p>
          <a:p>
            <a:r>
              <a:rPr lang="ru-RU" dirty="0" smtClean="0"/>
              <a:t>2- </a:t>
            </a:r>
            <a:r>
              <a:rPr lang="ru-RU" dirty="0" err="1" smtClean="0"/>
              <a:t>боскич</a:t>
            </a:r>
            <a:r>
              <a:rPr lang="ru-RU" dirty="0" smtClean="0"/>
              <a:t> - </a:t>
            </a:r>
            <a:r>
              <a:rPr lang="ru-RU" dirty="0" err="1" smtClean="0"/>
              <a:t>талабнинг</a:t>
            </a:r>
            <a:r>
              <a:rPr lang="ru-RU" dirty="0" smtClean="0"/>
              <a:t> потенциал </a:t>
            </a:r>
            <a:r>
              <a:rPr lang="ru-RU" dirty="0" err="1" smtClean="0"/>
              <a:t>размерларини</a:t>
            </a:r>
            <a:r>
              <a:rPr lang="ru-RU" dirty="0" smtClean="0"/>
              <a:t> </a:t>
            </a:r>
            <a:r>
              <a:rPr lang="ru-RU" dirty="0" err="1" smtClean="0"/>
              <a:t>аниклаш</a:t>
            </a:r>
            <a:r>
              <a:rPr lang="ru-RU" dirty="0" smtClean="0"/>
              <a:t> (</a:t>
            </a:r>
            <a:r>
              <a:rPr lang="ru-RU" dirty="0" err="1" smtClean="0"/>
              <a:t>булажак</a:t>
            </a:r>
            <a:r>
              <a:rPr lang="ru-RU" dirty="0" smtClean="0"/>
              <a:t> </a:t>
            </a:r>
            <a:r>
              <a:rPr lang="ru-RU" dirty="0" err="1" smtClean="0"/>
              <a:t>нархнинг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баланд </a:t>
            </a:r>
            <a:r>
              <a:rPr lang="ru-RU" dirty="0" err="1" smtClean="0"/>
              <a:t>бахосини</a:t>
            </a:r>
            <a:r>
              <a:rPr lang="ru-RU" dirty="0" smtClean="0"/>
              <a:t> </a:t>
            </a:r>
            <a:r>
              <a:rPr lang="ru-RU" dirty="0" err="1" smtClean="0"/>
              <a:t>куриш</a:t>
            </a:r>
            <a:r>
              <a:rPr lang="ru-RU" dirty="0" smtClean="0"/>
              <a:t>, </a:t>
            </a:r>
            <a:r>
              <a:rPr lang="ru-RU" dirty="0" err="1" smtClean="0"/>
              <a:t>кайсики</a:t>
            </a:r>
            <a:r>
              <a:rPr lang="ru-RU" dirty="0" smtClean="0"/>
              <a:t> бунда </a:t>
            </a:r>
            <a:r>
              <a:rPr lang="ru-RU" dirty="0" err="1" smtClean="0"/>
              <a:t>сотув</a:t>
            </a:r>
            <a:r>
              <a:rPr lang="ru-RU" dirty="0" smtClean="0"/>
              <a:t> </a:t>
            </a:r>
            <a:r>
              <a:rPr lang="ru-RU" dirty="0" err="1" smtClean="0"/>
              <a:t>масаласи</a:t>
            </a:r>
            <a:r>
              <a:rPr lang="ru-RU" dirty="0" smtClean="0"/>
              <a:t> </a:t>
            </a:r>
            <a:r>
              <a:rPr lang="ru-RU" dirty="0" err="1" smtClean="0"/>
              <a:t>муаммо</a:t>
            </a:r>
            <a:r>
              <a:rPr lang="ru-RU" dirty="0" smtClean="0"/>
              <a:t> </a:t>
            </a:r>
            <a:r>
              <a:rPr lang="ru-RU" dirty="0" err="1" smtClean="0"/>
              <a:t>булиб</a:t>
            </a:r>
            <a:r>
              <a:rPr lang="ru-RU" dirty="0" smtClean="0"/>
              <a:t> </a:t>
            </a:r>
            <a:r>
              <a:rPr lang="ru-RU" dirty="0" err="1" smtClean="0"/>
              <a:t>колади</a:t>
            </a:r>
            <a:r>
              <a:rPr lang="ru-RU" dirty="0" smtClean="0"/>
              <a:t>).</a:t>
            </a:r>
          </a:p>
          <a:p>
            <a:r>
              <a:rPr lang="ru-RU" dirty="0" smtClean="0"/>
              <a:t>3-боскич - </a:t>
            </a:r>
            <a:r>
              <a:rPr lang="ru-RU" dirty="0" err="1" smtClean="0"/>
              <a:t>чикимни</a:t>
            </a:r>
            <a:r>
              <a:rPr lang="ru-RU" dirty="0" smtClean="0"/>
              <a:t> </a:t>
            </a:r>
            <a:r>
              <a:rPr lang="ru-RU" dirty="0" err="1" smtClean="0"/>
              <a:t>бахолаш</a:t>
            </a:r>
            <a:r>
              <a:rPr lang="ru-RU" dirty="0" smtClean="0"/>
              <a:t> (</a:t>
            </a:r>
            <a:r>
              <a:rPr lang="ru-RU" dirty="0" err="1" smtClean="0"/>
              <a:t>уларнинг</a:t>
            </a:r>
            <a:r>
              <a:rPr lang="ru-RU" dirty="0" smtClean="0"/>
              <a:t> </a:t>
            </a:r>
            <a:r>
              <a:rPr lang="ru-RU" dirty="0" err="1" smtClean="0"/>
              <a:t>жамланма</a:t>
            </a:r>
            <a:r>
              <a:rPr lang="ru-RU" dirty="0" smtClean="0"/>
              <a:t> </a:t>
            </a:r>
            <a:r>
              <a:rPr lang="ru-RU" dirty="0" err="1" smtClean="0"/>
              <a:t>микдорига</a:t>
            </a:r>
            <a:r>
              <a:rPr lang="ru-RU" dirty="0" smtClean="0"/>
              <a:t> </a:t>
            </a:r>
            <a:r>
              <a:rPr lang="ru-RU" dirty="0" err="1" smtClean="0"/>
              <a:t>караб</a:t>
            </a:r>
            <a:r>
              <a:rPr lang="ru-RU" dirty="0" smtClean="0"/>
              <a:t> паст </a:t>
            </a:r>
            <a:r>
              <a:rPr lang="ru-RU" dirty="0" err="1" smtClean="0"/>
              <a:t>нарх</a:t>
            </a:r>
            <a:r>
              <a:rPr lang="ru-RU" dirty="0" smtClean="0"/>
              <a:t> </a:t>
            </a:r>
            <a:r>
              <a:rPr lang="ru-RU" dirty="0" err="1" smtClean="0"/>
              <a:t>хисобланади</a:t>
            </a:r>
            <a:r>
              <a:rPr lang="ru-RU" dirty="0" smtClean="0"/>
              <a:t>,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нархдан</a:t>
            </a:r>
            <a:r>
              <a:rPr lang="ru-RU" dirty="0" smtClean="0"/>
              <a:t> </a:t>
            </a:r>
            <a:r>
              <a:rPr lang="ru-RU" dirty="0" err="1" smtClean="0"/>
              <a:t>яна</a:t>
            </a:r>
            <a:r>
              <a:rPr lang="ru-RU" dirty="0" smtClean="0"/>
              <a:t> </a:t>
            </a:r>
            <a:r>
              <a:rPr lang="ru-RU" dirty="0" err="1" smtClean="0"/>
              <a:t>паст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чикаришни</a:t>
            </a:r>
            <a:r>
              <a:rPr lang="ru-RU" dirty="0" smtClean="0"/>
              <a:t> </a:t>
            </a:r>
            <a:r>
              <a:rPr lang="ru-RU" dirty="0" err="1" smtClean="0"/>
              <a:t>инкирозга</a:t>
            </a:r>
            <a:r>
              <a:rPr lang="ru-RU" dirty="0" smtClean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келади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4-боскич - </a:t>
            </a:r>
            <a:r>
              <a:rPr lang="ru-RU" dirty="0" err="1" smtClean="0"/>
              <a:t>ракобатчиларнинг</a:t>
            </a:r>
            <a:r>
              <a:rPr lang="ru-RU" dirty="0" smtClean="0"/>
              <a:t> товар(</a:t>
            </a:r>
            <a:r>
              <a:rPr lang="ru-RU" dirty="0" err="1" smtClean="0"/>
              <a:t>хизмат</a:t>
            </a:r>
            <a:r>
              <a:rPr lang="ru-RU" dirty="0" smtClean="0"/>
              <a:t>)лари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нархларини</a:t>
            </a:r>
            <a:r>
              <a:rPr lang="ru-RU" dirty="0" smtClean="0"/>
              <a:t> </a:t>
            </a:r>
            <a:r>
              <a:rPr lang="ru-RU" dirty="0" err="1" smtClean="0"/>
              <a:t>тахлил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(</a:t>
            </a:r>
            <a:r>
              <a:rPr lang="ru-RU" dirty="0" err="1" smtClean="0"/>
              <a:t>нарх</a:t>
            </a:r>
            <a:r>
              <a:rPr lang="ru-RU" dirty="0" smtClean="0"/>
              <a:t> </a:t>
            </a:r>
            <a:r>
              <a:rPr lang="ru-RU" dirty="0" err="1" smtClean="0"/>
              <a:t>диапазонини</a:t>
            </a:r>
            <a:r>
              <a:rPr lang="ru-RU" dirty="0" smtClean="0"/>
              <a:t> </a:t>
            </a:r>
            <a:r>
              <a:rPr lang="ru-RU" dirty="0" err="1" smtClean="0"/>
              <a:t>бозордаги</a:t>
            </a:r>
            <a:r>
              <a:rPr lang="ru-RU" dirty="0" smtClean="0"/>
              <a:t> реал </a:t>
            </a:r>
            <a:r>
              <a:rPr lang="ru-RU" dirty="0" err="1" smtClean="0"/>
              <a:t>холатда</a:t>
            </a:r>
            <a:r>
              <a:rPr lang="ru-RU" dirty="0" smtClean="0"/>
              <a:t> </a:t>
            </a:r>
            <a:r>
              <a:rPr lang="ru-RU" dirty="0" err="1" smtClean="0"/>
              <a:t>караб</a:t>
            </a:r>
            <a:r>
              <a:rPr lang="ru-RU" dirty="0" smtClean="0"/>
              <a:t> </a:t>
            </a:r>
            <a:r>
              <a:rPr lang="ru-RU" dirty="0" err="1" smtClean="0"/>
              <a:t>урганиш</a:t>
            </a:r>
            <a:r>
              <a:rPr lang="ru-RU" dirty="0" smtClean="0"/>
              <a:t>).</a:t>
            </a:r>
          </a:p>
          <a:p>
            <a:r>
              <a:rPr lang="ru-RU" dirty="0" smtClean="0"/>
              <a:t>5-боскич - </a:t>
            </a:r>
            <a:r>
              <a:rPr lang="ru-RU" dirty="0" err="1" smtClean="0"/>
              <a:t>нарх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 </a:t>
            </a:r>
            <a:r>
              <a:rPr lang="ru-RU" dirty="0" err="1" smtClean="0"/>
              <a:t>усулларини</a:t>
            </a:r>
            <a:r>
              <a:rPr lang="ru-RU" dirty="0" smtClean="0"/>
              <a:t> </a:t>
            </a:r>
            <a:r>
              <a:rPr lang="ru-RU" dirty="0" err="1" smtClean="0"/>
              <a:t>танлаш</a:t>
            </a:r>
            <a:r>
              <a:rPr lang="ru-RU" dirty="0" smtClean="0"/>
              <a:t>:  </a:t>
            </a:r>
          </a:p>
          <a:p>
            <a:r>
              <a:rPr lang="ru-RU" dirty="0" smtClean="0"/>
              <a:t>  - </a:t>
            </a:r>
            <a:r>
              <a:rPr lang="ru-RU" dirty="0" err="1" smtClean="0"/>
              <a:t>уртача</a:t>
            </a:r>
            <a:r>
              <a:rPr lang="ru-RU" dirty="0" smtClean="0"/>
              <a:t> </a:t>
            </a:r>
            <a:r>
              <a:rPr lang="ru-RU" dirty="0" err="1" smtClean="0"/>
              <a:t>чиким</a:t>
            </a:r>
            <a:r>
              <a:rPr lang="ru-RU" dirty="0" smtClean="0"/>
              <a:t> </a:t>
            </a:r>
            <a:r>
              <a:rPr lang="ru-RU" dirty="0" err="1" smtClean="0"/>
              <a:t>кушимча</a:t>
            </a:r>
            <a:r>
              <a:rPr lang="ru-RU" dirty="0" smtClean="0"/>
              <a:t> </a:t>
            </a:r>
            <a:r>
              <a:rPr lang="ru-RU" dirty="0" err="1" smtClean="0"/>
              <a:t>даромад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инкирозга</a:t>
            </a:r>
            <a:r>
              <a:rPr lang="ru-RU" dirty="0" smtClean="0"/>
              <a:t> </a:t>
            </a:r>
            <a:r>
              <a:rPr lang="ru-RU" dirty="0" err="1" smtClean="0"/>
              <a:t>учрамасликни</a:t>
            </a:r>
            <a:r>
              <a:rPr lang="ru-RU" dirty="0" smtClean="0"/>
              <a:t> </a:t>
            </a:r>
            <a:r>
              <a:rPr lang="ru-RU" dirty="0" err="1" smtClean="0"/>
              <a:t>тахлили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 err="1" smtClean="0"/>
              <a:t>максадли</a:t>
            </a:r>
            <a:r>
              <a:rPr lang="ru-RU" dirty="0" smtClean="0"/>
              <a:t> </a:t>
            </a:r>
            <a:r>
              <a:rPr lang="ru-RU" dirty="0" err="1" smtClean="0"/>
              <a:t>даромадни</a:t>
            </a:r>
            <a:r>
              <a:rPr lang="ru-RU" dirty="0" smtClean="0"/>
              <a:t> </a:t>
            </a:r>
            <a:r>
              <a:rPr lang="ru-RU" dirty="0" err="1" smtClean="0"/>
              <a:t>таъминлаш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 - </a:t>
            </a:r>
            <a:r>
              <a:rPr lang="ru-RU" dirty="0" err="1" smtClean="0"/>
              <a:t>хизмат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товарга</a:t>
            </a:r>
            <a:r>
              <a:rPr lang="ru-RU" dirty="0" smtClean="0"/>
              <a:t> </a:t>
            </a:r>
            <a:r>
              <a:rPr lang="ru-RU" dirty="0" err="1" smtClean="0"/>
              <a:t>сезилувчан</a:t>
            </a:r>
            <a:r>
              <a:rPr lang="ru-RU" dirty="0" smtClean="0"/>
              <a:t> 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куйиш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кундалик</a:t>
            </a:r>
            <a:r>
              <a:rPr lang="ru-RU" dirty="0" smtClean="0"/>
              <a:t> </a:t>
            </a:r>
            <a:r>
              <a:rPr lang="ru-RU" dirty="0" err="1" smtClean="0"/>
              <a:t>нархлар</a:t>
            </a:r>
            <a:r>
              <a:rPr lang="ru-RU" dirty="0" smtClean="0"/>
              <a:t> </a:t>
            </a:r>
            <a:r>
              <a:rPr lang="ru-RU" dirty="0" err="1" smtClean="0"/>
              <a:t>даражасига</a:t>
            </a:r>
            <a:r>
              <a:rPr lang="ru-RU" dirty="0" smtClean="0"/>
              <a:t> </a:t>
            </a:r>
            <a:r>
              <a:rPr lang="ru-RU" dirty="0" err="1" smtClean="0"/>
              <a:t>караб</a:t>
            </a:r>
            <a:r>
              <a:rPr lang="ru-RU" dirty="0" smtClean="0"/>
              <a:t> 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cap="small" dirty="0" smtClean="0"/>
              <a:t> </a:t>
            </a:r>
            <a:r>
              <a:rPr lang="ru-RU" dirty="0" smtClean="0"/>
              <a:t>- </a:t>
            </a:r>
            <a:r>
              <a:rPr lang="ru-RU" dirty="0" err="1" smtClean="0"/>
              <a:t>ёпик</a:t>
            </a:r>
            <a:r>
              <a:rPr lang="ru-RU" dirty="0" smtClean="0"/>
              <a:t> </a:t>
            </a:r>
            <a:r>
              <a:rPr lang="ru-RU" dirty="0" err="1" smtClean="0"/>
              <a:t>савдода</a:t>
            </a:r>
            <a:r>
              <a:rPr lang="ru-RU" dirty="0" smtClean="0"/>
              <a:t> 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 - </a:t>
            </a:r>
            <a:r>
              <a:rPr lang="ru-RU" dirty="0" err="1" smtClean="0"/>
              <a:t>охирги</a:t>
            </a:r>
            <a:r>
              <a:rPr lang="ru-RU" dirty="0" smtClean="0"/>
              <a:t> </a:t>
            </a:r>
            <a:r>
              <a:rPr lang="ru-RU" dirty="0" err="1" smtClean="0"/>
              <a:t>нархни</a:t>
            </a:r>
            <a:r>
              <a:rPr lang="ru-RU" dirty="0" smtClean="0"/>
              <a:t> </a:t>
            </a:r>
            <a:r>
              <a:rPr lang="ru-RU" dirty="0" err="1" smtClean="0"/>
              <a:t>истемолчи</a:t>
            </a:r>
            <a:r>
              <a:rPr lang="ru-RU" dirty="0" smtClean="0"/>
              <a:t>, дистрибьютор, </a:t>
            </a:r>
            <a:r>
              <a:rPr lang="ru-RU" dirty="0" err="1" smtClean="0"/>
              <a:t>диллер</a:t>
            </a:r>
            <a:r>
              <a:rPr lang="ru-RU" dirty="0" smtClean="0"/>
              <a:t>, </a:t>
            </a:r>
            <a:r>
              <a:rPr lang="ru-RU" dirty="0" err="1" smtClean="0"/>
              <a:t>муассаса</a:t>
            </a:r>
            <a:r>
              <a:rPr lang="ru-RU" dirty="0" smtClean="0"/>
              <a:t> </a:t>
            </a:r>
            <a:r>
              <a:rPr lang="ru-RU" dirty="0" err="1" smtClean="0"/>
              <a:t>ходимлари</a:t>
            </a:r>
            <a:r>
              <a:rPr lang="ru-RU" dirty="0" smtClean="0"/>
              <a:t>, </a:t>
            </a:r>
            <a:r>
              <a:rPr lang="ru-RU" dirty="0" err="1" smtClean="0"/>
              <a:t>ракоботчилар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давлат</a:t>
            </a:r>
            <a:r>
              <a:rPr lang="ru-RU" dirty="0" smtClean="0"/>
              <a:t> </a:t>
            </a:r>
            <a:r>
              <a:rPr lang="ru-RU" dirty="0" err="1" smtClean="0"/>
              <a:t>ташкилотларининг</a:t>
            </a:r>
            <a:r>
              <a:rPr lang="ru-RU" dirty="0" smtClean="0"/>
              <a:t> </a:t>
            </a:r>
            <a:r>
              <a:rPr lang="ru-RU" dirty="0" err="1" smtClean="0"/>
              <a:t>рухиятини</a:t>
            </a:r>
            <a:r>
              <a:rPr lang="ru-RU" dirty="0" smtClean="0"/>
              <a:t> </a:t>
            </a:r>
            <a:r>
              <a:rPr lang="ru-RU" dirty="0" err="1" smtClean="0"/>
              <a:t>хисобга</a:t>
            </a:r>
            <a:r>
              <a:rPr lang="ru-RU" dirty="0" smtClean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Тиббиёт</a:t>
            </a:r>
            <a:r>
              <a:rPr lang="ru-RU" dirty="0" smtClean="0"/>
              <a:t> </a:t>
            </a:r>
            <a:r>
              <a:rPr lang="ru-RU" dirty="0" err="1" smtClean="0"/>
              <a:t>муассасасининг</a:t>
            </a:r>
            <a:r>
              <a:rPr lang="ru-RU" dirty="0" smtClean="0"/>
              <a:t> реклама </a:t>
            </a:r>
            <a:r>
              <a:rPr lang="ru-RU" dirty="0" err="1" smtClean="0"/>
              <a:t>бериш</a:t>
            </a:r>
            <a:r>
              <a:rPr lang="ru-RU" dirty="0" smtClean="0"/>
              <a:t> </a:t>
            </a:r>
            <a:r>
              <a:rPr lang="ru-RU" dirty="0" err="1" smtClean="0"/>
              <a:t>режасининг</a:t>
            </a:r>
            <a:r>
              <a:rPr lang="ru-RU" dirty="0" smtClean="0"/>
              <a:t> </a:t>
            </a:r>
            <a:r>
              <a:rPr lang="ru-RU" dirty="0" err="1" smtClean="0"/>
              <a:t>боскичлари</a:t>
            </a:r>
            <a:r>
              <a:rPr lang="ru-RU" dirty="0" smtClean="0"/>
              <a:t>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dirty="0" err="1" smtClean="0"/>
              <a:t>рекламанинг</a:t>
            </a:r>
            <a:r>
              <a:rPr lang="ru-RU" dirty="0" smtClean="0"/>
              <a:t> </a:t>
            </a:r>
            <a:r>
              <a:rPr lang="ru-RU" dirty="0" err="1" smtClean="0"/>
              <a:t>максади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вазифаларини</a:t>
            </a:r>
            <a:r>
              <a:rPr lang="ru-RU" dirty="0" smtClean="0"/>
              <a:t> </a:t>
            </a:r>
            <a:r>
              <a:rPr lang="ru-RU" dirty="0" err="1" smtClean="0"/>
              <a:t>белгилаш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жавобгар</a:t>
            </a:r>
            <a:r>
              <a:rPr lang="ru-RU" dirty="0" smtClean="0"/>
              <a:t> </a:t>
            </a:r>
            <a:r>
              <a:rPr lang="ru-RU" dirty="0" err="1" smtClean="0"/>
              <a:t>шахсни</a:t>
            </a:r>
            <a:r>
              <a:rPr lang="ru-RU" dirty="0" smtClean="0"/>
              <a:t> </a:t>
            </a:r>
            <a:r>
              <a:rPr lang="ru-RU" dirty="0" err="1" smtClean="0"/>
              <a:t>танлаш</a:t>
            </a:r>
            <a:r>
              <a:rPr lang="ru-RU" dirty="0" smtClean="0"/>
              <a:t>(</a:t>
            </a:r>
            <a:r>
              <a:rPr lang="ru-RU" dirty="0" err="1" smtClean="0"/>
              <a:t>ким</a:t>
            </a:r>
            <a:r>
              <a:rPr lang="ru-RU" dirty="0" smtClean="0"/>
              <a:t> реклама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жавоб</a:t>
            </a:r>
            <a:r>
              <a:rPr lang="ru-RU" dirty="0" smtClean="0"/>
              <a:t> </a:t>
            </a:r>
            <a:r>
              <a:rPr lang="ru-RU" dirty="0" err="1" smtClean="0"/>
              <a:t>беришини</a:t>
            </a:r>
            <a:r>
              <a:rPr lang="ru-RU" dirty="0" smtClean="0"/>
              <a:t> </a:t>
            </a:r>
            <a:r>
              <a:rPr lang="ru-RU" dirty="0" err="1" smtClean="0"/>
              <a:t>аниклаш</a:t>
            </a:r>
            <a:r>
              <a:rPr lang="ru-RU" dirty="0" smtClean="0"/>
              <a:t>: </a:t>
            </a:r>
            <a:r>
              <a:rPr lang="ru-RU" dirty="0" err="1" smtClean="0"/>
              <a:t>хусусий</a:t>
            </a:r>
            <a:r>
              <a:rPr lang="ru-RU" dirty="0" smtClean="0"/>
              <a:t> </a:t>
            </a:r>
            <a:r>
              <a:rPr lang="ru-RU" dirty="0" err="1" smtClean="0"/>
              <a:t>реклама</a:t>
            </a:r>
            <a:r>
              <a:rPr lang="ru-RU" dirty="0" smtClean="0"/>
              <a:t> </a:t>
            </a:r>
            <a:r>
              <a:rPr lang="ru-RU" dirty="0" err="1" smtClean="0"/>
              <a:t>хизмати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ташки реклама </a:t>
            </a:r>
            <a:r>
              <a:rPr lang="ru-RU" dirty="0" err="1" smtClean="0"/>
              <a:t>агентлиги</a:t>
            </a:r>
            <a:r>
              <a:rPr lang="ru-RU" dirty="0" smtClean="0"/>
              <a:t>);</a:t>
            </a:r>
          </a:p>
          <a:p>
            <a:pPr lvl="0"/>
            <a:r>
              <a:rPr lang="ru-RU" dirty="0" smtClean="0"/>
              <a:t>ТВ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радиода</a:t>
            </a:r>
            <a:r>
              <a:rPr lang="ru-RU" dirty="0" smtClean="0"/>
              <a:t> реклама </a:t>
            </a:r>
            <a:r>
              <a:rPr lang="ru-RU" dirty="0" err="1" smtClean="0"/>
              <a:t>бериш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каналларни</a:t>
            </a:r>
            <a:r>
              <a:rPr lang="ru-RU" dirty="0" smtClean="0"/>
              <a:t> </a:t>
            </a:r>
            <a:r>
              <a:rPr lang="ru-RU" dirty="0" err="1" smtClean="0"/>
              <a:t>танлаш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мурожаат</a:t>
            </a:r>
            <a:r>
              <a:rPr lang="ru-RU" dirty="0" smtClean="0"/>
              <a:t> </a:t>
            </a:r>
            <a:r>
              <a:rPr lang="ru-RU" dirty="0" err="1" smtClean="0"/>
              <a:t>рекламасини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чикиш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реклама </a:t>
            </a:r>
            <a:r>
              <a:rPr lang="ru-RU" dirty="0" err="1" smtClean="0"/>
              <a:t>килиш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кетадиган</a:t>
            </a:r>
            <a:r>
              <a:rPr lang="ru-RU" dirty="0" smtClean="0"/>
              <a:t> </a:t>
            </a:r>
            <a:r>
              <a:rPr lang="ru-RU" dirty="0" err="1" smtClean="0"/>
              <a:t>сарф-харажатлар</a:t>
            </a:r>
            <a:r>
              <a:rPr lang="ru-RU" dirty="0" smtClean="0"/>
              <a:t> </a:t>
            </a:r>
            <a:r>
              <a:rPr lang="ru-RU" dirty="0" err="1" smtClean="0"/>
              <a:t>хажмини</a:t>
            </a:r>
            <a:r>
              <a:rPr lang="ru-RU" dirty="0" smtClean="0"/>
              <a:t> </a:t>
            </a:r>
            <a:r>
              <a:rPr lang="ru-RU" dirty="0" err="1" smtClean="0"/>
              <a:t>хисоблаш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рекламани</a:t>
            </a:r>
            <a:r>
              <a:rPr lang="ru-RU" dirty="0" smtClean="0"/>
              <a:t> </a:t>
            </a:r>
            <a:r>
              <a:rPr lang="ru-RU" dirty="0" err="1" smtClean="0"/>
              <a:t>берилиш</a:t>
            </a:r>
            <a:r>
              <a:rPr lang="ru-RU" dirty="0" smtClean="0"/>
              <a:t> </a:t>
            </a:r>
            <a:r>
              <a:rPr lang="ru-RU" dirty="0" err="1" smtClean="0"/>
              <a:t>вактинии</a:t>
            </a:r>
            <a:r>
              <a:rPr lang="ru-RU" dirty="0" smtClean="0"/>
              <a:t> </a:t>
            </a:r>
            <a:r>
              <a:rPr lang="ru-RU" dirty="0" err="1" smtClean="0"/>
              <a:t>танлаш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реклама </a:t>
            </a:r>
            <a:r>
              <a:rPr lang="ru-RU" dirty="0" err="1" smtClean="0"/>
              <a:t>фаолияти</a:t>
            </a:r>
            <a:r>
              <a:rPr lang="ru-RU" dirty="0" smtClean="0"/>
              <a:t> </a:t>
            </a:r>
            <a:r>
              <a:rPr lang="ru-RU" dirty="0" err="1" smtClean="0"/>
              <a:t>дастурининг</a:t>
            </a:r>
            <a:r>
              <a:rPr lang="ru-RU" dirty="0" smtClean="0"/>
              <a:t> </a:t>
            </a:r>
            <a:r>
              <a:rPr lang="ru-RU" dirty="0" err="1" smtClean="0"/>
              <a:t>самарадорлигини</a:t>
            </a:r>
            <a:r>
              <a:rPr lang="ru-RU" dirty="0" smtClean="0"/>
              <a:t> </a:t>
            </a:r>
            <a:r>
              <a:rPr lang="ru-RU" dirty="0" err="1" smtClean="0"/>
              <a:t>бахолаш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Реклама уз </a:t>
            </a:r>
            <a:r>
              <a:rPr lang="ru-RU" dirty="0" err="1" smtClean="0"/>
              <a:t>максадига</a:t>
            </a:r>
            <a:r>
              <a:rPr lang="ru-RU" dirty="0" smtClean="0"/>
              <a:t> </a:t>
            </a:r>
            <a:r>
              <a:rPr lang="ru-RU" dirty="0" err="1" smtClean="0"/>
              <a:t>самарали</a:t>
            </a:r>
            <a:r>
              <a:rPr lang="ru-RU" dirty="0" smtClean="0"/>
              <a:t> </a:t>
            </a:r>
            <a:r>
              <a:rPr lang="ru-RU" dirty="0" err="1" smtClean="0"/>
              <a:t>етиши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sz="3400" dirty="0" smtClean="0"/>
              <a:t>потенциал </a:t>
            </a:r>
            <a:r>
              <a:rPr lang="ru-RU" sz="3400" dirty="0" err="1" smtClean="0"/>
              <a:t>мижозларга</a:t>
            </a:r>
            <a:r>
              <a:rPr lang="ru-RU" sz="3400" dirty="0" smtClean="0"/>
              <a:t> </a:t>
            </a:r>
            <a:r>
              <a:rPr lang="ru-RU" sz="3400" dirty="0" err="1" smtClean="0"/>
              <a:t>мана</a:t>
            </a:r>
            <a:r>
              <a:rPr lang="ru-RU" sz="3400" dirty="0" smtClean="0"/>
              <a:t> </a:t>
            </a:r>
            <a:r>
              <a:rPr lang="ru-RU" sz="3400" dirty="0" err="1" smtClean="0"/>
              <a:t>шу</a:t>
            </a:r>
            <a:r>
              <a:rPr lang="ru-RU" sz="3400" dirty="0" smtClean="0"/>
              <a:t> </a:t>
            </a:r>
            <a:r>
              <a:rPr lang="ru-RU" sz="3400" dirty="0" err="1" smtClean="0"/>
              <a:t>хизмат</a:t>
            </a:r>
            <a:r>
              <a:rPr lang="ru-RU" sz="3400" dirty="0" smtClean="0"/>
              <a:t> тури </a:t>
            </a:r>
            <a:r>
              <a:rPr lang="ru-RU" sz="3400" dirty="0" err="1" smtClean="0"/>
              <a:t>сизнинг</a:t>
            </a:r>
            <a:r>
              <a:rPr lang="ru-RU" sz="3400" dirty="0" smtClean="0"/>
              <a:t> </a:t>
            </a:r>
            <a:r>
              <a:rPr lang="ru-RU" sz="3400" dirty="0" err="1" smtClean="0"/>
              <a:t>муасса-сангизда</a:t>
            </a:r>
            <a:r>
              <a:rPr lang="ru-RU" sz="3400" dirty="0" smtClean="0"/>
              <a:t> </a:t>
            </a:r>
            <a:r>
              <a:rPr lang="ru-RU" sz="3400" dirty="0" err="1" smtClean="0"/>
              <a:t>курсатилаётганлигини</a:t>
            </a:r>
            <a:r>
              <a:rPr lang="ru-RU" sz="3400" dirty="0" smtClean="0"/>
              <a:t>, </a:t>
            </a:r>
            <a:r>
              <a:rPr lang="ru-RU" sz="3400" dirty="0" err="1" smtClean="0"/>
              <a:t>унда</a:t>
            </a:r>
            <a:r>
              <a:rPr lang="ru-RU" sz="3400" dirty="0" smtClean="0"/>
              <a:t> </a:t>
            </a:r>
            <a:r>
              <a:rPr lang="ru-RU" sz="3400" dirty="0" err="1" smtClean="0"/>
              <a:t>кулланилаётган</a:t>
            </a:r>
            <a:r>
              <a:rPr lang="ru-RU" sz="3400" dirty="0" smtClean="0"/>
              <a:t> </a:t>
            </a:r>
            <a:r>
              <a:rPr lang="ru-RU" sz="3400" dirty="0" err="1" smtClean="0"/>
              <a:t>усулнинг</a:t>
            </a:r>
            <a:r>
              <a:rPr lang="ru-RU" sz="3400" dirty="0" smtClean="0"/>
              <a:t> </a:t>
            </a:r>
            <a:r>
              <a:rPr lang="ru-RU" sz="3400" dirty="0" err="1" smtClean="0"/>
              <a:t>афзаллигини</a:t>
            </a:r>
            <a:r>
              <a:rPr lang="ru-RU" sz="3400" dirty="0" smtClean="0"/>
              <a:t>, </a:t>
            </a:r>
            <a:r>
              <a:rPr lang="ru-RU" sz="3400" dirty="0" err="1" smtClean="0"/>
              <a:t>мана</a:t>
            </a:r>
            <a:r>
              <a:rPr lang="ru-RU" sz="3400" dirty="0" smtClean="0"/>
              <a:t> </a:t>
            </a:r>
            <a:r>
              <a:rPr lang="ru-RU" sz="3400" dirty="0" err="1" smtClean="0"/>
              <a:t>шу</a:t>
            </a:r>
            <a:r>
              <a:rPr lang="ru-RU" sz="3400" dirty="0" smtClean="0"/>
              <a:t> </a:t>
            </a:r>
            <a:r>
              <a:rPr lang="ru-RU" sz="3400" dirty="0" err="1" smtClean="0"/>
              <a:t>манзилда</a:t>
            </a:r>
            <a:r>
              <a:rPr lang="ru-RU" sz="3400" dirty="0" smtClean="0"/>
              <a:t> </a:t>
            </a:r>
            <a:r>
              <a:rPr lang="ru-RU" sz="3400" dirty="0" err="1" smtClean="0"/>
              <a:t>курсатилишини</a:t>
            </a:r>
            <a:r>
              <a:rPr lang="ru-RU" sz="3400" dirty="0" smtClean="0"/>
              <a:t>, </a:t>
            </a:r>
            <a:r>
              <a:rPr lang="ru-RU" sz="3400" dirty="0" err="1" smtClean="0"/>
              <a:t>маълум</a:t>
            </a:r>
            <a:r>
              <a:rPr lang="ru-RU" sz="3400" dirty="0" smtClean="0"/>
              <a:t> </a:t>
            </a:r>
            <a:r>
              <a:rPr lang="ru-RU" sz="3400" dirty="0" err="1" smtClean="0"/>
              <a:t>нарх</a:t>
            </a:r>
            <a:r>
              <a:rPr lang="ru-RU" sz="3400" dirty="0" smtClean="0"/>
              <a:t> </a:t>
            </a:r>
            <a:r>
              <a:rPr lang="ru-RU" sz="3400" dirty="0" err="1" smtClean="0"/>
              <a:t>бюуйи-чалигини</a:t>
            </a:r>
            <a:r>
              <a:rPr lang="ru-RU" sz="3400" dirty="0" smtClean="0"/>
              <a:t> </a:t>
            </a:r>
            <a:r>
              <a:rPr lang="ru-RU" sz="3400" dirty="0" err="1" smtClean="0"/>
              <a:t>ва</a:t>
            </a:r>
            <a:r>
              <a:rPr lang="ru-RU" sz="3400" dirty="0" smtClean="0"/>
              <a:t> х. к. </a:t>
            </a:r>
            <a:r>
              <a:rPr lang="ru-RU" sz="3400" dirty="0" err="1" smtClean="0"/>
              <a:t>тугрисидаги</a:t>
            </a:r>
            <a:r>
              <a:rPr lang="ru-RU" sz="3400" dirty="0" smtClean="0"/>
              <a:t> </a:t>
            </a:r>
            <a:r>
              <a:rPr lang="ru-RU" sz="3400" dirty="0" err="1" smtClean="0"/>
              <a:t>маълумот</a:t>
            </a:r>
            <a:r>
              <a:rPr lang="ru-RU" sz="3400" dirty="0" smtClean="0"/>
              <a:t> тез </a:t>
            </a:r>
            <a:r>
              <a:rPr lang="ru-RU" sz="3400" dirty="0" err="1" smtClean="0"/>
              <a:t>ва</a:t>
            </a:r>
            <a:r>
              <a:rPr lang="ru-RU" sz="3400" dirty="0" smtClean="0"/>
              <a:t> </a:t>
            </a:r>
            <a:r>
              <a:rPr lang="ru-RU" sz="3400" dirty="0" err="1" smtClean="0"/>
              <a:t>сифатли</a:t>
            </a:r>
            <a:r>
              <a:rPr lang="ru-RU" sz="3400" dirty="0" smtClean="0"/>
              <a:t> </a:t>
            </a:r>
            <a:r>
              <a:rPr lang="ru-RU" sz="3400" dirty="0" err="1" smtClean="0"/>
              <a:t>етказилиши</a:t>
            </a:r>
            <a:r>
              <a:rPr lang="ru-RU" sz="3400" dirty="0" smtClean="0"/>
              <a:t> </a:t>
            </a:r>
            <a:r>
              <a:rPr lang="ru-RU" sz="3400" dirty="0" err="1" smtClean="0"/>
              <a:t>лозим</a:t>
            </a:r>
            <a:r>
              <a:rPr lang="ru-RU" sz="3400" dirty="0" smtClean="0"/>
              <a:t>;</a:t>
            </a:r>
          </a:p>
          <a:p>
            <a:pPr lvl="0"/>
            <a:r>
              <a:rPr lang="ru-RU" sz="3400" dirty="0" err="1" smtClean="0"/>
              <a:t>мана</a:t>
            </a:r>
            <a:r>
              <a:rPr lang="ru-RU" sz="3400" dirty="0" smtClean="0"/>
              <a:t> </a:t>
            </a:r>
            <a:r>
              <a:rPr lang="ru-RU" sz="3400" dirty="0" err="1" smtClean="0"/>
              <a:t>шу</a:t>
            </a:r>
            <a:r>
              <a:rPr lang="ru-RU" sz="3400" dirty="0" smtClean="0"/>
              <a:t> </a:t>
            </a:r>
            <a:r>
              <a:rPr lang="ru-RU" sz="3400" dirty="0" err="1" smtClean="0"/>
              <a:t>хизматдан</a:t>
            </a:r>
            <a:r>
              <a:rPr lang="ru-RU" sz="3400" dirty="0" smtClean="0"/>
              <a:t> </a:t>
            </a:r>
            <a:r>
              <a:rPr lang="ru-RU" sz="3400" dirty="0" err="1" smtClean="0"/>
              <a:t>фойдаланиш</a:t>
            </a:r>
            <a:r>
              <a:rPr lang="ru-RU" sz="3400" dirty="0" smtClean="0"/>
              <a:t> </a:t>
            </a:r>
            <a:r>
              <a:rPr lang="ru-RU" sz="3400" dirty="0" err="1" smtClean="0"/>
              <a:t>мумкинлигини</a:t>
            </a:r>
            <a:r>
              <a:rPr lang="ru-RU" sz="3400" dirty="0" smtClean="0"/>
              <a:t>, </a:t>
            </a:r>
            <a:r>
              <a:rPr lang="ru-RU" sz="3400" dirty="0" err="1" smtClean="0"/>
              <a:t>бошкалардан</a:t>
            </a:r>
            <a:r>
              <a:rPr lang="ru-RU" sz="3400" dirty="0" smtClean="0"/>
              <a:t> </a:t>
            </a:r>
            <a:r>
              <a:rPr lang="ru-RU" sz="3400" dirty="0" err="1" smtClean="0"/>
              <a:t>устунлиги</a:t>
            </a:r>
            <a:r>
              <a:rPr lang="ru-RU" sz="3400" dirty="0" smtClean="0"/>
              <a:t>, </a:t>
            </a:r>
            <a:r>
              <a:rPr lang="ru-RU" sz="3400" dirty="0" err="1" smtClean="0"/>
              <a:t>сифатлилиги</a:t>
            </a:r>
            <a:r>
              <a:rPr lang="ru-RU" sz="3400" dirty="0" smtClean="0"/>
              <a:t>, </a:t>
            </a:r>
            <a:r>
              <a:rPr lang="ru-RU" sz="3400" dirty="0" err="1" smtClean="0"/>
              <a:t>яхши</a:t>
            </a:r>
            <a:r>
              <a:rPr lang="ru-RU" sz="3400" dirty="0" smtClean="0"/>
              <a:t> </a:t>
            </a:r>
            <a:r>
              <a:rPr lang="ru-RU" sz="3400" dirty="0" err="1" smtClean="0"/>
              <a:t>самара</a:t>
            </a:r>
            <a:r>
              <a:rPr lang="ru-RU" sz="3400" dirty="0" smtClean="0"/>
              <a:t> </a:t>
            </a:r>
            <a:r>
              <a:rPr lang="ru-RU" sz="3400" dirty="0" err="1" smtClean="0"/>
              <a:t>беришлиги</a:t>
            </a:r>
            <a:r>
              <a:rPr lang="ru-RU" sz="3400" dirty="0" smtClean="0"/>
              <a:t> </a:t>
            </a:r>
            <a:r>
              <a:rPr lang="ru-RU" sz="3400" dirty="0" err="1" smtClean="0"/>
              <a:t>ва</a:t>
            </a:r>
            <a:r>
              <a:rPr lang="ru-RU" sz="3400" dirty="0" smtClean="0"/>
              <a:t> </a:t>
            </a:r>
            <a:r>
              <a:rPr lang="ru-RU" sz="3400" dirty="0" err="1" smtClean="0"/>
              <a:t>бошка</a:t>
            </a:r>
            <a:r>
              <a:rPr lang="ru-RU" sz="3400" dirty="0" smtClean="0"/>
              <a:t> </a:t>
            </a:r>
            <a:r>
              <a:rPr lang="ru-RU" sz="3400" dirty="0" err="1" smtClean="0"/>
              <a:t>шунга</a:t>
            </a:r>
            <a:r>
              <a:rPr lang="ru-RU" sz="3400" dirty="0" smtClean="0"/>
              <a:t> </a:t>
            </a:r>
            <a:r>
              <a:rPr lang="ru-RU" sz="3400" dirty="0" err="1" smtClean="0"/>
              <a:t>ухшаш</a:t>
            </a:r>
            <a:r>
              <a:rPr lang="ru-RU" sz="3400" dirty="0" smtClean="0"/>
              <a:t> </a:t>
            </a:r>
            <a:r>
              <a:rPr lang="ru-RU" sz="3400" dirty="0" err="1" smtClean="0"/>
              <a:t>турли</a:t>
            </a:r>
            <a:r>
              <a:rPr lang="ru-RU" sz="3400" dirty="0" smtClean="0"/>
              <a:t> хил </a:t>
            </a:r>
            <a:r>
              <a:rPr lang="ru-RU" sz="3400" dirty="0" err="1" smtClean="0"/>
              <a:t>фойдали</a:t>
            </a:r>
            <a:r>
              <a:rPr lang="ru-RU" sz="3400" dirty="0" smtClean="0"/>
              <a:t> </a:t>
            </a:r>
            <a:r>
              <a:rPr lang="ru-RU" sz="3400" dirty="0" err="1" smtClean="0"/>
              <a:t>томонларини</a:t>
            </a:r>
            <a:r>
              <a:rPr lang="ru-RU" sz="3400" dirty="0" smtClean="0"/>
              <a:t> </a:t>
            </a:r>
            <a:r>
              <a:rPr lang="ru-RU" sz="3400" dirty="0" err="1" smtClean="0"/>
              <a:t>келтириш</a:t>
            </a:r>
            <a:r>
              <a:rPr lang="ru-RU" sz="3400" dirty="0" smtClean="0"/>
              <a:t> </a:t>
            </a:r>
            <a:r>
              <a:rPr lang="ru-RU" sz="3400" dirty="0" err="1" smtClean="0"/>
              <a:t>оркали</a:t>
            </a:r>
            <a:r>
              <a:rPr lang="ru-RU" sz="3400" dirty="0" smtClean="0"/>
              <a:t> </a:t>
            </a:r>
            <a:r>
              <a:rPr lang="ru-RU" sz="3400" dirty="0" err="1" smtClean="0"/>
              <a:t>мижозни</a:t>
            </a:r>
            <a:r>
              <a:rPr lang="ru-RU" sz="3400" dirty="0" smtClean="0"/>
              <a:t> </a:t>
            </a:r>
            <a:r>
              <a:rPr lang="ru-RU" sz="3400" dirty="0" err="1" smtClean="0"/>
              <a:t>уйланишга</a:t>
            </a:r>
            <a:r>
              <a:rPr lang="ru-RU" sz="3400" dirty="0" smtClean="0"/>
              <a:t> </a:t>
            </a:r>
            <a:r>
              <a:rPr lang="ru-RU" sz="3400" dirty="0" err="1" smtClean="0"/>
              <a:t>мажбур</a:t>
            </a:r>
            <a:r>
              <a:rPr lang="ru-RU" sz="3400" dirty="0" smtClean="0"/>
              <a:t> </a:t>
            </a:r>
            <a:r>
              <a:rPr lang="ru-RU" sz="3400" dirty="0" err="1" smtClean="0"/>
              <a:t>этиш</a:t>
            </a:r>
            <a:r>
              <a:rPr lang="ru-RU" sz="3400" dirty="0" smtClean="0"/>
              <a:t>. (</a:t>
            </a:r>
            <a:r>
              <a:rPr lang="ru-RU" sz="3400" dirty="0" err="1" smtClean="0"/>
              <a:t>рационал</a:t>
            </a:r>
            <a:r>
              <a:rPr lang="ru-RU" sz="3400" dirty="0" smtClean="0"/>
              <a:t> реклама);</a:t>
            </a:r>
          </a:p>
          <a:p>
            <a:r>
              <a:rPr lang="ru-RU" sz="3400" dirty="0" err="1" smtClean="0"/>
              <a:t>олмокчи</a:t>
            </a:r>
            <a:r>
              <a:rPr lang="ru-RU" sz="3400" dirty="0" smtClean="0"/>
              <a:t> </a:t>
            </a:r>
            <a:r>
              <a:rPr lang="ru-RU" sz="3400" dirty="0" err="1" smtClean="0"/>
              <a:t>булган</a:t>
            </a:r>
            <a:r>
              <a:rPr lang="ru-RU" sz="3400" dirty="0" smtClean="0"/>
              <a:t> </a:t>
            </a:r>
            <a:r>
              <a:rPr lang="ru-RU" sz="3400" dirty="0" err="1" smtClean="0"/>
              <a:t>натижалар</a:t>
            </a:r>
            <a:r>
              <a:rPr lang="ru-RU" sz="3400" dirty="0" smtClean="0"/>
              <a:t> </a:t>
            </a:r>
            <a:r>
              <a:rPr lang="ru-RU" sz="3400" dirty="0" err="1" smtClean="0"/>
              <a:t>асосида</a:t>
            </a:r>
            <a:r>
              <a:rPr lang="ru-RU" sz="3400" dirty="0" smtClean="0"/>
              <a:t> киши </a:t>
            </a:r>
            <a:r>
              <a:rPr lang="ru-RU" sz="3400" dirty="0" err="1" smtClean="0"/>
              <a:t>онгида</a:t>
            </a:r>
            <a:r>
              <a:rPr lang="ru-RU" sz="3400" dirty="0" smtClean="0"/>
              <a:t> </a:t>
            </a:r>
            <a:r>
              <a:rPr lang="ru-RU" sz="3400" dirty="0" err="1" smtClean="0"/>
              <a:t>мана</a:t>
            </a:r>
            <a:r>
              <a:rPr lang="ru-RU" sz="3400" dirty="0" smtClean="0"/>
              <a:t> </a:t>
            </a:r>
            <a:r>
              <a:rPr lang="ru-RU" sz="3400" dirty="0" err="1" smtClean="0"/>
              <a:t>шу</a:t>
            </a:r>
            <a:r>
              <a:rPr lang="ru-RU" sz="3400" dirty="0" smtClean="0"/>
              <a:t/>
            </a:r>
            <a:br>
              <a:rPr lang="ru-RU" sz="3400" dirty="0" smtClean="0"/>
            </a:br>
            <a:r>
              <a:rPr lang="ru-RU" sz="3400" dirty="0" err="1" smtClean="0"/>
              <a:t>хизматдан</a:t>
            </a:r>
            <a:r>
              <a:rPr lang="ru-RU" sz="3400" dirty="0" smtClean="0"/>
              <a:t> </a:t>
            </a:r>
            <a:r>
              <a:rPr lang="ru-RU" sz="3400" dirty="0" err="1" smtClean="0"/>
              <a:t>фойдаланиш</a:t>
            </a:r>
            <a:r>
              <a:rPr lang="ru-RU" sz="3400" dirty="0" smtClean="0"/>
              <a:t> </a:t>
            </a:r>
            <a:r>
              <a:rPr lang="ru-RU" sz="3400" dirty="0" err="1" smtClean="0"/>
              <a:t>истагини</a:t>
            </a:r>
            <a:r>
              <a:rPr lang="ru-RU" sz="3400" dirty="0" smtClean="0"/>
              <a:t> </a:t>
            </a:r>
            <a:r>
              <a:rPr lang="ru-RU" sz="3400" dirty="0" err="1" smtClean="0"/>
              <a:t>сингдириш</a:t>
            </a:r>
            <a:r>
              <a:rPr lang="ru-RU" sz="3400" dirty="0" smtClean="0"/>
              <a:t> (</a:t>
            </a:r>
            <a:r>
              <a:rPr lang="ru-RU" sz="3400" dirty="0" err="1" smtClean="0"/>
              <a:t>ассоциатив</a:t>
            </a:r>
            <a:r>
              <a:rPr lang="ru-RU" sz="3400" dirty="0" smtClean="0"/>
              <a:t> реклама).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102</TotalTime>
  <Words>760</Words>
  <Application>Microsoft Office PowerPoint</Application>
  <PresentationFormat>Экран (4:3)</PresentationFormat>
  <Paragraphs>55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Литейная</vt:lpstr>
      <vt:lpstr>Мавзу:    Тиббиёт махсулотлари ва  хизматларига нархни белгилаш </vt:lpstr>
      <vt:lpstr>Слайд 2</vt:lpstr>
      <vt:lpstr>Нарх:</vt:lpstr>
      <vt:lpstr>Нарх бозор  иктисодиётида 3 та функцияни  бажаради</vt:lpstr>
      <vt:lpstr>нархларни 3 та тури.</vt:lpstr>
      <vt:lpstr>Слайд 6</vt:lpstr>
      <vt:lpstr>Тиббий хизматда бир неча нархлар гурухи мавжуд.</vt:lpstr>
      <vt:lpstr>Слайд 8</vt:lpstr>
      <vt:lpstr>Слайд 9</vt:lpstr>
      <vt:lpstr>Слайд 10</vt:lpstr>
      <vt:lpstr>Нарх сиёсати аникланади:</vt:lpstr>
      <vt:lpstr>Нарх белгилаш боскичлари:</vt:lpstr>
      <vt:lpstr>Слайд 13</vt:lpstr>
      <vt:lpstr>Тиббиёт муассасасининг реклама бериш режасининг боскичлари :</vt:lpstr>
      <vt:lpstr>Реклама уз максадига самарали етиши учун </vt:lpstr>
      <vt:lpstr>Слайд 16</vt:lpstr>
      <vt:lpstr>Слайд 17</vt:lpstr>
      <vt:lpstr>Слайд 18</vt:lpstr>
      <vt:lpstr>Слайд 19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6</cp:revision>
  <dcterms:created xsi:type="dcterms:W3CDTF">2017-04-22T14:36:14Z</dcterms:created>
  <dcterms:modified xsi:type="dcterms:W3CDTF">2017-04-24T02:24:39Z</dcterms:modified>
</cp:coreProperties>
</file>