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notesSlides/notesSlide13.xml" ContentType="application/vnd.openxmlformats-officedocument.presentationml.notesSlide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Default Extension="gif" ContentType="image/gif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diagrams/layout15.xml" ContentType="application/vnd.openxmlformats-officedocument.drawingml.diagramLayout+xml"/>
  <Override PartName="/ppt/diagrams/colors6.xml" ContentType="application/vnd.openxmlformats-officedocument.drawingml.diagramColors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3" r:id="rId1"/>
  </p:sldMasterIdLst>
  <p:notesMasterIdLst>
    <p:notesMasterId r:id="rId30"/>
  </p:notesMasterIdLst>
  <p:handoutMasterIdLst>
    <p:handoutMasterId r:id="rId31"/>
  </p:handoutMasterIdLst>
  <p:sldIdLst>
    <p:sldId id="386" r:id="rId2"/>
    <p:sldId id="437" r:id="rId3"/>
    <p:sldId id="434" r:id="rId4"/>
    <p:sldId id="456" r:id="rId5"/>
    <p:sldId id="446" r:id="rId6"/>
    <p:sldId id="428" r:id="rId7"/>
    <p:sldId id="468" r:id="rId8"/>
    <p:sldId id="469" r:id="rId9"/>
    <p:sldId id="470" r:id="rId10"/>
    <p:sldId id="471" r:id="rId11"/>
    <p:sldId id="472" r:id="rId12"/>
    <p:sldId id="473" r:id="rId13"/>
    <p:sldId id="474" r:id="rId14"/>
    <p:sldId id="475" r:id="rId15"/>
    <p:sldId id="464" r:id="rId16"/>
    <p:sldId id="438" r:id="rId17"/>
    <p:sldId id="441" r:id="rId18"/>
    <p:sldId id="461" r:id="rId19"/>
    <p:sldId id="462" r:id="rId20"/>
    <p:sldId id="443" r:id="rId21"/>
    <p:sldId id="463" r:id="rId22"/>
    <p:sldId id="458" r:id="rId23"/>
    <p:sldId id="465" r:id="rId24"/>
    <p:sldId id="466" r:id="rId25"/>
    <p:sldId id="467" r:id="rId26"/>
    <p:sldId id="460" r:id="rId27"/>
    <p:sldId id="455" r:id="rId28"/>
    <p:sldId id="387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3E8A52"/>
    <a:srgbClr val="9999FF"/>
    <a:srgbClr val="7879B4"/>
    <a:srgbClr val="B2ADCF"/>
    <a:srgbClr val="ACA8FE"/>
    <a:srgbClr val="66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566" autoAdjust="0"/>
    <p:restoredTop sz="85362" autoAdjust="0"/>
  </p:normalViewPr>
  <p:slideViewPr>
    <p:cSldViewPr>
      <p:cViewPr>
        <p:scale>
          <a:sx n="78" d="100"/>
          <a:sy n="78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E0A5D9-9AFC-4D6D-AFAE-DA68991163BC}" type="doc">
      <dgm:prSet loTypeId="urn:microsoft.com/office/officeart/2005/8/layout/funnel1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AEB2E3C-F67D-48CC-955F-AEE17A4A5ABB}">
      <dgm:prSet phldrT="[Текст]"/>
      <dgm:spPr/>
      <dgm:t>
        <a:bodyPr/>
        <a:lstStyle/>
        <a:p>
          <a:r>
            <a:rPr lang="ru-RU" dirty="0" err="1" smtClean="0">
              <a:solidFill>
                <a:srgbClr val="002060"/>
              </a:solidFill>
            </a:rPr>
            <a:t>Акциядорларнинг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ўрни</a:t>
          </a:r>
          <a:endParaRPr lang="ru-RU" dirty="0">
            <a:solidFill>
              <a:srgbClr val="002060"/>
            </a:solidFill>
          </a:endParaRPr>
        </a:p>
      </dgm:t>
    </dgm:pt>
    <dgm:pt modelId="{8CBCDC8C-C956-4B71-B9F3-17F7812B4E0C}" type="parTrans" cxnId="{4301CF84-EF9C-439C-A19A-CDFF4D7250CA}">
      <dgm:prSet/>
      <dgm:spPr/>
      <dgm:t>
        <a:bodyPr/>
        <a:lstStyle/>
        <a:p>
          <a:endParaRPr lang="ru-RU"/>
        </a:p>
      </dgm:t>
    </dgm:pt>
    <dgm:pt modelId="{59FF8E47-C456-4063-BC21-0FFF27C1037D}" type="sibTrans" cxnId="{4301CF84-EF9C-439C-A19A-CDFF4D7250CA}">
      <dgm:prSet/>
      <dgm:spPr/>
      <dgm:t>
        <a:bodyPr/>
        <a:lstStyle/>
        <a:p>
          <a:endParaRPr lang="ru-RU"/>
        </a:p>
      </dgm:t>
    </dgm:pt>
    <dgm:pt modelId="{AA758EB6-2D08-47EE-91F1-E4F868F7790D}">
      <dgm:prSet phldrT="[Текст]" custT="1"/>
      <dgm:spPr/>
      <dgm:t>
        <a:bodyPr/>
        <a:lstStyle/>
        <a:p>
          <a:r>
            <a:rPr lang="ru-RU" sz="1400" dirty="0" err="1" smtClean="0">
              <a:solidFill>
                <a:schemeClr val="tx1"/>
              </a:solidFill>
              <a:latin typeface="Arial" charset="0"/>
              <a:ea typeface="+mn-ea"/>
              <a:cs typeface="+mn-cs"/>
            </a:rPr>
            <a:t>Жаҳон тажрибаси</a:t>
          </a:r>
          <a:endParaRPr lang="ru-RU" sz="1400" dirty="0"/>
        </a:p>
      </dgm:t>
    </dgm:pt>
    <dgm:pt modelId="{E5DB2421-64A4-4154-88CE-4ABC928A2255}" type="parTrans" cxnId="{7E241B09-08A0-474D-B50A-992633E11A74}">
      <dgm:prSet/>
      <dgm:spPr/>
      <dgm:t>
        <a:bodyPr/>
        <a:lstStyle/>
        <a:p>
          <a:endParaRPr lang="ru-RU"/>
        </a:p>
      </dgm:t>
    </dgm:pt>
    <dgm:pt modelId="{C7B270EA-A877-4685-B42F-8E63175542A6}" type="sibTrans" cxnId="{7E241B09-08A0-474D-B50A-992633E11A74}">
      <dgm:prSet/>
      <dgm:spPr/>
      <dgm:t>
        <a:bodyPr/>
        <a:lstStyle/>
        <a:p>
          <a:endParaRPr lang="ru-RU"/>
        </a:p>
      </dgm:t>
    </dgm:pt>
    <dgm:pt modelId="{1602D9BD-C0F2-4D83-8447-2C2D870D36B0}">
      <dgm:prSet phldrT="[Текст]" custT="1"/>
      <dgm:spPr/>
      <dgm:t>
        <a:bodyPr/>
        <a:lstStyle/>
        <a:p>
          <a:r>
            <a:rPr lang="ru-RU" sz="2400" b="1" dirty="0" err="1" smtClean="0">
              <a:solidFill>
                <a:srgbClr val="002060"/>
              </a:solidFill>
            </a:rPr>
            <a:t>Замонавий</a:t>
          </a:r>
          <a:r>
            <a:rPr lang="ru-RU" sz="2400" b="1" dirty="0" smtClean="0">
              <a:solidFill>
                <a:srgbClr val="002060"/>
              </a:solidFill>
            </a:rPr>
            <a:t> </a:t>
          </a:r>
          <a:r>
            <a:rPr lang="ru-RU" sz="2400" b="1" dirty="0" err="1" smtClean="0">
              <a:solidFill>
                <a:srgbClr val="002060"/>
              </a:solidFill>
            </a:rPr>
            <a:t>корпоратив</a:t>
          </a:r>
          <a:r>
            <a:rPr lang="ru-RU" sz="2400" b="1" dirty="0" smtClean="0">
              <a:solidFill>
                <a:srgbClr val="002060"/>
              </a:solidFill>
            </a:rPr>
            <a:t> </a:t>
          </a:r>
          <a:r>
            <a:rPr lang="ru-RU" sz="2400" b="1" dirty="0" err="1" smtClean="0">
              <a:solidFill>
                <a:srgbClr val="002060"/>
              </a:solidFill>
            </a:rPr>
            <a:t>бошқарув</a:t>
          </a:r>
          <a:endParaRPr lang="ru-RU" sz="2400" b="1" dirty="0">
            <a:solidFill>
              <a:srgbClr val="002060"/>
            </a:solidFill>
          </a:endParaRPr>
        </a:p>
      </dgm:t>
    </dgm:pt>
    <dgm:pt modelId="{608C392F-CF2C-43C6-8B30-DAE9380C87C6}" type="parTrans" cxnId="{5A5FF544-3201-48DC-9F50-8737C5B5C4D1}">
      <dgm:prSet/>
      <dgm:spPr/>
      <dgm:t>
        <a:bodyPr/>
        <a:lstStyle/>
        <a:p>
          <a:endParaRPr lang="ru-RU"/>
        </a:p>
      </dgm:t>
    </dgm:pt>
    <dgm:pt modelId="{68426C14-52CC-4FCC-943B-2AA373263673}" type="sibTrans" cxnId="{5A5FF544-3201-48DC-9F50-8737C5B5C4D1}">
      <dgm:prSet/>
      <dgm:spPr/>
      <dgm:t>
        <a:bodyPr/>
        <a:lstStyle/>
        <a:p>
          <a:endParaRPr lang="ru-RU"/>
        </a:p>
      </dgm:t>
    </dgm:pt>
    <dgm:pt modelId="{9551EC75-92E8-49E0-A79A-A6E767357D19}">
      <dgm:prSet phldrT="[Текст]" custT="1"/>
      <dgm:spPr/>
      <dgm:t>
        <a:bodyPr/>
        <a:lstStyle/>
        <a:p>
          <a:endParaRPr lang="ru-RU" dirty="0"/>
        </a:p>
      </dgm:t>
    </dgm:pt>
    <dgm:pt modelId="{09E2C96A-56B8-4169-A555-BBFA4D99A67B}" type="parTrans" cxnId="{2AB09296-8258-4B86-B14F-E2C2260B3FC1}">
      <dgm:prSet/>
      <dgm:spPr/>
      <dgm:t>
        <a:bodyPr/>
        <a:lstStyle/>
        <a:p>
          <a:endParaRPr lang="ru-RU"/>
        </a:p>
      </dgm:t>
    </dgm:pt>
    <dgm:pt modelId="{8B51D6AC-FB96-412A-8B71-14E7A19FC37E}" type="sibTrans" cxnId="{2AB09296-8258-4B86-B14F-E2C2260B3FC1}">
      <dgm:prSet/>
      <dgm:spPr/>
      <dgm:t>
        <a:bodyPr/>
        <a:lstStyle/>
        <a:p>
          <a:endParaRPr lang="ru-RU"/>
        </a:p>
      </dgm:t>
    </dgm:pt>
    <dgm:pt modelId="{9853AF50-8F05-4179-93E4-0682988B4886}">
      <dgm:prSet phldrT="[Текст]"/>
      <dgm:spPr/>
      <dgm:t>
        <a:bodyPr/>
        <a:lstStyle/>
        <a:p>
          <a:endParaRPr lang="ru-RU" dirty="0"/>
        </a:p>
      </dgm:t>
    </dgm:pt>
    <dgm:pt modelId="{CF68CAC0-241A-4631-B2D7-568783BAAFF7}" type="sibTrans" cxnId="{090E3463-7E5D-4EAD-A1D7-5F1934849693}">
      <dgm:prSet/>
      <dgm:spPr/>
      <dgm:t>
        <a:bodyPr/>
        <a:lstStyle/>
        <a:p>
          <a:endParaRPr lang="ru-RU"/>
        </a:p>
      </dgm:t>
    </dgm:pt>
    <dgm:pt modelId="{BE03680D-BA87-44CB-B733-637493C92510}" type="parTrans" cxnId="{090E3463-7E5D-4EAD-A1D7-5F1934849693}">
      <dgm:prSet/>
      <dgm:spPr/>
      <dgm:t>
        <a:bodyPr/>
        <a:lstStyle/>
        <a:p>
          <a:endParaRPr lang="ru-RU"/>
        </a:p>
      </dgm:t>
    </dgm:pt>
    <dgm:pt modelId="{B1785636-ACD2-4C32-80CD-DAA3842AB9C7}">
      <dgm:prSet phldrT="[Текст]"/>
      <dgm:spPr/>
      <dgm:t>
        <a:bodyPr/>
        <a:lstStyle/>
        <a:p>
          <a:endParaRPr lang="ru-RU" dirty="0">
            <a:solidFill>
              <a:srgbClr val="002060"/>
            </a:solidFill>
          </a:endParaRPr>
        </a:p>
      </dgm:t>
    </dgm:pt>
    <dgm:pt modelId="{BCE95FE9-FD18-450E-A671-94DE8E3D7CF1}" type="parTrans" cxnId="{861E8876-AAB4-46D7-B9DF-781CA1763DC1}">
      <dgm:prSet/>
      <dgm:spPr/>
      <dgm:t>
        <a:bodyPr/>
        <a:lstStyle/>
        <a:p>
          <a:endParaRPr lang="ru-RU"/>
        </a:p>
      </dgm:t>
    </dgm:pt>
    <dgm:pt modelId="{19B1AEEE-5635-4DCB-A47E-7811DD4E78B9}" type="sibTrans" cxnId="{861E8876-AAB4-46D7-B9DF-781CA1763DC1}">
      <dgm:prSet/>
      <dgm:spPr/>
      <dgm:t>
        <a:bodyPr/>
        <a:lstStyle/>
        <a:p>
          <a:endParaRPr lang="ru-RU"/>
        </a:p>
      </dgm:t>
    </dgm:pt>
    <dgm:pt modelId="{1378BF69-8343-4102-968D-7BB540029DD1}">
      <dgm:prSet phldrT="[Текст]" custLinFactNeighborX="-8697" custLinFactNeighborY="-11884"/>
      <dgm:spPr/>
      <dgm:t>
        <a:bodyPr/>
        <a:lstStyle/>
        <a:p>
          <a:endParaRPr lang="ru-RU" dirty="0"/>
        </a:p>
      </dgm:t>
    </dgm:pt>
    <dgm:pt modelId="{C783914F-066D-4A07-8265-AF50A6030432}" type="parTrans" cxnId="{F64D6FEC-B8EE-4BD5-8208-A6DC85808793}">
      <dgm:prSet/>
      <dgm:spPr/>
      <dgm:t>
        <a:bodyPr/>
        <a:lstStyle/>
        <a:p>
          <a:endParaRPr lang="ru-RU"/>
        </a:p>
      </dgm:t>
    </dgm:pt>
    <dgm:pt modelId="{B507EB85-125B-494E-A25C-EE82378E9315}" type="sibTrans" cxnId="{F64D6FEC-B8EE-4BD5-8208-A6DC85808793}">
      <dgm:prSet/>
      <dgm:spPr/>
      <dgm:t>
        <a:bodyPr/>
        <a:lstStyle/>
        <a:p>
          <a:endParaRPr lang="ru-RU"/>
        </a:p>
      </dgm:t>
    </dgm:pt>
    <dgm:pt modelId="{82E593CF-929D-4E24-B376-5532EBBC23F2}">
      <dgm:prSet phldrT="[Текст]" custLinFactNeighborX="-8697" custLinFactNeighborY="-11884"/>
      <dgm:spPr/>
      <dgm:t>
        <a:bodyPr/>
        <a:lstStyle/>
        <a:p>
          <a:endParaRPr lang="ru-RU" dirty="0"/>
        </a:p>
      </dgm:t>
    </dgm:pt>
    <dgm:pt modelId="{B5139C52-D4EC-4A71-BF36-92F126766FB9}" type="parTrans" cxnId="{EA48EB1C-7B5B-4207-9A2F-7745E5A0CAA5}">
      <dgm:prSet/>
      <dgm:spPr/>
      <dgm:t>
        <a:bodyPr/>
        <a:lstStyle/>
        <a:p>
          <a:endParaRPr lang="ru-RU"/>
        </a:p>
      </dgm:t>
    </dgm:pt>
    <dgm:pt modelId="{1A10436C-13B8-417E-BA67-69A302661D34}" type="sibTrans" cxnId="{EA48EB1C-7B5B-4207-9A2F-7745E5A0CAA5}">
      <dgm:prSet/>
      <dgm:spPr/>
      <dgm:t>
        <a:bodyPr/>
        <a:lstStyle/>
        <a:p>
          <a:endParaRPr lang="ru-RU"/>
        </a:p>
      </dgm:t>
    </dgm:pt>
    <dgm:pt modelId="{AE1EA1C4-2DB0-4C61-AE03-E317F9911880}">
      <dgm:prSet phldrT="[Текст]" custLinFactNeighborX="-8697" custLinFactNeighborY="-11884"/>
      <dgm:spPr/>
      <dgm:t>
        <a:bodyPr/>
        <a:lstStyle/>
        <a:p>
          <a:endParaRPr lang="ru-RU" dirty="0"/>
        </a:p>
      </dgm:t>
    </dgm:pt>
    <dgm:pt modelId="{54ED142F-24BF-47E8-9183-0FE76F16D97F}" type="parTrans" cxnId="{7FC6405A-B82B-4223-9F81-83F9306F6E4F}">
      <dgm:prSet/>
      <dgm:spPr/>
      <dgm:t>
        <a:bodyPr/>
        <a:lstStyle/>
        <a:p>
          <a:endParaRPr lang="ru-RU"/>
        </a:p>
      </dgm:t>
    </dgm:pt>
    <dgm:pt modelId="{30B63B44-6CC2-4809-BFF9-FF0269A372B4}" type="sibTrans" cxnId="{7FC6405A-B82B-4223-9F81-83F9306F6E4F}">
      <dgm:prSet/>
      <dgm:spPr/>
      <dgm:t>
        <a:bodyPr/>
        <a:lstStyle/>
        <a:p>
          <a:endParaRPr lang="ru-RU"/>
        </a:p>
      </dgm:t>
    </dgm:pt>
    <dgm:pt modelId="{8C032841-AAB4-4890-9F13-AE0D9B07D207}">
      <dgm:prSet phldrT="[Текст]"/>
      <dgm:spPr/>
      <dgm:t>
        <a:bodyPr/>
        <a:lstStyle/>
        <a:p>
          <a:r>
            <a:rPr lang="ru-RU" dirty="0" err="1" smtClean="0">
              <a:solidFill>
                <a:srgbClr val="002060"/>
              </a:solidFill>
            </a:rPr>
            <a:t>Инвестициялар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учун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шароит</a:t>
          </a:r>
          <a:endParaRPr lang="ru-RU" dirty="0">
            <a:solidFill>
              <a:srgbClr val="002060"/>
            </a:solidFill>
          </a:endParaRPr>
        </a:p>
      </dgm:t>
    </dgm:pt>
    <dgm:pt modelId="{430EF39C-F136-4903-BD54-36BAFD139DBE}" type="parTrans" cxnId="{FCC89778-341D-4B0D-8A5B-710AD470261E}">
      <dgm:prSet/>
      <dgm:spPr/>
      <dgm:t>
        <a:bodyPr/>
        <a:lstStyle/>
        <a:p>
          <a:endParaRPr lang="ru-RU"/>
        </a:p>
      </dgm:t>
    </dgm:pt>
    <dgm:pt modelId="{1F1D7618-0E55-44EA-AD5A-318B5F701131}" type="sibTrans" cxnId="{FCC89778-341D-4B0D-8A5B-710AD470261E}">
      <dgm:prSet/>
      <dgm:spPr/>
      <dgm:t>
        <a:bodyPr/>
        <a:lstStyle/>
        <a:p>
          <a:endParaRPr lang="ru-RU"/>
        </a:p>
      </dgm:t>
    </dgm:pt>
    <dgm:pt modelId="{7F029135-ED4E-4C59-B63D-29EE3ACE7D16}">
      <dgm:prSet phldrT="[Текст]"/>
      <dgm:spPr/>
      <dgm:t>
        <a:bodyPr/>
        <a:lstStyle/>
        <a:p>
          <a:endParaRPr lang="ru-RU" dirty="0"/>
        </a:p>
      </dgm:t>
    </dgm:pt>
    <dgm:pt modelId="{B1570A12-2C29-47DB-B10C-DFD5C18B8D51}" type="parTrans" cxnId="{244E1F4F-F585-4339-A59A-D7EA83C91810}">
      <dgm:prSet/>
      <dgm:spPr/>
      <dgm:t>
        <a:bodyPr/>
        <a:lstStyle/>
        <a:p>
          <a:endParaRPr lang="ru-RU"/>
        </a:p>
      </dgm:t>
    </dgm:pt>
    <dgm:pt modelId="{04945C27-2EB3-460A-B25D-7511B6D7900C}" type="sibTrans" cxnId="{244E1F4F-F585-4339-A59A-D7EA83C91810}">
      <dgm:prSet/>
      <dgm:spPr/>
      <dgm:t>
        <a:bodyPr/>
        <a:lstStyle/>
        <a:p>
          <a:endParaRPr lang="ru-RU"/>
        </a:p>
      </dgm:t>
    </dgm:pt>
    <dgm:pt modelId="{EFE7A4DE-9B4B-4469-9D27-24E6A3587388}">
      <dgm:prSet phldrT="[Текст]"/>
      <dgm:spPr/>
      <dgm:t>
        <a:bodyPr/>
        <a:lstStyle/>
        <a:p>
          <a:endParaRPr lang="ru-RU" dirty="0"/>
        </a:p>
      </dgm:t>
    </dgm:pt>
    <dgm:pt modelId="{CECE93AB-733D-478E-96F4-CD43AE2DBB73}" type="parTrans" cxnId="{F802AF0D-BC18-4BB4-BB9D-A93FC0E3474F}">
      <dgm:prSet/>
      <dgm:spPr/>
      <dgm:t>
        <a:bodyPr/>
        <a:lstStyle/>
        <a:p>
          <a:endParaRPr lang="ru-RU"/>
        </a:p>
      </dgm:t>
    </dgm:pt>
    <dgm:pt modelId="{0B7AAA60-A783-4A22-84A8-23389C84A08B}" type="sibTrans" cxnId="{F802AF0D-BC18-4BB4-BB9D-A93FC0E3474F}">
      <dgm:prSet/>
      <dgm:spPr/>
      <dgm:t>
        <a:bodyPr/>
        <a:lstStyle/>
        <a:p>
          <a:endParaRPr lang="ru-RU"/>
        </a:p>
      </dgm:t>
    </dgm:pt>
    <dgm:pt modelId="{DCC1E294-6FD6-4545-B360-14F1D7E71181}">
      <dgm:prSet phldrT="[Текст]"/>
      <dgm:spPr/>
      <dgm:t>
        <a:bodyPr/>
        <a:lstStyle/>
        <a:p>
          <a:endParaRPr lang="ru-RU" dirty="0"/>
        </a:p>
      </dgm:t>
    </dgm:pt>
    <dgm:pt modelId="{F24D33BA-914E-4142-B22A-3564672872F2}" type="parTrans" cxnId="{A148BEE1-EDBD-4065-B2D6-3C33289BF40C}">
      <dgm:prSet/>
      <dgm:spPr/>
      <dgm:t>
        <a:bodyPr/>
        <a:lstStyle/>
        <a:p>
          <a:endParaRPr lang="ru-RU"/>
        </a:p>
      </dgm:t>
    </dgm:pt>
    <dgm:pt modelId="{163BB13E-AEDD-4EA9-9330-F0E8C6BBC4D8}" type="sibTrans" cxnId="{A148BEE1-EDBD-4065-B2D6-3C33289BF40C}">
      <dgm:prSet/>
      <dgm:spPr/>
      <dgm:t>
        <a:bodyPr/>
        <a:lstStyle/>
        <a:p>
          <a:endParaRPr lang="ru-RU"/>
        </a:p>
      </dgm:t>
    </dgm:pt>
    <dgm:pt modelId="{4B1756ED-3BF4-4806-B07B-669F57583F13}" type="pres">
      <dgm:prSet presAssocID="{37E0A5D9-9AFC-4D6D-AFAE-DA68991163BC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699E88-8072-4EC1-805A-5952E1933F11}" type="pres">
      <dgm:prSet presAssocID="{37E0A5D9-9AFC-4D6D-AFAE-DA68991163BC}" presName="ellipse" presStyleLbl="trBgShp" presStyleIdx="0" presStyleCnt="1"/>
      <dgm:spPr/>
    </dgm:pt>
    <dgm:pt modelId="{8B024401-AE37-4E35-89FF-AEB69A3D3D3E}" type="pres">
      <dgm:prSet presAssocID="{37E0A5D9-9AFC-4D6D-AFAE-DA68991163BC}" presName="arrow1" presStyleLbl="fgShp" presStyleIdx="0" presStyleCnt="1" custLinFactNeighborX="18497" custLinFactNeighborY="16036"/>
      <dgm:spPr/>
    </dgm:pt>
    <dgm:pt modelId="{BAA70365-D3F7-4726-B7EF-FE6C561CB523}" type="pres">
      <dgm:prSet presAssocID="{37E0A5D9-9AFC-4D6D-AFAE-DA68991163BC}" presName="rectangle" presStyleLbl="revTx" presStyleIdx="0" presStyleCnt="1" custScaleX="175764" custScaleY="539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7A275D-AAA4-4BC7-BFA7-249DF6BA6360}" type="pres">
      <dgm:prSet presAssocID="{8C032841-AAB4-4890-9F13-AE0D9B07D207}" presName="item1" presStyleLbl="node1" presStyleIdx="0" presStyleCnt="3" custScaleX="111971" custScaleY="115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080FA7-A8F7-4FDA-B1FB-9ADE0E0E930C}" type="pres">
      <dgm:prSet presAssocID="{AA758EB6-2D08-47EE-91F1-E4F868F7790D}" presName="item2" presStyleLbl="node1" presStyleIdx="1" presStyleCnt="3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B3252915-FDC5-4D12-908C-4511E28A5701}" type="pres">
      <dgm:prSet presAssocID="{1602D9BD-C0F2-4D83-8447-2C2D870D36B0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DD7311-79BD-4F00-87EF-93AE2CF8735B}" type="pres">
      <dgm:prSet presAssocID="{37E0A5D9-9AFC-4D6D-AFAE-DA68991163BC}" presName="funnel" presStyleLbl="trAlignAcc1" presStyleIdx="0" presStyleCnt="1" custLinFactNeighborX="3104" custLinFactNeighborY="1973"/>
      <dgm:spPr/>
    </dgm:pt>
  </dgm:ptLst>
  <dgm:cxnLst>
    <dgm:cxn modelId="{FCC89778-341D-4B0D-8A5B-710AD470261E}" srcId="{37E0A5D9-9AFC-4D6D-AFAE-DA68991163BC}" destId="{8C032841-AAB4-4890-9F13-AE0D9B07D207}" srcOrd="1" destOrd="0" parTransId="{430EF39C-F136-4903-BD54-36BAFD139DBE}" sibTransId="{1F1D7618-0E55-44EA-AD5A-318B5F701131}"/>
    <dgm:cxn modelId="{0FF1CAE2-3357-4B72-87F7-906A5D1DCF9E}" type="presOf" srcId="{8AEB2E3C-F67D-48CC-955F-AEE17A4A5ABB}" destId="{B3252915-FDC5-4D12-908C-4511E28A5701}" srcOrd="0" destOrd="0" presId="urn:microsoft.com/office/officeart/2005/8/layout/funnel1"/>
    <dgm:cxn modelId="{090E3463-7E5D-4EAD-A1D7-5F1934849693}" srcId="{37E0A5D9-9AFC-4D6D-AFAE-DA68991163BC}" destId="{9853AF50-8F05-4179-93E4-0682988B4886}" srcOrd="6" destOrd="0" parTransId="{BE03680D-BA87-44CB-B733-637493C92510}" sibTransId="{CF68CAC0-241A-4631-B2D7-568783BAAFF7}"/>
    <dgm:cxn modelId="{6E12E504-A44A-4C83-864B-6E02EDEC2504}" type="presOf" srcId="{8C032841-AAB4-4890-9F13-AE0D9B07D207}" destId="{1F080FA7-A8F7-4FDA-B1FB-9ADE0E0E930C}" srcOrd="0" destOrd="0" presId="urn:microsoft.com/office/officeart/2005/8/layout/funnel1"/>
    <dgm:cxn modelId="{E5A17CD5-B207-4E43-99C6-7B10855DC172}" type="presOf" srcId="{1602D9BD-C0F2-4D83-8447-2C2D870D36B0}" destId="{BAA70365-D3F7-4726-B7EF-FE6C561CB523}" srcOrd="0" destOrd="0" presId="urn:microsoft.com/office/officeart/2005/8/layout/funnel1"/>
    <dgm:cxn modelId="{244E1F4F-F585-4339-A59A-D7EA83C91810}" srcId="{37E0A5D9-9AFC-4D6D-AFAE-DA68991163BC}" destId="{7F029135-ED4E-4C59-B63D-29EE3ACE7D16}" srcOrd="4" destOrd="0" parTransId="{B1570A12-2C29-47DB-B10C-DFD5C18B8D51}" sibTransId="{04945C27-2EB3-460A-B25D-7511B6D7900C}"/>
    <dgm:cxn modelId="{F802AF0D-BC18-4BB4-BB9D-A93FC0E3474F}" srcId="{37E0A5D9-9AFC-4D6D-AFAE-DA68991163BC}" destId="{EFE7A4DE-9B4B-4469-9D27-24E6A3587388}" srcOrd="11" destOrd="0" parTransId="{CECE93AB-733D-478E-96F4-CD43AE2DBB73}" sibTransId="{0B7AAA60-A783-4A22-84A8-23389C84A08B}"/>
    <dgm:cxn modelId="{F64D6FEC-B8EE-4BD5-8208-A6DC85808793}" srcId="{37E0A5D9-9AFC-4D6D-AFAE-DA68991163BC}" destId="{1378BF69-8343-4102-968D-7BB540029DD1}" srcOrd="8" destOrd="0" parTransId="{C783914F-066D-4A07-8265-AF50A6030432}" sibTransId="{B507EB85-125B-494E-A25C-EE82378E9315}"/>
    <dgm:cxn modelId="{A148BEE1-EDBD-4065-B2D6-3C33289BF40C}" srcId="{37E0A5D9-9AFC-4D6D-AFAE-DA68991163BC}" destId="{DCC1E294-6FD6-4545-B360-14F1D7E71181}" srcOrd="12" destOrd="0" parTransId="{F24D33BA-914E-4142-B22A-3564672872F2}" sibTransId="{163BB13E-AEDD-4EA9-9330-F0E8C6BBC4D8}"/>
    <dgm:cxn modelId="{EA48EB1C-7B5B-4207-9A2F-7745E5A0CAA5}" srcId="{37E0A5D9-9AFC-4D6D-AFAE-DA68991163BC}" destId="{82E593CF-929D-4E24-B376-5532EBBC23F2}" srcOrd="9" destOrd="0" parTransId="{B5139C52-D4EC-4A71-BF36-92F126766FB9}" sibTransId="{1A10436C-13B8-417E-BA67-69A302661D34}"/>
    <dgm:cxn modelId="{2AB09296-8258-4B86-B14F-E2C2260B3FC1}" srcId="{37E0A5D9-9AFC-4D6D-AFAE-DA68991163BC}" destId="{9551EC75-92E8-49E0-A79A-A6E767357D19}" srcOrd="5" destOrd="0" parTransId="{09E2C96A-56B8-4169-A555-BBFA4D99A67B}" sibTransId="{8B51D6AC-FB96-412A-8B71-14E7A19FC37E}"/>
    <dgm:cxn modelId="{5A5FF544-3201-48DC-9F50-8737C5B5C4D1}" srcId="{37E0A5D9-9AFC-4D6D-AFAE-DA68991163BC}" destId="{1602D9BD-C0F2-4D83-8447-2C2D870D36B0}" srcOrd="3" destOrd="0" parTransId="{608C392F-CF2C-43C6-8B30-DAE9380C87C6}" sibTransId="{68426C14-52CC-4FCC-943B-2AA373263673}"/>
    <dgm:cxn modelId="{A48C79C8-5652-499F-A3C5-9A197E39F1AF}" type="presOf" srcId="{37E0A5D9-9AFC-4D6D-AFAE-DA68991163BC}" destId="{4B1756ED-3BF4-4806-B07B-669F57583F13}" srcOrd="0" destOrd="0" presId="urn:microsoft.com/office/officeart/2005/8/layout/funnel1"/>
    <dgm:cxn modelId="{4301CF84-EF9C-439C-A19A-CDFF4D7250CA}" srcId="{37E0A5D9-9AFC-4D6D-AFAE-DA68991163BC}" destId="{8AEB2E3C-F67D-48CC-955F-AEE17A4A5ABB}" srcOrd="0" destOrd="0" parTransId="{8CBCDC8C-C956-4B71-B9F3-17F7812B4E0C}" sibTransId="{59FF8E47-C456-4063-BC21-0FFF27C1037D}"/>
    <dgm:cxn modelId="{7FC6405A-B82B-4223-9F81-83F9306F6E4F}" srcId="{37E0A5D9-9AFC-4D6D-AFAE-DA68991163BC}" destId="{AE1EA1C4-2DB0-4C61-AE03-E317F9911880}" srcOrd="10" destOrd="0" parTransId="{54ED142F-24BF-47E8-9183-0FE76F16D97F}" sibTransId="{30B63B44-6CC2-4809-BFF9-FF0269A372B4}"/>
    <dgm:cxn modelId="{7E241B09-08A0-474D-B50A-992633E11A74}" srcId="{37E0A5D9-9AFC-4D6D-AFAE-DA68991163BC}" destId="{AA758EB6-2D08-47EE-91F1-E4F868F7790D}" srcOrd="2" destOrd="0" parTransId="{E5DB2421-64A4-4154-88CE-4ABC928A2255}" sibTransId="{C7B270EA-A877-4685-B42F-8E63175542A6}"/>
    <dgm:cxn modelId="{861E8876-AAB4-46D7-B9DF-781CA1763DC1}" srcId="{37E0A5D9-9AFC-4D6D-AFAE-DA68991163BC}" destId="{B1785636-ACD2-4C32-80CD-DAA3842AB9C7}" srcOrd="7" destOrd="0" parTransId="{BCE95FE9-FD18-450E-A671-94DE8E3D7CF1}" sibTransId="{19B1AEEE-5635-4DCB-A47E-7811DD4E78B9}"/>
    <dgm:cxn modelId="{25CC96BB-35C6-4A71-9BB5-9F90B5C022FE}" type="presOf" srcId="{AA758EB6-2D08-47EE-91F1-E4F868F7790D}" destId="{3F7A275D-AAA4-4BC7-BFA7-249DF6BA6360}" srcOrd="0" destOrd="0" presId="urn:microsoft.com/office/officeart/2005/8/layout/funnel1"/>
    <dgm:cxn modelId="{38AF4428-C801-4F09-AA38-1EBE8A6BC82E}" type="presParOf" srcId="{4B1756ED-3BF4-4806-B07B-669F57583F13}" destId="{1E699E88-8072-4EC1-805A-5952E1933F11}" srcOrd="0" destOrd="0" presId="urn:microsoft.com/office/officeart/2005/8/layout/funnel1"/>
    <dgm:cxn modelId="{2737FD90-EABD-44E2-9C18-1CE00E13EAA9}" type="presParOf" srcId="{4B1756ED-3BF4-4806-B07B-669F57583F13}" destId="{8B024401-AE37-4E35-89FF-AEB69A3D3D3E}" srcOrd="1" destOrd="0" presId="urn:microsoft.com/office/officeart/2005/8/layout/funnel1"/>
    <dgm:cxn modelId="{982F1A50-DDDC-477A-9BDA-277046BB371D}" type="presParOf" srcId="{4B1756ED-3BF4-4806-B07B-669F57583F13}" destId="{BAA70365-D3F7-4726-B7EF-FE6C561CB523}" srcOrd="2" destOrd="0" presId="urn:microsoft.com/office/officeart/2005/8/layout/funnel1"/>
    <dgm:cxn modelId="{6A5402AA-CD89-4A10-9B38-990DD555145F}" type="presParOf" srcId="{4B1756ED-3BF4-4806-B07B-669F57583F13}" destId="{3F7A275D-AAA4-4BC7-BFA7-249DF6BA6360}" srcOrd="3" destOrd="0" presId="urn:microsoft.com/office/officeart/2005/8/layout/funnel1"/>
    <dgm:cxn modelId="{48326C14-C6D3-43B0-9EA1-AD1EB4565F62}" type="presParOf" srcId="{4B1756ED-3BF4-4806-B07B-669F57583F13}" destId="{1F080FA7-A8F7-4FDA-B1FB-9ADE0E0E930C}" srcOrd="4" destOrd="0" presId="urn:microsoft.com/office/officeart/2005/8/layout/funnel1"/>
    <dgm:cxn modelId="{B1EF1B62-B098-4BAF-81AF-1C2990176FA2}" type="presParOf" srcId="{4B1756ED-3BF4-4806-B07B-669F57583F13}" destId="{B3252915-FDC5-4D12-908C-4511E28A5701}" srcOrd="5" destOrd="0" presId="urn:microsoft.com/office/officeart/2005/8/layout/funnel1"/>
    <dgm:cxn modelId="{AFB99127-96AD-45F5-B83B-84787E07C2DF}" type="presParOf" srcId="{4B1756ED-3BF4-4806-B07B-669F57583F13}" destId="{D0DD7311-79BD-4F00-87EF-93AE2CF8735B}" srcOrd="6" destOrd="0" presId="urn:microsoft.com/office/officeart/2005/8/layout/funnel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CA25D6-A9E4-49DA-9609-479AF5DC9B60}" type="doc">
      <dgm:prSet loTypeId="urn:microsoft.com/office/officeart/2005/8/layout/matrix3" loCatId="matrix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15F6546-EA92-4971-9EFA-34AC4539543A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«</a:t>
          </a:r>
          <a:r>
            <a:rPr lang="ru-RU" dirty="0" err="1" smtClean="0">
              <a:solidFill>
                <a:srgbClr val="002060"/>
              </a:solidFill>
            </a:rPr>
            <a:t>Узбекистон</a:t>
          </a:r>
          <a:r>
            <a:rPr lang="ru-RU" dirty="0" smtClean="0">
              <a:solidFill>
                <a:srgbClr val="002060"/>
              </a:solidFill>
            </a:rPr>
            <a:t> Темир </a:t>
          </a:r>
          <a:r>
            <a:rPr lang="ru-RU" dirty="0" err="1" smtClean="0">
              <a:solidFill>
                <a:srgbClr val="002060"/>
              </a:solidFill>
            </a:rPr>
            <a:t>Йуллари</a:t>
          </a:r>
          <a:r>
            <a:rPr lang="ru-RU" dirty="0" smtClean="0">
              <a:solidFill>
                <a:srgbClr val="002060"/>
              </a:solidFill>
            </a:rPr>
            <a:t>»</a:t>
          </a:r>
          <a:endParaRPr lang="ru-RU" dirty="0">
            <a:solidFill>
              <a:srgbClr val="002060"/>
            </a:solidFill>
          </a:endParaRPr>
        </a:p>
      </dgm:t>
    </dgm:pt>
    <dgm:pt modelId="{271CDA5D-7257-4B18-938A-B1EC8C4079FF}" type="parTrans" cxnId="{2BBCF84F-1B66-4FB6-AB85-FD4EBF129CF0}">
      <dgm:prSet/>
      <dgm:spPr/>
      <dgm:t>
        <a:bodyPr/>
        <a:lstStyle/>
        <a:p>
          <a:endParaRPr lang="ru-RU"/>
        </a:p>
      </dgm:t>
    </dgm:pt>
    <dgm:pt modelId="{18619EE1-126D-4122-B41C-689FABB4716E}" type="sibTrans" cxnId="{2BBCF84F-1B66-4FB6-AB85-FD4EBF129CF0}">
      <dgm:prSet/>
      <dgm:spPr/>
      <dgm:t>
        <a:bodyPr/>
        <a:lstStyle/>
        <a:p>
          <a:endParaRPr lang="ru-RU"/>
        </a:p>
      </dgm:t>
    </dgm:pt>
    <dgm:pt modelId="{7213FC01-A425-43E2-8D17-0EEAD6A763C3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 «</a:t>
          </a:r>
          <a:r>
            <a:rPr lang="ru-RU" dirty="0" err="1" smtClean="0">
              <a:solidFill>
                <a:srgbClr val="002060"/>
              </a:solidFill>
            </a:rPr>
            <a:t>Миллий</a:t>
          </a:r>
          <a:r>
            <a:rPr lang="ru-RU" dirty="0" smtClean="0">
              <a:solidFill>
                <a:srgbClr val="002060"/>
              </a:solidFill>
            </a:rPr>
            <a:t> Банк»</a:t>
          </a:r>
          <a:endParaRPr lang="ru-RU" dirty="0">
            <a:solidFill>
              <a:srgbClr val="002060"/>
            </a:solidFill>
          </a:endParaRPr>
        </a:p>
      </dgm:t>
    </dgm:pt>
    <dgm:pt modelId="{8864827B-C50A-479F-A321-1CB97CE9C59F}" type="parTrans" cxnId="{FF74251E-A3A0-409A-994F-FA07717CEA74}">
      <dgm:prSet/>
      <dgm:spPr/>
      <dgm:t>
        <a:bodyPr/>
        <a:lstStyle/>
        <a:p>
          <a:endParaRPr lang="ru-RU"/>
        </a:p>
      </dgm:t>
    </dgm:pt>
    <dgm:pt modelId="{841B01CC-982E-44D2-A510-8882CB921F78}" type="sibTrans" cxnId="{FF74251E-A3A0-409A-994F-FA07717CEA74}">
      <dgm:prSet/>
      <dgm:spPr/>
      <dgm:t>
        <a:bodyPr/>
        <a:lstStyle/>
        <a:p>
          <a:endParaRPr lang="ru-RU"/>
        </a:p>
      </dgm:t>
    </dgm:pt>
    <dgm:pt modelId="{E6881CBE-6A11-44DA-9B45-08D37852AA29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«</a:t>
          </a:r>
          <a:r>
            <a:rPr lang="ru-RU" dirty="0" err="1" smtClean="0">
              <a:solidFill>
                <a:srgbClr val="002060"/>
              </a:solidFill>
            </a:rPr>
            <a:t>Узбектелеком</a:t>
          </a:r>
          <a:r>
            <a:rPr lang="ru-RU" dirty="0" smtClean="0">
              <a:solidFill>
                <a:srgbClr val="002060"/>
              </a:solidFill>
            </a:rPr>
            <a:t>»</a:t>
          </a:r>
          <a:endParaRPr lang="ru-RU" dirty="0">
            <a:solidFill>
              <a:srgbClr val="002060"/>
            </a:solidFill>
          </a:endParaRPr>
        </a:p>
      </dgm:t>
    </dgm:pt>
    <dgm:pt modelId="{73E432D1-1C8A-4690-A673-7FD0FBB12B08}" type="parTrans" cxnId="{3F9F2A94-07C7-4404-AF79-31D9A33791E4}">
      <dgm:prSet/>
      <dgm:spPr/>
      <dgm:t>
        <a:bodyPr/>
        <a:lstStyle/>
        <a:p>
          <a:endParaRPr lang="ru-RU"/>
        </a:p>
      </dgm:t>
    </dgm:pt>
    <dgm:pt modelId="{6DF05377-E506-458A-A73C-1DE3BA0714E7}" type="sibTrans" cxnId="{3F9F2A94-07C7-4404-AF79-31D9A33791E4}">
      <dgm:prSet/>
      <dgm:spPr/>
      <dgm:t>
        <a:bodyPr/>
        <a:lstStyle/>
        <a:p>
          <a:endParaRPr lang="ru-RU"/>
        </a:p>
      </dgm:t>
    </dgm:pt>
    <dgm:pt modelId="{8779EA41-523F-4335-B453-36F6F85136FE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«</a:t>
          </a:r>
          <a:r>
            <a:rPr lang="ru-RU" dirty="0" err="1" smtClean="0">
              <a:solidFill>
                <a:srgbClr val="002060"/>
              </a:solidFill>
            </a:rPr>
            <a:t>Халк</a:t>
          </a:r>
          <a:r>
            <a:rPr lang="ru-RU" dirty="0" smtClean="0">
              <a:solidFill>
                <a:srgbClr val="002060"/>
              </a:solidFill>
            </a:rPr>
            <a:t> Банки»</a:t>
          </a:r>
          <a:endParaRPr lang="ru-RU" dirty="0">
            <a:solidFill>
              <a:srgbClr val="002060"/>
            </a:solidFill>
          </a:endParaRPr>
        </a:p>
      </dgm:t>
    </dgm:pt>
    <dgm:pt modelId="{8C7859F7-D060-4D5E-BF40-7E7D53693513}" type="parTrans" cxnId="{7CB13E4C-B139-47C8-8CBF-61B801FFACE3}">
      <dgm:prSet/>
      <dgm:spPr/>
      <dgm:t>
        <a:bodyPr/>
        <a:lstStyle/>
        <a:p>
          <a:endParaRPr lang="ru-RU"/>
        </a:p>
      </dgm:t>
    </dgm:pt>
    <dgm:pt modelId="{36A3907D-050B-4549-81D7-589D26CA146F}" type="sibTrans" cxnId="{7CB13E4C-B139-47C8-8CBF-61B801FFACE3}">
      <dgm:prSet/>
      <dgm:spPr/>
      <dgm:t>
        <a:bodyPr/>
        <a:lstStyle/>
        <a:p>
          <a:endParaRPr lang="ru-RU"/>
        </a:p>
      </dgm:t>
    </dgm:pt>
    <dgm:pt modelId="{7590D1F1-BD47-49D0-9D17-24D605DD3136}" type="pres">
      <dgm:prSet presAssocID="{9ACA25D6-A9E4-49DA-9609-479AF5DC9B60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F3A1AB-CBB6-4EB6-84FE-0EC06B7BD96E}" type="pres">
      <dgm:prSet presAssocID="{9ACA25D6-A9E4-49DA-9609-479AF5DC9B60}" presName="diamond" presStyleLbl="bgShp" presStyleIdx="0" presStyleCnt="1"/>
      <dgm:spPr/>
    </dgm:pt>
    <dgm:pt modelId="{AE8E6363-654B-4841-82CB-790E1F0F17F4}" type="pres">
      <dgm:prSet presAssocID="{9ACA25D6-A9E4-49DA-9609-479AF5DC9B60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6472D7-B947-4C00-A086-7C14D2BB5620}" type="pres">
      <dgm:prSet presAssocID="{9ACA25D6-A9E4-49DA-9609-479AF5DC9B60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FD166C-BE17-457B-88B3-499161792AFB}" type="pres">
      <dgm:prSet presAssocID="{9ACA25D6-A9E4-49DA-9609-479AF5DC9B60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171364-3D48-4BFF-A60A-3272A197F18B}" type="pres">
      <dgm:prSet presAssocID="{9ACA25D6-A9E4-49DA-9609-479AF5DC9B60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9F2A94-07C7-4404-AF79-31D9A33791E4}" srcId="{9ACA25D6-A9E4-49DA-9609-479AF5DC9B60}" destId="{E6881CBE-6A11-44DA-9B45-08D37852AA29}" srcOrd="2" destOrd="0" parTransId="{73E432D1-1C8A-4690-A673-7FD0FBB12B08}" sibTransId="{6DF05377-E506-458A-A73C-1DE3BA0714E7}"/>
    <dgm:cxn modelId="{7CB13E4C-B139-47C8-8CBF-61B801FFACE3}" srcId="{9ACA25D6-A9E4-49DA-9609-479AF5DC9B60}" destId="{8779EA41-523F-4335-B453-36F6F85136FE}" srcOrd="3" destOrd="0" parTransId="{8C7859F7-D060-4D5E-BF40-7E7D53693513}" sibTransId="{36A3907D-050B-4549-81D7-589D26CA146F}"/>
    <dgm:cxn modelId="{51B5803D-318B-40D4-BEA6-EF7A803B6A28}" type="presOf" srcId="{E6881CBE-6A11-44DA-9B45-08D37852AA29}" destId="{3AFD166C-BE17-457B-88B3-499161792AFB}" srcOrd="0" destOrd="0" presId="urn:microsoft.com/office/officeart/2005/8/layout/matrix3"/>
    <dgm:cxn modelId="{2ED55828-885F-467B-90A9-1F31D65B92D9}" type="presOf" srcId="{9ACA25D6-A9E4-49DA-9609-479AF5DC9B60}" destId="{7590D1F1-BD47-49D0-9D17-24D605DD3136}" srcOrd="0" destOrd="0" presId="urn:microsoft.com/office/officeart/2005/8/layout/matrix3"/>
    <dgm:cxn modelId="{C7127442-A8BC-44D3-A02E-46017C5A1EF1}" type="presOf" srcId="{7213FC01-A425-43E2-8D17-0EEAD6A763C3}" destId="{856472D7-B947-4C00-A086-7C14D2BB5620}" srcOrd="0" destOrd="0" presId="urn:microsoft.com/office/officeart/2005/8/layout/matrix3"/>
    <dgm:cxn modelId="{E6AA5DD2-E7CD-4FFA-8A24-98F239B2D9E9}" type="presOf" srcId="{A15F6546-EA92-4971-9EFA-34AC4539543A}" destId="{AE8E6363-654B-4841-82CB-790E1F0F17F4}" srcOrd="0" destOrd="0" presId="urn:microsoft.com/office/officeart/2005/8/layout/matrix3"/>
    <dgm:cxn modelId="{2BBCF84F-1B66-4FB6-AB85-FD4EBF129CF0}" srcId="{9ACA25D6-A9E4-49DA-9609-479AF5DC9B60}" destId="{A15F6546-EA92-4971-9EFA-34AC4539543A}" srcOrd="0" destOrd="0" parTransId="{271CDA5D-7257-4B18-938A-B1EC8C4079FF}" sibTransId="{18619EE1-126D-4122-B41C-689FABB4716E}"/>
    <dgm:cxn modelId="{FF74251E-A3A0-409A-994F-FA07717CEA74}" srcId="{9ACA25D6-A9E4-49DA-9609-479AF5DC9B60}" destId="{7213FC01-A425-43E2-8D17-0EEAD6A763C3}" srcOrd="1" destOrd="0" parTransId="{8864827B-C50A-479F-A321-1CB97CE9C59F}" sibTransId="{841B01CC-982E-44D2-A510-8882CB921F78}"/>
    <dgm:cxn modelId="{B66256F7-43B9-40A1-BEBC-423947E04BE2}" type="presOf" srcId="{8779EA41-523F-4335-B453-36F6F85136FE}" destId="{8C171364-3D48-4BFF-A60A-3272A197F18B}" srcOrd="0" destOrd="0" presId="urn:microsoft.com/office/officeart/2005/8/layout/matrix3"/>
    <dgm:cxn modelId="{E44872AD-0E41-4293-AA7E-5D601A4A7032}" type="presParOf" srcId="{7590D1F1-BD47-49D0-9D17-24D605DD3136}" destId="{11F3A1AB-CBB6-4EB6-84FE-0EC06B7BD96E}" srcOrd="0" destOrd="0" presId="urn:microsoft.com/office/officeart/2005/8/layout/matrix3"/>
    <dgm:cxn modelId="{D85293A2-ECA0-458D-995B-B2446FFD6E24}" type="presParOf" srcId="{7590D1F1-BD47-49D0-9D17-24D605DD3136}" destId="{AE8E6363-654B-4841-82CB-790E1F0F17F4}" srcOrd="1" destOrd="0" presId="urn:microsoft.com/office/officeart/2005/8/layout/matrix3"/>
    <dgm:cxn modelId="{D6C9EE9E-94F0-4EE5-8127-431DB1E0255B}" type="presParOf" srcId="{7590D1F1-BD47-49D0-9D17-24D605DD3136}" destId="{856472D7-B947-4C00-A086-7C14D2BB5620}" srcOrd="2" destOrd="0" presId="urn:microsoft.com/office/officeart/2005/8/layout/matrix3"/>
    <dgm:cxn modelId="{FD811339-510F-485E-99B1-CA9B0BEF5D2A}" type="presParOf" srcId="{7590D1F1-BD47-49D0-9D17-24D605DD3136}" destId="{3AFD166C-BE17-457B-88B3-499161792AFB}" srcOrd="3" destOrd="0" presId="urn:microsoft.com/office/officeart/2005/8/layout/matrix3"/>
    <dgm:cxn modelId="{97124A38-DD46-41F0-B568-9BBB04DDBDD4}" type="presParOf" srcId="{7590D1F1-BD47-49D0-9D17-24D605DD3136}" destId="{8C171364-3D48-4BFF-A60A-3272A197F18B}" srcOrd="4" destOrd="0" presId="urn:microsoft.com/office/officeart/2005/8/layout/matrix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ACA25D6-A9E4-49DA-9609-479AF5DC9B60}" type="doc">
      <dgm:prSet loTypeId="urn:microsoft.com/office/officeart/2005/8/layout/matrix3" loCatId="matrix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15F6546-EA92-4971-9EFA-34AC4539543A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«</a:t>
          </a:r>
          <a:r>
            <a:rPr lang="ru-RU" dirty="0" err="1" smtClean="0">
              <a:solidFill>
                <a:srgbClr val="002060"/>
              </a:solidFill>
            </a:rPr>
            <a:t>Узбекистон</a:t>
          </a:r>
          <a:r>
            <a:rPr lang="ru-RU" dirty="0" smtClean="0">
              <a:solidFill>
                <a:srgbClr val="002060"/>
              </a:solidFill>
            </a:rPr>
            <a:t> Темир </a:t>
          </a:r>
          <a:r>
            <a:rPr lang="ru-RU" dirty="0" err="1" smtClean="0">
              <a:solidFill>
                <a:srgbClr val="002060"/>
              </a:solidFill>
            </a:rPr>
            <a:t>Йуллари</a:t>
          </a:r>
          <a:r>
            <a:rPr lang="ru-RU" dirty="0" smtClean="0">
              <a:solidFill>
                <a:srgbClr val="002060"/>
              </a:solidFill>
            </a:rPr>
            <a:t>»</a:t>
          </a:r>
        </a:p>
        <a:p>
          <a:r>
            <a:rPr lang="ru-RU" b="1" dirty="0" smtClean="0">
              <a:solidFill>
                <a:srgbClr val="7030A0"/>
              </a:solidFill>
            </a:rPr>
            <a:t>6,3%</a:t>
          </a:r>
          <a:endParaRPr lang="ru-RU" b="1" dirty="0">
            <a:solidFill>
              <a:srgbClr val="7030A0"/>
            </a:solidFill>
          </a:endParaRPr>
        </a:p>
      </dgm:t>
    </dgm:pt>
    <dgm:pt modelId="{271CDA5D-7257-4B18-938A-B1EC8C4079FF}" type="parTrans" cxnId="{2BBCF84F-1B66-4FB6-AB85-FD4EBF129CF0}">
      <dgm:prSet/>
      <dgm:spPr/>
      <dgm:t>
        <a:bodyPr/>
        <a:lstStyle/>
        <a:p>
          <a:endParaRPr lang="ru-RU"/>
        </a:p>
      </dgm:t>
    </dgm:pt>
    <dgm:pt modelId="{18619EE1-126D-4122-B41C-689FABB4716E}" type="sibTrans" cxnId="{2BBCF84F-1B66-4FB6-AB85-FD4EBF129CF0}">
      <dgm:prSet/>
      <dgm:spPr/>
      <dgm:t>
        <a:bodyPr/>
        <a:lstStyle/>
        <a:p>
          <a:endParaRPr lang="ru-RU"/>
        </a:p>
      </dgm:t>
    </dgm:pt>
    <dgm:pt modelId="{7213FC01-A425-43E2-8D17-0EEAD6A763C3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«</a:t>
          </a:r>
          <a:r>
            <a:rPr lang="ru-RU" dirty="0" err="1" smtClean="0">
              <a:solidFill>
                <a:srgbClr val="002060"/>
              </a:solidFill>
            </a:rPr>
            <a:t>Миллий</a:t>
          </a:r>
          <a:r>
            <a:rPr lang="ru-RU" dirty="0" smtClean="0">
              <a:solidFill>
                <a:srgbClr val="002060"/>
              </a:solidFill>
            </a:rPr>
            <a:t> банк»</a:t>
          </a:r>
          <a:endParaRPr lang="ru-RU" dirty="0" smtClean="0">
            <a:solidFill>
              <a:srgbClr val="002060"/>
            </a:solidFill>
          </a:endParaRPr>
        </a:p>
        <a:p>
          <a:r>
            <a:rPr lang="ru-RU" b="1" dirty="0" smtClean="0">
              <a:solidFill>
                <a:srgbClr val="7030A0"/>
              </a:solidFill>
            </a:rPr>
            <a:t>1%</a:t>
          </a:r>
          <a:endParaRPr lang="ru-RU" b="1" dirty="0">
            <a:solidFill>
              <a:srgbClr val="7030A0"/>
            </a:solidFill>
          </a:endParaRPr>
        </a:p>
      </dgm:t>
    </dgm:pt>
    <dgm:pt modelId="{8864827B-C50A-479F-A321-1CB97CE9C59F}" type="parTrans" cxnId="{FF74251E-A3A0-409A-994F-FA07717CEA74}">
      <dgm:prSet/>
      <dgm:spPr/>
      <dgm:t>
        <a:bodyPr/>
        <a:lstStyle/>
        <a:p>
          <a:endParaRPr lang="ru-RU"/>
        </a:p>
      </dgm:t>
    </dgm:pt>
    <dgm:pt modelId="{841B01CC-982E-44D2-A510-8882CB921F78}" type="sibTrans" cxnId="{FF74251E-A3A0-409A-994F-FA07717CEA74}">
      <dgm:prSet/>
      <dgm:spPr/>
      <dgm:t>
        <a:bodyPr/>
        <a:lstStyle/>
        <a:p>
          <a:endParaRPr lang="ru-RU"/>
        </a:p>
      </dgm:t>
    </dgm:pt>
    <dgm:pt modelId="{E6881CBE-6A11-44DA-9B45-08D37852AA29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«</a:t>
          </a:r>
          <a:r>
            <a:rPr lang="ru-RU" dirty="0" err="1" smtClean="0">
              <a:solidFill>
                <a:srgbClr val="002060"/>
              </a:solidFill>
            </a:rPr>
            <a:t>Узбектелеком</a:t>
          </a:r>
          <a:r>
            <a:rPr lang="ru-RU" dirty="0" smtClean="0">
              <a:solidFill>
                <a:srgbClr val="002060"/>
              </a:solidFill>
            </a:rPr>
            <a:t>»</a:t>
          </a:r>
        </a:p>
        <a:p>
          <a:r>
            <a:rPr lang="ru-RU" b="1" dirty="0" smtClean="0">
              <a:solidFill>
                <a:srgbClr val="7030A0"/>
              </a:solidFill>
            </a:rPr>
            <a:t>2,5%</a:t>
          </a:r>
          <a:endParaRPr lang="ru-RU" b="1" dirty="0">
            <a:solidFill>
              <a:srgbClr val="7030A0"/>
            </a:solidFill>
          </a:endParaRPr>
        </a:p>
      </dgm:t>
    </dgm:pt>
    <dgm:pt modelId="{73E432D1-1C8A-4690-A673-7FD0FBB12B08}" type="parTrans" cxnId="{3F9F2A94-07C7-4404-AF79-31D9A33791E4}">
      <dgm:prSet/>
      <dgm:spPr/>
      <dgm:t>
        <a:bodyPr/>
        <a:lstStyle/>
        <a:p>
          <a:endParaRPr lang="ru-RU"/>
        </a:p>
      </dgm:t>
    </dgm:pt>
    <dgm:pt modelId="{6DF05377-E506-458A-A73C-1DE3BA0714E7}" type="sibTrans" cxnId="{3F9F2A94-07C7-4404-AF79-31D9A33791E4}">
      <dgm:prSet/>
      <dgm:spPr/>
      <dgm:t>
        <a:bodyPr/>
        <a:lstStyle/>
        <a:p>
          <a:endParaRPr lang="ru-RU"/>
        </a:p>
      </dgm:t>
    </dgm:pt>
    <dgm:pt modelId="{8779EA41-523F-4335-B453-36F6F85136FE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«</a:t>
          </a:r>
          <a:r>
            <a:rPr lang="ru-RU" dirty="0" err="1" smtClean="0">
              <a:solidFill>
                <a:srgbClr val="002060"/>
              </a:solidFill>
            </a:rPr>
            <a:t>Халк</a:t>
          </a:r>
          <a:r>
            <a:rPr lang="ru-RU" dirty="0" smtClean="0">
              <a:solidFill>
                <a:srgbClr val="002060"/>
              </a:solidFill>
            </a:rPr>
            <a:t> Банки»</a:t>
          </a:r>
        </a:p>
        <a:p>
          <a:r>
            <a:rPr lang="ru-RU" b="1" dirty="0" smtClean="0">
              <a:solidFill>
                <a:srgbClr val="7030A0"/>
              </a:solidFill>
            </a:rPr>
            <a:t>3,5%</a:t>
          </a:r>
          <a:endParaRPr lang="ru-RU" b="1" dirty="0">
            <a:solidFill>
              <a:srgbClr val="7030A0"/>
            </a:solidFill>
          </a:endParaRPr>
        </a:p>
      </dgm:t>
    </dgm:pt>
    <dgm:pt modelId="{8C7859F7-D060-4D5E-BF40-7E7D53693513}" type="parTrans" cxnId="{7CB13E4C-B139-47C8-8CBF-61B801FFACE3}">
      <dgm:prSet/>
      <dgm:spPr/>
      <dgm:t>
        <a:bodyPr/>
        <a:lstStyle/>
        <a:p>
          <a:endParaRPr lang="ru-RU"/>
        </a:p>
      </dgm:t>
    </dgm:pt>
    <dgm:pt modelId="{36A3907D-050B-4549-81D7-589D26CA146F}" type="sibTrans" cxnId="{7CB13E4C-B139-47C8-8CBF-61B801FFACE3}">
      <dgm:prSet/>
      <dgm:spPr/>
      <dgm:t>
        <a:bodyPr/>
        <a:lstStyle/>
        <a:p>
          <a:endParaRPr lang="ru-RU"/>
        </a:p>
      </dgm:t>
    </dgm:pt>
    <dgm:pt modelId="{7590D1F1-BD47-49D0-9D17-24D605DD3136}" type="pres">
      <dgm:prSet presAssocID="{9ACA25D6-A9E4-49DA-9609-479AF5DC9B60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F3A1AB-CBB6-4EB6-84FE-0EC06B7BD96E}" type="pres">
      <dgm:prSet presAssocID="{9ACA25D6-A9E4-49DA-9609-479AF5DC9B60}" presName="diamond" presStyleLbl="bgShp" presStyleIdx="0" presStyleCnt="1"/>
      <dgm:spPr/>
    </dgm:pt>
    <dgm:pt modelId="{AE8E6363-654B-4841-82CB-790E1F0F17F4}" type="pres">
      <dgm:prSet presAssocID="{9ACA25D6-A9E4-49DA-9609-479AF5DC9B60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6472D7-B947-4C00-A086-7C14D2BB5620}" type="pres">
      <dgm:prSet presAssocID="{9ACA25D6-A9E4-49DA-9609-479AF5DC9B60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FD166C-BE17-457B-88B3-499161792AFB}" type="pres">
      <dgm:prSet presAssocID="{9ACA25D6-A9E4-49DA-9609-479AF5DC9B60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171364-3D48-4BFF-A60A-3272A197F18B}" type="pres">
      <dgm:prSet presAssocID="{9ACA25D6-A9E4-49DA-9609-479AF5DC9B60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9F2A94-07C7-4404-AF79-31D9A33791E4}" srcId="{9ACA25D6-A9E4-49DA-9609-479AF5DC9B60}" destId="{E6881CBE-6A11-44DA-9B45-08D37852AA29}" srcOrd="2" destOrd="0" parTransId="{73E432D1-1C8A-4690-A673-7FD0FBB12B08}" sibTransId="{6DF05377-E506-458A-A73C-1DE3BA0714E7}"/>
    <dgm:cxn modelId="{D460892B-E9B7-4C21-8EFB-F61406D9926F}" type="presOf" srcId="{8779EA41-523F-4335-B453-36F6F85136FE}" destId="{8C171364-3D48-4BFF-A60A-3272A197F18B}" srcOrd="0" destOrd="0" presId="urn:microsoft.com/office/officeart/2005/8/layout/matrix3"/>
    <dgm:cxn modelId="{7CB13E4C-B139-47C8-8CBF-61B801FFACE3}" srcId="{9ACA25D6-A9E4-49DA-9609-479AF5DC9B60}" destId="{8779EA41-523F-4335-B453-36F6F85136FE}" srcOrd="3" destOrd="0" parTransId="{8C7859F7-D060-4D5E-BF40-7E7D53693513}" sibTransId="{36A3907D-050B-4549-81D7-589D26CA146F}"/>
    <dgm:cxn modelId="{94F2991A-5A4F-4D01-96D5-533284B0D0B3}" type="presOf" srcId="{E6881CBE-6A11-44DA-9B45-08D37852AA29}" destId="{3AFD166C-BE17-457B-88B3-499161792AFB}" srcOrd="0" destOrd="0" presId="urn:microsoft.com/office/officeart/2005/8/layout/matrix3"/>
    <dgm:cxn modelId="{998D3712-9411-4BAC-AEB1-A571555025DA}" type="presOf" srcId="{9ACA25D6-A9E4-49DA-9609-479AF5DC9B60}" destId="{7590D1F1-BD47-49D0-9D17-24D605DD3136}" srcOrd="0" destOrd="0" presId="urn:microsoft.com/office/officeart/2005/8/layout/matrix3"/>
    <dgm:cxn modelId="{3F2943CF-9F4D-4D7E-A3B2-81916D9B1CB6}" type="presOf" srcId="{A15F6546-EA92-4971-9EFA-34AC4539543A}" destId="{AE8E6363-654B-4841-82CB-790E1F0F17F4}" srcOrd="0" destOrd="0" presId="urn:microsoft.com/office/officeart/2005/8/layout/matrix3"/>
    <dgm:cxn modelId="{2BBCF84F-1B66-4FB6-AB85-FD4EBF129CF0}" srcId="{9ACA25D6-A9E4-49DA-9609-479AF5DC9B60}" destId="{A15F6546-EA92-4971-9EFA-34AC4539543A}" srcOrd="0" destOrd="0" parTransId="{271CDA5D-7257-4B18-938A-B1EC8C4079FF}" sibTransId="{18619EE1-126D-4122-B41C-689FABB4716E}"/>
    <dgm:cxn modelId="{FF74251E-A3A0-409A-994F-FA07717CEA74}" srcId="{9ACA25D6-A9E4-49DA-9609-479AF5DC9B60}" destId="{7213FC01-A425-43E2-8D17-0EEAD6A763C3}" srcOrd="1" destOrd="0" parTransId="{8864827B-C50A-479F-A321-1CB97CE9C59F}" sibTransId="{841B01CC-982E-44D2-A510-8882CB921F78}"/>
    <dgm:cxn modelId="{4F20F28D-655B-41E4-B479-17F95647764F}" type="presOf" srcId="{7213FC01-A425-43E2-8D17-0EEAD6A763C3}" destId="{856472D7-B947-4C00-A086-7C14D2BB5620}" srcOrd="0" destOrd="0" presId="urn:microsoft.com/office/officeart/2005/8/layout/matrix3"/>
    <dgm:cxn modelId="{0A2D5C36-7B04-4BDC-8715-4BE907492454}" type="presParOf" srcId="{7590D1F1-BD47-49D0-9D17-24D605DD3136}" destId="{11F3A1AB-CBB6-4EB6-84FE-0EC06B7BD96E}" srcOrd="0" destOrd="0" presId="urn:microsoft.com/office/officeart/2005/8/layout/matrix3"/>
    <dgm:cxn modelId="{68C8AB55-4EEA-40B7-ABAB-DF07542207CD}" type="presParOf" srcId="{7590D1F1-BD47-49D0-9D17-24D605DD3136}" destId="{AE8E6363-654B-4841-82CB-790E1F0F17F4}" srcOrd="1" destOrd="0" presId="urn:microsoft.com/office/officeart/2005/8/layout/matrix3"/>
    <dgm:cxn modelId="{90F5CA3C-145D-44B7-B958-C6B0CAABC1FE}" type="presParOf" srcId="{7590D1F1-BD47-49D0-9D17-24D605DD3136}" destId="{856472D7-B947-4C00-A086-7C14D2BB5620}" srcOrd="2" destOrd="0" presId="urn:microsoft.com/office/officeart/2005/8/layout/matrix3"/>
    <dgm:cxn modelId="{11BCBD8B-C28E-4151-8097-BA0FBBCB8F24}" type="presParOf" srcId="{7590D1F1-BD47-49D0-9D17-24D605DD3136}" destId="{3AFD166C-BE17-457B-88B3-499161792AFB}" srcOrd="3" destOrd="0" presId="urn:microsoft.com/office/officeart/2005/8/layout/matrix3"/>
    <dgm:cxn modelId="{645DDEFE-D2C6-4321-B7DF-6B237C8113F6}" type="presParOf" srcId="{7590D1F1-BD47-49D0-9D17-24D605DD3136}" destId="{8C171364-3D48-4BFF-A60A-3272A197F18B}" srcOrd="4" destOrd="0" presId="urn:microsoft.com/office/officeart/2005/8/layout/matrix3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D7A6C13-71C9-4C94-8530-3B0BE5442AC0}" type="doc">
      <dgm:prSet loTypeId="urn:microsoft.com/office/officeart/2005/8/layout/lProcess3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65AF88F-7F43-4FE9-9985-CC0CFBE409D9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Стратегия</a:t>
          </a:r>
          <a:endParaRPr lang="ru-RU" dirty="0">
            <a:solidFill>
              <a:srgbClr val="002060"/>
            </a:solidFill>
          </a:endParaRPr>
        </a:p>
      </dgm:t>
    </dgm:pt>
    <dgm:pt modelId="{58F48DE1-E501-4923-9F70-93CA42D79CBA}" type="parTrans" cxnId="{2366A1AA-EB1D-4DE2-864D-CA8BB790F272}">
      <dgm:prSet/>
      <dgm:spPr/>
      <dgm:t>
        <a:bodyPr/>
        <a:lstStyle/>
        <a:p>
          <a:endParaRPr lang="ru-RU"/>
        </a:p>
      </dgm:t>
    </dgm:pt>
    <dgm:pt modelId="{90339F68-803D-44B0-9B3A-018AFF23D377}" type="sibTrans" cxnId="{2366A1AA-EB1D-4DE2-864D-CA8BB790F272}">
      <dgm:prSet/>
      <dgm:spPr/>
      <dgm:t>
        <a:bodyPr/>
        <a:lstStyle/>
        <a:p>
          <a:endParaRPr lang="ru-RU"/>
        </a:p>
      </dgm:t>
    </dgm:pt>
    <dgm:pt modelId="{4E6B09A0-39EF-4540-9954-B095E5265991}">
      <dgm:prSet phldrT="[Текст]"/>
      <dgm:spPr/>
      <dgm:t>
        <a:bodyPr/>
        <a:lstStyle/>
        <a:p>
          <a:r>
            <a:rPr lang="ru-RU" dirty="0" err="1" smtClean="0"/>
            <a:t>Тўғри ишни</a:t>
          </a:r>
          <a:r>
            <a:rPr lang="ru-RU" dirty="0" smtClean="0"/>
            <a:t> </a:t>
          </a:r>
          <a:r>
            <a:rPr lang="ru-RU" dirty="0" err="1" smtClean="0"/>
            <a:t>қилиш</a:t>
          </a:r>
          <a:endParaRPr lang="ru-RU" dirty="0"/>
        </a:p>
      </dgm:t>
    </dgm:pt>
    <dgm:pt modelId="{17C8AB80-0C37-4576-9369-2F6B396F29EF}" type="parTrans" cxnId="{ABC62732-12D0-4994-BFCD-E9C78A702E10}">
      <dgm:prSet/>
      <dgm:spPr/>
      <dgm:t>
        <a:bodyPr/>
        <a:lstStyle/>
        <a:p>
          <a:endParaRPr lang="ru-RU"/>
        </a:p>
      </dgm:t>
    </dgm:pt>
    <dgm:pt modelId="{2565D376-25B9-4530-9AA1-EF14D7055AC1}" type="sibTrans" cxnId="{ABC62732-12D0-4994-BFCD-E9C78A702E10}">
      <dgm:prSet/>
      <dgm:spPr/>
      <dgm:t>
        <a:bodyPr/>
        <a:lstStyle/>
        <a:p>
          <a:endParaRPr lang="ru-RU"/>
        </a:p>
      </dgm:t>
    </dgm:pt>
    <dgm:pt modelId="{F3E2E080-E37D-464F-9360-63DDEC236BD3}">
      <dgm:prSet phldrT="[Текст]"/>
      <dgm:spPr/>
      <dgm:t>
        <a:bodyPr/>
        <a:lstStyle/>
        <a:p>
          <a:r>
            <a:rPr lang="ru-RU" dirty="0" err="1" smtClean="0"/>
            <a:t>Самарадорлик</a:t>
          </a:r>
          <a:endParaRPr lang="ru-RU" dirty="0"/>
        </a:p>
      </dgm:t>
    </dgm:pt>
    <dgm:pt modelId="{E1A8A0D3-1ACB-455B-A281-C07B6829CDEA}" type="parTrans" cxnId="{1CE95FF5-6FB7-40A0-B232-3F6F21742F3F}">
      <dgm:prSet/>
      <dgm:spPr/>
      <dgm:t>
        <a:bodyPr/>
        <a:lstStyle/>
        <a:p>
          <a:endParaRPr lang="ru-RU"/>
        </a:p>
      </dgm:t>
    </dgm:pt>
    <dgm:pt modelId="{465B0468-D98C-42B5-BB6F-7994CAF53A53}" type="sibTrans" cxnId="{1CE95FF5-6FB7-40A0-B232-3F6F21742F3F}">
      <dgm:prSet/>
      <dgm:spPr/>
      <dgm:t>
        <a:bodyPr/>
        <a:lstStyle/>
        <a:p>
          <a:endParaRPr lang="ru-RU"/>
        </a:p>
      </dgm:t>
    </dgm:pt>
    <dgm:pt modelId="{C8D48BAC-CB49-4177-9C62-186476987EE3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Тактика</a:t>
          </a:r>
          <a:endParaRPr lang="ru-RU" dirty="0">
            <a:solidFill>
              <a:srgbClr val="002060"/>
            </a:solidFill>
          </a:endParaRPr>
        </a:p>
      </dgm:t>
    </dgm:pt>
    <dgm:pt modelId="{F230B568-6C48-4457-9943-1646F83A8631}" type="parTrans" cxnId="{EE24EB06-8A1D-455D-A1B3-F66D838F0B7E}">
      <dgm:prSet/>
      <dgm:spPr/>
      <dgm:t>
        <a:bodyPr/>
        <a:lstStyle/>
        <a:p>
          <a:endParaRPr lang="ru-RU"/>
        </a:p>
      </dgm:t>
    </dgm:pt>
    <dgm:pt modelId="{A98924D4-D8CA-423C-AC2B-58729F3A44B9}" type="sibTrans" cxnId="{EE24EB06-8A1D-455D-A1B3-F66D838F0B7E}">
      <dgm:prSet/>
      <dgm:spPr/>
      <dgm:t>
        <a:bodyPr/>
        <a:lstStyle/>
        <a:p>
          <a:endParaRPr lang="ru-RU"/>
        </a:p>
      </dgm:t>
    </dgm:pt>
    <dgm:pt modelId="{BAB4D0FB-3E6A-498B-9C2D-4D319A2356C3}">
      <dgm:prSet phldrT="[Текст]"/>
      <dgm:spPr/>
      <dgm:t>
        <a:bodyPr/>
        <a:lstStyle/>
        <a:p>
          <a:r>
            <a:rPr lang="ru-RU" dirty="0" err="1" smtClean="0"/>
            <a:t>Ишни</a:t>
          </a:r>
          <a:r>
            <a:rPr lang="ru-RU" dirty="0" smtClean="0"/>
            <a:t> </a:t>
          </a:r>
          <a:r>
            <a:rPr lang="ru-RU" dirty="0" err="1" smtClean="0"/>
            <a:t>тўғри қилиш</a:t>
          </a:r>
          <a:endParaRPr lang="ru-RU" dirty="0"/>
        </a:p>
      </dgm:t>
    </dgm:pt>
    <dgm:pt modelId="{4F46E1CD-54BA-41C7-8602-F52EE265E42F}" type="parTrans" cxnId="{C30284E8-1C71-46B7-93CC-F2E80E794071}">
      <dgm:prSet/>
      <dgm:spPr/>
      <dgm:t>
        <a:bodyPr/>
        <a:lstStyle/>
        <a:p>
          <a:endParaRPr lang="ru-RU"/>
        </a:p>
      </dgm:t>
    </dgm:pt>
    <dgm:pt modelId="{8FC7AE3F-E440-493B-9186-9E71D482E04E}" type="sibTrans" cxnId="{C30284E8-1C71-46B7-93CC-F2E80E794071}">
      <dgm:prSet/>
      <dgm:spPr/>
      <dgm:t>
        <a:bodyPr/>
        <a:lstStyle/>
        <a:p>
          <a:endParaRPr lang="ru-RU"/>
        </a:p>
      </dgm:t>
    </dgm:pt>
    <dgm:pt modelId="{325A36CF-AC6D-497D-A9F3-2D843DD5254E}">
      <dgm:prSet phldrT="[Текст]"/>
      <dgm:spPr/>
      <dgm:t>
        <a:bodyPr/>
        <a:lstStyle/>
        <a:p>
          <a:r>
            <a:rPr lang="ru-RU" dirty="0" err="1" smtClean="0"/>
            <a:t>Фойдали</a:t>
          </a:r>
          <a:r>
            <a:rPr lang="ru-RU" dirty="0" smtClean="0"/>
            <a:t> </a:t>
          </a:r>
          <a:r>
            <a:rPr lang="ru-RU" dirty="0" err="1" smtClean="0"/>
            <a:t>иш</a:t>
          </a:r>
          <a:r>
            <a:rPr lang="ru-RU" dirty="0" smtClean="0"/>
            <a:t> </a:t>
          </a:r>
          <a:r>
            <a:rPr lang="ru-RU" dirty="0" err="1" smtClean="0"/>
            <a:t>коэффициенти</a:t>
          </a:r>
          <a:endParaRPr lang="ru-RU" dirty="0"/>
        </a:p>
      </dgm:t>
    </dgm:pt>
    <dgm:pt modelId="{4DF4F9AB-1D03-43F3-95BF-0CFE966FD3F7}" type="parTrans" cxnId="{9E5342D3-FCF6-4794-9CC9-C3B4A740AACB}">
      <dgm:prSet/>
      <dgm:spPr/>
      <dgm:t>
        <a:bodyPr/>
        <a:lstStyle/>
        <a:p>
          <a:endParaRPr lang="ru-RU"/>
        </a:p>
      </dgm:t>
    </dgm:pt>
    <dgm:pt modelId="{AEAB5BB0-2EE2-4CEE-93D3-F04577083CBF}" type="sibTrans" cxnId="{9E5342D3-FCF6-4794-9CC9-C3B4A740AACB}">
      <dgm:prSet/>
      <dgm:spPr/>
      <dgm:t>
        <a:bodyPr/>
        <a:lstStyle/>
        <a:p>
          <a:endParaRPr lang="ru-RU"/>
        </a:p>
      </dgm:t>
    </dgm:pt>
    <dgm:pt modelId="{FFEF6AD6-6739-4510-BDA3-8BF840FC949C}" type="pres">
      <dgm:prSet presAssocID="{8D7A6C13-71C9-4C94-8530-3B0BE5442AC0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B3A5DF4-0BE7-48C0-8DE2-E464284D76C9}" type="pres">
      <dgm:prSet presAssocID="{065AF88F-7F43-4FE9-9985-CC0CFBE409D9}" presName="horFlow" presStyleCnt="0"/>
      <dgm:spPr/>
    </dgm:pt>
    <dgm:pt modelId="{AC7CA484-AE59-4E16-AC65-12B0133B281E}" type="pres">
      <dgm:prSet presAssocID="{065AF88F-7F43-4FE9-9985-CC0CFBE409D9}" presName="bigChev" presStyleLbl="node1" presStyleIdx="0" presStyleCnt="2"/>
      <dgm:spPr/>
      <dgm:t>
        <a:bodyPr/>
        <a:lstStyle/>
        <a:p>
          <a:endParaRPr lang="ru-RU"/>
        </a:p>
      </dgm:t>
    </dgm:pt>
    <dgm:pt modelId="{7DCB68A3-4808-4FE5-89D7-57C86522A188}" type="pres">
      <dgm:prSet presAssocID="{17C8AB80-0C37-4576-9369-2F6B396F29EF}" presName="parTrans" presStyleCnt="0"/>
      <dgm:spPr/>
    </dgm:pt>
    <dgm:pt modelId="{8719EBB6-7E38-47D9-AEC2-1BCDB13F73F7}" type="pres">
      <dgm:prSet presAssocID="{4E6B09A0-39EF-4540-9954-B095E5265991}" presName="node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9C2729-1E02-4986-84C8-FA190C14A10B}" type="pres">
      <dgm:prSet presAssocID="{2565D376-25B9-4530-9AA1-EF14D7055AC1}" presName="sibTrans" presStyleCnt="0"/>
      <dgm:spPr/>
    </dgm:pt>
    <dgm:pt modelId="{DDDDDC43-BC50-469A-BAB3-5AF256064563}" type="pres">
      <dgm:prSet presAssocID="{F3E2E080-E37D-464F-9360-63DDEC236BD3}" presName="node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DB0F53-A897-4431-985C-DC315352060C}" type="pres">
      <dgm:prSet presAssocID="{065AF88F-7F43-4FE9-9985-CC0CFBE409D9}" presName="vSp" presStyleCnt="0"/>
      <dgm:spPr/>
    </dgm:pt>
    <dgm:pt modelId="{F8FC77DD-2680-4D71-ACF5-E2F2F25D1C4D}" type="pres">
      <dgm:prSet presAssocID="{C8D48BAC-CB49-4177-9C62-186476987EE3}" presName="horFlow" presStyleCnt="0"/>
      <dgm:spPr/>
    </dgm:pt>
    <dgm:pt modelId="{AECAB352-512E-4BCA-B06E-97B27FA06790}" type="pres">
      <dgm:prSet presAssocID="{C8D48BAC-CB49-4177-9C62-186476987EE3}" presName="bigChev" presStyleLbl="node1" presStyleIdx="1" presStyleCnt="2"/>
      <dgm:spPr/>
      <dgm:t>
        <a:bodyPr/>
        <a:lstStyle/>
        <a:p>
          <a:endParaRPr lang="ru-RU"/>
        </a:p>
      </dgm:t>
    </dgm:pt>
    <dgm:pt modelId="{E04A5AEB-82CB-4928-A226-1D978EE1709D}" type="pres">
      <dgm:prSet presAssocID="{4F46E1CD-54BA-41C7-8602-F52EE265E42F}" presName="parTrans" presStyleCnt="0"/>
      <dgm:spPr/>
    </dgm:pt>
    <dgm:pt modelId="{84B0DC69-3A73-4C8E-841E-6F8A365676BB}" type="pres">
      <dgm:prSet presAssocID="{BAB4D0FB-3E6A-498B-9C2D-4D319A2356C3}" presName="node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A3011E-3EB3-431C-9C0A-CF4145ADBB90}" type="pres">
      <dgm:prSet presAssocID="{8FC7AE3F-E440-493B-9186-9E71D482E04E}" presName="sibTrans" presStyleCnt="0"/>
      <dgm:spPr/>
    </dgm:pt>
    <dgm:pt modelId="{CABAD04F-C8FA-4B99-921C-EF779814D36F}" type="pres">
      <dgm:prSet presAssocID="{325A36CF-AC6D-497D-A9F3-2D843DD5254E}" presName="node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0284E8-1C71-46B7-93CC-F2E80E794071}" srcId="{C8D48BAC-CB49-4177-9C62-186476987EE3}" destId="{BAB4D0FB-3E6A-498B-9C2D-4D319A2356C3}" srcOrd="0" destOrd="0" parTransId="{4F46E1CD-54BA-41C7-8602-F52EE265E42F}" sibTransId="{8FC7AE3F-E440-493B-9186-9E71D482E04E}"/>
    <dgm:cxn modelId="{1CE95FF5-6FB7-40A0-B232-3F6F21742F3F}" srcId="{065AF88F-7F43-4FE9-9985-CC0CFBE409D9}" destId="{F3E2E080-E37D-464F-9360-63DDEC236BD3}" srcOrd="1" destOrd="0" parTransId="{E1A8A0D3-1ACB-455B-A281-C07B6829CDEA}" sibTransId="{465B0468-D98C-42B5-BB6F-7994CAF53A53}"/>
    <dgm:cxn modelId="{02084F92-BA4E-49A9-93B8-75E0F6A87402}" type="presOf" srcId="{8D7A6C13-71C9-4C94-8530-3B0BE5442AC0}" destId="{FFEF6AD6-6739-4510-BDA3-8BF840FC949C}" srcOrd="0" destOrd="0" presId="urn:microsoft.com/office/officeart/2005/8/layout/lProcess3"/>
    <dgm:cxn modelId="{81A10EE5-71B5-42AA-B221-11E15AD22490}" type="presOf" srcId="{4E6B09A0-39EF-4540-9954-B095E5265991}" destId="{8719EBB6-7E38-47D9-AEC2-1BCDB13F73F7}" srcOrd="0" destOrd="0" presId="urn:microsoft.com/office/officeart/2005/8/layout/lProcess3"/>
    <dgm:cxn modelId="{20A81408-8E1C-4634-87B2-C3EB74A3A02F}" type="presOf" srcId="{325A36CF-AC6D-497D-A9F3-2D843DD5254E}" destId="{CABAD04F-C8FA-4B99-921C-EF779814D36F}" srcOrd="0" destOrd="0" presId="urn:microsoft.com/office/officeart/2005/8/layout/lProcess3"/>
    <dgm:cxn modelId="{46DA7119-3A60-4A80-BA8D-2AB2C80B14CE}" type="presOf" srcId="{BAB4D0FB-3E6A-498B-9C2D-4D319A2356C3}" destId="{84B0DC69-3A73-4C8E-841E-6F8A365676BB}" srcOrd="0" destOrd="0" presId="urn:microsoft.com/office/officeart/2005/8/layout/lProcess3"/>
    <dgm:cxn modelId="{EE24EB06-8A1D-455D-A1B3-F66D838F0B7E}" srcId="{8D7A6C13-71C9-4C94-8530-3B0BE5442AC0}" destId="{C8D48BAC-CB49-4177-9C62-186476987EE3}" srcOrd="1" destOrd="0" parTransId="{F230B568-6C48-4457-9943-1646F83A8631}" sibTransId="{A98924D4-D8CA-423C-AC2B-58729F3A44B9}"/>
    <dgm:cxn modelId="{2366A1AA-EB1D-4DE2-864D-CA8BB790F272}" srcId="{8D7A6C13-71C9-4C94-8530-3B0BE5442AC0}" destId="{065AF88F-7F43-4FE9-9985-CC0CFBE409D9}" srcOrd="0" destOrd="0" parTransId="{58F48DE1-E501-4923-9F70-93CA42D79CBA}" sibTransId="{90339F68-803D-44B0-9B3A-018AFF23D377}"/>
    <dgm:cxn modelId="{ABC62732-12D0-4994-BFCD-E9C78A702E10}" srcId="{065AF88F-7F43-4FE9-9985-CC0CFBE409D9}" destId="{4E6B09A0-39EF-4540-9954-B095E5265991}" srcOrd="0" destOrd="0" parTransId="{17C8AB80-0C37-4576-9369-2F6B396F29EF}" sibTransId="{2565D376-25B9-4530-9AA1-EF14D7055AC1}"/>
    <dgm:cxn modelId="{63907BCE-5941-4049-A6F1-6D190947676B}" type="presOf" srcId="{065AF88F-7F43-4FE9-9985-CC0CFBE409D9}" destId="{AC7CA484-AE59-4E16-AC65-12B0133B281E}" srcOrd="0" destOrd="0" presId="urn:microsoft.com/office/officeart/2005/8/layout/lProcess3"/>
    <dgm:cxn modelId="{3EDA8463-6CCB-4D3A-B364-C1D57A98EC28}" type="presOf" srcId="{F3E2E080-E37D-464F-9360-63DDEC236BD3}" destId="{DDDDDC43-BC50-469A-BAB3-5AF256064563}" srcOrd="0" destOrd="0" presId="urn:microsoft.com/office/officeart/2005/8/layout/lProcess3"/>
    <dgm:cxn modelId="{9E5342D3-FCF6-4794-9CC9-C3B4A740AACB}" srcId="{C8D48BAC-CB49-4177-9C62-186476987EE3}" destId="{325A36CF-AC6D-497D-A9F3-2D843DD5254E}" srcOrd="1" destOrd="0" parTransId="{4DF4F9AB-1D03-43F3-95BF-0CFE966FD3F7}" sibTransId="{AEAB5BB0-2EE2-4CEE-93D3-F04577083CBF}"/>
    <dgm:cxn modelId="{43E372AE-D44E-4EE7-B773-5D478A4B325C}" type="presOf" srcId="{C8D48BAC-CB49-4177-9C62-186476987EE3}" destId="{AECAB352-512E-4BCA-B06E-97B27FA06790}" srcOrd="0" destOrd="0" presId="urn:microsoft.com/office/officeart/2005/8/layout/lProcess3"/>
    <dgm:cxn modelId="{09454003-15C9-4D85-A686-086670C33CF6}" type="presParOf" srcId="{FFEF6AD6-6739-4510-BDA3-8BF840FC949C}" destId="{FB3A5DF4-0BE7-48C0-8DE2-E464284D76C9}" srcOrd="0" destOrd="0" presId="urn:microsoft.com/office/officeart/2005/8/layout/lProcess3"/>
    <dgm:cxn modelId="{FE3B2C3B-5678-48ED-A62D-EBE1B2F0B7CB}" type="presParOf" srcId="{FB3A5DF4-0BE7-48C0-8DE2-E464284D76C9}" destId="{AC7CA484-AE59-4E16-AC65-12B0133B281E}" srcOrd="0" destOrd="0" presId="urn:microsoft.com/office/officeart/2005/8/layout/lProcess3"/>
    <dgm:cxn modelId="{E23B3789-C2A2-4A81-BF32-A7EDEB734F2A}" type="presParOf" srcId="{FB3A5DF4-0BE7-48C0-8DE2-E464284D76C9}" destId="{7DCB68A3-4808-4FE5-89D7-57C86522A188}" srcOrd="1" destOrd="0" presId="urn:microsoft.com/office/officeart/2005/8/layout/lProcess3"/>
    <dgm:cxn modelId="{72C5DAFC-9535-4DAE-970C-9000E61C3598}" type="presParOf" srcId="{FB3A5DF4-0BE7-48C0-8DE2-E464284D76C9}" destId="{8719EBB6-7E38-47D9-AEC2-1BCDB13F73F7}" srcOrd="2" destOrd="0" presId="urn:microsoft.com/office/officeart/2005/8/layout/lProcess3"/>
    <dgm:cxn modelId="{29D04128-3CB3-417F-91FD-3FB0FD10D13E}" type="presParOf" srcId="{FB3A5DF4-0BE7-48C0-8DE2-E464284D76C9}" destId="{049C2729-1E02-4986-84C8-FA190C14A10B}" srcOrd="3" destOrd="0" presId="urn:microsoft.com/office/officeart/2005/8/layout/lProcess3"/>
    <dgm:cxn modelId="{0CA30E2D-2E8F-425A-B062-382770E5C413}" type="presParOf" srcId="{FB3A5DF4-0BE7-48C0-8DE2-E464284D76C9}" destId="{DDDDDC43-BC50-469A-BAB3-5AF256064563}" srcOrd="4" destOrd="0" presId="urn:microsoft.com/office/officeart/2005/8/layout/lProcess3"/>
    <dgm:cxn modelId="{233A2EAB-D4A7-44A0-9982-E3A220A3B882}" type="presParOf" srcId="{FFEF6AD6-6739-4510-BDA3-8BF840FC949C}" destId="{46DB0F53-A897-4431-985C-DC315352060C}" srcOrd="1" destOrd="0" presId="urn:microsoft.com/office/officeart/2005/8/layout/lProcess3"/>
    <dgm:cxn modelId="{3E1E7F60-47AE-46DD-B1E5-52C66681C9AC}" type="presParOf" srcId="{FFEF6AD6-6739-4510-BDA3-8BF840FC949C}" destId="{F8FC77DD-2680-4D71-ACF5-E2F2F25D1C4D}" srcOrd="2" destOrd="0" presId="urn:microsoft.com/office/officeart/2005/8/layout/lProcess3"/>
    <dgm:cxn modelId="{8C4FFBFE-F947-470C-A270-F3F287EDA81D}" type="presParOf" srcId="{F8FC77DD-2680-4D71-ACF5-E2F2F25D1C4D}" destId="{AECAB352-512E-4BCA-B06E-97B27FA06790}" srcOrd="0" destOrd="0" presId="urn:microsoft.com/office/officeart/2005/8/layout/lProcess3"/>
    <dgm:cxn modelId="{285FF643-490E-4808-96A0-CBE79432F515}" type="presParOf" srcId="{F8FC77DD-2680-4D71-ACF5-E2F2F25D1C4D}" destId="{E04A5AEB-82CB-4928-A226-1D978EE1709D}" srcOrd="1" destOrd="0" presId="urn:microsoft.com/office/officeart/2005/8/layout/lProcess3"/>
    <dgm:cxn modelId="{828E6431-F42D-47D1-933D-D8A587E5CC02}" type="presParOf" srcId="{F8FC77DD-2680-4D71-ACF5-E2F2F25D1C4D}" destId="{84B0DC69-3A73-4C8E-841E-6F8A365676BB}" srcOrd="2" destOrd="0" presId="urn:microsoft.com/office/officeart/2005/8/layout/lProcess3"/>
    <dgm:cxn modelId="{2FDD8DA8-ADD5-47F0-A186-8CC88688ADFB}" type="presParOf" srcId="{F8FC77DD-2680-4D71-ACF5-E2F2F25D1C4D}" destId="{B6A3011E-3EB3-431C-9C0A-CF4145ADBB90}" srcOrd="3" destOrd="0" presId="urn:microsoft.com/office/officeart/2005/8/layout/lProcess3"/>
    <dgm:cxn modelId="{E7EFFA85-060A-4CA1-9769-0F9C1BD29E55}" type="presParOf" srcId="{F8FC77DD-2680-4D71-ACF5-E2F2F25D1C4D}" destId="{CABAD04F-C8FA-4B99-921C-EF779814D36F}" srcOrd="4" destOrd="0" presId="urn:microsoft.com/office/officeart/2005/8/layout/lProcess3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5496F7A-FE53-4499-A2E4-2B56453F6DE6}" type="doc">
      <dgm:prSet loTypeId="urn:microsoft.com/office/officeart/2005/8/layout/hProcess9" loCatId="process" qsTypeId="urn:microsoft.com/office/officeart/2005/8/quickstyle/3d2" qsCatId="3D" csTypeId="urn:microsoft.com/office/officeart/2005/8/colors/colorful1" csCatId="colorful" phldr="1"/>
      <dgm:spPr/>
    </dgm:pt>
    <dgm:pt modelId="{77C9DB6A-68E7-4B62-8DAF-EB8E323484AC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Бухгалтерия</a:t>
          </a:r>
        </a:p>
        <a:p>
          <a:r>
            <a:rPr lang="ru-RU" dirty="0" smtClean="0">
              <a:solidFill>
                <a:srgbClr val="0070C0"/>
              </a:solidFill>
            </a:rPr>
            <a:t>(</a:t>
          </a:r>
          <a:r>
            <a:rPr lang="ru-RU" dirty="0" err="1" smtClean="0">
              <a:solidFill>
                <a:srgbClr val="0070C0"/>
              </a:solidFill>
            </a:rPr>
            <a:t>Тарих</a:t>
          </a:r>
          <a:r>
            <a:rPr lang="ru-RU" dirty="0" smtClean="0">
              <a:solidFill>
                <a:srgbClr val="0070C0"/>
              </a:solidFill>
            </a:rPr>
            <a:t>)</a:t>
          </a:r>
          <a:endParaRPr lang="ru-RU" dirty="0">
            <a:solidFill>
              <a:srgbClr val="0070C0"/>
            </a:solidFill>
          </a:endParaRPr>
        </a:p>
      </dgm:t>
    </dgm:pt>
    <dgm:pt modelId="{11B6E9F5-0362-4B5F-A809-C41D4D0B8FB8}" type="parTrans" cxnId="{F334D147-3264-42B3-8648-47A0D7E20B9A}">
      <dgm:prSet/>
      <dgm:spPr/>
      <dgm:t>
        <a:bodyPr/>
        <a:lstStyle/>
        <a:p>
          <a:endParaRPr lang="ru-RU"/>
        </a:p>
      </dgm:t>
    </dgm:pt>
    <dgm:pt modelId="{CDA9CA86-DC6F-4B45-A569-0DE8B825B876}" type="sibTrans" cxnId="{F334D147-3264-42B3-8648-47A0D7E20B9A}">
      <dgm:prSet/>
      <dgm:spPr/>
      <dgm:t>
        <a:bodyPr/>
        <a:lstStyle/>
        <a:p>
          <a:endParaRPr lang="ru-RU"/>
        </a:p>
      </dgm:t>
    </dgm:pt>
    <dgm:pt modelId="{5123AC70-45AC-4183-A343-16F743094174}">
      <dgm:prSet phldrT="[Текст]"/>
      <dgm:spPr/>
      <dgm:t>
        <a:bodyPr/>
        <a:lstStyle/>
        <a:p>
          <a:r>
            <a:rPr lang="ru-RU" dirty="0" err="1" smtClean="0">
              <a:solidFill>
                <a:srgbClr val="0070C0"/>
              </a:solidFill>
            </a:rPr>
            <a:t>Молия</a:t>
          </a:r>
          <a:endParaRPr lang="ru-RU" dirty="0" smtClean="0">
            <a:solidFill>
              <a:srgbClr val="0070C0"/>
            </a:solidFill>
          </a:endParaRPr>
        </a:p>
        <a:p>
          <a:r>
            <a:rPr lang="ru-RU" dirty="0" smtClean="0">
              <a:solidFill>
                <a:srgbClr val="0070C0"/>
              </a:solidFill>
            </a:rPr>
            <a:t>(</a:t>
          </a:r>
          <a:r>
            <a:rPr lang="ru-RU" dirty="0" err="1" smtClean="0">
              <a:solidFill>
                <a:srgbClr val="0070C0"/>
              </a:solidFill>
            </a:rPr>
            <a:t>жорий</a:t>
          </a:r>
          <a:r>
            <a:rPr lang="ru-RU" dirty="0" smtClean="0">
              <a:solidFill>
                <a:srgbClr val="0070C0"/>
              </a:solidFill>
            </a:rPr>
            <a:t> </a:t>
          </a:r>
          <a:r>
            <a:rPr lang="ru-RU" dirty="0" err="1" smtClean="0">
              <a:solidFill>
                <a:srgbClr val="0070C0"/>
              </a:solidFill>
            </a:rPr>
            <a:t>ҳолат</a:t>
          </a:r>
          <a:r>
            <a:rPr lang="ru-RU" dirty="0" smtClean="0">
              <a:solidFill>
                <a:srgbClr val="0070C0"/>
              </a:solidFill>
            </a:rPr>
            <a:t>)</a:t>
          </a:r>
          <a:endParaRPr lang="ru-RU" dirty="0">
            <a:solidFill>
              <a:srgbClr val="0070C0"/>
            </a:solidFill>
          </a:endParaRPr>
        </a:p>
      </dgm:t>
    </dgm:pt>
    <dgm:pt modelId="{F906A554-5E71-4212-A9A1-FC1C1253914E}" type="parTrans" cxnId="{2D6A5EBC-6370-420F-BBBA-4E5122E1F67C}">
      <dgm:prSet/>
      <dgm:spPr/>
      <dgm:t>
        <a:bodyPr/>
        <a:lstStyle/>
        <a:p>
          <a:endParaRPr lang="ru-RU"/>
        </a:p>
      </dgm:t>
    </dgm:pt>
    <dgm:pt modelId="{2B9BD0A3-B1D9-48B2-BC85-4DB78719F89C}" type="sibTrans" cxnId="{2D6A5EBC-6370-420F-BBBA-4E5122E1F67C}">
      <dgm:prSet/>
      <dgm:spPr/>
      <dgm:t>
        <a:bodyPr/>
        <a:lstStyle/>
        <a:p>
          <a:endParaRPr lang="ru-RU"/>
        </a:p>
      </dgm:t>
    </dgm:pt>
    <dgm:pt modelId="{DFC9A51D-A401-48C5-9B35-EDF9EB356631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Маркетинг</a:t>
          </a:r>
        </a:p>
        <a:p>
          <a:r>
            <a:rPr lang="ru-RU" dirty="0" smtClean="0">
              <a:solidFill>
                <a:srgbClr val="0070C0"/>
              </a:solidFill>
            </a:rPr>
            <a:t>(</a:t>
          </a:r>
          <a:r>
            <a:rPr lang="ru-RU" dirty="0" err="1" smtClean="0">
              <a:solidFill>
                <a:srgbClr val="0070C0"/>
              </a:solidFill>
            </a:rPr>
            <a:t>келажак</a:t>
          </a:r>
          <a:r>
            <a:rPr lang="ru-RU" dirty="0" smtClean="0">
              <a:solidFill>
                <a:srgbClr val="0070C0"/>
              </a:solidFill>
            </a:rPr>
            <a:t>)</a:t>
          </a:r>
          <a:endParaRPr lang="ru-RU" dirty="0">
            <a:solidFill>
              <a:srgbClr val="0070C0"/>
            </a:solidFill>
          </a:endParaRPr>
        </a:p>
      </dgm:t>
    </dgm:pt>
    <dgm:pt modelId="{4AE604CB-A82E-42C4-855C-499F5C6FD6C8}" type="parTrans" cxnId="{03A548C1-24AF-4821-9A9F-94500F44445E}">
      <dgm:prSet/>
      <dgm:spPr/>
      <dgm:t>
        <a:bodyPr/>
        <a:lstStyle/>
        <a:p>
          <a:endParaRPr lang="ru-RU"/>
        </a:p>
      </dgm:t>
    </dgm:pt>
    <dgm:pt modelId="{AF851D06-FBFB-45F1-B128-79B131B8CEBE}" type="sibTrans" cxnId="{03A548C1-24AF-4821-9A9F-94500F44445E}">
      <dgm:prSet/>
      <dgm:spPr/>
      <dgm:t>
        <a:bodyPr/>
        <a:lstStyle/>
        <a:p>
          <a:endParaRPr lang="ru-RU"/>
        </a:p>
      </dgm:t>
    </dgm:pt>
    <dgm:pt modelId="{ACC89722-D13B-4063-92E1-A842E4E1A83B}" type="pres">
      <dgm:prSet presAssocID="{E5496F7A-FE53-4499-A2E4-2B56453F6DE6}" presName="CompostProcess" presStyleCnt="0">
        <dgm:presLayoutVars>
          <dgm:dir/>
          <dgm:resizeHandles val="exact"/>
        </dgm:presLayoutVars>
      </dgm:prSet>
      <dgm:spPr/>
    </dgm:pt>
    <dgm:pt modelId="{287DF00A-23E6-4DAE-923B-EB8A88D1136E}" type="pres">
      <dgm:prSet presAssocID="{E5496F7A-FE53-4499-A2E4-2B56453F6DE6}" presName="arrow" presStyleLbl="bgShp" presStyleIdx="0" presStyleCnt="1"/>
      <dgm:spPr/>
    </dgm:pt>
    <dgm:pt modelId="{314F4D5C-CF13-4879-B595-B818A53EB892}" type="pres">
      <dgm:prSet presAssocID="{E5496F7A-FE53-4499-A2E4-2B56453F6DE6}" presName="linearProcess" presStyleCnt="0"/>
      <dgm:spPr/>
    </dgm:pt>
    <dgm:pt modelId="{3D67C87A-76E4-4773-9410-8D61A55A3F13}" type="pres">
      <dgm:prSet presAssocID="{77C9DB6A-68E7-4B62-8DAF-EB8E323484AC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278E6-4041-43C9-88DA-FEFF49ECE93C}" type="pres">
      <dgm:prSet presAssocID="{CDA9CA86-DC6F-4B45-A569-0DE8B825B876}" presName="sibTrans" presStyleCnt="0"/>
      <dgm:spPr/>
    </dgm:pt>
    <dgm:pt modelId="{549FD026-1A65-4B00-B45A-5DD445490814}" type="pres">
      <dgm:prSet presAssocID="{5123AC70-45AC-4183-A343-16F743094174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E15218-6DF7-4D10-B6D8-CD34C2FA23EB}" type="pres">
      <dgm:prSet presAssocID="{2B9BD0A3-B1D9-48B2-BC85-4DB78719F89C}" presName="sibTrans" presStyleCnt="0"/>
      <dgm:spPr/>
    </dgm:pt>
    <dgm:pt modelId="{D15D8A6A-3A59-42C7-8D74-64C362731F1F}" type="pres">
      <dgm:prSet presAssocID="{DFC9A51D-A401-48C5-9B35-EDF9EB356631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EBE148-F5F1-412D-84DD-97E97E01DB91}" type="presOf" srcId="{77C9DB6A-68E7-4B62-8DAF-EB8E323484AC}" destId="{3D67C87A-76E4-4773-9410-8D61A55A3F13}" srcOrd="0" destOrd="0" presId="urn:microsoft.com/office/officeart/2005/8/layout/hProcess9"/>
    <dgm:cxn modelId="{D223A346-6503-495C-8381-8FCDF5445E27}" type="presOf" srcId="{5123AC70-45AC-4183-A343-16F743094174}" destId="{549FD026-1A65-4B00-B45A-5DD445490814}" srcOrd="0" destOrd="0" presId="urn:microsoft.com/office/officeart/2005/8/layout/hProcess9"/>
    <dgm:cxn modelId="{2D6A5EBC-6370-420F-BBBA-4E5122E1F67C}" srcId="{E5496F7A-FE53-4499-A2E4-2B56453F6DE6}" destId="{5123AC70-45AC-4183-A343-16F743094174}" srcOrd="1" destOrd="0" parTransId="{F906A554-5E71-4212-A9A1-FC1C1253914E}" sibTransId="{2B9BD0A3-B1D9-48B2-BC85-4DB78719F89C}"/>
    <dgm:cxn modelId="{B1534C69-B775-46D2-85E5-47F403F55B78}" type="presOf" srcId="{DFC9A51D-A401-48C5-9B35-EDF9EB356631}" destId="{D15D8A6A-3A59-42C7-8D74-64C362731F1F}" srcOrd="0" destOrd="0" presId="urn:microsoft.com/office/officeart/2005/8/layout/hProcess9"/>
    <dgm:cxn modelId="{03A548C1-24AF-4821-9A9F-94500F44445E}" srcId="{E5496F7A-FE53-4499-A2E4-2B56453F6DE6}" destId="{DFC9A51D-A401-48C5-9B35-EDF9EB356631}" srcOrd="2" destOrd="0" parTransId="{4AE604CB-A82E-42C4-855C-499F5C6FD6C8}" sibTransId="{AF851D06-FBFB-45F1-B128-79B131B8CEBE}"/>
    <dgm:cxn modelId="{DE71CD36-4B17-4364-B22E-5C74EE8CA470}" type="presOf" srcId="{E5496F7A-FE53-4499-A2E4-2B56453F6DE6}" destId="{ACC89722-D13B-4063-92E1-A842E4E1A83B}" srcOrd="0" destOrd="0" presId="urn:microsoft.com/office/officeart/2005/8/layout/hProcess9"/>
    <dgm:cxn modelId="{F334D147-3264-42B3-8648-47A0D7E20B9A}" srcId="{E5496F7A-FE53-4499-A2E4-2B56453F6DE6}" destId="{77C9DB6A-68E7-4B62-8DAF-EB8E323484AC}" srcOrd="0" destOrd="0" parTransId="{11B6E9F5-0362-4B5F-A809-C41D4D0B8FB8}" sibTransId="{CDA9CA86-DC6F-4B45-A569-0DE8B825B876}"/>
    <dgm:cxn modelId="{51A24386-2226-4D42-8F13-49EC44F485CA}" type="presParOf" srcId="{ACC89722-D13B-4063-92E1-A842E4E1A83B}" destId="{287DF00A-23E6-4DAE-923B-EB8A88D1136E}" srcOrd="0" destOrd="0" presId="urn:microsoft.com/office/officeart/2005/8/layout/hProcess9"/>
    <dgm:cxn modelId="{DA25FBC1-24A4-4402-991A-1BEF34C7B261}" type="presParOf" srcId="{ACC89722-D13B-4063-92E1-A842E4E1A83B}" destId="{314F4D5C-CF13-4879-B595-B818A53EB892}" srcOrd="1" destOrd="0" presId="urn:microsoft.com/office/officeart/2005/8/layout/hProcess9"/>
    <dgm:cxn modelId="{D9E5FC5D-0835-4CFC-8E3E-B3AE9F846BF0}" type="presParOf" srcId="{314F4D5C-CF13-4879-B595-B818A53EB892}" destId="{3D67C87A-76E4-4773-9410-8D61A55A3F13}" srcOrd="0" destOrd="0" presId="urn:microsoft.com/office/officeart/2005/8/layout/hProcess9"/>
    <dgm:cxn modelId="{39F479E4-DEDE-45BE-B935-35E019011752}" type="presParOf" srcId="{314F4D5C-CF13-4879-B595-B818A53EB892}" destId="{7E3278E6-4041-43C9-88DA-FEFF49ECE93C}" srcOrd="1" destOrd="0" presId="urn:microsoft.com/office/officeart/2005/8/layout/hProcess9"/>
    <dgm:cxn modelId="{367EF642-DB7A-4148-8D3A-14C6ECADD425}" type="presParOf" srcId="{314F4D5C-CF13-4879-B595-B818A53EB892}" destId="{549FD026-1A65-4B00-B45A-5DD445490814}" srcOrd="2" destOrd="0" presId="urn:microsoft.com/office/officeart/2005/8/layout/hProcess9"/>
    <dgm:cxn modelId="{F944BE38-B27E-4E22-8D1C-FBE3F1844A73}" type="presParOf" srcId="{314F4D5C-CF13-4879-B595-B818A53EB892}" destId="{7EE15218-6DF7-4D10-B6D8-CD34C2FA23EB}" srcOrd="3" destOrd="0" presId="urn:microsoft.com/office/officeart/2005/8/layout/hProcess9"/>
    <dgm:cxn modelId="{80C902F2-D58B-4818-A5D7-6CE2F0B80049}" type="presParOf" srcId="{314F4D5C-CF13-4879-B595-B818A53EB892}" destId="{D15D8A6A-3A59-42C7-8D74-64C362731F1F}" srcOrd="4" destOrd="0" presId="urn:microsoft.com/office/officeart/2005/8/layout/hProcess9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3C0B2B1-CCB3-4193-89F9-B8BF2BDCD027}" type="doc">
      <dgm:prSet loTypeId="urn:microsoft.com/office/officeart/2005/8/layout/matrix2" loCatId="matrix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BE5BB102-9369-47F8-B5A4-77A5BD0C76C6}">
      <dgm:prSet phldrT="[Текст]"/>
      <dgm:spPr/>
      <dgm:t>
        <a:bodyPr/>
        <a:lstStyle/>
        <a:p>
          <a:r>
            <a:rPr lang="ru-RU" dirty="0" err="1" smtClean="0">
              <a:solidFill>
                <a:srgbClr val="002060"/>
              </a:solidFill>
              <a:latin typeface="Times New Roman" pitchFamily="18" charset="0"/>
            </a:rPr>
            <a:t>Муваффақият</a:t>
          </a:r>
          <a:endParaRPr lang="ru-RU" dirty="0">
            <a:solidFill>
              <a:srgbClr val="002060"/>
            </a:solidFill>
          </a:endParaRPr>
        </a:p>
      </dgm:t>
    </dgm:pt>
    <dgm:pt modelId="{58A44C49-1F7A-4F6E-A0A8-1B695A982418}" type="parTrans" cxnId="{834F8CD1-2626-4D5B-BF81-E827F28CDEA8}">
      <dgm:prSet/>
      <dgm:spPr/>
      <dgm:t>
        <a:bodyPr/>
        <a:lstStyle/>
        <a:p>
          <a:endParaRPr lang="ru-RU"/>
        </a:p>
      </dgm:t>
    </dgm:pt>
    <dgm:pt modelId="{E2CF2825-1275-4F92-9393-96B60450465A}" type="sibTrans" cxnId="{834F8CD1-2626-4D5B-BF81-E827F28CDEA8}">
      <dgm:prSet/>
      <dgm:spPr/>
      <dgm:t>
        <a:bodyPr/>
        <a:lstStyle/>
        <a:p>
          <a:endParaRPr lang="ru-RU"/>
        </a:p>
      </dgm:t>
    </dgm:pt>
    <dgm:pt modelId="{51D91402-C3C5-4944-BA80-20993F770628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  <a:latin typeface="Times New Roman" pitchFamily="18" charset="0"/>
            </a:rPr>
            <a:t>Тез </a:t>
          </a:r>
          <a:r>
            <a:rPr lang="ru-RU" dirty="0" err="1" smtClean="0">
              <a:solidFill>
                <a:srgbClr val="002060"/>
              </a:solidFill>
              <a:latin typeface="Times New Roman" pitchFamily="18" charset="0"/>
            </a:rPr>
            <a:t>таназзул</a:t>
          </a:r>
          <a:endParaRPr lang="ru-RU" dirty="0">
            <a:solidFill>
              <a:srgbClr val="002060"/>
            </a:solidFill>
          </a:endParaRPr>
        </a:p>
      </dgm:t>
    </dgm:pt>
    <dgm:pt modelId="{A893912E-5448-40BD-AA3F-086117D4B103}" type="parTrans" cxnId="{FF7C0FA1-152C-49EE-B65E-D6830523AADE}">
      <dgm:prSet/>
      <dgm:spPr/>
      <dgm:t>
        <a:bodyPr/>
        <a:lstStyle/>
        <a:p>
          <a:endParaRPr lang="ru-RU"/>
        </a:p>
      </dgm:t>
    </dgm:pt>
    <dgm:pt modelId="{D5DEF109-B04A-4775-A94A-60E90855FC09}" type="sibTrans" cxnId="{FF7C0FA1-152C-49EE-B65E-D6830523AADE}">
      <dgm:prSet/>
      <dgm:spPr/>
      <dgm:t>
        <a:bodyPr/>
        <a:lstStyle/>
        <a:p>
          <a:endParaRPr lang="ru-RU"/>
        </a:p>
      </dgm:t>
    </dgm:pt>
    <dgm:pt modelId="{E87C667D-A807-4FD6-8D2B-3BD59567D72B}">
      <dgm:prSet phldrT="[Текст]"/>
      <dgm:spPr/>
      <dgm:t>
        <a:bodyPr/>
        <a:lstStyle/>
        <a:p>
          <a:r>
            <a:rPr lang="ru-RU" dirty="0" err="1" smtClean="0">
              <a:solidFill>
                <a:srgbClr val="002060"/>
              </a:solidFill>
              <a:latin typeface="Times New Roman" pitchFamily="18" charset="0"/>
            </a:rPr>
            <a:t>Жон</a:t>
          </a:r>
          <a:r>
            <a:rPr lang="ru-RU" dirty="0" smtClean="0">
              <a:solidFill>
                <a:srgbClr val="002060"/>
              </a:solidFill>
              <a:latin typeface="Times New Roman" pitchFamily="18" charset="0"/>
            </a:rPr>
            <a:t> </a:t>
          </a:r>
          <a:r>
            <a:rPr lang="ru-RU" dirty="0" err="1" smtClean="0">
              <a:solidFill>
                <a:srgbClr val="002060"/>
              </a:solidFill>
              <a:latin typeface="Times New Roman" pitchFamily="18" charset="0"/>
            </a:rPr>
            <a:t>сақлаш</a:t>
          </a:r>
          <a:endParaRPr lang="ru-RU" dirty="0">
            <a:solidFill>
              <a:srgbClr val="002060"/>
            </a:solidFill>
          </a:endParaRPr>
        </a:p>
      </dgm:t>
    </dgm:pt>
    <dgm:pt modelId="{94E214FB-B638-43B7-9F26-1A4A5F91F63D}" type="parTrans" cxnId="{880A4C61-74E7-4A1A-9EDE-570E0760F19B}">
      <dgm:prSet/>
      <dgm:spPr/>
      <dgm:t>
        <a:bodyPr/>
        <a:lstStyle/>
        <a:p>
          <a:endParaRPr lang="ru-RU"/>
        </a:p>
      </dgm:t>
    </dgm:pt>
    <dgm:pt modelId="{DFCA8971-CE0E-459A-BAF1-D5E8312106F6}" type="sibTrans" cxnId="{880A4C61-74E7-4A1A-9EDE-570E0760F19B}">
      <dgm:prSet/>
      <dgm:spPr/>
      <dgm:t>
        <a:bodyPr/>
        <a:lstStyle/>
        <a:p>
          <a:endParaRPr lang="ru-RU"/>
        </a:p>
      </dgm:t>
    </dgm:pt>
    <dgm:pt modelId="{CD446ED0-F28E-427F-A156-277874FBD1AB}">
      <dgm:prSet phldrT="[Текст]"/>
      <dgm:spPr/>
      <dgm:t>
        <a:bodyPr/>
        <a:lstStyle/>
        <a:p>
          <a:r>
            <a:rPr lang="ru-RU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Секин</a:t>
          </a:r>
          <a:r>
            <a: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таназзул</a:t>
          </a:r>
          <a:endParaRPr lang="ru-RU" dirty="0">
            <a:solidFill>
              <a:srgbClr val="002060"/>
            </a:solidFill>
          </a:endParaRPr>
        </a:p>
      </dgm:t>
    </dgm:pt>
    <dgm:pt modelId="{B658253D-94CD-418B-B9A3-E6193350108F}" type="parTrans" cxnId="{2206B2A5-50B5-4C6E-A9D2-90E472042700}">
      <dgm:prSet/>
      <dgm:spPr/>
      <dgm:t>
        <a:bodyPr/>
        <a:lstStyle/>
        <a:p>
          <a:endParaRPr lang="ru-RU"/>
        </a:p>
      </dgm:t>
    </dgm:pt>
    <dgm:pt modelId="{AB9AC952-C5DF-4DB8-A3C6-1F35FFC87B2E}" type="sibTrans" cxnId="{2206B2A5-50B5-4C6E-A9D2-90E472042700}">
      <dgm:prSet/>
      <dgm:spPr/>
      <dgm:t>
        <a:bodyPr/>
        <a:lstStyle/>
        <a:p>
          <a:endParaRPr lang="ru-RU"/>
        </a:p>
      </dgm:t>
    </dgm:pt>
    <dgm:pt modelId="{6841E5D2-4985-43D3-BD4E-F635F11AA985}" type="pres">
      <dgm:prSet presAssocID="{53C0B2B1-CCB3-4193-89F9-B8BF2BDCD027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3E6928-F31E-499B-B381-E454265B1E8A}" type="pres">
      <dgm:prSet presAssocID="{53C0B2B1-CCB3-4193-89F9-B8BF2BDCD027}" presName="axisShape" presStyleLbl="bgShp" presStyleIdx="0" presStyleCnt="1"/>
      <dgm:spPr/>
    </dgm:pt>
    <dgm:pt modelId="{838B4732-23A1-43C4-A4C8-1FFFAE119E89}" type="pres">
      <dgm:prSet presAssocID="{53C0B2B1-CCB3-4193-89F9-B8BF2BDCD027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720086-1C44-4BF6-B799-553EAD3BC154}" type="pres">
      <dgm:prSet presAssocID="{53C0B2B1-CCB3-4193-89F9-B8BF2BDCD027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A563F6-2315-4F89-A362-73C42570204D}" type="pres">
      <dgm:prSet presAssocID="{53C0B2B1-CCB3-4193-89F9-B8BF2BDCD027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57484D-A9E5-4120-9C3C-E4897B390080}" type="pres">
      <dgm:prSet presAssocID="{53C0B2B1-CCB3-4193-89F9-B8BF2BDCD027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4F8CD1-2626-4D5B-BF81-E827F28CDEA8}" srcId="{53C0B2B1-CCB3-4193-89F9-B8BF2BDCD027}" destId="{BE5BB102-9369-47F8-B5A4-77A5BD0C76C6}" srcOrd="0" destOrd="0" parTransId="{58A44C49-1F7A-4F6E-A0A8-1B695A982418}" sibTransId="{E2CF2825-1275-4F92-9393-96B60450465A}"/>
    <dgm:cxn modelId="{7B28B08E-D110-40B4-8977-DDEE128A6E13}" type="presOf" srcId="{CD446ED0-F28E-427F-A156-277874FBD1AB}" destId="{8E57484D-A9E5-4120-9C3C-E4897B390080}" srcOrd="0" destOrd="0" presId="urn:microsoft.com/office/officeart/2005/8/layout/matrix2"/>
    <dgm:cxn modelId="{35EC5033-1545-45B7-9835-F3A394DA6A7E}" type="presOf" srcId="{E87C667D-A807-4FD6-8D2B-3BD59567D72B}" destId="{9EA563F6-2315-4F89-A362-73C42570204D}" srcOrd="0" destOrd="0" presId="urn:microsoft.com/office/officeart/2005/8/layout/matrix2"/>
    <dgm:cxn modelId="{CD6A1592-EA30-4E0D-AF81-A49AFB126C92}" type="presOf" srcId="{51D91402-C3C5-4944-BA80-20993F770628}" destId="{86720086-1C44-4BF6-B799-553EAD3BC154}" srcOrd="0" destOrd="0" presId="urn:microsoft.com/office/officeart/2005/8/layout/matrix2"/>
    <dgm:cxn modelId="{2206B2A5-50B5-4C6E-A9D2-90E472042700}" srcId="{53C0B2B1-CCB3-4193-89F9-B8BF2BDCD027}" destId="{CD446ED0-F28E-427F-A156-277874FBD1AB}" srcOrd="3" destOrd="0" parTransId="{B658253D-94CD-418B-B9A3-E6193350108F}" sibTransId="{AB9AC952-C5DF-4DB8-A3C6-1F35FFC87B2E}"/>
    <dgm:cxn modelId="{880A4C61-74E7-4A1A-9EDE-570E0760F19B}" srcId="{53C0B2B1-CCB3-4193-89F9-B8BF2BDCD027}" destId="{E87C667D-A807-4FD6-8D2B-3BD59567D72B}" srcOrd="2" destOrd="0" parTransId="{94E214FB-B638-43B7-9F26-1A4A5F91F63D}" sibTransId="{DFCA8971-CE0E-459A-BAF1-D5E8312106F6}"/>
    <dgm:cxn modelId="{48CF14F5-5DA4-4D75-B4D1-EAFF7179AE8F}" type="presOf" srcId="{53C0B2B1-CCB3-4193-89F9-B8BF2BDCD027}" destId="{6841E5D2-4985-43D3-BD4E-F635F11AA985}" srcOrd="0" destOrd="0" presId="urn:microsoft.com/office/officeart/2005/8/layout/matrix2"/>
    <dgm:cxn modelId="{EE0131F5-BD22-4A98-857C-7F48FCBDC1B7}" type="presOf" srcId="{BE5BB102-9369-47F8-B5A4-77A5BD0C76C6}" destId="{838B4732-23A1-43C4-A4C8-1FFFAE119E89}" srcOrd="0" destOrd="0" presId="urn:microsoft.com/office/officeart/2005/8/layout/matrix2"/>
    <dgm:cxn modelId="{FF7C0FA1-152C-49EE-B65E-D6830523AADE}" srcId="{53C0B2B1-CCB3-4193-89F9-B8BF2BDCD027}" destId="{51D91402-C3C5-4944-BA80-20993F770628}" srcOrd="1" destOrd="0" parTransId="{A893912E-5448-40BD-AA3F-086117D4B103}" sibTransId="{D5DEF109-B04A-4775-A94A-60E90855FC09}"/>
    <dgm:cxn modelId="{7C80F92D-A6A5-42AA-BEA9-44EE1E9B2C9C}" type="presParOf" srcId="{6841E5D2-4985-43D3-BD4E-F635F11AA985}" destId="{CC3E6928-F31E-499B-B381-E454265B1E8A}" srcOrd="0" destOrd="0" presId="urn:microsoft.com/office/officeart/2005/8/layout/matrix2"/>
    <dgm:cxn modelId="{02DC6D9B-A242-4260-88A4-E3BB3DAE9013}" type="presParOf" srcId="{6841E5D2-4985-43D3-BD4E-F635F11AA985}" destId="{838B4732-23A1-43C4-A4C8-1FFFAE119E89}" srcOrd="1" destOrd="0" presId="urn:microsoft.com/office/officeart/2005/8/layout/matrix2"/>
    <dgm:cxn modelId="{7C6F6755-26A1-4155-84BF-A118FBA0C343}" type="presParOf" srcId="{6841E5D2-4985-43D3-BD4E-F635F11AA985}" destId="{86720086-1C44-4BF6-B799-553EAD3BC154}" srcOrd="2" destOrd="0" presId="urn:microsoft.com/office/officeart/2005/8/layout/matrix2"/>
    <dgm:cxn modelId="{36417315-9BB0-4DC5-90D3-39026881DCF9}" type="presParOf" srcId="{6841E5D2-4985-43D3-BD4E-F635F11AA985}" destId="{9EA563F6-2315-4F89-A362-73C42570204D}" srcOrd="3" destOrd="0" presId="urn:microsoft.com/office/officeart/2005/8/layout/matrix2"/>
    <dgm:cxn modelId="{DE53AB6D-D967-4547-97FD-6B31C0CEBB3C}" type="presParOf" srcId="{6841E5D2-4985-43D3-BD4E-F635F11AA985}" destId="{8E57484D-A9E5-4120-9C3C-E4897B390080}" srcOrd="4" destOrd="0" presId="urn:microsoft.com/office/officeart/2005/8/layout/matrix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8E78134-724C-43F8-BB30-81E5409519A9}" type="doc">
      <dgm:prSet loTypeId="urn:microsoft.com/office/officeart/2005/8/layout/hProcess6" loCatId="process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F2DFD7B-605D-4279-8421-AF424E40E133}">
      <dgm:prSet phldrT="[Текст]" custT="1"/>
      <dgm:spPr/>
      <dgm:t>
        <a:bodyPr/>
        <a:lstStyle/>
        <a:p>
          <a:r>
            <a:rPr lang="ru-RU" sz="1400" b="1" dirty="0" err="1" smtClean="0">
              <a:solidFill>
                <a:srgbClr val="002060"/>
              </a:solidFill>
            </a:rPr>
            <a:t>Қимматли мижоз</a:t>
          </a:r>
          <a:endParaRPr lang="ru-RU" sz="1400" b="1" dirty="0">
            <a:solidFill>
              <a:srgbClr val="002060"/>
            </a:solidFill>
          </a:endParaRPr>
        </a:p>
      </dgm:t>
    </dgm:pt>
    <dgm:pt modelId="{46B8C31C-5752-47BC-9FDB-528427AAF59C}" type="parTrans" cxnId="{A4EE37C6-6853-4AA1-8FF8-7F083E507D90}">
      <dgm:prSet/>
      <dgm:spPr/>
      <dgm:t>
        <a:bodyPr/>
        <a:lstStyle/>
        <a:p>
          <a:endParaRPr lang="ru-RU"/>
        </a:p>
      </dgm:t>
    </dgm:pt>
    <dgm:pt modelId="{07396B1C-8457-43AA-A24F-3FDE1FD87031}" type="sibTrans" cxnId="{A4EE37C6-6853-4AA1-8FF8-7F083E507D90}">
      <dgm:prSet/>
      <dgm:spPr/>
      <dgm:t>
        <a:bodyPr/>
        <a:lstStyle/>
        <a:p>
          <a:endParaRPr lang="ru-RU"/>
        </a:p>
      </dgm:t>
    </dgm:pt>
    <dgm:pt modelId="{FAFA02C6-F729-4BCD-9056-23DADD87636F}">
      <dgm:prSet phldrT="[Текст]"/>
      <dgm:spPr/>
      <dgm:t>
        <a:bodyPr/>
        <a:lstStyle/>
        <a:p>
          <a:r>
            <a:rPr lang="ru-RU" dirty="0" err="1" smtClean="0"/>
            <a:t>Кимга</a:t>
          </a:r>
          <a:r>
            <a:rPr lang="ru-RU" dirty="0" smtClean="0"/>
            <a:t> </a:t>
          </a:r>
          <a:r>
            <a:rPr lang="ru-RU" dirty="0" err="1" smtClean="0"/>
            <a:t>хизмат</a:t>
          </a:r>
          <a:r>
            <a:rPr lang="ru-RU" dirty="0" smtClean="0"/>
            <a:t> </a:t>
          </a:r>
          <a:r>
            <a:rPr lang="ru-RU" dirty="0" err="1" smtClean="0"/>
            <a:t>кўрсатамиз</a:t>
          </a:r>
          <a:r>
            <a:rPr lang="ru-RU" dirty="0" smtClean="0"/>
            <a:t>?</a:t>
          </a:r>
          <a:endParaRPr lang="ru-RU" dirty="0"/>
        </a:p>
      </dgm:t>
    </dgm:pt>
    <dgm:pt modelId="{7B4531D3-12B6-4216-A37D-0FCA567F827E}" type="parTrans" cxnId="{5171B42B-2E6D-4DF9-99EA-3C7F312AAAF4}">
      <dgm:prSet/>
      <dgm:spPr/>
      <dgm:t>
        <a:bodyPr/>
        <a:lstStyle/>
        <a:p>
          <a:endParaRPr lang="ru-RU"/>
        </a:p>
      </dgm:t>
    </dgm:pt>
    <dgm:pt modelId="{C946BA34-949A-4ADE-89DC-29C064637402}" type="sibTrans" cxnId="{5171B42B-2E6D-4DF9-99EA-3C7F312AAAF4}">
      <dgm:prSet/>
      <dgm:spPr/>
      <dgm:t>
        <a:bodyPr/>
        <a:lstStyle/>
        <a:p>
          <a:endParaRPr lang="ru-RU"/>
        </a:p>
      </dgm:t>
    </dgm:pt>
    <dgm:pt modelId="{C133173B-8D9D-4106-8ABE-EBEEA77DFC81}">
      <dgm:prSet phldrT="[Текст]" custT="1"/>
      <dgm:spPr/>
      <dgm:t>
        <a:bodyPr/>
        <a:lstStyle/>
        <a:p>
          <a:r>
            <a:rPr lang="ru-RU" sz="1400" b="1" dirty="0" err="1" smtClean="0">
              <a:solidFill>
                <a:srgbClr val="002060"/>
              </a:solidFill>
            </a:rPr>
            <a:t>Қимматли таклиф</a:t>
          </a:r>
          <a:endParaRPr lang="ru-RU" sz="1400" b="1" dirty="0">
            <a:solidFill>
              <a:srgbClr val="002060"/>
            </a:solidFill>
          </a:endParaRPr>
        </a:p>
      </dgm:t>
    </dgm:pt>
    <dgm:pt modelId="{A70DEC8D-06C1-4D8B-A4EE-5D0386D02F9D}" type="parTrans" cxnId="{52D6E58B-E05B-4297-9C73-7EE3D0BF4792}">
      <dgm:prSet/>
      <dgm:spPr/>
      <dgm:t>
        <a:bodyPr/>
        <a:lstStyle/>
        <a:p>
          <a:endParaRPr lang="ru-RU"/>
        </a:p>
      </dgm:t>
    </dgm:pt>
    <dgm:pt modelId="{829449D9-7D48-43A2-A8C7-3FCD2AECC059}" type="sibTrans" cxnId="{52D6E58B-E05B-4297-9C73-7EE3D0BF4792}">
      <dgm:prSet/>
      <dgm:spPr/>
      <dgm:t>
        <a:bodyPr/>
        <a:lstStyle/>
        <a:p>
          <a:endParaRPr lang="ru-RU"/>
        </a:p>
      </dgm:t>
    </dgm:pt>
    <dgm:pt modelId="{FE769CA6-7E42-460B-8A86-D37195ABD8B3}">
      <dgm:prSet phldrT="[Текст]"/>
      <dgm:spPr/>
      <dgm:t>
        <a:bodyPr/>
        <a:lstStyle/>
        <a:p>
          <a:r>
            <a:rPr lang="ru-RU" dirty="0" err="1" smtClean="0"/>
            <a:t>Нима</a:t>
          </a:r>
          <a:r>
            <a:rPr lang="ru-RU" dirty="0" smtClean="0"/>
            <a:t> </a:t>
          </a:r>
          <a:r>
            <a:rPr lang="ru-RU" dirty="0" err="1" smtClean="0"/>
            <a:t>таклиф</a:t>
          </a:r>
          <a:r>
            <a:rPr lang="ru-RU" dirty="0" smtClean="0"/>
            <a:t> </a:t>
          </a:r>
          <a:r>
            <a:rPr lang="ru-RU" dirty="0" err="1" smtClean="0"/>
            <a:t>этамиз</a:t>
          </a:r>
          <a:r>
            <a:rPr lang="ru-RU" dirty="0" smtClean="0"/>
            <a:t>?</a:t>
          </a:r>
          <a:endParaRPr lang="ru-RU" dirty="0"/>
        </a:p>
      </dgm:t>
    </dgm:pt>
    <dgm:pt modelId="{08BF9F3E-E611-4F9E-9010-96F107395FF8}" type="parTrans" cxnId="{2008CA42-C34D-42E3-AF47-32C3054FD0D6}">
      <dgm:prSet/>
      <dgm:spPr/>
      <dgm:t>
        <a:bodyPr/>
        <a:lstStyle/>
        <a:p>
          <a:endParaRPr lang="ru-RU"/>
        </a:p>
      </dgm:t>
    </dgm:pt>
    <dgm:pt modelId="{DB960649-60CD-4465-B15D-F0F24AE8DC51}" type="sibTrans" cxnId="{2008CA42-C34D-42E3-AF47-32C3054FD0D6}">
      <dgm:prSet/>
      <dgm:spPr/>
      <dgm:t>
        <a:bodyPr/>
        <a:lstStyle/>
        <a:p>
          <a:endParaRPr lang="ru-RU"/>
        </a:p>
      </dgm:t>
    </dgm:pt>
    <dgm:pt modelId="{891E206A-6BE1-4BAC-9A01-28C711ADCB16}">
      <dgm:prSet phldrT="[Текст]"/>
      <dgm:spPr/>
      <dgm:t>
        <a:bodyPr/>
        <a:lstStyle/>
        <a:p>
          <a:r>
            <a:rPr lang="ru-RU" b="1" dirty="0" err="1" smtClean="0">
              <a:solidFill>
                <a:srgbClr val="002060"/>
              </a:solidFill>
            </a:rPr>
            <a:t>Қийматни етказиш</a:t>
          </a:r>
          <a:endParaRPr lang="ru-RU" b="1" dirty="0">
            <a:solidFill>
              <a:srgbClr val="002060"/>
            </a:solidFill>
          </a:endParaRPr>
        </a:p>
      </dgm:t>
    </dgm:pt>
    <dgm:pt modelId="{5931EBC7-9BB1-4307-AB39-D8F94001AD71}" type="parTrans" cxnId="{9E34D4E6-55AD-4614-BE90-671A1F2B543B}">
      <dgm:prSet/>
      <dgm:spPr/>
      <dgm:t>
        <a:bodyPr/>
        <a:lstStyle/>
        <a:p>
          <a:endParaRPr lang="ru-RU"/>
        </a:p>
      </dgm:t>
    </dgm:pt>
    <dgm:pt modelId="{221D4825-B7C2-40E8-878F-224A82789B43}" type="sibTrans" cxnId="{9E34D4E6-55AD-4614-BE90-671A1F2B543B}">
      <dgm:prSet/>
      <dgm:spPr/>
      <dgm:t>
        <a:bodyPr/>
        <a:lstStyle/>
        <a:p>
          <a:endParaRPr lang="ru-RU"/>
        </a:p>
      </dgm:t>
    </dgm:pt>
    <dgm:pt modelId="{9DECF1FF-C4F4-4AD1-AAA7-C9D76BB6AC9C}">
      <dgm:prSet phldrT="[Текст]"/>
      <dgm:spPr/>
      <dgm:t>
        <a:bodyPr/>
        <a:lstStyle/>
        <a:p>
          <a:r>
            <a:rPr lang="ru-RU" dirty="0" err="1" smtClean="0"/>
            <a:t>Қандай қилиб етказамиз</a:t>
          </a:r>
          <a:r>
            <a:rPr lang="ru-RU" dirty="0" smtClean="0"/>
            <a:t>?</a:t>
          </a:r>
          <a:endParaRPr lang="ru-RU" dirty="0"/>
        </a:p>
      </dgm:t>
    </dgm:pt>
    <dgm:pt modelId="{7A5A27BE-F0E0-48AF-BD35-52FFE24226D4}" type="parTrans" cxnId="{05E436E2-525C-4EC1-8489-43DE3123CEAE}">
      <dgm:prSet/>
      <dgm:spPr/>
      <dgm:t>
        <a:bodyPr/>
        <a:lstStyle/>
        <a:p>
          <a:endParaRPr lang="ru-RU"/>
        </a:p>
      </dgm:t>
    </dgm:pt>
    <dgm:pt modelId="{A17CC646-1E57-40A3-BA8B-CCF384D9D165}" type="sibTrans" cxnId="{05E436E2-525C-4EC1-8489-43DE3123CEAE}">
      <dgm:prSet/>
      <dgm:spPr/>
      <dgm:t>
        <a:bodyPr/>
        <a:lstStyle/>
        <a:p>
          <a:endParaRPr lang="ru-RU"/>
        </a:p>
      </dgm:t>
    </dgm:pt>
    <dgm:pt modelId="{F485BAA6-E64D-4786-B405-CA0E91405BDC}" type="pres">
      <dgm:prSet presAssocID="{F8E78134-724C-43F8-BB30-81E5409519A9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CE2489-AC41-44D0-A744-C764B7877126}" type="pres">
      <dgm:prSet presAssocID="{8F2DFD7B-605D-4279-8421-AF424E40E133}" presName="compNode" presStyleCnt="0"/>
      <dgm:spPr/>
    </dgm:pt>
    <dgm:pt modelId="{98565867-4012-4BBE-827B-0BA4EF791DB2}" type="pres">
      <dgm:prSet presAssocID="{8F2DFD7B-605D-4279-8421-AF424E40E133}" presName="noGeometry" presStyleCnt="0"/>
      <dgm:spPr/>
    </dgm:pt>
    <dgm:pt modelId="{E11219E8-832C-4A92-883F-B3A5CE0BB80D}" type="pres">
      <dgm:prSet presAssocID="{8F2DFD7B-605D-4279-8421-AF424E40E133}" presName="childTextVisible" presStyleLbl="bgAccFollowNode1" presStyleIdx="0" presStyleCnt="3" custLinFactNeighborX="6401" custLinFactNeighborY="-4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29E264-376E-43AC-AC92-6383C33851BC}" type="pres">
      <dgm:prSet presAssocID="{8F2DFD7B-605D-4279-8421-AF424E40E133}" presName="childTextHidden" presStyleLbl="bgAccFollowNode1" presStyleIdx="0" presStyleCnt="3"/>
      <dgm:spPr/>
      <dgm:t>
        <a:bodyPr/>
        <a:lstStyle/>
        <a:p>
          <a:endParaRPr lang="ru-RU"/>
        </a:p>
      </dgm:t>
    </dgm:pt>
    <dgm:pt modelId="{C749FCB5-03AE-4A87-A0DF-2C2FE620849A}" type="pres">
      <dgm:prSet presAssocID="{8F2DFD7B-605D-4279-8421-AF424E40E133}" presName="parentText" presStyleLbl="node1" presStyleIdx="0" presStyleCnt="3" custScaleX="112806" custScaleY="10086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53E179-196C-4934-8C64-DC3F1FEB465A}" type="pres">
      <dgm:prSet presAssocID="{8F2DFD7B-605D-4279-8421-AF424E40E133}" presName="aSpace" presStyleCnt="0"/>
      <dgm:spPr/>
    </dgm:pt>
    <dgm:pt modelId="{A733BBD5-DD30-4B36-ABE3-2863FD05CB81}" type="pres">
      <dgm:prSet presAssocID="{C133173B-8D9D-4106-8ABE-EBEEA77DFC81}" presName="compNode" presStyleCnt="0"/>
      <dgm:spPr/>
    </dgm:pt>
    <dgm:pt modelId="{31BDCC51-B9C7-455B-88D2-BE252A0C3EFC}" type="pres">
      <dgm:prSet presAssocID="{C133173B-8D9D-4106-8ABE-EBEEA77DFC81}" presName="noGeometry" presStyleCnt="0"/>
      <dgm:spPr/>
    </dgm:pt>
    <dgm:pt modelId="{A2AFEB1A-F394-43FD-8D24-F51D606A62A0}" type="pres">
      <dgm:prSet presAssocID="{C133173B-8D9D-4106-8ABE-EBEEA77DFC81}" presName="childTextVisible" presStyleLbl="bgAccFollowNode1" presStyleIdx="1" presStyleCnt="3" custLinFactNeighborX="6205" custLinFactNeighborY="-7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9152DF-39E1-4CA8-AFB8-D1F260EEC2B1}" type="pres">
      <dgm:prSet presAssocID="{C133173B-8D9D-4106-8ABE-EBEEA77DFC81}" presName="childTextHidden" presStyleLbl="bgAccFollowNode1" presStyleIdx="1" presStyleCnt="3"/>
      <dgm:spPr/>
      <dgm:t>
        <a:bodyPr/>
        <a:lstStyle/>
        <a:p>
          <a:endParaRPr lang="ru-RU"/>
        </a:p>
      </dgm:t>
    </dgm:pt>
    <dgm:pt modelId="{22E80C0A-0F0D-438F-B2E5-5DE2AF439C69}" type="pres">
      <dgm:prSet presAssocID="{C133173B-8D9D-4106-8ABE-EBEEA77DFC81}" presName="parentText" presStyleLbl="node1" presStyleIdx="1" presStyleCnt="3" custScaleX="109223" custScaleY="11416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A9ABBA-A3EF-4AE7-A7E6-4C0C66575E51}" type="pres">
      <dgm:prSet presAssocID="{C133173B-8D9D-4106-8ABE-EBEEA77DFC81}" presName="aSpace" presStyleCnt="0"/>
      <dgm:spPr/>
    </dgm:pt>
    <dgm:pt modelId="{02F9C93F-B3C9-485D-AD74-4C676D02D47F}" type="pres">
      <dgm:prSet presAssocID="{891E206A-6BE1-4BAC-9A01-28C711ADCB16}" presName="compNode" presStyleCnt="0"/>
      <dgm:spPr/>
    </dgm:pt>
    <dgm:pt modelId="{46A3DC29-D4F6-4479-98A8-BF4DF44C0397}" type="pres">
      <dgm:prSet presAssocID="{891E206A-6BE1-4BAC-9A01-28C711ADCB16}" presName="noGeometry" presStyleCnt="0"/>
      <dgm:spPr/>
    </dgm:pt>
    <dgm:pt modelId="{37E244FD-2655-4708-8968-D4429DBA8E26}" type="pres">
      <dgm:prSet presAssocID="{891E206A-6BE1-4BAC-9A01-28C711ADCB16}" presName="childTextVisible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CA211-2BD4-4F45-A82B-9BEF87D479D9}" type="pres">
      <dgm:prSet presAssocID="{891E206A-6BE1-4BAC-9A01-28C711ADCB16}" presName="childTextHidden" presStyleLbl="bgAccFollowNode1" presStyleIdx="2" presStyleCnt="3"/>
      <dgm:spPr/>
      <dgm:t>
        <a:bodyPr/>
        <a:lstStyle/>
        <a:p>
          <a:endParaRPr lang="ru-RU"/>
        </a:p>
      </dgm:t>
    </dgm:pt>
    <dgm:pt modelId="{043C8FF9-51BE-41BB-A0FE-C9987586AF1B}" type="pres">
      <dgm:prSet presAssocID="{891E206A-6BE1-4BAC-9A01-28C711ADCB1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2207A2-7135-439C-B548-D25B38371079}" type="presOf" srcId="{FE769CA6-7E42-460B-8A86-D37195ABD8B3}" destId="{BA9152DF-39E1-4CA8-AFB8-D1F260EEC2B1}" srcOrd="1" destOrd="0" presId="urn:microsoft.com/office/officeart/2005/8/layout/hProcess6"/>
    <dgm:cxn modelId="{5171B42B-2E6D-4DF9-99EA-3C7F312AAAF4}" srcId="{8F2DFD7B-605D-4279-8421-AF424E40E133}" destId="{FAFA02C6-F729-4BCD-9056-23DADD87636F}" srcOrd="0" destOrd="0" parTransId="{7B4531D3-12B6-4216-A37D-0FCA567F827E}" sibTransId="{C946BA34-949A-4ADE-89DC-29C064637402}"/>
    <dgm:cxn modelId="{52D6E58B-E05B-4297-9C73-7EE3D0BF4792}" srcId="{F8E78134-724C-43F8-BB30-81E5409519A9}" destId="{C133173B-8D9D-4106-8ABE-EBEEA77DFC81}" srcOrd="1" destOrd="0" parTransId="{A70DEC8D-06C1-4D8B-A4EE-5D0386D02F9D}" sibTransId="{829449D9-7D48-43A2-A8C7-3FCD2AECC059}"/>
    <dgm:cxn modelId="{44DA896E-52F6-4573-BF7A-05DCCDCD633D}" type="presOf" srcId="{F8E78134-724C-43F8-BB30-81E5409519A9}" destId="{F485BAA6-E64D-4786-B405-CA0E91405BDC}" srcOrd="0" destOrd="0" presId="urn:microsoft.com/office/officeart/2005/8/layout/hProcess6"/>
    <dgm:cxn modelId="{2942EBD1-F669-4ED1-BC6C-7BEC46920CC6}" type="presOf" srcId="{891E206A-6BE1-4BAC-9A01-28C711ADCB16}" destId="{043C8FF9-51BE-41BB-A0FE-C9987586AF1B}" srcOrd="0" destOrd="0" presId="urn:microsoft.com/office/officeart/2005/8/layout/hProcess6"/>
    <dgm:cxn modelId="{A3487265-7A2F-4076-930E-47F05BB91C38}" type="presOf" srcId="{FE769CA6-7E42-460B-8A86-D37195ABD8B3}" destId="{A2AFEB1A-F394-43FD-8D24-F51D606A62A0}" srcOrd="0" destOrd="0" presId="urn:microsoft.com/office/officeart/2005/8/layout/hProcess6"/>
    <dgm:cxn modelId="{AD952948-2C95-4403-B46F-37F2BC56F402}" type="presOf" srcId="{8F2DFD7B-605D-4279-8421-AF424E40E133}" destId="{C749FCB5-03AE-4A87-A0DF-2C2FE620849A}" srcOrd="0" destOrd="0" presId="urn:microsoft.com/office/officeart/2005/8/layout/hProcess6"/>
    <dgm:cxn modelId="{B6D0E25C-ABCF-4669-98C8-E5FEBF4AAB9E}" type="presOf" srcId="{FAFA02C6-F729-4BCD-9056-23DADD87636F}" destId="{9229E264-376E-43AC-AC92-6383C33851BC}" srcOrd="1" destOrd="0" presId="urn:microsoft.com/office/officeart/2005/8/layout/hProcess6"/>
    <dgm:cxn modelId="{A4EE37C6-6853-4AA1-8FF8-7F083E507D90}" srcId="{F8E78134-724C-43F8-BB30-81E5409519A9}" destId="{8F2DFD7B-605D-4279-8421-AF424E40E133}" srcOrd="0" destOrd="0" parTransId="{46B8C31C-5752-47BC-9FDB-528427AAF59C}" sibTransId="{07396B1C-8457-43AA-A24F-3FDE1FD87031}"/>
    <dgm:cxn modelId="{05E436E2-525C-4EC1-8489-43DE3123CEAE}" srcId="{891E206A-6BE1-4BAC-9A01-28C711ADCB16}" destId="{9DECF1FF-C4F4-4AD1-AAA7-C9D76BB6AC9C}" srcOrd="0" destOrd="0" parTransId="{7A5A27BE-F0E0-48AF-BD35-52FFE24226D4}" sibTransId="{A17CC646-1E57-40A3-BA8B-CCF384D9D165}"/>
    <dgm:cxn modelId="{9E34D4E6-55AD-4614-BE90-671A1F2B543B}" srcId="{F8E78134-724C-43F8-BB30-81E5409519A9}" destId="{891E206A-6BE1-4BAC-9A01-28C711ADCB16}" srcOrd="2" destOrd="0" parTransId="{5931EBC7-9BB1-4307-AB39-D8F94001AD71}" sibTransId="{221D4825-B7C2-40E8-878F-224A82789B43}"/>
    <dgm:cxn modelId="{E0567274-2DC8-4B5C-9079-2892CD12F806}" type="presOf" srcId="{FAFA02C6-F729-4BCD-9056-23DADD87636F}" destId="{E11219E8-832C-4A92-883F-B3A5CE0BB80D}" srcOrd="0" destOrd="0" presId="urn:microsoft.com/office/officeart/2005/8/layout/hProcess6"/>
    <dgm:cxn modelId="{FD0EDBBA-1B44-4A00-B45B-2A15C00E5ED1}" type="presOf" srcId="{C133173B-8D9D-4106-8ABE-EBEEA77DFC81}" destId="{22E80C0A-0F0D-438F-B2E5-5DE2AF439C69}" srcOrd="0" destOrd="0" presId="urn:microsoft.com/office/officeart/2005/8/layout/hProcess6"/>
    <dgm:cxn modelId="{E179A7AC-86EB-4C6B-9079-ECE11C11194C}" type="presOf" srcId="{9DECF1FF-C4F4-4AD1-AAA7-C9D76BB6AC9C}" destId="{E5ACA211-2BD4-4F45-A82B-9BEF87D479D9}" srcOrd="1" destOrd="0" presId="urn:microsoft.com/office/officeart/2005/8/layout/hProcess6"/>
    <dgm:cxn modelId="{2008CA42-C34D-42E3-AF47-32C3054FD0D6}" srcId="{C133173B-8D9D-4106-8ABE-EBEEA77DFC81}" destId="{FE769CA6-7E42-460B-8A86-D37195ABD8B3}" srcOrd="0" destOrd="0" parTransId="{08BF9F3E-E611-4F9E-9010-96F107395FF8}" sibTransId="{DB960649-60CD-4465-B15D-F0F24AE8DC51}"/>
    <dgm:cxn modelId="{6FDC5586-48CA-4738-8A0E-58AB45B8B0CF}" type="presOf" srcId="{9DECF1FF-C4F4-4AD1-AAA7-C9D76BB6AC9C}" destId="{37E244FD-2655-4708-8968-D4429DBA8E26}" srcOrd="0" destOrd="0" presId="urn:microsoft.com/office/officeart/2005/8/layout/hProcess6"/>
    <dgm:cxn modelId="{92905DB4-33AF-4C97-B934-E21A83F9872E}" type="presParOf" srcId="{F485BAA6-E64D-4786-B405-CA0E91405BDC}" destId="{D6CE2489-AC41-44D0-A744-C764B7877126}" srcOrd="0" destOrd="0" presId="urn:microsoft.com/office/officeart/2005/8/layout/hProcess6"/>
    <dgm:cxn modelId="{61040EF0-8D6C-4561-A67C-FF9772BD1EDE}" type="presParOf" srcId="{D6CE2489-AC41-44D0-A744-C764B7877126}" destId="{98565867-4012-4BBE-827B-0BA4EF791DB2}" srcOrd="0" destOrd="0" presId="urn:microsoft.com/office/officeart/2005/8/layout/hProcess6"/>
    <dgm:cxn modelId="{E87078DB-CB3E-45BB-A113-30C12CE35204}" type="presParOf" srcId="{D6CE2489-AC41-44D0-A744-C764B7877126}" destId="{E11219E8-832C-4A92-883F-B3A5CE0BB80D}" srcOrd="1" destOrd="0" presId="urn:microsoft.com/office/officeart/2005/8/layout/hProcess6"/>
    <dgm:cxn modelId="{56454CBF-1CB1-4887-B653-1DB3E01DE56B}" type="presParOf" srcId="{D6CE2489-AC41-44D0-A744-C764B7877126}" destId="{9229E264-376E-43AC-AC92-6383C33851BC}" srcOrd="2" destOrd="0" presId="urn:microsoft.com/office/officeart/2005/8/layout/hProcess6"/>
    <dgm:cxn modelId="{F49F3839-D565-4279-92F0-2AA463B8B9E6}" type="presParOf" srcId="{D6CE2489-AC41-44D0-A744-C764B7877126}" destId="{C749FCB5-03AE-4A87-A0DF-2C2FE620849A}" srcOrd="3" destOrd="0" presId="urn:microsoft.com/office/officeart/2005/8/layout/hProcess6"/>
    <dgm:cxn modelId="{07682A69-1D3E-421E-8178-417CC528F65D}" type="presParOf" srcId="{F485BAA6-E64D-4786-B405-CA0E91405BDC}" destId="{2D53E179-196C-4934-8C64-DC3F1FEB465A}" srcOrd="1" destOrd="0" presId="urn:microsoft.com/office/officeart/2005/8/layout/hProcess6"/>
    <dgm:cxn modelId="{6F3DD3B0-0165-4A9E-9651-70FD8873BFF3}" type="presParOf" srcId="{F485BAA6-E64D-4786-B405-CA0E91405BDC}" destId="{A733BBD5-DD30-4B36-ABE3-2863FD05CB81}" srcOrd="2" destOrd="0" presId="urn:microsoft.com/office/officeart/2005/8/layout/hProcess6"/>
    <dgm:cxn modelId="{09587046-A221-4EDE-A475-3B7759B5E80F}" type="presParOf" srcId="{A733BBD5-DD30-4B36-ABE3-2863FD05CB81}" destId="{31BDCC51-B9C7-455B-88D2-BE252A0C3EFC}" srcOrd="0" destOrd="0" presId="urn:microsoft.com/office/officeart/2005/8/layout/hProcess6"/>
    <dgm:cxn modelId="{83957C73-A393-4D69-8E12-C875D0E161D6}" type="presParOf" srcId="{A733BBD5-DD30-4B36-ABE3-2863FD05CB81}" destId="{A2AFEB1A-F394-43FD-8D24-F51D606A62A0}" srcOrd="1" destOrd="0" presId="urn:microsoft.com/office/officeart/2005/8/layout/hProcess6"/>
    <dgm:cxn modelId="{2DBE23D3-0E3A-40CC-9EC2-2D8F516897BC}" type="presParOf" srcId="{A733BBD5-DD30-4B36-ABE3-2863FD05CB81}" destId="{BA9152DF-39E1-4CA8-AFB8-D1F260EEC2B1}" srcOrd="2" destOrd="0" presId="urn:microsoft.com/office/officeart/2005/8/layout/hProcess6"/>
    <dgm:cxn modelId="{92E8D2EF-D94D-41EF-8AB5-45FA40DC3D57}" type="presParOf" srcId="{A733BBD5-DD30-4B36-ABE3-2863FD05CB81}" destId="{22E80C0A-0F0D-438F-B2E5-5DE2AF439C69}" srcOrd="3" destOrd="0" presId="urn:microsoft.com/office/officeart/2005/8/layout/hProcess6"/>
    <dgm:cxn modelId="{400F4B28-27CE-4670-80B2-CADDF86548BE}" type="presParOf" srcId="{F485BAA6-E64D-4786-B405-CA0E91405BDC}" destId="{A9A9ABBA-A3EF-4AE7-A7E6-4C0C66575E51}" srcOrd="3" destOrd="0" presId="urn:microsoft.com/office/officeart/2005/8/layout/hProcess6"/>
    <dgm:cxn modelId="{E321AA2A-8A26-425C-8459-AA073F61998B}" type="presParOf" srcId="{F485BAA6-E64D-4786-B405-CA0E91405BDC}" destId="{02F9C93F-B3C9-485D-AD74-4C676D02D47F}" srcOrd="4" destOrd="0" presId="urn:microsoft.com/office/officeart/2005/8/layout/hProcess6"/>
    <dgm:cxn modelId="{9AF9D436-70F1-441D-ABA7-2FADE008E34F}" type="presParOf" srcId="{02F9C93F-B3C9-485D-AD74-4C676D02D47F}" destId="{46A3DC29-D4F6-4479-98A8-BF4DF44C0397}" srcOrd="0" destOrd="0" presId="urn:microsoft.com/office/officeart/2005/8/layout/hProcess6"/>
    <dgm:cxn modelId="{9450ED49-1212-445B-B9AF-49EB1DDFFECD}" type="presParOf" srcId="{02F9C93F-B3C9-485D-AD74-4C676D02D47F}" destId="{37E244FD-2655-4708-8968-D4429DBA8E26}" srcOrd="1" destOrd="0" presId="urn:microsoft.com/office/officeart/2005/8/layout/hProcess6"/>
    <dgm:cxn modelId="{235FE13C-2EDF-4483-AD51-A393934241F9}" type="presParOf" srcId="{02F9C93F-B3C9-485D-AD74-4C676D02D47F}" destId="{E5ACA211-2BD4-4F45-A82B-9BEF87D479D9}" srcOrd="2" destOrd="0" presId="urn:microsoft.com/office/officeart/2005/8/layout/hProcess6"/>
    <dgm:cxn modelId="{34778DAC-558A-4760-9861-E4E0F6E28E92}" type="presParOf" srcId="{02F9C93F-B3C9-485D-AD74-4C676D02D47F}" destId="{043C8FF9-51BE-41BB-A0FE-C9987586AF1B}" srcOrd="3" destOrd="0" presId="urn:microsoft.com/office/officeart/2005/8/layout/hProcess6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1301AED-D156-4C75-ADD8-B1656FADE874}" type="doc">
      <dgm:prSet loTypeId="urn:microsoft.com/office/officeart/2005/8/layout/vList6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F945F105-CA70-4C26-9944-20BA73A02AB9}">
      <dgm:prSet phldrT="[Текст]"/>
      <dgm:spPr/>
      <dgm:t>
        <a:bodyPr/>
        <a:lstStyle/>
        <a:p>
          <a:r>
            <a:rPr kumimoji="0" lang="ru-RU" b="1" i="0" u="none" strike="noStrike" cap="none" normalizeH="0" baseline="0" dirty="0" err="1" smtClean="0">
              <a:ln/>
              <a:solidFill>
                <a:srgbClr val="002060"/>
              </a:solidFill>
              <a:effectLst/>
              <a:latin typeface="Arial" panose="020B0604020202020204" pitchFamily="34" charset="0"/>
            </a:rPr>
            <a:t>Рақобатчилар</a:t>
          </a:r>
          <a:endParaRPr lang="ru-RU" b="1" dirty="0">
            <a:solidFill>
              <a:srgbClr val="002060"/>
            </a:solidFill>
          </a:endParaRPr>
        </a:p>
      </dgm:t>
    </dgm:pt>
    <dgm:pt modelId="{F69BA78A-5B86-4267-B29E-3AF6EB6EC58A}" type="parTrans" cxnId="{E9215734-AAEF-4C13-950C-0690A508C27B}">
      <dgm:prSet/>
      <dgm:spPr/>
      <dgm:t>
        <a:bodyPr/>
        <a:lstStyle/>
        <a:p>
          <a:endParaRPr lang="ru-RU"/>
        </a:p>
      </dgm:t>
    </dgm:pt>
    <dgm:pt modelId="{0239F4FE-F382-4D67-92F8-13AEF63B9DEE}" type="sibTrans" cxnId="{E9215734-AAEF-4C13-950C-0690A508C27B}">
      <dgm:prSet/>
      <dgm:spPr/>
      <dgm:t>
        <a:bodyPr/>
        <a:lstStyle/>
        <a:p>
          <a:endParaRPr lang="ru-RU"/>
        </a:p>
      </dgm:t>
    </dgm:pt>
    <dgm:pt modelId="{A1AEDDA3-BE32-429C-BEE9-B42D3F3EA349}">
      <dgm:prSet phldrT="[Текст]"/>
      <dgm:spPr/>
      <dgm:t>
        <a:bodyPr/>
        <a:lstStyle/>
        <a:p>
          <a:pPr rtl="0"/>
          <a:r>
            <a:rPr kumimoji="0" lang="ru-RU" b="0" i="0" u="none" strike="noStrike" cap="none" normalizeH="0" baseline="0" dirty="0" err="1" smtClean="0">
              <a:ln/>
              <a:effectLst/>
              <a:latin typeface="Arial" panose="020B0604020202020204" pitchFamily="34" charset="0"/>
            </a:rPr>
            <a:t>Ҳамма</a:t>
          </a:r>
          <a:endParaRPr lang="ru-RU" dirty="0"/>
        </a:p>
      </dgm:t>
    </dgm:pt>
    <dgm:pt modelId="{AA1E35CC-AB60-4F4C-9E1C-1316B9B4E78E}" type="parTrans" cxnId="{39405D04-984D-4BE9-ACDC-D731C6E2B41B}">
      <dgm:prSet/>
      <dgm:spPr/>
      <dgm:t>
        <a:bodyPr/>
        <a:lstStyle/>
        <a:p>
          <a:endParaRPr lang="ru-RU"/>
        </a:p>
      </dgm:t>
    </dgm:pt>
    <dgm:pt modelId="{CEA9F570-E75C-46C5-AC15-2B614AAE23DB}" type="sibTrans" cxnId="{39405D04-984D-4BE9-ACDC-D731C6E2B41B}">
      <dgm:prSet/>
      <dgm:spPr/>
      <dgm:t>
        <a:bodyPr/>
        <a:lstStyle/>
        <a:p>
          <a:endParaRPr lang="ru-RU"/>
        </a:p>
      </dgm:t>
    </dgm:pt>
    <dgm:pt modelId="{2DE86275-741B-4753-892F-F3E873B8632B}">
      <dgm:prSet phldrT="[Текст]"/>
      <dgm:spPr/>
      <dgm:t>
        <a:bodyPr/>
        <a:lstStyle/>
        <a:p>
          <a:pPr rtl="0"/>
          <a:r>
            <a:rPr kumimoji="0" lang="en-US" b="1" i="0" u="none" strike="noStrike" cap="none" normalizeH="0" baseline="0" dirty="0" smtClean="0">
              <a:ln/>
              <a:solidFill>
                <a:srgbClr val="002060"/>
              </a:solidFill>
              <a:effectLst/>
              <a:latin typeface="Arial" panose="020B0604020202020204" pitchFamily="34" charset="0"/>
            </a:rPr>
            <a:t>Easy Jet</a:t>
          </a:r>
          <a:endParaRPr lang="ru-RU" b="1" dirty="0">
            <a:solidFill>
              <a:srgbClr val="002060"/>
            </a:solidFill>
          </a:endParaRPr>
        </a:p>
      </dgm:t>
    </dgm:pt>
    <dgm:pt modelId="{5452F7F8-9AB5-4904-9283-008DB5E7ACB5}" type="parTrans" cxnId="{660A3AD7-ABF5-4CF9-8A56-A11E472A8AD3}">
      <dgm:prSet/>
      <dgm:spPr/>
      <dgm:t>
        <a:bodyPr/>
        <a:lstStyle/>
        <a:p>
          <a:endParaRPr lang="ru-RU"/>
        </a:p>
      </dgm:t>
    </dgm:pt>
    <dgm:pt modelId="{6740325C-12BD-4907-B0E1-C07F2E64A85B}" type="sibTrans" cxnId="{660A3AD7-ABF5-4CF9-8A56-A11E472A8AD3}">
      <dgm:prSet/>
      <dgm:spPr/>
      <dgm:t>
        <a:bodyPr/>
        <a:lstStyle/>
        <a:p>
          <a:endParaRPr lang="ru-RU"/>
        </a:p>
      </dgm:t>
    </dgm:pt>
    <dgm:pt modelId="{D2786D06-487B-4B00-B80D-D4EECC587B7B}">
      <dgm:prSet phldrT="[Текст]"/>
      <dgm:spPr/>
      <dgm:t>
        <a:bodyPr/>
        <a:lstStyle/>
        <a:p>
          <a:pPr rtl="0"/>
          <a:r>
            <a:rPr kumimoji="0" lang="ru-RU" b="0" i="0" u="none" strike="noStrike" cap="none" normalizeH="0" baseline="0" dirty="0" err="1" smtClean="0">
              <a:ln/>
              <a:effectLst/>
              <a:latin typeface="Arial" panose="020B0604020202020204" pitchFamily="34" charset="0"/>
            </a:rPr>
            <a:t>Ўз</a:t>
          </a:r>
          <a:r>
            <a:rPr kumimoji="0" lang="ru-RU" b="0" i="0" u="none" strike="noStrike" cap="none" normalizeH="0" baseline="0" dirty="0" smtClean="0">
              <a:ln/>
              <a:effectLst/>
              <a:latin typeface="Arial" panose="020B0604020202020204" pitchFamily="34" charset="0"/>
            </a:rPr>
            <a:t> </a:t>
          </a:r>
          <a:r>
            <a:rPr kumimoji="0" lang="ru-RU" b="0" i="0" u="none" strike="noStrike" cap="none" normalizeH="0" baseline="0" dirty="0" err="1" smtClean="0">
              <a:ln/>
              <a:effectLst/>
              <a:latin typeface="Arial" panose="020B0604020202020204" pitchFamily="34" charset="0"/>
            </a:rPr>
            <a:t>ҳамёнидан билетга</a:t>
          </a:r>
          <a:r>
            <a:rPr kumimoji="0" lang="ru-RU" b="0" i="0" u="none" strike="noStrike" cap="none" normalizeH="0" baseline="0" dirty="0" smtClean="0">
              <a:ln/>
              <a:effectLst/>
              <a:latin typeface="Arial" panose="020B0604020202020204" pitchFamily="34" charset="0"/>
            </a:rPr>
            <a:t> пул </a:t>
          </a:r>
          <a:r>
            <a:rPr kumimoji="0" lang="ru-RU" b="0" i="0" u="none" strike="noStrike" cap="none" normalizeH="0" baseline="0" dirty="0" err="1" smtClean="0">
              <a:ln/>
              <a:effectLst/>
              <a:latin typeface="Arial" panose="020B0604020202020204" pitchFamily="34" charset="0"/>
            </a:rPr>
            <a:t>тўловчи</a:t>
          </a:r>
          <a:r>
            <a:rPr kumimoji="0" lang="ru-RU" b="0" i="0" u="none" strike="noStrike" cap="none" normalizeH="0" baseline="0" dirty="0" smtClean="0">
              <a:ln/>
              <a:effectLst/>
              <a:latin typeface="Arial" panose="020B0604020202020204" pitchFamily="34" charset="0"/>
            </a:rPr>
            <a:t> </a:t>
          </a:r>
          <a:r>
            <a:rPr kumimoji="0" lang="ru-RU" b="0" i="0" u="none" strike="noStrike" cap="none" normalizeH="0" baseline="0" dirty="0" err="1" smtClean="0">
              <a:ln/>
              <a:effectLst/>
              <a:latin typeface="Arial" panose="020B0604020202020204" pitchFamily="34" charset="0"/>
            </a:rPr>
            <a:t>инсонлар</a:t>
          </a:r>
          <a:endParaRPr lang="ru-RU" dirty="0"/>
        </a:p>
      </dgm:t>
    </dgm:pt>
    <dgm:pt modelId="{908648DD-0555-40DD-B879-BB53C406169E}" type="parTrans" cxnId="{A289A50F-1509-40F3-A3B5-3F55498BCE16}">
      <dgm:prSet/>
      <dgm:spPr/>
      <dgm:t>
        <a:bodyPr/>
        <a:lstStyle/>
        <a:p>
          <a:endParaRPr lang="ru-RU"/>
        </a:p>
      </dgm:t>
    </dgm:pt>
    <dgm:pt modelId="{7A8C9334-6E17-4B48-B926-FC0B38E0FA08}" type="sibTrans" cxnId="{A289A50F-1509-40F3-A3B5-3F55498BCE16}">
      <dgm:prSet/>
      <dgm:spPr/>
      <dgm:t>
        <a:bodyPr/>
        <a:lstStyle/>
        <a:p>
          <a:endParaRPr lang="ru-RU"/>
        </a:p>
      </dgm:t>
    </dgm:pt>
    <dgm:pt modelId="{D7C319C3-B56C-48C2-A274-186D5F632947}">
      <dgm:prSet phldrT="[Текст]"/>
      <dgm:spPr/>
      <dgm:t>
        <a:bodyPr/>
        <a:lstStyle/>
        <a:p>
          <a:pPr rtl="0"/>
          <a:r>
            <a:rPr kumimoji="0" lang="ru-RU" b="0" i="0" u="none" strike="noStrike" cap="none" normalizeH="0" baseline="0" dirty="0" err="1" smtClean="0">
              <a:ln/>
              <a:effectLst/>
              <a:latin typeface="Arial" panose="020B0604020202020204" pitchFamily="34" charset="0"/>
            </a:rPr>
            <a:t>Айниқса бизнесменлар</a:t>
          </a:r>
          <a:endParaRPr lang="ru-RU" dirty="0"/>
        </a:p>
      </dgm:t>
    </dgm:pt>
    <dgm:pt modelId="{CFE20F52-EFA8-4AE5-8531-312BDDD9A28D}" type="parTrans" cxnId="{07D79D5F-398D-4F0E-9943-CF978D4B452A}">
      <dgm:prSet/>
      <dgm:spPr/>
      <dgm:t>
        <a:bodyPr/>
        <a:lstStyle/>
        <a:p>
          <a:endParaRPr lang="ru-RU"/>
        </a:p>
      </dgm:t>
    </dgm:pt>
    <dgm:pt modelId="{15FD4BBB-17DB-403F-8635-1ACA341B919C}" type="sibTrans" cxnId="{07D79D5F-398D-4F0E-9943-CF978D4B452A}">
      <dgm:prSet/>
      <dgm:spPr/>
      <dgm:t>
        <a:bodyPr/>
        <a:lstStyle/>
        <a:p>
          <a:endParaRPr lang="ru-RU"/>
        </a:p>
      </dgm:t>
    </dgm:pt>
    <dgm:pt modelId="{C95B9028-420B-4E23-8403-206F48271276}" type="pres">
      <dgm:prSet presAssocID="{B1301AED-D156-4C75-ADD8-B1656FADE87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035FE35-6ADA-44FE-B55F-D7416DB82F8A}" type="pres">
      <dgm:prSet presAssocID="{F945F105-CA70-4C26-9944-20BA73A02AB9}" presName="linNode" presStyleCnt="0"/>
      <dgm:spPr/>
    </dgm:pt>
    <dgm:pt modelId="{A7090711-3957-463F-8CEB-FF89FCA13882}" type="pres">
      <dgm:prSet presAssocID="{F945F105-CA70-4C26-9944-20BA73A02AB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0DB8C5-4E12-40C4-A99E-D2F5C5874CD7}" type="pres">
      <dgm:prSet presAssocID="{F945F105-CA70-4C26-9944-20BA73A02AB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6073ED-6E2B-4B61-BE63-2B05860F2CD2}" type="pres">
      <dgm:prSet presAssocID="{0239F4FE-F382-4D67-92F8-13AEF63B9DEE}" presName="spacing" presStyleCnt="0"/>
      <dgm:spPr/>
    </dgm:pt>
    <dgm:pt modelId="{FEAE60F2-282F-4839-80C5-ADF796560C0F}" type="pres">
      <dgm:prSet presAssocID="{2DE86275-741B-4753-892F-F3E873B8632B}" presName="linNode" presStyleCnt="0"/>
      <dgm:spPr/>
    </dgm:pt>
    <dgm:pt modelId="{E53FF642-0CDE-4F97-B9E5-D79E0D8DCF75}" type="pres">
      <dgm:prSet presAssocID="{2DE86275-741B-4753-892F-F3E873B8632B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0596E8-2B3D-42EE-888E-BBD78672B37F}" type="pres">
      <dgm:prSet presAssocID="{2DE86275-741B-4753-892F-F3E873B8632B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414CAE-F63C-40D6-8EC7-367599FCA424}" type="presOf" srcId="{F945F105-CA70-4C26-9944-20BA73A02AB9}" destId="{A7090711-3957-463F-8CEB-FF89FCA13882}" srcOrd="0" destOrd="0" presId="urn:microsoft.com/office/officeart/2005/8/layout/vList6"/>
    <dgm:cxn modelId="{E9215734-AAEF-4C13-950C-0690A508C27B}" srcId="{B1301AED-D156-4C75-ADD8-B1656FADE874}" destId="{F945F105-CA70-4C26-9944-20BA73A02AB9}" srcOrd="0" destOrd="0" parTransId="{F69BA78A-5B86-4267-B29E-3AF6EB6EC58A}" sibTransId="{0239F4FE-F382-4D67-92F8-13AEF63B9DEE}"/>
    <dgm:cxn modelId="{54C18178-CFC4-4B46-B316-D248D087B1B7}" type="presOf" srcId="{D2786D06-487B-4B00-B80D-D4EECC587B7B}" destId="{4C0596E8-2B3D-42EE-888E-BBD78672B37F}" srcOrd="0" destOrd="0" presId="urn:microsoft.com/office/officeart/2005/8/layout/vList6"/>
    <dgm:cxn modelId="{39405D04-984D-4BE9-ACDC-D731C6E2B41B}" srcId="{F945F105-CA70-4C26-9944-20BA73A02AB9}" destId="{A1AEDDA3-BE32-429C-BEE9-B42D3F3EA349}" srcOrd="0" destOrd="0" parTransId="{AA1E35CC-AB60-4F4C-9E1C-1316B9B4E78E}" sibTransId="{CEA9F570-E75C-46C5-AC15-2B614AAE23DB}"/>
    <dgm:cxn modelId="{A81D87D5-2A65-4CE1-95D3-066F9E223A11}" type="presOf" srcId="{B1301AED-D156-4C75-ADD8-B1656FADE874}" destId="{C95B9028-420B-4E23-8403-206F48271276}" srcOrd="0" destOrd="0" presId="urn:microsoft.com/office/officeart/2005/8/layout/vList6"/>
    <dgm:cxn modelId="{660A3AD7-ABF5-4CF9-8A56-A11E472A8AD3}" srcId="{B1301AED-D156-4C75-ADD8-B1656FADE874}" destId="{2DE86275-741B-4753-892F-F3E873B8632B}" srcOrd="1" destOrd="0" parTransId="{5452F7F8-9AB5-4904-9283-008DB5E7ACB5}" sibTransId="{6740325C-12BD-4907-B0E1-C07F2E64A85B}"/>
    <dgm:cxn modelId="{BF37C012-4CDD-4204-A2B8-B9BCD1B1FB99}" type="presOf" srcId="{A1AEDDA3-BE32-429C-BEE9-B42D3F3EA349}" destId="{400DB8C5-4E12-40C4-A99E-D2F5C5874CD7}" srcOrd="0" destOrd="0" presId="urn:microsoft.com/office/officeart/2005/8/layout/vList6"/>
    <dgm:cxn modelId="{68EE1E3D-B8CC-4A8D-97C0-FA36D8D5D1FE}" type="presOf" srcId="{2DE86275-741B-4753-892F-F3E873B8632B}" destId="{E53FF642-0CDE-4F97-B9E5-D79E0D8DCF75}" srcOrd="0" destOrd="0" presId="urn:microsoft.com/office/officeart/2005/8/layout/vList6"/>
    <dgm:cxn modelId="{A289A50F-1509-40F3-A3B5-3F55498BCE16}" srcId="{2DE86275-741B-4753-892F-F3E873B8632B}" destId="{D2786D06-487B-4B00-B80D-D4EECC587B7B}" srcOrd="0" destOrd="0" parTransId="{908648DD-0555-40DD-B879-BB53C406169E}" sibTransId="{7A8C9334-6E17-4B48-B926-FC0B38E0FA08}"/>
    <dgm:cxn modelId="{07D79D5F-398D-4F0E-9943-CF978D4B452A}" srcId="{F945F105-CA70-4C26-9944-20BA73A02AB9}" destId="{D7C319C3-B56C-48C2-A274-186D5F632947}" srcOrd="1" destOrd="0" parTransId="{CFE20F52-EFA8-4AE5-8531-312BDDD9A28D}" sibTransId="{15FD4BBB-17DB-403F-8635-1ACA341B919C}"/>
    <dgm:cxn modelId="{8317662B-FAA3-4EAB-AE6E-1ADFB61D421D}" type="presOf" srcId="{D7C319C3-B56C-48C2-A274-186D5F632947}" destId="{400DB8C5-4E12-40C4-A99E-D2F5C5874CD7}" srcOrd="0" destOrd="1" presId="urn:microsoft.com/office/officeart/2005/8/layout/vList6"/>
    <dgm:cxn modelId="{28188531-757C-4A70-B7D5-CB123038D2A5}" type="presParOf" srcId="{C95B9028-420B-4E23-8403-206F48271276}" destId="{0035FE35-6ADA-44FE-B55F-D7416DB82F8A}" srcOrd="0" destOrd="0" presId="urn:microsoft.com/office/officeart/2005/8/layout/vList6"/>
    <dgm:cxn modelId="{7A14A331-39A5-492E-9E97-359643FF4194}" type="presParOf" srcId="{0035FE35-6ADA-44FE-B55F-D7416DB82F8A}" destId="{A7090711-3957-463F-8CEB-FF89FCA13882}" srcOrd="0" destOrd="0" presId="urn:microsoft.com/office/officeart/2005/8/layout/vList6"/>
    <dgm:cxn modelId="{03ACACA4-CE90-4925-A24B-A8243C30BEA4}" type="presParOf" srcId="{0035FE35-6ADA-44FE-B55F-D7416DB82F8A}" destId="{400DB8C5-4E12-40C4-A99E-D2F5C5874CD7}" srcOrd="1" destOrd="0" presId="urn:microsoft.com/office/officeart/2005/8/layout/vList6"/>
    <dgm:cxn modelId="{1ACBB0D7-1F03-45A9-8144-19EEB9492EC9}" type="presParOf" srcId="{C95B9028-420B-4E23-8403-206F48271276}" destId="{586073ED-6E2B-4B61-BE63-2B05860F2CD2}" srcOrd="1" destOrd="0" presId="urn:microsoft.com/office/officeart/2005/8/layout/vList6"/>
    <dgm:cxn modelId="{9222F384-985F-4E10-9D16-381FA03FE355}" type="presParOf" srcId="{C95B9028-420B-4E23-8403-206F48271276}" destId="{FEAE60F2-282F-4839-80C5-ADF796560C0F}" srcOrd="2" destOrd="0" presId="urn:microsoft.com/office/officeart/2005/8/layout/vList6"/>
    <dgm:cxn modelId="{86A22C57-A2B4-4049-A7E6-4181261D2137}" type="presParOf" srcId="{FEAE60F2-282F-4839-80C5-ADF796560C0F}" destId="{E53FF642-0CDE-4F97-B9E5-D79E0D8DCF75}" srcOrd="0" destOrd="0" presId="urn:microsoft.com/office/officeart/2005/8/layout/vList6"/>
    <dgm:cxn modelId="{15CB38CD-EE0D-45CB-BCBB-C05DA3885C69}" type="presParOf" srcId="{FEAE60F2-282F-4839-80C5-ADF796560C0F}" destId="{4C0596E8-2B3D-42EE-888E-BBD78672B37F}" srcOrd="1" destOrd="0" presId="urn:microsoft.com/office/officeart/2005/8/layout/vList6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C4EAD38-7D55-4B32-A239-81AFE5266DFA}" type="doc">
      <dgm:prSet loTypeId="urn:microsoft.com/office/officeart/2005/8/layout/vList6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11F5B48-F75C-4039-AFB0-76034DDEBD78}">
      <dgm:prSet phldrT="[Текст]"/>
      <dgm:spPr/>
      <dgm:t>
        <a:bodyPr/>
        <a:lstStyle/>
        <a:p>
          <a:r>
            <a:rPr lang="ru-RU" dirty="0" err="1" smtClean="0">
              <a:solidFill>
                <a:srgbClr val="002060"/>
              </a:solidFill>
            </a:rPr>
            <a:t>Соҳада кенг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тарқалган қайси рақобат омилларидан</a:t>
          </a:r>
          <a:r>
            <a:rPr lang="ru-RU" dirty="0" smtClean="0">
              <a:solidFill>
                <a:srgbClr val="002060"/>
              </a:solidFill>
            </a:rPr>
            <a:t> воз </a:t>
          </a:r>
          <a:r>
            <a:rPr lang="ru-RU" dirty="0" err="1" smtClean="0">
              <a:solidFill>
                <a:srgbClr val="002060"/>
              </a:solidFill>
            </a:rPr>
            <a:t>кечиш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керак</a:t>
          </a:r>
          <a:r>
            <a:rPr lang="ru-RU" dirty="0" smtClean="0">
              <a:solidFill>
                <a:srgbClr val="002060"/>
              </a:solidFill>
            </a:rPr>
            <a:t>?</a:t>
          </a:r>
          <a:endParaRPr lang="ru-RU" dirty="0">
            <a:solidFill>
              <a:srgbClr val="002060"/>
            </a:solidFill>
          </a:endParaRPr>
        </a:p>
      </dgm:t>
    </dgm:pt>
    <dgm:pt modelId="{ED77824D-0B1E-45FC-9AC7-36288BA4B4D6}" type="parTrans" cxnId="{DF637CA0-95C5-46D7-BC0B-9DEC101C531B}">
      <dgm:prSet/>
      <dgm:spPr/>
      <dgm:t>
        <a:bodyPr/>
        <a:lstStyle/>
        <a:p>
          <a:endParaRPr lang="ru-RU"/>
        </a:p>
      </dgm:t>
    </dgm:pt>
    <dgm:pt modelId="{B4914ECC-312B-4535-B04E-0DCBA0781FE1}" type="sibTrans" cxnId="{DF637CA0-95C5-46D7-BC0B-9DEC101C531B}">
      <dgm:prSet/>
      <dgm:spPr/>
      <dgm:t>
        <a:bodyPr/>
        <a:lstStyle/>
        <a:p>
          <a:endParaRPr lang="ru-RU"/>
        </a:p>
      </dgm:t>
    </dgm:pt>
    <dgm:pt modelId="{41EBB394-4BF5-4257-9974-0364BC6BB663}">
      <dgm:prSet phldrT="[Текст]"/>
      <dgm:spPr/>
      <dgm:t>
        <a:bodyPr/>
        <a:lstStyle/>
        <a:p>
          <a:r>
            <a:rPr lang="ru-RU" dirty="0" err="1" smtClean="0"/>
            <a:t>Бепул</a:t>
          </a:r>
          <a:r>
            <a:rPr lang="ru-RU" dirty="0" smtClean="0"/>
            <a:t> </a:t>
          </a:r>
          <a:r>
            <a:rPr lang="ru-RU" dirty="0" err="1" smtClean="0"/>
            <a:t>овқат</a:t>
          </a:r>
          <a:endParaRPr lang="ru-RU" dirty="0"/>
        </a:p>
      </dgm:t>
    </dgm:pt>
    <dgm:pt modelId="{51C522CD-0373-40B7-83FF-80C15DDF957C}" type="parTrans" cxnId="{CD2BC219-F074-414E-AFC9-BC0BBF527282}">
      <dgm:prSet/>
      <dgm:spPr/>
      <dgm:t>
        <a:bodyPr/>
        <a:lstStyle/>
        <a:p>
          <a:endParaRPr lang="ru-RU"/>
        </a:p>
      </dgm:t>
    </dgm:pt>
    <dgm:pt modelId="{67A8DD44-0CCA-406B-B1D3-C71413DCA7CF}" type="sibTrans" cxnId="{CD2BC219-F074-414E-AFC9-BC0BBF527282}">
      <dgm:prSet/>
      <dgm:spPr/>
      <dgm:t>
        <a:bodyPr/>
        <a:lstStyle/>
        <a:p>
          <a:endParaRPr lang="ru-RU"/>
        </a:p>
      </dgm:t>
    </dgm:pt>
    <dgm:pt modelId="{BCFE7C23-A33C-45A2-8B7F-9DA6855384BA}">
      <dgm:prSet phldrT="[Текст]"/>
      <dgm:spPr/>
      <dgm:t>
        <a:bodyPr/>
        <a:lstStyle/>
        <a:p>
          <a:r>
            <a:rPr lang="ru-RU" dirty="0" err="1" smtClean="0">
              <a:solidFill>
                <a:srgbClr val="002060"/>
              </a:solidFill>
            </a:rPr>
            <a:t>Соҳада кенг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тарқалган қайси омилларни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пасайтириш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керак</a:t>
          </a:r>
          <a:r>
            <a:rPr lang="ru-RU" dirty="0" smtClean="0">
              <a:solidFill>
                <a:srgbClr val="002060"/>
              </a:solidFill>
            </a:rPr>
            <a:t>?</a:t>
          </a:r>
          <a:endParaRPr lang="ru-RU" dirty="0">
            <a:solidFill>
              <a:srgbClr val="002060"/>
            </a:solidFill>
          </a:endParaRPr>
        </a:p>
      </dgm:t>
    </dgm:pt>
    <dgm:pt modelId="{AD9BC696-1B24-4A1A-84D8-A8BAF4AA19FF}" type="parTrans" cxnId="{34093AC4-DC17-41FD-9B0B-E282AD565A71}">
      <dgm:prSet/>
      <dgm:spPr/>
      <dgm:t>
        <a:bodyPr/>
        <a:lstStyle/>
        <a:p>
          <a:endParaRPr lang="ru-RU"/>
        </a:p>
      </dgm:t>
    </dgm:pt>
    <dgm:pt modelId="{C953E70C-2667-49FB-BE3D-8E70E210A59B}" type="sibTrans" cxnId="{34093AC4-DC17-41FD-9B0B-E282AD565A71}">
      <dgm:prSet/>
      <dgm:spPr/>
      <dgm:t>
        <a:bodyPr/>
        <a:lstStyle/>
        <a:p>
          <a:endParaRPr lang="ru-RU"/>
        </a:p>
      </dgm:t>
    </dgm:pt>
    <dgm:pt modelId="{2066CBCF-8D11-4D54-BA17-4F8F788AEE3E}">
      <dgm:prSet phldrT="[Текст]"/>
      <dgm:spPr/>
      <dgm:t>
        <a:bodyPr/>
        <a:lstStyle/>
        <a:p>
          <a:r>
            <a:rPr lang="ru-RU" dirty="0" err="1" smtClean="0"/>
            <a:t>Рейсларни</a:t>
          </a:r>
          <a:r>
            <a:rPr lang="ru-RU" dirty="0" smtClean="0"/>
            <a:t> </a:t>
          </a:r>
          <a:r>
            <a:rPr lang="ru-RU" dirty="0" err="1" smtClean="0"/>
            <a:t>ўзгартириш</a:t>
          </a:r>
          <a:r>
            <a:rPr lang="ru-RU" dirty="0" smtClean="0"/>
            <a:t> </a:t>
          </a:r>
          <a:r>
            <a:rPr lang="ru-RU" dirty="0" err="1" smtClean="0"/>
            <a:t>имконияти</a:t>
          </a:r>
          <a:endParaRPr lang="ru-RU" dirty="0"/>
        </a:p>
      </dgm:t>
    </dgm:pt>
    <dgm:pt modelId="{400CAE2A-CE2F-4A96-89DB-BA39CBB1F2C8}" type="parTrans" cxnId="{C6539D9C-43AC-47E9-9B10-DC8FAB237E27}">
      <dgm:prSet/>
      <dgm:spPr/>
      <dgm:t>
        <a:bodyPr/>
        <a:lstStyle/>
        <a:p>
          <a:endParaRPr lang="ru-RU"/>
        </a:p>
      </dgm:t>
    </dgm:pt>
    <dgm:pt modelId="{2AF6FADB-5CC3-4D5A-87AF-74375050DD46}" type="sibTrans" cxnId="{C6539D9C-43AC-47E9-9B10-DC8FAB237E27}">
      <dgm:prSet/>
      <dgm:spPr/>
      <dgm:t>
        <a:bodyPr/>
        <a:lstStyle/>
        <a:p>
          <a:endParaRPr lang="ru-RU"/>
        </a:p>
      </dgm:t>
    </dgm:pt>
    <dgm:pt modelId="{9071B955-50B3-4C86-A91C-026F2A34F98F}">
      <dgm:prSet/>
      <dgm:spPr/>
      <dgm:t>
        <a:bodyPr/>
        <a:lstStyle/>
        <a:p>
          <a:r>
            <a:rPr lang="ru-RU" dirty="0" err="1" smtClean="0">
              <a:solidFill>
                <a:srgbClr val="002060"/>
              </a:solidFill>
            </a:rPr>
            <a:t>Соҳада кенг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тарқалган қайси омилларни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кучайтириш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керак</a:t>
          </a:r>
          <a:r>
            <a:rPr lang="ru-RU" dirty="0" smtClean="0">
              <a:solidFill>
                <a:srgbClr val="002060"/>
              </a:solidFill>
            </a:rPr>
            <a:t>?</a:t>
          </a:r>
          <a:endParaRPr lang="ru-RU" dirty="0">
            <a:solidFill>
              <a:srgbClr val="002060"/>
            </a:solidFill>
          </a:endParaRPr>
        </a:p>
      </dgm:t>
    </dgm:pt>
    <dgm:pt modelId="{F5492A58-02A5-4864-BD85-004949EEAB84}" type="parTrans" cxnId="{BF152A3C-2605-4388-B43F-670B8C291C10}">
      <dgm:prSet/>
      <dgm:spPr/>
      <dgm:t>
        <a:bodyPr/>
        <a:lstStyle/>
        <a:p>
          <a:endParaRPr lang="ru-RU"/>
        </a:p>
      </dgm:t>
    </dgm:pt>
    <dgm:pt modelId="{A3866BEB-7CCA-4A81-ACD1-9AB597380AE1}" type="sibTrans" cxnId="{BF152A3C-2605-4388-B43F-670B8C291C10}">
      <dgm:prSet/>
      <dgm:spPr/>
      <dgm:t>
        <a:bodyPr/>
        <a:lstStyle/>
        <a:p>
          <a:endParaRPr lang="ru-RU"/>
        </a:p>
      </dgm:t>
    </dgm:pt>
    <dgm:pt modelId="{85467EBA-75F7-4759-8F7B-5899F1312F7E}">
      <dgm:prSet/>
      <dgm:spPr/>
      <dgm:t>
        <a:bodyPr/>
        <a:lstStyle/>
        <a:p>
          <a:r>
            <a:rPr lang="ru-RU" dirty="0" err="1" smtClean="0">
              <a:solidFill>
                <a:srgbClr val="002060"/>
              </a:solidFill>
            </a:rPr>
            <a:t>Аввал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соҳада таклиф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этилмаган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нималарни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таклиф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этамиз</a:t>
          </a:r>
          <a:r>
            <a:rPr lang="ru-RU" dirty="0" smtClean="0">
              <a:solidFill>
                <a:srgbClr val="002060"/>
              </a:solidFill>
            </a:rPr>
            <a:t>? </a:t>
          </a:r>
          <a:endParaRPr lang="ru-RU" dirty="0">
            <a:solidFill>
              <a:srgbClr val="002060"/>
            </a:solidFill>
          </a:endParaRPr>
        </a:p>
      </dgm:t>
    </dgm:pt>
    <dgm:pt modelId="{F50D3246-644B-4660-B9BE-1FF0D5D802F5}" type="parTrans" cxnId="{7EC25602-7E24-481E-8FF0-05400C8F5F8B}">
      <dgm:prSet/>
      <dgm:spPr/>
      <dgm:t>
        <a:bodyPr/>
        <a:lstStyle/>
        <a:p>
          <a:endParaRPr lang="ru-RU"/>
        </a:p>
      </dgm:t>
    </dgm:pt>
    <dgm:pt modelId="{797DAB00-1F52-442D-B712-7FEC17BA351C}" type="sibTrans" cxnId="{7EC25602-7E24-481E-8FF0-05400C8F5F8B}">
      <dgm:prSet/>
      <dgm:spPr/>
      <dgm:t>
        <a:bodyPr/>
        <a:lstStyle/>
        <a:p>
          <a:endParaRPr lang="ru-RU"/>
        </a:p>
      </dgm:t>
    </dgm:pt>
    <dgm:pt modelId="{DBD8315A-EA66-4650-BBF4-F11704D0C570}">
      <dgm:prSet phldrT="[Текст]"/>
      <dgm:spPr/>
      <dgm:t>
        <a:bodyPr/>
        <a:lstStyle/>
        <a:p>
          <a:r>
            <a:rPr lang="ru-RU" dirty="0" err="1" smtClean="0"/>
            <a:t>Чипта</a:t>
          </a:r>
          <a:r>
            <a:rPr lang="ru-RU" dirty="0" smtClean="0"/>
            <a:t> </a:t>
          </a:r>
          <a:r>
            <a:rPr lang="ru-RU" dirty="0" err="1" smtClean="0"/>
            <a:t>сотиш</a:t>
          </a:r>
          <a:r>
            <a:rPr lang="ru-RU" dirty="0" smtClean="0"/>
            <a:t> </a:t>
          </a:r>
          <a:r>
            <a:rPr lang="ru-RU" dirty="0" err="1" smtClean="0"/>
            <a:t>шаҳобчалари</a:t>
          </a:r>
          <a:endParaRPr lang="ru-RU" dirty="0"/>
        </a:p>
      </dgm:t>
    </dgm:pt>
    <dgm:pt modelId="{B01F5428-4B7F-4673-A6BE-43CEBB59FAB7}" type="parTrans" cxnId="{CFB8AF85-A7F2-407D-A385-354EDBF0826B}">
      <dgm:prSet/>
      <dgm:spPr/>
      <dgm:t>
        <a:bodyPr/>
        <a:lstStyle/>
        <a:p>
          <a:endParaRPr lang="ru-RU"/>
        </a:p>
      </dgm:t>
    </dgm:pt>
    <dgm:pt modelId="{0A0F9FAC-F98C-4E88-A716-742AA9156CDE}" type="sibTrans" cxnId="{CFB8AF85-A7F2-407D-A385-354EDBF0826B}">
      <dgm:prSet/>
      <dgm:spPr/>
      <dgm:t>
        <a:bodyPr/>
        <a:lstStyle/>
        <a:p>
          <a:endParaRPr lang="ru-RU"/>
        </a:p>
      </dgm:t>
    </dgm:pt>
    <dgm:pt modelId="{51DA0F7E-5807-4E9F-9558-7666B5E288EC}">
      <dgm:prSet phldrT="[Текст]"/>
      <dgm:spPr/>
      <dgm:t>
        <a:bodyPr/>
        <a:lstStyle/>
        <a:p>
          <a:r>
            <a:rPr lang="ru-RU" dirty="0" err="1" smtClean="0"/>
            <a:t>Жой</a:t>
          </a:r>
          <a:r>
            <a:rPr lang="ru-RU" dirty="0" smtClean="0"/>
            <a:t> </a:t>
          </a:r>
          <a:r>
            <a:rPr lang="ru-RU" dirty="0" err="1" smtClean="0"/>
            <a:t>танлаш</a:t>
          </a:r>
          <a:endParaRPr lang="ru-RU" dirty="0"/>
        </a:p>
      </dgm:t>
    </dgm:pt>
    <dgm:pt modelId="{D6DCDDDD-DD0D-4D29-862C-4FD4CB6CE607}" type="parTrans" cxnId="{6376567F-037B-40EC-9DE4-86FBDD7EE2C3}">
      <dgm:prSet/>
      <dgm:spPr/>
      <dgm:t>
        <a:bodyPr/>
        <a:lstStyle/>
        <a:p>
          <a:endParaRPr lang="ru-RU"/>
        </a:p>
      </dgm:t>
    </dgm:pt>
    <dgm:pt modelId="{8CEDC829-997A-4D08-8E58-BCB6B9C7591A}" type="sibTrans" cxnId="{6376567F-037B-40EC-9DE4-86FBDD7EE2C3}">
      <dgm:prSet/>
      <dgm:spPr/>
      <dgm:t>
        <a:bodyPr/>
        <a:lstStyle/>
        <a:p>
          <a:endParaRPr lang="ru-RU"/>
        </a:p>
      </dgm:t>
    </dgm:pt>
    <dgm:pt modelId="{78DC5E84-32E1-4CFB-9A58-39AFCCF36DA9}">
      <dgm:prSet/>
      <dgm:spPr/>
      <dgm:t>
        <a:bodyPr/>
        <a:lstStyle/>
        <a:p>
          <a:r>
            <a:rPr lang="ru-RU" dirty="0" err="1" smtClean="0"/>
            <a:t>Янада</a:t>
          </a:r>
          <a:r>
            <a:rPr lang="ru-RU" dirty="0" smtClean="0"/>
            <a:t> </a:t>
          </a:r>
          <a:r>
            <a:rPr lang="ru-RU" dirty="0" err="1" smtClean="0"/>
            <a:t>арзон</a:t>
          </a:r>
          <a:r>
            <a:rPr lang="ru-RU" dirty="0" smtClean="0"/>
            <a:t> </a:t>
          </a:r>
          <a:r>
            <a:rPr lang="ru-RU" dirty="0" err="1" smtClean="0"/>
            <a:t>билетлар</a:t>
          </a:r>
          <a:endParaRPr lang="ru-RU" dirty="0"/>
        </a:p>
      </dgm:t>
    </dgm:pt>
    <dgm:pt modelId="{33C0117E-745A-4438-8FC0-F4A1CA0585C7}" type="parTrans" cxnId="{D27FF10B-E1F0-4BD4-A674-A047673390BD}">
      <dgm:prSet/>
      <dgm:spPr/>
      <dgm:t>
        <a:bodyPr/>
        <a:lstStyle/>
        <a:p>
          <a:endParaRPr lang="ru-RU"/>
        </a:p>
      </dgm:t>
    </dgm:pt>
    <dgm:pt modelId="{C1307FB1-5C3C-4A49-8B7C-DFEB1781E330}" type="sibTrans" cxnId="{D27FF10B-E1F0-4BD4-A674-A047673390BD}">
      <dgm:prSet/>
      <dgm:spPr/>
      <dgm:t>
        <a:bodyPr/>
        <a:lstStyle/>
        <a:p>
          <a:endParaRPr lang="ru-RU"/>
        </a:p>
      </dgm:t>
    </dgm:pt>
    <dgm:pt modelId="{85C9CB60-C511-4921-9EFC-DE3E1A641235}">
      <dgm:prSet/>
      <dgm:spPr/>
      <dgm:t>
        <a:bodyPr/>
        <a:lstStyle/>
        <a:p>
          <a:r>
            <a:rPr lang="ru-RU" dirty="0" err="1" smtClean="0"/>
            <a:t>Фақат бир</a:t>
          </a:r>
          <a:r>
            <a:rPr lang="ru-RU" dirty="0" smtClean="0"/>
            <a:t> </a:t>
          </a:r>
          <a:r>
            <a:rPr lang="ru-RU" dirty="0" err="1" smtClean="0"/>
            <a:t>тарафга</a:t>
          </a:r>
          <a:r>
            <a:rPr lang="ru-RU" dirty="0" smtClean="0"/>
            <a:t> билет </a:t>
          </a:r>
          <a:r>
            <a:rPr lang="ru-RU" dirty="0" err="1" smtClean="0"/>
            <a:t>сотиш</a:t>
          </a:r>
          <a:endParaRPr lang="ru-RU" dirty="0"/>
        </a:p>
      </dgm:t>
    </dgm:pt>
    <dgm:pt modelId="{A9BEB54C-7FD7-4369-A227-90826BFD6E80}" type="parTrans" cxnId="{F663F62B-2B72-44DA-9C95-8A002855A707}">
      <dgm:prSet/>
      <dgm:spPr/>
      <dgm:t>
        <a:bodyPr/>
        <a:lstStyle/>
        <a:p>
          <a:endParaRPr lang="ru-RU"/>
        </a:p>
      </dgm:t>
    </dgm:pt>
    <dgm:pt modelId="{1ED3E66D-0CFF-4B4F-A867-468685A1AA0A}" type="sibTrans" cxnId="{F663F62B-2B72-44DA-9C95-8A002855A707}">
      <dgm:prSet/>
      <dgm:spPr/>
      <dgm:t>
        <a:bodyPr/>
        <a:lstStyle/>
        <a:p>
          <a:endParaRPr lang="ru-RU"/>
        </a:p>
      </dgm:t>
    </dgm:pt>
    <dgm:pt modelId="{306325EC-E756-4554-8E2A-735F7BBED341}">
      <dgm:prSet/>
      <dgm:spPr/>
      <dgm:t>
        <a:bodyPr/>
        <a:lstStyle/>
        <a:p>
          <a:r>
            <a:rPr lang="ru-RU" dirty="0" err="1" smtClean="0"/>
            <a:t>Узоқ муддатли</a:t>
          </a:r>
          <a:r>
            <a:rPr lang="ru-RU" dirty="0" smtClean="0"/>
            <a:t> </a:t>
          </a:r>
          <a:r>
            <a:rPr lang="ru-RU" dirty="0" err="1" smtClean="0"/>
            <a:t>кечикиш</a:t>
          </a:r>
          <a:r>
            <a:rPr lang="ru-RU" dirty="0" smtClean="0"/>
            <a:t> </a:t>
          </a:r>
          <a:r>
            <a:rPr lang="ru-RU" dirty="0" err="1" smtClean="0"/>
            <a:t>учун</a:t>
          </a:r>
          <a:r>
            <a:rPr lang="ru-RU" dirty="0" smtClean="0"/>
            <a:t> компенсация</a:t>
          </a:r>
          <a:endParaRPr lang="ru-RU" dirty="0"/>
        </a:p>
      </dgm:t>
    </dgm:pt>
    <dgm:pt modelId="{92FBC8EB-E31A-488C-8F17-515769D16C12}" type="parTrans" cxnId="{C72B9AA7-E74F-45EE-B041-E3FA1BF8974C}">
      <dgm:prSet/>
      <dgm:spPr/>
      <dgm:t>
        <a:bodyPr/>
        <a:lstStyle/>
        <a:p>
          <a:endParaRPr lang="ru-RU"/>
        </a:p>
      </dgm:t>
    </dgm:pt>
    <dgm:pt modelId="{87CECE26-675A-4594-8944-CE1A11FA9E18}" type="sibTrans" cxnId="{C72B9AA7-E74F-45EE-B041-E3FA1BF8974C}">
      <dgm:prSet/>
      <dgm:spPr/>
      <dgm:t>
        <a:bodyPr/>
        <a:lstStyle/>
        <a:p>
          <a:endParaRPr lang="ru-RU"/>
        </a:p>
      </dgm:t>
    </dgm:pt>
    <dgm:pt modelId="{C118641A-3B27-4E84-9542-4F76631DB0DD}">
      <dgm:prSet/>
      <dgm:spPr/>
      <dgm:t>
        <a:bodyPr/>
        <a:lstStyle/>
        <a:p>
          <a:r>
            <a:rPr lang="ru-RU" dirty="0" smtClean="0"/>
            <a:t>Электрон </a:t>
          </a:r>
          <a:r>
            <a:rPr lang="ru-RU" dirty="0" err="1" smtClean="0"/>
            <a:t>билетлар</a:t>
          </a:r>
          <a:endParaRPr lang="ru-RU" dirty="0"/>
        </a:p>
      </dgm:t>
    </dgm:pt>
    <dgm:pt modelId="{725D114B-A5FD-4C9B-8DDF-9FF378BDDD78}" type="parTrans" cxnId="{8FAF07B2-D1AE-4F1E-92E1-A686D7056797}">
      <dgm:prSet/>
      <dgm:spPr/>
      <dgm:t>
        <a:bodyPr/>
        <a:lstStyle/>
        <a:p>
          <a:endParaRPr lang="ru-RU"/>
        </a:p>
      </dgm:t>
    </dgm:pt>
    <dgm:pt modelId="{2EF17314-533B-4FE9-98B3-BACEB26078F1}" type="sibTrans" cxnId="{8FAF07B2-D1AE-4F1E-92E1-A686D7056797}">
      <dgm:prSet/>
      <dgm:spPr/>
      <dgm:t>
        <a:bodyPr/>
        <a:lstStyle/>
        <a:p>
          <a:endParaRPr lang="ru-RU"/>
        </a:p>
      </dgm:t>
    </dgm:pt>
    <dgm:pt modelId="{49EE4E44-E93C-4381-B182-F2B77A8B04DE}">
      <dgm:prSet/>
      <dgm:spPr/>
      <dgm:t>
        <a:bodyPr/>
        <a:lstStyle/>
        <a:p>
          <a:r>
            <a:rPr lang="ru-RU" dirty="0" err="1" smtClean="0"/>
            <a:t>Ўзвақтида учиш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қўниш</a:t>
          </a:r>
          <a:endParaRPr lang="ru-RU" dirty="0"/>
        </a:p>
      </dgm:t>
    </dgm:pt>
    <dgm:pt modelId="{C176A85C-6FDD-41EF-AE01-DB4C58A6880B}" type="parTrans" cxnId="{E2A33F4C-E8DF-4D1D-8EC7-6A8FEDFAB0C2}">
      <dgm:prSet/>
      <dgm:spPr/>
    </dgm:pt>
    <dgm:pt modelId="{D978362A-CDE9-4CDE-8FA5-D360848CB155}" type="sibTrans" cxnId="{E2A33F4C-E8DF-4D1D-8EC7-6A8FEDFAB0C2}">
      <dgm:prSet/>
      <dgm:spPr/>
    </dgm:pt>
    <dgm:pt modelId="{FB8D47F4-4858-4D78-89F4-B267600B2FD1}">
      <dgm:prSet/>
      <dgm:spPr/>
      <dgm:t>
        <a:bodyPr/>
        <a:lstStyle/>
        <a:p>
          <a:r>
            <a:rPr lang="ru-RU" dirty="0" smtClean="0"/>
            <a:t> </a:t>
          </a:r>
          <a:r>
            <a:rPr lang="ru-RU" dirty="0" smtClean="0"/>
            <a:t>Янги </a:t>
          </a:r>
          <a:r>
            <a:rPr lang="ru-RU" dirty="0" err="1" smtClean="0"/>
            <a:t>самолетлар</a:t>
          </a:r>
          <a:endParaRPr lang="ru-RU" dirty="0"/>
        </a:p>
      </dgm:t>
    </dgm:pt>
    <dgm:pt modelId="{01A9CAE2-ABFA-4EB4-8D57-A180C525F184}" type="parTrans" cxnId="{62500684-8BCC-4D3A-B947-A63817D6A167}">
      <dgm:prSet/>
      <dgm:spPr/>
    </dgm:pt>
    <dgm:pt modelId="{2DB7E4E6-CB71-47D0-928C-9EC3C31AAB71}" type="sibTrans" cxnId="{62500684-8BCC-4D3A-B947-A63817D6A167}">
      <dgm:prSet/>
      <dgm:spPr/>
    </dgm:pt>
    <dgm:pt modelId="{1F99774D-D7D9-4FC1-9277-5EEF1A33E7CA}" type="pres">
      <dgm:prSet presAssocID="{8C4EAD38-7D55-4B32-A239-81AFE5266DF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B2D8839-36FB-41BF-8485-C434FC8174FD}" type="pres">
      <dgm:prSet presAssocID="{811F5B48-F75C-4039-AFB0-76034DDEBD78}" presName="linNode" presStyleCnt="0"/>
      <dgm:spPr/>
    </dgm:pt>
    <dgm:pt modelId="{7344C134-50FF-493A-89AE-E3D990CABAFF}" type="pres">
      <dgm:prSet presAssocID="{811F5B48-F75C-4039-AFB0-76034DDEBD78}" presName="parent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C709F3-885F-4247-8B37-B010736DA0F3}" type="pres">
      <dgm:prSet presAssocID="{811F5B48-F75C-4039-AFB0-76034DDEBD78}" presName="childShp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9B5624-7E8F-48DE-8678-D2CD703FF4CB}" type="pres">
      <dgm:prSet presAssocID="{B4914ECC-312B-4535-B04E-0DCBA0781FE1}" presName="spacing" presStyleCnt="0"/>
      <dgm:spPr/>
    </dgm:pt>
    <dgm:pt modelId="{24E10ABF-EF62-4513-8FDF-6886FF75A274}" type="pres">
      <dgm:prSet presAssocID="{BCFE7C23-A33C-45A2-8B7F-9DA6855384BA}" presName="linNode" presStyleCnt="0"/>
      <dgm:spPr/>
    </dgm:pt>
    <dgm:pt modelId="{9D4458AB-EC46-4DD4-879B-943837B38B1C}" type="pres">
      <dgm:prSet presAssocID="{BCFE7C23-A33C-45A2-8B7F-9DA6855384BA}" presName="parent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8FC755-30F0-44A0-8546-18616BC694DD}" type="pres">
      <dgm:prSet presAssocID="{BCFE7C23-A33C-45A2-8B7F-9DA6855384BA}" presName="childShp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3FF63B-970C-4439-8BC8-3E6A3C236461}" type="pres">
      <dgm:prSet presAssocID="{C953E70C-2667-49FB-BE3D-8E70E210A59B}" presName="spacing" presStyleCnt="0"/>
      <dgm:spPr/>
    </dgm:pt>
    <dgm:pt modelId="{2635B72A-DB79-4D0B-81E7-ACED675B4F99}" type="pres">
      <dgm:prSet presAssocID="{9071B955-50B3-4C86-A91C-026F2A34F98F}" presName="linNode" presStyleCnt="0"/>
      <dgm:spPr/>
    </dgm:pt>
    <dgm:pt modelId="{DE1CFD1E-BF0C-4013-B6BE-432F43A611DD}" type="pres">
      <dgm:prSet presAssocID="{9071B955-50B3-4C86-A91C-026F2A34F98F}" presName="parent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365975-C198-4CC8-9A82-6C3B6A09E538}" type="pres">
      <dgm:prSet presAssocID="{9071B955-50B3-4C86-A91C-026F2A34F98F}" presName="childShp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D0E045-FC22-4646-88FB-92F9F8B77519}" type="pres">
      <dgm:prSet presAssocID="{A3866BEB-7CCA-4A81-ACD1-9AB597380AE1}" presName="spacing" presStyleCnt="0"/>
      <dgm:spPr/>
    </dgm:pt>
    <dgm:pt modelId="{CA7994EB-04E9-4153-A08D-ED398DC18EB8}" type="pres">
      <dgm:prSet presAssocID="{85467EBA-75F7-4759-8F7B-5899F1312F7E}" presName="linNode" presStyleCnt="0"/>
      <dgm:spPr/>
    </dgm:pt>
    <dgm:pt modelId="{095F6A30-95C6-4F63-A99C-96614DAF0086}" type="pres">
      <dgm:prSet presAssocID="{85467EBA-75F7-4759-8F7B-5899F1312F7E}" presName="parent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FD49B3-1E3C-45CF-A1DB-FB24BDEBE9DC}" type="pres">
      <dgm:prSet presAssocID="{85467EBA-75F7-4759-8F7B-5899F1312F7E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D69F31-F809-4BA6-BA1B-C4FA9AD6D5DE}" type="presOf" srcId="{DBD8315A-EA66-4650-BBF4-F11704D0C570}" destId="{CCC709F3-885F-4247-8B37-B010736DA0F3}" srcOrd="0" destOrd="1" presId="urn:microsoft.com/office/officeart/2005/8/layout/vList6"/>
    <dgm:cxn modelId="{C6539D9C-43AC-47E9-9B10-DC8FAB237E27}" srcId="{BCFE7C23-A33C-45A2-8B7F-9DA6855384BA}" destId="{2066CBCF-8D11-4D54-BA17-4F8F788AEE3E}" srcOrd="0" destOrd="0" parTransId="{400CAE2A-CE2F-4A96-89DB-BA39CBB1F2C8}" sibTransId="{2AF6FADB-5CC3-4D5A-87AF-74375050DD46}"/>
    <dgm:cxn modelId="{6376567F-037B-40EC-9DE4-86FBDD7EE2C3}" srcId="{BCFE7C23-A33C-45A2-8B7F-9DA6855384BA}" destId="{51DA0F7E-5807-4E9F-9558-7666B5E288EC}" srcOrd="1" destOrd="0" parTransId="{D6DCDDDD-DD0D-4D29-862C-4FD4CB6CE607}" sibTransId="{8CEDC829-997A-4D08-8E58-BCB6B9C7591A}"/>
    <dgm:cxn modelId="{7EC25602-7E24-481E-8FF0-05400C8F5F8B}" srcId="{8C4EAD38-7D55-4B32-A239-81AFE5266DFA}" destId="{85467EBA-75F7-4759-8F7B-5899F1312F7E}" srcOrd="3" destOrd="0" parTransId="{F50D3246-644B-4660-B9BE-1FF0D5D802F5}" sibTransId="{797DAB00-1F52-442D-B712-7FEC17BA351C}"/>
    <dgm:cxn modelId="{DF637CA0-95C5-46D7-BC0B-9DEC101C531B}" srcId="{8C4EAD38-7D55-4B32-A239-81AFE5266DFA}" destId="{811F5B48-F75C-4039-AFB0-76034DDEBD78}" srcOrd="0" destOrd="0" parTransId="{ED77824D-0B1E-45FC-9AC7-36288BA4B4D6}" sibTransId="{B4914ECC-312B-4535-B04E-0DCBA0781FE1}"/>
    <dgm:cxn modelId="{3EBEE13D-A68B-46CA-BAD0-54710F171B81}" type="presOf" srcId="{41EBB394-4BF5-4257-9974-0364BC6BB663}" destId="{CCC709F3-885F-4247-8B37-B010736DA0F3}" srcOrd="0" destOrd="0" presId="urn:microsoft.com/office/officeart/2005/8/layout/vList6"/>
    <dgm:cxn modelId="{F663F62B-2B72-44DA-9C95-8A002855A707}" srcId="{85467EBA-75F7-4759-8F7B-5899F1312F7E}" destId="{85C9CB60-C511-4921-9EFC-DE3E1A641235}" srcOrd="0" destOrd="0" parTransId="{A9BEB54C-7FD7-4369-A227-90826BFD6E80}" sibTransId="{1ED3E66D-0CFF-4B4F-A867-468685A1AA0A}"/>
    <dgm:cxn modelId="{CD2BC219-F074-414E-AFC9-BC0BBF527282}" srcId="{811F5B48-F75C-4039-AFB0-76034DDEBD78}" destId="{41EBB394-4BF5-4257-9974-0364BC6BB663}" srcOrd="0" destOrd="0" parTransId="{51C522CD-0373-40B7-83FF-80C15DDF957C}" sibTransId="{67A8DD44-0CCA-406B-B1D3-C71413DCA7CF}"/>
    <dgm:cxn modelId="{2E51BAE4-B677-4884-B3EC-2BBDEC360D6D}" type="presOf" srcId="{9071B955-50B3-4C86-A91C-026F2A34F98F}" destId="{DE1CFD1E-BF0C-4013-B6BE-432F43A611DD}" srcOrd="0" destOrd="0" presId="urn:microsoft.com/office/officeart/2005/8/layout/vList6"/>
    <dgm:cxn modelId="{03DA577E-FFCC-4313-9F51-3F1F425AB9EE}" type="presOf" srcId="{306325EC-E756-4554-8E2A-735F7BBED341}" destId="{E1FD49B3-1E3C-45CF-A1DB-FB24BDEBE9DC}" srcOrd="0" destOrd="1" presId="urn:microsoft.com/office/officeart/2005/8/layout/vList6"/>
    <dgm:cxn modelId="{57031A9A-18D6-41E7-8F1B-B4D9B2413FD7}" type="presOf" srcId="{8C4EAD38-7D55-4B32-A239-81AFE5266DFA}" destId="{1F99774D-D7D9-4FC1-9277-5EEF1A33E7CA}" srcOrd="0" destOrd="0" presId="urn:microsoft.com/office/officeart/2005/8/layout/vList6"/>
    <dgm:cxn modelId="{7EC07586-4BD3-4C74-B3D8-F27AE1E447C0}" type="presOf" srcId="{BCFE7C23-A33C-45A2-8B7F-9DA6855384BA}" destId="{9D4458AB-EC46-4DD4-879B-943837B38B1C}" srcOrd="0" destOrd="0" presId="urn:microsoft.com/office/officeart/2005/8/layout/vList6"/>
    <dgm:cxn modelId="{66EBA5E0-C12D-4D6A-B10F-6FAC3EC794FF}" type="presOf" srcId="{FB8D47F4-4858-4D78-89F4-B267600B2FD1}" destId="{CE365975-C198-4CC8-9A82-6C3B6A09E538}" srcOrd="0" destOrd="2" presId="urn:microsoft.com/office/officeart/2005/8/layout/vList6"/>
    <dgm:cxn modelId="{1FBC1B8B-E8C9-4BFF-B877-EA650E220D9E}" type="presOf" srcId="{811F5B48-F75C-4039-AFB0-76034DDEBD78}" destId="{7344C134-50FF-493A-89AE-E3D990CABAFF}" srcOrd="0" destOrd="0" presId="urn:microsoft.com/office/officeart/2005/8/layout/vList6"/>
    <dgm:cxn modelId="{D27FF10B-E1F0-4BD4-A674-A047673390BD}" srcId="{9071B955-50B3-4C86-A91C-026F2A34F98F}" destId="{78DC5E84-32E1-4CFB-9A58-39AFCCF36DA9}" srcOrd="0" destOrd="0" parTransId="{33C0117E-745A-4438-8FC0-F4A1CA0585C7}" sibTransId="{C1307FB1-5C3C-4A49-8B7C-DFEB1781E330}"/>
    <dgm:cxn modelId="{D7749363-474D-4595-A231-B48D694F1A72}" type="presOf" srcId="{85C9CB60-C511-4921-9EFC-DE3E1A641235}" destId="{E1FD49B3-1E3C-45CF-A1DB-FB24BDEBE9DC}" srcOrd="0" destOrd="0" presId="urn:microsoft.com/office/officeart/2005/8/layout/vList6"/>
    <dgm:cxn modelId="{C72B9AA7-E74F-45EE-B041-E3FA1BF8974C}" srcId="{85467EBA-75F7-4759-8F7B-5899F1312F7E}" destId="{306325EC-E756-4554-8E2A-735F7BBED341}" srcOrd="1" destOrd="0" parTransId="{92FBC8EB-E31A-488C-8F17-515769D16C12}" sibTransId="{87CECE26-675A-4594-8944-CE1A11FA9E18}"/>
    <dgm:cxn modelId="{F7E0FA2A-9B3A-45CC-A17A-C1CA00FCBEB4}" type="presOf" srcId="{51DA0F7E-5807-4E9F-9558-7666B5E288EC}" destId="{838FC755-30F0-44A0-8546-18616BC694DD}" srcOrd="0" destOrd="1" presId="urn:microsoft.com/office/officeart/2005/8/layout/vList6"/>
    <dgm:cxn modelId="{713689F0-9A7A-474F-BBBC-BF6CDCA58FE1}" type="presOf" srcId="{2066CBCF-8D11-4D54-BA17-4F8F788AEE3E}" destId="{838FC755-30F0-44A0-8546-18616BC694DD}" srcOrd="0" destOrd="0" presId="urn:microsoft.com/office/officeart/2005/8/layout/vList6"/>
    <dgm:cxn modelId="{8FAF07B2-D1AE-4F1E-92E1-A686D7056797}" srcId="{85467EBA-75F7-4759-8F7B-5899F1312F7E}" destId="{C118641A-3B27-4E84-9542-4F76631DB0DD}" srcOrd="2" destOrd="0" parTransId="{725D114B-A5FD-4C9B-8DDF-9FF378BDDD78}" sibTransId="{2EF17314-533B-4FE9-98B3-BACEB26078F1}"/>
    <dgm:cxn modelId="{2D8268C9-4FD4-47C5-A5BB-B39BFF8D66EB}" type="presOf" srcId="{49EE4E44-E93C-4381-B182-F2B77A8B04DE}" destId="{CE365975-C198-4CC8-9A82-6C3B6A09E538}" srcOrd="0" destOrd="1" presId="urn:microsoft.com/office/officeart/2005/8/layout/vList6"/>
    <dgm:cxn modelId="{62500684-8BCC-4D3A-B947-A63817D6A167}" srcId="{9071B955-50B3-4C86-A91C-026F2A34F98F}" destId="{FB8D47F4-4858-4D78-89F4-B267600B2FD1}" srcOrd="2" destOrd="0" parTransId="{01A9CAE2-ABFA-4EB4-8D57-A180C525F184}" sibTransId="{2DB7E4E6-CB71-47D0-928C-9EC3C31AAB71}"/>
    <dgm:cxn modelId="{E2A33F4C-E8DF-4D1D-8EC7-6A8FEDFAB0C2}" srcId="{9071B955-50B3-4C86-A91C-026F2A34F98F}" destId="{49EE4E44-E93C-4381-B182-F2B77A8B04DE}" srcOrd="1" destOrd="0" parTransId="{C176A85C-6FDD-41EF-AE01-DB4C58A6880B}" sibTransId="{D978362A-CDE9-4CDE-8FA5-D360848CB155}"/>
    <dgm:cxn modelId="{797C44FE-29E5-4EA8-B8E1-0BCC59CCC40D}" type="presOf" srcId="{78DC5E84-32E1-4CFB-9A58-39AFCCF36DA9}" destId="{CE365975-C198-4CC8-9A82-6C3B6A09E538}" srcOrd="0" destOrd="0" presId="urn:microsoft.com/office/officeart/2005/8/layout/vList6"/>
    <dgm:cxn modelId="{CFB8AF85-A7F2-407D-A385-354EDBF0826B}" srcId="{811F5B48-F75C-4039-AFB0-76034DDEBD78}" destId="{DBD8315A-EA66-4650-BBF4-F11704D0C570}" srcOrd="1" destOrd="0" parTransId="{B01F5428-4B7F-4673-A6BE-43CEBB59FAB7}" sibTransId="{0A0F9FAC-F98C-4E88-A716-742AA9156CDE}"/>
    <dgm:cxn modelId="{34093AC4-DC17-41FD-9B0B-E282AD565A71}" srcId="{8C4EAD38-7D55-4B32-A239-81AFE5266DFA}" destId="{BCFE7C23-A33C-45A2-8B7F-9DA6855384BA}" srcOrd="1" destOrd="0" parTransId="{AD9BC696-1B24-4A1A-84D8-A8BAF4AA19FF}" sibTransId="{C953E70C-2667-49FB-BE3D-8E70E210A59B}"/>
    <dgm:cxn modelId="{BF152A3C-2605-4388-B43F-670B8C291C10}" srcId="{8C4EAD38-7D55-4B32-A239-81AFE5266DFA}" destId="{9071B955-50B3-4C86-A91C-026F2A34F98F}" srcOrd="2" destOrd="0" parTransId="{F5492A58-02A5-4864-BD85-004949EEAB84}" sibTransId="{A3866BEB-7CCA-4A81-ACD1-9AB597380AE1}"/>
    <dgm:cxn modelId="{D1E80040-C0C2-4FCA-ACF6-459C48EA6B4B}" type="presOf" srcId="{C118641A-3B27-4E84-9542-4F76631DB0DD}" destId="{E1FD49B3-1E3C-45CF-A1DB-FB24BDEBE9DC}" srcOrd="0" destOrd="2" presId="urn:microsoft.com/office/officeart/2005/8/layout/vList6"/>
    <dgm:cxn modelId="{F2678B3A-50DA-4988-B952-AF8DFDD1C3B4}" type="presOf" srcId="{85467EBA-75F7-4759-8F7B-5899F1312F7E}" destId="{095F6A30-95C6-4F63-A99C-96614DAF0086}" srcOrd="0" destOrd="0" presId="urn:microsoft.com/office/officeart/2005/8/layout/vList6"/>
    <dgm:cxn modelId="{30F26AC1-4AC7-4EBB-821C-BE2D73905F18}" type="presParOf" srcId="{1F99774D-D7D9-4FC1-9277-5EEF1A33E7CA}" destId="{CB2D8839-36FB-41BF-8485-C434FC8174FD}" srcOrd="0" destOrd="0" presId="urn:microsoft.com/office/officeart/2005/8/layout/vList6"/>
    <dgm:cxn modelId="{56BD47C8-1F03-49E2-8053-DD6D7665F1AA}" type="presParOf" srcId="{CB2D8839-36FB-41BF-8485-C434FC8174FD}" destId="{7344C134-50FF-493A-89AE-E3D990CABAFF}" srcOrd="0" destOrd="0" presId="urn:microsoft.com/office/officeart/2005/8/layout/vList6"/>
    <dgm:cxn modelId="{6113D69C-2F3A-4154-8F25-809E504DF15F}" type="presParOf" srcId="{CB2D8839-36FB-41BF-8485-C434FC8174FD}" destId="{CCC709F3-885F-4247-8B37-B010736DA0F3}" srcOrd="1" destOrd="0" presId="urn:microsoft.com/office/officeart/2005/8/layout/vList6"/>
    <dgm:cxn modelId="{60A849EB-B8CC-4AC9-AC4B-F9BDDB702C94}" type="presParOf" srcId="{1F99774D-D7D9-4FC1-9277-5EEF1A33E7CA}" destId="{769B5624-7E8F-48DE-8678-D2CD703FF4CB}" srcOrd="1" destOrd="0" presId="urn:microsoft.com/office/officeart/2005/8/layout/vList6"/>
    <dgm:cxn modelId="{F965BEB8-7CFF-467A-925E-74845939C4DA}" type="presParOf" srcId="{1F99774D-D7D9-4FC1-9277-5EEF1A33E7CA}" destId="{24E10ABF-EF62-4513-8FDF-6886FF75A274}" srcOrd="2" destOrd="0" presId="urn:microsoft.com/office/officeart/2005/8/layout/vList6"/>
    <dgm:cxn modelId="{8E0FDC72-5072-49E8-B2DA-4C1D38CF3281}" type="presParOf" srcId="{24E10ABF-EF62-4513-8FDF-6886FF75A274}" destId="{9D4458AB-EC46-4DD4-879B-943837B38B1C}" srcOrd="0" destOrd="0" presId="urn:microsoft.com/office/officeart/2005/8/layout/vList6"/>
    <dgm:cxn modelId="{4B0BF0A9-5EE0-4508-B831-5E63CB95BD31}" type="presParOf" srcId="{24E10ABF-EF62-4513-8FDF-6886FF75A274}" destId="{838FC755-30F0-44A0-8546-18616BC694DD}" srcOrd="1" destOrd="0" presId="urn:microsoft.com/office/officeart/2005/8/layout/vList6"/>
    <dgm:cxn modelId="{FC2FEF59-1E0E-4E53-99B4-09139F8DD7C9}" type="presParOf" srcId="{1F99774D-D7D9-4FC1-9277-5EEF1A33E7CA}" destId="{B83FF63B-970C-4439-8BC8-3E6A3C236461}" srcOrd="3" destOrd="0" presId="urn:microsoft.com/office/officeart/2005/8/layout/vList6"/>
    <dgm:cxn modelId="{101C5981-6C6D-4AC2-9D75-1022D4B81278}" type="presParOf" srcId="{1F99774D-D7D9-4FC1-9277-5EEF1A33E7CA}" destId="{2635B72A-DB79-4D0B-81E7-ACED675B4F99}" srcOrd="4" destOrd="0" presId="urn:microsoft.com/office/officeart/2005/8/layout/vList6"/>
    <dgm:cxn modelId="{4BE3EE4B-20F3-4B91-900A-AB530242AA30}" type="presParOf" srcId="{2635B72A-DB79-4D0B-81E7-ACED675B4F99}" destId="{DE1CFD1E-BF0C-4013-B6BE-432F43A611DD}" srcOrd="0" destOrd="0" presId="urn:microsoft.com/office/officeart/2005/8/layout/vList6"/>
    <dgm:cxn modelId="{793061FA-65F1-4A46-B877-5A99076E5476}" type="presParOf" srcId="{2635B72A-DB79-4D0B-81E7-ACED675B4F99}" destId="{CE365975-C198-4CC8-9A82-6C3B6A09E538}" srcOrd="1" destOrd="0" presId="urn:microsoft.com/office/officeart/2005/8/layout/vList6"/>
    <dgm:cxn modelId="{74805C59-670A-44A9-BD8A-5EC7A7DA2163}" type="presParOf" srcId="{1F99774D-D7D9-4FC1-9277-5EEF1A33E7CA}" destId="{24D0E045-FC22-4646-88FB-92F9F8B77519}" srcOrd="5" destOrd="0" presId="urn:microsoft.com/office/officeart/2005/8/layout/vList6"/>
    <dgm:cxn modelId="{D6F209CC-1349-4867-AA3C-31CD92AA4B6E}" type="presParOf" srcId="{1F99774D-D7D9-4FC1-9277-5EEF1A33E7CA}" destId="{CA7994EB-04E9-4153-A08D-ED398DC18EB8}" srcOrd="6" destOrd="0" presId="urn:microsoft.com/office/officeart/2005/8/layout/vList6"/>
    <dgm:cxn modelId="{6DEB9F6F-DE20-40B6-9294-E2D7C814CC64}" type="presParOf" srcId="{CA7994EB-04E9-4153-A08D-ED398DC18EB8}" destId="{095F6A30-95C6-4F63-A99C-96614DAF0086}" srcOrd="0" destOrd="0" presId="urn:microsoft.com/office/officeart/2005/8/layout/vList6"/>
    <dgm:cxn modelId="{24A6A611-3A7B-4FAD-AC20-6EF995B6D030}" type="presParOf" srcId="{CA7994EB-04E9-4153-A08D-ED398DC18EB8}" destId="{E1FD49B3-1E3C-45CF-A1DB-FB24BDEBE9DC}" srcOrd="1" destOrd="0" presId="urn:microsoft.com/office/officeart/2005/8/layout/vList6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333BFAB-C281-4DCB-916F-AC7BA1BB76F6}" type="doc">
      <dgm:prSet loTypeId="urn:microsoft.com/office/officeart/2005/8/layout/cycle6" loCatId="relationship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F7B7276-6E76-4F68-AAB8-B5BE42591246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Интернет </a:t>
          </a:r>
          <a:r>
            <a:rPr lang="ru-RU" dirty="0" err="1" smtClean="0">
              <a:solidFill>
                <a:srgbClr val="002060"/>
              </a:solidFill>
            </a:rPr>
            <a:t>орқали </a:t>
          </a:r>
          <a:r>
            <a:rPr lang="ru-RU" dirty="0" smtClean="0">
              <a:solidFill>
                <a:srgbClr val="002060"/>
              </a:solidFill>
            </a:rPr>
            <a:t>билет </a:t>
          </a:r>
          <a:r>
            <a:rPr lang="ru-RU" dirty="0" err="1" smtClean="0">
              <a:solidFill>
                <a:srgbClr val="002060"/>
              </a:solidFill>
            </a:rPr>
            <a:t>сотиш</a:t>
          </a:r>
          <a:endParaRPr lang="ru-RU" dirty="0">
            <a:solidFill>
              <a:srgbClr val="002060"/>
            </a:solidFill>
          </a:endParaRPr>
        </a:p>
      </dgm:t>
    </dgm:pt>
    <dgm:pt modelId="{6A5E3C34-61A8-4A36-82C3-05D41F693859}" type="parTrans" cxnId="{35508BD0-A364-4665-BF98-59F294D0878E}">
      <dgm:prSet/>
      <dgm:spPr/>
      <dgm:t>
        <a:bodyPr/>
        <a:lstStyle/>
        <a:p>
          <a:endParaRPr lang="ru-RU"/>
        </a:p>
      </dgm:t>
    </dgm:pt>
    <dgm:pt modelId="{E9B9CDF7-BF0A-4C91-A888-CA54961C722A}" type="sibTrans" cxnId="{35508BD0-A364-4665-BF98-59F294D0878E}">
      <dgm:prSet/>
      <dgm:spPr/>
      <dgm:t>
        <a:bodyPr/>
        <a:lstStyle/>
        <a:p>
          <a:endParaRPr lang="ru-RU"/>
        </a:p>
      </dgm:t>
    </dgm:pt>
    <dgm:pt modelId="{0777BC42-EF7A-47E4-875F-0D38A92E6456}">
      <dgm:prSet phldrT="[Текст]"/>
      <dgm:spPr/>
      <dgm:t>
        <a:bodyPr/>
        <a:lstStyle/>
        <a:p>
          <a:r>
            <a:rPr lang="ru-RU" dirty="0" err="1" smtClean="0">
              <a:solidFill>
                <a:srgbClr val="002060"/>
              </a:solidFill>
            </a:rPr>
            <a:t>Ўзгарувчан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нарҳлар</a:t>
          </a:r>
          <a:endParaRPr lang="ru-RU" dirty="0">
            <a:solidFill>
              <a:srgbClr val="002060"/>
            </a:solidFill>
          </a:endParaRPr>
        </a:p>
      </dgm:t>
    </dgm:pt>
    <dgm:pt modelId="{C2C96568-3DAB-4898-8A1F-E4FB5A44BFC6}" type="parTrans" cxnId="{A6178FB3-8958-431F-89D4-8A7EDB47108B}">
      <dgm:prSet/>
      <dgm:spPr/>
      <dgm:t>
        <a:bodyPr/>
        <a:lstStyle/>
        <a:p>
          <a:endParaRPr lang="ru-RU"/>
        </a:p>
      </dgm:t>
    </dgm:pt>
    <dgm:pt modelId="{6EB405A4-C174-4C6D-B3D3-ABB638BA3BA6}" type="sibTrans" cxnId="{A6178FB3-8958-431F-89D4-8A7EDB47108B}">
      <dgm:prSet/>
      <dgm:spPr/>
      <dgm:t>
        <a:bodyPr/>
        <a:lstStyle/>
        <a:p>
          <a:endParaRPr lang="ru-RU"/>
        </a:p>
      </dgm:t>
    </dgm:pt>
    <dgm:pt modelId="{197E2643-CA98-4338-A641-DDC0DC0C8E09}">
      <dgm:prSet phldrT="[Текст]"/>
      <dgm:spPr/>
      <dgm:t>
        <a:bodyPr/>
        <a:lstStyle/>
        <a:p>
          <a:r>
            <a:rPr lang="en-US" dirty="0" smtClean="0">
              <a:solidFill>
                <a:srgbClr val="002060"/>
              </a:solidFill>
            </a:rPr>
            <a:t>Boeing-737</a:t>
          </a:r>
          <a:endParaRPr lang="ru-RU" dirty="0">
            <a:solidFill>
              <a:srgbClr val="002060"/>
            </a:solidFill>
          </a:endParaRPr>
        </a:p>
      </dgm:t>
    </dgm:pt>
    <dgm:pt modelId="{04C93A38-80C7-4795-8E1B-017D707B27A3}" type="parTrans" cxnId="{88CF9831-F842-47DA-877C-70482BE67CA5}">
      <dgm:prSet/>
      <dgm:spPr/>
      <dgm:t>
        <a:bodyPr/>
        <a:lstStyle/>
        <a:p>
          <a:endParaRPr lang="ru-RU"/>
        </a:p>
      </dgm:t>
    </dgm:pt>
    <dgm:pt modelId="{A15298CD-18BF-41AE-866C-E45A11B0A470}" type="sibTrans" cxnId="{88CF9831-F842-47DA-877C-70482BE67CA5}">
      <dgm:prSet/>
      <dgm:spPr/>
      <dgm:t>
        <a:bodyPr/>
        <a:lstStyle/>
        <a:p>
          <a:endParaRPr lang="ru-RU"/>
        </a:p>
      </dgm:t>
    </dgm:pt>
    <dgm:pt modelId="{6E34CA5F-C6DB-4E76-A06B-F1597DCFFAAB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Бизнес </a:t>
          </a:r>
          <a:r>
            <a:rPr lang="ru-RU" dirty="0" err="1" smtClean="0">
              <a:solidFill>
                <a:srgbClr val="002060"/>
              </a:solidFill>
            </a:rPr>
            <a:t>классни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олиб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ташлаш</a:t>
          </a:r>
          <a:endParaRPr lang="ru-RU" dirty="0">
            <a:solidFill>
              <a:srgbClr val="002060"/>
            </a:solidFill>
          </a:endParaRPr>
        </a:p>
      </dgm:t>
    </dgm:pt>
    <dgm:pt modelId="{711FBC73-E4F3-4287-83F5-E3A4460FED83}" type="parTrans" cxnId="{B0415E59-2E01-4ECF-8EC6-BD91B1DCB442}">
      <dgm:prSet/>
      <dgm:spPr/>
      <dgm:t>
        <a:bodyPr/>
        <a:lstStyle/>
        <a:p>
          <a:endParaRPr lang="ru-RU"/>
        </a:p>
      </dgm:t>
    </dgm:pt>
    <dgm:pt modelId="{975DDEDC-180C-447D-8E2A-A4FA84FD8D6B}" type="sibTrans" cxnId="{B0415E59-2E01-4ECF-8EC6-BD91B1DCB442}">
      <dgm:prSet/>
      <dgm:spPr/>
      <dgm:t>
        <a:bodyPr/>
        <a:lstStyle/>
        <a:p>
          <a:endParaRPr lang="ru-RU"/>
        </a:p>
      </dgm:t>
    </dgm:pt>
    <dgm:pt modelId="{5A1D9DCB-E108-4FAF-8875-6230AB9441FB}">
      <dgm:prSet phldrT="[Текст]"/>
      <dgm:spPr/>
      <dgm:t>
        <a:bodyPr/>
        <a:lstStyle/>
        <a:p>
          <a:r>
            <a:rPr lang="ru-RU" dirty="0" err="1" smtClean="0">
              <a:solidFill>
                <a:srgbClr val="002060"/>
              </a:solidFill>
            </a:rPr>
            <a:t>Ошхонани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олиб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ташлаш</a:t>
          </a:r>
          <a:endParaRPr lang="ru-RU" dirty="0">
            <a:solidFill>
              <a:srgbClr val="002060"/>
            </a:solidFill>
          </a:endParaRPr>
        </a:p>
      </dgm:t>
    </dgm:pt>
    <dgm:pt modelId="{A86B52AC-D870-4035-93A7-65052A409C85}" type="parTrans" cxnId="{B2A02BA9-4936-488E-83B0-10A368B026B6}">
      <dgm:prSet/>
      <dgm:spPr/>
      <dgm:t>
        <a:bodyPr/>
        <a:lstStyle/>
        <a:p>
          <a:endParaRPr lang="ru-RU"/>
        </a:p>
      </dgm:t>
    </dgm:pt>
    <dgm:pt modelId="{8896E8CB-3AB8-4F46-A2FF-029E90DC1EF8}" type="sibTrans" cxnId="{B2A02BA9-4936-488E-83B0-10A368B026B6}">
      <dgm:prSet/>
      <dgm:spPr/>
      <dgm:t>
        <a:bodyPr/>
        <a:lstStyle/>
        <a:p>
          <a:endParaRPr lang="ru-RU"/>
        </a:p>
      </dgm:t>
    </dgm:pt>
    <dgm:pt modelId="{70097BFC-0CDD-49F3-9EB1-994725CDA2E9}" type="pres">
      <dgm:prSet presAssocID="{E333BFAB-C281-4DCB-916F-AC7BA1BB76F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308680-5430-49C6-B56D-55EF16B75051}" type="pres">
      <dgm:prSet presAssocID="{8F7B7276-6E76-4F68-AAB8-B5BE4259124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8EB4A3-886C-4FA8-ACCB-C4B42DB8A493}" type="pres">
      <dgm:prSet presAssocID="{8F7B7276-6E76-4F68-AAB8-B5BE42591246}" presName="spNode" presStyleCnt="0"/>
      <dgm:spPr/>
    </dgm:pt>
    <dgm:pt modelId="{6C7AE973-238C-4E9A-8F94-2AFF1AA25E4F}" type="pres">
      <dgm:prSet presAssocID="{E9B9CDF7-BF0A-4C91-A888-CA54961C722A}" presName="sibTrans" presStyleLbl="sibTrans1D1" presStyleIdx="0" presStyleCnt="5"/>
      <dgm:spPr/>
      <dgm:t>
        <a:bodyPr/>
        <a:lstStyle/>
        <a:p>
          <a:endParaRPr lang="ru-RU"/>
        </a:p>
      </dgm:t>
    </dgm:pt>
    <dgm:pt modelId="{DBEB5030-F529-42F5-82F3-B8C9F4FF4178}" type="pres">
      <dgm:prSet presAssocID="{0777BC42-EF7A-47E4-875F-0D38A92E645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F9BA10-8C12-4410-BA5E-2F3B1CAC9307}" type="pres">
      <dgm:prSet presAssocID="{0777BC42-EF7A-47E4-875F-0D38A92E6456}" presName="spNode" presStyleCnt="0"/>
      <dgm:spPr/>
    </dgm:pt>
    <dgm:pt modelId="{575F9F08-5B46-4E5A-8AB3-59CCBA2D4B28}" type="pres">
      <dgm:prSet presAssocID="{6EB405A4-C174-4C6D-B3D3-ABB638BA3BA6}" presName="sibTrans" presStyleLbl="sibTrans1D1" presStyleIdx="1" presStyleCnt="5"/>
      <dgm:spPr/>
      <dgm:t>
        <a:bodyPr/>
        <a:lstStyle/>
        <a:p>
          <a:endParaRPr lang="ru-RU"/>
        </a:p>
      </dgm:t>
    </dgm:pt>
    <dgm:pt modelId="{F67F4B8D-6FEF-4918-B8BB-6BEB8E6381BD}" type="pres">
      <dgm:prSet presAssocID="{197E2643-CA98-4338-A641-DDC0DC0C8E0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0ED4F0-2A45-48A8-8C97-EEF4D66C602B}" type="pres">
      <dgm:prSet presAssocID="{197E2643-CA98-4338-A641-DDC0DC0C8E09}" presName="spNode" presStyleCnt="0"/>
      <dgm:spPr/>
    </dgm:pt>
    <dgm:pt modelId="{F26F985D-2581-4248-AD37-524C4F8DA211}" type="pres">
      <dgm:prSet presAssocID="{A15298CD-18BF-41AE-866C-E45A11B0A470}" presName="sibTrans" presStyleLbl="sibTrans1D1" presStyleIdx="2" presStyleCnt="5"/>
      <dgm:spPr/>
      <dgm:t>
        <a:bodyPr/>
        <a:lstStyle/>
        <a:p>
          <a:endParaRPr lang="ru-RU"/>
        </a:p>
      </dgm:t>
    </dgm:pt>
    <dgm:pt modelId="{12153762-F43A-4278-A79E-154D1B383487}" type="pres">
      <dgm:prSet presAssocID="{6E34CA5F-C6DB-4E76-A06B-F1597DCFFAA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151628-6685-439F-95B1-749DC590E83C}" type="pres">
      <dgm:prSet presAssocID="{6E34CA5F-C6DB-4E76-A06B-F1597DCFFAAB}" presName="spNode" presStyleCnt="0"/>
      <dgm:spPr/>
    </dgm:pt>
    <dgm:pt modelId="{60024FA2-6BD5-483E-9097-A6E389E1646A}" type="pres">
      <dgm:prSet presAssocID="{975DDEDC-180C-447D-8E2A-A4FA84FD8D6B}" presName="sibTrans" presStyleLbl="sibTrans1D1" presStyleIdx="3" presStyleCnt="5"/>
      <dgm:spPr/>
      <dgm:t>
        <a:bodyPr/>
        <a:lstStyle/>
        <a:p>
          <a:endParaRPr lang="ru-RU"/>
        </a:p>
      </dgm:t>
    </dgm:pt>
    <dgm:pt modelId="{A4494BDF-C4BD-4A2A-9E77-76DD40A2C737}" type="pres">
      <dgm:prSet presAssocID="{5A1D9DCB-E108-4FAF-8875-6230AB9441F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5F1334-71F7-4DC3-99A7-C738D82EAB5B}" type="pres">
      <dgm:prSet presAssocID="{5A1D9DCB-E108-4FAF-8875-6230AB9441FB}" presName="spNode" presStyleCnt="0"/>
      <dgm:spPr/>
    </dgm:pt>
    <dgm:pt modelId="{CC12C8C8-04EF-43BF-8B7B-FDD8962430C9}" type="pres">
      <dgm:prSet presAssocID="{8896E8CB-3AB8-4F46-A2FF-029E90DC1EF8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437520C1-213B-49A0-915E-6F1A16333BA1}" type="presOf" srcId="{975DDEDC-180C-447D-8E2A-A4FA84FD8D6B}" destId="{60024FA2-6BD5-483E-9097-A6E389E1646A}" srcOrd="0" destOrd="0" presId="urn:microsoft.com/office/officeart/2005/8/layout/cycle6"/>
    <dgm:cxn modelId="{BC05FF34-D4B0-492B-897C-65F83B980E45}" type="presOf" srcId="{A15298CD-18BF-41AE-866C-E45A11B0A470}" destId="{F26F985D-2581-4248-AD37-524C4F8DA211}" srcOrd="0" destOrd="0" presId="urn:microsoft.com/office/officeart/2005/8/layout/cycle6"/>
    <dgm:cxn modelId="{1AF2141F-F9A3-467E-9064-CFF877D10B92}" type="presOf" srcId="{197E2643-CA98-4338-A641-DDC0DC0C8E09}" destId="{F67F4B8D-6FEF-4918-B8BB-6BEB8E6381BD}" srcOrd="0" destOrd="0" presId="urn:microsoft.com/office/officeart/2005/8/layout/cycle6"/>
    <dgm:cxn modelId="{B644E537-47AF-4205-BAB3-FB4855B372B1}" type="presOf" srcId="{8F7B7276-6E76-4F68-AAB8-B5BE42591246}" destId="{68308680-5430-49C6-B56D-55EF16B75051}" srcOrd="0" destOrd="0" presId="urn:microsoft.com/office/officeart/2005/8/layout/cycle6"/>
    <dgm:cxn modelId="{A6178FB3-8958-431F-89D4-8A7EDB47108B}" srcId="{E333BFAB-C281-4DCB-916F-AC7BA1BB76F6}" destId="{0777BC42-EF7A-47E4-875F-0D38A92E6456}" srcOrd="1" destOrd="0" parTransId="{C2C96568-3DAB-4898-8A1F-E4FB5A44BFC6}" sibTransId="{6EB405A4-C174-4C6D-B3D3-ABB638BA3BA6}"/>
    <dgm:cxn modelId="{88CF9831-F842-47DA-877C-70482BE67CA5}" srcId="{E333BFAB-C281-4DCB-916F-AC7BA1BB76F6}" destId="{197E2643-CA98-4338-A641-DDC0DC0C8E09}" srcOrd="2" destOrd="0" parTransId="{04C93A38-80C7-4795-8E1B-017D707B27A3}" sibTransId="{A15298CD-18BF-41AE-866C-E45A11B0A470}"/>
    <dgm:cxn modelId="{B0415E59-2E01-4ECF-8EC6-BD91B1DCB442}" srcId="{E333BFAB-C281-4DCB-916F-AC7BA1BB76F6}" destId="{6E34CA5F-C6DB-4E76-A06B-F1597DCFFAAB}" srcOrd="3" destOrd="0" parTransId="{711FBC73-E4F3-4287-83F5-E3A4460FED83}" sibTransId="{975DDEDC-180C-447D-8E2A-A4FA84FD8D6B}"/>
    <dgm:cxn modelId="{B2A02BA9-4936-488E-83B0-10A368B026B6}" srcId="{E333BFAB-C281-4DCB-916F-AC7BA1BB76F6}" destId="{5A1D9DCB-E108-4FAF-8875-6230AB9441FB}" srcOrd="4" destOrd="0" parTransId="{A86B52AC-D870-4035-93A7-65052A409C85}" sibTransId="{8896E8CB-3AB8-4F46-A2FF-029E90DC1EF8}"/>
    <dgm:cxn modelId="{2F5B7D6A-F8A9-4B8C-8CA4-D81DAAF00F0A}" type="presOf" srcId="{E333BFAB-C281-4DCB-916F-AC7BA1BB76F6}" destId="{70097BFC-0CDD-49F3-9EB1-994725CDA2E9}" srcOrd="0" destOrd="0" presId="urn:microsoft.com/office/officeart/2005/8/layout/cycle6"/>
    <dgm:cxn modelId="{31B85615-43C9-48B7-8290-7AB5CCF6E077}" type="presOf" srcId="{E9B9CDF7-BF0A-4C91-A888-CA54961C722A}" destId="{6C7AE973-238C-4E9A-8F94-2AFF1AA25E4F}" srcOrd="0" destOrd="0" presId="urn:microsoft.com/office/officeart/2005/8/layout/cycle6"/>
    <dgm:cxn modelId="{00B76328-0108-4A96-81E0-27AB43F433F6}" type="presOf" srcId="{6EB405A4-C174-4C6D-B3D3-ABB638BA3BA6}" destId="{575F9F08-5B46-4E5A-8AB3-59CCBA2D4B28}" srcOrd="0" destOrd="0" presId="urn:microsoft.com/office/officeart/2005/8/layout/cycle6"/>
    <dgm:cxn modelId="{A8D2F554-AD66-4C54-B59E-2851D684C2ED}" type="presOf" srcId="{5A1D9DCB-E108-4FAF-8875-6230AB9441FB}" destId="{A4494BDF-C4BD-4A2A-9E77-76DD40A2C737}" srcOrd="0" destOrd="0" presId="urn:microsoft.com/office/officeart/2005/8/layout/cycle6"/>
    <dgm:cxn modelId="{88250AC5-E82C-47F7-84C2-15A976BC3385}" type="presOf" srcId="{6E34CA5F-C6DB-4E76-A06B-F1597DCFFAAB}" destId="{12153762-F43A-4278-A79E-154D1B383487}" srcOrd="0" destOrd="0" presId="urn:microsoft.com/office/officeart/2005/8/layout/cycle6"/>
    <dgm:cxn modelId="{F50F619A-9584-4DB3-AD9F-C36819495C9E}" type="presOf" srcId="{0777BC42-EF7A-47E4-875F-0D38A92E6456}" destId="{DBEB5030-F529-42F5-82F3-B8C9F4FF4178}" srcOrd="0" destOrd="0" presId="urn:microsoft.com/office/officeart/2005/8/layout/cycle6"/>
    <dgm:cxn modelId="{35508BD0-A364-4665-BF98-59F294D0878E}" srcId="{E333BFAB-C281-4DCB-916F-AC7BA1BB76F6}" destId="{8F7B7276-6E76-4F68-AAB8-B5BE42591246}" srcOrd="0" destOrd="0" parTransId="{6A5E3C34-61A8-4A36-82C3-05D41F693859}" sibTransId="{E9B9CDF7-BF0A-4C91-A888-CA54961C722A}"/>
    <dgm:cxn modelId="{74637262-8F9D-48A2-8C17-EF8D7536C026}" type="presOf" srcId="{8896E8CB-3AB8-4F46-A2FF-029E90DC1EF8}" destId="{CC12C8C8-04EF-43BF-8B7B-FDD8962430C9}" srcOrd="0" destOrd="0" presId="urn:microsoft.com/office/officeart/2005/8/layout/cycle6"/>
    <dgm:cxn modelId="{BA52E762-67FC-4EAC-8FB2-156EB8483D15}" type="presParOf" srcId="{70097BFC-0CDD-49F3-9EB1-994725CDA2E9}" destId="{68308680-5430-49C6-B56D-55EF16B75051}" srcOrd="0" destOrd="0" presId="urn:microsoft.com/office/officeart/2005/8/layout/cycle6"/>
    <dgm:cxn modelId="{7B824CC7-3E02-4245-BB16-19C4470FFA1D}" type="presParOf" srcId="{70097BFC-0CDD-49F3-9EB1-994725CDA2E9}" destId="{528EB4A3-886C-4FA8-ACCB-C4B42DB8A493}" srcOrd="1" destOrd="0" presId="urn:microsoft.com/office/officeart/2005/8/layout/cycle6"/>
    <dgm:cxn modelId="{33E894EB-9C0D-4507-9354-98C23BF0C4FA}" type="presParOf" srcId="{70097BFC-0CDD-49F3-9EB1-994725CDA2E9}" destId="{6C7AE973-238C-4E9A-8F94-2AFF1AA25E4F}" srcOrd="2" destOrd="0" presId="urn:microsoft.com/office/officeart/2005/8/layout/cycle6"/>
    <dgm:cxn modelId="{CD1545A2-36B1-4793-BEC7-BDFDB4EC2765}" type="presParOf" srcId="{70097BFC-0CDD-49F3-9EB1-994725CDA2E9}" destId="{DBEB5030-F529-42F5-82F3-B8C9F4FF4178}" srcOrd="3" destOrd="0" presId="urn:microsoft.com/office/officeart/2005/8/layout/cycle6"/>
    <dgm:cxn modelId="{AEDD6863-3A49-4443-A7EF-9B9583980FC1}" type="presParOf" srcId="{70097BFC-0CDD-49F3-9EB1-994725CDA2E9}" destId="{70F9BA10-8C12-4410-BA5E-2F3B1CAC9307}" srcOrd="4" destOrd="0" presId="urn:microsoft.com/office/officeart/2005/8/layout/cycle6"/>
    <dgm:cxn modelId="{5D0D4C81-5996-4B38-822D-20A755031CCD}" type="presParOf" srcId="{70097BFC-0CDD-49F3-9EB1-994725CDA2E9}" destId="{575F9F08-5B46-4E5A-8AB3-59CCBA2D4B28}" srcOrd="5" destOrd="0" presId="urn:microsoft.com/office/officeart/2005/8/layout/cycle6"/>
    <dgm:cxn modelId="{7099938D-C74F-4061-B569-E46FCD1A365D}" type="presParOf" srcId="{70097BFC-0CDD-49F3-9EB1-994725CDA2E9}" destId="{F67F4B8D-6FEF-4918-B8BB-6BEB8E6381BD}" srcOrd="6" destOrd="0" presId="urn:microsoft.com/office/officeart/2005/8/layout/cycle6"/>
    <dgm:cxn modelId="{9C559E14-A9D1-4270-934A-FA0E698CF72C}" type="presParOf" srcId="{70097BFC-0CDD-49F3-9EB1-994725CDA2E9}" destId="{220ED4F0-2A45-48A8-8C97-EEF4D66C602B}" srcOrd="7" destOrd="0" presId="urn:microsoft.com/office/officeart/2005/8/layout/cycle6"/>
    <dgm:cxn modelId="{09A51C24-424D-4C92-B732-3DE72FA32B57}" type="presParOf" srcId="{70097BFC-0CDD-49F3-9EB1-994725CDA2E9}" destId="{F26F985D-2581-4248-AD37-524C4F8DA211}" srcOrd="8" destOrd="0" presId="urn:microsoft.com/office/officeart/2005/8/layout/cycle6"/>
    <dgm:cxn modelId="{5F7ED798-CE36-4EB8-AD1E-CA3C5BB6A96D}" type="presParOf" srcId="{70097BFC-0CDD-49F3-9EB1-994725CDA2E9}" destId="{12153762-F43A-4278-A79E-154D1B383487}" srcOrd="9" destOrd="0" presId="urn:microsoft.com/office/officeart/2005/8/layout/cycle6"/>
    <dgm:cxn modelId="{052F3632-144E-4237-9708-B0A2706552E1}" type="presParOf" srcId="{70097BFC-0CDD-49F3-9EB1-994725CDA2E9}" destId="{61151628-6685-439F-95B1-749DC590E83C}" srcOrd="10" destOrd="0" presId="urn:microsoft.com/office/officeart/2005/8/layout/cycle6"/>
    <dgm:cxn modelId="{1B3D4557-5DFA-42FC-9FAC-168DAF0BDC11}" type="presParOf" srcId="{70097BFC-0CDD-49F3-9EB1-994725CDA2E9}" destId="{60024FA2-6BD5-483E-9097-A6E389E1646A}" srcOrd="11" destOrd="0" presId="urn:microsoft.com/office/officeart/2005/8/layout/cycle6"/>
    <dgm:cxn modelId="{1CA026D4-33C2-4DCB-A891-5B8260056062}" type="presParOf" srcId="{70097BFC-0CDD-49F3-9EB1-994725CDA2E9}" destId="{A4494BDF-C4BD-4A2A-9E77-76DD40A2C737}" srcOrd="12" destOrd="0" presId="urn:microsoft.com/office/officeart/2005/8/layout/cycle6"/>
    <dgm:cxn modelId="{B8563D08-CF46-4DBB-A452-AB64345A3B44}" type="presParOf" srcId="{70097BFC-0CDD-49F3-9EB1-994725CDA2E9}" destId="{6D5F1334-71F7-4DC3-99A7-C738D82EAB5B}" srcOrd="13" destOrd="0" presId="urn:microsoft.com/office/officeart/2005/8/layout/cycle6"/>
    <dgm:cxn modelId="{740D0F31-B295-4E76-A936-F0D01EC19B73}" type="presParOf" srcId="{70097BFC-0CDD-49F3-9EB1-994725CDA2E9}" destId="{CC12C8C8-04EF-43BF-8B7B-FDD8962430C9}" srcOrd="14" destOrd="0" presId="urn:microsoft.com/office/officeart/2005/8/layout/cycle6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ED1879F-0952-42BA-9C1A-ABCA1EFB6C8B}" type="doc">
      <dgm:prSet loTypeId="urn:microsoft.com/office/officeart/2005/8/layout/venn2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D04A1970-C15C-41A4-967D-58A46CCE89B7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</a:rPr>
            <a:t>Интернет </a:t>
          </a:r>
          <a:r>
            <a:rPr lang="ru-RU" sz="1600" b="1" dirty="0" err="1" smtClean="0">
              <a:solidFill>
                <a:srgbClr val="002060"/>
              </a:solidFill>
            </a:rPr>
            <a:t>орқали </a:t>
          </a:r>
          <a:r>
            <a:rPr lang="ru-RU" sz="1600" b="1" dirty="0" smtClean="0">
              <a:solidFill>
                <a:srgbClr val="002060"/>
              </a:solidFill>
            </a:rPr>
            <a:t>билет </a:t>
          </a:r>
          <a:r>
            <a:rPr lang="ru-RU" sz="1600" b="1" dirty="0" err="1" smtClean="0">
              <a:solidFill>
                <a:srgbClr val="002060"/>
              </a:solidFill>
            </a:rPr>
            <a:t>олиш</a:t>
          </a:r>
          <a:endParaRPr lang="ru-RU" sz="1600" b="1" dirty="0">
            <a:solidFill>
              <a:srgbClr val="002060"/>
            </a:solidFill>
          </a:endParaRPr>
        </a:p>
      </dgm:t>
    </dgm:pt>
    <dgm:pt modelId="{372C7029-0849-4C0E-8ECD-CD359A93C3CB}" type="parTrans" cxnId="{48B69767-348B-4029-BD04-9B936A2B3B6E}">
      <dgm:prSet/>
      <dgm:spPr/>
      <dgm:t>
        <a:bodyPr/>
        <a:lstStyle/>
        <a:p>
          <a:endParaRPr lang="ru-RU"/>
        </a:p>
      </dgm:t>
    </dgm:pt>
    <dgm:pt modelId="{56C9579A-16C1-43D3-8718-058256BE387F}" type="sibTrans" cxnId="{48B69767-348B-4029-BD04-9B936A2B3B6E}">
      <dgm:prSet/>
      <dgm:spPr/>
      <dgm:t>
        <a:bodyPr/>
        <a:lstStyle/>
        <a:p>
          <a:endParaRPr lang="ru-RU"/>
        </a:p>
      </dgm:t>
    </dgm:pt>
    <dgm:pt modelId="{7FA576A3-7C90-4763-BA54-BA7B4980E534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</a:rPr>
            <a:t>Янги </a:t>
          </a:r>
          <a:r>
            <a:rPr lang="ru-RU" b="1" dirty="0" err="1" smtClean="0">
              <a:solidFill>
                <a:srgbClr val="002060"/>
              </a:solidFill>
            </a:rPr>
            <a:t>самолетлар</a:t>
          </a:r>
          <a:endParaRPr lang="ru-RU" b="1" dirty="0">
            <a:solidFill>
              <a:srgbClr val="002060"/>
            </a:solidFill>
          </a:endParaRPr>
        </a:p>
      </dgm:t>
    </dgm:pt>
    <dgm:pt modelId="{AD9BD34E-B86F-42E7-A2D5-A1C193844A16}" type="parTrans" cxnId="{16F194B3-E006-4945-8977-9F336B218EF0}">
      <dgm:prSet/>
      <dgm:spPr/>
      <dgm:t>
        <a:bodyPr/>
        <a:lstStyle/>
        <a:p>
          <a:endParaRPr lang="ru-RU"/>
        </a:p>
      </dgm:t>
    </dgm:pt>
    <dgm:pt modelId="{2C4258F7-FD73-46B0-BB77-FC471FF0BCFF}" type="sibTrans" cxnId="{16F194B3-E006-4945-8977-9F336B218EF0}">
      <dgm:prSet/>
      <dgm:spPr/>
      <dgm:t>
        <a:bodyPr/>
        <a:lstStyle/>
        <a:p>
          <a:endParaRPr lang="ru-RU"/>
        </a:p>
      </dgm:t>
    </dgm:pt>
    <dgm:pt modelId="{EDECE28A-F710-47AB-980E-E0B0956EEC1E}">
      <dgm:prSet phldrT="[Текст]" custT="1"/>
      <dgm:spPr/>
      <dgm:t>
        <a:bodyPr/>
        <a:lstStyle/>
        <a:p>
          <a:r>
            <a:rPr lang="ru-RU" sz="1400" b="1" dirty="0" err="1" smtClean="0">
              <a:solidFill>
                <a:srgbClr val="002060"/>
              </a:solidFill>
            </a:rPr>
            <a:t>Ўз</a:t>
          </a:r>
          <a:r>
            <a:rPr lang="ru-RU" sz="1400" b="1" dirty="0" smtClean="0">
              <a:solidFill>
                <a:srgbClr val="002060"/>
              </a:solidFill>
            </a:rPr>
            <a:t> </a:t>
          </a:r>
          <a:r>
            <a:rPr lang="ru-RU" sz="1400" b="1" dirty="0" err="1" smtClean="0">
              <a:solidFill>
                <a:srgbClr val="002060"/>
              </a:solidFill>
            </a:rPr>
            <a:t>вақтида учиш</a:t>
          </a:r>
          <a:r>
            <a:rPr lang="ru-RU" sz="1400" b="1" dirty="0" smtClean="0">
              <a:solidFill>
                <a:srgbClr val="002060"/>
              </a:solidFill>
            </a:rPr>
            <a:t> </a:t>
          </a:r>
          <a:r>
            <a:rPr lang="ru-RU" sz="1400" b="1" dirty="0" err="1" smtClean="0">
              <a:solidFill>
                <a:srgbClr val="002060"/>
              </a:solidFill>
            </a:rPr>
            <a:t>ва</a:t>
          </a:r>
          <a:r>
            <a:rPr lang="ru-RU" sz="1400" b="1" dirty="0" smtClean="0">
              <a:solidFill>
                <a:srgbClr val="002060"/>
              </a:solidFill>
            </a:rPr>
            <a:t> </a:t>
          </a:r>
          <a:r>
            <a:rPr lang="ru-RU" sz="1400" b="1" dirty="0" err="1" smtClean="0">
              <a:solidFill>
                <a:srgbClr val="002060"/>
              </a:solidFill>
            </a:rPr>
            <a:t>қўниш</a:t>
          </a:r>
          <a:endParaRPr lang="ru-RU" sz="1400" b="1" dirty="0">
            <a:solidFill>
              <a:srgbClr val="002060"/>
            </a:solidFill>
          </a:endParaRPr>
        </a:p>
      </dgm:t>
    </dgm:pt>
    <dgm:pt modelId="{84CB8862-07BF-426F-9E74-F2272CB36F25}" type="parTrans" cxnId="{DBF33A83-3195-4795-B92A-6FA7ECDECB5B}">
      <dgm:prSet/>
      <dgm:spPr/>
      <dgm:t>
        <a:bodyPr/>
        <a:lstStyle/>
        <a:p>
          <a:endParaRPr lang="ru-RU"/>
        </a:p>
      </dgm:t>
    </dgm:pt>
    <dgm:pt modelId="{2C566570-D581-4EF5-B9CE-97E9BED942C5}" type="sibTrans" cxnId="{DBF33A83-3195-4795-B92A-6FA7ECDECB5B}">
      <dgm:prSet/>
      <dgm:spPr/>
      <dgm:t>
        <a:bodyPr/>
        <a:lstStyle/>
        <a:p>
          <a:endParaRPr lang="ru-RU"/>
        </a:p>
      </dgm:t>
    </dgm:pt>
    <dgm:pt modelId="{25D50908-48CF-4884-AD54-E1672F0D2981}">
      <dgm:prSet phldrT="[Текст]" custT="1"/>
      <dgm:spPr/>
      <dgm:t>
        <a:bodyPr/>
        <a:lstStyle/>
        <a:p>
          <a:r>
            <a:rPr lang="ru-RU" sz="1600" b="1" dirty="0" err="1" smtClean="0">
              <a:solidFill>
                <a:srgbClr val="002060"/>
              </a:solidFill>
            </a:rPr>
            <a:t>Арзон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авиасаёҳат</a:t>
          </a:r>
          <a:endParaRPr lang="ru-RU" sz="1600" b="1" dirty="0">
            <a:solidFill>
              <a:srgbClr val="002060"/>
            </a:solidFill>
          </a:endParaRPr>
        </a:p>
      </dgm:t>
    </dgm:pt>
    <dgm:pt modelId="{0A4616AA-D438-43C5-8134-69EA72F6D566}" type="parTrans" cxnId="{AA2D530F-965F-4A0B-9829-D38F28FE3D45}">
      <dgm:prSet/>
      <dgm:spPr/>
      <dgm:t>
        <a:bodyPr/>
        <a:lstStyle/>
        <a:p>
          <a:endParaRPr lang="ru-RU"/>
        </a:p>
      </dgm:t>
    </dgm:pt>
    <dgm:pt modelId="{B3F380D9-CC3D-44F2-AF78-3ED8D5A9C1A8}" type="sibTrans" cxnId="{AA2D530F-965F-4A0B-9829-D38F28FE3D45}">
      <dgm:prSet/>
      <dgm:spPr/>
      <dgm:t>
        <a:bodyPr/>
        <a:lstStyle/>
        <a:p>
          <a:endParaRPr lang="ru-RU"/>
        </a:p>
      </dgm:t>
    </dgm:pt>
    <dgm:pt modelId="{8987776B-1E5F-41A2-90E0-BD97AF5F3AA9}" type="pres">
      <dgm:prSet presAssocID="{DED1879F-0952-42BA-9C1A-ABCA1EFB6C8B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DAB257-061A-4E4D-BAAE-CCE0232DA578}" type="pres">
      <dgm:prSet presAssocID="{DED1879F-0952-42BA-9C1A-ABCA1EFB6C8B}" presName="comp1" presStyleCnt="0"/>
      <dgm:spPr/>
      <dgm:t>
        <a:bodyPr/>
        <a:lstStyle/>
        <a:p>
          <a:endParaRPr lang="ru-RU"/>
        </a:p>
      </dgm:t>
    </dgm:pt>
    <dgm:pt modelId="{DD4FF821-52C6-46FB-8045-5EFD60C81E05}" type="pres">
      <dgm:prSet presAssocID="{DED1879F-0952-42BA-9C1A-ABCA1EFB6C8B}" presName="circle1" presStyleLbl="node1" presStyleIdx="0" presStyleCnt="4"/>
      <dgm:spPr/>
      <dgm:t>
        <a:bodyPr/>
        <a:lstStyle/>
        <a:p>
          <a:endParaRPr lang="ru-RU"/>
        </a:p>
      </dgm:t>
    </dgm:pt>
    <dgm:pt modelId="{DD7EFE02-B749-4B0F-8184-C515772F9F77}" type="pres">
      <dgm:prSet presAssocID="{DED1879F-0952-42BA-9C1A-ABCA1EFB6C8B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45917C-1AAB-43DF-9403-02FF72D64A12}" type="pres">
      <dgm:prSet presAssocID="{DED1879F-0952-42BA-9C1A-ABCA1EFB6C8B}" presName="comp2" presStyleCnt="0"/>
      <dgm:spPr/>
      <dgm:t>
        <a:bodyPr/>
        <a:lstStyle/>
        <a:p>
          <a:endParaRPr lang="ru-RU"/>
        </a:p>
      </dgm:t>
    </dgm:pt>
    <dgm:pt modelId="{61960C02-64A4-44D9-B1F4-57C3382F1A45}" type="pres">
      <dgm:prSet presAssocID="{DED1879F-0952-42BA-9C1A-ABCA1EFB6C8B}" presName="circle2" presStyleLbl="node1" presStyleIdx="1" presStyleCnt="4"/>
      <dgm:spPr/>
      <dgm:t>
        <a:bodyPr/>
        <a:lstStyle/>
        <a:p>
          <a:endParaRPr lang="ru-RU"/>
        </a:p>
      </dgm:t>
    </dgm:pt>
    <dgm:pt modelId="{31ADAD65-CC6B-4927-9308-A8EEADA6EB1B}" type="pres">
      <dgm:prSet presAssocID="{DED1879F-0952-42BA-9C1A-ABCA1EFB6C8B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AEC656-30E2-4BAF-8983-FAF41E016708}" type="pres">
      <dgm:prSet presAssocID="{DED1879F-0952-42BA-9C1A-ABCA1EFB6C8B}" presName="comp3" presStyleCnt="0"/>
      <dgm:spPr/>
      <dgm:t>
        <a:bodyPr/>
        <a:lstStyle/>
        <a:p>
          <a:endParaRPr lang="ru-RU"/>
        </a:p>
      </dgm:t>
    </dgm:pt>
    <dgm:pt modelId="{C88D1713-1ED0-4406-A238-582F02BACD8F}" type="pres">
      <dgm:prSet presAssocID="{DED1879F-0952-42BA-9C1A-ABCA1EFB6C8B}" presName="circle3" presStyleLbl="node1" presStyleIdx="2" presStyleCnt="4"/>
      <dgm:spPr/>
      <dgm:t>
        <a:bodyPr/>
        <a:lstStyle/>
        <a:p>
          <a:endParaRPr lang="ru-RU"/>
        </a:p>
      </dgm:t>
    </dgm:pt>
    <dgm:pt modelId="{BCC420F9-3F3A-4E66-A70C-6A5F84A2418E}" type="pres">
      <dgm:prSet presAssocID="{DED1879F-0952-42BA-9C1A-ABCA1EFB6C8B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11B6E4-C5BA-4371-A155-6A89F71C9C1B}" type="pres">
      <dgm:prSet presAssocID="{DED1879F-0952-42BA-9C1A-ABCA1EFB6C8B}" presName="comp4" presStyleCnt="0"/>
      <dgm:spPr/>
      <dgm:t>
        <a:bodyPr/>
        <a:lstStyle/>
        <a:p>
          <a:endParaRPr lang="ru-RU"/>
        </a:p>
      </dgm:t>
    </dgm:pt>
    <dgm:pt modelId="{34201D39-CF14-4F6C-B284-FD422378F481}" type="pres">
      <dgm:prSet presAssocID="{DED1879F-0952-42BA-9C1A-ABCA1EFB6C8B}" presName="circle4" presStyleLbl="node1" presStyleIdx="3" presStyleCnt="4"/>
      <dgm:spPr/>
      <dgm:t>
        <a:bodyPr/>
        <a:lstStyle/>
        <a:p>
          <a:endParaRPr lang="ru-RU"/>
        </a:p>
      </dgm:t>
    </dgm:pt>
    <dgm:pt modelId="{D4FF111E-BD58-47EC-A3C2-64F37D286E18}" type="pres">
      <dgm:prSet presAssocID="{DED1879F-0952-42BA-9C1A-ABCA1EFB6C8B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AD1902-FAD2-4CE9-B358-3B5D3C2E5F6E}" type="presOf" srcId="{7FA576A3-7C90-4763-BA54-BA7B4980E534}" destId="{31ADAD65-CC6B-4927-9308-A8EEADA6EB1B}" srcOrd="1" destOrd="0" presId="urn:microsoft.com/office/officeart/2005/8/layout/venn2"/>
    <dgm:cxn modelId="{D6BE43E2-6F98-445B-A72C-134F13674FD2}" type="presOf" srcId="{25D50908-48CF-4884-AD54-E1672F0D2981}" destId="{D4FF111E-BD58-47EC-A3C2-64F37D286E18}" srcOrd="1" destOrd="0" presId="urn:microsoft.com/office/officeart/2005/8/layout/venn2"/>
    <dgm:cxn modelId="{E6A29F5C-2677-4C0C-B92C-46D8827020F1}" type="presOf" srcId="{25D50908-48CF-4884-AD54-E1672F0D2981}" destId="{34201D39-CF14-4F6C-B284-FD422378F481}" srcOrd="0" destOrd="0" presId="urn:microsoft.com/office/officeart/2005/8/layout/venn2"/>
    <dgm:cxn modelId="{16F194B3-E006-4945-8977-9F336B218EF0}" srcId="{DED1879F-0952-42BA-9C1A-ABCA1EFB6C8B}" destId="{7FA576A3-7C90-4763-BA54-BA7B4980E534}" srcOrd="1" destOrd="0" parTransId="{AD9BD34E-B86F-42E7-A2D5-A1C193844A16}" sibTransId="{2C4258F7-FD73-46B0-BB77-FC471FF0BCFF}"/>
    <dgm:cxn modelId="{9A1F19BD-0B0E-4BDB-8746-72F48CB3E392}" type="presOf" srcId="{D04A1970-C15C-41A4-967D-58A46CCE89B7}" destId="{DD4FF821-52C6-46FB-8045-5EFD60C81E05}" srcOrd="0" destOrd="0" presId="urn:microsoft.com/office/officeart/2005/8/layout/venn2"/>
    <dgm:cxn modelId="{1BA213E3-DFC3-4C31-960F-AAAF7884F7C5}" type="presOf" srcId="{EDECE28A-F710-47AB-980E-E0B0956EEC1E}" destId="{BCC420F9-3F3A-4E66-A70C-6A5F84A2418E}" srcOrd="1" destOrd="0" presId="urn:microsoft.com/office/officeart/2005/8/layout/venn2"/>
    <dgm:cxn modelId="{DBF33A83-3195-4795-B92A-6FA7ECDECB5B}" srcId="{DED1879F-0952-42BA-9C1A-ABCA1EFB6C8B}" destId="{EDECE28A-F710-47AB-980E-E0B0956EEC1E}" srcOrd="2" destOrd="0" parTransId="{84CB8862-07BF-426F-9E74-F2272CB36F25}" sibTransId="{2C566570-D581-4EF5-B9CE-97E9BED942C5}"/>
    <dgm:cxn modelId="{AA2D530F-965F-4A0B-9829-D38F28FE3D45}" srcId="{DED1879F-0952-42BA-9C1A-ABCA1EFB6C8B}" destId="{25D50908-48CF-4884-AD54-E1672F0D2981}" srcOrd="3" destOrd="0" parTransId="{0A4616AA-D438-43C5-8134-69EA72F6D566}" sibTransId="{B3F380D9-CC3D-44F2-AF78-3ED8D5A9C1A8}"/>
    <dgm:cxn modelId="{611866EB-5118-4520-B716-551AB2E07B1D}" type="presOf" srcId="{D04A1970-C15C-41A4-967D-58A46CCE89B7}" destId="{DD7EFE02-B749-4B0F-8184-C515772F9F77}" srcOrd="1" destOrd="0" presId="urn:microsoft.com/office/officeart/2005/8/layout/venn2"/>
    <dgm:cxn modelId="{70B18836-3258-457A-BBFB-E84B8C820C84}" type="presOf" srcId="{EDECE28A-F710-47AB-980E-E0B0956EEC1E}" destId="{C88D1713-1ED0-4406-A238-582F02BACD8F}" srcOrd="0" destOrd="0" presId="urn:microsoft.com/office/officeart/2005/8/layout/venn2"/>
    <dgm:cxn modelId="{48B69767-348B-4029-BD04-9B936A2B3B6E}" srcId="{DED1879F-0952-42BA-9C1A-ABCA1EFB6C8B}" destId="{D04A1970-C15C-41A4-967D-58A46CCE89B7}" srcOrd="0" destOrd="0" parTransId="{372C7029-0849-4C0E-8ECD-CD359A93C3CB}" sibTransId="{56C9579A-16C1-43D3-8718-058256BE387F}"/>
    <dgm:cxn modelId="{0F616ECF-36DB-4E29-8A4D-47D25AEE7B92}" type="presOf" srcId="{DED1879F-0952-42BA-9C1A-ABCA1EFB6C8B}" destId="{8987776B-1E5F-41A2-90E0-BD97AF5F3AA9}" srcOrd="0" destOrd="0" presId="urn:microsoft.com/office/officeart/2005/8/layout/venn2"/>
    <dgm:cxn modelId="{4B276733-CA3C-42A3-8A3E-DEF43C474A08}" type="presOf" srcId="{7FA576A3-7C90-4763-BA54-BA7B4980E534}" destId="{61960C02-64A4-44D9-B1F4-57C3382F1A45}" srcOrd="0" destOrd="0" presId="urn:microsoft.com/office/officeart/2005/8/layout/venn2"/>
    <dgm:cxn modelId="{4D36D400-03E0-4161-89A9-19BE892A653F}" type="presParOf" srcId="{8987776B-1E5F-41A2-90E0-BD97AF5F3AA9}" destId="{F2DAB257-061A-4E4D-BAAE-CCE0232DA578}" srcOrd="0" destOrd="0" presId="urn:microsoft.com/office/officeart/2005/8/layout/venn2"/>
    <dgm:cxn modelId="{86A106E8-3BD4-42FF-84A2-0BC2457E24B2}" type="presParOf" srcId="{F2DAB257-061A-4E4D-BAAE-CCE0232DA578}" destId="{DD4FF821-52C6-46FB-8045-5EFD60C81E05}" srcOrd="0" destOrd="0" presId="urn:microsoft.com/office/officeart/2005/8/layout/venn2"/>
    <dgm:cxn modelId="{281E80F8-7693-4714-93EA-E946432F2D3D}" type="presParOf" srcId="{F2DAB257-061A-4E4D-BAAE-CCE0232DA578}" destId="{DD7EFE02-B749-4B0F-8184-C515772F9F77}" srcOrd="1" destOrd="0" presId="urn:microsoft.com/office/officeart/2005/8/layout/venn2"/>
    <dgm:cxn modelId="{67998686-ECC9-49FF-8493-6A5E82305342}" type="presParOf" srcId="{8987776B-1E5F-41A2-90E0-BD97AF5F3AA9}" destId="{DA45917C-1AAB-43DF-9403-02FF72D64A12}" srcOrd="1" destOrd="0" presId="urn:microsoft.com/office/officeart/2005/8/layout/venn2"/>
    <dgm:cxn modelId="{5BCB3D92-CE77-4988-A349-BFCABD2EC118}" type="presParOf" srcId="{DA45917C-1AAB-43DF-9403-02FF72D64A12}" destId="{61960C02-64A4-44D9-B1F4-57C3382F1A45}" srcOrd="0" destOrd="0" presId="urn:microsoft.com/office/officeart/2005/8/layout/venn2"/>
    <dgm:cxn modelId="{ACF6BCF6-4E2C-4F6B-8E79-4E714D130366}" type="presParOf" srcId="{DA45917C-1AAB-43DF-9403-02FF72D64A12}" destId="{31ADAD65-CC6B-4927-9308-A8EEADA6EB1B}" srcOrd="1" destOrd="0" presId="urn:microsoft.com/office/officeart/2005/8/layout/venn2"/>
    <dgm:cxn modelId="{61322EF9-DD32-4E90-A06D-C912824D2573}" type="presParOf" srcId="{8987776B-1E5F-41A2-90E0-BD97AF5F3AA9}" destId="{B0AEC656-30E2-4BAF-8983-FAF41E016708}" srcOrd="2" destOrd="0" presId="urn:microsoft.com/office/officeart/2005/8/layout/venn2"/>
    <dgm:cxn modelId="{6EDD6B69-1F55-4DC8-825E-037795973564}" type="presParOf" srcId="{B0AEC656-30E2-4BAF-8983-FAF41E016708}" destId="{C88D1713-1ED0-4406-A238-582F02BACD8F}" srcOrd="0" destOrd="0" presId="urn:microsoft.com/office/officeart/2005/8/layout/venn2"/>
    <dgm:cxn modelId="{A5777456-263C-4FA6-B75D-1ECFA6F818E4}" type="presParOf" srcId="{B0AEC656-30E2-4BAF-8983-FAF41E016708}" destId="{BCC420F9-3F3A-4E66-A70C-6A5F84A2418E}" srcOrd="1" destOrd="0" presId="urn:microsoft.com/office/officeart/2005/8/layout/venn2"/>
    <dgm:cxn modelId="{D4D5283C-7694-4DFC-A937-A1E80D549E90}" type="presParOf" srcId="{8987776B-1E5F-41A2-90E0-BD97AF5F3AA9}" destId="{2A11B6E4-C5BA-4371-A155-6A89F71C9C1B}" srcOrd="3" destOrd="0" presId="urn:microsoft.com/office/officeart/2005/8/layout/venn2"/>
    <dgm:cxn modelId="{6CCBF358-99D5-4822-8C23-DEBDD6BEA4DF}" type="presParOf" srcId="{2A11B6E4-C5BA-4371-A155-6A89F71C9C1B}" destId="{34201D39-CF14-4F6C-B284-FD422378F481}" srcOrd="0" destOrd="0" presId="urn:microsoft.com/office/officeart/2005/8/layout/venn2"/>
    <dgm:cxn modelId="{9787AEBD-97A3-4B79-A0BC-36F494440335}" type="presParOf" srcId="{2A11B6E4-C5BA-4371-A155-6A89F71C9C1B}" destId="{D4FF111E-BD58-47EC-A3C2-64F37D286E18}" srcOrd="1" destOrd="0" presId="urn:microsoft.com/office/officeart/2005/8/layout/venn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0A7A47E-5E98-444C-BE52-141AABA5C3A7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5BD2DE59-A998-443E-871D-AC78110010AD}">
      <dgm:prSet phldrT="[Текст]"/>
      <dgm:spPr/>
      <dgm:t>
        <a:bodyPr/>
        <a:lstStyle/>
        <a:p>
          <a:r>
            <a:rPr lang="ru-RU" b="1" dirty="0" smtClean="0"/>
            <a:t>Универсал </a:t>
          </a:r>
          <a:r>
            <a:rPr lang="ru-RU" b="1" dirty="0" smtClean="0"/>
            <a:t>платформа</a:t>
          </a:r>
          <a:r>
            <a:rPr lang="ru-RU" dirty="0" smtClean="0"/>
            <a:t> </a:t>
          </a:r>
          <a:endParaRPr lang="ru-RU" dirty="0"/>
        </a:p>
      </dgm:t>
    </dgm:pt>
    <dgm:pt modelId="{E8F7A7ED-C604-4742-8A63-4CAED4CEE1B7}" type="parTrans" cxnId="{BA584283-29AD-48BC-A8E3-5C079906DFCA}">
      <dgm:prSet/>
      <dgm:spPr/>
      <dgm:t>
        <a:bodyPr/>
        <a:lstStyle/>
        <a:p>
          <a:endParaRPr lang="ru-RU"/>
        </a:p>
      </dgm:t>
    </dgm:pt>
    <dgm:pt modelId="{3E5D3F52-8A5A-401A-8010-DDDD2C1AFD94}" type="sibTrans" cxnId="{BA584283-29AD-48BC-A8E3-5C079906DFCA}">
      <dgm:prSet/>
      <dgm:spPr/>
      <dgm:t>
        <a:bodyPr/>
        <a:lstStyle/>
        <a:p>
          <a:endParaRPr lang="ru-RU"/>
        </a:p>
      </dgm:t>
    </dgm:pt>
    <dgm:pt modelId="{C540CF08-D47B-4B5E-AB46-8DA1C9235A4C}">
      <dgm:prSet phldrT="[Текст]"/>
      <dgm:spPr/>
      <dgm:t>
        <a:bodyPr/>
        <a:lstStyle/>
        <a:p>
          <a:r>
            <a:rPr lang="ru-RU" dirty="0" err="1" smtClean="0"/>
            <a:t>Сбертех</a:t>
          </a:r>
          <a:endParaRPr lang="ru-RU" dirty="0"/>
        </a:p>
      </dgm:t>
    </dgm:pt>
    <dgm:pt modelId="{9CEE343F-61F6-422C-BEFF-61E066DFE758}" type="parTrans" cxnId="{37F4BFFC-AB7A-4A02-AD94-B941158F7757}">
      <dgm:prSet/>
      <dgm:spPr/>
      <dgm:t>
        <a:bodyPr/>
        <a:lstStyle/>
        <a:p>
          <a:endParaRPr lang="ru-RU"/>
        </a:p>
      </dgm:t>
    </dgm:pt>
    <dgm:pt modelId="{D4A34C8B-441A-407D-86AE-98FCBBD3FEAF}" type="sibTrans" cxnId="{37F4BFFC-AB7A-4A02-AD94-B941158F7757}">
      <dgm:prSet/>
      <dgm:spPr/>
      <dgm:t>
        <a:bodyPr/>
        <a:lstStyle/>
        <a:p>
          <a:endParaRPr lang="ru-RU"/>
        </a:p>
      </dgm:t>
    </dgm:pt>
    <dgm:pt modelId="{3FB4E63F-689C-4FD1-9AEE-9CF4E65BC5D1}">
      <dgm:prSet phldrT="[Текст]"/>
      <dgm:spPr/>
      <dgm:t>
        <a:bodyPr/>
        <a:lstStyle/>
        <a:p>
          <a:r>
            <a:rPr lang="ru-RU" dirty="0" smtClean="0"/>
            <a:t>2025 </a:t>
          </a:r>
          <a:r>
            <a:rPr lang="ru-RU" dirty="0" err="1" smtClean="0"/>
            <a:t>йилга</a:t>
          </a:r>
          <a:r>
            <a:rPr lang="ru-RU" dirty="0" smtClean="0"/>
            <a:t> </a:t>
          </a:r>
          <a:r>
            <a:rPr lang="ru-RU" dirty="0" err="1" smtClean="0"/>
            <a:t>келиб</a:t>
          </a:r>
          <a:r>
            <a:rPr lang="ru-RU" dirty="0" smtClean="0"/>
            <a:t> </a:t>
          </a:r>
          <a:r>
            <a:rPr lang="ru-RU" dirty="0" smtClean="0"/>
            <a:t>– 65 </a:t>
          </a:r>
          <a:r>
            <a:rPr lang="ru-RU" dirty="0" err="1" smtClean="0"/>
            <a:t>трлн</a:t>
          </a:r>
          <a:r>
            <a:rPr lang="ru-RU" dirty="0" smtClean="0"/>
            <a:t> </a:t>
          </a:r>
          <a:r>
            <a:rPr lang="ru-RU" dirty="0" smtClean="0"/>
            <a:t>рубль пул </a:t>
          </a:r>
          <a:r>
            <a:rPr lang="ru-RU" dirty="0" err="1" smtClean="0"/>
            <a:t>айланмаси</a:t>
          </a:r>
          <a:r>
            <a:rPr lang="ru-RU" dirty="0" smtClean="0"/>
            <a:t> </a:t>
          </a:r>
          <a:endParaRPr lang="ru-RU" dirty="0"/>
        </a:p>
      </dgm:t>
    </dgm:pt>
    <dgm:pt modelId="{C03DF489-21A8-4BE7-ADD0-F5CC01ACCDB1}" type="parTrans" cxnId="{1334869E-4FAE-47F4-A203-18D18C2BAAC8}">
      <dgm:prSet/>
      <dgm:spPr/>
      <dgm:t>
        <a:bodyPr/>
        <a:lstStyle/>
        <a:p>
          <a:endParaRPr lang="ru-RU"/>
        </a:p>
      </dgm:t>
    </dgm:pt>
    <dgm:pt modelId="{64508727-72DB-4B9A-85D9-D8D4627F7140}" type="sibTrans" cxnId="{1334869E-4FAE-47F4-A203-18D18C2BAAC8}">
      <dgm:prSet/>
      <dgm:spPr/>
      <dgm:t>
        <a:bodyPr/>
        <a:lstStyle/>
        <a:p>
          <a:endParaRPr lang="ru-RU"/>
        </a:p>
      </dgm:t>
    </dgm:pt>
    <dgm:pt modelId="{8E039EFE-AD9D-4E87-AFF3-8DAA1B2AAE97}" type="pres">
      <dgm:prSet presAssocID="{40A7A47E-5E98-444C-BE52-141AABA5C3A7}" presName="arrowDiagram" presStyleCnt="0">
        <dgm:presLayoutVars>
          <dgm:chMax val="5"/>
          <dgm:dir/>
          <dgm:resizeHandles val="exact"/>
        </dgm:presLayoutVars>
      </dgm:prSet>
      <dgm:spPr/>
    </dgm:pt>
    <dgm:pt modelId="{53FEDD38-776B-4F2A-8BF4-CD99F4BFC09A}" type="pres">
      <dgm:prSet presAssocID="{40A7A47E-5E98-444C-BE52-141AABA5C3A7}" presName="arrow" presStyleLbl="bgShp" presStyleIdx="0" presStyleCnt="1"/>
      <dgm:spPr>
        <a:solidFill>
          <a:srgbClr val="92D050"/>
        </a:solidFill>
      </dgm:spPr>
    </dgm:pt>
    <dgm:pt modelId="{FCEA7F65-FB70-4D74-9953-561680E238D7}" type="pres">
      <dgm:prSet presAssocID="{40A7A47E-5E98-444C-BE52-141AABA5C3A7}" presName="arrowDiagram3" presStyleCnt="0"/>
      <dgm:spPr/>
    </dgm:pt>
    <dgm:pt modelId="{3F767B0D-16A4-470E-8731-0D809A245874}" type="pres">
      <dgm:prSet presAssocID="{5BD2DE59-A998-443E-871D-AC78110010AD}" presName="bullet3a" presStyleLbl="node1" presStyleIdx="0" presStyleCnt="3"/>
      <dgm:spPr/>
    </dgm:pt>
    <dgm:pt modelId="{8337921D-550D-4027-93B7-E0A0FEC546C9}" type="pres">
      <dgm:prSet presAssocID="{5BD2DE59-A998-443E-871D-AC78110010AD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F1124A-8BB1-43CE-9E2D-3C0A9302D070}" type="pres">
      <dgm:prSet presAssocID="{C540CF08-D47B-4B5E-AB46-8DA1C9235A4C}" presName="bullet3b" presStyleLbl="node1" presStyleIdx="1" presStyleCnt="3"/>
      <dgm:spPr/>
    </dgm:pt>
    <dgm:pt modelId="{F1A425B9-6CE9-4277-A59F-74AC97644B86}" type="pres">
      <dgm:prSet presAssocID="{C540CF08-D47B-4B5E-AB46-8DA1C9235A4C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2E1F41-3EBE-4F21-B42D-4279139288D5}" type="pres">
      <dgm:prSet presAssocID="{3FB4E63F-689C-4FD1-9AEE-9CF4E65BC5D1}" presName="bullet3c" presStyleLbl="node1" presStyleIdx="2" presStyleCnt="3"/>
      <dgm:spPr/>
    </dgm:pt>
    <dgm:pt modelId="{5CAB6695-42F9-49DB-8CA1-B46D75D1CC0C}" type="pres">
      <dgm:prSet presAssocID="{3FB4E63F-689C-4FD1-9AEE-9CF4E65BC5D1}" presName="textBox3c" presStyleLbl="revTx" presStyleIdx="2" presStyleCnt="3" custScaleX="177779" custLinFactNeighborX="18499" custLinFactNeighborY="34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34869E-4FAE-47F4-A203-18D18C2BAAC8}" srcId="{40A7A47E-5E98-444C-BE52-141AABA5C3A7}" destId="{3FB4E63F-689C-4FD1-9AEE-9CF4E65BC5D1}" srcOrd="2" destOrd="0" parTransId="{C03DF489-21A8-4BE7-ADD0-F5CC01ACCDB1}" sibTransId="{64508727-72DB-4B9A-85D9-D8D4627F7140}"/>
    <dgm:cxn modelId="{BA584283-29AD-48BC-A8E3-5C079906DFCA}" srcId="{40A7A47E-5E98-444C-BE52-141AABA5C3A7}" destId="{5BD2DE59-A998-443E-871D-AC78110010AD}" srcOrd="0" destOrd="0" parTransId="{E8F7A7ED-C604-4742-8A63-4CAED4CEE1B7}" sibTransId="{3E5D3F52-8A5A-401A-8010-DDDD2C1AFD94}"/>
    <dgm:cxn modelId="{0F8719AF-DE42-42FC-B698-E0A06853F795}" type="presOf" srcId="{3FB4E63F-689C-4FD1-9AEE-9CF4E65BC5D1}" destId="{5CAB6695-42F9-49DB-8CA1-B46D75D1CC0C}" srcOrd="0" destOrd="0" presId="urn:microsoft.com/office/officeart/2005/8/layout/arrow2"/>
    <dgm:cxn modelId="{55B9F646-0945-4116-9FDB-A21E87F50C94}" type="presOf" srcId="{40A7A47E-5E98-444C-BE52-141AABA5C3A7}" destId="{8E039EFE-AD9D-4E87-AFF3-8DAA1B2AAE97}" srcOrd="0" destOrd="0" presId="urn:microsoft.com/office/officeart/2005/8/layout/arrow2"/>
    <dgm:cxn modelId="{BA3D8967-A321-4EB8-B689-58D3082B359B}" type="presOf" srcId="{5BD2DE59-A998-443E-871D-AC78110010AD}" destId="{8337921D-550D-4027-93B7-E0A0FEC546C9}" srcOrd="0" destOrd="0" presId="urn:microsoft.com/office/officeart/2005/8/layout/arrow2"/>
    <dgm:cxn modelId="{58D3F52F-C3B3-418B-9C55-2C2C5A660EB2}" type="presOf" srcId="{C540CF08-D47B-4B5E-AB46-8DA1C9235A4C}" destId="{F1A425B9-6CE9-4277-A59F-74AC97644B86}" srcOrd="0" destOrd="0" presId="urn:microsoft.com/office/officeart/2005/8/layout/arrow2"/>
    <dgm:cxn modelId="{37F4BFFC-AB7A-4A02-AD94-B941158F7757}" srcId="{40A7A47E-5E98-444C-BE52-141AABA5C3A7}" destId="{C540CF08-D47B-4B5E-AB46-8DA1C9235A4C}" srcOrd="1" destOrd="0" parTransId="{9CEE343F-61F6-422C-BEFF-61E066DFE758}" sibTransId="{D4A34C8B-441A-407D-86AE-98FCBBD3FEAF}"/>
    <dgm:cxn modelId="{F18D5030-E337-4291-B0C3-761DA198B8B0}" type="presParOf" srcId="{8E039EFE-AD9D-4E87-AFF3-8DAA1B2AAE97}" destId="{53FEDD38-776B-4F2A-8BF4-CD99F4BFC09A}" srcOrd="0" destOrd="0" presId="urn:microsoft.com/office/officeart/2005/8/layout/arrow2"/>
    <dgm:cxn modelId="{6876F5BD-E51F-46A8-9ABE-0424BF22EAE1}" type="presParOf" srcId="{8E039EFE-AD9D-4E87-AFF3-8DAA1B2AAE97}" destId="{FCEA7F65-FB70-4D74-9953-561680E238D7}" srcOrd="1" destOrd="0" presId="urn:microsoft.com/office/officeart/2005/8/layout/arrow2"/>
    <dgm:cxn modelId="{E0915A75-AA99-41BC-BE3B-695243B90AE5}" type="presParOf" srcId="{FCEA7F65-FB70-4D74-9953-561680E238D7}" destId="{3F767B0D-16A4-470E-8731-0D809A245874}" srcOrd="0" destOrd="0" presId="urn:microsoft.com/office/officeart/2005/8/layout/arrow2"/>
    <dgm:cxn modelId="{662B3DB7-FCFD-4269-9374-3B8CD5F3329F}" type="presParOf" srcId="{FCEA7F65-FB70-4D74-9953-561680E238D7}" destId="{8337921D-550D-4027-93B7-E0A0FEC546C9}" srcOrd="1" destOrd="0" presId="urn:microsoft.com/office/officeart/2005/8/layout/arrow2"/>
    <dgm:cxn modelId="{251403C7-A18D-4867-9A44-F17A38FCA22A}" type="presParOf" srcId="{FCEA7F65-FB70-4D74-9953-561680E238D7}" destId="{EBF1124A-8BB1-43CE-9E2D-3C0A9302D070}" srcOrd="2" destOrd="0" presId="urn:microsoft.com/office/officeart/2005/8/layout/arrow2"/>
    <dgm:cxn modelId="{0ED9B7A2-5178-429D-A61E-180ACD27702C}" type="presParOf" srcId="{FCEA7F65-FB70-4D74-9953-561680E238D7}" destId="{F1A425B9-6CE9-4277-A59F-74AC97644B86}" srcOrd="3" destOrd="0" presId="urn:microsoft.com/office/officeart/2005/8/layout/arrow2"/>
    <dgm:cxn modelId="{9CA4CE18-18FC-4200-908D-FE9745CEC71A}" type="presParOf" srcId="{FCEA7F65-FB70-4D74-9953-561680E238D7}" destId="{052E1F41-3EBE-4F21-B42D-4279139288D5}" srcOrd="4" destOrd="0" presId="urn:microsoft.com/office/officeart/2005/8/layout/arrow2"/>
    <dgm:cxn modelId="{CA1531CF-D90D-42D9-A7F8-36078C8DE30E}" type="presParOf" srcId="{FCEA7F65-FB70-4D74-9953-561680E238D7}" destId="{5CAB6695-42F9-49DB-8CA1-B46D75D1CC0C}" srcOrd="5" destOrd="0" presId="urn:microsoft.com/office/officeart/2005/8/layout/arrow2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6D74A6D-BB0D-40D7-B5C6-E5F330FCB5F0}" type="doc">
      <dgm:prSet loTypeId="urn:microsoft.com/office/officeart/2005/8/layout/chevron2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87AD335-EEF0-42E5-AECA-73B94D221A4D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1</a:t>
          </a:r>
          <a:endParaRPr lang="ru-RU" dirty="0">
            <a:solidFill>
              <a:srgbClr val="002060"/>
            </a:solidFill>
          </a:endParaRPr>
        </a:p>
      </dgm:t>
    </dgm:pt>
    <dgm:pt modelId="{10AA2825-BD38-41D1-9946-1901F582C608}" type="parTrans" cxnId="{9503394D-4FB5-4B08-B542-7B194A1D2744}">
      <dgm:prSet/>
      <dgm:spPr/>
      <dgm:t>
        <a:bodyPr/>
        <a:lstStyle/>
        <a:p>
          <a:endParaRPr lang="ru-RU"/>
        </a:p>
      </dgm:t>
    </dgm:pt>
    <dgm:pt modelId="{1D94E970-A4B8-42DC-AE76-A898E46E43F5}" type="sibTrans" cxnId="{9503394D-4FB5-4B08-B542-7B194A1D2744}">
      <dgm:prSet/>
      <dgm:spPr/>
      <dgm:t>
        <a:bodyPr/>
        <a:lstStyle/>
        <a:p>
          <a:endParaRPr lang="ru-RU"/>
        </a:p>
      </dgm:t>
    </dgm:pt>
    <dgm:pt modelId="{B0BDE6F9-B9A3-4EB3-9F57-F5ED70370CB6}">
      <dgm:prSet phldrT="[Текст]" phldr="1"/>
      <dgm:spPr/>
      <dgm:t>
        <a:bodyPr/>
        <a:lstStyle/>
        <a:p>
          <a:endParaRPr lang="ru-RU" dirty="0"/>
        </a:p>
      </dgm:t>
    </dgm:pt>
    <dgm:pt modelId="{5EAE468A-EFC9-40CA-87EF-79276F630C81}" type="parTrans" cxnId="{5358AEA4-9943-40E2-8563-FAC2864706E1}">
      <dgm:prSet/>
      <dgm:spPr/>
      <dgm:t>
        <a:bodyPr/>
        <a:lstStyle/>
        <a:p>
          <a:endParaRPr lang="ru-RU"/>
        </a:p>
      </dgm:t>
    </dgm:pt>
    <dgm:pt modelId="{49F7493E-A702-4FC0-A9CC-B54B2708F57E}" type="sibTrans" cxnId="{5358AEA4-9943-40E2-8563-FAC2864706E1}">
      <dgm:prSet/>
      <dgm:spPr/>
      <dgm:t>
        <a:bodyPr/>
        <a:lstStyle/>
        <a:p>
          <a:endParaRPr lang="ru-RU"/>
        </a:p>
      </dgm:t>
    </dgm:pt>
    <dgm:pt modelId="{BBC4FD30-89DA-4DFE-AB7B-4224B8A55A59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2</a:t>
          </a:r>
          <a:endParaRPr lang="ru-RU" dirty="0">
            <a:solidFill>
              <a:srgbClr val="002060"/>
            </a:solidFill>
          </a:endParaRPr>
        </a:p>
      </dgm:t>
    </dgm:pt>
    <dgm:pt modelId="{CEDC3BBF-1769-447E-ABF7-41393163169D}" type="parTrans" cxnId="{87616830-5C5E-459D-ACF9-5F66CDACB616}">
      <dgm:prSet/>
      <dgm:spPr/>
      <dgm:t>
        <a:bodyPr/>
        <a:lstStyle/>
        <a:p>
          <a:endParaRPr lang="ru-RU"/>
        </a:p>
      </dgm:t>
    </dgm:pt>
    <dgm:pt modelId="{0711E3E4-95EC-4CC9-AFB7-B63A0212204A}" type="sibTrans" cxnId="{87616830-5C5E-459D-ACF9-5F66CDACB616}">
      <dgm:prSet/>
      <dgm:spPr/>
      <dgm:t>
        <a:bodyPr/>
        <a:lstStyle/>
        <a:p>
          <a:endParaRPr lang="ru-RU"/>
        </a:p>
      </dgm:t>
    </dgm:pt>
    <dgm:pt modelId="{6D0AC77B-88E2-4A69-A941-B0071B1E54CE}">
      <dgm:prSet phldrT="[Текст]" phldr="1"/>
      <dgm:spPr/>
      <dgm:t>
        <a:bodyPr/>
        <a:lstStyle/>
        <a:p>
          <a:endParaRPr lang="ru-RU"/>
        </a:p>
      </dgm:t>
    </dgm:pt>
    <dgm:pt modelId="{381D7A0E-1891-490E-8991-B3A8ABF402C5}" type="parTrans" cxnId="{3A4213C8-C465-4962-866B-ED713177C84E}">
      <dgm:prSet/>
      <dgm:spPr/>
      <dgm:t>
        <a:bodyPr/>
        <a:lstStyle/>
        <a:p>
          <a:endParaRPr lang="ru-RU"/>
        </a:p>
      </dgm:t>
    </dgm:pt>
    <dgm:pt modelId="{ADFA7793-4682-4852-82B6-B1B59123AADE}" type="sibTrans" cxnId="{3A4213C8-C465-4962-866B-ED713177C84E}">
      <dgm:prSet/>
      <dgm:spPr/>
      <dgm:t>
        <a:bodyPr/>
        <a:lstStyle/>
        <a:p>
          <a:endParaRPr lang="ru-RU"/>
        </a:p>
      </dgm:t>
    </dgm:pt>
    <dgm:pt modelId="{9E969F9B-6896-4E3B-B87D-9CE426832D80}">
      <dgm:prSet phldrT="[Текст]" phldr="1"/>
      <dgm:spPr/>
      <dgm:t>
        <a:bodyPr/>
        <a:lstStyle/>
        <a:p>
          <a:endParaRPr lang="ru-RU"/>
        </a:p>
      </dgm:t>
    </dgm:pt>
    <dgm:pt modelId="{F8B43448-3873-4CF3-8E4F-B0D83DA702D8}" type="parTrans" cxnId="{C427DCAE-D6B7-4951-8B19-C5F226A6A707}">
      <dgm:prSet/>
      <dgm:spPr/>
      <dgm:t>
        <a:bodyPr/>
        <a:lstStyle/>
        <a:p>
          <a:endParaRPr lang="ru-RU"/>
        </a:p>
      </dgm:t>
    </dgm:pt>
    <dgm:pt modelId="{5C212C67-9759-4B7D-9F42-2A5CDD26FE2B}" type="sibTrans" cxnId="{C427DCAE-D6B7-4951-8B19-C5F226A6A707}">
      <dgm:prSet/>
      <dgm:spPr/>
      <dgm:t>
        <a:bodyPr/>
        <a:lstStyle/>
        <a:p>
          <a:endParaRPr lang="ru-RU"/>
        </a:p>
      </dgm:t>
    </dgm:pt>
    <dgm:pt modelId="{714A62DB-ED5B-4B48-9D1D-B3AD016AE1C3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3</a:t>
          </a:r>
          <a:endParaRPr lang="ru-RU" dirty="0">
            <a:solidFill>
              <a:srgbClr val="002060"/>
            </a:solidFill>
          </a:endParaRPr>
        </a:p>
      </dgm:t>
    </dgm:pt>
    <dgm:pt modelId="{545F3848-141F-4E5B-BCE9-A8AA3FF03952}" type="parTrans" cxnId="{BBD80399-389C-4F45-84D3-6505EB146613}">
      <dgm:prSet/>
      <dgm:spPr/>
      <dgm:t>
        <a:bodyPr/>
        <a:lstStyle/>
        <a:p>
          <a:endParaRPr lang="ru-RU"/>
        </a:p>
      </dgm:t>
    </dgm:pt>
    <dgm:pt modelId="{B44A74AE-28CD-41F1-834B-0E914A3AAFE2}" type="sibTrans" cxnId="{BBD80399-389C-4F45-84D3-6505EB146613}">
      <dgm:prSet/>
      <dgm:spPr/>
      <dgm:t>
        <a:bodyPr/>
        <a:lstStyle/>
        <a:p>
          <a:endParaRPr lang="ru-RU"/>
        </a:p>
      </dgm:t>
    </dgm:pt>
    <dgm:pt modelId="{910B5DC6-F680-4526-ADB3-C5AB370CB08B}">
      <dgm:prSet phldrT="[Текст]" phldr="1"/>
      <dgm:spPr/>
      <dgm:t>
        <a:bodyPr/>
        <a:lstStyle/>
        <a:p>
          <a:endParaRPr lang="ru-RU" dirty="0"/>
        </a:p>
      </dgm:t>
    </dgm:pt>
    <dgm:pt modelId="{20EE0F87-81F2-4E8C-8F61-A95F5E5A00EC}" type="parTrans" cxnId="{4BBF1B1C-8369-4E2B-A263-DE5E1B2C0F2C}">
      <dgm:prSet/>
      <dgm:spPr/>
      <dgm:t>
        <a:bodyPr/>
        <a:lstStyle/>
        <a:p>
          <a:endParaRPr lang="ru-RU"/>
        </a:p>
      </dgm:t>
    </dgm:pt>
    <dgm:pt modelId="{B4EE0FB6-6536-44A1-AA82-6318A748D2A9}" type="sibTrans" cxnId="{4BBF1B1C-8369-4E2B-A263-DE5E1B2C0F2C}">
      <dgm:prSet/>
      <dgm:spPr/>
      <dgm:t>
        <a:bodyPr/>
        <a:lstStyle/>
        <a:p>
          <a:endParaRPr lang="ru-RU"/>
        </a:p>
      </dgm:t>
    </dgm:pt>
    <dgm:pt modelId="{3135817D-D4EE-4EC1-9528-CE459F92424D}">
      <dgm:prSet phldrT="[Текст]" phldr="1"/>
      <dgm:spPr/>
      <dgm:t>
        <a:bodyPr/>
        <a:lstStyle/>
        <a:p>
          <a:endParaRPr lang="ru-RU"/>
        </a:p>
      </dgm:t>
    </dgm:pt>
    <dgm:pt modelId="{88F51B7F-A53A-4BA0-B698-8059B0F781E9}" type="parTrans" cxnId="{7C10B977-F097-4965-90F0-D2D1A11124AF}">
      <dgm:prSet/>
      <dgm:spPr/>
      <dgm:t>
        <a:bodyPr/>
        <a:lstStyle/>
        <a:p>
          <a:endParaRPr lang="ru-RU"/>
        </a:p>
      </dgm:t>
    </dgm:pt>
    <dgm:pt modelId="{E5154940-49F5-4934-BAD6-2B2E88CBC035}" type="sibTrans" cxnId="{7C10B977-F097-4965-90F0-D2D1A11124AF}">
      <dgm:prSet/>
      <dgm:spPr/>
      <dgm:t>
        <a:bodyPr/>
        <a:lstStyle/>
        <a:p>
          <a:endParaRPr lang="ru-RU"/>
        </a:p>
      </dgm:t>
    </dgm:pt>
    <dgm:pt modelId="{6C5320B8-BE42-4DE5-97B6-B0C32EABC237}" type="pres">
      <dgm:prSet presAssocID="{C6D74A6D-BB0D-40D7-B5C6-E5F330FCB5F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0D5F66-BE40-4D18-8D87-0F4F802E3DD7}" type="pres">
      <dgm:prSet presAssocID="{A87AD335-EEF0-42E5-AECA-73B94D221A4D}" presName="composite" presStyleCnt="0"/>
      <dgm:spPr/>
    </dgm:pt>
    <dgm:pt modelId="{16D88F28-EEA3-4D3D-866E-E17AD2A8CAA9}" type="pres">
      <dgm:prSet presAssocID="{A87AD335-EEF0-42E5-AECA-73B94D221A4D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A288B7-0EFE-40E3-92BB-8A6B8E91D77C}" type="pres">
      <dgm:prSet presAssocID="{A87AD335-EEF0-42E5-AECA-73B94D221A4D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D5ABE4-E710-4AE4-B37D-803A7E622658}" type="pres">
      <dgm:prSet presAssocID="{1D94E970-A4B8-42DC-AE76-A898E46E43F5}" presName="sp" presStyleCnt="0"/>
      <dgm:spPr/>
    </dgm:pt>
    <dgm:pt modelId="{3796EC5B-99D5-42BE-A009-E8AF37FA8ABD}" type="pres">
      <dgm:prSet presAssocID="{BBC4FD30-89DA-4DFE-AB7B-4224B8A55A59}" presName="composite" presStyleCnt="0"/>
      <dgm:spPr/>
    </dgm:pt>
    <dgm:pt modelId="{7114F904-2113-4EE7-A80A-BBD51B8ADA70}" type="pres">
      <dgm:prSet presAssocID="{BBC4FD30-89DA-4DFE-AB7B-4224B8A55A59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7A69B6-AA8B-4387-AD39-3BE580577F0C}" type="pres">
      <dgm:prSet presAssocID="{BBC4FD30-89DA-4DFE-AB7B-4224B8A55A59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13F28A-A24B-4ABC-9636-582D55B61EDD}" type="pres">
      <dgm:prSet presAssocID="{0711E3E4-95EC-4CC9-AFB7-B63A0212204A}" presName="sp" presStyleCnt="0"/>
      <dgm:spPr/>
    </dgm:pt>
    <dgm:pt modelId="{C6D960CB-DB07-47CE-A6C0-89300B7725E3}" type="pres">
      <dgm:prSet presAssocID="{714A62DB-ED5B-4B48-9D1D-B3AD016AE1C3}" presName="composite" presStyleCnt="0"/>
      <dgm:spPr/>
    </dgm:pt>
    <dgm:pt modelId="{1460E9DA-6D72-4E07-AA16-A322C9D9FFF0}" type="pres">
      <dgm:prSet presAssocID="{714A62DB-ED5B-4B48-9D1D-B3AD016AE1C3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B3DFCB-BECD-4717-BB85-A096B42A0018}" type="pres">
      <dgm:prSet presAssocID="{714A62DB-ED5B-4B48-9D1D-B3AD016AE1C3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4213C8-C465-4962-866B-ED713177C84E}" srcId="{BBC4FD30-89DA-4DFE-AB7B-4224B8A55A59}" destId="{6D0AC77B-88E2-4A69-A941-B0071B1E54CE}" srcOrd="0" destOrd="0" parTransId="{381D7A0E-1891-490E-8991-B3A8ABF402C5}" sibTransId="{ADFA7793-4682-4852-82B6-B1B59123AADE}"/>
    <dgm:cxn modelId="{9E0D5DA7-8C6C-49D3-AF28-A045467F53A0}" type="presOf" srcId="{714A62DB-ED5B-4B48-9D1D-B3AD016AE1C3}" destId="{1460E9DA-6D72-4E07-AA16-A322C9D9FFF0}" srcOrd="0" destOrd="0" presId="urn:microsoft.com/office/officeart/2005/8/layout/chevron2"/>
    <dgm:cxn modelId="{E89718B7-9C7C-4F7C-8590-E91CB14C502C}" type="presOf" srcId="{C6D74A6D-BB0D-40D7-B5C6-E5F330FCB5F0}" destId="{6C5320B8-BE42-4DE5-97B6-B0C32EABC237}" srcOrd="0" destOrd="0" presId="urn:microsoft.com/office/officeart/2005/8/layout/chevron2"/>
    <dgm:cxn modelId="{9503394D-4FB5-4B08-B542-7B194A1D2744}" srcId="{C6D74A6D-BB0D-40D7-B5C6-E5F330FCB5F0}" destId="{A87AD335-EEF0-42E5-AECA-73B94D221A4D}" srcOrd="0" destOrd="0" parTransId="{10AA2825-BD38-41D1-9946-1901F582C608}" sibTransId="{1D94E970-A4B8-42DC-AE76-A898E46E43F5}"/>
    <dgm:cxn modelId="{BBD80399-389C-4F45-84D3-6505EB146613}" srcId="{C6D74A6D-BB0D-40D7-B5C6-E5F330FCB5F0}" destId="{714A62DB-ED5B-4B48-9D1D-B3AD016AE1C3}" srcOrd="2" destOrd="0" parTransId="{545F3848-141F-4E5B-BCE9-A8AA3FF03952}" sibTransId="{B44A74AE-28CD-41F1-834B-0E914A3AAFE2}"/>
    <dgm:cxn modelId="{4BBF1B1C-8369-4E2B-A263-DE5E1B2C0F2C}" srcId="{714A62DB-ED5B-4B48-9D1D-B3AD016AE1C3}" destId="{910B5DC6-F680-4526-ADB3-C5AB370CB08B}" srcOrd="0" destOrd="0" parTransId="{20EE0F87-81F2-4E8C-8F61-A95F5E5A00EC}" sibTransId="{B4EE0FB6-6536-44A1-AA82-6318A748D2A9}"/>
    <dgm:cxn modelId="{A478E6E7-2751-416E-AA7C-DCFB4CB14566}" type="presOf" srcId="{B0BDE6F9-B9A3-4EB3-9F57-F5ED70370CB6}" destId="{1AA288B7-0EFE-40E3-92BB-8A6B8E91D77C}" srcOrd="0" destOrd="0" presId="urn:microsoft.com/office/officeart/2005/8/layout/chevron2"/>
    <dgm:cxn modelId="{7C10B977-F097-4965-90F0-D2D1A11124AF}" srcId="{714A62DB-ED5B-4B48-9D1D-B3AD016AE1C3}" destId="{3135817D-D4EE-4EC1-9528-CE459F92424D}" srcOrd="1" destOrd="0" parTransId="{88F51B7F-A53A-4BA0-B698-8059B0F781E9}" sibTransId="{E5154940-49F5-4934-BAD6-2B2E88CBC035}"/>
    <dgm:cxn modelId="{49A354F2-42C4-4B99-9DCD-33614141DC4E}" type="presOf" srcId="{3135817D-D4EE-4EC1-9528-CE459F92424D}" destId="{FDB3DFCB-BECD-4717-BB85-A096B42A0018}" srcOrd="0" destOrd="1" presId="urn:microsoft.com/office/officeart/2005/8/layout/chevron2"/>
    <dgm:cxn modelId="{5358AEA4-9943-40E2-8563-FAC2864706E1}" srcId="{A87AD335-EEF0-42E5-AECA-73B94D221A4D}" destId="{B0BDE6F9-B9A3-4EB3-9F57-F5ED70370CB6}" srcOrd="0" destOrd="0" parTransId="{5EAE468A-EFC9-40CA-87EF-79276F630C81}" sibTransId="{49F7493E-A702-4FC0-A9CC-B54B2708F57E}"/>
    <dgm:cxn modelId="{C427DCAE-D6B7-4951-8B19-C5F226A6A707}" srcId="{BBC4FD30-89DA-4DFE-AB7B-4224B8A55A59}" destId="{9E969F9B-6896-4E3B-B87D-9CE426832D80}" srcOrd="1" destOrd="0" parTransId="{F8B43448-3873-4CF3-8E4F-B0D83DA702D8}" sibTransId="{5C212C67-9759-4B7D-9F42-2A5CDD26FE2B}"/>
    <dgm:cxn modelId="{74340B24-4503-4994-A0C6-B2AAD82000B8}" type="presOf" srcId="{BBC4FD30-89DA-4DFE-AB7B-4224B8A55A59}" destId="{7114F904-2113-4EE7-A80A-BBD51B8ADA70}" srcOrd="0" destOrd="0" presId="urn:microsoft.com/office/officeart/2005/8/layout/chevron2"/>
    <dgm:cxn modelId="{6CBADF67-F65B-4B0A-9C82-92AFF0023FF3}" type="presOf" srcId="{9E969F9B-6896-4E3B-B87D-9CE426832D80}" destId="{CD7A69B6-AA8B-4387-AD39-3BE580577F0C}" srcOrd="0" destOrd="1" presId="urn:microsoft.com/office/officeart/2005/8/layout/chevron2"/>
    <dgm:cxn modelId="{87616830-5C5E-459D-ACF9-5F66CDACB616}" srcId="{C6D74A6D-BB0D-40D7-B5C6-E5F330FCB5F0}" destId="{BBC4FD30-89DA-4DFE-AB7B-4224B8A55A59}" srcOrd="1" destOrd="0" parTransId="{CEDC3BBF-1769-447E-ABF7-41393163169D}" sibTransId="{0711E3E4-95EC-4CC9-AFB7-B63A0212204A}"/>
    <dgm:cxn modelId="{C9D5798B-74AA-4887-BCA0-AE0F06FB5C4B}" type="presOf" srcId="{A87AD335-EEF0-42E5-AECA-73B94D221A4D}" destId="{16D88F28-EEA3-4D3D-866E-E17AD2A8CAA9}" srcOrd="0" destOrd="0" presId="urn:microsoft.com/office/officeart/2005/8/layout/chevron2"/>
    <dgm:cxn modelId="{2B6A9CBB-EDB8-4B1B-85E7-F86A8656A819}" type="presOf" srcId="{910B5DC6-F680-4526-ADB3-C5AB370CB08B}" destId="{FDB3DFCB-BECD-4717-BB85-A096B42A0018}" srcOrd="0" destOrd="0" presId="urn:microsoft.com/office/officeart/2005/8/layout/chevron2"/>
    <dgm:cxn modelId="{21495774-7220-4FC5-B221-7729861549AD}" type="presOf" srcId="{6D0AC77B-88E2-4A69-A941-B0071B1E54CE}" destId="{CD7A69B6-AA8B-4387-AD39-3BE580577F0C}" srcOrd="0" destOrd="0" presId="urn:microsoft.com/office/officeart/2005/8/layout/chevron2"/>
    <dgm:cxn modelId="{94372BD0-6936-4C99-98B1-21E42E97C3DF}" type="presParOf" srcId="{6C5320B8-BE42-4DE5-97B6-B0C32EABC237}" destId="{080D5F66-BE40-4D18-8D87-0F4F802E3DD7}" srcOrd="0" destOrd="0" presId="urn:microsoft.com/office/officeart/2005/8/layout/chevron2"/>
    <dgm:cxn modelId="{55D27730-3841-4395-8264-75732013E18B}" type="presParOf" srcId="{080D5F66-BE40-4D18-8D87-0F4F802E3DD7}" destId="{16D88F28-EEA3-4D3D-866E-E17AD2A8CAA9}" srcOrd="0" destOrd="0" presId="urn:microsoft.com/office/officeart/2005/8/layout/chevron2"/>
    <dgm:cxn modelId="{D4206063-B079-4D0C-BA0B-A6655D9361B6}" type="presParOf" srcId="{080D5F66-BE40-4D18-8D87-0F4F802E3DD7}" destId="{1AA288B7-0EFE-40E3-92BB-8A6B8E91D77C}" srcOrd="1" destOrd="0" presId="urn:microsoft.com/office/officeart/2005/8/layout/chevron2"/>
    <dgm:cxn modelId="{4B47DCE8-8307-4A5B-89BC-B74EACD0E10B}" type="presParOf" srcId="{6C5320B8-BE42-4DE5-97B6-B0C32EABC237}" destId="{E3D5ABE4-E710-4AE4-B37D-803A7E622658}" srcOrd="1" destOrd="0" presId="urn:microsoft.com/office/officeart/2005/8/layout/chevron2"/>
    <dgm:cxn modelId="{539FCC8F-48A7-46F0-AFC1-67D0A9B10529}" type="presParOf" srcId="{6C5320B8-BE42-4DE5-97B6-B0C32EABC237}" destId="{3796EC5B-99D5-42BE-A009-E8AF37FA8ABD}" srcOrd="2" destOrd="0" presId="urn:microsoft.com/office/officeart/2005/8/layout/chevron2"/>
    <dgm:cxn modelId="{1DEDE9B1-92E2-4230-B883-44398AAF19DA}" type="presParOf" srcId="{3796EC5B-99D5-42BE-A009-E8AF37FA8ABD}" destId="{7114F904-2113-4EE7-A80A-BBD51B8ADA70}" srcOrd="0" destOrd="0" presId="urn:microsoft.com/office/officeart/2005/8/layout/chevron2"/>
    <dgm:cxn modelId="{718AA164-8EFB-4D13-B0E4-BF12288DD0EA}" type="presParOf" srcId="{3796EC5B-99D5-42BE-A009-E8AF37FA8ABD}" destId="{CD7A69B6-AA8B-4387-AD39-3BE580577F0C}" srcOrd="1" destOrd="0" presId="urn:microsoft.com/office/officeart/2005/8/layout/chevron2"/>
    <dgm:cxn modelId="{479AE281-18E0-4D2F-9780-F34E18DCD4E9}" type="presParOf" srcId="{6C5320B8-BE42-4DE5-97B6-B0C32EABC237}" destId="{D413F28A-A24B-4ABC-9636-582D55B61EDD}" srcOrd="3" destOrd="0" presId="urn:microsoft.com/office/officeart/2005/8/layout/chevron2"/>
    <dgm:cxn modelId="{2FB1CE0C-3097-4A65-8080-CA4609380D12}" type="presParOf" srcId="{6C5320B8-BE42-4DE5-97B6-B0C32EABC237}" destId="{C6D960CB-DB07-47CE-A6C0-89300B7725E3}" srcOrd="4" destOrd="0" presId="urn:microsoft.com/office/officeart/2005/8/layout/chevron2"/>
    <dgm:cxn modelId="{1B4C1A53-147C-4F7E-BE5C-43F99AA601F2}" type="presParOf" srcId="{C6D960CB-DB07-47CE-A6C0-89300B7725E3}" destId="{1460E9DA-6D72-4E07-AA16-A322C9D9FFF0}" srcOrd="0" destOrd="0" presId="urn:microsoft.com/office/officeart/2005/8/layout/chevron2"/>
    <dgm:cxn modelId="{02A0E88E-5D14-4A6A-8889-90BB2EB2C7AE}" type="presParOf" srcId="{C6D960CB-DB07-47CE-A6C0-89300B7725E3}" destId="{FDB3DFCB-BECD-4717-BB85-A096B42A0018}" srcOrd="1" destOrd="0" presId="urn:microsoft.com/office/officeart/2005/8/layout/chevron2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EB5E2FD-043C-4258-AD1D-350E35F73F41}" type="doc">
      <dgm:prSet loTypeId="urn:microsoft.com/office/officeart/2005/8/layout/gear1" loCatId="cycle" qsTypeId="urn:microsoft.com/office/officeart/2005/8/quickstyle/3d2" qsCatId="3D" csTypeId="urn:microsoft.com/office/officeart/2005/8/colors/colorful2" csCatId="colorful" phldr="1"/>
      <dgm:spPr/>
    </dgm:pt>
    <dgm:pt modelId="{537FE2B3-64C6-4F02-AA2C-F3C462402128}">
      <dgm:prSet phldrT="[Текст]" custT="1"/>
      <dgm:spPr/>
      <dgm:t>
        <a:bodyPr/>
        <a:lstStyle/>
        <a:p>
          <a:r>
            <a:rPr lang="ru-RU" sz="1800" b="1" dirty="0" err="1" smtClean="0">
              <a:solidFill>
                <a:srgbClr val="002060"/>
              </a:solidFill>
            </a:rPr>
            <a:t>Молиявий</a:t>
          </a:r>
          <a:r>
            <a:rPr lang="ru-RU" sz="1800" b="1" dirty="0" smtClean="0">
              <a:solidFill>
                <a:srgbClr val="002060"/>
              </a:solidFill>
            </a:rPr>
            <a:t> </a:t>
          </a:r>
          <a:r>
            <a:rPr lang="ru-RU" sz="1800" b="1" dirty="0" err="1" smtClean="0">
              <a:solidFill>
                <a:srgbClr val="002060"/>
              </a:solidFill>
            </a:rPr>
            <a:t>хизматлар</a:t>
          </a:r>
          <a:endParaRPr lang="ru-RU" sz="1800" b="1" dirty="0"/>
        </a:p>
      </dgm:t>
    </dgm:pt>
    <dgm:pt modelId="{07B686D1-F5C1-4B01-B431-843DD24BC907}" type="parTrans" cxnId="{DA454DF2-27D8-4DC0-9882-B48F4EF2681C}">
      <dgm:prSet/>
      <dgm:spPr/>
      <dgm:t>
        <a:bodyPr/>
        <a:lstStyle/>
        <a:p>
          <a:endParaRPr lang="ru-RU"/>
        </a:p>
      </dgm:t>
    </dgm:pt>
    <dgm:pt modelId="{5FBCCE5F-27F1-4588-8354-BC75A358AE42}" type="sibTrans" cxnId="{DA454DF2-27D8-4DC0-9882-B48F4EF2681C}">
      <dgm:prSet/>
      <dgm:spPr/>
      <dgm:t>
        <a:bodyPr/>
        <a:lstStyle/>
        <a:p>
          <a:endParaRPr lang="ru-RU"/>
        </a:p>
      </dgm:t>
    </dgm:pt>
    <dgm:pt modelId="{5787611B-D8DD-4FCC-9A0A-F4BEAEC7863A}">
      <dgm:prSet phldrT="[Текст]"/>
      <dgm:spPr/>
      <dgm:t>
        <a:bodyPr/>
        <a:lstStyle/>
        <a:p>
          <a:r>
            <a:rPr lang="ru-RU" b="1" dirty="0" err="1" smtClean="0">
              <a:solidFill>
                <a:srgbClr val="002060"/>
              </a:solidFill>
            </a:rPr>
            <a:t>Кенг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истеъмол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моллари</a:t>
          </a:r>
          <a:r>
            <a:rPr lang="ru-RU" b="1" dirty="0" smtClean="0">
              <a:solidFill>
                <a:srgbClr val="002060"/>
              </a:solidFill>
            </a:rPr>
            <a:t>,</a:t>
          </a:r>
          <a:endParaRPr lang="ru-RU" b="1" dirty="0" smtClean="0">
            <a:solidFill>
              <a:srgbClr val="002060"/>
            </a:solidFill>
          </a:endParaRPr>
        </a:p>
        <a:p>
          <a:r>
            <a:rPr lang="ru-RU" b="1" dirty="0" smtClean="0">
              <a:solidFill>
                <a:srgbClr val="002060"/>
              </a:solidFill>
            </a:rPr>
            <a:t>Ишлаб </a:t>
          </a:r>
          <a:r>
            <a:rPr lang="ru-RU" b="1" dirty="0" err="1" smtClean="0">
              <a:solidFill>
                <a:srgbClr val="002060"/>
              </a:solidFill>
            </a:rPr>
            <a:t>чиқариш</a:t>
          </a:r>
          <a:r>
            <a:rPr lang="ru-RU" b="1" dirty="0" smtClean="0">
              <a:solidFill>
                <a:srgbClr val="002060"/>
              </a:solidFill>
            </a:rPr>
            <a:t>, </a:t>
          </a:r>
          <a:r>
            <a:rPr lang="ru-RU" b="1" dirty="0" err="1" smtClean="0">
              <a:solidFill>
                <a:srgbClr val="002060"/>
              </a:solidFill>
            </a:rPr>
            <a:t>қурилиш</a:t>
          </a:r>
          <a:r>
            <a:rPr lang="ru-RU" b="1" dirty="0" smtClean="0">
              <a:solidFill>
                <a:srgbClr val="002060"/>
              </a:solidFill>
            </a:rPr>
            <a:t>  </a:t>
          </a:r>
          <a:endParaRPr lang="ru-RU" b="1" dirty="0"/>
        </a:p>
      </dgm:t>
    </dgm:pt>
    <dgm:pt modelId="{96A8D0C1-51DF-4A7B-87D6-5845CA1F283A}" type="parTrans" cxnId="{6407D526-71B4-4D53-B575-3C7B9FC3B77D}">
      <dgm:prSet/>
      <dgm:spPr/>
      <dgm:t>
        <a:bodyPr/>
        <a:lstStyle/>
        <a:p>
          <a:endParaRPr lang="ru-RU"/>
        </a:p>
      </dgm:t>
    </dgm:pt>
    <dgm:pt modelId="{52C2F5BF-2F6B-4FCF-8A61-A8BBE6B7A7FB}" type="sibTrans" cxnId="{6407D526-71B4-4D53-B575-3C7B9FC3B77D}">
      <dgm:prSet/>
      <dgm:spPr/>
      <dgm:t>
        <a:bodyPr/>
        <a:lstStyle/>
        <a:p>
          <a:endParaRPr lang="ru-RU"/>
        </a:p>
      </dgm:t>
    </dgm:pt>
    <dgm:pt modelId="{D6C6BF51-C74C-42C8-AB27-4FDB4FBB7DE8}">
      <dgm:prSet phldrT="[Текст]"/>
      <dgm:spPr/>
      <dgm:t>
        <a:bodyPr/>
        <a:lstStyle/>
        <a:p>
          <a:r>
            <a:rPr lang="ru-RU" b="1" dirty="0" err="1" smtClean="0">
              <a:solidFill>
                <a:srgbClr val="002060"/>
              </a:solidFill>
            </a:rPr>
            <a:t>Саёҳат</a:t>
          </a:r>
          <a:endParaRPr lang="ru-RU" b="1" dirty="0"/>
        </a:p>
      </dgm:t>
    </dgm:pt>
    <dgm:pt modelId="{F5A808AE-4100-4F84-9F37-3F2F7FD383B5}" type="parTrans" cxnId="{F644F156-E6D2-470D-B6C7-DF9BBFCF8ACA}">
      <dgm:prSet/>
      <dgm:spPr/>
      <dgm:t>
        <a:bodyPr/>
        <a:lstStyle/>
        <a:p>
          <a:endParaRPr lang="ru-RU"/>
        </a:p>
      </dgm:t>
    </dgm:pt>
    <dgm:pt modelId="{FE446C90-2643-49DC-A73E-024101DE872C}" type="sibTrans" cxnId="{F644F156-E6D2-470D-B6C7-DF9BBFCF8ACA}">
      <dgm:prSet/>
      <dgm:spPr/>
      <dgm:t>
        <a:bodyPr/>
        <a:lstStyle/>
        <a:p>
          <a:endParaRPr lang="ru-RU"/>
        </a:p>
      </dgm:t>
    </dgm:pt>
    <dgm:pt modelId="{812C7AD5-2686-4A77-930A-EB5FDCA61927}" type="pres">
      <dgm:prSet presAssocID="{0EB5E2FD-043C-4258-AD1D-350E35F73F41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60B858B0-A485-4130-9536-2ED34754CD45}" type="pres">
      <dgm:prSet presAssocID="{537FE2B3-64C6-4F02-AA2C-F3C462402128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5B1F81-6E43-4E49-8EEF-2D6C45B04918}" type="pres">
      <dgm:prSet presAssocID="{537FE2B3-64C6-4F02-AA2C-F3C462402128}" presName="gear1srcNode" presStyleLbl="node1" presStyleIdx="0" presStyleCnt="3"/>
      <dgm:spPr/>
      <dgm:t>
        <a:bodyPr/>
        <a:lstStyle/>
        <a:p>
          <a:endParaRPr lang="ru-RU"/>
        </a:p>
      </dgm:t>
    </dgm:pt>
    <dgm:pt modelId="{898CE0AF-5CD4-4BFC-935A-07819166D4BF}" type="pres">
      <dgm:prSet presAssocID="{537FE2B3-64C6-4F02-AA2C-F3C462402128}" presName="gear1dstNode" presStyleLbl="node1" presStyleIdx="0" presStyleCnt="3"/>
      <dgm:spPr/>
      <dgm:t>
        <a:bodyPr/>
        <a:lstStyle/>
        <a:p>
          <a:endParaRPr lang="ru-RU"/>
        </a:p>
      </dgm:t>
    </dgm:pt>
    <dgm:pt modelId="{A3CBE4D3-6644-4A33-9195-880D47F370A2}" type="pres">
      <dgm:prSet presAssocID="{5787611B-D8DD-4FCC-9A0A-F4BEAEC7863A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751055-D94F-4C26-9A61-D123119D2665}" type="pres">
      <dgm:prSet presAssocID="{5787611B-D8DD-4FCC-9A0A-F4BEAEC7863A}" presName="gear2srcNode" presStyleLbl="node1" presStyleIdx="1" presStyleCnt="3"/>
      <dgm:spPr/>
      <dgm:t>
        <a:bodyPr/>
        <a:lstStyle/>
        <a:p>
          <a:endParaRPr lang="ru-RU"/>
        </a:p>
      </dgm:t>
    </dgm:pt>
    <dgm:pt modelId="{C6E6E10E-0FAF-4D0D-ADD9-C2D72D80058B}" type="pres">
      <dgm:prSet presAssocID="{5787611B-D8DD-4FCC-9A0A-F4BEAEC7863A}" presName="gear2dstNode" presStyleLbl="node1" presStyleIdx="1" presStyleCnt="3"/>
      <dgm:spPr/>
      <dgm:t>
        <a:bodyPr/>
        <a:lstStyle/>
        <a:p>
          <a:endParaRPr lang="ru-RU"/>
        </a:p>
      </dgm:t>
    </dgm:pt>
    <dgm:pt modelId="{FDD8C373-19E5-4820-AB58-EB589FC4F06E}" type="pres">
      <dgm:prSet presAssocID="{D6C6BF51-C74C-42C8-AB27-4FDB4FBB7DE8}" presName="gear3" presStyleLbl="node1" presStyleIdx="2" presStyleCnt="3"/>
      <dgm:spPr/>
      <dgm:t>
        <a:bodyPr/>
        <a:lstStyle/>
        <a:p>
          <a:endParaRPr lang="ru-RU"/>
        </a:p>
      </dgm:t>
    </dgm:pt>
    <dgm:pt modelId="{0FE95EB6-A339-4746-9062-5BE2BEA62C94}" type="pres">
      <dgm:prSet presAssocID="{D6C6BF51-C74C-42C8-AB27-4FDB4FBB7DE8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1A1C51-3981-4183-BC67-ECA054B03F67}" type="pres">
      <dgm:prSet presAssocID="{D6C6BF51-C74C-42C8-AB27-4FDB4FBB7DE8}" presName="gear3srcNode" presStyleLbl="node1" presStyleIdx="2" presStyleCnt="3"/>
      <dgm:spPr/>
      <dgm:t>
        <a:bodyPr/>
        <a:lstStyle/>
        <a:p>
          <a:endParaRPr lang="ru-RU"/>
        </a:p>
      </dgm:t>
    </dgm:pt>
    <dgm:pt modelId="{8870EED3-699D-4C1B-9F4E-CBEDA7EF1C40}" type="pres">
      <dgm:prSet presAssocID="{D6C6BF51-C74C-42C8-AB27-4FDB4FBB7DE8}" presName="gear3dstNode" presStyleLbl="node1" presStyleIdx="2" presStyleCnt="3"/>
      <dgm:spPr/>
      <dgm:t>
        <a:bodyPr/>
        <a:lstStyle/>
        <a:p>
          <a:endParaRPr lang="ru-RU"/>
        </a:p>
      </dgm:t>
    </dgm:pt>
    <dgm:pt modelId="{494BC784-5837-453A-A714-6DA3A52EF874}" type="pres">
      <dgm:prSet presAssocID="{5FBCCE5F-27F1-4588-8354-BC75A358AE42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67535049-C798-4A46-873E-92D4C13DD487}" type="pres">
      <dgm:prSet presAssocID="{52C2F5BF-2F6B-4FCF-8A61-A8BBE6B7A7FB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482E6580-9288-4FCE-ACFE-ABAE6C7A9DFA}" type="pres">
      <dgm:prSet presAssocID="{FE446C90-2643-49DC-A73E-024101DE872C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46662858-5C7D-4C20-8A5B-AB2BFD1EF880}" type="presOf" srcId="{D6C6BF51-C74C-42C8-AB27-4FDB4FBB7DE8}" destId="{2F1A1C51-3981-4183-BC67-ECA054B03F67}" srcOrd="2" destOrd="0" presId="urn:microsoft.com/office/officeart/2005/8/layout/gear1"/>
    <dgm:cxn modelId="{DA454DF2-27D8-4DC0-9882-B48F4EF2681C}" srcId="{0EB5E2FD-043C-4258-AD1D-350E35F73F41}" destId="{537FE2B3-64C6-4F02-AA2C-F3C462402128}" srcOrd="0" destOrd="0" parTransId="{07B686D1-F5C1-4B01-B431-843DD24BC907}" sibTransId="{5FBCCE5F-27F1-4588-8354-BC75A358AE42}"/>
    <dgm:cxn modelId="{A74BB54F-F711-432A-931A-600EC82D96E8}" type="presOf" srcId="{5FBCCE5F-27F1-4588-8354-BC75A358AE42}" destId="{494BC784-5837-453A-A714-6DA3A52EF874}" srcOrd="0" destOrd="0" presId="urn:microsoft.com/office/officeart/2005/8/layout/gear1"/>
    <dgm:cxn modelId="{1EA1366D-6556-4634-BA6C-81823F72EC10}" type="presOf" srcId="{537FE2B3-64C6-4F02-AA2C-F3C462402128}" destId="{AC5B1F81-6E43-4E49-8EEF-2D6C45B04918}" srcOrd="1" destOrd="0" presId="urn:microsoft.com/office/officeart/2005/8/layout/gear1"/>
    <dgm:cxn modelId="{CF58366E-546D-406A-917E-E44C281E3AC1}" type="presOf" srcId="{537FE2B3-64C6-4F02-AA2C-F3C462402128}" destId="{898CE0AF-5CD4-4BFC-935A-07819166D4BF}" srcOrd="2" destOrd="0" presId="urn:microsoft.com/office/officeart/2005/8/layout/gear1"/>
    <dgm:cxn modelId="{E42147BF-C967-4340-9047-ABCE56DCAE6E}" type="presOf" srcId="{D6C6BF51-C74C-42C8-AB27-4FDB4FBB7DE8}" destId="{FDD8C373-19E5-4820-AB58-EB589FC4F06E}" srcOrd="0" destOrd="0" presId="urn:microsoft.com/office/officeart/2005/8/layout/gear1"/>
    <dgm:cxn modelId="{BAEF7AD8-E08D-4C80-9EA8-0FA8E9F1E855}" type="presOf" srcId="{5787611B-D8DD-4FCC-9A0A-F4BEAEC7863A}" destId="{A3CBE4D3-6644-4A33-9195-880D47F370A2}" srcOrd="0" destOrd="0" presId="urn:microsoft.com/office/officeart/2005/8/layout/gear1"/>
    <dgm:cxn modelId="{5F5578CB-1E7E-4DAF-BACC-E21717373593}" type="presOf" srcId="{D6C6BF51-C74C-42C8-AB27-4FDB4FBB7DE8}" destId="{8870EED3-699D-4C1B-9F4E-CBEDA7EF1C40}" srcOrd="3" destOrd="0" presId="urn:microsoft.com/office/officeart/2005/8/layout/gear1"/>
    <dgm:cxn modelId="{B0ABF864-E3FA-48BA-95F6-A98105547F40}" type="presOf" srcId="{D6C6BF51-C74C-42C8-AB27-4FDB4FBB7DE8}" destId="{0FE95EB6-A339-4746-9062-5BE2BEA62C94}" srcOrd="1" destOrd="0" presId="urn:microsoft.com/office/officeart/2005/8/layout/gear1"/>
    <dgm:cxn modelId="{F644F156-E6D2-470D-B6C7-DF9BBFCF8ACA}" srcId="{0EB5E2FD-043C-4258-AD1D-350E35F73F41}" destId="{D6C6BF51-C74C-42C8-AB27-4FDB4FBB7DE8}" srcOrd="2" destOrd="0" parTransId="{F5A808AE-4100-4F84-9F37-3F2F7FD383B5}" sibTransId="{FE446C90-2643-49DC-A73E-024101DE872C}"/>
    <dgm:cxn modelId="{42BC5570-41A1-4A5E-8FA8-0AE2C0594D46}" type="presOf" srcId="{0EB5E2FD-043C-4258-AD1D-350E35F73F41}" destId="{812C7AD5-2686-4A77-930A-EB5FDCA61927}" srcOrd="0" destOrd="0" presId="urn:microsoft.com/office/officeart/2005/8/layout/gear1"/>
    <dgm:cxn modelId="{F46DBCF0-EAC0-4FEE-AC89-E28F84936761}" type="presOf" srcId="{52C2F5BF-2F6B-4FCF-8A61-A8BBE6B7A7FB}" destId="{67535049-C798-4A46-873E-92D4C13DD487}" srcOrd="0" destOrd="0" presId="urn:microsoft.com/office/officeart/2005/8/layout/gear1"/>
    <dgm:cxn modelId="{5D0C9E20-B9EB-4E8A-8559-AF903140185A}" type="presOf" srcId="{FE446C90-2643-49DC-A73E-024101DE872C}" destId="{482E6580-9288-4FCE-ACFE-ABAE6C7A9DFA}" srcOrd="0" destOrd="0" presId="urn:microsoft.com/office/officeart/2005/8/layout/gear1"/>
    <dgm:cxn modelId="{D66C4744-ED50-41DA-B45E-5C28E2553ECA}" type="presOf" srcId="{5787611B-D8DD-4FCC-9A0A-F4BEAEC7863A}" destId="{CD751055-D94F-4C26-9A61-D123119D2665}" srcOrd="1" destOrd="0" presId="urn:microsoft.com/office/officeart/2005/8/layout/gear1"/>
    <dgm:cxn modelId="{ED0F9FCF-2725-4809-A968-2721F2BA30B8}" type="presOf" srcId="{5787611B-D8DD-4FCC-9A0A-F4BEAEC7863A}" destId="{C6E6E10E-0FAF-4D0D-ADD9-C2D72D80058B}" srcOrd="2" destOrd="0" presId="urn:microsoft.com/office/officeart/2005/8/layout/gear1"/>
    <dgm:cxn modelId="{C1343C58-B69F-4494-89FB-A07AD9F8F591}" type="presOf" srcId="{537FE2B3-64C6-4F02-AA2C-F3C462402128}" destId="{60B858B0-A485-4130-9536-2ED34754CD45}" srcOrd="0" destOrd="0" presId="urn:microsoft.com/office/officeart/2005/8/layout/gear1"/>
    <dgm:cxn modelId="{6407D526-71B4-4D53-B575-3C7B9FC3B77D}" srcId="{0EB5E2FD-043C-4258-AD1D-350E35F73F41}" destId="{5787611B-D8DD-4FCC-9A0A-F4BEAEC7863A}" srcOrd="1" destOrd="0" parTransId="{96A8D0C1-51DF-4A7B-87D6-5845CA1F283A}" sibTransId="{52C2F5BF-2F6B-4FCF-8A61-A8BBE6B7A7FB}"/>
    <dgm:cxn modelId="{424F2485-4B01-4DCA-A0F5-57321CFDA117}" type="presParOf" srcId="{812C7AD5-2686-4A77-930A-EB5FDCA61927}" destId="{60B858B0-A485-4130-9536-2ED34754CD45}" srcOrd="0" destOrd="0" presId="urn:microsoft.com/office/officeart/2005/8/layout/gear1"/>
    <dgm:cxn modelId="{77384679-B262-46E8-93B2-F60512B66D62}" type="presParOf" srcId="{812C7AD5-2686-4A77-930A-EB5FDCA61927}" destId="{AC5B1F81-6E43-4E49-8EEF-2D6C45B04918}" srcOrd="1" destOrd="0" presId="urn:microsoft.com/office/officeart/2005/8/layout/gear1"/>
    <dgm:cxn modelId="{30F81165-6C10-4C60-AF35-4C64EA48E59B}" type="presParOf" srcId="{812C7AD5-2686-4A77-930A-EB5FDCA61927}" destId="{898CE0AF-5CD4-4BFC-935A-07819166D4BF}" srcOrd="2" destOrd="0" presId="urn:microsoft.com/office/officeart/2005/8/layout/gear1"/>
    <dgm:cxn modelId="{0A0350EE-D658-4518-BAA5-82ABF5279B13}" type="presParOf" srcId="{812C7AD5-2686-4A77-930A-EB5FDCA61927}" destId="{A3CBE4D3-6644-4A33-9195-880D47F370A2}" srcOrd="3" destOrd="0" presId="urn:microsoft.com/office/officeart/2005/8/layout/gear1"/>
    <dgm:cxn modelId="{E5F03728-E355-406E-A991-9927B37BDEBD}" type="presParOf" srcId="{812C7AD5-2686-4A77-930A-EB5FDCA61927}" destId="{CD751055-D94F-4C26-9A61-D123119D2665}" srcOrd="4" destOrd="0" presId="urn:microsoft.com/office/officeart/2005/8/layout/gear1"/>
    <dgm:cxn modelId="{9EB16A8D-92AB-48A5-A89C-E4373F353DC7}" type="presParOf" srcId="{812C7AD5-2686-4A77-930A-EB5FDCA61927}" destId="{C6E6E10E-0FAF-4D0D-ADD9-C2D72D80058B}" srcOrd="5" destOrd="0" presId="urn:microsoft.com/office/officeart/2005/8/layout/gear1"/>
    <dgm:cxn modelId="{B29E5981-EBBE-4777-99B3-C24BE4AA7A2B}" type="presParOf" srcId="{812C7AD5-2686-4A77-930A-EB5FDCA61927}" destId="{FDD8C373-19E5-4820-AB58-EB589FC4F06E}" srcOrd="6" destOrd="0" presId="urn:microsoft.com/office/officeart/2005/8/layout/gear1"/>
    <dgm:cxn modelId="{13560209-A82A-4E02-8AF3-CD260718D8A2}" type="presParOf" srcId="{812C7AD5-2686-4A77-930A-EB5FDCA61927}" destId="{0FE95EB6-A339-4746-9062-5BE2BEA62C94}" srcOrd="7" destOrd="0" presId="urn:microsoft.com/office/officeart/2005/8/layout/gear1"/>
    <dgm:cxn modelId="{A08576BF-1E61-4417-9680-862266FB7B2D}" type="presParOf" srcId="{812C7AD5-2686-4A77-930A-EB5FDCA61927}" destId="{2F1A1C51-3981-4183-BC67-ECA054B03F67}" srcOrd="8" destOrd="0" presId="urn:microsoft.com/office/officeart/2005/8/layout/gear1"/>
    <dgm:cxn modelId="{3C7D8DF1-2B66-4BB7-A151-7CFCAB77EE02}" type="presParOf" srcId="{812C7AD5-2686-4A77-930A-EB5FDCA61927}" destId="{8870EED3-699D-4C1B-9F4E-CBEDA7EF1C40}" srcOrd="9" destOrd="0" presId="urn:microsoft.com/office/officeart/2005/8/layout/gear1"/>
    <dgm:cxn modelId="{5EC253AA-12B8-43B8-B444-144280135E02}" type="presParOf" srcId="{812C7AD5-2686-4A77-930A-EB5FDCA61927}" destId="{494BC784-5837-453A-A714-6DA3A52EF874}" srcOrd="10" destOrd="0" presId="urn:microsoft.com/office/officeart/2005/8/layout/gear1"/>
    <dgm:cxn modelId="{4D9AFDBB-92FD-4BD4-8E06-936E1CEA4E07}" type="presParOf" srcId="{812C7AD5-2686-4A77-930A-EB5FDCA61927}" destId="{67535049-C798-4A46-873E-92D4C13DD487}" srcOrd="11" destOrd="0" presId="urn:microsoft.com/office/officeart/2005/8/layout/gear1"/>
    <dgm:cxn modelId="{E68E8DED-1FAB-40B0-95AE-BFE31C50A1CC}" type="presParOf" srcId="{812C7AD5-2686-4A77-930A-EB5FDCA61927}" destId="{482E6580-9288-4FCE-ACFE-ABAE6C7A9DFA}" srcOrd="12" destOrd="0" presId="urn:microsoft.com/office/officeart/2005/8/layout/gear1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EB5E2FD-043C-4258-AD1D-350E35F73F41}" type="doc">
      <dgm:prSet loTypeId="urn:microsoft.com/office/officeart/2005/8/layout/gear1" loCatId="cycle" qsTypeId="urn:microsoft.com/office/officeart/2005/8/quickstyle/3d2" qsCatId="3D" csTypeId="urn:microsoft.com/office/officeart/2005/8/colors/colorful2" csCatId="colorful" phldr="0"/>
      <dgm:spPr/>
    </dgm:pt>
    <dgm:pt modelId="{537FE2B3-64C6-4F02-AA2C-F3C462402128}">
      <dgm:prSet phldrT="[Текст]" phldr="1"/>
      <dgm:spPr/>
      <dgm:t>
        <a:bodyPr/>
        <a:lstStyle/>
        <a:p>
          <a:endParaRPr lang="ru-RU" dirty="0"/>
        </a:p>
      </dgm:t>
    </dgm:pt>
    <dgm:pt modelId="{07B686D1-F5C1-4B01-B431-843DD24BC907}" type="parTrans" cxnId="{DA454DF2-27D8-4DC0-9882-B48F4EF2681C}">
      <dgm:prSet/>
      <dgm:spPr/>
      <dgm:t>
        <a:bodyPr/>
        <a:lstStyle/>
        <a:p>
          <a:endParaRPr lang="ru-RU"/>
        </a:p>
      </dgm:t>
    </dgm:pt>
    <dgm:pt modelId="{5FBCCE5F-27F1-4588-8354-BC75A358AE42}" type="sibTrans" cxnId="{DA454DF2-27D8-4DC0-9882-B48F4EF2681C}">
      <dgm:prSet/>
      <dgm:spPr/>
      <dgm:t>
        <a:bodyPr/>
        <a:lstStyle/>
        <a:p>
          <a:endParaRPr lang="ru-RU"/>
        </a:p>
      </dgm:t>
    </dgm:pt>
    <dgm:pt modelId="{5787611B-D8DD-4FCC-9A0A-F4BEAEC7863A}">
      <dgm:prSet phldrT="[Текст]" phldr="1"/>
      <dgm:spPr/>
      <dgm:t>
        <a:bodyPr/>
        <a:lstStyle/>
        <a:p>
          <a:endParaRPr lang="ru-RU" dirty="0"/>
        </a:p>
      </dgm:t>
    </dgm:pt>
    <dgm:pt modelId="{96A8D0C1-51DF-4A7B-87D6-5845CA1F283A}" type="parTrans" cxnId="{6407D526-71B4-4D53-B575-3C7B9FC3B77D}">
      <dgm:prSet/>
      <dgm:spPr/>
      <dgm:t>
        <a:bodyPr/>
        <a:lstStyle/>
        <a:p>
          <a:endParaRPr lang="ru-RU"/>
        </a:p>
      </dgm:t>
    </dgm:pt>
    <dgm:pt modelId="{52C2F5BF-2F6B-4FCF-8A61-A8BBE6B7A7FB}" type="sibTrans" cxnId="{6407D526-71B4-4D53-B575-3C7B9FC3B77D}">
      <dgm:prSet/>
      <dgm:spPr/>
      <dgm:t>
        <a:bodyPr/>
        <a:lstStyle/>
        <a:p>
          <a:endParaRPr lang="ru-RU"/>
        </a:p>
      </dgm:t>
    </dgm:pt>
    <dgm:pt modelId="{D6C6BF51-C74C-42C8-AB27-4FDB4FBB7DE8}">
      <dgm:prSet phldrT="[Текст]" phldr="1"/>
      <dgm:spPr/>
      <dgm:t>
        <a:bodyPr/>
        <a:lstStyle/>
        <a:p>
          <a:endParaRPr lang="ru-RU" dirty="0"/>
        </a:p>
      </dgm:t>
    </dgm:pt>
    <dgm:pt modelId="{F5A808AE-4100-4F84-9F37-3F2F7FD383B5}" type="parTrans" cxnId="{F644F156-E6D2-470D-B6C7-DF9BBFCF8ACA}">
      <dgm:prSet/>
      <dgm:spPr/>
      <dgm:t>
        <a:bodyPr/>
        <a:lstStyle/>
        <a:p>
          <a:endParaRPr lang="ru-RU"/>
        </a:p>
      </dgm:t>
    </dgm:pt>
    <dgm:pt modelId="{FE446C90-2643-49DC-A73E-024101DE872C}" type="sibTrans" cxnId="{F644F156-E6D2-470D-B6C7-DF9BBFCF8ACA}">
      <dgm:prSet/>
      <dgm:spPr/>
      <dgm:t>
        <a:bodyPr/>
        <a:lstStyle/>
        <a:p>
          <a:endParaRPr lang="ru-RU"/>
        </a:p>
      </dgm:t>
    </dgm:pt>
    <dgm:pt modelId="{812C7AD5-2686-4A77-930A-EB5FDCA61927}" type="pres">
      <dgm:prSet presAssocID="{0EB5E2FD-043C-4258-AD1D-350E35F73F41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60B858B0-A485-4130-9536-2ED34754CD45}" type="pres">
      <dgm:prSet presAssocID="{537FE2B3-64C6-4F02-AA2C-F3C462402128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5B1F81-6E43-4E49-8EEF-2D6C45B04918}" type="pres">
      <dgm:prSet presAssocID="{537FE2B3-64C6-4F02-AA2C-F3C462402128}" presName="gear1srcNode" presStyleLbl="node1" presStyleIdx="0" presStyleCnt="3"/>
      <dgm:spPr/>
      <dgm:t>
        <a:bodyPr/>
        <a:lstStyle/>
        <a:p>
          <a:endParaRPr lang="ru-RU"/>
        </a:p>
      </dgm:t>
    </dgm:pt>
    <dgm:pt modelId="{898CE0AF-5CD4-4BFC-935A-07819166D4BF}" type="pres">
      <dgm:prSet presAssocID="{537FE2B3-64C6-4F02-AA2C-F3C462402128}" presName="gear1dstNode" presStyleLbl="node1" presStyleIdx="0" presStyleCnt="3"/>
      <dgm:spPr/>
      <dgm:t>
        <a:bodyPr/>
        <a:lstStyle/>
        <a:p>
          <a:endParaRPr lang="ru-RU"/>
        </a:p>
      </dgm:t>
    </dgm:pt>
    <dgm:pt modelId="{A3CBE4D3-6644-4A33-9195-880D47F370A2}" type="pres">
      <dgm:prSet presAssocID="{5787611B-D8DD-4FCC-9A0A-F4BEAEC7863A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751055-D94F-4C26-9A61-D123119D2665}" type="pres">
      <dgm:prSet presAssocID="{5787611B-D8DD-4FCC-9A0A-F4BEAEC7863A}" presName="gear2srcNode" presStyleLbl="node1" presStyleIdx="1" presStyleCnt="3"/>
      <dgm:spPr/>
      <dgm:t>
        <a:bodyPr/>
        <a:lstStyle/>
        <a:p>
          <a:endParaRPr lang="ru-RU"/>
        </a:p>
      </dgm:t>
    </dgm:pt>
    <dgm:pt modelId="{C6E6E10E-0FAF-4D0D-ADD9-C2D72D80058B}" type="pres">
      <dgm:prSet presAssocID="{5787611B-D8DD-4FCC-9A0A-F4BEAEC7863A}" presName="gear2dstNode" presStyleLbl="node1" presStyleIdx="1" presStyleCnt="3"/>
      <dgm:spPr/>
      <dgm:t>
        <a:bodyPr/>
        <a:lstStyle/>
        <a:p>
          <a:endParaRPr lang="ru-RU"/>
        </a:p>
      </dgm:t>
    </dgm:pt>
    <dgm:pt modelId="{FDD8C373-19E5-4820-AB58-EB589FC4F06E}" type="pres">
      <dgm:prSet presAssocID="{D6C6BF51-C74C-42C8-AB27-4FDB4FBB7DE8}" presName="gear3" presStyleLbl="node1" presStyleIdx="2" presStyleCnt="3"/>
      <dgm:spPr/>
      <dgm:t>
        <a:bodyPr/>
        <a:lstStyle/>
        <a:p>
          <a:endParaRPr lang="ru-RU"/>
        </a:p>
      </dgm:t>
    </dgm:pt>
    <dgm:pt modelId="{0FE95EB6-A339-4746-9062-5BE2BEA62C94}" type="pres">
      <dgm:prSet presAssocID="{D6C6BF51-C74C-42C8-AB27-4FDB4FBB7DE8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1A1C51-3981-4183-BC67-ECA054B03F67}" type="pres">
      <dgm:prSet presAssocID="{D6C6BF51-C74C-42C8-AB27-4FDB4FBB7DE8}" presName="gear3srcNode" presStyleLbl="node1" presStyleIdx="2" presStyleCnt="3"/>
      <dgm:spPr/>
      <dgm:t>
        <a:bodyPr/>
        <a:lstStyle/>
        <a:p>
          <a:endParaRPr lang="ru-RU"/>
        </a:p>
      </dgm:t>
    </dgm:pt>
    <dgm:pt modelId="{8870EED3-699D-4C1B-9F4E-CBEDA7EF1C40}" type="pres">
      <dgm:prSet presAssocID="{D6C6BF51-C74C-42C8-AB27-4FDB4FBB7DE8}" presName="gear3dstNode" presStyleLbl="node1" presStyleIdx="2" presStyleCnt="3"/>
      <dgm:spPr/>
      <dgm:t>
        <a:bodyPr/>
        <a:lstStyle/>
        <a:p>
          <a:endParaRPr lang="ru-RU"/>
        </a:p>
      </dgm:t>
    </dgm:pt>
    <dgm:pt modelId="{494BC784-5837-453A-A714-6DA3A52EF874}" type="pres">
      <dgm:prSet presAssocID="{5FBCCE5F-27F1-4588-8354-BC75A358AE42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67535049-C798-4A46-873E-92D4C13DD487}" type="pres">
      <dgm:prSet presAssocID="{52C2F5BF-2F6B-4FCF-8A61-A8BBE6B7A7FB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482E6580-9288-4FCE-ACFE-ABAE6C7A9DFA}" type="pres">
      <dgm:prSet presAssocID="{FE446C90-2643-49DC-A73E-024101DE872C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DA454DF2-27D8-4DC0-9882-B48F4EF2681C}" srcId="{0EB5E2FD-043C-4258-AD1D-350E35F73F41}" destId="{537FE2B3-64C6-4F02-AA2C-F3C462402128}" srcOrd="0" destOrd="0" parTransId="{07B686D1-F5C1-4B01-B431-843DD24BC907}" sibTransId="{5FBCCE5F-27F1-4588-8354-BC75A358AE42}"/>
    <dgm:cxn modelId="{5E1ADA75-4ED7-409B-9872-8F8A19FE3666}" type="presOf" srcId="{537FE2B3-64C6-4F02-AA2C-F3C462402128}" destId="{898CE0AF-5CD4-4BFC-935A-07819166D4BF}" srcOrd="2" destOrd="0" presId="urn:microsoft.com/office/officeart/2005/8/layout/gear1"/>
    <dgm:cxn modelId="{BB933B09-B4D6-4E5A-9ED3-9CBEBD784D7E}" type="presOf" srcId="{5787611B-D8DD-4FCC-9A0A-F4BEAEC7863A}" destId="{C6E6E10E-0FAF-4D0D-ADD9-C2D72D80058B}" srcOrd="2" destOrd="0" presId="urn:microsoft.com/office/officeart/2005/8/layout/gear1"/>
    <dgm:cxn modelId="{B8D92FE9-6FCD-4807-90D6-927D2B98C015}" type="presOf" srcId="{D6C6BF51-C74C-42C8-AB27-4FDB4FBB7DE8}" destId="{8870EED3-699D-4C1B-9F4E-CBEDA7EF1C40}" srcOrd="3" destOrd="0" presId="urn:microsoft.com/office/officeart/2005/8/layout/gear1"/>
    <dgm:cxn modelId="{C1DA23E9-4087-4532-8BFE-20C04645FB4A}" type="presOf" srcId="{D6C6BF51-C74C-42C8-AB27-4FDB4FBB7DE8}" destId="{0FE95EB6-A339-4746-9062-5BE2BEA62C94}" srcOrd="1" destOrd="0" presId="urn:microsoft.com/office/officeart/2005/8/layout/gear1"/>
    <dgm:cxn modelId="{CFEB8AE9-EF84-40E2-A5A9-57E29D512AC1}" type="presOf" srcId="{537FE2B3-64C6-4F02-AA2C-F3C462402128}" destId="{AC5B1F81-6E43-4E49-8EEF-2D6C45B04918}" srcOrd="1" destOrd="0" presId="urn:microsoft.com/office/officeart/2005/8/layout/gear1"/>
    <dgm:cxn modelId="{6CC58604-F94B-4662-B291-58C9A3FA431D}" type="presOf" srcId="{D6C6BF51-C74C-42C8-AB27-4FDB4FBB7DE8}" destId="{2F1A1C51-3981-4183-BC67-ECA054B03F67}" srcOrd="2" destOrd="0" presId="urn:microsoft.com/office/officeart/2005/8/layout/gear1"/>
    <dgm:cxn modelId="{335C725F-F8F6-4328-BA76-392BC398DE86}" type="presOf" srcId="{5787611B-D8DD-4FCC-9A0A-F4BEAEC7863A}" destId="{A3CBE4D3-6644-4A33-9195-880D47F370A2}" srcOrd="0" destOrd="0" presId="urn:microsoft.com/office/officeart/2005/8/layout/gear1"/>
    <dgm:cxn modelId="{17FE0925-30AF-4215-ACC7-3C249A9AF2B2}" type="presOf" srcId="{5FBCCE5F-27F1-4588-8354-BC75A358AE42}" destId="{494BC784-5837-453A-A714-6DA3A52EF874}" srcOrd="0" destOrd="0" presId="urn:microsoft.com/office/officeart/2005/8/layout/gear1"/>
    <dgm:cxn modelId="{55969BC7-0694-4CBF-B434-B597CEE2A893}" type="presOf" srcId="{FE446C90-2643-49DC-A73E-024101DE872C}" destId="{482E6580-9288-4FCE-ACFE-ABAE6C7A9DFA}" srcOrd="0" destOrd="0" presId="urn:microsoft.com/office/officeart/2005/8/layout/gear1"/>
    <dgm:cxn modelId="{D2A362D8-CA85-4F52-91F3-CD5E90BAC326}" type="presOf" srcId="{537FE2B3-64C6-4F02-AA2C-F3C462402128}" destId="{60B858B0-A485-4130-9536-2ED34754CD45}" srcOrd="0" destOrd="0" presId="urn:microsoft.com/office/officeart/2005/8/layout/gear1"/>
    <dgm:cxn modelId="{2DE7B4C6-D27C-480C-A4D1-406CE1E94724}" type="presOf" srcId="{5787611B-D8DD-4FCC-9A0A-F4BEAEC7863A}" destId="{CD751055-D94F-4C26-9A61-D123119D2665}" srcOrd="1" destOrd="0" presId="urn:microsoft.com/office/officeart/2005/8/layout/gear1"/>
    <dgm:cxn modelId="{F644F156-E6D2-470D-B6C7-DF9BBFCF8ACA}" srcId="{0EB5E2FD-043C-4258-AD1D-350E35F73F41}" destId="{D6C6BF51-C74C-42C8-AB27-4FDB4FBB7DE8}" srcOrd="2" destOrd="0" parTransId="{F5A808AE-4100-4F84-9F37-3F2F7FD383B5}" sibTransId="{FE446C90-2643-49DC-A73E-024101DE872C}"/>
    <dgm:cxn modelId="{A1294EA3-7E07-4BA2-816A-A0E89AE07607}" type="presOf" srcId="{D6C6BF51-C74C-42C8-AB27-4FDB4FBB7DE8}" destId="{FDD8C373-19E5-4820-AB58-EB589FC4F06E}" srcOrd="0" destOrd="0" presId="urn:microsoft.com/office/officeart/2005/8/layout/gear1"/>
    <dgm:cxn modelId="{B1C4D149-6086-4484-9FC4-F69C183D3891}" type="presOf" srcId="{52C2F5BF-2F6B-4FCF-8A61-A8BBE6B7A7FB}" destId="{67535049-C798-4A46-873E-92D4C13DD487}" srcOrd="0" destOrd="0" presId="urn:microsoft.com/office/officeart/2005/8/layout/gear1"/>
    <dgm:cxn modelId="{161B8E4D-9C88-40F2-802D-493340610417}" type="presOf" srcId="{0EB5E2FD-043C-4258-AD1D-350E35F73F41}" destId="{812C7AD5-2686-4A77-930A-EB5FDCA61927}" srcOrd="0" destOrd="0" presId="urn:microsoft.com/office/officeart/2005/8/layout/gear1"/>
    <dgm:cxn modelId="{6407D526-71B4-4D53-B575-3C7B9FC3B77D}" srcId="{0EB5E2FD-043C-4258-AD1D-350E35F73F41}" destId="{5787611B-D8DD-4FCC-9A0A-F4BEAEC7863A}" srcOrd="1" destOrd="0" parTransId="{96A8D0C1-51DF-4A7B-87D6-5845CA1F283A}" sibTransId="{52C2F5BF-2F6B-4FCF-8A61-A8BBE6B7A7FB}"/>
    <dgm:cxn modelId="{D91BE421-6D69-4F0A-A570-66F29AFEDAA0}" type="presParOf" srcId="{812C7AD5-2686-4A77-930A-EB5FDCA61927}" destId="{60B858B0-A485-4130-9536-2ED34754CD45}" srcOrd="0" destOrd="0" presId="urn:microsoft.com/office/officeart/2005/8/layout/gear1"/>
    <dgm:cxn modelId="{18C2FBD1-EACB-4A26-A375-488811D8BE2B}" type="presParOf" srcId="{812C7AD5-2686-4A77-930A-EB5FDCA61927}" destId="{AC5B1F81-6E43-4E49-8EEF-2D6C45B04918}" srcOrd="1" destOrd="0" presId="urn:microsoft.com/office/officeart/2005/8/layout/gear1"/>
    <dgm:cxn modelId="{BB647A99-7948-49D2-8A32-F60C17E3511F}" type="presParOf" srcId="{812C7AD5-2686-4A77-930A-EB5FDCA61927}" destId="{898CE0AF-5CD4-4BFC-935A-07819166D4BF}" srcOrd="2" destOrd="0" presId="urn:microsoft.com/office/officeart/2005/8/layout/gear1"/>
    <dgm:cxn modelId="{3107ED80-28A3-478D-B63D-84D8A8AEF49B}" type="presParOf" srcId="{812C7AD5-2686-4A77-930A-EB5FDCA61927}" destId="{A3CBE4D3-6644-4A33-9195-880D47F370A2}" srcOrd="3" destOrd="0" presId="urn:microsoft.com/office/officeart/2005/8/layout/gear1"/>
    <dgm:cxn modelId="{215341BB-D2B9-4E5C-B6BC-1DDE49497078}" type="presParOf" srcId="{812C7AD5-2686-4A77-930A-EB5FDCA61927}" destId="{CD751055-D94F-4C26-9A61-D123119D2665}" srcOrd="4" destOrd="0" presId="urn:microsoft.com/office/officeart/2005/8/layout/gear1"/>
    <dgm:cxn modelId="{EA57E97C-2B0D-4540-A2FD-2156BB353F25}" type="presParOf" srcId="{812C7AD5-2686-4A77-930A-EB5FDCA61927}" destId="{C6E6E10E-0FAF-4D0D-ADD9-C2D72D80058B}" srcOrd="5" destOrd="0" presId="urn:microsoft.com/office/officeart/2005/8/layout/gear1"/>
    <dgm:cxn modelId="{DE10F2B4-11A7-4620-8343-DB08E8CD249E}" type="presParOf" srcId="{812C7AD5-2686-4A77-930A-EB5FDCA61927}" destId="{FDD8C373-19E5-4820-AB58-EB589FC4F06E}" srcOrd="6" destOrd="0" presId="urn:microsoft.com/office/officeart/2005/8/layout/gear1"/>
    <dgm:cxn modelId="{B8814D82-24EA-4F03-BCB4-7F55C77A9B05}" type="presParOf" srcId="{812C7AD5-2686-4A77-930A-EB5FDCA61927}" destId="{0FE95EB6-A339-4746-9062-5BE2BEA62C94}" srcOrd="7" destOrd="0" presId="urn:microsoft.com/office/officeart/2005/8/layout/gear1"/>
    <dgm:cxn modelId="{0691FDF3-15D8-4360-B246-55162300D250}" type="presParOf" srcId="{812C7AD5-2686-4A77-930A-EB5FDCA61927}" destId="{2F1A1C51-3981-4183-BC67-ECA054B03F67}" srcOrd="8" destOrd="0" presId="urn:microsoft.com/office/officeart/2005/8/layout/gear1"/>
    <dgm:cxn modelId="{661D583A-4110-4649-9E1C-5260F90A2CEC}" type="presParOf" srcId="{812C7AD5-2686-4A77-930A-EB5FDCA61927}" destId="{8870EED3-699D-4C1B-9F4E-CBEDA7EF1C40}" srcOrd="9" destOrd="0" presId="urn:microsoft.com/office/officeart/2005/8/layout/gear1"/>
    <dgm:cxn modelId="{3C50D17F-ACF5-484C-BE28-CD8A1D7A445F}" type="presParOf" srcId="{812C7AD5-2686-4A77-930A-EB5FDCA61927}" destId="{494BC784-5837-453A-A714-6DA3A52EF874}" srcOrd="10" destOrd="0" presId="urn:microsoft.com/office/officeart/2005/8/layout/gear1"/>
    <dgm:cxn modelId="{5F4361D5-DC99-412A-B2EC-5B9E43F75FBD}" type="presParOf" srcId="{812C7AD5-2686-4A77-930A-EB5FDCA61927}" destId="{67535049-C798-4A46-873E-92D4C13DD487}" srcOrd="11" destOrd="0" presId="urn:microsoft.com/office/officeart/2005/8/layout/gear1"/>
    <dgm:cxn modelId="{899303F8-84FD-4DF5-98B1-1F36CA8FCC72}" type="presParOf" srcId="{812C7AD5-2686-4A77-930A-EB5FDCA61927}" destId="{482E6580-9288-4FCE-ACFE-ABAE6C7A9DFA}" srcOrd="12" destOrd="0" presId="urn:microsoft.com/office/officeart/2005/8/layout/gear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2E171A7-FCA1-408D-AE41-01C6CDE9E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DEEEE7F-C4C2-47D7-B0A6-D026D2364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В первом пункте указа определены пять основных направлений для развития системы корпоративного управления: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1) Международный опыт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2) Условия для инвестиций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3) Структура управления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4) Роль акционеров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5) Профессиональные менеджеры</a:t>
            </a:r>
          </a:p>
          <a:p>
            <a:pPr fontAlgn="t"/>
            <a:endParaRPr lang="ru-RU" sz="1200" b="1" kern="1200" cap="none" baseline="0" dirty="0" smtClean="0">
              <a:solidFill>
                <a:srgbClr val="C00000"/>
              </a:solidFill>
              <a:latin typeface="Arial" charset="0"/>
              <a:ea typeface="+mn-ea"/>
              <a:cs typeface="+mn-cs"/>
            </a:endParaRP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Ожидается, что внедрив эти новшества, мы построим у себя Современное корпоративное управление – максимизация рыночной стоимости предприятия.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Рыночная стоимость может во много раз превышать балансовую стоимость предприятия.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Стоимость одной акции компании </a:t>
            </a:r>
            <a:r>
              <a:rPr lang="ru-RU" sz="1200" b="1" kern="1200" cap="none" baseline="0" dirty="0" err="1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Эпл</a:t>
            </a:r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 в 1998 году была 50 центов., и сегодняшняя цена 111 долл.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За счет чего формируется рыночная стоимость предприятия? (Если не учитывать фактор спроса и предложения)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То есть что должно делать руководство, чтобы обеспечить постоянный рост рыночной стоимости предприятия?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Способность  СИСТЕМАТИЧНО создавать новую ценность.</a:t>
            </a:r>
          </a:p>
          <a:p>
            <a:r>
              <a:rPr lang="ru-RU" b="1" dirty="0" smtClean="0"/>
              <a:t>В</a:t>
            </a:r>
            <a:r>
              <a:rPr lang="ru-RU" b="1" baseline="0" dirty="0" smtClean="0"/>
              <a:t> современной рыночной экономике потребители уже не покупают товары, а покупают продукты которые являются решением их конкретных проблем.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Почему Ж/Д внедрили </a:t>
            </a:r>
            <a:r>
              <a:rPr lang="ru-RU" b="1" baseline="0" dirty="0" err="1" smtClean="0"/>
              <a:t>онлайн</a:t>
            </a:r>
            <a:r>
              <a:rPr lang="ru-RU" b="1" baseline="0" dirty="0" smtClean="0"/>
              <a:t> продажу билетов? Теперь удобство покупки билета без посещение кассы становится частью продукта.</a:t>
            </a:r>
            <a:endParaRPr lang="ru-RU" b="1" dirty="0" smtClean="0"/>
          </a:p>
          <a:p>
            <a:pPr fontAlgn="t"/>
            <a:endParaRPr lang="ru-RU" sz="1200" b="1" kern="1200" cap="none" baseline="0" dirty="0" smtClean="0">
              <a:solidFill>
                <a:srgbClr val="C00000"/>
              </a:solidFill>
              <a:latin typeface="Arial" charset="0"/>
              <a:ea typeface="+mn-ea"/>
              <a:cs typeface="+mn-cs"/>
            </a:endParaRPr>
          </a:p>
          <a:p>
            <a:pPr fontAlgn="t"/>
            <a:endParaRPr lang="ru-RU" sz="1200" kern="1200" cap="none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fontAlgn="t"/>
            <a:r>
              <a:rPr lang="ru-RU" sz="1200" kern="1200" cap="all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УКАЗ 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fontAlgn="t"/>
            <a:r>
              <a:rPr lang="ru-RU" sz="1200" kern="1200" cap="all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ПРЕЗИДЕНТА РЕСПУБЛИКИ УЗБЕКИСТАН №4720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fontAlgn="t"/>
            <a:r>
              <a:rPr lang="ru-RU" sz="1200" b="0" kern="1200" cap="all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О МЕРАХ ПО ВНЕДРЕНИЮ СОВРЕМЕННЫХ МЕТОДОВ КОРПОРАТИВНОГО УПРАВЛЕНИЯ В АКЦИОНЕРНЫХ ОБЩЕСТВАХ</a:t>
            </a:r>
            <a:endParaRPr lang="ru-RU" sz="1200" b="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1. Определить основными направлениями дальнейшего развития системы корпоративного управления:</a:t>
            </a: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глубокий анализ международного опыта и внедрение на этой основе современных методов корпоративного управления, повышение эффективности использования производственных, инвестиционных, материально-технических, финансовых и трудовых ресурсов;</a:t>
            </a: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приоритетное создание акционерных обществ с участием иностранного капитала, формирование благоприятных условий для широкого привлечения в акционерные общества иностранных инвестиций;</a:t>
            </a: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коренную реорганизацию структуры управления акционерными обществами, имея в виду ликвидацию отживших, устаревших подразделений и должностей, внедрение новых, соответствующих современным международным стандартам и требованиям рыночной экономики;</a:t>
            </a: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повышение роли акционеров, в том числе </a:t>
            </a:r>
            <a:r>
              <a:rPr lang="ru-RU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миноритарных</a:t>
            </a:r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, в стратегическом управлении акционерным обществом, в обеспечении контроля за эффективной деятельностью управленческого персонала;</a:t>
            </a: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подготовку и повышение профессионального уровня управленческого персонала на основе сотрудничества с ведущими зарубежными образовательными учреждениями, а также привлечение высококвалифицированных иностранных менеджеров на руководящие должности в акционерных обществах.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АО «</a:t>
            </a:r>
            <a:r>
              <a:rPr lang="ru-RU" dirty="0" err="1" smtClean="0"/>
              <a:t>Узбекистон</a:t>
            </a:r>
            <a:r>
              <a:rPr lang="ru-RU" dirty="0" smtClean="0"/>
              <a:t> Темир </a:t>
            </a:r>
            <a:r>
              <a:rPr lang="ru-RU" dirty="0" err="1" smtClean="0"/>
              <a:t>Йуллари</a:t>
            </a:r>
            <a:r>
              <a:rPr lang="ru-RU" dirty="0" smtClean="0"/>
              <a:t>» (Годовой отчет за 2014 г.Источник: </a:t>
            </a:r>
            <a:r>
              <a:rPr lang="en-US" dirty="0" smtClean="0"/>
              <a:t>railway.uz</a:t>
            </a:r>
            <a:r>
              <a:rPr lang="ru-RU" dirty="0" smtClean="0"/>
              <a:t>)</a:t>
            </a:r>
          </a:p>
          <a:p>
            <a:r>
              <a:rPr lang="ru-RU" sz="1200" dirty="0" smtClean="0"/>
              <a:t>Активы: 8,3 триллион </a:t>
            </a:r>
            <a:r>
              <a:rPr lang="ru-RU" sz="1200" dirty="0" err="1" smtClean="0"/>
              <a:t>сумов</a:t>
            </a:r>
            <a:endParaRPr lang="ru-RU" sz="1200" dirty="0" smtClean="0"/>
          </a:p>
          <a:p>
            <a:r>
              <a:rPr lang="ru-RU" sz="1200" dirty="0" smtClean="0"/>
              <a:t>Чистая прибыль: 521 миллиард </a:t>
            </a:r>
            <a:r>
              <a:rPr lang="ru-RU" sz="1200" dirty="0" err="1" smtClean="0"/>
              <a:t>сумов</a:t>
            </a:r>
            <a:endParaRPr lang="ru-RU" sz="1200" dirty="0" smtClean="0"/>
          </a:p>
          <a:p>
            <a:r>
              <a:rPr lang="ru-RU" sz="1200" dirty="0" smtClean="0"/>
              <a:t>Рентабельность активов: Чистая прибыль/Активы = 6,3% (</a:t>
            </a:r>
            <a:r>
              <a:rPr lang="en-US" sz="1200" dirty="0" smtClean="0"/>
              <a:t>ROA)</a:t>
            </a:r>
          </a:p>
          <a:p>
            <a:endParaRPr lang="ru-RU" dirty="0" smtClean="0"/>
          </a:p>
          <a:p>
            <a:r>
              <a:rPr lang="ru-RU" dirty="0" smtClean="0"/>
              <a:t>АКБ «НБУ ВЭД </a:t>
            </a:r>
            <a:r>
              <a:rPr lang="ru-RU" dirty="0" err="1" smtClean="0"/>
              <a:t>РУз</a:t>
            </a:r>
            <a:r>
              <a:rPr lang="ru-RU" dirty="0" smtClean="0"/>
              <a:t>» (Годовой отчет за 2015 г. Источник: </a:t>
            </a:r>
            <a:r>
              <a:rPr lang="en-US" dirty="0" smtClean="0"/>
              <a:t>nbu.uz</a:t>
            </a:r>
            <a:r>
              <a:rPr lang="ru-RU" dirty="0" smtClean="0"/>
              <a:t>)</a:t>
            </a:r>
          </a:p>
          <a:p>
            <a:r>
              <a:rPr lang="ru-RU" dirty="0" smtClean="0"/>
              <a:t>Активы: </a:t>
            </a:r>
            <a:r>
              <a:rPr lang="en-US" dirty="0" smtClean="0"/>
              <a:t>16</a:t>
            </a:r>
            <a:r>
              <a:rPr lang="ru-RU" dirty="0" smtClean="0"/>
              <a:t> триллион </a:t>
            </a:r>
            <a:r>
              <a:rPr lang="ru-RU" dirty="0" err="1" smtClean="0"/>
              <a:t>сумов</a:t>
            </a:r>
            <a:endParaRPr lang="ru-RU" dirty="0" smtClean="0"/>
          </a:p>
          <a:p>
            <a:r>
              <a:rPr lang="ru-RU" dirty="0" smtClean="0"/>
              <a:t>Чистая прибыль: </a:t>
            </a:r>
            <a:r>
              <a:rPr lang="en-US" dirty="0" smtClean="0"/>
              <a:t>150 </a:t>
            </a:r>
            <a:r>
              <a:rPr lang="ru-RU" dirty="0" smtClean="0"/>
              <a:t>миллиард </a:t>
            </a:r>
            <a:r>
              <a:rPr lang="ru-RU" dirty="0" err="1" smtClean="0"/>
              <a:t>сумов</a:t>
            </a:r>
            <a:endParaRPr lang="ru-RU" dirty="0" smtClean="0"/>
          </a:p>
          <a:p>
            <a:r>
              <a:rPr lang="ru-RU" dirty="0" smtClean="0"/>
              <a:t>Рентабельность активов: Чистая прибыль/Активы = </a:t>
            </a:r>
            <a:r>
              <a:rPr lang="en-US" dirty="0" smtClean="0"/>
              <a:t>1%</a:t>
            </a:r>
            <a:r>
              <a:rPr lang="ru-RU" dirty="0" smtClean="0"/>
              <a:t> (</a:t>
            </a:r>
            <a:r>
              <a:rPr lang="en-US" dirty="0" smtClean="0"/>
              <a:t>ROA)</a:t>
            </a:r>
          </a:p>
          <a:p>
            <a:endParaRPr lang="ru-RU" dirty="0" smtClean="0"/>
          </a:p>
          <a:p>
            <a:r>
              <a:rPr lang="ru-RU" dirty="0" smtClean="0"/>
              <a:t>АО «</a:t>
            </a:r>
            <a:r>
              <a:rPr lang="ru-RU" dirty="0" err="1" smtClean="0"/>
              <a:t>Узбектелеком</a:t>
            </a:r>
            <a:r>
              <a:rPr lang="ru-RU" dirty="0" smtClean="0"/>
              <a:t>» (Годовой отчет за 2015 г. Источник: </a:t>
            </a:r>
            <a:r>
              <a:rPr lang="en-US" dirty="0" smtClean="0"/>
              <a:t>openinfo.uz</a:t>
            </a:r>
            <a:r>
              <a:rPr lang="ru-RU" dirty="0" smtClean="0"/>
              <a:t>)</a:t>
            </a:r>
          </a:p>
          <a:p>
            <a:r>
              <a:rPr lang="ru-RU" dirty="0" smtClean="0"/>
              <a:t>Активы: 1,3 триллион </a:t>
            </a:r>
            <a:r>
              <a:rPr lang="ru-RU" dirty="0" err="1" smtClean="0"/>
              <a:t>сумов</a:t>
            </a:r>
            <a:endParaRPr lang="ru-RU" dirty="0" smtClean="0"/>
          </a:p>
          <a:p>
            <a:r>
              <a:rPr lang="ru-RU" dirty="0" smtClean="0"/>
              <a:t>Чистая прибыль: 32 миллиард </a:t>
            </a:r>
            <a:r>
              <a:rPr lang="ru-RU" dirty="0" err="1" smtClean="0"/>
              <a:t>сумов</a:t>
            </a:r>
            <a:endParaRPr lang="ru-RU" dirty="0" smtClean="0"/>
          </a:p>
          <a:p>
            <a:r>
              <a:rPr lang="ru-RU" dirty="0" smtClean="0"/>
              <a:t>Рентабельность активов: Чистая прибыль/Активы = 2,5% (</a:t>
            </a:r>
            <a:r>
              <a:rPr lang="en-US" dirty="0" smtClean="0"/>
              <a:t>ROA)</a:t>
            </a:r>
          </a:p>
          <a:p>
            <a:endParaRPr lang="ru-RU" dirty="0" smtClean="0"/>
          </a:p>
          <a:p>
            <a:pPr algn="l"/>
            <a:r>
              <a:rPr lang="ru-RU" dirty="0" smtClean="0"/>
              <a:t>АКБ «</a:t>
            </a:r>
            <a:r>
              <a:rPr lang="ru-RU" dirty="0" err="1" smtClean="0"/>
              <a:t>Халк</a:t>
            </a:r>
            <a:r>
              <a:rPr lang="ru-RU" dirty="0" smtClean="0"/>
              <a:t> Банки» (Годовой отчет за 2015 г. Источник: </a:t>
            </a:r>
            <a:r>
              <a:rPr lang="en-US" dirty="0" smtClean="0"/>
              <a:t>openinfo.uz</a:t>
            </a:r>
            <a:r>
              <a:rPr lang="ru-RU" dirty="0" smtClean="0"/>
              <a:t>)</a:t>
            </a:r>
          </a:p>
          <a:p>
            <a:r>
              <a:rPr lang="ru-RU" dirty="0" smtClean="0"/>
              <a:t>Активы: 3,5 триллион </a:t>
            </a:r>
            <a:r>
              <a:rPr lang="ru-RU" dirty="0" err="1" smtClean="0"/>
              <a:t>сумов</a:t>
            </a:r>
            <a:endParaRPr lang="ru-RU" dirty="0" smtClean="0"/>
          </a:p>
          <a:p>
            <a:r>
              <a:rPr lang="ru-RU" dirty="0" smtClean="0"/>
              <a:t>Чистая прибыль: 124 миллиард </a:t>
            </a:r>
            <a:r>
              <a:rPr lang="ru-RU" dirty="0" err="1" smtClean="0"/>
              <a:t>сумов</a:t>
            </a:r>
            <a:endParaRPr lang="ru-RU" dirty="0" smtClean="0"/>
          </a:p>
          <a:p>
            <a:r>
              <a:rPr lang="ru-RU" dirty="0" smtClean="0"/>
              <a:t>Рентабельность активов: Чистая прибыль/Активы = 3,5% (</a:t>
            </a:r>
            <a:r>
              <a:rPr lang="en-US" dirty="0" smtClean="0"/>
              <a:t>ROA)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К примеру,  используя  активов в 1 миллион </a:t>
            </a:r>
            <a:r>
              <a:rPr lang="ru-RU" dirty="0" err="1" smtClean="0"/>
              <a:t>сумов</a:t>
            </a:r>
            <a:r>
              <a:rPr lang="ru-RU" dirty="0" smtClean="0"/>
              <a:t>, ЖД зарабатывает 63 000 </a:t>
            </a:r>
            <a:r>
              <a:rPr lang="ru-RU" dirty="0" err="1" smtClean="0"/>
              <a:t>сумов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dirty="0" smtClean="0"/>
              <a:t>Делать правильные вещи – Стратегия (эффективность).</a:t>
            </a:r>
          </a:p>
          <a:p>
            <a:pPr>
              <a:buNone/>
            </a:pPr>
            <a:endParaRPr lang="ru-RU" sz="1200" b="1" dirty="0" smtClean="0"/>
          </a:p>
          <a:p>
            <a:r>
              <a:rPr lang="ru-RU" sz="1200" b="1" dirty="0" smtClean="0"/>
              <a:t>Делать вещи правильно – Тактика (коэффициент полезного действия).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Если</a:t>
            </a:r>
            <a:r>
              <a:rPr lang="ru-RU" b="1" baseline="0" dirty="0" smtClean="0"/>
              <a:t> мы с вами соберемся на новый год и решим поехать в Самарканд, но нам попался неопытный водитель такси и мы проехали сто километров в сторону Ферганской долины…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Как вы думаете, какое значение имеет тот факт, что мы сожгли 10 литров бензина и ехали целый час со скоростью 100 км/ч если мы двигались в неправильном направлении?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Поэтому, тактика имеет смысл только в контексте правильно разработанной стратегии.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Профессор Гарвардского университета Питер </a:t>
            </a:r>
            <a:r>
              <a:rPr lang="ru-RU" baseline="0" dirty="0" err="1" smtClean="0"/>
              <a:t>Друкер</a:t>
            </a:r>
            <a:r>
              <a:rPr lang="ru-RU" baseline="0" dirty="0" smtClean="0"/>
              <a:t> говорит, что…</a:t>
            </a:r>
            <a:endParaRPr lang="ru-RU" dirty="0" smtClean="0"/>
          </a:p>
          <a:p>
            <a:endParaRPr lang="ru-RU" sz="1200" b="1" i="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ru-RU" sz="1200" b="1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Маркетинг и инновации</a:t>
            </a:r>
            <a:r>
              <a:rPr lang="ru-RU" sz="1200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 обеспечивают </a:t>
            </a:r>
            <a:r>
              <a:rPr lang="ru-RU" sz="1200" b="1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результаты</a:t>
            </a:r>
            <a:r>
              <a:rPr lang="ru-RU" sz="1200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, все остальное— это расходы.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aseline="0" dirty="0" smtClean="0"/>
              <a:t>Бухгалтерия и финансы имеют смысл в контексте маркетинговой стратегии.</a:t>
            </a:r>
            <a:endParaRPr lang="ru-RU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Маркетинг это будущее.  Маркетинг это перспектива.</a:t>
            </a:r>
          </a:p>
          <a:p>
            <a:endParaRPr lang="ru-RU" baseline="0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1" dirty="0" smtClean="0"/>
              <a:t>Задачами маркетинга являются определение ценности, разработка ценности и доставка ценности. </a:t>
            </a:r>
            <a:r>
              <a:rPr lang="ru-RU" dirty="0" smtClean="0"/>
              <a:t>- </a:t>
            </a:r>
            <a:r>
              <a:rPr lang="ru-RU" dirty="0" err="1" smtClean="0"/>
              <a:t>Филип</a:t>
            </a:r>
            <a:r>
              <a:rPr lang="ru-RU" dirty="0" smtClean="0"/>
              <a:t> </a:t>
            </a:r>
            <a:r>
              <a:rPr lang="ru-RU" dirty="0" err="1" smtClean="0"/>
              <a:t>Котлер</a:t>
            </a:r>
            <a:endParaRPr lang="ru-RU" dirty="0" smtClean="0"/>
          </a:p>
          <a:p>
            <a:pPr algn="l">
              <a:buNone/>
            </a:pPr>
            <a:endParaRPr lang="ru-RU" sz="1200" b="1" i="1" dirty="0" smtClean="0"/>
          </a:p>
          <a:p>
            <a:endParaRPr lang="ru-RU" baseline="0" dirty="0" smtClean="0"/>
          </a:p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Strategic management process can be defined as a managerial process which involves matching organizational capabilities with market opportunities.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Strategic management process can be defined as a managerial process which involves matching organizational capabilities with market opportunities.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Взаимосвязь между стратегией тактикой</a:t>
            </a:r>
          </a:p>
          <a:p>
            <a:endPara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dirty="0" smtClean="0"/>
              <a:t>Когда стратегия разработана не правильно, резко увеличивается фактор риска.</a:t>
            </a:r>
          </a:p>
          <a:p>
            <a:r>
              <a:rPr lang="ru-RU" dirty="0" smtClean="0"/>
              <a:t>А когда не правильно разработана тактика, количество проблем увеличивается. </a:t>
            </a:r>
          </a:p>
          <a:p>
            <a:endParaRPr lang="ru-RU" dirty="0" smtClean="0"/>
          </a:p>
          <a:p>
            <a:r>
              <a:rPr lang="ru-RU" dirty="0" smtClean="0"/>
              <a:t>А</a:t>
            </a:r>
            <a:r>
              <a:rPr lang="ru-RU" baseline="0" dirty="0" smtClean="0"/>
              <a:t> чем отличается форс-мажор от риска?</a:t>
            </a:r>
          </a:p>
          <a:p>
            <a:r>
              <a:rPr lang="ru-RU" baseline="0" dirty="0" smtClean="0"/>
              <a:t>Давайте рассмотрим пример.</a:t>
            </a:r>
          </a:p>
          <a:p>
            <a:r>
              <a:rPr lang="ru-RU" baseline="0" dirty="0" smtClean="0"/>
              <a:t>Я ожидаю прибытие своего друга из другой страны.</a:t>
            </a:r>
          </a:p>
          <a:p>
            <a:r>
              <a:rPr lang="ru-RU" baseline="0" dirty="0" smtClean="0"/>
              <a:t>Самолёт прилетает в 5 часов утра.  Какие у меня риски?</a:t>
            </a:r>
          </a:p>
          <a:p>
            <a:r>
              <a:rPr lang="ru-RU" baseline="0" dirty="0" smtClean="0"/>
              <a:t>Опоздание самолета, могу проспать, машина не завелась,…</a:t>
            </a:r>
          </a:p>
          <a:p>
            <a:r>
              <a:rPr lang="ru-RU" baseline="0" dirty="0" smtClean="0"/>
              <a:t>Вы назвали факторы по которым я могу предпринять какие-то меры (уточнить по интернету точное прибытие самолета, попросить свою жену разбудить меня пораньше).</a:t>
            </a:r>
          </a:p>
          <a:p>
            <a:r>
              <a:rPr lang="ru-RU" baseline="0" dirty="0" smtClean="0"/>
              <a:t>Но есть один фактор который я никак не могу проконтролировать – это авиакатастрофа.</a:t>
            </a:r>
          </a:p>
          <a:p>
            <a:r>
              <a:rPr lang="ru-RU" baseline="0" dirty="0" smtClean="0"/>
              <a:t>Но авиалинии думают об этом каждый день и предпринимают все нужные меры. </a:t>
            </a:r>
          </a:p>
          <a:p>
            <a:r>
              <a:rPr lang="ru-RU" baseline="0" dirty="0" smtClean="0"/>
              <a:t>Так что, если мы можем повлиять на форс-мажор, то он превращается в риск.</a:t>
            </a:r>
          </a:p>
          <a:p>
            <a:r>
              <a:rPr lang="ru-RU" baseline="0" dirty="0" smtClean="0"/>
              <a:t>То есть, риск и форс-мажор определяются контекстом.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Что такое проблема в бизнесе? Как говорит мой друг-еврей, ЕСЛИ ТВОИ ПРОБЛЕМЫ МОЖНО РЕШИТЬ ДЕНЬГАМИ, ТО ЭТО РАСХОДЫ, А НЕ ПРОБЛЕМЫ.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Давайте рассмотрим два вида проблем: ограничение и сопротивление.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Пример </a:t>
            </a:r>
            <a:r>
              <a:rPr lang="ru-RU" baseline="0" dirty="0" err="1" smtClean="0"/>
              <a:t>онлайн</a:t>
            </a:r>
            <a:r>
              <a:rPr lang="ru-RU" baseline="0" dirty="0" smtClean="0"/>
              <a:t> билетов ЖД.  Ограничение – создание </a:t>
            </a:r>
            <a:r>
              <a:rPr lang="ru-RU" baseline="0" dirty="0" err="1" smtClean="0"/>
              <a:t>онлайн</a:t>
            </a:r>
            <a:r>
              <a:rPr lang="ru-RU" baseline="0" dirty="0" smtClean="0"/>
              <a:t> системы.  Сопротивление – неуверенность людей использовать систему (для преодоления нужно найти правильный подход).</a:t>
            </a:r>
            <a:endPara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ru-RU" sz="1200" b="1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ru-RU" b="1" dirty="0" smtClean="0"/>
              <a:t>По мнению президентов ведущих компаний, что является основным фактором для успешного развития компаний в будущем?</a:t>
            </a:r>
          </a:p>
          <a:p>
            <a:endParaRPr lang="ru-RU" b="1" dirty="0" smtClean="0"/>
          </a:p>
          <a:p>
            <a:r>
              <a:rPr lang="ru-RU" b="1" dirty="0" smtClean="0"/>
              <a:t>КРЕАТИВНОСТЬ или «умение создавать новые бизнесы».</a:t>
            </a:r>
          </a:p>
          <a:p>
            <a:endParaRPr lang="ru-RU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Овраг двумя шагами не перепрыгнешь.</a:t>
            </a:r>
          </a:p>
          <a:p>
            <a:endParaRPr lang="ru-RU" dirty="0" smtClean="0"/>
          </a:p>
          <a:p>
            <a:endParaRPr lang="ru-RU" sz="1200" b="1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Есть</a:t>
            </a:r>
            <a:r>
              <a:rPr lang="ru-RU" sz="1200" b="1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такое понятие как Стратегия </a:t>
            </a:r>
            <a:r>
              <a:rPr lang="ru-RU" sz="1200" b="1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Голубого</a:t>
            </a:r>
            <a:r>
              <a:rPr lang="ru-RU" sz="1200" b="1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Океана.</a:t>
            </a:r>
          </a:p>
          <a:p>
            <a:endParaRPr lang="ru-RU" sz="1200" b="1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ru-RU" sz="1200" b="1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Я выбрал это понятие именно потому что это наиболее четко раскрывает сущность и важность СТРАТЕГИИ в деятельности предприятия.</a:t>
            </a:r>
          </a:p>
          <a:p>
            <a:endParaRPr lang="ru-RU" sz="1200" b="1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ru-RU" sz="1200" b="1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Очень часто под стратегией понимается захват рынка, увеличение доли рынка, вход в новый рынок.</a:t>
            </a:r>
          </a:p>
          <a:p>
            <a:endParaRPr lang="ru-RU" sz="1200" b="1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ru-RU" sz="1200" b="1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А стратегия </a:t>
            </a:r>
            <a:r>
              <a:rPr lang="ru-RU" sz="1200" b="1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Голубого</a:t>
            </a:r>
            <a:r>
              <a:rPr lang="ru-RU" sz="1200" b="1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Океана подразумевает создание абсолютно нового рынка.</a:t>
            </a:r>
          </a:p>
          <a:p>
            <a:endParaRPr lang="ru-RU" sz="1200" b="1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ru-RU" sz="1200" b="1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Давайте рассмотрим на конкретных примерах.</a:t>
            </a:r>
            <a:endParaRPr lang="ru-RU" sz="1200" b="1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ru-RU" sz="1200" b="1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b="1" dirty="0" smtClean="0"/>
              <a:t>Небольшая, частная авиакомпания в Европе.</a:t>
            </a:r>
          </a:p>
          <a:p>
            <a:pPr eaLnBrk="1" hangingPunct="1"/>
            <a:r>
              <a:rPr lang="ru-RU" b="1" dirty="0" smtClean="0"/>
              <a:t>Конкурирует против таких национальных авиакомпаний как KLM, </a:t>
            </a:r>
            <a:r>
              <a:rPr lang="ru-RU" b="1" dirty="0" err="1" smtClean="0"/>
              <a:t>Swiss</a:t>
            </a:r>
            <a:r>
              <a:rPr lang="ru-RU" b="1" dirty="0" smtClean="0"/>
              <a:t> </a:t>
            </a:r>
            <a:r>
              <a:rPr lang="ru-RU" b="1" dirty="0" err="1" smtClean="0"/>
              <a:t>Airlines</a:t>
            </a:r>
            <a:r>
              <a:rPr lang="ru-RU" b="1" dirty="0" smtClean="0"/>
              <a:t>, </a:t>
            </a:r>
            <a:r>
              <a:rPr lang="ru-RU" b="1" dirty="0" err="1" smtClean="0"/>
              <a:t>Air</a:t>
            </a:r>
            <a:r>
              <a:rPr lang="ru-RU" b="1" dirty="0" smtClean="0"/>
              <a:t> </a:t>
            </a:r>
            <a:r>
              <a:rPr lang="ru-RU" b="1" dirty="0" err="1" smtClean="0"/>
              <a:t>France</a:t>
            </a:r>
            <a:r>
              <a:rPr lang="ru-RU" b="1" dirty="0" smtClean="0"/>
              <a:t> и </a:t>
            </a:r>
            <a:r>
              <a:rPr lang="ru-RU" b="1" dirty="0" err="1" smtClean="0"/>
              <a:t>British</a:t>
            </a:r>
            <a:r>
              <a:rPr lang="ru-RU" b="1" dirty="0" smtClean="0"/>
              <a:t> </a:t>
            </a:r>
            <a:r>
              <a:rPr lang="ru-RU" b="1" dirty="0" err="1" smtClean="0"/>
              <a:t>Airways</a:t>
            </a:r>
            <a:r>
              <a:rPr lang="ru-RU" b="1" dirty="0" smtClean="0"/>
              <a:t>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Стратегические сегменты</a:t>
            </a:r>
            <a:endParaRPr lang="en-US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С самого начала компания успешно использовала концепцию стратегических сегментов.</a:t>
            </a:r>
          </a:p>
          <a:p>
            <a:endParaRPr lang="en-US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n-US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ru-RU" sz="1200" dirty="0" smtClean="0"/>
          </a:p>
          <a:p>
            <a:pPr eaLnBrk="1" hangingPunct="1">
              <a:lnSpc>
                <a:spcPct val="80000"/>
              </a:lnSpc>
            </a:pPr>
            <a:r>
              <a:rPr lang="ru-RU" sz="1200" dirty="0" smtClean="0"/>
              <a:t>Что должно быть устранено? Бесплатное питание, туристические агентства (</a:t>
            </a:r>
            <a:r>
              <a:rPr lang="ru-RU" sz="1200" b="1" dirty="0" smtClean="0"/>
              <a:t>95% билетов продаются через интернет</a:t>
            </a:r>
            <a:r>
              <a:rPr lang="ru-RU" sz="1200" dirty="0" smtClean="0"/>
              <a:t>)</a:t>
            </a:r>
          </a:p>
          <a:p>
            <a:pPr eaLnBrk="1" hangingPunct="1">
              <a:lnSpc>
                <a:spcPct val="80000"/>
              </a:lnSpc>
            </a:pPr>
            <a:r>
              <a:rPr lang="ru-RU" sz="1200" dirty="0" smtClean="0"/>
              <a:t>Что должно быть опущено ниже отраслевых стандартов? Гибкость в изменении рейсов и выбор мест (</a:t>
            </a:r>
            <a:r>
              <a:rPr lang="ru-RU" sz="1200" b="1" dirty="0" smtClean="0"/>
              <a:t>невозмещаемые билеты, сиденья выбираются на месте)</a:t>
            </a:r>
          </a:p>
          <a:p>
            <a:pPr eaLnBrk="1" hangingPunct="1">
              <a:lnSpc>
                <a:spcPct val="80000"/>
              </a:lnSpc>
            </a:pPr>
            <a:r>
              <a:rPr lang="ru-RU" sz="1200" dirty="0" smtClean="0"/>
              <a:t>Что надо поднять выше отраслевых стандартов? </a:t>
            </a:r>
            <a:r>
              <a:rPr lang="ru-RU" sz="1200" b="1" dirty="0" smtClean="0"/>
              <a:t>(Более низкие цены, высокая пунктуальность, а также новые самолеты)</a:t>
            </a:r>
          </a:p>
          <a:p>
            <a:pPr eaLnBrk="1" hangingPunct="1">
              <a:lnSpc>
                <a:spcPct val="80000"/>
              </a:lnSpc>
            </a:pPr>
            <a:r>
              <a:rPr lang="ru-RU" sz="1200" dirty="0" smtClean="0"/>
              <a:t>Какие новые для отрасли идеи нужно ввести? (Билеты только в одну сторону, компенсации в случае длительных задержек и электронные билеты)</a:t>
            </a:r>
            <a:endParaRPr lang="en-US" sz="1200" dirty="0" smtClean="0"/>
          </a:p>
          <a:p>
            <a:pPr eaLnBrk="1" hangingPunct="1">
              <a:lnSpc>
                <a:spcPct val="80000"/>
              </a:lnSpc>
            </a:pP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dirty="0" smtClean="0"/>
              <a:t>Продажи билетов через Интернет</a:t>
            </a:r>
          </a:p>
          <a:p>
            <a:pPr eaLnBrk="1" hangingPunct="1"/>
            <a:r>
              <a:rPr lang="ru-RU" dirty="0" smtClean="0"/>
              <a:t>Динамическое ценообразование (цены зависят от спроса)</a:t>
            </a:r>
          </a:p>
          <a:p>
            <a:pPr eaLnBrk="1" hangingPunct="1"/>
            <a:r>
              <a:rPr lang="ru-RU" dirty="0" smtClean="0"/>
              <a:t>Только самолеты модели </a:t>
            </a:r>
            <a:r>
              <a:rPr lang="ru-RU" dirty="0" err="1" smtClean="0"/>
              <a:t>Boeing</a:t>
            </a:r>
            <a:r>
              <a:rPr lang="ru-RU" dirty="0" smtClean="0"/>
              <a:t> 737</a:t>
            </a:r>
          </a:p>
          <a:p>
            <a:pPr eaLnBrk="1" hangingPunct="1"/>
            <a:r>
              <a:rPr lang="ru-RU" dirty="0" smtClean="0"/>
              <a:t>Нет </a:t>
            </a:r>
            <a:r>
              <a:rPr lang="ru-RU" dirty="0" err="1" smtClean="0"/>
              <a:t>бизнес-класса</a:t>
            </a:r>
            <a:r>
              <a:rPr lang="ru-RU" dirty="0" smtClean="0"/>
              <a:t>, </a:t>
            </a:r>
            <a:r>
              <a:rPr lang="ru-RU" dirty="0" err="1" smtClean="0"/>
              <a:t>нет</a:t>
            </a:r>
            <a:r>
              <a:rPr lang="ru-RU" dirty="0" smtClean="0"/>
              <a:t> кухни - 149 мест по сравнению с 109 местами у конкурентов использующих аналогичные самолеты.</a:t>
            </a:r>
            <a:endParaRPr lang="en-US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«Сбербанк» хочет стать для РФ аналогом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Amazon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или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Alibaba</a:t>
            </a:r>
            <a:endPara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sz="1200" b="1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/>
              <a:t>Сбербанк планирует на основе своих ресурсов и инфраструктуры создать «национальную универсальную платформу» </a:t>
            </a:r>
            <a:r>
              <a:rPr lang="ru-RU" sz="1200" b="1" dirty="0" err="1" smtClean="0"/>
              <a:t>интернет-коммерции</a:t>
            </a:r>
            <a:r>
              <a:rPr lang="ru-RU" sz="1200" b="1" dirty="0" smtClean="0"/>
              <a:t> по примеру американской </a:t>
            </a:r>
            <a:r>
              <a:rPr lang="ru-RU" sz="1200" b="1" dirty="0" err="1" smtClean="0"/>
              <a:t>Amazon</a:t>
            </a:r>
            <a:r>
              <a:rPr lang="ru-RU" sz="1200" b="1" dirty="0" smtClean="0"/>
              <a:t> и китайской </a:t>
            </a:r>
            <a:r>
              <a:rPr lang="ru-RU" sz="1200" b="1" dirty="0" err="1" smtClean="0"/>
              <a:t>Alibaba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Group</a:t>
            </a:r>
            <a:r>
              <a:rPr lang="ru-RU" sz="1200" b="1" dirty="0" smtClean="0"/>
              <a:t>;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1200" b="1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/>
              <a:t>Собственная универсальная платформа будет готова к концу 2018 года. Создает ее компания  «</a:t>
            </a:r>
            <a:r>
              <a:rPr lang="ru-RU" sz="1200" b="1" dirty="0" err="1" smtClean="0"/>
              <a:t>Сбербанк-Технологии</a:t>
            </a:r>
            <a:r>
              <a:rPr lang="ru-RU" sz="1200" b="1" dirty="0" smtClean="0"/>
              <a:t>» (9 тыс. разработчиков).</a:t>
            </a:r>
          </a:p>
          <a:p>
            <a:endParaRPr lang="ru-RU" sz="1200" b="1" dirty="0" smtClean="0"/>
          </a:p>
          <a:p>
            <a:r>
              <a:rPr lang="ru-RU" sz="1200" b="1" dirty="0" smtClean="0"/>
              <a:t>К 2025 году совокупный объем экономики этой платформы может достичь 65 триллионов рублей, то есть 27 % выручки всех российских компаний.</a:t>
            </a:r>
          </a:p>
          <a:p>
            <a:endParaRPr lang="ru-RU" dirty="0" smtClean="0"/>
          </a:p>
          <a:p>
            <a:pPr>
              <a:buNone/>
            </a:pPr>
            <a:r>
              <a:rPr lang="ru-RU" sz="1050" dirty="0" smtClean="0"/>
              <a:t>(7 ноября 2016)</a:t>
            </a:r>
          </a:p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Платформа для межотраслевой кооперации?</a:t>
            </a:r>
            <a:endParaRPr lang="ru-RU" dirty="0" smtClean="0"/>
          </a:p>
          <a:p>
            <a:r>
              <a:rPr lang="ru-RU" dirty="0" smtClean="0"/>
              <a:t>Список некоторых ведущих отраслей которые могут быть</a:t>
            </a:r>
            <a:r>
              <a:rPr lang="ru-RU" baseline="0" dirty="0" smtClean="0"/>
              <a:t> задействованы в активную межотраслевую кооперацию!</a:t>
            </a:r>
          </a:p>
          <a:p>
            <a:endParaRPr lang="ru-RU" baseline="0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Данная </a:t>
            </a:r>
            <a:r>
              <a:rPr lang="ru-RU" sz="1200" b="1" dirty="0" smtClean="0"/>
              <a:t>универсальная платформа</a:t>
            </a:r>
            <a:r>
              <a:rPr lang="ru-RU" sz="1200" dirty="0" smtClean="0"/>
              <a:t> может покрыть ряд наиболее крупных отраслевых групп: </a:t>
            </a:r>
            <a:r>
              <a:rPr lang="ru-RU" sz="1200" b="1" dirty="0" smtClean="0"/>
              <a:t>потребительские товары</a:t>
            </a:r>
            <a:r>
              <a:rPr lang="ru-RU" sz="1200" dirty="0" smtClean="0"/>
              <a:t>, недвижимость, образование, здравоохранение, </a:t>
            </a:r>
            <a:r>
              <a:rPr lang="ru-RU" sz="1200" b="1" dirty="0" smtClean="0"/>
              <a:t>путешествия</a:t>
            </a:r>
            <a:r>
              <a:rPr lang="ru-RU" sz="1200" dirty="0" smtClean="0"/>
              <a:t> и отдых, </a:t>
            </a:r>
            <a:r>
              <a:rPr lang="ru-RU" sz="1200" b="1" dirty="0" smtClean="0"/>
              <a:t>телекоммуникации</a:t>
            </a:r>
            <a:r>
              <a:rPr lang="ru-RU" sz="1200" dirty="0" smtClean="0"/>
              <a:t>, </a:t>
            </a:r>
            <a:r>
              <a:rPr lang="ru-RU" sz="1200" dirty="0" err="1" smtClean="0"/>
              <a:t>госуслуги</a:t>
            </a:r>
            <a:r>
              <a:rPr lang="ru-RU" sz="1200" dirty="0" smtClean="0"/>
              <a:t>, </a:t>
            </a:r>
            <a:r>
              <a:rPr lang="ru-RU" sz="1200" b="1" dirty="0" smtClean="0"/>
              <a:t>разработку софта и приложений</a:t>
            </a:r>
            <a:r>
              <a:rPr lang="ru-RU" sz="1200" dirty="0" smtClean="0"/>
              <a:t>, </a:t>
            </a:r>
            <a:r>
              <a:rPr lang="ru-RU" sz="1200" dirty="0" err="1" smtClean="0"/>
              <a:t>бизнес-услуги</a:t>
            </a:r>
            <a:r>
              <a:rPr lang="ru-RU" sz="1200" dirty="0" smtClean="0"/>
              <a:t>, </a:t>
            </a:r>
            <a:r>
              <a:rPr lang="ru-RU" sz="1200" b="1" dirty="0" smtClean="0"/>
              <a:t>строительство</a:t>
            </a:r>
            <a:r>
              <a:rPr lang="ru-RU" sz="1200" dirty="0" smtClean="0"/>
              <a:t>, </a:t>
            </a:r>
            <a:r>
              <a:rPr lang="ru-RU" sz="1200" b="1" dirty="0" smtClean="0"/>
              <a:t>производство</a:t>
            </a:r>
            <a:r>
              <a:rPr lang="ru-RU" sz="1200" dirty="0" smtClean="0"/>
              <a:t>, </a:t>
            </a:r>
            <a:r>
              <a:rPr lang="ru-RU" sz="1200" b="1" dirty="0" smtClean="0"/>
              <a:t>финансовые сервисы</a:t>
            </a:r>
            <a:r>
              <a:rPr lang="ru-RU" sz="1200" dirty="0" smtClean="0"/>
              <a:t>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Платформа для межотраслевой кооперации?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Данная </a:t>
            </a:r>
            <a:r>
              <a:rPr lang="ru-RU" sz="1200" b="1" dirty="0" smtClean="0"/>
              <a:t>универсальная платформа</a:t>
            </a:r>
            <a:r>
              <a:rPr lang="ru-RU" sz="1200" dirty="0" smtClean="0"/>
              <a:t> может покрыть ряд наиболее крупных отраслевых групп: потребительские товары, производство</a:t>
            </a:r>
            <a:r>
              <a:rPr lang="en-US" sz="1200" dirty="0" smtClean="0"/>
              <a:t> </a:t>
            </a:r>
            <a:r>
              <a:rPr lang="en-US" sz="1200" b="1" dirty="0" smtClean="0"/>
              <a:t>(</a:t>
            </a:r>
            <a:r>
              <a:rPr lang="ru-RU" sz="1200" b="1" dirty="0" smtClean="0"/>
              <a:t>АГМК, НГМК, </a:t>
            </a:r>
            <a:r>
              <a:rPr lang="ru-RU" sz="1200" b="1" dirty="0" err="1" smtClean="0"/>
              <a:t>Узбекнефтегаз</a:t>
            </a:r>
            <a:r>
              <a:rPr lang="ru-RU" sz="1200" b="1" dirty="0" smtClean="0"/>
              <a:t>)</a:t>
            </a:r>
            <a:r>
              <a:rPr lang="ru-RU" sz="1200" dirty="0" smtClean="0"/>
              <a:t>, путешествия</a:t>
            </a:r>
            <a:r>
              <a:rPr lang="ru-RU" sz="1200" b="1" dirty="0" smtClean="0"/>
              <a:t> (</a:t>
            </a:r>
            <a:r>
              <a:rPr lang="ru-RU" sz="1200" b="1" dirty="0" err="1" smtClean="0"/>
              <a:t>Узавтойул</a:t>
            </a:r>
            <a:r>
              <a:rPr lang="ru-RU" sz="1200" b="1" dirty="0" smtClean="0"/>
              <a:t>, </a:t>
            </a:r>
            <a:r>
              <a:rPr lang="ru-RU" sz="1200" b="1" dirty="0" err="1" smtClean="0"/>
              <a:t>Хаво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Йуллари</a:t>
            </a:r>
            <a:r>
              <a:rPr lang="ru-RU" sz="1200" b="1" dirty="0" smtClean="0"/>
              <a:t>, Темир </a:t>
            </a:r>
            <a:r>
              <a:rPr lang="ru-RU" sz="1200" b="1" dirty="0" err="1" smtClean="0"/>
              <a:t>Йуллари</a:t>
            </a:r>
            <a:r>
              <a:rPr lang="ru-RU" sz="1200" b="1" dirty="0" smtClean="0"/>
              <a:t>)</a:t>
            </a:r>
            <a:r>
              <a:rPr lang="ru-RU" sz="1200" dirty="0" smtClean="0"/>
              <a:t>, телекоммуникации, разработку софта и приложений </a:t>
            </a:r>
            <a:r>
              <a:rPr lang="ru-RU" sz="1200" b="1" dirty="0" smtClean="0"/>
              <a:t>(</a:t>
            </a:r>
            <a:r>
              <a:rPr lang="ru-RU" sz="1200" b="1" dirty="0" err="1" smtClean="0"/>
              <a:t>Узтелеком</a:t>
            </a:r>
            <a:r>
              <a:rPr lang="ru-RU" sz="1200" b="1" dirty="0" smtClean="0"/>
              <a:t>, </a:t>
            </a:r>
            <a:r>
              <a:rPr lang="ru-RU" sz="1200" b="1" dirty="0" err="1" smtClean="0"/>
              <a:t>Узбекэнерго</a:t>
            </a:r>
            <a:r>
              <a:rPr lang="ru-RU" sz="1200" b="1" dirty="0" smtClean="0"/>
              <a:t>)</a:t>
            </a:r>
            <a:r>
              <a:rPr lang="ru-RU" sz="1200" dirty="0" smtClean="0"/>
              <a:t>, строительство, финансовые сервисы </a:t>
            </a:r>
            <a:r>
              <a:rPr lang="ru-RU" sz="1200" b="1" dirty="0" smtClean="0"/>
              <a:t>(</a:t>
            </a:r>
            <a:r>
              <a:rPr lang="ru-RU" sz="1200" b="1" dirty="0" err="1" smtClean="0"/>
              <a:t>Халк</a:t>
            </a:r>
            <a:r>
              <a:rPr lang="ru-RU" sz="1200" b="1" dirty="0" smtClean="0"/>
              <a:t> Банки, НБУ)</a:t>
            </a:r>
            <a:r>
              <a:rPr lang="ru-RU" sz="1200" dirty="0" smtClean="0"/>
              <a:t>.</a:t>
            </a:r>
            <a:endParaRPr lang="en-US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Давайте, пойдем ещё</a:t>
            </a:r>
            <a:r>
              <a:rPr lang="ru-RU" baseline="0" dirty="0" smtClean="0"/>
              <a:t> дальше и представим что мы построили свою универсальную платформу и соединили его с Российской платформой, а затем с Китайской и Европейской платформами.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D95A2-23FD-49E3-8169-3F05BE537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C30D-838A-46AA-8C25-D9797D6B0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A1E6D-6E4D-4FED-BB97-946760BEB9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0726-631F-4CCF-AAD9-5ACBB9A889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0D31-D957-466C-B192-0B6964157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86F0B-9C43-4328-AB95-DA6937D7C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8F6CD-C015-47A8-A34F-3C68993BF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FF30-66B9-49AE-B319-7E47E4231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F395-2564-4617-86D0-A58E95154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0C2BB-2E86-44FF-87FB-3C5871C47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B1AC-7F68-4535-AEB7-EA33DB1AF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BE54FD-4D2B-4844-A724-566F3AE1AAE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FD8EF3C-413D-4FF5-9BDB-78BC2BBA2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0" r:id="rId2"/>
    <p:sldLayoutId id="2147483825" r:id="rId3"/>
    <p:sldLayoutId id="2147483821" r:id="rId4"/>
    <p:sldLayoutId id="2147483822" r:id="rId5"/>
    <p:sldLayoutId id="2147483826" r:id="rId6"/>
    <p:sldLayoutId id="2147483827" r:id="rId7"/>
    <p:sldLayoutId id="2147483828" r:id="rId8"/>
    <p:sldLayoutId id="2147483829" r:id="rId9"/>
    <p:sldLayoutId id="2147483823" r:id="rId10"/>
    <p:sldLayoutId id="2147483830" r:id="rId11"/>
    <p:sldLayoutId id="2147483831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2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Layout" Target="../diagrams/layout13.xml"/><Relationship Id="rId7" Type="http://schemas.openxmlformats.org/officeDocument/2006/relationships/image" Target="../media/image9.jpe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diagramColors" Target="../diagrams/colors13.xml"/><Relationship Id="rId10" Type="http://schemas.openxmlformats.org/officeDocument/2006/relationships/image" Target="../media/image12.jpeg"/><Relationship Id="rId4" Type="http://schemas.openxmlformats.org/officeDocument/2006/relationships/diagramQuickStyle" Target="../diagrams/quickStyle13.xml"/><Relationship Id="rId9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15.xml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10" Type="http://schemas.openxmlformats.org/officeDocument/2006/relationships/image" Target="../media/image16.gif"/><Relationship Id="rId4" Type="http://schemas.openxmlformats.org/officeDocument/2006/relationships/diagramLayout" Target="../diagrams/layout15.xml"/><Relationship Id="rId9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1143000" y="3789363"/>
            <a:ext cx="7000900" cy="990600"/>
          </a:xfrm>
        </p:spPr>
        <p:txBody>
          <a:bodyPr/>
          <a:lstStyle/>
          <a:p>
            <a:r>
              <a:rPr lang="uz-Cyrl-UZ" sz="2800" b="1" cap="all" dirty="0" smtClean="0">
                <a:solidFill>
                  <a:srgbClr val="002060"/>
                </a:solidFill>
              </a:rPr>
              <a:t>Маркетинг стратегия ва режаларини ишлаб чиқиш</a:t>
            </a:r>
            <a:endParaRPr lang="ru-RU" sz="2800" b="1" cap="all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Рахимов М.М.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4286250" cy="2103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gray">
          <a:xfrm>
            <a:off x="428596" y="1714488"/>
            <a:ext cx="371477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600" b="1" kern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  <a:ea typeface="+mj-ea"/>
                <a:cs typeface="+mj-cs"/>
              </a:rPr>
              <a:t>НАУЧНО-ОБРАЗОВАТЕЛЬНЫЙ ЦЕНТР КОРПОРАТИВНОГО УПРАВЛЕНИЯ</a:t>
            </a:r>
          </a:p>
        </p:txBody>
      </p:sp>
      <p:pic>
        <p:nvPicPr>
          <p:cNvPr id="9222" name="Picture 2" descr="SCIENTIFIC AND EDUCATIONAL CENTER FOR CORPORATE GOVERNAN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642938"/>
            <a:ext cx="1190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4294967295"/>
          </p:nvPr>
        </p:nvGraphicFramePr>
        <p:xfrm>
          <a:off x="1000100" y="1214422"/>
          <a:ext cx="7078663" cy="514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2285984" y="857232"/>
            <a:ext cx="1446612" cy="1446612"/>
            <a:chOff x="3411021" y="436467"/>
            <a:chExt cx="1446612" cy="1446612"/>
          </a:xfrm>
        </p:grpSpPr>
        <p:sp>
          <p:nvSpPr>
            <p:cNvPr id="8" name="Овал 7"/>
            <p:cNvSpPr/>
            <p:nvPr/>
          </p:nvSpPr>
          <p:spPr>
            <a:xfrm>
              <a:off x="3411021" y="436467"/>
              <a:ext cx="1446612" cy="1446612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8543487"/>
                <a:satOff val="24962"/>
                <a:lumOff val="-4706"/>
                <a:alphaOff val="0"/>
              </a:schemeClr>
            </a:fillRef>
            <a:effectRef idx="0">
              <a:schemeClr val="accent2">
                <a:hueOff val="-8543487"/>
                <a:satOff val="24962"/>
                <a:lumOff val="-470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Овал 4"/>
            <p:cNvSpPr/>
            <p:nvPr/>
          </p:nvSpPr>
          <p:spPr>
            <a:xfrm>
              <a:off x="3622873" y="648318"/>
              <a:ext cx="1022908" cy="10229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kern="1200" dirty="0" err="1" smtClean="0">
                  <a:solidFill>
                    <a:srgbClr val="002060"/>
                  </a:solidFill>
                </a:rPr>
                <a:t>Бошқарув структураси</a:t>
              </a:r>
              <a:endParaRPr lang="ru-RU" sz="1500" kern="12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4857752" y="214290"/>
            <a:ext cx="1785950" cy="1803802"/>
            <a:chOff x="3411021" y="436467"/>
            <a:chExt cx="1446612" cy="1446612"/>
          </a:xfrm>
        </p:grpSpPr>
        <p:sp>
          <p:nvSpPr>
            <p:cNvPr id="11" name="Овал 10"/>
            <p:cNvSpPr/>
            <p:nvPr/>
          </p:nvSpPr>
          <p:spPr>
            <a:xfrm>
              <a:off x="3411021" y="436467"/>
              <a:ext cx="1446612" cy="1446612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sp>
        <p:sp>
          <p:nvSpPr>
            <p:cNvPr id="12" name="Овал 4"/>
            <p:cNvSpPr/>
            <p:nvPr/>
          </p:nvSpPr>
          <p:spPr>
            <a:xfrm>
              <a:off x="3482459" y="648318"/>
              <a:ext cx="1285884" cy="10229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kern="1200" dirty="0" smtClean="0">
                  <a:solidFill>
                    <a:srgbClr val="002060"/>
                  </a:solidFill>
                </a:rPr>
                <a:t>Профессионал </a:t>
              </a:r>
              <a:r>
                <a:rPr lang="ru-RU" sz="1400" kern="1200" dirty="0" err="1" smtClean="0">
                  <a:solidFill>
                    <a:srgbClr val="002060"/>
                  </a:solidFill>
                </a:rPr>
                <a:t>менежерлар</a:t>
              </a:r>
              <a:endParaRPr lang="ru-RU" sz="1400" kern="1200" dirty="0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4294967295"/>
          </p:nvPr>
        </p:nvGraphicFramePr>
        <p:xfrm>
          <a:off x="-357188" y="214313"/>
          <a:ext cx="9501188" cy="6643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F3A1AB-CBB6-4EB6-84FE-0EC06B7BD9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11F3A1AB-CBB6-4EB6-84FE-0EC06B7BD9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8E6363-654B-4841-82CB-790E1F0F1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AE8E6363-654B-4841-82CB-790E1F0F17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56472D7-B947-4C00-A086-7C14D2BB56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856472D7-B947-4C00-A086-7C14D2BB56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FD166C-BE17-457B-88B3-499161792A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graphicEl>
                                              <a:dgm id="{3AFD166C-BE17-457B-88B3-499161792A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C171364-3D48-4BFF-A60A-3272A197F1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graphicEl>
                                              <a:dgm id="{8C171364-3D48-4BFF-A60A-3272A197F1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4294967295"/>
          </p:nvPr>
        </p:nvGraphicFramePr>
        <p:xfrm>
          <a:off x="-357188" y="214313"/>
          <a:ext cx="9501188" cy="6643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Стратегия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vs.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Тактика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214282" y="1219200"/>
          <a:ext cx="8715436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7CA484-AE59-4E16-AC65-12B0133B28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AC7CA484-AE59-4E16-AC65-12B0133B28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19EBB6-7E38-47D9-AEC2-1BCDB13F73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8719EBB6-7E38-47D9-AEC2-1BCDB13F73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DDDDC43-BC50-469A-BAB3-5AF2560645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DDDDDC43-BC50-469A-BAB3-5AF2560645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CAB352-512E-4BCA-B06E-97B27FA067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graphicEl>
                                              <a:dgm id="{AECAB352-512E-4BCA-B06E-97B27FA067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B0DC69-3A73-4C8E-841E-6F8A365676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graphicEl>
                                              <a:dgm id="{84B0DC69-3A73-4C8E-841E-6F8A365676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ABAD04F-C8FA-4B99-921C-EF779814D3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graphicEl>
                                              <a:dgm id="{CABAD04F-C8FA-4B99-921C-EF779814D3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Стратегияни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шакллантириш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87DF00A-23E6-4DAE-923B-EB8A88D113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287DF00A-23E6-4DAE-923B-EB8A88D113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D67C87A-76E4-4773-9410-8D61A55A3F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3D67C87A-76E4-4773-9410-8D61A55A3F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9FD026-1A65-4B00-B45A-5DD4454908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549FD026-1A65-4B00-B45A-5DD4454908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15D8A6A-3A59-42C7-8D74-64C362731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graphicEl>
                                              <a:dgm id="{D15D8A6A-3A59-42C7-8D74-64C362731F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</a:t>
            </a:r>
            <a:r>
              <a:rPr lang="ru-RU" dirty="0" err="1" smtClean="0"/>
              <a:t>тратегик</a:t>
            </a:r>
            <a:r>
              <a:rPr lang="ru-RU" dirty="0" smtClean="0"/>
              <a:t> </a:t>
            </a:r>
            <a:r>
              <a:rPr lang="ru-RU" dirty="0" err="1" smtClean="0"/>
              <a:t>менежмент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қобилиятларини бозордаги</a:t>
            </a:r>
            <a:r>
              <a:rPr lang="ru-RU" dirty="0" smtClean="0"/>
              <a:t> </a:t>
            </a:r>
            <a:r>
              <a:rPr lang="ru-RU" dirty="0" err="1" smtClean="0"/>
              <a:t>имкониятлар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бирлаштиришга/боғлашга қаратилган бошқарув жараёни</a:t>
            </a:r>
            <a:r>
              <a:rPr lang="uz-Cyrl-UZ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</a:t>
            </a:r>
            <a:r>
              <a:rPr lang="ru-RU" dirty="0" err="1" smtClean="0"/>
              <a:t>тратегик</a:t>
            </a:r>
            <a:r>
              <a:rPr lang="ru-RU" dirty="0" smtClean="0"/>
              <a:t> </a:t>
            </a:r>
            <a:r>
              <a:rPr lang="ru-RU" dirty="0" err="1" smtClean="0"/>
              <a:t>менежмент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қобилиятларини бозордаги</a:t>
            </a:r>
            <a:r>
              <a:rPr lang="ru-RU" dirty="0" smtClean="0"/>
              <a:t> </a:t>
            </a:r>
            <a:r>
              <a:rPr lang="ru-RU" dirty="0" err="1" smtClean="0"/>
              <a:t>имкониятлар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бирлаштиришга/боғлашга қаратилган бошқарув жараёни</a:t>
            </a:r>
            <a:r>
              <a:rPr lang="uz-Cyrl-UZ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071538" y="3500438"/>
            <a:ext cx="1214446" cy="121444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</a:t>
            </a:r>
            <a:r>
              <a:rPr lang="ru-RU" dirty="0" err="1" smtClean="0"/>
              <a:t>тратегик</a:t>
            </a:r>
            <a:r>
              <a:rPr lang="ru-RU" dirty="0" smtClean="0"/>
              <a:t> </a:t>
            </a:r>
            <a:r>
              <a:rPr lang="ru-RU" dirty="0" err="1" smtClean="0"/>
              <a:t>менежмент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қобилиятларини бозордаги</a:t>
            </a:r>
            <a:r>
              <a:rPr lang="ru-RU" dirty="0" smtClean="0"/>
              <a:t> </a:t>
            </a:r>
            <a:r>
              <a:rPr lang="ru-RU" dirty="0" err="1" smtClean="0"/>
              <a:t>имкониятлар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бирлаштиришга/боғлашга қаратилган бошқарув жараёни</a:t>
            </a:r>
            <a:r>
              <a:rPr lang="uz-Cyrl-UZ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grpSp>
        <p:nvGrpSpPr>
          <p:cNvPr id="5" name="Группа 10"/>
          <p:cNvGrpSpPr/>
          <p:nvPr/>
        </p:nvGrpSpPr>
        <p:grpSpPr>
          <a:xfrm>
            <a:off x="1071538" y="2571744"/>
            <a:ext cx="5072098" cy="2143140"/>
            <a:chOff x="1071538" y="2571744"/>
            <a:chExt cx="5072098" cy="2143140"/>
          </a:xfrm>
        </p:grpSpPr>
        <p:sp>
          <p:nvSpPr>
            <p:cNvPr id="7" name="Овал 6"/>
            <p:cNvSpPr/>
            <p:nvPr/>
          </p:nvSpPr>
          <p:spPr>
            <a:xfrm>
              <a:off x="5214942" y="2571744"/>
              <a:ext cx="928694" cy="100013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1071538" y="3500438"/>
              <a:ext cx="1214446" cy="121444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</a:t>
            </a:r>
            <a:r>
              <a:rPr lang="ru-RU" dirty="0" err="1" smtClean="0"/>
              <a:t>тратегик</a:t>
            </a:r>
            <a:r>
              <a:rPr lang="ru-RU" dirty="0" smtClean="0"/>
              <a:t> </a:t>
            </a:r>
            <a:r>
              <a:rPr lang="ru-RU" dirty="0" err="1" smtClean="0"/>
              <a:t>менежмент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қобилиятларини бозордаги</a:t>
            </a:r>
            <a:r>
              <a:rPr lang="ru-RU" dirty="0" smtClean="0"/>
              <a:t> </a:t>
            </a:r>
            <a:r>
              <a:rPr lang="ru-RU" dirty="0" err="1" smtClean="0"/>
              <a:t>имкониятлар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бирлаштиришга/боғлашга қаратилган бошқарув жараёни</a:t>
            </a:r>
            <a:r>
              <a:rPr lang="uz-Cyrl-UZ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grpSp>
        <p:nvGrpSpPr>
          <p:cNvPr id="6" name="Группа 10"/>
          <p:cNvGrpSpPr/>
          <p:nvPr/>
        </p:nvGrpSpPr>
        <p:grpSpPr>
          <a:xfrm>
            <a:off x="1071538" y="2571744"/>
            <a:ext cx="7500990" cy="2143140"/>
            <a:chOff x="1071538" y="2571744"/>
            <a:chExt cx="7500990" cy="2143140"/>
          </a:xfrm>
        </p:grpSpPr>
        <p:sp>
          <p:nvSpPr>
            <p:cNvPr id="5" name="Овал 4"/>
            <p:cNvSpPr/>
            <p:nvPr/>
          </p:nvSpPr>
          <p:spPr>
            <a:xfrm>
              <a:off x="7000892" y="2643182"/>
              <a:ext cx="1571636" cy="171451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5214942" y="2571744"/>
              <a:ext cx="928694" cy="100013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1071538" y="3500438"/>
              <a:ext cx="1214446" cy="121444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</a:t>
            </a:r>
            <a:r>
              <a:rPr lang="ru-RU" dirty="0" err="1" smtClean="0"/>
              <a:t>тратегик</a:t>
            </a:r>
            <a:r>
              <a:rPr lang="ru-RU" dirty="0" smtClean="0"/>
              <a:t> </a:t>
            </a:r>
            <a:r>
              <a:rPr lang="ru-RU" dirty="0" err="1" smtClean="0"/>
              <a:t>менежмент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қобилиятларини бозордаги</a:t>
            </a:r>
            <a:r>
              <a:rPr lang="ru-RU" dirty="0" smtClean="0"/>
              <a:t> </a:t>
            </a:r>
            <a:r>
              <a:rPr lang="ru-RU" dirty="0" err="1" smtClean="0"/>
              <a:t>имкониятлар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бирлаштиришга/боғлашга қаратилган бошқарув жараёни</a:t>
            </a:r>
            <a:r>
              <a:rPr lang="uz-Cyrl-UZ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grpSp>
        <p:nvGrpSpPr>
          <p:cNvPr id="8" name="Группа 10"/>
          <p:cNvGrpSpPr/>
          <p:nvPr/>
        </p:nvGrpSpPr>
        <p:grpSpPr>
          <a:xfrm>
            <a:off x="1071538" y="2571744"/>
            <a:ext cx="7500990" cy="2786082"/>
            <a:chOff x="1071538" y="2571744"/>
            <a:chExt cx="7500990" cy="2786082"/>
          </a:xfrm>
        </p:grpSpPr>
        <p:sp>
          <p:nvSpPr>
            <p:cNvPr id="5" name="Овал 4"/>
            <p:cNvSpPr/>
            <p:nvPr/>
          </p:nvSpPr>
          <p:spPr>
            <a:xfrm>
              <a:off x="7000892" y="2643182"/>
              <a:ext cx="1571636" cy="171451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5929322" y="4714884"/>
              <a:ext cx="571504" cy="64294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5214942" y="2571744"/>
              <a:ext cx="928694" cy="100013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1071538" y="3500438"/>
              <a:ext cx="1214446" cy="121444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</a:t>
            </a:r>
            <a:r>
              <a:rPr lang="ru-RU" dirty="0" err="1" smtClean="0"/>
              <a:t>тратегик</a:t>
            </a:r>
            <a:r>
              <a:rPr lang="ru-RU" dirty="0" smtClean="0"/>
              <a:t> </a:t>
            </a:r>
            <a:r>
              <a:rPr lang="ru-RU" dirty="0" err="1" smtClean="0"/>
              <a:t>менежмент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қобилиятларини бозордаги</a:t>
            </a:r>
            <a:r>
              <a:rPr lang="ru-RU" dirty="0" smtClean="0"/>
              <a:t> </a:t>
            </a:r>
            <a:r>
              <a:rPr lang="ru-RU" dirty="0" err="1" smtClean="0"/>
              <a:t>имкониятлар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бирлаштиришга/боғлашга қаратилган бошқарув жараёни</a:t>
            </a:r>
            <a:r>
              <a:rPr lang="uz-Cyrl-UZ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grpSp>
        <p:nvGrpSpPr>
          <p:cNvPr id="10" name="Группа 10"/>
          <p:cNvGrpSpPr/>
          <p:nvPr/>
        </p:nvGrpSpPr>
        <p:grpSpPr>
          <a:xfrm>
            <a:off x="1071538" y="2571744"/>
            <a:ext cx="7500990" cy="3786214"/>
            <a:chOff x="1071538" y="2571744"/>
            <a:chExt cx="7500990" cy="3786214"/>
          </a:xfrm>
        </p:grpSpPr>
        <p:sp>
          <p:nvSpPr>
            <p:cNvPr id="5" name="Овал 4"/>
            <p:cNvSpPr/>
            <p:nvPr/>
          </p:nvSpPr>
          <p:spPr>
            <a:xfrm>
              <a:off x="7000892" y="2643182"/>
              <a:ext cx="1571636" cy="171451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5929322" y="4714884"/>
              <a:ext cx="571504" cy="64294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5214942" y="2571744"/>
              <a:ext cx="928694" cy="100013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>
              <a:off x="7072330" y="5143512"/>
              <a:ext cx="1214446" cy="1214446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1071538" y="3500438"/>
              <a:ext cx="1214446" cy="121444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</a:t>
            </a:r>
            <a:r>
              <a:rPr lang="ru-RU" dirty="0" err="1" smtClean="0"/>
              <a:t>тратегик</a:t>
            </a:r>
            <a:r>
              <a:rPr lang="ru-RU" dirty="0" smtClean="0"/>
              <a:t> </a:t>
            </a:r>
            <a:r>
              <a:rPr lang="ru-RU" dirty="0" err="1" smtClean="0"/>
              <a:t>менежмент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қобилиятларини бозордаги</a:t>
            </a:r>
            <a:r>
              <a:rPr lang="ru-RU" dirty="0" smtClean="0"/>
              <a:t> </a:t>
            </a:r>
            <a:r>
              <a:rPr lang="ru-RU" dirty="0" err="1" smtClean="0"/>
              <a:t>имкониятлар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бирлаштиришга/боғлашга қаратилган бошқарув жараёни</a:t>
            </a:r>
            <a:r>
              <a:rPr lang="uz-Cyrl-UZ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1071538" y="2571744"/>
            <a:ext cx="7500990" cy="3786214"/>
            <a:chOff x="1071538" y="2571744"/>
            <a:chExt cx="7500990" cy="3786214"/>
          </a:xfrm>
        </p:grpSpPr>
        <p:sp>
          <p:nvSpPr>
            <p:cNvPr id="5" name="Овал 4"/>
            <p:cNvSpPr/>
            <p:nvPr/>
          </p:nvSpPr>
          <p:spPr>
            <a:xfrm>
              <a:off x="7000892" y="2643182"/>
              <a:ext cx="1571636" cy="171451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5929322" y="4714884"/>
              <a:ext cx="571504" cy="64294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5214942" y="2571744"/>
              <a:ext cx="928694" cy="100013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>
              <a:off x="7072330" y="5143512"/>
              <a:ext cx="1214446" cy="1214446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1071538" y="3500438"/>
              <a:ext cx="1214446" cy="121444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Стрелка вправо 9"/>
            <p:cNvSpPr/>
            <p:nvPr/>
          </p:nvSpPr>
          <p:spPr>
            <a:xfrm>
              <a:off x="2357422" y="3714752"/>
              <a:ext cx="4714908" cy="57150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</a:t>
            </a:r>
            <a:r>
              <a:rPr lang="ru-RU" dirty="0" err="1" smtClean="0"/>
              <a:t>тратегик</a:t>
            </a:r>
            <a:r>
              <a:rPr lang="ru-RU" dirty="0" smtClean="0"/>
              <a:t> </a:t>
            </a:r>
            <a:r>
              <a:rPr lang="ru-RU" dirty="0" err="1" smtClean="0"/>
              <a:t>менежмент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қобилиятларини бозордаги</a:t>
            </a:r>
            <a:r>
              <a:rPr lang="ru-RU" dirty="0" smtClean="0"/>
              <a:t> </a:t>
            </a:r>
            <a:r>
              <a:rPr lang="ru-RU" dirty="0" err="1" smtClean="0"/>
              <a:t>имкониятлар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бирлаштиришга/боғлашга қаратилган бошқарув жараёни</a:t>
            </a:r>
            <a:r>
              <a:rPr lang="uz-Cyrl-UZ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1071538" y="2571744"/>
            <a:ext cx="7500990" cy="3786214"/>
            <a:chOff x="1071538" y="2571744"/>
            <a:chExt cx="7500990" cy="3786214"/>
          </a:xfrm>
        </p:grpSpPr>
        <p:sp>
          <p:nvSpPr>
            <p:cNvPr id="5" name="Овал 4"/>
            <p:cNvSpPr/>
            <p:nvPr/>
          </p:nvSpPr>
          <p:spPr>
            <a:xfrm>
              <a:off x="7000892" y="2643182"/>
              <a:ext cx="1571636" cy="171451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5929322" y="4714884"/>
              <a:ext cx="571504" cy="64294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5214942" y="2571744"/>
              <a:ext cx="928694" cy="100013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>
              <a:off x="7072330" y="5143512"/>
              <a:ext cx="1214446" cy="1214446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1071538" y="3500438"/>
              <a:ext cx="1214446" cy="1214446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Стрелка вправо 9"/>
            <p:cNvSpPr/>
            <p:nvPr/>
          </p:nvSpPr>
          <p:spPr>
            <a:xfrm>
              <a:off x="2357422" y="3714752"/>
              <a:ext cx="4714908" cy="57150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2643174" y="4143380"/>
            <a:ext cx="36533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Стратегик</a:t>
            </a:r>
            <a:r>
              <a:rPr lang="ru-RU" dirty="0" smtClean="0"/>
              <a:t> </a:t>
            </a:r>
            <a:r>
              <a:rPr lang="ru-RU" dirty="0" err="1" smtClean="0"/>
              <a:t>мутаносиблик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086F0B-9C43-4328-AB95-DA6937D7CD4D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sp>
        <p:nvSpPr>
          <p:cNvPr id="1026" name="AutoShape 2" descr="Image result for flag of e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Image result for flag of e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6" name="Схема 5"/>
          <p:cNvGraphicFramePr/>
          <p:nvPr/>
        </p:nvGraphicFramePr>
        <p:xfrm>
          <a:off x="714348" y="1214422"/>
          <a:ext cx="8001056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 Box 8"/>
          <p:cNvSpPr txBox="1">
            <a:spLocks noChangeArrowheads="1"/>
          </p:cNvSpPr>
          <p:nvPr/>
        </p:nvSpPr>
        <p:spPr bwMode="auto">
          <a:xfrm rot="-5382445">
            <a:off x="-10987" y="3234331"/>
            <a:ext cx="36419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ru-RU" sz="2400" dirty="0" err="1" smtClean="0">
                <a:latin typeface="Times New Roman" pitchFamily="18" charset="0"/>
              </a:rPr>
              <a:t>Ёмон</a:t>
            </a:r>
            <a:r>
              <a:rPr lang="en-GB" sz="2400" dirty="0">
                <a:latin typeface="Times New Roman" pitchFamily="18" charset="0"/>
              </a:rPr>
              <a:t>		</a:t>
            </a:r>
            <a:r>
              <a:rPr lang="ru-RU" sz="2400" dirty="0" err="1" smtClean="0">
                <a:latin typeface="Times New Roman" pitchFamily="18" charset="0"/>
              </a:rPr>
              <a:t>Яхши</a:t>
            </a:r>
            <a:endParaRPr lang="en-GB" sz="2400" dirty="0">
              <a:latin typeface="Times New Roman" pitchFamily="18" charset="0"/>
            </a:endParaRP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2571736" y="785794"/>
            <a:ext cx="53990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400" dirty="0" err="1" smtClean="0">
                <a:latin typeface="+mj-lt"/>
              </a:rPr>
              <a:t>Яхши</a:t>
            </a:r>
            <a:r>
              <a:rPr lang="en-GB" sz="2400" dirty="0">
                <a:latin typeface="Times New Roman" pitchFamily="18" charset="0"/>
              </a:rPr>
              <a:t>	</a:t>
            </a:r>
            <a:r>
              <a:rPr lang="ru-RU" sz="2400" dirty="0" smtClean="0">
                <a:latin typeface="Times New Roman" pitchFamily="18" charset="0"/>
              </a:rPr>
              <a:t>          </a:t>
            </a:r>
            <a:r>
              <a:rPr lang="uz-Cyrl-UZ" sz="2400" dirty="0" smtClean="0">
                <a:latin typeface="Times New Roman" pitchFamily="18" charset="0"/>
              </a:rPr>
              <a:t> </a:t>
            </a:r>
            <a:r>
              <a:rPr lang="uz-Cyrl-UZ" sz="2400" dirty="0" smtClean="0">
                <a:latin typeface="Times New Roman" pitchFamily="18" charset="0"/>
              </a:rPr>
              <a:t>		</a:t>
            </a:r>
            <a:r>
              <a:rPr lang="ru-RU" sz="2400" dirty="0" err="1" smtClean="0">
                <a:latin typeface="+mj-lt"/>
              </a:rPr>
              <a:t>Ёмон</a:t>
            </a:r>
            <a:endParaRPr lang="en-GB" sz="2400" dirty="0">
              <a:latin typeface="+mj-lt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3643306" y="285728"/>
            <a:ext cx="19573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400" b="1" dirty="0"/>
              <a:t>Стратегия</a:t>
            </a:r>
            <a:endParaRPr lang="en-GB" sz="2400" b="1" dirty="0">
              <a:latin typeface="Times New Roman" pitchFamily="18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 rot="-5400000">
            <a:off x="-265138" y="2765412"/>
            <a:ext cx="28479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400" b="1" dirty="0" smtClean="0"/>
              <a:t>Тактика</a:t>
            </a:r>
            <a:endParaRPr lang="en-GB" sz="24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sp>
        <p:nvSpPr>
          <p:cNvPr id="56322" name="AutoShape 2" descr="Image result for океа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06" name="Picture 6" descr="Image result for tall ship in blue wate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75235" y="0"/>
            <a:ext cx="1217295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EasyJet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девларга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қарши рақобат</a:t>
            </a:r>
            <a:endParaRPr lang="en-US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0" name="Picture 2" descr="Image result for easyj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1" y="1500174"/>
            <a:ext cx="6221325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4294967295"/>
          </p:nvPr>
        </p:nvGraphicFramePr>
        <p:xfrm>
          <a:off x="142844" y="428604"/>
          <a:ext cx="8858281" cy="5715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749FCB5-03AE-4A87-A0DF-2C2FE62084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C749FCB5-03AE-4A87-A0DF-2C2FE62084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11219E8-832C-4A92-883F-B3A5CE0BB8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E11219E8-832C-4A92-883F-B3A5CE0BB8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2E80C0A-0F0D-438F-B2E5-5DE2AF439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graphicEl>
                                              <a:dgm id="{22E80C0A-0F0D-438F-B2E5-5DE2AF439C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2AFEB1A-F394-43FD-8D24-F51D606A62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graphicEl>
                                              <a:dgm id="{A2AFEB1A-F394-43FD-8D24-F51D606A62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43C8FF9-51BE-41BB-A0FE-C9987586AF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graphicEl>
                                              <a:dgm id="{043C8FF9-51BE-41BB-A0FE-C9987586AF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7E244FD-2655-4708-8968-D4429DBA8E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graphicEl>
                                              <a:dgm id="{37E244FD-2655-4708-8968-D4429DBA8E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</a:rPr>
              <a:t>Қимматли мижоз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ru-RU" dirty="0" err="1" smtClean="0"/>
              <a:t>Кимга</a:t>
            </a:r>
            <a:r>
              <a:rPr lang="ru-RU" dirty="0" smtClean="0"/>
              <a:t> </a:t>
            </a:r>
            <a:r>
              <a:rPr lang="ru-RU" dirty="0" err="1" smtClean="0"/>
              <a:t>хизмат</a:t>
            </a:r>
            <a:r>
              <a:rPr lang="ru-RU" dirty="0" smtClean="0"/>
              <a:t> </a:t>
            </a:r>
            <a:r>
              <a:rPr lang="ru-RU" dirty="0" err="1" smtClean="0"/>
              <a:t>кўрсатамиз</a:t>
            </a:r>
            <a:r>
              <a:rPr lang="ru-RU" dirty="0" smtClean="0"/>
              <a:t>?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ph type="tbl"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54FD-4D2B-4844-A724-566F3AE1AAED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090711-3957-463F-8CEB-FF89FCA138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A7090711-3957-463F-8CEB-FF89FCA138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0DB8C5-4E12-40C4-A99E-D2F5C5874C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400DB8C5-4E12-40C4-A99E-D2F5C5874C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53FF642-0CDE-4F97-B9E5-D79E0D8DCF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E53FF642-0CDE-4F97-B9E5-D79E0D8DCF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C0596E8-2B3D-42EE-888E-BBD78672B3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graphicEl>
                                              <a:dgm id="{4C0596E8-2B3D-42EE-888E-BBD78672B3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0"/>
            <a:ext cx="8501122" cy="990600"/>
          </a:xfrm>
        </p:spPr>
        <p:txBody>
          <a:bodyPr/>
          <a:lstStyle/>
          <a:p>
            <a:pPr algn="ctr" eaLnBrk="1" hangingPunct="1"/>
            <a:r>
              <a:rPr lang="ru-RU" b="1" dirty="0" err="1" smtClean="0">
                <a:solidFill>
                  <a:srgbClr val="002060"/>
                </a:solidFill>
              </a:rPr>
              <a:t>Қимматли таклиф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dirty="0" err="1" smtClean="0"/>
              <a:t>Нима</a:t>
            </a:r>
            <a:r>
              <a:rPr lang="ru-RU" dirty="0" smtClean="0"/>
              <a:t> </a:t>
            </a:r>
            <a:r>
              <a:rPr lang="ru-RU" dirty="0" err="1" smtClean="0"/>
              <a:t>таклиф</a:t>
            </a:r>
            <a:r>
              <a:rPr lang="ru-RU" dirty="0" smtClean="0"/>
              <a:t> </a:t>
            </a:r>
            <a:r>
              <a:rPr lang="ru-RU" dirty="0" err="1" smtClean="0"/>
              <a:t>этамиз</a:t>
            </a:r>
            <a:r>
              <a:rPr lang="ru-RU" dirty="0" smtClean="0"/>
              <a:t>?</a:t>
            </a:r>
            <a:endPara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5210196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endParaRPr lang="en-US" sz="2800" dirty="0" smtClean="0"/>
          </a:p>
        </p:txBody>
      </p:sp>
      <p:graphicFrame>
        <p:nvGraphicFramePr>
          <p:cNvPr id="5" name="Схема 4"/>
          <p:cNvGraphicFramePr/>
          <p:nvPr/>
        </p:nvGraphicFramePr>
        <p:xfrm>
          <a:off x="214282" y="1142984"/>
          <a:ext cx="8715436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344C134-50FF-493A-89AE-E3D990CABA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7344C134-50FF-493A-89AE-E3D990CABAF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CC709F3-885F-4247-8B37-B010736DA0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CCC709F3-885F-4247-8B37-B010736DA0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D4458AB-EC46-4DD4-879B-943837B38B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9D4458AB-EC46-4DD4-879B-943837B38B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8FC755-30F0-44A0-8546-18616BC694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graphicEl>
                                              <a:dgm id="{838FC755-30F0-44A0-8546-18616BC694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E1CFD1E-BF0C-4013-B6BE-432F43A611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graphicEl>
                                              <a:dgm id="{DE1CFD1E-BF0C-4013-B6BE-432F43A611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365975-C198-4CC8-9A82-6C3B6A09E5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graphicEl>
                                              <a:dgm id="{CE365975-C198-4CC8-9A82-6C3B6A09E5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95F6A30-95C6-4F63-A99C-96614DAF00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graphicEl>
                                              <a:dgm id="{095F6A30-95C6-4F63-A99C-96614DAF00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1FD49B3-1E3C-45CF-A1DB-FB24BDEBE9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graphicEl>
                                              <a:dgm id="{E1FD49B3-1E3C-45CF-A1DB-FB24BDEBE9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990600"/>
          </a:xfrm>
        </p:spPr>
        <p:txBody>
          <a:bodyPr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</a:rPr>
              <a:t>Қийматни </a:t>
            </a:r>
            <a:r>
              <a:rPr lang="ru-RU" b="1" dirty="0" err="1" smtClean="0">
                <a:solidFill>
                  <a:srgbClr val="002060"/>
                </a:solidFill>
              </a:rPr>
              <a:t>етказиш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тизими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ru-RU" dirty="0" err="1" smtClean="0"/>
              <a:t>Қандай қилиб етказамиз</a:t>
            </a:r>
            <a:r>
              <a:rPr lang="ru-RU" dirty="0" smtClean="0"/>
              <a:t>?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8401080" cy="5138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308680-5430-49C6-B56D-55EF16B750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68308680-5430-49C6-B56D-55EF16B750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7AE973-238C-4E9A-8F94-2AFF1AA25E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6C7AE973-238C-4E9A-8F94-2AFF1AA25E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BEB5030-F529-42F5-82F3-B8C9F4FF41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graphicEl>
                                              <a:dgm id="{DBEB5030-F529-42F5-82F3-B8C9F4FF41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75F9F08-5B46-4E5A-8AB3-59CCBA2D4B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graphicEl>
                                              <a:dgm id="{575F9F08-5B46-4E5A-8AB3-59CCBA2D4B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67F4B8D-6FEF-4918-B8BB-6BEB8E6381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graphicEl>
                                              <a:dgm id="{F67F4B8D-6FEF-4918-B8BB-6BEB8E6381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26F985D-2581-4248-AD37-524C4F8DA2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graphicEl>
                                              <a:dgm id="{F26F985D-2581-4248-AD37-524C4F8DA2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2153762-F43A-4278-A79E-154D1B3834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graphicEl>
                                              <a:dgm id="{12153762-F43A-4278-A79E-154D1B3834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024FA2-6BD5-483E-9097-A6E389E164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>
                                            <p:graphicEl>
                                              <a:dgm id="{60024FA2-6BD5-483E-9097-A6E389E164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4494BDF-C4BD-4A2A-9E77-76DD40A2C7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>
                                            <p:graphicEl>
                                              <a:dgm id="{A4494BDF-C4BD-4A2A-9E77-76DD40A2C7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C12C8C8-04EF-43BF-8B7B-FDD8962430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graphicEl>
                                              <a:dgm id="{CC12C8C8-04EF-43BF-8B7B-FDD8962430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graphicFrame>
        <p:nvGraphicFramePr>
          <p:cNvPr id="5" name="Схема 4"/>
          <p:cNvGraphicFramePr/>
          <p:nvPr/>
        </p:nvGraphicFramePr>
        <p:xfrm>
          <a:off x="500034" y="500042"/>
          <a:ext cx="8286808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DB0726-631F-4CCF-AAD9-5ACBB9A8895E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  <p:graphicFrame>
        <p:nvGraphicFramePr>
          <p:cNvPr id="7" name="Схема 6"/>
          <p:cNvGraphicFramePr/>
          <p:nvPr/>
        </p:nvGraphicFramePr>
        <p:xfrm>
          <a:off x="428596" y="357166"/>
          <a:ext cx="8358246" cy="5929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4" descr="https://icdn.lenta.ru/images/2016/11/07/09/20161107095359161/pic_cc988ca7622c399d9a24a3e18f2283c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43504" y="3857628"/>
            <a:ext cx="3760012" cy="25066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3FEDD38-776B-4F2A-8BF4-CD99F4BFC0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graphicEl>
                                              <a:dgm id="{53FEDD38-776B-4F2A-8BF4-CD99F4BFC0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F767B0D-16A4-470E-8731-0D809A2458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graphicEl>
                                              <a:dgm id="{3F767B0D-16A4-470E-8731-0D809A2458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337921D-550D-4027-93B7-E0A0FEC546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graphicEl>
                                              <a:dgm id="{8337921D-550D-4027-93B7-E0A0FEC546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BF1124A-8BB1-43CE-9E2D-3C0A9302D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>
                                            <p:graphicEl>
                                              <a:dgm id="{EBF1124A-8BB1-43CE-9E2D-3C0A9302D0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1A425B9-6CE9-4277-A59F-74AC97644B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graphicEl>
                                              <a:dgm id="{F1A425B9-6CE9-4277-A59F-74AC97644B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52E1F41-3EBE-4F21-B42D-4279139288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>
                                            <p:graphicEl>
                                              <a:dgm id="{052E1F41-3EBE-4F21-B42D-4279139288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CAB6695-42F9-49DB-8CA1-B46D75D1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>
                                            <p:graphicEl>
                                              <a:dgm id="{5CAB6695-42F9-49DB-8CA1-B46D75D1CC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C8F6CD-C015-47A8-A34F-3C68993BFA3C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  <p:pic>
        <p:nvPicPr>
          <p:cNvPr id="62466" name="Picture 2" descr="Image result for online shopp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75339" y="0"/>
            <a:ext cx="1217396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DB0726-631F-4CCF-AAD9-5ACBB9A8895E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  <p:graphicFrame>
        <p:nvGraphicFramePr>
          <p:cNvPr id="6" name="Схема 5"/>
          <p:cNvGraphicFramePr/>
          <p:nvPr/>
        </p:nvGraphicFramePr>
        <p:xfrm>
          <a:off x="714348" y="500042"/>
          <a:ext cx="7858180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3490" name="Picture 2" descr="Image result for sberbank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714356"/>
            <a:ext cx="4133850" cy="1190625"/>
          </a:xfrm>
          <a:prstGeom prst="rect">
            <a:avLst/>
          </a:prstGeom>
          <a:noFill/>
        </p:spPr>
      </p:pic>
      <p:pic>
        <p:nvPicPr>
          <p:cNvPr id="63492" name="Picture 4" descr="Image result for Yandex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86116" y="2428868"/>
            <a:ext cx="1214446" cy="1214446"/>
          </a:xfrm>
          <a:prstGeom prst="rect">
            <a:avLst/>
          </a:prstGeom>
          <a:noFill/>
        </p:spPr>
      </p:pic>
      <p:pic>
        <p:nvPicPr>
          <p:cNvPr id="63494" name="Picture 6" descr="Image result for mailru 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43570" y="2643182"/>
            <a:ext cx="2214578" cy="626493"/>
          </a:xfrm>
          <a:prstGeom prst="rect">
            <a:avLst/>
          </a:prstGeom>
          <a:noFill/>
        </p:spPr>
      </p:pic>
      <p:pic>
        <p:nvPicPr>
          <p:cNvPr id="11" name="Picture 4" descr="Image result for amazo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00364" y="4429132"/>
            <a:ext cx="2000264" cy="732897"/>
          </a:xfrm>
          <a:prstGeom prst="rect">
            <a:avLst/>
          </a:prstGeom>
          <a:noFill/>
        </p:spPr>
      </p:pic>
      <p:pic>
        <p:nvPicPr>
          <p:cNvPr id="12" name="Picture 6" descr="Image result for alibaba log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57884" y="4265420"/>
            <a:ext cx="1643074" cy="11638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C8F6CD-C015-47A8-A34F-3C68993BFA3C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  <p:graphicFrame>
        <p:nvGraphicFramePr>
          <p:cNvPr id="3" name="Схема 2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 3"/>
          <p:cNvSpPr/>
          <p:nvPr/>
        </p:nvSpPr>
        <p:spPr>
          <a:xfrm rot="20700000">
            <a:off x="5945601" y="16255"/>
            <a:ext cx="2687776" cy="2687776"/>
          </a:xfrm>
          <a:prstGeom prst="gear6">
            <a:avLst/>
          </a:prstGeom>
          <a:solidFill>
            <a:srgbClr val="92D05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8543487"/>
              <a:satOff val="24962"/>
              <a:lumOff val="-4706"/>
              <a:alphaOff val="0"/>
            </a:schemeClr>
          </a:fillRef>
          <a:effectRef idx="2">
            <a:schemeClr val="accent2">
              <a:hueOff val="-8543487"/>
              <a:satOff val="24962"/>
              <a:lumOff val="-4706"/>
              <a:alphaOff val="0"/>
            </a:schemeClr>
          </a:effectRef>
          <a:fontRef idx="minor">
            <a:schemeClr val="lt1"/>
          </a:fontRef>
        </p:style>
      </p:sp>
      <p:sp>
        <p:nvSpPr>
          <p:cNvPr id="1032" name="AutoShape 8" descr="Image result for chinese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Image result for chinese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mage result for chinese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643702" y="571480"/>
            <a:ext cx="14287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 smtClean="0">
              <a:solidFill>
                <a:srgbClr val="002060"/>
              </a:solidFill>
            </a:endParaRPr>
          </a:p>
          <a:p>
            <a:r>
              <a:rPr lang="ru-RU" sz="1400" b="1" dirty="0" err="1" smtClean="0">
                <a:solidFill>
                  <a:srgbClr val="002060"/>
                </a:solidFill>
              </a:rPr>
              <a:t>Телекомму</a:t>
            </a:r>
            <a:r>
              <a:rPr lang="ru-RU" sz="1400" b="1" dirty="0" smtClean="0">
                <a:solidFill>
                  <a:srgbClr val="002060"/>
                </a:solidFill>
              </a:rPr>
              <a:t> </a:t>
            </a:r>
            <a:r>
              <a:rPr lang="ru-RU" sz="1400" b="1" dirty="0" err="1" smtClean="0">
                <a:solidFill>
                  <a:srgbClr val="002060"/>
                </a:solidFill>
              </a:rPr>
              <a:t>никация</a:t>
            </a:r>
            <a:r>
              <a:rPr lang="ru-RU" sz="1400" b="1" dirty="0" smtClean="0">
                <a:solidFill>
                  <a:srgbClr val="002060"/>
                </a:solidFill>
              </a:rPr>
              <a:t>, </a:t>
            </a:r>
            <a:r>
              <a:rPr lang="ru-RU" sz="1400" b="1" dirty="0" err="1" smtClean="0">
                <a:solidFill>
                  <a:srgbClr val="002060"/>
                </a:solidFill>
              </a:rPr>
              <a:t>дастурлар</a:t>
            </a:r>
            <a:r>
              <a:rPr lang="ru-RU" sz="1400" b="1" dirty="0" smtClean="0">
                <a:solidFill>
                  <a:srgbClr val="002060"/>
                </a:solidFill>
              </a:rPr>
              <a:t> ишлаб </a:t>
            </a:r>
            <a:r>
              <a:rPr lang="ru-RU" sz="1400" b="1" dirty="0" err="1" smtClean="0">
                <a:solidFill>
                  <a:srgbClr val="002060"/>
                </a:solidFill>
              </a:rPr>
              <a:t>чиқиш</a:t>
            </a:r>
            <a:endParaRPr lang="ru-RU" sz="1400" b="1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C8F6CD-C015-47A8-A34F-3C68993BFA3C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  <p:graphicFrame>
        <p:nvGraphicFramePr>
          <p:cNvPr id="3" name="Схема 2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flag of Russi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00562" y="1357298"/>
            <a:ext cx="857256" cy="571504"/>
          </a:xfrm>
          <a:prstGeom prst="rect">
            <a:avLst/>
          </a:prstGeom>
          <a:noFill/>
        </p:spPr>
      </p:pic>
      <p:sp>
        <p:nvSpPr>
          <p:cNvPr id="11" name=" 3"/>
          <p:cNvSpPr/>
          <p:nvPr/>
        </p:nvSpPr>
        <p:spPr>
          <a:xfrm rot="20700000">
            <a:off x="5945601" y="16255"/>
            <a:ext cx="2687776" cy="2687776"/>
          </a:xfrm>
          <a:prstGeom prst="gear6">
            <a:avLst/>
          </a:prstGeom>
          <a:solidFill>
            <a:srgbClr val="92D05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8543487"/>
              <a:satOff val="24962"/>
              <a:lumOff val="-4706"/>
              <a:alphaOff val="0"/>
            </a:schemeClr>
          </a:fillRef>
          <a:effectRef idx="2">
            <a:schemeClr val="accent2">
              <a:hueOff val="-8543487"/>
              <a:satOff val="24962"/>
              <a:lumOff val="-4706"/>
              <a:alphaOff val="0"/>
            </a:schemeClr>
          </a:effectRef>
          <a:fontRef idx="minor">
            <a:schemeClr val="lt1"/>
          </a:fontRef>
        </p:style>
      </p:sp>
      <p:pic>
        <p:nvPicPr>
          <p:cNvPr id="14" name="Picture 4" descr="Uzbekistan fla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58016" y="1000108"/>
            <a:ext cx="956937" cy="642942"/>
          </a:xfrm>
          <a:prstGeom prst="rect">
            <a:avLst/>
          </a:prstGeom>
          <a:noFill/>
        </p:spPr>
      </p:pic>
      <p:sp>
        <p:nvSpPr>
          <p:cNvPr id="1032" name="AutoShape 8" descr="Image result for chinese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Image result for chinese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Image result for chinese fla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" name="Picture 2" descr="Image result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28926" y="3286124"/>
            <a:ext cx="857470" cy="571504"/>
          </a:xfrm>
          <a:prstGeom prst="rect">
            <a:avLst/>
          </a:prstGeom>
          <a:noFill/>
        </p:spPr>
      </p:pic>
      <p:pic>
        <p:nvPicPr>
          <p:cNvPr id="10242" name="Picture 2" descr="Image result for flag of eU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72132" y="4643446"/>
            <a:ext cx="1071570" cy="7281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850" y="2781300"/>
            <a:ext cx="8229600" cy="719138"/>
          </a:xfrm>
        </p:spPr>
        <p:txBody>
          <a:bodyPr/>
          <a:lstStyle/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учун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раҳмат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28</a:t>
            </a:fld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7925</TotalTime>
  <Words>1733</Words>
  <Application>Microsoft Office PowerPoint</Application>
  <PresentationFormat>Экран (4:3)</PresentationFormat>
  <Paragraphs>298</Paragraphs>
  <Slides>28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Начальная</vt:lpstr>
      <vt:lpstr>Маркетинг стратегия ва режаларини ишлаб чиқиш</vt:lpstr>
      <vt:lpstr>Слайд 2</vt:lpstr>
      <vt:lpstr>Слайд 3</vt:lpstr>
      <vt:lpstr>Слайд 4</vt:lpstr>
      <vt:lpstr>Стратегия vs. Тактика</vt:lpstr>
      <vt:lpstr>Стратегияни шакллантириш</vt:lpstr>
      <vt:lpstr>Cтратегик менежмент</vt:lpstr>
      <vt:lpstr>Cтратегик менежмент</vt:lpstr>
      <vt:lpstr>Cтратегик менежмент</vt:lpstr>
      <vt:lpstr>Cтратегик менежмент</vt:lpstr>
      <vt:lpstr>Cтратегик менежмент</vt:lpstr>
      <vt:lpstr>Cтратегик менежмент</vt:lpstr>
      <vt:lpstr>Cтратегик менежмент</vt:lpstr>
      <vt:lpstr>Cтратегик менежмент</vt:lpstr>
      <vt:lpstr>Слайд 15</vt:lpstr>
      <vt:lpstr>Слайд 16</vt:lpstr>
      <vt:lpstr>EasyJet: девларга қарши рақобат</vt:lpstr>
      <vt:lpstr>Слайд 18</vt:lpstr>
      <vt:lpstr>Қимматли мижоз - Кимга хизмат кўрсатамиз?</vt:lpstr>
      <vt:lpstr>Қимматли таклиф - Нима таклиф этамиз?</vt:lpstr>
      <vt:lpstr>Қийматни етказиш тизими - Қандай қилиб етказамиз?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Минэкономразвития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YudachevaSV</dc:creator>
  <cp:lastModifiedBy>User</cp:lastModifiedBy>
  <cp:revision>477</cp:revision>
  <dcterms:created xsi:type="dcterms:W3CDTF">2008-07-24T07:59:12Z</dcterms:created>
  <dcterms:modified xsi:type="dcterms:W3CDTF">2017-06-16T12:43:30Z</dcterms:modified>
</cp:coreProperties>
</file>