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8" r:id="rId2"/>
    <p:sldId id="259" r:id="rId3"/>
    <p:sldId id="260" r:id="rId4"/>
    <p:sldId id="261" r:id="rId5"/>
    <p:sldId id="262" r:id="rId6"/>
    <p:sldId id="265" r:id="rId7"/>
    <p:sldId id="263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-25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433388" y="1049338"/>
            <a:ext cx="11390311" cy="5465762"/>
          </a:xfrm>
        </p:spPr>
        <p:txBody>
          <a:bodyPr/>
          <a:lstStyle/>
          <a:p>
            <a:endParaRPr lang="en-US" sz="4800" dirty="0" smtClean="0">
              <a:solidFill>
                <a:srgbClr val="FF0000"/>
              </a:solidFill>
            </a:endParaRPr>
          </a:p>
          <a:p>
            <a:r>
              <a:rPr lang="en-US" sz="4800" dirty="0" smtClean="0">
                <a:solidFill>
                  <a:srgbClr val="FF0000"/>
                </a:solidFill>
              </a:rPr>
              <a:t>Business Environment and Functions</a:t>
            </a:r>
          </a:p>
          <a:p>
            <a:endParaRPr lang="en-US" sz="4800" dirty="0" smtClean="0">
              <a:solidFill>
                <a:srgbClr val="FF0000"/>
              </a:solidFill>
            </a:endParaRPr>
          </a:p>
          <a:p>
            <a:endParaRPr lang="en-US" sz="4800" dirty="0">
              <a:solidFill>
                <a:srgbClr val="FF0000"/>
              </a:solidFill>
            </a:endParaRPr>
          </a:p>
          <a:p>
            <a:pPr algn="r"/>
            <a:endParaRPr lang="en-US" sz="4800" dirty="0" smtClean="0">
              <a:solidFill>
                <a:srgbClr val="FF0000"/>
              </a:solidFill>
            </a:endParaRPr>
          </a:p>
          <a:p>
            <a:pPr algn="r"/>
            <a:endParaRPr lang="en-US" sz="1800" dirty="0" smtClean="0"/>
          </a:p>
          <a:p>
            <a:pPr algn="r"/>
            <a:endParaRPr lang="en-US" sz="1800" dirty="0" smtClean="0"/>
          </a:p>
          <a:p>
            <a:pPr algn="r"/>
            <a:endParaRPr lang="en-US" sz="1800" dirty="0"/>
          </a:p>
          <a:p>
            <a:pPr algn="r"/>
            <a:r>
              <a:rPr lang="en-US" sz="1800" dirty="0" smtClean="0"/>
              <a:t>By Pavel </a:t>
            </a:r>
            <a:r>
              <a:rPr lang="en-US" sz="1800" dirty="0" err="1" smtClean="0"/>
              <a:t>Galkin</a:t>
            </a:r>
            <a:endParaRPr lang="en-US" sz="1800" dirty="0" smtClean="0"/>
          </a:p>
          <a:p>
            <a:pPr algn="r"/>
            <a:r>
              <a:rPr lang="en-US" sz="1800" dirty="0" smtClean="0"/>
              <a:t>pgalkin@wiut.uz</a:t>
            </a:r>
          </a:p>
          <a:p>
            <a:endParaRPr lang="en-US" sz="1800" dirty="0"/>
          </a:p>
          <a:p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avel Galkin\Desktop\AAEAAQAAAAAAAAKjAAAAJDAwZDdiODMxLTQ2YTItNDQyYS1iMDVhLTM5MGIzYWMwYWU2Y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2329310"/>
            <a:ext cx="6615112" cy="37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sz="3600" dirty="0" smtClean="0"/>
          </a:p>
          <a:p>
            <a:r>
              <a:rPr lang="en-US" sz="3600" dirty="0" smtClean="0"/>
              <a:t>Business Environment</a:t>
            </a:r>
          </a:p>
          <a:p>
            <a:r>
              <a:rPr lang="en-US" sz="3600" dirty="0" smtClean="0"/>
              <a:t>Business Functions / Decisions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207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762000" y="838200"/>
            <a:ext cx="10540999" cy="99536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a Business Environment?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474663" y="1333500"/>
            <a:ext cx="11193462" cy="359568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800" dirty="0" smtClean="0"/>
              <a:t>Business Environment can be define as all </a:t>
            </a:r>
            <a:r>
              <a:rPr lang="en-US" sz="2800" b="1" dirty="0" smtClean="0">
                <a:solidFill>
                  <a:srgbClr val="FF0000"/>
                </a:solidFill>
              </a:rPr>
              <a:t>internal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and </a:t>
            </a:r>
            <a:r>
              <a:rPr lang="en-US" sz="2800" b="1" dirty="0" smtClean="0">
                <a:solidFill>
                  <a:srgbClr val="FF0000"/>
                </a:solidFill>
              </a:rPr>
              <a:t>external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factors which can affect on companies functionality.</a:t>
            </a:r>
            <a:endParaRPr lang="ru-RU" sz="2800" dirty="0"/>
          </a:p>
        </p:txBody>
      </p:sp>
      <p:pic>
        <p:nvPicPr>
          <p:cNvPr id="3074" name="Picture 2" descr="C:\Users\Pavel Galkin\Desktop\Global-Busin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099" y="3456652"/>
            <a:ext cx="4732622" cy="300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47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417513" y="850900"/>
            <a:ext cx="11418887" cy="83026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Features of Business </a:t>
            </a:r>
            <a:r>
              <a:rPr lang="en-US" dirty="0" smtClean="0">
                <a:solidFill>
                  <a:srgbClr val="FF0000"/>
                </a:solidFill>
              </a:rPr>
              <a:t>Environment?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701800"/>
            <a:ext cx="11193462" cy="4737100"/>
          </a:xfrm>
        </p:spPr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Business Environment is dynamic in nature, which means it keeps on changing.</a:t>
            </a:r>
          </a:p>
          <a:p>
            <a:endParaRPr lang="en-US" sz="2800" dirty="0"/>
          </a:p>
          <a:p>
            <a:r>
              <a:rPr lang="en-US" sz="2800" dirty="0" smtClean="0"/>
              <a:t>The changes in business environment is unpredictable.</a:t>
            </a:r>
          </a:p>
          <a:p>
            <a:endParaRPr lang="en-US" sz="2800" dirty="0"/>
          </a:p>
          <a:p>
            <a:r>
              <a:rPr lang="en-US" sz="2800" dirty="0" smtClean="0"/>
              <a:t>Business environment differs from place to place, from region to region, from country to country, etc.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8758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360613" y="774700"/>
            <a:ext cx="7608887" cy="766763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rgbClr val="FF0000"/>
                </a:solidFill>
              </a:rPr>
              <a:t>Business Functions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828800"/>
            <a:ext cx="11193462" cy="43195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4400" dirty="0" smtClean="0"/>
              <a:t>Management</a:t>
            </a:r>
          </a:p>
          <a:p>
            <a:pPr>
              <a:lnSpc>
                <a:spcPct val="150000"/>
              </a:lnSpc>
            </a:pPr>
            <a:r>
              <a:rPr lang="en-US" sz="4400" dirty="0" smtClean="0"/>
              <a:t>Marketing </a:t>
            </a:r>
          </a:p>
          <a:p>
            <a:pPr>
              <a:lnSpc>
                <a:spcPct val="150000"/>
              </a:lnSpc>
            </a:pPr>
            <a:r>
              <a:rPr lang="en-US" sz="4400" dirty="0" smtClean="0"/>
              <a:t>Finance</a:t>
            </a:r>
          </a:p>
          <a:p>
            <a:pPr>
              <a:lnSpc>
                <a:spcPct val="150000"/>
              </a:lnSpc>
            </a:pPr>
            <a:r>
              <a:rPr lang="en-US" sz="4400" dirty="0" smtClean="0"/>
              <a:t>HR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292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5926137" y="1184274"/>
            <a:ext cx="5995987" cy="1266825"/>
          </a:xfrm>
        </p:spPr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Business Decisions 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avel Galkin\Desktop\tough_business_decisio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3182150"/>
            <a:ext cx="6342062" cy="33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avel Galkin\Desktop\Business-Decision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869950"/>
            <a:ext cx="5613400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5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avel Galkin\Desktop\case-stud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44" y="907149"/>
            <a:ext cx="6037942" cy="558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0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94</Words>
  <Application>Microsoft Office PowerPoint</Application>
  <PresentationFormat>Произвольный</PresentationFormat>
  <Paragraphs>31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25</cp:revision>
  <dcterms:created xsi:type="dcterms:W3CDTF">2015-06-15T09:27:21Z</dcterms:created>
  <dcterms:modified xsi:type="dcterms:W3CDTF">2016-10-03T18:38:33Z</dcterms:modified>
</cp:coreProperties>
</file>