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9" autoAdjust="0"/>
    <p:restoredTop sz="94660"/>
  </p:normalViewPr>
  <p:slideViewPr>
    <p:cSldViewPr snapToGrid="0">
      <p:cViewPr>
        <p:scale>
          <a:sx n="75" d="100"/>
          <a:sy n="75" d="100"/>
        </p:scale>
        <p:origin x="-25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10/23/2016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10/23/2016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739900" y="1239838"/>
            <a:ext cx="9042399" cy="2138362"/>
          </a:xfrm>
        </p:spPr>
        <p:txBody>
          <a:bodyPr/>
          <a:lstStyle/>
          <a:p>
            <a:r>
              <a:rPr lang="en-US" sz="5400" dirty="0">
                <a:solidFill>
                  <a:srgbClr val="FF0000"/>
                </a:solidFill>
              </a:rPr>
              <a:t>Organizational </a:t>
            </a:r>
            <a:r>
              <a:rPr lang="en-US" sz="5400" dirty="0" smtClean="0">
                <a:solidFill>
                  <a:srgbClr val="FF0000"/>
                </a:solidFill>
              </a:rPr>
              <a:t>Structure</a:t>
            </a:r>
          </a:p>
          <a:p>
            <a:r>
              <a:rPr lang="en-US" sz="2400" dirty="0" smtClean="0"/>
              <a:t>By Pavel </a:t>
            </a:r>
            <a:r>
              <a:rPr lang="en-US" sz="2400" dirty="0" err="1" smtClean="0"/>
              <a:t>Galkin</a:t>
            </a:r>
            <a:endParaRPr lang="ru-RU" sz="2400" dirty="0"/>
          </a:p>
        </p:txBody>
      </p:sp>
      <p:pic>
        <p:nvPicPr>
          <p:cNvPr id="3" name="Picture 2" descr="C:\Users\Pavel Galkin\Desktop\ShowImage.png"/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26735"/>
            <a:ext cx="6005014" cy="298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0264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Definition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279400" y="1143000"/>
            <a:ext cx="11671299" cy="5005388"/>
          </a:xfrm>
        </p:spPr>
        <p:txBody>
          <a:bodyPr/>
          <a:lstStyle/>
          <a:p>
            <a:pPr marL="0" indent="0" algn="just">
              <a:buNone/>
            </a:pPr>
            <a:r>
              <a:rPr lang="en-US" sz="3600" b="1" dirty="0" smtClean="0"/>
              <a:t>Organizational Structure </a:t>
            </a:r>
            <a:r>
              <a:rPr lang="en-US" sz="3600" dirty="0"/>
              <a:t>– </a:t>
            </a:r>
            <a:r>
              <a:rPr lang="en-US" sz="3600" dirty="0" smtClean="0"/>
              <a:t>identifies </a:t>
            </a:r>
            <a:r>
              <a:rPr lang="en-US" sz="3600" dirty="0"/>
              <a:t>responsibilities for each job position and the relationships among those </a:t>
            </a:r>
            <a:r>
              <a:rPr lang="en-US" sz="3600" dirty="0" smtClean="0"/>
              <a:t>positions.</a:t>
            </a:r>
            <a:endParaRPr lang="en-US" sz="3600" dirty="0"/>
          </a:p>
          <a:p>
            <a:pPr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98277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/>
        </p:nvSpPr>
        <p:spPr>
          <a:xfrm>
            <a:off x="1797843" y="642144"/>
            <a:ext cx="8596313" cy="140335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smtClean="0"/>
              <a:t>Organizational </a:t>
            </a:r>
            <a:r>
              <a:rPr lang="en-US" b="1" dirty="0" smtClean="0"/>
              <a:t>structure</a:t>
            </a:r>
          </a:p>
        </p:txBody>
      </p:sp>
      <p:pic>
        <p:nvPicPr>
          <p:cNvPr id="5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537" y="4463402"/>
            <a:ext cx="3124200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537" y="2151856"/>
            <a:ext cx="3124200" cy="1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299" y="4464844"/>
            <a:ext cx="3276600" cy="175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836" y="2134394"/>
            <a:ext cx="3200400" cy="173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6686550" y="6184719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itchFamily="66" charset="0"/>
              </a:rPr>
              <a:t>INDEPENDENCE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6669231" y="3870938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itchFamily="66" charset="0"/>
              </a:rPr>
              <a:t>MATRIX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2651412" y="6184719"/>
            <a:ext cx="350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itchFamily="66" charset="0"/>
              </a:rPr>
              <a:t>ENTREPRENEURIAL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2686049" y="3900091"/>
            <a:ext cx="350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itchFamily="66" charset="0"/>
              </a:rPr>
              <a:t>BUREAUCRATIC</a:t>
            </a:r>
          </a:p>
        </p:txBody>
      </p:sp>
    </p:spTree>
    <p:extLst>
      <p:ext uri="{BB962C8B-B14F-4D97-AF65-F5344CB8AC3E}">
        <p14:creationId xmlns:p14="http://schemas.microsoft.com/office/powerpoint/2010/main" val="2226340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Entrepreneurial </a:t>
            </a:r>
            <a:r>
              <a:rPr lang="en-US" dirty="0" smtClean="0">
                <a:solidFill>
                  <a:srgbClr val="FF0000"/>
                </a:solidFill>
              </a:rPr>
              <a:t>Structure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100" y="3398656"/>
            <a:ext cx="5676900" cy="3032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 descr="C:\Users\Pavel Galkin\Desktop\download (1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98" y="1068785"/>
            <a:ext cx="6114197" cy="303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5629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  <a:latin typeface="Comic Sans MS" pitchFamily="66" charset="0"/>
              </a:rPr>
              <a:t>Bureaucratic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1821657"/>
            <a:ext cx="6934200" cy="374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1210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MATRIX structure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Pavel Galkin\Desktop\6e15ce7ef6f98425ea57a24b8c1a7ce3a52f16c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11" y="847797"/>
            <a:ext cx="11694285" cy="568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28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9580988" cy="522288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Independent or Informal org. structure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3314" name="Picture 2" descr="C:\Users\Pavel Galkin\Desktop\System.jpg"/>
          <p:cNvPicPr>
            <a:picLocks noGrp="1" noChangeAspect="1" noChangeArrowheads="1"/>
          </p:cNvPicPr>
          <p:nvPr>
            <p:ph sz="quarter" idx="1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3" y="992873"/>
            <a:ext cx="7476887" cy="3513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578" y="3251200"/>
            <a:ext cx="4657822" cy="2584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8097789" y="5994327"/>
            <a:ext cx="2819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itchFamily="66" charset="0"/>
              </a:rPr>
              <a:t>INDEPENDENCE</a:t>
            </a:r>
          </a:p>
        </p:txBody>
      </p:sp>
    </p:spTree>
    <p:extLst>
      <p:ext uri="{BB962C8B-B14F-4D97-AF65-F5344CB8AC3E}">
        <p14:creationId xmlns:p14="http://schemas.microsoft.com/office/powerpoint/2010/main" val="342217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EXERCISE </a:t>
            </a:r>
            <a:endParaRPr lang="ru-RU" sz="5400" dirty="0">
              <a:solidFill>
                <a:srgbClr val="FF0000"/>
              </a:solidFill>
            </a:endParaRPr>
          </a:p>
        </p:txBody>
      </p:sp>
      <p:pic>
        <p:nvPicPr>
          <p:cNvPr id="14339" name="Picture 3" descr="C:\Users\Pavel Galkin\Desktop\organizational-cha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978445"/>
            <a:ext cx="6400800" cy="541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00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41</Words>
  <Application>Microsoft Office PowerPoint</Application>
  <PresentationFormat>Произвольный</PresentationFormat>
  <Paragraphs>15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Pavel Galkin</cp:lastModifiedBy>
  <cp:revision>18</cp:revision>
  <dcterms:created xsi:type="dcterms:W3CDTF">2015-06-15T09:27:21Z</dcterms:created>
  <dcterms:modified xsi:type="dcterms:W3CDTF">2016-10-23T15:56:38Z</dcterms:modified>
</cp:coreProperties>
</file>