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8" r:id="rId2"/>
    <p:sldId id="256" r:id="rId3"/>
    <p:sldId id="259" r:id="rId4"/>
    <p:sldId id="262" r:id="rId5"/>
    <p:sldId id="263" r:id="rId6"/>
    <p:sldId id="261" r:id="rId7"/>
    <p:sldId id="260" r:id="rId8"/>
    <p:sldId id="270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5" autoAdjust="0"/>
    <p:restoredTop sz="94660" autoAdjust="0"/>
  </p:normalViewPr>
  <p:slideViewPr>
    <p:cSldViewPr snapToGrid="0">
      <p:cViewPr>
        <p:scale>
          <a:sx n="70" d="100"/>
          <a:sy n="70" d="100"/>
        </p:scale>
        <p:origin x="-456" y="-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70979"/>
            <a:ext cx="7867135" cy="627864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en-US" sz="5400" b="1" dirty="0" smtClean="0">
              <a:solidFill>
                <a:srgbClr val="FF0000"/>
              </a:solidFill>
            </a:endParaRPr>
          </a:p>
          <a:p>
            <a:pPr algn="ctr"/>
            <a:endParaRPr lang="en-US" sz="5400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Organizing </a:t>
            </a:r>
            <a:r>
              <a:rPr lang="en-US" sz="5400" b="1" dirty="0">
                <a:solidFill>
                  <a:srgbClr val="FF0000"/>
                </a:solidFill>
              </a:rPr>
              <a:t>and Managing </a:t>
            </a:r>
            <a:r>
              <a:rPr lang="en-US" sz="5400" b="1" dirty="0" smtClean="0">
                <a:solidFill>
                  <a:srgbClr val="FF0000"/>
                </a:solidFill>
              </a:rPr>
              <a:t>Business</a:t>
            </a:r>
          </a:p>
          <a:p>
            <a:pPr algn="ctr"/>
            <a:endParaRPr lang="en-US" sz="5400" b="1" dirty="0" smtClean="0">
              <a:solidFill>
                <a:srgbClr val="FF0000"/>
              </a:solidFill>
            </a:endParaRPr>
          </a:p>
          <a:p>
            <a:pPr algn="ctr"/>
            <a:endParaRPr lang="en-US" sz="5400" b="1" dirty="0" smtClean="0">
              <a:solidFill>
                <a:srgbClr val="FF0000"/>
              </a:solidFill>
            </a:endParaRPr>
          </a:p>
          <a:p>
            <a:pPr algn="ctr"/>
            <a:endParaRPr lang="en-US" sz="5400" b="1" dirty="0">
              <a:solidFill>
                <a:srgbClr val="FF0000"/>
              </a:solidFill>
            </a:endParaRPr>
          </a:p>
          <a:p>
            <a:pPr algn="r"/>
            <a:r>
              <a:rPr lang="en-US" sz="2400" b="1" dirty="0" smtClean="0"/>
              <a:t>By </a:t>
            </a:r>
            <a:r>
              <a:rPr lang="en-US" sz="2400" b="1" dirty="0" smtClean="0"/>
              <a:t>Pavel </a:t>
            </a:r>
            <a:r>
              <a:rPr lang="en-US" sz="2400" b="1" dirty="0" err="1" smtClean="0"/>
              <a:t>Galkin</a:t>
            </a:r>
            <a:endParaRPr lang="en-US" sz="2400" b="1" dirty="0"/>
          </a:p>
        </p:txBody>
      </p:sp>
      <p:pic>
        <p:nvPicPr>
          <p:cNvPr id="1026" name="Picture 2" descr="C:\Users\Pavel Galkin\Desktop\Hats-Worn-as-Business-Ow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49" y="3327598"/>
            <a:ext cx="4207208" cy="314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4800" b="1" dirty="0">
                <a:solidFill>
                  <a:srgbClr val="FF0000"/>
                </a:solidFill>
              </a:rPr>
              <a:t>Levels of management</a:t>
            </a:r>
          </a:p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FF0000"/>
                </a:solidFill>
              </a:rPr>
              <a:t>Functions of Management</a:t>
            </a:r>
          </a:p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FF0000"/>
                </a:solidFill>
              </a:rPr>
              <a:t>Managerial skills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02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16788" y="980340"/>
            <a:ext cx="5437851" cy="2909271"/>
          </a:xfrm>
        </p:spPr>
        <p:txBody>
          <a:bodyPr/>
          <a:lstStyle/>
          <a:p>
            <a:r>
              <a:rPr lang="en-US" sz="4800" dirty="0" smtClean="0">
                <a:solidFill>
                  <a:srgbClr val="FF0000"/>
                </a:solidFill>
              </a:rPr>
              <a:t>What </a:t>
            </a:r>
            <a:r>
              <a:rPr lang="en-US" sz="4800" dirty="0">
                <a:solidFill>
                  <a:srgbClr val="FF0000"/>
                </a:solidFill>
              </a:rPr>
              <a:t>are the main Levels of M</a:t>
            </a:r>
            <a:r>
              <a:rPr lang="en-US" sz="4800" dirty="0" smtClean="0">
                <a:solidFill>
                  <a:srgbClr val="FF0000"/>
                </a:solidFill>
              </a:rPr>
              <a:t>anagers</a:t>
            </a:r>
            <a:r>
              <a:rPr lang="ru-RU" sz="4800" dirty="0" smtClean="0">
                <a:solidFill>
                  <a:srgbClr val="FF0000"/>
                </a:solidFill>
              </a:rPr>
              <a:t> </a:t>
            </a:r>
            <a:r>
              <a:rPr lang="en-US" sz="4800" dirty="0" smtClean="0">
                <a:solidFill>
                  <a:srgbClr val="FF0000"/>
                </a:solidFill>
              </a:rPr>
              <a:t>in the companies? </a:t>
            </a:r>
            <a:endParaRPr lang="ru-RU" sz="4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avel Galkin\Desktop\levels-of-management-1-7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309" y="1388234"/>
            <a:ext cx="5859439" cy="520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21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LEVELS of MANAGERS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155" y="873482"/>
            <a:ext cx="5868538" cy="5216478"/>
          </a:xfrm>
        </p:spPr>
      </p:pic>
    </p:spTree>
    <p:extLst>
      <p:ext uri="{BB962C8B-B14F-4D97-AF65-F5344CB8AC3E}">
        <p14:creationId xmlns:p14="http://schemas.microsoft.com/office/powerpoint/2010/main" val="408719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341194" y="1696453"/>
            <a:ext cx="11600597" cy="3244037"/>
          </a:xfrm>
        </p:spPr>
        <p:txBody>
          <a:bodyPr/>
          <a:lstStyle/>
          <a:p>
            <a:r>
              <a:rPr lang="en-US" sz="5400" dirty="0" smtClean="0">
                <a:solidFill>
                  <a:srgbClr val="FF0000"/>
                </a:solidFill>
              </a:rPr>
              <a:t>WHAT ARE THE MAIN FUNCTIONS OF MANAGEMENT?</a:t>
            </a:r>
            <a:endParaRPr lang="ru-RU" sz="5400" dirty="0" smtClean="0">
              <a:solidFill>
                <a:srgbClr val="FF0000"/>
              </a:solidFill>
            </a:endParaRPr>
          </a:p>
          <a:p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00371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40645" cy="522288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Managing Business </a:t>
            </a:r>
            <a:r>
              <a:rPr lang="en-US" sz="4400" dirty="0" smtClean="0">
                <a:solidFill>
                  <a:srgbClr val="FF0000"/>
                </a:solidFill>
              </a:rPr>
              <a:t>Include: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6930189" y="1143000"/>
            <a:ext cx="4801435" cy="5005388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v"/>
            </a:pPr>
            <a:r>
              <a:rPr lang="ru-RU" sz="4800" b="1" dirty="0">
                <a:solidFill>
                  <a:srgbClr val="FF000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Planning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en-US" sz="4800" b="1" dirty="0">
              <a:solidFill>
                <a:srgbClr val="FF0000"/>
              </a:solidFill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Organizing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en-US" sz="4800" b="1" dirty="0">
              <a:solidFill>
                <a:srgbClr val="FF0000"/>
              </a:solidFill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Leading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en-US" sz="4800" b="1" dirty="0">
              <a:solidFill>
                <a:srgbClr val="FF0000"/>
              </a:solidFill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ru-RU" sz="4800" b="1" dirty="0" smtClean="0">
                <a:solidFill>
                  <a:srgbClr val="FF0000"/>
                </a:solidFill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</a:rPr>
              <a:t>Controlling</a:t>
            </a:r>
            <a:endParaRPr lang="en-US" sz="4800" b="1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Pavel Galkin\Desktop\business-manage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36" y="998622"/>
            <a:ext cx="6773779" cy="551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05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925896" cy="522288"/>
          </a:xfrm>
        </p:spPr>
        <p:txBody>
          <a:bodyPr/>
          <a:lstStyle/>
          <a:p>
            <a:r>
              <a:rPr lang="en-US" dirty="0" smtClean="0"/>
              <a:t>Think about Ice Cream Company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6" y="1012406"/>
            <a:ext cx="6455393" cy="2802711"/>
          </a:xfrm>
        </p:spPr>
      </p:pic>
      <p:pic>
        <p:nvPicPr>
          <p:cNvPr id="1026" name="Picture 2" descr="C:\Users\Pavel Galkin\Desktop\ice-cream-factory-preparation-316844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630" y="935060"/>
            <a:ext cx="5513695" cy="288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avel Galkin\Desktop\plant-bann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73" y="3992537"/>
            <a:ext cx="11873552" cy="273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94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avel Galkin\Desktop\Skill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928" y="1782529"/>
            <a:ext cx="6305265" cy="4511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1"/>
          </p:nvPr>
        </p:nvSpPr>
        <p:spPr>
          <a:xfrm>
            <a:off x="95535" y="842749"/>
            <a:ext cx="11955439" cy="5005388"/>
          </a:xfrm>
        </p:spPr>
        <p:txBody>
          <a:bodyPr/>
          <a:lstStyle/>
          <a:p>
            <a:pPr marL="0" indent="0" algn="ctr">
              <a:buNone/>
            </a:pPr>
            <a:r>
              <a:rPr lang="en-US" sz="5400" b="1" dirty="0" smtClean="0">
                <a:solidFill>
                  <a:srgbClr val="FF0000"/>
                </a:solidFill>
              </a:rPr>
              <a:t>   What are the main managerial   skills?</a:t>
            </a:r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35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Main Managerial Skills: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5548738" cy="500538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FF0000"/>
                </a:solidFill>
              </a:rPr>
              <a:t>Conceptual</a:t>
            </a:r>
          </a:p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FF0000"/>
                </a:solidFill>
              </a:rPr>
              <a:t>Interpersonal </a:t>
            </a:r>
          </a:p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FF0000"/>
                </a:solidFill>
              </a:rPr>
              <a:t>Technical </a:t>
            </a:r>
          </a:p>
          <a:p>
            <a:pPr>
              <a:lnSpc>
                <a:spcPct val="150000"/>
              </a:lnSpc>
            </a:pPr>
            <a:r>
              <a:rPr lang="en-US" sz="4800" b="1" dirty="0" smtClean="0">
                <a:solidFill>
                  <a:srgbClr val="FF0000"/>
                </a:solidFill>
              </a:rPr>
              <a:t>Decision Making </a:t>
            </a:r>
          </a:p>
          <a:p>
            <a:pPr>
              <a:lnSpc>
                <a:spcPct val="150000"/>
              </a:lnSpc>
            </a:pP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avel Galkin\Desktop\gears of project manage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792" y="1031047"/>
            <a:ext cx="5200295" cy="520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20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5400" dirty="0" smtClean="0">
                <a:solidFill>
                  <a:srgbClr val="FF0000"/>
                </a:solidFill>
              </a:rPr>
              <a:t>CASE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C:\Users\Pavel Galkin\Desktop\832.jpg"/>
          <p:cNvPicPr>
            <a:picLocks noGrp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922"/>
            <a:ext cx="12191999" cy="58275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874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2219</TotalTime>
  <Words>73</Words>
  <Application>Microsoft Office PowerPoint</Application>
  <PresentationFormat>Произвольный</PresentationFormat>
  <Paragraphs>30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Pavel Galkin</cp:lastModifiedBy>
  <cp:revision>35</cp:revision>
  <dcterms:created xsi:type="dcterms:W3CDTF">2015-06-15T09:27:21Z</dcterms:created>
  <dcterms:modified xsi:type="dcterms:W3CDTF">2016-11-20T11:10:22Z</dcterms:modified>
</cp:coreProperties>
</file>