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8" r:id="rId2"/>
    <p:sldId id="259" r:id="rId3"/>
    <p:sldId id="260" r:id="rId4"/>
    <p:sldId id="263" r:id="rId5"/>
    <p:sldId id="262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42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3/31/2017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3/31/2017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620963" y="947738"/>
            <a:ext cx="6753225" cy="1935162"/>
          </a:xfrm>
        </p:spPr>
        <p:txBody>
          <a:bodyPr/>
          <a:lstStyle/>
          <a:p>
            <a:r>
              <a:rPr lang="en-US" sz="5400" dirty="0" smtClean="0">
                <a:solidFill>
                  <a:srgbClr val="FF0000"/>
                </a:solidFill>
              </a:rPr>
              <a:t>Entrepreneurship </a:t>
            </a:r>
          </a:p>
        </p:txBody>
      </p:sp>
      <p:pic>
        <p:nvPicPr>
          <p:cNvPr id="1026" name="Picture 2" descr="C:\Users\Pavel Galkin\Desktop\social-entrepreneurship-750x4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9" y="2400300"/>
            <a:ext cx="7449911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1"/>
          <p:cNvSpPr txBox="1">
            <a:spLocks/>
          </p:cNvSpPr>
          <p:nvPr/>
        </p:nvSpPr>
        <p:spPr>
          <a:xfrm>
            <a:off x="7899400" y="4808538"/>
            <a:ext cx="3989388" cy="1314450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By </a:t>
            </a:r>
            <a:r>
              <a:rPr lang="en-US" sz="2400" dirty="0" smtClean="0"/>
              <a:t>Pavel </a:t>
            </a:r>
            <a:r>
              <a:rPr lang="en-US" sz="2400" dirty="0" err="1" smtClean="0"/>
              <a:t>Galkin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767013" y="850900"/>
            <a:ext cx="7151687" cy="1549400"/>
          </a:xfrm>
        </p:spPr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What is an Entrepreneurship?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114300" y="2349500"/>
            <a:ext cx="7858125" cy="41021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3200" dirty="0"/>
              <a:t>Entrepreneurship </a:t>
            </a:r>
            <a:r>
              <a:rPr lang="en-US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is the activity of entrepreneurs</a:t>
            </a:r>
            <a:r>
              <a:rPr lang="en-US" sz="3200" dirty="0"/>
              <a:t>, who are responsible for the creation </a:t>
            </a:r>
            <a:r>
              <a:rPr lang="en-US" sz="3200" dirty="0" smtClean="0"/>
              <a:t>of </a:t>
            </a:r>
            <a:r>
              <a:rPr lang="en-US" sz="3200" b="1" dirty="0">
                <a:solidFill>
                  <a:srgbClr val="002060"/>
                </a:solidFill>
              </a:rPr>
              <a:t>new products</a:t>
            </a:r>
            <a:r>
              <a:rPr lang="en-US" sz="3200" dirty="0"/>
              <a:t>, </a:t>
            </a:r>
            <a:r>
              <a:rPr lang="en-US" sz="3200" b="1" dirty="0"/>
              <a:t>processes</a:t>
            </a:r>
            <a:r>
              <a:rPr lang="en-US" sz="3200" dirty="0"/>
              <a:t>,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services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3200" dirty="0"/>
              <a:t>and </a:t>
            </a:r>
            <a:r>
              <a:rPr lang="en-US" sz="3200" b="1" dirty="0">
                <a:solidFill>
                  <a:srgbClr val="FF0000"/>
                </a:solidFill>
              </a:rPr>
              <a:t>markets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r>
              <a:rPr lang="en-US" sz="3200" dirty="0" smtClean="0"/>
              <a:t>They </a:t>
            </a:r>
            <a:r>
              <a:rPr lang="en-US" sz="3200" dirty="0"/>
              <a:t>develop new ways of doing business, create new organization forms and new ways of managing people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pic>
        <p:nvPicPr>
          <p:cNvPr id="2050" name="Picture 2" descr="C:\Users\Pavel Galkin\Desktop\stock-photo-portrait-of-eight-goldfishes-on-white-background-250452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425" y="2311399"/>
            <a:ext cx="4219575" cy="426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60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Types of entrepreneurs: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37882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Lifestyle entrepreneurs </a:t>
            </a:r>
            <a:r>
              <a:rPr lang="en-US" dirty="0" smtClean="0"/>
              <a:t>– these seek independence through self-employment. Very few of these will be innovative.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7030A0"/>
                </a:solidFill>
              </a:rPr>
              <a:t>Growth entrepreneurs </a:t>
            </a:r>
            <a:r>
              <a:rPr lang="en-US" dirty="0" smtClean="0"/>
              <a:t>– these seek wealth, influence and reputation and many have created large, aggressive organizations.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Innovative entrepreneurs </a:t>
            </a:r>
            <a:r>
              <a:rPr lang="en-US" dirty="0" smtClean="0"/>
              <a:t>– their main interest lies in the creation of something new.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722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82087" cy="52228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Software Development Case Study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Pavel Galkin\Desktop\xl-2016-software-development-1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1" y="2358846"/>
            <a:ext cx="6604000" cy="415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avel Galkin\Desktop\856176_448218651948623_1258978943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5019"/>
            <a:ext cx="5413830" cy="378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01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537882" y="753036"/>
            <a:ext cx="11308977" cy="11967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If you want to be a really successful entrepreneur!!!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1205474" y="1710017"/>
            <a:ext cx="3285844" cy="1936376"/>
          </a:xfrm>
        </p:spPr>
        <p:txBody>
          <a:bodyPr/>
          <a:lstStyle/>
          <a:p>
            <a:pPr marL="0" indent="0" algn="ctr">
              <a:buNone/>
            </a:pPr>
            <a:r>
              <a:rPr lang="en-US" sz="7200" b="1" dirty="0" smtClean="0">
                <a:solidFill>
                  <a:srgbClr val="00B0F0"/>
                </a:solidFill>
              </a:rPr>
              <a:t>KEEP THEM</a:t>
            </a:r>
            <a:endParaRPr lang="ru-RU" sz="7200" b="1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Pavel Galkin\Desktop\727243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272" y="1911724"/>
            <a:ext cx="3947833" cy="263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avel Galkin\Desktop\downlo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474" y="3777130"/>
            <a:ext cx="3285844" cy="264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6312272" y="4997824"/>
            <a:ext cx="3953155" cy="1425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OPEN</a:t>
            </a:r>
            <a:endParaRPr lang="ru-RU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65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858</TotalTime>
  <Words>122</Words>
  <Application>Microsoft Office PowerPoint</Application>
  <PresentationFormat>Произвольный</PresentationFormat>
  <Paragraphs>15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27</cp:revision>
  <dcterms:created xsi:type="dcterms:W3CDTF">2015-06-15T09:27:21Z</dcterms:created>
  <dcterms:modified xsi:type="dcterms:W3CDTF">2017-03-31T18:32:39Z</dcterms:modified>
</cp:coreProperties>
</file>