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1230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3F647503-C5DB-423C-A151-E3CEEF91EF02}" type="datetimeFigureOut">
              <a:rPr lang="ru-RU" smtClean="0"/>
              <a:t>23.06.2017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8DAD0B79-B951-43B3-8EC6-045DCD7D9F2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47503-C5DB-423C-A151-E3CEEF91EF02}" type="datetimeFigureOut">
              <a:rPr lang="ru-RU" smtClean="0"/>
              <a:t>23.06.2017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0B79-B951-43B3-8EC6-045DCD7D9F2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47503-C5DB-423C-A151-E3CEEF91EF02}" type="datetimeFigureOut">
              <a:rPr lang="ru-RU" smtClean="0"/>
              <a:t>23.06.2017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0B79-B951-43B3-8EC6-045DCD7D9F2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47503-C5DB-423C-A151-E3CEEF91EF02}" type="datetimeFigureOut">
              <a:rPr lang="ru-RU" smtClean="0"/>
              <a:t>23.06.2017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0B79-B951-43B3-8EC6-045DCD7D9F2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F647503-C5DB-423C-A151-E3CEEF91EF02}" type="datetimeFigureOut">
              <a:rPr lang="ru-RU" smtClean="0"/>
              <a:t>23.06.2017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DAD0B79-B951-43B3-8EC6-045DCD7D9F24}" type="slidenum">
              <a:rPr lang="ru-RU" smtClean="0"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3F647503-C5DB-423C-A151-E3CEEF91EF02}" type="datetimeFigureOut">
              <a:rPr lang="ru-RU" smtClean="0"/>
              <a:t>23.06.2017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8DAD0B79-B951-43B3-8EC6-045DCD7D9F2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47503-C5DB-423C-A151-E3CEEF91EF02}" type="datetimeFigureOut">
              <a:rPr lang="ru-RU" smtClean="0"/>
              <a:t>23.06.2017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0B79-B951-43B3-8EC6-045DCD7D9F2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47503-C5DB-423C-A151-E3CEEF91EF02}" type="datetimeFigureOut">
              <a:rPr lang="ru-RU" smtClean="0"/>
              <a:t>23.06.2017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0B79-B951-43B3-8EC6-045DCD7D9F2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47503-C5DB-423C-A151-E3CEEF91EF02}" type="datetimeFigureOut">
              <a:rPr lang="ru-RU" smtClean="0"/>
              <a:t>23.06.2017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0B79-B951-43B3-8EC6-045DCD7D9F2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47503-C5DB-423C-A151-E3CEEF91EF02}" type="datetimeFigureOut">
              <a:rPr lang="ru-RU" smtClean="0"/>
              <a:t>23.06.2017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0B79-B951-43B3-8EC6-045DCD7D9F2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47503-C5DB-423C-A151-E3CEEF91EF02}" type="datetimeFigureOut">
              <a:rPr lang="ru-RU" smtClean="0"/>
              <a:t>23.06.2017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0B79-B951-43B3-8EC6-045DCD7D9F2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3F647503-C5DB-423C-A151-E3CEEF91EF02}" type="datetimeFigureOut">
              <a:rPr lang="ru-RU" smtClean="0"/>
              <a:t>23.06.2017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8DAD0B79-B951-43B3-8EC6-045DCD7D9F2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Product Quality and efficiency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8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3503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Production process resources</a:t>
            </a:r>
          </a:p>
          <a:p>
            <a:r>
              <a:rPr lang="en-US" dirty="0" smtClean="0"/>
              <a:t>Site selection</a:t>
            </a:r>
          </a:p>
          <a:p>
            <a:r>
              <a:rPr lang="en-US" dirty="0" smtClean="0"/>
              <a:t>Quality control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27341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Production Process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Group of tasks in which resources are used to produce a product</a:t>
            </a:r>
          </a:p>
          <a:p>
            <a:pPr lvl="1"/>
            <a:r>
              <a:rPr lang="en-US" dirty="0" smtClean="0"/>
              <a:t>Human resources</a:t>
            </a:r>
          </a:p>
          <a:p>
            <a:pPr lvl="1"/>
            <a:r>
              <a:rPr lang="en-US" dirty="0" smtClean="0"/>
              <a:t>Materials</a:t>
            </a:r>
          </a:p>
          <a:p>
            <a:pPr lvl="1"/>
            <a:r>
              <a:rPr lang="en-US" dirty="0" smtClean="0"/>
              <a:t>Other resources</a:t>
            </a:r>
          </a:p>
          <a:p>
            <a:pPr lvl="1"/>
            <a:r>
              <a:rPr lang="en-US" dirty="0" smtClean="0"/>
              <a:t>Combining resources for production</a:t>
            </a:r>
          </a:p>
          <a:p>
            <a:pPr lvl="2"/>
            <a:r>
              <a:rPr lang="en-US" dirty="0" smtClean="0"/>
              <a:t>Work stations</a:t>
            </a:r>
          </a:p>
          <a:p>
            <a:pPr lvl="2"/>
            <a:r>
              <a:rPr lang="en-US" dirty="0" smtClean="0"/>
              <a:t>Assembly line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28570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Site selection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Cost of workplace space</a:t>
            </a:r>
          </a:p>
          <a:p>
            <a:pPr lvl="1"/>
            <a:r>
              <a:rPr lang="en-US" dirty="0" smtClean="0"/>
              <a:t>Center vs outskirts</a:t>
            </a:r>
          </a:p>
          <a:p>
            <a:r>
              <a:rPr lang="en-US" dirty="0" smtClean="0"/>
              <a:t>Cost of labor</a:t>
            </a:r>
          </a:p>
          <a:p>
            <a:pPr lvl="1"/>
            <a:r>
              <a:rPr lang="en-US" dirty="0" smtClean="0"/>
              <a:t>City vs town</a:t>
            </a:r>
          </a:p>
          <a:p>
            <a:r>
              <a:rPr lang="en-US" dirty="0" smtClean="0"/>
              <a:t>Tax incentives</a:t>
            </a:r>
          </a:p>
          <a:p>
            <a:pPr lvl="1"/>
            <a:r>
              <a:rPr lang="en-US" dirty="0" smtClean="0"/>
              <a:t>Industrial parks</a:t>
            </a:r>
          </a:p>
          <a:p>
            <a:r>
              <a:rPr lang="en-US" dirty="0" smtClean="0"/>
              <a:t>Source of demand</a:t>
            </a:r>
          </a:p>
          <a:p>
            <a:pPr lvl="1"/>
            <a:r>
              <a:rPr lang="en-US" dirty="0" smtClean="0"/>
              <a:t>Close to demand saves costs</a:t>
            </a:r>
          </a:p>
          <a:p>
            <a:r>
              <a:rPr lang="en-US" dirty="0" smtClean="0"/>
              <a:t>Access to transportation</a:t>
            </a:r>
          </a:p>
          <a:p>
            <a:pPr lvl="1"/>
            <a:r>
              <a:rPr lang="en-US" dirty="0" smtClean="0"/>
              <a:t>Closer to market</a:t>
            </a:r>
          </a:p>
          <a:p>
            <a:r>
              <a:rPr lang="en-US" dirty="0" smtClean="0"/>
              <a:t>Supply of labor</a:t>
            </a:r>
          </a:p>
          <a:p>
            <a:pPr lvl="1"/>
            <a:r>
              <a:rPr lang="en-US" dirty="0" smtClean="0"/>
              <a:t>Choose the right place for worker availability</a:t>
            </a:r>
          </a:p>
        </p:txBody>
      </p:sp>
    </p:spTree>
    <p:extLst>
      <p:ext uri="{BB962C8B-B14F-4D97-AF65-F5344CB8AC3E}">
        <p14:creationId xmlns:p14="http://schemas.microsoft.com/office/powerpoint/2010/main" val="31632162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Quality Control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Purchasing materials</a:t>
            </a:r>
          </a:p>
          <a:p>
            <a:pPr lvl="1"/>
            <a:r>
              <a:rPr lang="en-US" dirty="0" smtClean="0"/>
              <a:t>Control by technology</a:t>
            </a:r>
          </a:p>
          <a:p>
            <a:pPr lvl="2"/>
            <a:r>
              <a:rPr lang="en-US" dirty="0" smtClean="0"/>
              <a:t>Use of computers</a:t>
            </a:r>
          </a:p>
          <a:p>
            <a:pPr lvl="1"/>
            <a:r>
              <a:rPr lang="en-US" dirty="0" smtClean="0"/>
              <a:t>Control by employees</a:t>
            </a:r>
          </a:p>
          <a:p>
            <a:pPr lvl="2"/>
            <a:r>
              <a:rPr lang="en-US" dirty="0" smtClean="0"/>
              <a:t>Group of employees gather to comment</a:t>
            </a:r>
          </a:p>
          <a:p>
            <a:pPr lvl="1"/>
            <a:r>
              <a:rPr lang="en-US" dirty="0" smtClean="0"/>
              <a:t>Control by sampling</a:t>
            </a:r>
          </a:p>
          <a:p>
            <a:pPr lvl="2"/>
            <a:r>
              <a:rPr lang="en-US" dirty="0" smtClean="0"/>
              <a:t>Provide free products to check the product quality</a:t>
            </a:r>
          </a:p>
          <a:p>
            <a:pPr lvl="1"/>
            <a:r>
              <a:rPr lang="en-US" dirty="0" smtClean="0"/>
              <a:t>Control by complaints</a:t>
            </a:r>
          </a:p>
          <a:p>
            <a:pPr lvl="2"/>
            <a:r>
              <a:rPr lang="en-US" dirty="0" smtClean="0"/>
              <a:t>Customer feedback</a:t>
            </a:r>
          </a:p>
          <a:p>
            <a:pPr lvl="1"/>
            <a:r>
              <a:rPr lang="en-US" dirty="0" smtClean="0"/>
              <a:t>Firms must take product issues and fixed them</a:t>
            </a:r>
          </a:p>
          <a:p>
            <a:pPr lvl="2"/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33613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Key methods of production efficiency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Technology </a:t>
            </a:r>
          </a:p>
          <a:p>
            <a:pPr lvl="1"/>
            <a:r>
              <a:rPr lang="en-US" dirty="0" smtClean="0"/>
              <a:t>Automation</a:t>
            </a:r>
          </a:p>
          <a:p>
            <a:pPr lvl="2"/>
            <a:r>
              <a:rPr lang="en-US" dirty="0" smtClean="0"/>
              <a:t>Self-checkout</a:t>
            </a:r>
          </a:p>
          <a:p>
            <a:r>
              <a:rPr lang="en-US" dirty="0" smtClean="0"/>
              <a:t>Economies of scale</a:t>
            </a:r>
          </a:p>
          <a:p>
            <a:pPr lvl="1"/>
            <a:r>
              <a:rPr lang="en-US" dirty="0" smtClean="0"/>
              <a:t>Fixed costs vs Variable costs</a:t>
            </a:r>
          </a:p>
          <a:p>
            <a:pPr marL="109728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28161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Sources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en-US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Madura, J. (2010) Introduction to Business, 5th </a:t>
            </a:r>
            <a:r>
              <a:rPr lang="en-US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edn</a:t>
            </a:r>
            <a:r>
              <a:rPr lang="en-US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., Paradigm </a:t>
            </a:r>
            <a:r>
              <a:rPr lang="en-US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Publishing</a:t>
            </a:r>
            <a:endParaRPr lang="en-US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endParaRPr lang="en-US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en-US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Pride</a:t>
            </a:r>
            <a:r>
              <a:rPr lang="en-US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W. M., Hughes, R. J. &amp; Kapoor J. R. (2016) Foundations of Business, 5th </a:t>
            </a:r>
            <a:r>
              <a:rPr lang="en-US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edn</a:t>
            </a:r>
            <a:r>
              <a:rPr lang="en-US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., Cengage </a:t>
            </a:r>
            <a:r>
              <a:rPr lang="en-US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599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59</TotalTime>
  <Words>190</Words>
  <Application>Microsoft Office PowerPoint</Application>
  <PresentationFormat>On-screen Show (4:3)</PresentationFormat>
  <Paragraphs>48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Georgia</vt:lpstr>
      <vt:lpstr>Trebuchet MS</vt:lpstr>
      <vt:lpstr>Wingdings 2</vt:lpstr>
      <vt:lpstr>Городская</vt:lpstr>
      <vt:lpstr>Product Quality and efficiency</vt:lpstr>
      <vt:lpstr>Agenda</vt:lpstr>
      <vt:lpstr>Production Process</vt:lpstr>
      <vt:lpstr>Site selection</vt:lpstr>
      <vt:lpstr>Quality Control</vt:lpstr>
      <vt:lpstr>Key methods of production efficiency</vt:lpstr>
      <vt:lpstr>Sources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Product Quality</dc:title>
  <dc:creator>User</dc:creator>
  <cp:lastModifiedBy>Pavel Galkin</cp:lastModifiedBy>
  <cp:revision>14</cp:revision>
  <dcterms:created xsi:type="dcterms:W3CDTF">2017-06-20T10:28:58Z</dcterms:created>
  <dcterms:modified xsi:type="dcterms:W3CDTF">2017-06-23T07:49:30Z</dcterms:modified>
</cp:coreProperties>
</file>