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5" r:id="rId12"/>
    <p:sldId id="266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7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14.10.2017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Ethics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Lecture 6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8299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Definition of Ethics</a:t>
            </a:r>
          </a:p>
          <a:p>
            <a:r>
              <a:rPr lang="en-US" dirty="0" smtClean="0"/>
              <a:t>Definition of Business ethics</a:t>
            </a:r>
          </a:p>
          <a:p>
            <a:r>
              <a:rPr lang="en-US" dirty="0" smtClean="0"/>
              <a:t>Common factors and issues</a:t>
            </a:r>
          </a:p>
          <a:p>
            <a:r>
              <a:rPr lang="en-US" dirty="0" smtClean="0"/>
              <a:t>HR Role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10581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Ethics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General philosophy or standard that governs what is right and what is wrong</a:t>
            </a:r>
          </a:p>
          <a:p>
            <a:pPr lvl="1"/>
            <a:r>
              <a:rPr lang="en-US" dirty="0" smtClean="0"/>
              <a:t>How to hire a person</a:t>
            </a:r>
          </a:p>
          <a:p>
            <a:pPr lvl="1"/>
            <a:r>
              <a:rPr lang="en-US" dirty="0" smtClean="0"/>
              <a:t>How to organize meetings</a:t>
            </a:r>
          </a:p>
          <a:p>
            <a:pPr lvl="1"/>
            <a:r>
              <a:rPr lang="en-US" dirty="0" smtClean="0"/>
              <a:t>How the contracts are made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0432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Common factors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Age</a:t>
            </a:r>
          </a:p>
          <a:p>
            <a:r>
              <a:rPr lang="en-US" dirty="0" smtClean="0"/>
              <a:t>Culture and Nationality</a:t>
            </a:r>
          </a:p>
          <a:p>
            <a:r>
              <a:rPr lang="en-US" dirty="0" smtClean="0"/>
              <a:t>Education</a:t>
            </a:r>
          </a:p>
          <a:p>
            <a:r>
              <a:rPr lang="en-US" dirty="0" smtClean="0"/>
              <a:t>Religion and personal values</a:t>
            </a:r>
          </a:p>
          <a:p>
            <a:r>
              <a:rPr lang="en-US" dirty="0" smtClean="0"/>
              <a:t>Locus of control</a:t>
            </a:r>
          </a:p>
          <a:p>
            <a:pPr lvl="1"/>
            <a:r>
              <a:rPr lang="en-US" dirty="0" smtClean="0"/>
              <a:t>Internal – you control your destiny</a:t>
            </a:r>
          </a:p>
          <a:p>
            <a:pPr lvl="1"/>
            <a:r>
              <a:rPr lang="en-US" dirty="0" smtClean="0"/>
              <a:t>External – you don’t control but external force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8725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Personal Ethics Issues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Nepotism and Favoritism</a:t>
            </a:r>
          </a:p>
          <a:p>
            <a:r>
              <a:rPr lang="en-US" dirty="0" smtClean="0"/>
              <a:t>Bribes</a:t>
            </a:r>
          </a:p>
          <a:p>
            <a:r>
              <a:rPr lang="en-US" dirty="0" smtClean="0"/>
              <a:t>Stealing companies property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125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Business Ethics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Applying ethics into the business operations and activities </a:t>
            </a:r>
          </a:p>
          <a:p>
            <a:pPr lvl="1"/>
            <a:r>
              <a:rPr lang="en-US" dirty="0" smtClean="0"/>
              <a:t>Company contracts</a:t>
            </a:r>
          </a:p>
          <a:p>
            <a:pPr lvl="1"/>
            <a:r>
              <a:rPr lang="en-US" dirty="0" smtClean="0"/>
              <a:t>Company financial statements</a:t>
            </a:r>
          </a:p>
          <a:p>
            <a:pPr lvl="1"/>
            <a:r>
              <a:rPr lang="en-US" dirty="0" smtClean="0"/>
              <a:t>Company assets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072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Business Ethics Issues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Financial misconduct</a:t>
            </a:r>
          </a:p>
          <a:p>
            <a:r>
              <a:rPr lang="en-US" dirty="0" smtClean="0"/>
              <a:t>False advertising</a:t>
            </a:r>
          </a:p>
          <a:p>
            <a:r>
              <a:rPr lang="en-US" dirty="0" smtClean="0"/>
              <a:t>Harassment </a:t>
            </a:r>
          </a:p>
          <a:p>
            <a:r>
              <a:rPr lang="en-US" dirty="0" smtClean="0"/>
              <a:t>Covering problems instead of fixing</a:t>
            </a:r>
          </a:p>
        </p:txBody>
      </p:sp>
    </p:spTree>
    <p:extLst>
      <p:ext uri="{BB962C8B-B14F-4D97-AF65-F5344CB8AC3E}">
        <p14:creationId xmlns:p14="http://schemas.microsoft.com/office/powerpoint/2010/main" val="246769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Corporate Social Responsibility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Being responsible to all stakeholders</a:t>
            </a:r>
          </a:p>
          <a:p>
            <a:pPr lvl="1"/>
            <a:r>
              <a:rPr lang="en-US" dirty="0" smtClean="0"/>
              <a:t>Employees</a:t>
            </a:r>
          </a:p>
          <a:p>
            <a:pPr lvl="2"/>
            <a:r>
              <a:rPr lang="en-US" dirty="0" smtClean="0"/>
              <a:t>Employee care, anti-discrimination </a:t>
            </a:r>
          </a:p>
          <a:p>
            <a:pPr lvl="1"/>
            <a:r>
              <a:rPr lang="en-US" dirty="0" smtClean="0"/>
              <a:t>Consumers</a:t>
            </a:r>
          </a:p>
          <a:p>
            <a:pPr lvl="2"/>
            <a:r>
              <a:rPr lang="en-US" dirty="0" smtClean="0"/>
              <a:t>Fair advertising</a:t>
            </a:r>
          </a:p>
          <a:p>
            <a:pPr lvl="2"/>
            <a:r>
              <a:rPr lang="en-US" dirty="0" smtClean="0"/>
              <a:t>Fair product description </a:t>
            </a:r>
          </a:p>
          <a:p>
            <a:pPr lvl="1"/>
            <a:r>
              <a:rPr lang="en-US" dirty="0" smtClean="0"/>
              <a:t>Owners (Stockholders)</a:t>
            </a:r>
          </a:p>
          <a:p>
            <a:pPr lvl="2"/>
            <a:r>
              <a:rPr lang="en-US" dirty="0" smtClean="0"/>
              <a:t>Financial disclosure </a:t>
            </a:r>
          </a:p>
          <a:p>
            <a:pPr lvl="1"/>
            <a:r>
              <a:rPr lang="en-US" dirty="0" smtClean="0"/>
              <a:t>Creditors</a:t>
            </a:r>
          </a:p>
          <a:p>
            <a:pPr lvl="2"/>
            <a:r>
              <a:rPr lang="en-US" dirty="0" smtClean="0"/>
              <a:t>Financial fairness</a:t>
            </a:r>
          </a:p>
          <a:p>
            <a:pPr lvl="1"/>
            <a:r>
              <a:rPr lang="en-US" dirty="0" smtClean="0"/>
              <a:t>Suppliers</a:t>
            </a:r>
          </a:p>
          <a:p>
            <a:pPr lvl="2"/>
            <a:r>
              <a:rPr lang="en-US" dirty="0" smtClean="0"/>
              <a:t>Responsible contracts and deals with suppliers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32195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Other responsibility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Helping the environment</a:t>
            </a:r>
          </a:p>
          <a:p>
            <a:pPr lvl="1"/>
            <a:r>
              <a:rPr lang="en-US" dirty="0" smtClean="0"/>
              <a:t>Safe products to environment</a:t>
            </a:r>
          </a:p>
          <a:p>
            <a:pPr lvl="1"/>
            <a:r>
              <a:rPr lang="en-US" dirty="0" smtClean="0"/>
              <a:t>Recycling</a:t>
            </a:r>
          </a:p>
          <a:p>
            <a:r>
              <a:rPr lang="en-US" dirty="0" smtClean="0"/>
              <a:t>Helping the community</a:t>
            </a:r>
          </a:p>
          <a:p>
            <a:pPr lvl="1"/>
            <a:r>
              <a:rPr lang="en-US" dirty="0" smtClean="0"/>
              <a:t>Giving back to the people</a:t>
            </a:r>
          </a:p>
          <a:p>
            <a:pPr lvl="2"/>
            <a:r>
              <a:rPr lang="en-US" dirty="0" smtClean="0"/>
              <a:t>Charities</a:t>
            </a:r>
          </a:p>
          <a:p>
            <a:pPr lvl="2"/>
            <a:r>
              <a:rPr lang="en-US" dirty="0" smtClean="0"/>
              <a:t>Grants and Scholarships</a:t>
            </a:r>
          </a:p>
        </p:txBody>
      </p:sp>
    </p:spTree>
    <p:extLst>
      <p:ext uri="{BB962C8B-B14F-4D97-AF65-F5344CB8AC3E}">
        <p14:creationId xmlns:p14="http://schemas.microsoft.com/office/powerpoint/2010/main" val="2323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HR Role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Setting standards and policies to protect ethics</a:t>
            </a:r>
          </a:p>
          <a:p>
            <a:r>
              <a:rPr lang="en-US" dirty="0" smtClean="0"/>
              <a:t>Provide trainings to improve and promote ethical behavior</a:t>
            </a:r>
          </a:p>
          <a:p>
            <a:r>
              <a:rPr lang="en-US" dirty="0" smtClean="0"/>
              <a:t>Promote and monitor ethical behavior in the workplace</a:t>
            </a:r>
          </a:p>
          <a:p>
            <a:r>
              <a:rPr lang="en-US" dirty="0" smtClean="0"/>
              <a:t>Practice what is being preached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8516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Resources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* Armstrong’s Handbook of HRM Practice</a:t>
            </a:r>
          </a:p>
          <a:p>
            <a:r>
              <a:rPr lang="en-GB" b="1" dirty="0"/>
              <a:t>* Human Resource Management (Derek Torrington et al.)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95212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question mark ic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764704"/>
            <a:ext cx="4876800" cy="487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9030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16</TotalTime>
  <Words>219</Words>
  <Application>Microsoft Office PowerPoint</Application>
  <PresentationFormat>Экран (4:3)</PresentationFormat>
  <Paragraphs>64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Апекс</vt:lpstr>
      <vt:lpstr>Ethics</vt:lpstr>
      <vt:lpstr>Agenda</vt:lpstr>
      <vt:lpstr>What is Ethics</vt:lpstr>
      <vt:lpstr>Common factors</vt:lpstr>
      <vt:lpstr>Personal Ethics Issues</vt:lpstr>
      <vt:lpstr>Business Ethics</vt:lpstr>
      <vt:lpstr>Business Ethics Issues</vt:lpstr>
      <vt:lpstr>Corporate Social Responsibility</vt:lpstr>
      <vt:lpstr>Other responsibility</vt:lpstr>
      <vt:lpstr>HR Role</vt:lpstr>
      <vt:lpstr>Resources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Ethics</dc:title>
  <dc:creator>Aziz Allaberganov</dc:creator>
  <cp:lastModifiedBy>User</cp:lastModifiedBy>
  <cp:revision>8</cp:revision>
  <dcterms:created xsi:type="dcterms:W3CDTF">2017-10-14T08:33:13Z</dcterms:created>
  <dcterms:modified xsi:type="dcterms:W3CDTF">2017-10-14T08:53:06Z</dcterms:modified>
</cp:coreProperties>
</file>