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Policies and Procedures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3208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Define Policies and Procedures</a:t>
            </a:r>
          </a:p>
          <a:p>
            <a:r>
              <a:rPr lang="en-US" dirty="0" smtClean="0"/>
              <a:t>Types of Policies</a:t>
            </a:r>
          </a:p>
          <a:p>
            <a:r>
              <a:rPr lang="en-US" dirty="0" smtClean="0"/>
              <a:t>Policy creation</a:t>
            </a:r>
          </a:p>
          <a:p>
            <a:r>
              <a:rPr lang="en-US" dirty="0" smtClean="0"/>
              <a:t>Common Policies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7400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and Procedure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Guidelines or </a:t>
            </a:r>
            <a:r>
              <a:rPr lang="en-US" dirty="0" err="1" smtClean="0"/>
              <a:t>Philosphies</a:t>
            </a:r>
            <a:r>
              <a:rPr lang="en-US" dirty="0" smtClean="0"/>
              <a:t> on how people should be managed</a:t>
            </a:r>
          </a:p>
          <a:p>
            <a:pPr lvl="2"/>
            <a:r>
              <a:rPr lang="en-US" dirty="0" smtClean="0"/>
              <a:t>Example: You must work 3 months as a trial before being hired full time</a:t>
            </a:r>
          </a:p>
          <a:p>
            <a:pPr lvl="2"/>
            <a:r>
              <a:rPr lang="en-US" dirty="0" smtClean="0"/>
              <a:t>Example: You don’t get vacation until you work for 1 year in the organization</a:t>
            </a:r>
          </a:p>
          <a:p>
            <a:r>
              <a:rPr lang="en-US" dirty="0" smtClean="0"/>
              <a:t>Procedure</a:t>
            </a:r>
          </a:p>
          <a:p>
            <a:pPr lvl="1"/>
            <a:r>
              <a:rPr lang="en-US" dirty="0" smtClean="0"/>
              <a:t>Steps concerning the work process</a:t>
            </a:r>
          </a:p>
          <a:p>
            <a:pPr lvl="2"/>
            <a:r>
              <a:rPr lang="en-US" dirty="0" smtClean="0"/>
              <a:t>Example: Before you go out to your vacation you must fill out a paperwork then submit to your supervisor for signature and then apply it to HR in order to make it official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129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Policy example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Drug and Alcohol regulation at work</a:t>
            </a:r>
          </a:p>
          <a:p>
            <a:r>
              <a:rPr lang="en-US" dirty="0" smtClean="0"/>
              <a:t>Absence</a:t>
            </a:r>
          </a:p>
          <a:p>
            <a:r>
              <a:rPr lang="en-US" dirty="0" smtClean="0"/>
              <a:t>Diversity</a:t>
            </a:r>
          </a:p>
          <a:p>
            <a:r>
              <a:rPr lang="en-US" dirty="0" smtClean="0"/>
              <a:t>Discrimination</a:t>
            </a:r>
          </a:p>
          <a:p>
            <a:r>
              <a:rPr lang="en-US" dirty="0" smtClean="0"/>
              <a:t>Maternity leave</a:t>
            </a:r>
          </a:p>
          <a:p>
            <a:r>
              <a:rPr lang="en-US" dirty="0" smtClean="0"/>
              <a:t>Pension plan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788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types of Policies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Contractual</a:t>
            </a:r>
          </a:p>
          <a:p>
            <a:pPr lvl="1"/>
            <a:r>
              <a:rPr lang="en-US" dirty="0" smtClean="0"/>
              <a:t>Written agreement between employee and employer</a:t>
            </a:r>
          </a:p>
          <a:p>
            <a:pPr lvl="1"/>
            <a:r>
              <a:rPr lang="en-US" dirty="0" smtClean="0"/>
              <a:t>Gives more power to employer</a:t>
            </a:r>
          </a:p>
          <a:p>
            <a:pPr lvl="2"/>
            <a:r>
              <a:rPr lang="en-US" dirty="0" smtClean="0"/>
              <a:t>Example: Sick leave, sick pay, bonus, holiday leave</a:t>
            </a:r>
          </a:p>
          <a:p>
            <a:r>
              <a:rPr lang="en-US" dirty="0" smtClean="0"/>
              <a:t>Non-contractual </a:t>
            </a:r>
          </a:p>
          <a:p>
            <a:pPr lvl="1"/>
            <a:r>
              <a:rPr lang="en-US" dirty="0" smtClean="0"/>
              <a:t>Unwritten agreement between employee and employer</a:t>
            </a:r>
          </a:p>
          <a:p>
            <a:pPr lvl="1"/>
            <a:r>
              <a:rPr lang="en-US" dirty="0" smtClean="0"/>
              <a:t>Gives more flexibility to employer</a:t>
            </a:r>
          </a:p>
          <a:p>
            <a:pPr lvl="2"/>
            <a:r>
              <a:rPr lang="en-US" dirty="0" smtClean="0"/>
              <a:t>Example: Dress code, flexible working hours, paternity leave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691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Steps in creating Policies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need</a:t>
            </a:r>
          </a:p>
          <a:p>
            <a:r>
              <a:rPr lang="en-US" dirty="0" smtClean="0"/>
              <a:t>Develop a skeleton</a:t>
            </a:r>
          </a:p>
          <a:p>
            <a:r>
              <a:rPr lang="en-US" dirty="0" smtClean="0"/>
              <a:t>Research other practices</a:t>
            </a:r>
          </a:p>
          <a:p>
            <a:r>
              <a:rPr lang="en-US" dirty="0" smtClean="0"/>
              <a:t>Complete the Draft</a:t>
            </a:r>
          </a:p>
          <a:p>
            <a:r>
              <a:rPr lang="en-US" dirty="0" smtClean="0"/>
              <a:t>Obtain approval</a:t>
            </a:r>
          </a:p>
          <a:p>
            <a:r>
              <a:rPr lang="en-US" dirty="0" smtClean="0"/>
              <a:t>Provide training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041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Steps to consideration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Practice what you preach</a:t>
            </a:r>
          </a:p>
          <a:p>
            <a:r>
              <a:rPr lang="en-US" dirty="0" smtClean="0"/>
              <a:t>Use specific words and phrases</a:t>
            </a:r>
          </a:p>
          <a:p>
            <a:r>
              <a:rPr lang="en-US" dirty="0" smtClean="0"/>
              <a:t>Avoid complications </a:t>
            </a:r>
          </a:p>
          <a:p>
            <a:r>
              <a:rPr lang="en-US" dirty="0" smtClean="0"/>
              <a:t>Provide definitions if necessary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497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Policies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Health and Safety</a:t>
            </a:r>
          </a:p>
          <a:p>
            <a:pPr lvl="1"/>
            <a:r>
              <a:rPr lang="en-US" dirty="0" smtClean="0"/>
              <a:t>Provide safe equipment for workers</a:t>
            </a:r>
          </a:p>
          <a:p>
            <a:r>
              <a:rPr lang="en-US" dirty="0" smtClean="0"/>
              <a:t>Work Stress</a:t>
            </a:r>
          </a:p>
          <a:p>
            <a:pPr lvl="1"/>
            <a:r>
              <a:rPr lang="en-US" dirty="0" smtClean="0"/>
              <a:t>Discuss the problem</a:t>
            </a:r>
          </a:p>
          <a:p>
            <a:pPr lvl="1"/>
            <a:r>
              <a:rPr lang="en-US" dirty="0" smtClean="0"/>
              <a:t>Provide discussion groups</a:t>
            </a:r>
          </a:p>
          <a:p>
            <a:pPr lvl="1"/>
            <a:r>
              <a:rPr lang="en-US" dirty="0" smtClean="0"/>
              <a:t>Psychologist </a:t>
            </a:r>
          </a:p>
          <a:p>
            <a:r>
              <a:rPr lang="en-US" dirty="0" smtClean="0"/>
              <a:t>Discriminations</a:t>
            </a:r>
          </a:p>
          <a:p>
            <a:pPr lvl="1"/>
            <a:r>
              <a:rPr lang="en-US" dirty="0" smtClean="0"/>
              <a:t>Provide trainings </a:t>
            </a:r>
          </a:p>
          <a:p>
            <a:r>
              <a:rPr lang="en-US" dirty="0" smtClean="0"/>
              <a:t>Diversity</a:t>
            </a:r>
          </a:p>
          <a:p>
            <a:pPr lvl="1"/>
            <a:r>
              <a:rPr lang="en-US" dirty="0" smtClean="0"/>
              <a:t>Provide trainings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315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* Armstrong’s Handbook of HRM Practice</a:t>
            </a:r>
          </a:p>
          <a:p>
            <a:r>
              <a:rPr lang="en-GB" b="1" dirty="0"/>
              <a:t>* Human Resource Management (Derek Torrington et al.)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22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question mark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68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</TotalTime>
  <Words>246</Words>
  <Application>Microsoft Office PowerPoint</Application>
  <PresentationFormat>Экран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Policies and Procedures</vt:lpstr>
      <vt:lpstr>Agenda</vt:lpstr>
      <vt:lpstr>Policy and Procedure</vt:lpstr>
      <vt:lpstr>Some Policy example</vt:lpstr>
      <vt:lpstr>2 types of Policies</vt:lpstr>
      <vt:lpstr>Steps in creating Policies</vt:lpstr>
      <vt:lpstr>Steps to consideration</vt:lpstr>
      <vt:lpstr>Common Policies</vt:lpstr>
      <vt:lpstr>Resources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Policies and Procedures</dc:title>
  <dc:creator>Aziz Allaberganov</dc:creator>
  <cp:lastModifiedBy>User</cp:lastModifiedBy>
  <cp:revision>10</cp:revision>
  <dcterms:created xsi:type="dcterms:W3CDTF">2017-10-14T07:56:03Z</dcterms:created>
  <dcterms:modified xsi:type="dcterms:W3CDTF">2017-10-14T08:24:28Z</dcterms:modified>
</cp:coreProperties>
</file>