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Recruitment and Selection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8371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Recruitment</a:t>
            </a:r>
          </a:p>
          <a:p>
            <a:pPr lvl="1"/>
            <a:r>
              <a:rPr lang="en-US" dirty="0" smtClean="0"/>
              <a:t>Define and discuss its factors</a:t>
            </a:r>
            <a:endParaRPr lang="en-US" dirty="0" smtClean="0"/>
          </a:p>
          <a:p>
            <a:r>
              <a:rPr lang="en-US" dirty="0" smtClean="0"/>
              <a:t>Selection</a:t>
            </a:r>
          </a:p>
          <a:p>
            <a:pPr lvl="1"/>
            <a:r>
              <a:rPr lang="en-US" dirty="0" smtClean="0"/>
              <a:t>Define and discuss the stages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8105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Recruiting?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i="1" dirty="0"/>
              <a:t>Recruitment refers to the process of attracting, screening and selecting qualified people for a job. </a:t>
            </a:r>
            <a:endParaRPr lang="en-US" altLang="en-US" b="1" dirty="0"/>
          </a:p>
          <a:p>
            <a:endParaRPr lang="en-US" dirty="0" smtClean="0"/>
          </a:p>
          <a:p>
            <a:r>
              <a:rPr lang="en-US" dirty="0" smtClean="0"/>
              <a:t>Aim: Find and hire qualified staff</a:t>
            </a:r>
          </a:p>
          <a:p>
            <a:pPr lvl="1"/>
            <a:r>
              <a:rPr lang="en-US" dirty="0" smtClean="0"/>
              <a:t>Description and Specification</a:t>
            </a:r>
          </a:p>
          <a:p>
            <a:pPr lvl="1"/>
            <a:r>
              <a:rPr lang="en-US" dirty="0" smtClean="0"/>
              <a:t>Where and how to hire?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2194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Recruitment stages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Analyze the need for vacancy</a:t>
            </a:r>
          </a:p>
          <a:p>
            <a:r>
              <a:rPr lang="en-US" dirty="0" smtClean="0"/>
              <a:t>Description, specifications, terms</a:t>
            </a:r>
          </a:p>
          <a:p>
            <a:r>
              <a:rPr lang="en-US" dirty="0" smtClean="0"/>
              <a:t>Whether it is external vs internal</a:t>
            </a:r>
          </a:p>
          <a:p>
            <a:r>
              <a:rPr lang="en-US" dirty="0" smtClean="0"/>
              <a:t>Look for the potential tool of employees</a:t>
            </a:r>
          </a:p>
          <a:p>
            <a:r>
              <a:rPr lang="en-US" dirty="0" smtClean="0"/>
              <a:t>Determine how to hire and where to advertise</a:t>
            </a:r>
          </a:p>
          <a:p>
            <a:r>
              <a:rPr lang="en-US" dirty="0" smtClean="0"/>
              <a:t>Accepting and screening cv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775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Recruitment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Before hiring the company must set hiring policy:</a:t>
            </a:r>
          </a:p>
          <a:p>
            <a:pPr lvl="1"/>
            <a:r>
              <a:rPr lang="en-US" dirty="0" smtClean="0"/>
              <a:t>Provide qualified staff to departments</a:t>
            </a:r>
          </a:p>
          <a:p>
            <a:pPr lvl="1"/>
            <a:r>
              <a:rPr lang="en-US" dirty="0" smtClean="0"/>
              <a:t>Provide equal opportunity for minorities, women and disabled</a:t>
            </a:r>
          </a:p>
          <a:p>
            <a:pPr lvl="1"/>
            <a:r>
              <a:rPr lang="en-US" dirty="0" smtClean="0"/>
              <a:t>Provide fairness while hiring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3323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Recruit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Internal</a:t>
            </a:r>
          </a:p>
          <a:p>
            <a:pPr lvl="1"/>
            <a:r>
              <a:rPr lang="en-US" dirty="0" smtClean="0"/>
              <a:t>Internal job posting </a:t>
            </a:r>
          </a:p>
          <a:p>
            <a:pPr lvl="1"/>
            <a:r>
              <a:rPr lang="en-US" dirty="0" smtClean="0"/>
              <a:t>Promotions</a:t>
            </a:r>
          </a:p>
          <a:p>
            <a:pPr lvl="1"/>
            <a:r>
              <a:rPr lang="en-US" dirty="0" smtClean="0"/>
              <a:t>References</a:t>
            </a:r>
          </a:p>
          <a:p>
            <a:r>
              <a:rPr lang="en-US" dirty="0" smtClean="0"/>
              <a:t>External</a:t>
            </a:r>
          </a:p>
          <a:p>
            <a:pPr lvl="1"/>
            <a:r>
              <a:rPr lang="en-US" dirty="0" smtClean="0"/>
              <a:t>Internet postings</a:t>
            </a:r>
          </a:p>
          <a:p>
            <a:pPr lvl="1"/>
            <a:r>
              <a:rPr lang="en-US" dirty="0" smtClean="0"/>
              <a:t>College job fair</a:t>
            </a:r>
          </a:p>
          <a:p>
            <a:pPr lvl="1"/>
            <a:r>
              <a:rPr lang="en-US" dirty="0" smtClean="0"/>
              <a:t>Agencies</a:t>
            </a:r>
          </a:p>
        </p:txBody>
      </p:sp>
    </p:spTree>
    <p:extLst>
      <p:ext uri="{BB962C8B-B14F-4D97-AF65-F5344CB8AC3E}">
        <p14:creationId xmlns:p14="http://schemas.microsoft.com/office/powerpoint/2010/main" val="3525745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Advantages and Disadvantages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Internal	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 dirty="0" smtClean="0"/>
              <a:t>External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US" dirty="0" smtClean="0"/>
              <a:t>Advantage</a:t>
            </a:r>
          </a:p>
          <a:p>
            <a:pPr lvl="1"/>
            <a:r>
              <a:rPr lang="en-US" dirty="0" smtClean="0"/>
              <a:t>Culture is known</a:t>
            </a:r>
          </a:p>
          <a:p>
            <a:pPr lvl="1"/>
            <a:r>
              <a:rPr lang="en-US" dirty="0" smtClean="0"/>
              <a:t>Experience is known</a:t>
            </a:r>
          </a:p>
          <a:p>
            <a:pPr lvl="1"/>
            <a:r>
              <a:rPr lang="en-US" dirty="0" smtClean="0"/>
              <a:t>Promotion tool</a:t>
            </a:r>
          </a:p>
          <a:p>
            <a:pPr lvl="1"/>
            <a:r>
              <a:rPr lang="en-US" dirty="0" smtClean="0"/>
              <a:t>Motivation to employees</a:t>
            </a:r>
          </a:p>
          <a:p>
            <a:r>
              <a:rPr lang="en-US" dirty="0" smtClean="0"/>
              <a:t>Disadvantage</a:t>
            </a:r>
          </a:p>
          <a:p>
            <a:pPr lvl="1"/>
            <a:r>
              <a:rPr lang="en-US" dirty="0" smtClean="0"/>
              <a:t>Unqualified staff</a:t>
            </a:r>
          </a:p>
          <a:p>
            <a:pPr lvl="1"/>
            <a:r>
              <a:rPr lang="en-US" dirty="0" smtClean="0"/>
              <a:t>Internal employee issues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Advantage</a:t>
            </a:r>
          </a:p>
          <a:p>
            <a:pPr lvl="1"/>
            <a:r>
              <a:rPr lang="en-US" dirty="0" smtClean="0"/>
              <a:t>Bringing new ideas and staff</a:t>
            </a:r>
          </a:p>
          <a:p>
            <a:pPr lvl="1"/>
            <a:r>
              <a:rPr lang="en-US" dirty="0" smtClean="0"/>
              <a:t>New skills</a:t>
            </a:r>
          </a:p>
          <a:p>
            <a:r>
              <a:rPr lang="en-US" dirty="0" smtClean="0"/>
              <a:t>Disadvantage</a:t>
            </a:r>
          </a:p>
          <a:p>
            <a:pPr lvl="1"/>
            <a:r>
              <a:rPr lang="en-US" dirty="0" smtClean="0"/>
              <a:t>May need training</a:t>
            </a:r>
          </a:p>
          <a:p>
            <a:pPr lvl="1"/>
            <a:r>
              <a:rPr lang="en-US" dirty="0" smtClean="0"/>
              <a:t>Can be expensive</a:t>
            </a:r>
          </a:p>
          <a:p>
            <a:pPr lvl="1"/>
            <a:r>
              <a:rPr lang="en-US" dirty="0" smtClean="0"/>
              <a:t>Might not be the right person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5350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Recruitment issues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Nepotism and Favoritism</a:t>
            </a:r>
          </a:p>
          <a:p>
            <a:r>
              <a:rPr lang="en-US" dirty="0" smtClean="0"/>
              <a:t>Diversity and minority issues</a:t>
            </a:r>
          </a:p>
          <a:p>
            <a:r>
              <a:rPr lang="en-US" dirty="0" smtClean="0"/>
              <a:t>Gender concerns</a:t>
            </a:r>
          </a:p>
          <a:p>
            <a:r>
              <a:rPr lang="en-US" dirty="0" smtClean="0"/>
              <a:t>Outsourcing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3629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i="1" dirty="0"/>
              <a:t>…a process of choosing which applicant should be appointed to a vacancy.</a:t>
            </a:r>
          </a:p>
          <a:p>
            <a:pPr algn="r"/>
            <a:r>
              <a:rPr lang="en-US" altLang="en-US" b="1" dirty="0"/>
              <a:t>Torrington, D et al (2014)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5366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Testing</a:t>
            </a:r>
          </a:p>
          <a:p>
            <a:pPr lvl="1"/>
            <a:r>
              <a:rPr lang="en-US" dirty="0" smtClean="0"/>
              <a:t>Skills test</a:t>
            </a:r>
          </a:p>
          <a:p>
            <a:pPr lvl="1"/>
            <a:r>
              <a:rPr lang="en-US" dirty="0" smtClean="0"/>
              <a:t>Medical test</a:t>
            </a:r>
          </a:p>
          <a:p>
            <a:r>
              <a:rPr lang="en-US" dirty="0" smtClean="0"/>
              <a:t>Information request</a:t>
            </a:r>
          </a:p>
          <a:p>
            <a:pPr lvl="1"/>
            <a:r>
              <a:rPr lang="en-US" dirty="0" smtClean="0"/>
              <a:t>Applicant personal information</a:t>
            </a:r>
          </a:p>
          <a:p>
            <a:pPr lvl="1"/>
            <a:r>
              <a:rPr lang="en-US" dirty="0" smtClean="0"/>
              <a:t>Applicant reference list</a:t>
            </a:r>
          </a:p>
          <a:p>
            <a:r>
              <a:rPr lang="en-US" dirty="0" smtClean="0"/>
              <a:t>Interviews</a:t>
            </a:r>
          </a:p>
          <a:p>
            <a:pPr lvl="1"/>
            <a:r>
              <a:rPr lang="en-US" dirty="0" smtClean="0"/>
              <a:t>Structured</a:t>
            </a:r>
          </a:p>
          <a:p>
            <a:pPr lvl="2"/>
            <a:r>
              <a:rPr lang="en-US" dirty="0" smtClean="0"/>
              <a:t>Behavior vs Situation </a:t>
            </a:r>
          </a:p>
          <a:p>
            <a:pPr lvl="1"/>
            <a:r>
              <a:rPr lang="en-US" dirty="0" smtClean="0"/>
              <a:t>Semi-structured</a:t>
            </a:r>
          </a:p>
          <a:p>
            <a:pPr lvl="2"/>
            <a:r>
              <a:rPr lang="en-US" dirty="0" smtClean="0"/>
              <a:t>Some pre-planned questions with follow up</a:t>
            </a:r>
          </a:p>
          <a:p>
            <a:pPr lvl="1"/>
            <a:r>
              <a:rPr lang="en-US" dirty="0" smtClean="0"/>
              <a:t>Unstructured </a:t>
            </a:r>
          </a:p>
          <a:p>
            <a:pPr lvl="2"/>
            <a:r>
              <a:rPr lang="en-US" dirty="0" smtClean="0"/>
              <a:t>Most common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6815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Selecting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</a:t>
            </a:r>
          </a:p>
          <a:p>
            <a:pPr lvl="1"/>
            <a:r>
              <a:rPr lang="en-US" dirty="0" smtClean="0"/>
              <a:t>Candidate qualification and skills</a:t>
            </a:r>
          </a:p>
          <a:p>
            <a:r>
              <a:rPr lang="en-US" dirty="0" smtClean="0"/>
              <a:t>Don’t</a:t>
            </a:r>
          </a:p>
          <a:p>
            <a:pPr lvl="1"/>
            <a:r>
              <a:rPr lang="en-US" dirty="0" smtClean="0"/>
              <a:t>Candidates race, religion or gender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532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* Armstrong’s Handbook of HRM Practice</a:t>
            </a:r>
          </a:p>
          <a:p>
            <a:r>
              <a:rPr lang="en-GB" b="1" dirty="0"/>
              <a:t>* Human Resource Management (Derek Torrington et al.)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17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question mark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4704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13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56</TotalTime>
  <Words>275</Words>
  <Application>Microsoft Office PowerPoint</Application>
  <PresentationFormat>Экран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Recruitment and Selection</vt:lpstr>
      <vt:lpstr>Agenda</vt:lpstr>
      <vt:lpstr>What is Recruiting?</vt:lpstr>
      <vt:lpstr>Recruitment stages</vt:lpstr>
      <vt:lpstr>Recruitment</vt:lpstr>
      <vt:lpstr>How to Recruit</vt:lpstr>
      <vt:lpstr>Advantages and Disadvantages</vt:lpstr>
      <vt:lpstr>Recruitment issues</vt:lpstr>
      <vt:lpstr>Selection</vt:lpstr>
      <vt:lpstr>Methods</vt:lpstr>
      <vt:lpstr>When Selecting</vt:lpstr>
      <vt:lpstr>Resources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Recruitment and Selection</dc:title>
  <dc:creator>Aziz Allaberganov</dc:creator>
  <cp:lastModifiedBy>User</cp:lastModifiedBy>
  <cp:revision>14</cp:revision>
  <dcterms:created xsi:type="dcterms:W3CDTF">2017-10-08T07:29:02Z</dcterms:created>
  <dcterms:modified xsi:type="dcterms:W3CDTF">2017-10-08T08:53:48Z</dcterms:modified>
</cp:coreProperties>
</file>