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3" r:id="rId9"/>
    <p:sldId id="264" r:id="rId10"/>
    <p:sldId id="265" r:id="rId11"/>
    <p:sldId id="266" r:id="rId12"/>
    <p:sldId id="267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8" autoAdjust="0"/>
    <p:restoredTop sz="94660"/>
  </p:normalViewPr>
  <p:slideViewPr>
    <p:cSldViewPr>
      <p:cViewPr varScale="1">
        <p:scale>
          <a:sx n="70" d="100"/>
          <a:sy n="70" d="100"/>
        </p:scale>
        <p:origin x="-13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HR Planning and Job Analysis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688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HR Planning</a:t>
            </a:r>
          </a:p>
          <a:p>
            <a:pPr lvl="1"/>
            <a:r>
              <a:rPr lang="en-US" dirty="0" smtClean="0"/>
              <a:t>Job analysis</a:t>
            </a:r>
          </a:p>
          <a:p>
            <a:pPr lvl="2"/>
            <a:r>
              <a:rPr lang="en-US" dirty="0" smtClean="0"/>
              <a:t>Factors and definitions</a:t>
            </a:r>
          </a:p>
          <a:p>
            <a:pPr lvl="1"/>
            <a:r>
              <a:rPr lang="en-US" dirty="0" smtClean="0"/>
              <a:t>Job forecasting</a:t>
            </a:r>
          </a:p>
          <a:p>
            <a:pPr lvl="2"/>
            <a:r>
              <a:rPr lang="en-US" dirty="0" smtClean="0"/>
              <a:t>Stages of forecasting and its factors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2598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Resource Planning</a:t>
            </a:r>
            <a:endParaRPr lang="ru-RU" dirty="0"/>
          </a:p>
        </p:txBody>
      </p:sp>
      <p:sp>
        <p:nvSpPr>
          <p:cNvPr id="4" name="Rectangle 3"/>
          <p:cNvSpPr txBox="1">
            <a:spLocks noGrp="1" noChangeArrowheads="1"/>
          </p:cNvSpPr>
          <p:nvPr>
            <p:ph idx="1"/>
          </p:nvPr>
        </p:nvSpPr>
        <p:spPr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None/>
            </a:pPr>
            <a:r>
              <a:rPr lang="en-US" altLang="en-US" sz="3200" i="1" dirty="0" smtClean="0"/>
              <a:t>  Human </a:t>
            </a:r>
            <a:r>
              <a:rPr lang="en-US" altLang="en-US" sz="3200" i="1" dirty="0"/>
              <a:t>Resource </a:t>
            </a:r>
            <a:r>
              <a:rPr lang="en-US" altLang="en-US" sz="3200" i="1" dirty="0" smtClean="0"/>
              <a:t>Planning </a:t>
            </a:r>
            <a:r>
              <a:rPr lang="en-US" altLang="en-US" sz="3200" i="1" dirty="0"/>
              <a:t>is a part of strategic approach to management, laying the foundation for a methodical and systematic approach to the personnel or human resource management function, but also integrated with all activities undertaken by the </a:t>
            </a:r>
            <a:r>
              <a:rPr lang="en-US" altLang="en-US" sz="3200" i="1" dirty="0" err="1"/>
              <a:t>organisation</a:t>
            </a:r>
            <a:r>
              <a:rPr lang="en-US" altLang="en-US" sz="3200" i="1" dirty="0"/>
              <a:t>. </a:t>
            </a:r>
          </a:p>
          <a:p>
            <a:pPr>
              <a:buNone/>
            </a:pPr>
            <a:endParaRPr lang="en-US" altLang="en-US" sz="3200" dirty="0"/>
          </a:p>
          <a:p>
            <a:pPr algn="r">
              <a:buNone/>
            </a:pPr>
            <a:r>
              <a:rPr lang="en-US" altLang="en-US" sz="2400" dirty="0"/>
              <a:t>	Margaret Foot &amp; Caroline Hook (</a:t>
            </a:r>
            <a:r>
              <a:rPr lang="en-US" altLang="en-US" sz="2400" dirty="0" smtClean="0"/>
              <a:t>1996)</a:t>
            </a:r>
          </a:p>
          <a:p>
            <a:pPr algn="r">
              <a:buNone/>
            </a:pPr>
            <a:endParaRPr lang="ru-RU" altLang="en-US" sz="2400" dirty="0"/>
          </a:p>
          <a:p>
            <a:pPr>
              <a:buFont typeface="Wingdings" panose="05000000000000000000" pitchFamily="2" charset="2"/>
              <a:buChar char="v"/>
            </a:pPr>
            <a:endParaRPr lang="en-US" altLang="en-US" sz="3200" b="1" i="1" dirty="0" smtClean="0"/>
          </a:p>
        </p:txBody>
      </p:sp>
    </p:spTree>
    <p:extLst>
      <p:ext uri="{BB962C8B-B14F-4D97-AF65-F5344CB8AC3E}">
        <p14:creationId xmlns:p14="http://schemas.microsoft.com/office/powerpoint/2010/main" val="406109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need for planning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Identifies future personal needs</a:t>
            </a:r>
          </a:p>
          <a:p>
            <a:r>
              <a:rPr lang="en-US" dirty="0" smtClean="0"/>
              <a:t>Creating and maintaining professional staff</a:t>
            </a:r>
          </a:p>
          <a:p>
            <a:r>
              <a:rPr lang="en-US" dirty="0" smtClean="0"/>
              <a:t>Meeting the departmental needs</a:t>
            </a:r>
          </a:p>
          <a:p>
            <a:r>
              <a:rPr lang="en-US" dirty="0" smtClean="0"/>
              <a:t>Keeping up with constant changes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4469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Structure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Job Analysis</a:t>
            </a:r>
          </a:p>
          <a:p>
            <a:pPr lvl="1"/>
            <a:r>
              <a:rPr lang="en-US" dirty="0" smtClean="0"/>
              <a:t>Work descriptions</a:t>
            </a:r>
          </a:p>
          <a:p>
            <a:pPr lvl="1"/>
            <a:r>
              <a:rPr lang="en-US" dirty="0" smtClean="0"/>
              <a:t>Work specifications</a:t>
            </a:r>
          </a:p>
          <a:p>
            <a:r>
              <a:rPr lang="en-US" dirty="0" smtClean="0"/>
              <a:t>Job Forecasting</a:t>
            </a:r>
          </a:p>
          <a:p>
            <a:pPr lvl="1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6880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Job Analysis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Description</a:t>
            </a:r>
          </a:p>
          <a:p>
            <a:pPr lvl="1"/>
            <a:r>
              <a:rPr lang="en-US" dirty="0" smtClean="0"/>
              <a:t>Establish tasks and duties of the specific position in the department or organization</a:t>
            </a:r>
          </a:p>
          <a:p>
            <a:pPr lvl="1"/>
            <a:r>
              <a:rPr lang="en-US" dirty="0" smtClean="0"/>
              <a:t>Establish expected results and responsibilities</a:t>
            </a:r>
          </a:p>
          <a:p>
            <a:r>
              <a:rPr lang="en-US" dirty="0" smtClean="0"/>
              <a:t>Specification</a:t>
            </a:r>
          </a:p>
          <a:p>
            <a:pPr lvl="1"/>
            <a:r>
              <a:rPr lang="en-US" dirty="0" smtClean="0"/>
              <a:t>Establish specific skills and abilities for a position in the department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623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analyze?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Observations</a:t>
            </a:r>
          </a:p>
          <a:p>
            <a:r>
              <a:rPr lang="en-US" dirty="0" smtClean="0"/>
              <a:t>Questionnaires </a:t>
            </a:r>
          </a:p>
          <a:p>
            <a:r>
              <a:rPr lang="en-US" dirty="0" smtClean="0"/>
              <a:t>Interviews</a:t>
            </a:r>
          </a:p>
          <a:p>
            <a:r>
              <a:rPr lang="en-US" dirty="0" smtClean="0"/>
              <a:t>Employees reports and comments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463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Forecasting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Internal </a:t>
            </a:r>
          </a:p>
          <a:p>
            <a:pPr lvl="1"/>
            <a:r>
              <a:rPr lang="en-US" dirty="0" smtClean="0"/>
              <a:t>Searching for potential candidates from within the organization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We look at the internal staff first</a:t>
            </a:r>
          </a:p>
          <a:p>
            <a:pPr lvl="2"/>
            <a:r>
              <a:rPr lang="en-US" dirty="0" smtClean="0">
                <a:solidFill>
                  <a:srgbClr val="FF0000"/>
                </a:solidFill>
              </a:rPr>
              <a:t>They know the culture </a:t>
            </a:r>
          </a:p>
          <a:p>
            <a:pPr lvl="2"/>
            <a:r>
              <a:rPr lang="en-US" dirty="0" smtClean="0">
                <a:solidFill>
                  <a:srgbClr val="FF0000"/>
                </a:solidFill>
              </a:rPr>
              <a:t>They know the tasks directly</a:t>
            </a:r>
          </a:p>
          <a:p>
            <a:pPr lvl="2"/>
            <a:r>
              <a:rPr lang="en-US" dirty="0" smtClean="0">
                <a:solidFill>
                  <a:srgbClr val="FF0000"/>
                </a:solidFill>
              </a:rPr>
              <a:t>No need for further training</a:t>
            </a:r>
          </a:p>
          <a:p>
            <a:r>
              <a:rPr lang="en-US" dirty="0" smtClean="0"/>
              <a:t>External</a:t>
            </a:r>
          </a:p>
          <a:p>
            <a:pPr lvl="1"/>
            <a:r>
              <a:rPr lang="en-US" dirty="0" smtClean="0"/>
              <a:t>Searching for potential candidates from outside the organization</a:t>
            </a:r>
          </a:p>
          <a:p>
            <a:pPr lvl="2"/>
            <a:r>
              <a:rPr lang="en-US" dirty="0" smtClean="0"/>
              <a:t>Advertisement and interviews</a:t>
            </a:r>
          </a:p>
        </p:txBody>
      </p:sp>
    </p:spTree>
    <p:extLst>
      <p:ext uri="{BB962C8B-B14F-4D97-AF65-F5344CB8AC3E}">
        <p14:creationId xmlns:p14="http://schemas.microsoft.com/office/powerpoint/2010/main" val="257690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Competency Inventory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Searching for specific abilities in the organization</a:t>
            </a:r>
          </a:p>
          <a:p>
            <a:r>
              <a:rPr lang="en-US" dirty="0" smtClean="0"/>
              <a:t>Commonly used internally</a:t>
            </a:r>
          </a:p>
          <a:p>
            <a:pPr lvl="1"/>
            <a:r>
              <a:rPr lang="en-US" dirty="0" smtClean="0"/>
              <a:t>Using searching engine with the organizations to search for a specific employee with needed skills and encouraging them to apply for a new position</a:t>
            </a:r>
          </a:p>
          <a:p>
            <a:r>
              <a:rPr lang="en-US" dirty="0" smtClean="0"/>
              <a:t>Can be also applied to externally to certain extent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717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Replacement Chart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 a succession planning tool</a:t>
            </a:r>
          </a:p>
          <a:p>
            <a:r>
              <a:rPr lang="en-US" dirty="0" smtClean="0"/>
              <a:t>Helps to identify potential candidates within the organization for further training and promotions</a:t>
            </a:r>
          </a:p>
          <a:p>
            <a:r>
              <a:rPr lang="en-US" dirty="0" smtClean="0"/>
              <a:t>As soon as department manager retires or leaves we have a potential successor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5162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584" y="548680"/>
            <a:ext cx="7399033" cy="5426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3204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Factors that affect forecasting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Financial performance of the company</a:t>
            </a:r>
          </a:p>
          <a:p>
            <a:r>
              <a:rPr lang="en-US" dirty="0" smtClean="0"/>
              <a:t>Turnover rate</a:t>
            </a:r>
          </a:p>
          <a:p>
            <a:pPr lvl="1"/>
            <a:r>
              <a:rPr lang="en-US" dirty="0" smtClean="0"/>
              <a:t>How people are leaving/average number employed times 100</a:t>
            </a:r>
          </a:p>
          <a:p>
            <a:r>
              <a:rPr lang="en-US" dirty="0" smtClean="0"/>
              <a:t>Technology</a:t>
            </a:r>
          </a:p>
          <a:p>
            <a:pPr lvl="1"/>
            <a:r>
              <a:rPr lang="en-US" dirty="0" smtClean="0"/>
              <a:t>Due to technological changes come positions can be eliminated or created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7959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* Armstrong’s Handbook of HRM Practice</a:t>
            </a:r>
          </a:p>
          <a:p>
            <a:r>
              <a:rPr lang="en-GB" b="1" dirty="0"/>
              <a:t>* Human Resource Management (Derek Torrington et al.)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586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question mark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764704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85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37</TotalTime>
  <Words>314</Words>
  <Application>Microsoft Office PowerPoint</Application>
  <PresentationFormat>Экран (4:3)</PresentationFormat>
  <Paragraphs>61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HR Planning and Job Analysis</vt:lpstr>
      <vt:lpstr>Agenda</vt:lpstr>
      <vt:lpstr>Human Resource Planning</vt:lpstr>
      <vt:lpstr>The need for planning</vt:lpstr>
      <vt:lpstr>Planning Structure</vt:lpstr>
      <vt:lpstr>Job Analysis</vt:lpstr>
      <vt:lpstr>How to analyze?</vt:lpstr>
      <vt:lpstr>Forecasting</vt:lpstr>
      <vt:lpstr>Competency Inventory</vt:lpstr>
      <vt:lpstr>Replacement Chart</vt:lpstr>
      <vt:lpstr>Презентация PowerPoint</vt:lpstr>
      <vt:lpstr>Factors that affect forecasting</vt:lpstr>
      <vt:lpstr>Resources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 Planning and Job Analysis</dc:title>
  <dc:creator>Aziz Allaberganov</dc:creator>
  <cp:lastModifiedBy>User</cp:lastModifiedBy>
  <cp:revision>19</cp:revision>
  <dcterms:created xsi:type="dcterms:W3CDTF">2017-10-07T08:46:04Z</dcterms:created>
  <dcterms:modified xsi:type="dcterms:W3CDTF">2017-10-07T09:25:00Z</dcterms:modified>
</cp:coreProperties>
</file>