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FF2ABD2-3B95-4325-940C-9CF168B882D4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B9D4E52-7E1A-47B6-BF89-35EC422F094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Professional English in Use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801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Manufactures’ pricing strategies</a:t>
            </a:r>
          </a:p>
          <a:p>
            <a:r>
              <a:rPr lang="en-US" dirty="0" smtClean="0"/>
              <a:t>Retail pricing strategies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94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32" t="27087" r="25856" b="22189"/>
          <a:stretch/>
        </p:blipFill>
        <p:spPr bwMode="auto">
          <a:xfrm>
            <a:off x="395536" y="620688"/>
            <a:ext cx="3888432" cy="6203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32" t="47727" r="41504" b="22329"/>
          <a:stretch/>
        </p:blipFill>
        <p:spPr bwMode="auto">
          <a:xfrm>
            <a:off x="4499992" y="1556792"/>
            <a:ext cx="3744416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667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944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you!!!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76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</TotalTime>
  <Words>41</Words>
  <Application>Microsoft Office PowerPoint</Application>
  <PresentationFormat>Экран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Исполнительная</vt:lpstr>
      <vt:lpstr>Professional English in Use</vt:lpstr>
      <vt:lpstr>Objectives </vt:lpstr>
      <vt:lpstr>Презентация PowerPoint</vt:lpstr>
      <vt:lpstr>References</vt:lpstr>
      <vt:lpstr>Thank you!!!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</dc:title>
  <dc:creator>Smile</dc:creator>
  <cp:lastModifiedBy>Smile</cp:lastModifiedBy>
  <cp:revision>1</cp:revision>
  <dcterms:created xsi:type="dcterms:W3CDTF">2017-12-03T18:53:53Z</dcterms:created>
  <dcterms:modified xsi:type="dcterms:W3CDTF">2017-12-03T18:58:58Z</dcterms:modified>
</cp:coreProperties>
</file>