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65099331-FEC2-46DA-83C6-EAD32B6CD432}" type="datetimeFigureOut">
              <a:rPr lang="ru-RU" smtClean="0"/>
              <a:t>03.12.2017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4CB7BF2-87F3-438B-9E4D-F3C73C01FEC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Professional English in Use</a:t>
            </a:r>
            <a:br>
              <a:rPr lang="en-US" dirty="0" smtClean="0"/>
            </a:br>
            <a:r>
              <a:rPr lang="en-US" dirty="0" smtClean="0"/>
              <a:t>(International </a:t>
            </a:r>
            <a:r>
              <a:rPr lang="en-US" dirty="0"/>
              <a:t>B</a:t>
            </a:r>
            <a:r>
              <a:rPr lang="en-US" dirty="0" smtClean="0"/>
              <a:t>anking and Finance)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776864" cy="1752600"/>
          </a:xfrm>
        </p:spPr>
        <p:txBody>
          <a:bodyPr/>
          <a:lstStyle/>
          <a:p>
            <a:r>
              <a:rPr lang="en-US" dirty="0" err="1" smtClean="0"/>
              <a:t>Khasan</a:t>
            </a:r>
            <a:r>
              <a:rPr lang="en-US" dirty="0" smtClean="0"/>
              <a:t> </a:t>
            </a:r>
            <a:r>
              <a:rPr lang="en-US" dirty="0" err="1" smtClean="0"/>
              <a:t>Akhmadjonov</a:t>
            </a:r>
            <a:endParaRPr lang="en-US" dirty="0" smtClean="0"/>
          </a:p>
          <a:p>
            <a:r>
              <a:rPr lang="en-US" dirty="0" smtClean="0"/>
              <a:t>University of World Economy and Diplomacy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535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Current accounts</a:t>
            </a:r>
          </a:p>
          <a:p>
            <a:r>
              <a:rPr lang="en-US" dirty="0" smtClean="0"/>
              <a:t>Banking products</a:t>
            </a:r>
          </a:p>
          <a:p>
            <a:r>
              <a:rPr lang="en-US" dirty="0" smtClean="0"/>
              <a:t>E-banking</a:t>
            </a:r>
          </a:p>
          <a:p>
            <a:r>
              <a:rPr lang="en-US" dirty="0" smtClean="0"/>
              <a:t>AOB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515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024744" cy="1143000"/>
          </a:xfrm>
        </p:spPr>
        <p:txBody>
          <a:bodyPr/>
          <a:lstStyle/>
          <a:p>
            <a:r>
              <a:rPr lang="en-US" dirty="0" smtClean="0"/>
              <a:t>Current accounts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>
            <a:normAutofit/>
          </a:bodyPr>
          <a:lstStyle/>
          <a:p>
            <a:r>
              <a:rPr lang="en-US" u="sng" dirty="0" smtClean="0"/>
              <a:t>withdraw</a:t>
            </a:r>
            <a:r>
              <a:rPr lang="en-US" dirty="0" smtClean="0"/>
              <a:t> money – no restrictions, - high rate of interest</a:t>
            </a:r>
          </a:p>
          <a:p>
            <a:r>
              <a:rPr lang="en-US" u="sng" dirty="0" smtClean="0"/>
              <a:t>savings account </a:t>
            </a:r>
            <a:r>
              <a:rPr lang="en-US" dirty="0" smtClean="0"/>
              <a:t>= deposit account</a:t>
            </a:r>
          </a:p>
          <a:p>
            <a:r>
              <a:rPr lang="en-US" u="sng" dirty="0" smtClean="0"/>
              <a:t>statements</a:t>
            </a:r>
            <a:r>
              <a:rPr lang="en-US" dirty="0" smtClean="0"/>
              <a:t>               </a:t>
            </a:r>
            <a:r>
              <a:rPr lang="en-US" u="sng" dirty="0" err="1" smtClean="0"/>
              <a:t>depits</a:t>
            </a:r>
            <a:r>
              <a:rPr lang="en-US" u="sng" dirty="0" smtClean="0"/>
              <a:t>(out</a:t>
            </a:r>
            <a:r>
              <a:rPr lang="en-US" dirty="0" smtClean="0"/>
              <a:t>) and </a:t>
            </a:r>
            <a:r>
              <a:rPr lang="en-US" u="sng" dirty="0" smtClean="0"/>
              <a:t>credits</a:t>
            </a:r>
            <a:r>
              <a:rPr lang="en-US" dirty="0" smtClean="0"/>
              <a:t> (in)</a:t>
            </a:r>
          </a:p>
          <a:p>
            <a:r>
              <a:rPr lang="en-US" dirty="0" smtClean="0"/>
              <a:t>Debit card, withdrawals vs credit card</a:t>
            </a:r>
          </a:p>
          <a:p>
            <a:r>
              <a:rPr lang="en-US" dirty="0" smtClean="0"/>
              <a:t>cash dispenser=cash machine= ATM</a:t>
            </a:r>
          </a:p>
          <a:p>
            <a:r>
              <a:rPr lang="en-US" u="sng" dirty="0" smtClean="0"/>
              <a:t>bank transfer</a:t>
            </a:r>
          </a:p>
          <a:p>
            <a:r>
              <a:rPr lang="en-US" u="sng" dirty="0" smtClean="0"/>
              <a:t>Standing orders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2740639" y="337086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1142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Banking products and services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Commercial banks offer </a:t>
            </a:r>
            <a:r>
              <a:rPr lang="en-US" u="sng" dirty="0" smtClean="0"/>
              <a:t>loans</a:t>
            </a:r>
          </a:p>
          <a:p>
            <a:r>
              <a:rPr lang="en-US" u="sng" dirty="0" smtClean="0"/>
              <a:t>Overdrafts</a:t>
            </a:r>
            <a:r>
              <a:rPr lang="en-US" dirty="0" smtClean="0"/>
              <a:t> – overdraw</a:t>
            </a:r>
          </a:p>
          <a:p>
            <a:r>
              <a:rPr lang="en-US" b="1" dirty="0" smtClean="0"/>
              <a:t>Mortgages, collateral, repossess</a:t>
            </a:r>
          </a:p>
          <a:p>
            <a:r>
              <a:rPr lang="en-US" dirty="0" smtClean="0"/>
              <a:t>Foreign currency, traveler's </a:t>
            </a:r>
            <a:r>
              <a:rPr lang="en-US" u="sng" dirty="0" err="1" smtClean="0"/>
              <a:t>cheque</a:t>
            </a:r>
            <a:endParaRPr lang="en-US" u="sng" dirty="0" smtClean="0"/>
          </a:p>
          <a:p>
            <a:r>
              <a:rPr lang="en-US" dirty="0" smtClean="0"/>
              <a:t>Investments</a:t>
            </a:r>
          </a:p>
          <a:p>
            <a:r>
              <a:rPr lang="en-US" dirty="0" smtClean="0"/>
              <a:t>Private pension plans </a:t>
            </a:r>
          </a:p>
        </p:txBody>
      </p:sp>
    </p:spTree>
    <p:extLst>
      <p:ext uri="{BB962C8B-B14F-4D97-AF65-F5344CB8AC3E}">
        <p14:creationId xmlns:p14="http://schemas.microsoft.com/office/powerpoint/2010/main" val="2996173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E-banking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1990s </a:t>
            </a:r>
          </a:p>
          <a:p>
            <a:r>
              <a:rPr lang="en-US" dirty="0" smtClean="0"/>
              <a:t>Telephone banking = internet banking</a:t>
            </a:r>
          </a:p>
          <a:p>
            <a:r>
              <a:rPr lang="en-US" dirty="0" smtClean="0"/>
              <a:t>Branches</a:t>
            </a:r>
          </a:p>
          <a:p>
            <a:r>
              <a:rPr lang="en-US" dirty="0" smtClean="0"/>
              <a:t>Shopping </a:t>
            </a:r>
            <a:r>
              <a:rPr lang="en-US" dirty="0" err="1" smtClean="0"/>
              <a:t>centres</a:t>
            </a:r>
            <a:r>
              <a:rPr lang="en-US" dirty="0"/>
              <a:t> </a:t>
            </a:r>
            <a:r>
              <a:rPr lang="en-US" dirty="0" smtClean="0"/>
              <a:t>= shopping malls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51508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Ian </a:t>
            </a:r>
            <a:r>
              <a:rPr lang="en-US" dirty="0" err="1" smtClean="0"/>
              <a:t>MacKenzie</a:t>
            </a:r>
            <a:r>
              <a:rPr lang="en-US" dirty="0" smtClean="0"/>
              <a:t> Professional English in Use. Finance, Cambridge University Press, 2009</a:t>
            </a:r>
          </a:p>
          <a:p>
            <a:r>
              <a:rPr lang="en-US" dirty="0" smtClean="0"/>
              <a:t>Web sources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140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50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</TotalTime>
  <Words>119</Words>
  <Application>Microsoft Office PowerPoint</Application>
  <PresentationFormat>Экран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Остин</vt:lpstr>
      <vt:lpstr>Professional English in Use (International Banking and Finance)</vt:lpstr>
      <vt:lpstr>Objectives </vt:lpstr>
      <vt:lpstr>Current accounts</vt:lpstr>
      <vt:lpstr>Banking products and services</vt:lpstr>
      <vt:lpstr>E-banking</vt:lpstr>
      <vt:lpstr>References </vt:lpstr>
      <vt:lpstr>Thank you!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English in Use (International Banking and Finance)</dc:title>
  <dc:creator>Smile</dc:creator>
  <cp:lastModifiedBy>Smile</cp:lastModifiedBy>
  <cp:revision>2</cp:revision>
  <dcterms:created xsi:type="dcterms:W3CDTF">2017-12-03T18:40:26Z</dcterms:created>
  <dcterms:modified xsi:type="dcterms:W3CDTF">2017-12-03T18:53:45Z</dcterms:modified>
</cp:coreProperties>
</file>