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22B546-9DCD-4481-B19A-9E465C879985}" type="datetimeFigureOut">
              <a:rPr lang="ru-RU" smtClean="0"/>
              <a:t>30.11.2017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DCC0753-B2EE-43F0-B74A-569F6EB7B37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22B546-9DCD-4481-B19A-9E465C879985}" type="datetimeFigureOut">
              <a:rPr lang="ru-RU" smtClean="0"/>
              <a:t>30.11.2017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DCC0753-B2EE-43F0-B74A-569F6EB7B37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22B546-9DCD-4481-B19A-9E465C879985}" type="datetimeFigureOut">
              <a:rPr lang="ru-RU" smtClean="0"/>
              <a:t>30.11.2017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DCC0753-B2EE-43F0-B74A-569F6EB7B37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22B546-9DCD-4481-B19A-9E465C879985}" type="datetimeFigureOut">
              <a:rPr lang="ru-RU" smtClean="0"/>
              <a:t>30.11.2017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DCC0753-B2EE-43F0-B74A-569F6EB7B37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22B546-9DCD-4481-B19A-9E465C879985}" type="datetimeFigureOut">
              <a:rPr lang="ru-RU" smtClean="0"/>
              <a:t>30.11.2017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DCC0753-B2EE-43F0-B74A-569F6EB7B37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22B546-9DCD-4481-B19A-9E465C879985}" type="datetimeFigureOut">
              <a:rPr lang="ru-RU" smtClean="0"/>
              <a:t>30.11.2017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DCC0753-B2EE-43F0-B74A-569F6EB7B37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22B546-9DCD-4481-B19A-9E465C879985}" type="datetimeFigureOut">
              <a:rPr lang="ru-RU" smtClean="0"/>
              <a:t>30.11.2017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DCC0753-B2EE-43F0-B74A-569F6EB7B37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22B546-9DCD-4481-B19A-9E465C879985}" type="datetimeFigureOut">
              <a:rPr lang="ru-RU" smtClean="0"/>
              <a:t>30.11.2017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DCC0753-B2EE-43F0-B74A-569F6EB7B37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22B546-9DCD-4481-B19A-9E465C879985}" type="datetimeFigureOut">
              <a:rPr lang="ru-RU" smtClean="0"/>
              <a:t>30.11.2017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DCC0753-B2EE-43F0-B74A-569F6EB7B37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22B546-9DCD-4481-B19A-9E465C879985}" type="datetimeFigureOut">
              <a:rPr lang="ru-RU" smtClean="0"/>
              <a:t>30.11.2017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DCC0753-B2EE-43F0-B74A-569F6EB7B37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22B546-9DCD-4481-B19A-9E465C879985}" type="datetimeFigureOut">
              <a:rPr lang="ru-RU" smtClean="0"/>
              <a:t>30.11.2017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DCC0753-B2EE-43F0-B74A-569F6EB7B37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D22B546-9DCD-4481-B19A-9E465C879985}" type="datetimeFigureOut">
              <a:rPr lang="ru-RU" smtClean="0"/>
              <a:t>30.11.2017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ADCC0753-B2EE-43F0-B74A-569F6EB7B37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Professional English in Use</a:t>
            </a:r>
            <a:br>
              <a:rPr lang="en-US" dirty="0" smtClean="0"/>
            </a:br>
            <a:r>
              <a:rPr lang="en-US" dirty="0" smtClean="0"/>
              <a:t>(International Banking and Finance)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3886200"/>
            <a:ext cx="7920880" cy="1752600"/>
          </a:xfrm>
        </p:spPr>
        <p:txBody>
          <a:bodyPr/>
          <a:lstStyle/>
          <a:p>
            <a:r>
              <a:rPr lang="en-US" dirty="0" err="1" smtClean="0"/>
              <a:t>Khasan</a:t>
            </a:r>
            <a:r>
              <a:rPr lang="en-US" dirty="0" smtClean="0"/>
              <a:t> </a:t>
            </a:r>
            <a:r>
              <a:rPr lang="en-US" dirty="0" err="1" smtClean="0"/>
              <a:t>Akhmadjonov</a:t>
            </a:r>
            <a:endParaRPr lang="en-US" dirty="0" smtClean="0"/>
          </a:p>
          <a:p>
            <a:r>
              <a:rPr lang="en-US" dirty="0" smtClean="0"/>
              <a:t>University of World Economy and Diplomacy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78208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Objectives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Types of financial ratio</a:t>
            </a:r>
          </a:p>
          <a:p>
            <a:r>
              <a:rPr lang="en-US" dirty="0" smtClean="0"/>
              <a:t>Liquidity and solvency ratios</a:t>
            </a:r>
          </a:p>
          <a:p>
            <a:r>
              <a:rPr lang="en-US" dirty="0" smtClean="0"/>
              <a:t>Earnings and dividends</a:t>
            </a:r>
          </a:p>
          <a:p>
            <a:r>
              <a:rPr lang="en-US" dirty="0" smtClean="0"/>
              <a:t>AOB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23706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Types of ratios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relationships bet. two or more items</a:t>
            </a:r>
          </a:p>
          <a:p>
            <a:pPr marL="0" indent="0">
              <a:buNone/>
            </a:pPr>
            <a:r>
              <a:rPr lang="en-US" b="1" dirty="0" smtClean="0"/>
              <a:t>Ratios</a:t>
            </a:r>
            <a:r>
              <a:rPr lang="en-US" dirty="0" smtClean="0"/>
              <a:t> measure:</a:t>
            </a:r>
          </a:p>
          <a:p>
            <a:pPr marL="0" indent="0">
              <a:buNone/>
            </a:pPr>
            <a:r>
              <a:rPr lang="en-US" dirty="0" smtClean="0"/>
              <a:t>Liquidity – turn cash</a:t>
            </a:r>
          </a:p>
          <a:p>
            <a:pPr marL="0" indent="0">
              <a:buNone/>
            </a:pPr>
            <a:r>
              <a:rPr lang="en-US" dirty="0" smtClean="0"/>
              <a:t>Solvency – pay short-term debts</a:t>
            </a:r>
          </a:p>
          <a:p>
            <a:pPr marL="0" indent="0">
              <a:buNone/>
            </a:pPr>
            <a:r>
              <a:rPr lang="en-US" dirty="0" smtClean="0"/>
              <a:t>Efficiency – using resources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34432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Liquidity and solvency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u="sng" dirty="0" smtClean="0"/>
              <a:t>Current ratio </a:t>
            </a:r>
          </a:p>
          <a:p>
            <a:pPr marL="0" indent="0">
              <a:buNone/>
            </a:pPr>
            <a:r>
              <a:rPr lang="en-US" dirty="0" smtClean="0"/>
              <a:t>Current assets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Current liabilities</a:t>
            </a:r>
          </a:p>
          <a:p>
            <a:r>
              <a:rPr lang="en-US" u="sng" dirty="0" smtClean="0"/>
              <a:t>Quick ratio or acid test</a:t>
            </a:r>
          </a:p>
          <a:p>
            <a:pPr marL="0" indent="0">
              <a:buNone/>
            </a:pPr>
            <a:r>
              <a:rPr lang="en-US" dirty="0" smtClean="0"/>
              <a:t>Liquid assets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Current liabilities</a:t>
            </a:r>
            <a:endParaRPr lang="ru-RU" dirty="0"/>
          </a:p>
        </p:txBody>
      </p:sp>
      <p:sp>
        <p:nvSpPr>
          <p:cNvPr id="4" name="Деление 3"/>
          <p:cNvSpPr/>
          <p:nvPr/>
        </p:nvSpPr>
        <p:spPr>
          <a:xfrm>
            <a:off x="1594520" y="1412776"/>
            <a:ext cx="914400" cy="914400"/>
          </a:xfrm>
          <a:prstGeom prst="mathDivid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Деление 4"/>
          <p:cNvSpPr/>
          <p:nvPr/>
        </p:nvSpPr>
        <p:spPr>
          <a:xfrm>
            <a:off x="1331640" y="3212976"/>
            <a:ext cx="914400" cy="914400"/>
          </a:xfrm>
          <a:prstGeom prst="mathDivid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5258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Earnings and dividends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EPS (earnings per share) – profit vs share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P/E ratio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 smtClean="0"/>
              <a:t>Dividend cover </a:t>
            </a:r>
          </a:p>
          <a:p>
            <a:endParaRPr lang="en-US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26" t="34617" r="54309" b="59677"/>
          <a:stretch/>
        </p:blipFill>
        <p:spPr bwMode="auto">
          <a:xfrm>
            <a:off x="3065226" y="980728"/>
            <a:ext cx="3960440" cy="648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61" t="43583" r="50925" b="51502"/>
          <a:stretch/>
        </p:blipFill>
        <p:spPr bwMode="auto">
          <a:xfrm>
            <a:off x="3065226" y="1844824"/>
            <a:ext cx="3744415" cy="6384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04" t="56431" r="57479" b="38039"/>
          <a:stretch/>
        </p:blipFill>
        <p:spPr bwMode="auto">
          <a:xfrm>
            <a:off x="3491879" y="3140968"/>
            <a:ext cx="2592289" cy="7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0679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Ian </a:t>
            </a:r>
            <a:r>
              <a:rPr lang="en-US" dirty="0" err="1" smtClean="0"/>
              <a:t>MacKenzie</a:t>
            </a:r>
            <a:r>
              <a:rPr lang="en-US" dirty="0" smtClean="0"/>
              <a:t> Professional English in Use. Finance, Cambridge University Press, 2009</a:t>
            </a:r>
          </a:p>
          <a:p>
            <a:r>
              <a:rPr lang="en-US" dirty="0" smtClean="0"/>
              <a:t>Web sources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976787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Thank you!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416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13</TotalTime>
  <Words>106</Words>
  <Application>Microsoft Office PowerPoint</Application>
  <PresentationFormat>Экран (4:3)</PresentationFormat>
  <Paragraphs>33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Аспект</vt:lpstr>
      <vt:lpstr>Professional English in Use (International Banking and Finance)</vt:lpstr>
      <vt:lpstr>Objectives </vt:lpstr>
      <vt:lpstr>Types of ratios</vt:lpstr>
      <vt:lpstr>Liquidity and solvency</vt:lpstr>
      <vt:lpstr>Earnings and dividends</vt:lpstr>
      <vt:lpstr>References </vt:lpstr>
      <vt:lpstr>Thank you!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Professional English in Use (International Banking and Finance)</dc:title>
  <dc:creator>Smile</dc:creator>
  <cp:lastModifiedBy>Smile</cp:lastModifiedBy>
  <cp:revision>2</cp:revision>
  <dcterms:created xsi:type="dcterms:W3CDTF">2017-11-30T16:49:46Z</dcterms:created>
  <dcterms:modified xsi:type="dcterms:W3CDTF">2017-11-30T17:03:37Z</dcterms:modified>
</cp:coreProperties>
</file>