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57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17931AA-52E2-457E-AB9C-3CC435470DB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6BCBA1DC-8BB4-44D5-87FB-5EE66A8088C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Professional English in Use</a:t>
            </a:r>
            <a:br>
              <a:rPr lang="en-US" dirty="0" smtClean="0"/>
            </a:br>
            <a:r>
              <a:rPr lang="en-US" dirty="0" smtClean="0"/>
              <a:t>(International Banking and Finance)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en-US" dirty="0" smtClean="0"/>
          </a:p>
          <a:p>
            <a:r>
              <a:rPr lang="en-US" dirty="0" smtClean="0"/>
              <a:t>University of World Economy and Diplomacy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282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Direct and indirect costs</a:t>
            </a:r>
          </a:p>
          <a:p>
            <a:r>
              <a:rPr lang="en-US" dirty="0" smtClean="0"/>
              <a:t>Fixed and variable costs</a:t>
            </a:r>
          </a:p>
          <a:p>
            <a:r>
              <a:rPr lang="en-US" dirty="0" smtClean="0"/>
              <a:t>Breakeven analysis</a:t>
            </a:r>
          </a:p>
          <a:p>
            <a:r>
              <a:rPr lang="en-US" dirty="0" smtClean="0"/>
              <a:t>AOB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710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Direct and indirect costs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calculating the cost of diff products or services</a:t>
            </a:r>
          </a:p>
          <a:p>
            <a:pPr marL="0" indent="0">
              <a:buNone/>
            </a:pPr>
            <a:r>
              <a:rPr lang="en-US" dirty="0" smtClean="0"/>
              <a:t>most profitable </a:t>
            </a:r>
          </a:p>
          <a:p>
            <a:r>
              <a:rPr lang="en-US" dirty="0" smtClean="0"/>
              <a:t>directly related to the production</a:t>
            </a:r>
          </a:p>
          <a:p>
            <a:pPr marL="0" indent="0">
              <a:buNone/>
            </a:pPr>
            <a:r>
              <a:rPr lang="en-US" u="sng" dirty="0" smtClean="0"/>
              <a:t>Overheads- </a:t>
            </a:r>
            <a:r>
              <a:rPr lang="en-US" dirty="0" smtClean="0"/>
              <a:t>costs and expenses not identified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3725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Fixed and variable costs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FC: Not change in the short term </a:t>
            </a:r>
          </a:p>
          <a:p>
            <a:pPr marL="0" indent="0">
              <a:buNone/>
            </a:pPr>
            <a:r>
              <a:rPr lang="en-US" dirty="0" smtClean="0"/>
              <a:t>VC: In proportion to the volume of production</a:t>
            </a:r>
          </a:p>
          <a:p>
            <a:pPr marL="0" indent="0">
              <a:buNone/>
            </a:pPr>
            <a:r>
              <a:rPr lang="en-US" u="sng" dirty="0" smtClean="0"/>
              <a:t>allocating</a:t>
            </a:r>
          </a:p>
          <a:p>
            <a:pPr marL="0" indent="0">
              <a:buNone/>
            </a:pPr>
            <a:r>
              <a:rPr lang="en-US" b="1" dirty="0" smtClean="0"/>
              <a:t>Absorption costing </a:t>
            </a:r>
            <a:r>
              <a:rPr lang="en-US" dirty="0" smtClean="0"/>
              <a:t>– charge all direct costs</a:t>
            </a:r>
          </a:p>
          <a:p>
            <a:pPr marL="0" indent="0">
              <a:buNone/>
            </a:pPr>
            <a:r>
              <a:rPr lang="en-US" b="1" dirty="0" smtClean="0"/>
              <a:t>Activity based-costing </a:t>
            </a:r>
            <a:r>
              <a:rPr lang="en-US" dirty="0" smtClean="0"/>
              <a:t>– particular activity</a:t>
            </a:r>
          </a:p>
          <a:p>
            <a:pPr marL="0" indent="0">
              <a:buNone/>
            </a:pPr>
            <a:r>
              <a:rPr lang="en-US" b="1" dirty="0" smtClean="0"/>
              <a:t>Cost centers 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2848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Breakeven analysis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Comparing expected sales </a:t>
            </a:r>
          </a:p>
          <a:p>
            <a:pPr marL="0" indent="0">
              <a:buNone/>
            </a:pPr>
            <a:r>
              <a:rPr lang="en-US" b="1" dirty="0" smtClean="0"/>
              <a:t>breakeven point </a:t>
            </a:r>
            <a:r>
              <a:rPr lang="en-US" dirty="0" smtClean="0"/>
              <a:t>= </a:t>
            </a:r>
            <a:r>
              <a:rPr lang="en-US" u="sng" dirty="0" smtClean="0"/>
              <a:t>sales volume </a:t>
            </a:r>
            <a:r>
              <a:rPr lang="en-US" dirty="0" smtClean="0"/>
              <a:t>– covers its costs </a:t>
            </a:r>
          </a:p>
          <a:p>
            <a:pPr marL="0" indent="0">
              <a:buNone/>
            </a:pPr>
            <a:r>
              <a:rPr lang="en-US" i="1" u="sng" dirty="0" smtClean="0"/>
              <a:t>Pricing decisions: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the level of demand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the prices of competitors’ products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the company’s financial situation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objectives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m</a:t>
            </a:r>
            <a:r>
              <a:rPr lang="en-US" dirty="0" smtClean="0"/>
              <a:t>arketing policies </a:t>
            </a:r>
          </a:p>
        </p:txBody>
      </p:sp>
    </p:spTree>
    <p:extLst>
      <p:ext uri="{BB962C8B-B14F-4D97-AF65-F5344CB8AC3E}">
        <p14:creationId xmlns:p14="http://schemas.microsoft.com/office/powerpoint/2010/main" val="189403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Ian </a:t>
            </a:r>
            <a:r>
              <a:rPr lang="en-US" dirty="0" err="1" smtClean="0"/>
              <a:t>MacKenzie</a:t>
            </a:r>
            <a:r>
              <a:rPr lang="en-US" dirty="0" smtClean="0"/>
              <a:t> Professional English in Use. Finance, Cambridge University Press, 2009</a:t>
            </a:r>
          </a:p>
          <a:p>
            <a:r>
              <a:rPr lang="en-US" dirty="0" smtClean="0"/>
              <a:t>Web sources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603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14</TotalTime>
  <Words>136</Words>
  <Application>Microsoft Office PowerPoint</Application>
  <PresentationFormat>Экран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Остин</vt:lpstr>
      <vt:lpstr>Professional English in Use (International Banking and Finance)</vt:lpstr>
      <vt:lpstr>Objectives </vt:lpstr>
      <vt:lpstr>Direct and indirect costs</vt:lpstr>
      <vt:lpstr>Fixed and variable costs </vt:lpstr>
      <vt:lpstr>Breakeven analysis</vt:lpstr>
      <vt:lpstr>References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English in Use (International Banking and Finance)</dc:title>
  <dc:creator>Smile</dc:creator>
  <cp:lastModifiedBy>Smile</cp:lastModifiedBy>
  <cp:revision>2</cp:revision>
  <dcterms:created xsi:type="dcterms:W3CDTF">2017-11-30T17:09:50Z</dcterms:created>
  <dcterms:modified xsi:type="dcterms:W3CDTF">2017-11-30T17:24:11Z</dcterms:modified>
</cp:coreProperties>
</file>