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F888BA65-4E0C-4075-9499-83B39DDBBCE1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790D249-2AC0-40B8-9B32-B271E8EF8B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8BA65-4E0C-4075-9499-83B39DDBBCE1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D249-2AC0-40B8-9B32-B271E8EF8B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8BA65-4E0C-4075-9499-83B39DDBBCE1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D249-2AC0-40B8-9B32-B271E8EF8B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8BA65-4E0C-4075-9499-83B39DDBBCE1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D249-2AC0-40B8-9B32-B271E8EF8B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888BA65-4E0C-4075-9499-83B39DDBBCE1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790D249-2AC0-40B8-9B32-B271E8EF8BCB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F888BA65-4E0C-4075-9499-83B39DDBBCE1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790D249-2AC0-40B8-9B32-B271E8EF8B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8BA65-4E0C-4075-9499-83B39DDBBCE1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D249-2AC0-40B8-9B32-B271E8EF8B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8BA65-4E0C-4075-9499-83B39DDBBCE1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D249-2AC0-40B8-9B32-B271E8EF8B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8BA65-4E0C-4075-9499-83B39DDBBCE1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D249-2AC0-40B8-9B32-B271E8EF8B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8BA65-4E0C-4075-9499-83B39DDBBCE1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D249-2AC0-40B8-9B32-B271E8EF8B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8BA65-4E0C-4075-9499-83B39DDBBCE1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D249-2AC0-40B8-9B32-B271E8EF8B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F888BA65-4E0C-4075-9499-83B39DDBBCE1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790D249-2AC0-40B8-9B32-B271E8EF8BC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628800"/>
            <a:ext cx="84582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/>
              <a:t>Professional English in Use </a:t>
            </a:r>
            <a:br>
              <a:rPr lang="en-US" dirty="0" smtClean="0"/>
            </a:br>
            <a:r>
              <a:rPr lang="en-US" dirty="0" smtClean="0"/>
              <a:t>(International Banking and Finance)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3886200"/>
            <a:ext cx="8136904" cy="1752600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University of World Economy and Diplomacy</a:t>
            </a:r>
          </a:p>
          <a:p>
            <a:pPr algn="r"/>
            <a:endParaRPr lang="en-US" dirty="0" smtClean="0"/>
          </a:p>
          <a:p>
            <a:pPr algn="r"/>
            <a:r>
              <a:rPr lang="en-US" dirty="0" err="1" smtClean="0"/>
              <a:t>Khasan</a:t>
            </a:r>
            <a:r>
              <a:rPr lang="en-US" dirty="0" smtClean="0"/>
              <a:t> </a:t>
            </a:r>
            <a:r>
              <a:rPr lang="en-US" dirty="0" err="1" smtClean="0"/>
              <a:t>Akhmadjonov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5236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auditing?</a:t>
            </a:r>
          </a:p>
          <a:p>
            <a:r>
              <a:rPr lang="en-US" dirty="0" smtClean="0"/>
              <a:t>Types of auditing</a:t>
            </a:r>
          </a:p>
          <a:p>
            <a:r>
              <a:rPr lang="en-US" dirty="0" smtClean="0"/>
              <a:t>Irregularities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4999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Auditing?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Examination</a:t>
            </a:r>
          </a:p>
          <a:p>
            <a:r>
              <a:rPr lang="en-US" dirty="0" smtClean="0"/>
              <a:t>Audit – evaluate, check and recommend changes (policies, procedures, etc.) </a:t>
            </a:r>
          </a:p>
          <a:p>
            <a:r>
              <a:rPr lang="en-US" dirty="0" smtClean="0"/>
              <a:t>Auditor – controllers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Accuracy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Exactness of accounts (whether comply with laws, policies, </a:t>
            </a:r>
            <a:r>
              <a:rPr lang="en-US" dirty="0" err="1" smtClean="0"/>
              <a:t>procedures,etc</a:t>
            </a:r>
            <a:r>
              <a:rPr lang="en-US" dirty="0" smtClean="0"/>
              <a:t>.)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Errors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Systems of control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02120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auditing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Bookkeepers                    accounts         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financial statements              accountants 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Public comp. SUBMIT fs              external auditors (give opinions whether TRUE and FAIR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Ex. Auditors=examine systems of internal control (transactions recorded corr. , assets, valuation)</a:t>
            </a:r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3449604" y="224113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Выгнутая вправо стрелка 5"/>
          <p:cNvSpPr/>
          <p:nvPr/>
        </p:nvSpPr>
        <p:spPr>
          <a:xfrm>
            <a:off x="7014552" y="2372738"/>
            <a:ext cx="731520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 влево 6"/>
          <p:cNvSpPr/>
          <p:nvPr/>
        </p:nvSpPr>
        <p:spPr>
          <a:xfrm>
            <a:off x="3906638" y="3175201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5004048" y="36679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530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Auditing firms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Offer </a:t>
            </a:r>
            <a:r>
              <a:rPr lang="en-US" u="sng" dirty="0" smtClean="0"/>
              <a:t>consulting services</a:t>
            </a:r>
          </a:p>
          <a:p>
            <a:r>
              <a:rPr lang="en-US" u="sng" dirty="0" smtClean="0"/>
              <a:t>Advice</a:t>
            </a:r>
            <a:r>
              <a:rPr lang="en-US" dirty="0" smtClean="0"/>
              <a:t>           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	business planning</a:t>
            </a:r>
          </a:p>
          <a:p>
            <a:pPr marL="0" indent="0">
              <a:buNone/>
            </a:pPr>
            <a:r>
              <a:rPr lang="en-US" dirty="0" smtClean="0"/>
              <a:t>            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strategy</a:t>
            </a:r>
            <a:r>
              <a:rPr lang="en-US" u="sng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		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	restructuring </a:t>
            </a:r>
            <a:endParaRPr lang="ru-RU" dirty="0"/>
          </a:p>
        </p:txBody>
      </p:sp>
      <p:sp>
        <p:nvSpPr>
          <p:cNvPr id="4" name="Счетверенная стрелка 3"/>
          <p:cNvSpPr/>
          <p:nvPr/>
        </p:nvSpPr>
        <p:spPr>
          <a:xfrm>
            <a:off x="3779912" y="3717032"/>
            <a:ext cx="1216152" cy="1216152"/>
          </a:xfrm>
          <a:prstGeom prst="quad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149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Auditors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Produce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u="sng" dirty="0" smtClean="0"/>
              <a:t>Audit report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u="sng" dirty="0" smtClean="0"/>
              <a:t>Management letter </a:t>
            </a:r>
            <a:r>
              <a:rPr lang="en-US" dirty="0" smtClean="0"/>
              <a:t>(what needs to be done, managers, directors)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u="sng" dirty="0" smtClean="0"/>
              <a:t>Qualified report </a:t>
            </a:r>
            <a:r>
              <a:rPr lang="en-US" dirty="0" smtClean="0"/>
              <a:t>(FS not give true and fair view, some problems)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4298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Irregularities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Systems – not adequate </a:t>
            </a:r>
          </a:p>
          <a:p>
            <a:r>
              <a:rPr lang="en-US" dirty="0" smtClean="0"/>
              <a:t>Principles - not applied corr. Consistently</a:t>
            </a:r>
          </a:p>
          <a:p>
            <a:r>
              <a:rPr lang="en-US" dirty="0" smtClean="0"/>
              <a:t>AOB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8139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References 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Ian </a:t>
            </a:r>
            <a:r>
              <a:rPr lang="en-US" dirty="0" err="1"/>
              <a:t>MacKenzie</a:t>
            </a:r>
            <a:r>
              <a:rPr lang="en-US" dirty="0"/>
              <a:t> Professional English in Use. Finance, Cambridge University Press, 2009</a:t>
            </a:r>
          </a:p>
          <a:p>
            <a:r>
              <a:rPr lang="en-US" dirty="0"/>
              <a:t>Web sources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272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10588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64</TotalTime>
  <Words>169</Words>
  <Application>Microsoft Office PowerPoint</Application>
  <PresentationFormat>Экран (4:3)</PresentationFormat>
  <Paragraphs>43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Городская</vt:lpstr>
      <vt:lpstr>Professional English in Use  (International Banking and Finance)</vt:lpstr>
      <vt:lpstr>Objectives </vt:lpstr>
      <vt:lpstr>Auditing?</vt:lpstr>
      <vt:lpstr>Internal auditing</vt:lpstr>
      <vt:lpstr>Auditing firms</vt:lpstr>
      <vt:lpstr>Auditors  </vt:lpstr>
      <vt:lpstr>Irregularities </vt:lpstr>
      <vt:lpstr>References </vt:lpstr>
      <vt:lpstr>Thank you!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AUDITING</dc:title>
  <dc:creator>Smile</dc:creator>
  <cp:lastModifiedBy>Smile</cp:lastModifiedBy>
  <cp:revision>6</cp:revision>
  <dcterms:created xsi:type="dcterms:W3CDTF">2017-11-27T15:44:46Z</dcterms:created>
  <dcterms:modified xsi:type="dcterms:W3CDTF">2017-11-27T16:49:42Z</dcterms:modified>
</cp:coreProperties>
</file>