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ctlar0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47" autoAdjust="0"/>
    <p:restoredTop sz="94660"/>
  </p:normalViewPr>
  <p:slideViewPr>
    <p:cSldViewPr>
      <p:cViewPr varScale="1">
        <p:scale>
          <a:sx n="78" d="100"/>
          <a:sy n="78" d="100"/>
        </p:scale>
        <p:origin x="-103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E7BB-DE67-457F-8268-4352BCCB0FBD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8F986-9D90-464E-B5AB-2AC54D0C1FA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E7BB-DE67-457F-8268-4352BCCB0FBD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8F986-9D90-464E-B5AB-2AC54D0C1F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E7BB-DE67-457F-8268-4352BCCB0FBD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8F986-9D90-464E-B5AB-2AC54D0C1FA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E7BB-DE67-457F-8268-4352BCCB0FBD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8F986-9D90-464E-B5AB-2AC54D0C1F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E7BB-DE67-457F-8268-4352BCCB0FBD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8F986-9D90-464E-B5AB-2AC54D0C1F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E7BB-DE67-457F-8268-4352BCCB0FBD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8F986-9D90-464E-B5AB-2AC54D0C1F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E7BB-DE67-457F-8268-4352BCCB0FBD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8F986-9D90-464E-B5AB-2AC54D0C1F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E7BB-DE67-457F-8268-4352BCCB0FBD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8F986-9D90-464E-B5AB-2AC54D0C1F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E7BB-DE67-457F-8268-4352BCCB0FBD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218F986-9D90-464E-B5AB-2AC54D0C1FA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E7BB-DE67-457F-8268-4352BCCB0FBD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8F986-9D90-464E-B5AB-2AC54D0C1F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E7BB-DE67-457F-8268-4352BCCB0FBD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8F986-9D90-464E-B5AB-2AC54D0C1FA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E1FE7BB-DE67-457F-8268-4352BCCB0FBD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218F986-9D90-464E-B5AB-2AC54D0C1FA8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Company law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Khasan</a:t>
            </a:r>
            <a:r>
              <a:rPr lang="en-US" dirty="0" smtClean="0"/>
              <a:t> </a:t>
            </a:r>
            <a:r>
              <a:rPr lang="en-US" dirty="0" err="1" smtClean="0"/>
              <a:t>Akhmadjonov</a:t>
            </a:r>
            <a:endParaRPr lang="en-US" dirty="0" smtClean="0"/>
          </a:p>
          <a:p>
            <a:r>
              <a:rPr lang="en-US" dirty="0" err="1" smtClean="0"/>
              <a:t>Univercity</a:t>
            </a:r>
            <a:r>
              <a:rPr lang="en-US" dirty="0" smtClean="0"/>
              <a:t> of World Economy </a:t>
            </a:r>
            <a:r>
              <a:rPr lang="en-US" smtClean="0"/>
              <a:t>and Diplomacy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2512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Partnerships</a:t>
            </a:r>
          </a:p>
          <a:p>
            <a:r>
              <a:rPr lang="en-US" dirty="0" smtClean="0"/>
              <a:t>Limited liability </a:t>
            </a:r>
          </a:p>
          <a:p>
            <a:r>
              <a:rPr lang="en-US" dirty="0" smtClean="0"/>
              <a:t>Founding companies</a:t>
            </a:r>
          </a:p>
          <a:p>
            <a:r>
              <a:rPr lang="en-US" dirty="0" smtClean="0"/>
              <a:t>Private and public companies</a:t>
            </a:r>
          </a:p>
          <a:p>
            <a:r>
              <a:rPr lang="en-US" dirty="0" smtClean="0"/>
              <a:t>AGMs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222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Partnerships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business arrangement</a:t>
            </a:r>
          </a:p>
          <a:p>
            <a:r>
              <a:rPr lang="en-US" dirty="0" smtClean="0"/>
              <a:t>Share risks and profits</a:t>
            </a:r>
          </a:p>
          <a:p>
            <a:r>
              <a:rPr lang="en-US" dirty="0" smtClean="0"/>
              <a:t>Not legal entities </a:t>
            </a:r>
            <a:endParaRPr lang="en-US" dirty="0"/>
          </a:p>
          <a:p>
            <a:r>
              <a:rPr lang="en-US" dirty="0" smtClean="0"/>
              <a:t>Individual partners are sued</a:t>
            </a:r>
          </a:p>
          <a:p>
            <a:pPr marL="0" indent="0">
              <a:buNone/>
            </a:pPr>
            <a:r>
              <a:rPr lang="en-US" dirty="0" smtClean="0"/>
              <a:t>A </a:t>
            </a:r>
            <a:r>
              <a:rPr lang="en-US" b="1" dirty="0" smtClean="0"/>
              <a:t>sole </a:t>
            </a:r>
            <a:r>
              <a:rPr lang="en-US" b="1" dirty="0" err="1" smtClean="0"/>
              <a:t>traider</a:t>
            </a:r>
            <a:r>
              <a:rPr lang="en-US" b="1" dirty="0" smtClean="0"/>
              <a:t> business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Enterprise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Unlimited liability for debts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5753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Limited liability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Company – business, a legal entity</a:t>
            </a:r>
          </a:p>
          <a:p>
            <a:r>
              <a:rPr lang="en-US" dirty="0" smtClean="0"/>
              <a:t>Has a separate legal existence</a:t>
            </a:r>
          </a:p>
          <a:p>
            <a:r>
              <a:rPr lang="en-US" dirty="0" smtClean="0"/>
              <a:t>Enter into contracts</a:t>
            </a:r>
          </a:p>
          <a:p>
            <a:r>
              <a:rPr lang="en-US" dirty="0" smtClean="0"/>
              <a:t>Can be sued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Limited </a:t>
            </a:r>
            <a:r>
              <a:rPr lang="en-US" dirty="0" err="1" smtClean="0"/>
              <a:t>liablity</a:t>
            </a:r>
            <a:r>
              <a:rPr lang="en-US" dirty="0" smtClean="0"/>
              <a:t>  (not fully responsible for business’s debts (limited companies) limited to the value of the share capital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directors=qualified managers, senior managers=executive directors run the company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Chairman=president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Managing director=CEO (chief executive officer)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3247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Founding companies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Articles of association	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Memorandum of Association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US" dirty="0" smtClean="0"/>
              <a:t>Rights and duties of the shareholders</a:t>
            </a:r>
          </a:p>
          <a:p>
            <a:r>
              <a:rPr lang="en-US" dirty="0" smtClean="0"/>
              <a:t>Relationships among different classes of shareholder</a:t>
            </a:r>
          </a:p>
          <a:p>
            <a:r>
              <a:rPr lang="en-US" dirty="0" smtClean="0"/>
              <a:t>Relationships between shareholders, company, directors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Company’s name</a:t>
            </a:r>
          </a:p>
          <a:p>
            <a:r>
              <a:rPr lang="en-US" dirty="0" smtClean="0"/>
              <a:t>Location of the company’s registered office</a:t>
            </a:r>
          </a:p>
          <a:p>
            <a:r>
              <a:rPr lang="en-US" dirty="0" smtClean="0"/>
              <a:t>Company’s purpose</a:t>
            </a:r>
          </a:p>
          <a:p>
            <a:r>
              <a:rPr lang="en-US" dirty="0" err="1" smtClean="0"/>
              <a:t>Authorised</a:t>
            </a:r>
            <a:r>
              <a:rPr lang="en-US" dirty="0" smtClean="0"/>
              <a:t> share capital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83314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Private and public companies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184" y="1916832"/>
            <a:ext cx="8229600" cy="438912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Limited ‘Ltd’</a:t>
            </a:r>
          </a:p>
          <a:p>
            <a:pPr marL="0" indent="0">
              <a:buNone/>
            </a:pPr>
            <a:r>
              <a:rPr lang="en-US" dirty="0" smtClean="0"/>
              <a:t>Not allowed to sell stock and shares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smtClean="0"/>
              <a:t>PLCs ‘plc’</a:t>
            </a:r>
          </a:p>
          <a:p>
            <a:pPr marL="0" indent="0">
              <a:buNone/>
            </a:pPr>
            <a:r>
              <a:rPr lang="en-US" dirty="0" smtClean="0"/>
              <a:t>Shares are publicly traded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Stock exchange (market) </a:t>
            </a:r>
          </a:p>
          <a:p>
            <a:pPr>
              <a:buFont typeface="Wingdings" panose="05000000000000000000" pitchFamily="2" charset="2"/>
              <a:buChar char="v"/>
            </a:pP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endParaRPr lang="en-US" dirty="0" smtClean="0"/>
          </a:p>
          <a:p>
            <a:pPr>
              <a:buFont typeface="Wingdings" panose="05000000000000000000" pitchFamily="2" charset="2"/>
              <a:buChar char="v"/>
            </a:pP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Annual report (a review of the year activity, explanation, examination</a:t>
            </a:r>
          </a:p>
          <a:p>
            <a:pPr lvl="1">
              <a:buFont typeface="Wingdings" panose="05000000000000000000" pitchFamily="2" charset="2"/>
              <a:buChar char="v"/>
            </a:pPr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20514" t="41538" r="13136" b="42051"/>
          <a:stretch/>
        </p:blipFill>
        <p:spPr bwMode="auto">
          <a:xfrm>
            <a:off x="839808" y="4077072"/>
            <a:ext cx="7200800" cy="12961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84283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AGMs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Annual General Meeting </a:t>
            </a:r>
          </a:p>
          <a:p>
            <a:pPr marL="0" indent="0">
              <a:buNone/>
            </a:pPr>
            <a:r>
              <a:rPr lang="en-US" dirty="0" err="1" smtClean="0"/>
              <a:t>AmE</a:t>
            </a:r>
            <a:r>
              <a:rPr lang="en-US" dirty="0" smtClean="0"/>
              <a:t>: Annual Meeting of Stockholders</a:t>
            </a:r>
          </a:p>
          <a:p>
            <a:pPr marL="0" indent="0">
              <a:buNone/>
            </a:pPr>
            <a:r>
              <a:rPr lang="en-US" dirty="0" smtClean="0"/>
              <a:t>Shareholders question directors</a:t>
            </a:r>
          </a:p>
          <a:p>
            <a:pPr marL="0" indent="0">
              <a:buNone/>
            </a:pPr>
            <a:r>
              <a:rPr lang="en-US" dirty="0" smtClean="0"/>
              <a:t>Vote to accept or reject the dividend</a:t>
            </a:r>
          </a:p>
          <a:p>
            <a:pPr marL="0" indent="0">
              <a:buNone/>
            </a:pPr>
            <a:r>
              <a:rPr lang="en-US" dirty="0" smtClean="0"/>
              <a:t>Vote on replacements for retiring members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Extraordinary General Meeting</a:t>
            </a:r>
          </a:p>
          <a:p>
            <a:pPr marL="0" indent="0">
              <a:buNone/>
            </a:pPr>
            <a:r>
              <a:rPr lang="en-US" dirty="0" smtClean="0"/>
              <a:t>a crisis</a:t>
            </a:r>
          </a:p>
          <a:p>
            <a:pPr marL="0" indent="0">
              <a:buNone/>
            </a:pPr>
            <a:r>
              <a:rPr lang="en-US" dirty="0" err="1" smtClean="0"/>
              <a:t>AmE</a:t>
            </a:r>
            <a:r>
              <a:rPr lang="en-US" dirty="0" smtClean="0"/>
              <a:t>: Special Meeting</a:t>
            </a:r>
          </a:p>
        </p:txBody>
      </p:sp>
    </p:spTree>
    <p:extLst>
      <p:ext uri="{BB962C8B-B14F-4D97-AF65-F5344CB8AC3E}">
        <p14:creationId xmlns:p14="http://schemas.microsoft.com/office/powerpoint/2010/main" val="2449031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Ian </a:t>
            </a:r>
            <a:r>
              <a:rPr lang="en-US" dirty="0" err="1"/>
              <a:t>MacKenzie</a:t>
            </a:r>
            <a:r>
              <a:rPr lang="en-US" dirty="0"/>
              <a:t> Professional English in Use. Finance, Cambridge University Press, 2009</a:t>
            </a:r>
          </a:p>
          <a:p>
            <a:r>
              <a:rPr lang="en-US"/>
              <a:t>Web sources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43446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236</Words>
  <Application>Microsoft Office PowerPoint</Application>
  <PresentationFormat>Экран (4:3)</PresentationFormat>
  <Paragraphs>58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Company law </vt:lpstr>
      <vt:lpstr>Content </vt:lpstr>
      <vt:lpstr>Partnerships </vt:lpstr>
      <vt:lpstr>Limited liability</vt:lpstr>
      <vt:lpstr>Founding companies</vt:lpstr>
      <vt:lpstr>Private and public companies</vt:lpstr>
      <vt:lpstr>AGMs</vt:lpstr>
      <vt:lpstr>References 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Akbar</dc:creator>
  <cp:lastModifiedBy>Smile</cp:lastModifiedBy>
  <cp:revision>12</cp:revision>
  <dcterms:created xsi:type="dcterms:W3CDTF">2017-09-28T18:12:14Z</dcterms:created>
  <dcterms:modified xsi:type="dcterms:W3CDTF">2017-10-15T01:22:48Z</dcterms:modified>
</cp:coreProperties>
</file>