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82EC0D6-499B-4A89-A176-961FFE10284C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41C397A-207A-454A-B55E-AC3461FF6897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Bookkeeping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r>
              <a:rPr lang="en-US" dirty="0" smtClean="0"/>
              <a:t>University of World Economy and Diplomacy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03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Double – entry bookkeeping</a:t>
            </a:r>
          </a:p>
          <a:p>
            <a:r>
              <a:rPr lang="en-US" dirty="0" smtClean="0"/>
              <a:t>Day books and ledgers</a:t>
            </a:r>
          </a:p>
          <a:p>
            <a:r>
              <a:rPr lang="en-US" dirty="0" smtClean="0"/>
              <a:t>Balancing the books</a:t>
            </a:r>
          </a:p>
          <a:p>
            <a:r>
              <a:rPr lang="en-US" dirty="0" smtClean="0"/>
              <a:t>Terminology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69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Bookkeeper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Record company’s daily transactions</a:t>
            </a:r>
          </a:p>
          <a:p>
            <a:r>
              <a:rPr lang="en-US" dirty="0" smtClean="0"/>
              <a:t>A separate account</a:t>
            </a:r>
          </a:p>
          <a:p>
            <a:r>
              <a:rPr lang="en-US" dirty="0" smtClean="0"/>
              <a:t>Double-entry b. –records two aspects of every </a:t>
            </a:r>
            <a:r>
              <a:rPr lang="en-US" dirty="0" err="1" smtClean="0"/>
              <a:t>tran</a:t>
            </a:r>
            <a:r>
              <a:rPr lang="en-US" dirty="0" smtClean="0"/>
              <a:t>-n</a:t>
            </a:r>
          </a:p>
          <a:p>
            <a:r>
              <a:rPr lang="en-US" dirty="0" smtClean="0"/>
              <a:t>Debit – deduction</a:t>
            </a:r>
          </a:p>
          <a:p>
            <a:r>
              <a:rPr lang="en-US" dirty="0" smtClean="0"/>
              <a:t>Credit – addition</a:t>
            </a:r>
          </a:p>
          <a:p>
            <a:r>
              <a:rPr lang="en-US" dirty="0" smtClean="0"/>
              <a:t>Debtors=accounts receivable (</a:t>
            </a:r>
            <a:r>
              <a:rPr lang="en-US" dirty="0" err="1" smtClean="0"/>
              <a:t>AmE</a:t>
            </a:r>
            <a:r>
              <a:rPr lang="en-US" dirty="0" smtClean="0"/>
              <a:t>)</a:t>
            </a:r>
          </a:p>
          <a:p>
            <a:r>
              <a:rPr lang="en-US" dirty="0" smtClean="0"/>
              <a:t>Creditors=accounts payable (</a:t>
            </a:r>
            <a:r>
              <a:rPr lang="en-US" dirty="0" err="1" smtClean="0"/>
              <a:t>AmE</a:t>
            </a:r>
            <a:r>
              <a:rPr lang="en-US" dirty="0" smtClean="0"/>
              <a:t>)</a:t>
            </a:r>
          </a:p>
          <a:p>
            <a:r>
              <a:rPr lang="en-US" dirty="0" smtClean="0"/>
              <a:t>Stock=inventory (</a:t>
            </a:r>
            <a:r>
              <a:rPr lang="en-US" dirty="0" err="1" smtClean="0"/>
              <a:t>AmE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Image result for doubleentry bookkeep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511256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doubleentry bookkeep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035" y="3212976"/>
            <a:ext cx="427672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53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Bookkeeping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Day books and ledgers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 dirty="0" err="1" smtClean="0"/>
              <a:t>Balacing</a:t>
            </a:r>
            <a:r>
              <a:rPr lang="en-US" dirty="0" smtClean="0"/>
              <a:t> the books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dirty="0" smtClean="0"/>
              <a:t>Large number of transactions</a:t>
            </a:r>
          </a:p>
          <a:p>
            <a:r>
              <a:rPr lang="en-US" dirty="0" smtClean="0"/>
              <a:t>Journals</a:t>
            </a:r>
          </a:p>
          <a:p>
            <a:r>
              <a:rPr lang="en-US" dirty="0" smtClean="0"/>
              <a:t>Daily or weekly summary in double entry records</a:t>
            </a:r>
          </a:p>
          <a:p>
            <a:r>
              <a:rPr lang="en-US" dirty="0" smtClean="0"/>
              <a:t>Nominal ledgers </a:t>
            </a:r>
          </a:p>
          <a:p>
            <a:r>
              <a:rPr lang="en-US" dirty="0" smtClean="0"/>
              <a:t>A bought ledger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End of an accounting period</a:t>
            </a:r>
          </a:p>
          <a:p>
            <a:r>
              <a:rPr lang="en-US" dirty="0" smtClean="0"/>
              <a:t>Trial balance</a:t>
            </a:r>
          </a:p>
          <a:p>
            <a:r>
              <a:rPr lang="en-US" dirty="0" smtClean="0"/>
              <a:t>Debit and credit balances</a:t>
            </a:r>
          </a:p>
          <a:p>
            <a:r>
              <a:rPr lang="en-US" dirty="0" smtClean="0"/>
              <a:t>Total debits equal total credits</a:t>
            </a:r>
          </a:p>
          <a:p>
            <a:r>
              <a:rPr lang="en-US" dirty="0" smtClean="0"/>
              <a:t>Financial statements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525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Terminology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Raw materials – substances and components</a:t>
            </a:r>
          </a:p>
          <a:p>
            <a:r>
              <a:rPr lang="en-US" dirty="0" smtClean="0"/>
              <a:t>Stock – goods ready for sale</a:t>
            </a:r>
          </a:p>
          <a:p>
            <a:r>
              <a:rPr lang="en-US" dirty="0" smtClean="0"/>
              <a:t>Debtors – customers who owe money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128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Ian </a:t>
            </a:r>
            <a:r>
              <a:rPr lang="en-US" dirty="0" err="1"/>
              <a:t>MacKenzie</a:t>
            </a:r>
            <a:r>
              <a:rPr lang="en-US" dirty="0"/>
              <a:t> Professional English in Use. Finance, Cambridge University Press, 2009</a:t>
            </a:r>
          </a:p>
          <a:p>
            <a:r>
              <a:rPr lang="en-US"/>
              <a:t>Web sources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070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 for </a:t>
            </a:r>
            <a:r>
              <a:rPr lang="en-US" smtClean="0"/>
              <a:t>your time!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80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</TotalTime>
  <Words>146</Words>
  <Application>Microsoft Office PowerPoint</Application>
  <PresentationFormat>Экран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Солнцестояние</vt:lpstr>
      <vt:lpstr>Bookkeeping </vt:lpstr>
      <vt:lpstr>Content </vt:lpstr>
      <vt:lpstr>Bookkeeper </vt:lpstr>
      <vt:lpstr>Bookkeeping </vt:lpstr>
      <vt:lpstr>Terminology </vt:lpstr>
      <vt:lpstr>References </vt:lpstr>
      <vt:lpstr>Thank you for your time!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Bookkeeping</dc:title>
  <dc:creator>Smile</dc:creator>
  <cp:lastModifiedBy>Smile</cp:lastModifiedBy>
  <cp:revision>5</cp:revision>
  <dcterms:created xsi:type="dcterms:W3CDTF">2017-10-15T00:20:12Z</dcterms:created>
  <dcterms:modified xsi:type="dcterms:W3CDTF">2017-10-15T01:27:42Z</dcterms:modified>
</cp:coreProperties>
</file>