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37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0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3368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918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8A3711B3-3E14-479D-BADA-70872DF0D415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28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69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0240E3F-6EE0-4A6F-8581-E1270988D1C4}" type="datetimeFigureOut">
              <a:rPr lang="ru-RU" smtClean="0"/>
              <a:t>15.10.2017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9205" y="928158"/>
            <a:ext cx="8825658" cy="2677648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Franklin Gothic Book" panose="020B0503020102020204" pitchFamily="34" charset="0"/>
              </a:rPr>
              <a:t>Accounting policies and standards</a:t>
            </a:r>
            <a:endParaRPr lang="ru-RU" dirty="0">
              <a:solidFill>
                <a:srgbClr val="FF0000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3901" y="2857499"/>
            <a:ext cx="4205288" cy="31784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8343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113" y="1239649"/>
            <a:ext cx="8400324" cy="3779639"/>
          </a:xfrm>
        </p:spPr>
        <p:txBody>
          <a:bodyPr>
            <a:noAutofit/>
          </a:bodyPr>
          <a:lstStyle/>
          <a:p>
            <a:r>
              <a:rPr lang="en-US" sz="2400" dirty="0" smtClean="0"/>
              <a:t>Content</a:t>
            </a:r>
          </a:p>
          <a:p>
            <a:pPr marL="0" indent="0">
              <a:buNone/>
            </a:pPr>
            <a:r>
              <a:rPr lang="en-US" sz="2400" dirty="0" smtClean="0"/>
              <a:t>Accounting Policies</a:t>
            </a:r>
          </a:p>
          <a:p>
            <a:pPr marL="0" indent="0">
              <a:buNone/>
            </a:pPr>
            <a:r>
              <a:rPr lang="en-US" sz="2400" dirty="0" smtClean="0"/>
              <a:t>Valuation and measurement</a:t>
            </a:r>
          </a:p>
          <a:p>
            <a:pPr marL="0" indent="0">
              <a:buNone/>
            </a:pPr>
            <a:r>
              <a:rPr lang="en-US" sz="2400" dirty="0"/>
              <a:t>A</a:t>
            </a:r>
            <a:r>
              <a:rPr lang="en-US" sz="2400" dirty="0" smtClean="0"/>
              <a:t>ccounting Standards</a:t>
            </a:r>
          </a:p>
          <a:p>
            <a:pPr marL="0" indent="0">
              <a:buNone/>
            </a:pPr>
            <a:r>
              <a:rPr lang="en-US" sz="2400" dirty="0" smtClean="0"/>
              <a:t>Historical cost and inflation accounting </a:t>
            </a:r>
          </a:p>
          <a:p>
            <a:pPr marL="0" indent="0">
              <a:buNone/>
            </a:pPr>
            <a:endParaRPr lang="en-US" sz="2400" dirty="0" smtClean="0"/>
          </a:p>
          <a:p>
            <a:pPr>
              <a:buFontTx/>
              <a:buChar char="-"/>
            </a:pPr>
            <a:endParaRPr lang="en-US" sz="2400" dirty="0" smtClean="0"/>
          </a:p>
          <a:p>
            <a:pPr>
              <a:buFontTx/>
              <a:buChar char="-"/>
            </a:pPr>
            <a:endParaRPr lang="en-US" sz="2400" dirty="0" smtClean="0"/>
          </a:p>
          <a:p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1239649"/>
            <a:ext cx="2688875" cy="251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81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What is accounting policies?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4954" y="2076558"/>
            <a:ext cx="10701249" cy="3416300"/>
          </a:xfrm>
        </p:spPr>
        <p:txBody>
          <a:bodyPr>
            <a:normAutofit/>
          </a:bodyPr>
          <a:lstStyle/>
          <a:p>
            <a:pPr algn="just"/>
            <a:r>
              <a:rPr lang="en-US" sz="2400" i="1" dirty="0" smtClean="0"/>
              <a:t>Accounting </a:t>
            </a:r>
            <a:r>
              <a:rPr lang="en-US" sz="2400" i="1" dirty="0"/>
              <a:t>policies </a:t>
            </a:r>
            <a:r>
              <a:rPr lang="en-US" sz="2400" dirty="0" smtClean="0"/>
              <a:t>are a way of doing accounts and are used </a:t>
            </a:r>
            <a:r>
              <a:rPr lang="en-US" sz="2400" dirty="0" smtClean="0">
                <a:solidFill>
                  <a:schemeClr val="tx2"/>
                </a:solidFill>
              </a:rPr>
              <a:t>to prepare </a:t>
            </a:r>
            <a:r>
              <a:rPr lang="en-US" sz="2800" dirty="0" smtClean="0">
                <a:solidFill>
                  <a:schemeClr val="tx2"/>
                </a:solidFill>
              </a:rPr>
              <a:t>financial statements</a:t>
            </a:r>
            <a:r>
              <a:rPr lang="en-US" sz="2400" dirty="0" smtClean="0"/>
              <a:t>.</a:t>
            </a:r>
            <a:r>
              <a:rPr lang="en-US" sz="2400" dirty="0"/>
              <a:t> 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Methods</a:t>
            </a:r>
            <a:endParaRPr lang="en-US" sz="24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3200" dirty="0" smtClean="0"/>
              <a:t>measurement systems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3200" dirty="0" smtClean="0"/>
              <a:t>procedures </a:t>
            </a:r>
            <a:r>
              <a:rPr lang="en-US" sz="2400" dirty="0"/>
              <a:t>for presenting </a:t>
            </a:r>
            <a:r>
              <a:rPr lang="en-US" sz="3200" dirty="0" smtClean="0"/>
              <a:t>disclosures.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1875" y="4812057"/>
            <a:ext cx="2770403" cy="20751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8739" y="4810511"/>
            <a:ext cx="4396353" cy="20474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r="1066" b="40437"/>
          <a:stretch/>
        </p:blipFill>
        <p:spPr>
          <a:xfrm>
            <a:off x="1375794" y="4841242"/>
            <a:ext cx="2233937" cy="2016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84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4952" y="2050869"/>
            <a:ext cx="5964305" cy="4532811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en-US" sz="2400" dirty="0" smtClean="0"/>
              <a:t>Investors, shareholders, bondholders, tax authorities want to know the value of assets and liabilities, profits and losses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smtClean="0"/>
              <a:t>Valuation – how much </a:t>
            </a:r>
            <a:r>
              <a:rPr lang="en-US" sz="2400" dirty="0" err="1" smtClean="0"/>
              <a:t>sth</a:t>
            </a:r>
            <a:r>
              <a:rPr lang="en-US" sz="2400" dirty="0" smtClean="0"/>
              <a:t> is worth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smtClean="0"/>
              <a:t>Measurement – how big </a:t>
            </a:r>
            <a:r>
              <a:rPr lang="en-US" sz="2400" dirty="0" err="1" smtClean="0"/>
              <a:t>sth</a:t>
            </a:r>
            <a:r>
              <a:rPr lang="en-US" sz="2400" dirty="0" smtClean="0"/>
              <a:t> is</a:t>
            </a:r>
          </a:p>
          <a:p>
            <a:pPr marL="0" indent="0">
              <a:buNone/>
            </a:pPr>
            <a:r>
              <a:rPr lang="en-US" sz="2400" dirty="0" smtClean="0"/>
              <a:t>GAAP vs IFRS</a:t>
            </a:r>
          </a:p>
          <a:p>
            <a:r>
              <a:rPr lang="en-US" sz="2400" dirty="0" smtClean="0"/>
              <a:t>Consistency principle</a:t>
            </a:r>
          </a:p>
          <a:p>
            <a:r>
              <a:rPr lang="en-US" sz="2400" dirty="0" smtClean="0"/>
              <a:t>Policies need to be disclosed</a:t>
            </a:r>
          </a:p>
          <a:p>
            <a:r>
              <a:rPr lang="en-US" sz="2400" dirty="0" smtClean="0"/>
              <a:t>Annual report</a:t>
            </a:r>
          </a:p>
          <a:p>
            <a:r>
              <a:rPr lang="en-US" sz="2400" dirty="0" smtClean="0"/>
              <a:t>Depreciation (amortization) </a:t>
            </a:r>
          </a:p>
          <a:p>
            <a:pPr>
              <a:buFontTx/>
              <a:buChar char="-"/>
            </a:pPr>
            <a:endParaRPr lang="en-US" sz="2400" dirty="0" smtClean="0"/>
          </a:p>
          <a:p>
            <a:pPr>
              <a:buFontTx/>
              <a:buChar char="-"/>
            </a:pP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endParaRPr lang="ru-RU" sz="24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solidFill>
                  <a:srgbClr val="FF0000"/>
                </a:solidFill>
              </a:rPr>
              <a:t>Accounting policies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0953" y="2944462"/>
            <a:ext cx="4055731" cy="303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6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Historical cost and inflation accounting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provide shareholders with information to make financial decisions</a:t>
            </a:r>
          </a:p>
          <a:p>
            <a:r>
              <a:rPr lang="en-US" dirty="0" smtClean="0"/>
              <a:t>many countries follow the historical cost principle</a:t>
            </a:r>
          </a:p>
          <a:p>
            <a:r>
              <a:rPr lang="en-US" dirty="0" smtClean="0"/>
              <a:t>more objective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Inflation accounting systems?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Replacement cost accounting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Current replacement cost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958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Terminolgy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Depreciation – reducing the value of assets</a:t>
            </a:r>
          </a:p>
          <a:p>
            <a:r>
              <a:rPr lang="en-US" dirty="0" smtClean="0"/>
              <a:t>Disclosed – revealed</a:t>
            </a:r>
          </a:p>
          <a:p>
            <a:r>
              <a:rPr lang="en-US" dirty="0" smtClean="0"/>
              <a:t>Stock – inventory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80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Ian </a:t>
            </a:r>
            <a:r>
              <a:rPr lang="en-US" dirty="0" err="1"/>
              <a:t>MacKenzie</a:t>
            </a:r>
            <a:r>
              <a:rPr lang="en-US" dirty="0"/>
              <a:t> Professional English in Use. Finance, Cambridge University Press, 2009</a:t>
            </a:r>
          </a:p>
          <a:p>
            <a:r>
              <a:rPr lang="en-US"/>
              <a:t>Web sources</a:t>
            </a:r>
          </a:p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840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 for </a:t>
            </a:r>
            <a:r>
              <a:rPr lang="en-US" smtClean="0"/>
              <a:t>your time!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09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332</TotalTime>
  <Words>155</Words>
  <Application>Microsoft Office PowerPoint</Application>
  <PresentationFormat>Произвольный</PresentationFormat>
  <Paragraphs>39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Соседство</vt:lpstr>
      <vt:lpstr>Accounting policies and standards</vt:lpstr>
      <vt:lpstr>Презентация PowerPoint</vt:lpstr>
      <vt:lpstr>What is accounting policies?</vt:lpstr>
      <vt:lpstr>Презентация PowerPoint</vt:lpstr>
      <vt:lpstr>Historical cost and inflation accounting</vt:lpstr>
      <vt:lpstr>Terminolgy </vt:lpstr>
      <vt:lpstr>References </vt:lpstr>
      <vt:lpstr>Thank you for your time!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Илёсжон</dc:creator>
  <cp:lastModifiedBy>Smile</cp:lastModifiedBy>
  <cp:revision>65</cp:revision>
  <dcterms:created xsi:type="dcterms:W3CDTF">2017-10-12T09:41:12Z</dcterms:created>
  <dcterms:modified xsi:type="dcterms:W3CDTF">2017-10-15T01:26:42Z</dcterms:modified>
</cp:coreProperties>
</file>