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EE0968B-CA27-402C-AE60-D65243F5EC42}" type="datetimeFigureOut">
              <a:rPr lang="ru-RU" smtClean="0"/>
              <a:t>15.10.2017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6806928-ECE9-4CC8-A9E8-8910F6B06ACA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Accounting and accountancy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685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Terminology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Accounting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Auditing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Laws, rules and standards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8323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Terminology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Accounting – recording and summarizing</a:t>
            </a:r>
          </a:p>
          <a:p>
            <a:r>
              <a:rPr lang="en-US" dirty="0" smtClean="0"/>
              <a:t>Bookkeeping – day to day recording</a:t>
            </a:r>
          </a:p>
          <a:p>
            <a:r>
              <a:rPr lang="en-US" dirty="0" smtClean="0"/>
              <a:t>Creditors – people and organizations</a:t>
            </a:r>
          </a:p>
          <a:p>
            <a:r>
              <a:rPr lang="en-US" dirty="0" smtClean="0"/>
              <a:t>Auditing – examining </a:t>
            </a:r>
          </a:p>
          <a:p>
            <a:r>
              <a:rPr lang="en-US" dirty="0" smtClean="0"/>
              <a:t>Fraud - errors</a:t>
            </a:r>
          </a:p>
          <a:p>
            <a:r>
              <a:rPr lang="en-US" dirty="0" smtClean="0"/>
              <a:t>Creative accounting – a false result</a:t>
            </a:r>
          </a:p>
          <a:p>
            <a:r>
              <a:rPr lang="en-US" dirty="0" smtClean="0"/>
              <a:t>Standards - rules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05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Accounting</a:t>
            </a:r>
            <a:br>
              <a:rPr lang="en-US" sz="3200" dirty="0" smtClean="0"/>
            </a:br>
            <a:endParaRPr lang="ru-RU" sz="32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395536" y="1651557"/>
            <a:ext cx="3008313" cy="4691063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Transactions </a:t>
            </a:r>
          </a:p>
          <a:p>
            <a:r>
              <a:rPr lang="en-US" dirty="0" smtClean="0"/>
              <a:t>Business deals  (purchases, sales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Financial statements</a:t>
            </a:r>
          </a:p>
          <a:p>
            <a:endParaRPr lang="en-US" dirty="0"/>
          </a:p>
          <a:p>
            <a:r>
              <a:rPr lang="en-US" dirty="0" smtClean="0"/>
              <a:t>FA (financial accounting)  bookkeeping and preparing financial statements for shareholders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MA – making decisions and plans</a:t>
            </a:r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Image result for accoun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32656"/>
            <a:ext cx="4978946" cy="5567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Выноска со стрелкой вниз 7"/>
          <p:cNvSpPr/>
          <p:nvPr/>
        </p:nvSpPr>
        <p:spPr>
          <a:xfrm>
            <a:off x="971600" y="1052736"/>
            <a:ext cx="914400" cy="9144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Двойная стрелка вверх/вниз 8"/>
          <p:cNvSpPr/>
          <p:nvPr/>
        </p:nvSpPr>
        <p:spPr>
          <a:xfrm>
            <a:off x="1187624" y="2636912"/>
            <a:ext cx="484632" cy="121615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Соединительная линия уступом 10"/>
          <p:cNvCxnSpPr/>
          <p:nvPr/>
        </p:nvCxnSpPr>
        <p:spPr>
          <a:xfrm>
            <a:off x="1428800" y="5013176"/>
            <a:ext cx="766936" cy="72008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36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Auditing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Image result for internal external audi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23697"/>
            <a:ext cx="7272808" cy="5460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02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Laws, rules and standards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government </a:t>
            </a:r>
          </a:p>
          <a:p>
            <a:r>
              <a:rPr lang="en-US" dirty="0" smtClean="0"/>
              <a:t>Independent organizations</a:t>
            </a:r>
          </a:p>
          <a:p>
            <a:r>
              <a:rPr lang="en-US" dirty="0" smtClean="0"/>
              <a:t>SEC</a:t>
            </a:r>
          </a:p>
          <a:p>
            <a:r>
              <a:rPr lang="en-US" dirty="0" smtClean="0"/>
              <a:t>ASB</a:t>
            </a:r>
          </a:p>
          <a:p>
            <a:r>
              <a:rPr lang="en-US" dirty="0" smtClean="0"/>
              <a:t>Accounting profession </a:t>
            </a:r>
          </a:p>
          <a:p>
            <a:r>
              <a:rPr lang="en-US" dirty="0" smtClean="0"/>
              <a:t>Annual accounts</a:t>
            </a:r>
          </a:p>
        </p:txBody>
      </p:sp>
    </p:spTree>
    <p:extLst>
      <p:ext uri="{BB962C8B-B14F-4D97-AF65-F5344CB8AC3E}">
        <p14:creationId xmlns:p14="http://schemas.microsoft.com/office/powerpoint/2010/main" val="1349143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Ian </a:t>
            </a:r>
            <a:r>
              <a:rPr lang="en-US" dirty="0" err="1"/>
              <a:t>MacKenzie</a:t>
            </a:r>
            <a:r>
              <a:rPr lang="en-US" dirty="0"/>
              <a:t> Professional English in Use. Finance</a:t>
            </a:r>
            <a:r>
              <a:rPr lang="en-US" dirty="0" smtClean="0"/>
              <a:t>, Cambridge University Press</a:t>
            </a:r>
            <a:r>
              <a:rPr lang="en-US" dirty="0"/>
              <a:t>, </a:t>
            </a:r>
            <a:r>
              <a:rPr lang="en-US" dirty="0" smtClean="0"/>
              <a:t>2009</a:t>
            </a:r>
          </a:p>
          <a:p>
            <a:r>
              <a:rPr lang="en-US" dirty="0" smtClean="0"/>
              <a:t>Web sources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215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 for your time!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52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</TotalTime>
  <Words>119</Words>
  <Application>Microsoft Office PowerPoint</Application>
  <PresentationFormat>Экран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Поток</vt:lpstr>
      <vt:lpstr>Accounting and accountancy</vt:lpstr>
      <vt:lpstr>Content</vt:lpstr>
      <vt:lpstr>Terminology</vt:lpstr>
      <vt:lpstr>Accounting </vt:lpstr>
      <vt:lpstr>Auditing</vt:lpstr>
      <vt:lpstr>Laws, rules and standards</vt:lpstr>
      <vt:lpstr>References </vt:lpstr>
      <vt:lpstr>Thank you for your time!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Accounting and accountancy</dc:title>
  <dc:creator>Smile</dc:creator>
  <cp:lastModifiedBy>Smile</cp:lastModifiedBy>
  <cp:revision>7</cp:revision>
  <dcterms:created xsi:type="dcterms:W3CDTF">2017-10-14T17:35:33Z</dcterms:created>
  <dcterms:modified xsi:type="dcterms:W3CDTF">2017-10-15T01:26:06Z</dcterms:modified>
</cp:coreProperties>
</file>