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69" r:id="rId14"/>
    <p:sldId id="263" r:id="rId15"/>
    <p:sldId id="258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28904A-CDA1-4FFA-A320-FACA4F31EFA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EB22AF-9AD4-4602-B485-A81BB9146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858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106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63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1752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77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5153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48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688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6828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161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1947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334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01486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196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BB0D9-0F16-42E2-A4BE-8B404BCF240B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A6D23-AC31-4CDE-A695-D68964384EF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98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ифатли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сўровномалар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тузиш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81290" y="3786190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1587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52926" y="4572009"/>
            <a:ext cx="3181350" cy="15811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03499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Дарс мақсади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Сўровноманинг таърифи ва мақсадлари</a:t>
            </a:r>
          </a:p>
          <a:p>
            <a:r>
              <a:rPr lang="uz-Cyrl-UZ" dirty="0" smtClean="0"/>
              <a:t>Сўровномани тузиш жараёни</a:t>
            </a:r>
          </a:p>
          <a:p>
            <a:r>
              <a:rPr lang="uz-Cyrl-UZ" dirty="0" smtClean="0"/>
              <a:t>Сўровноманинг умумий шакли</a:t>
            </a:r>
            <a:endParaRPr lang="uz-Cyrl-UZ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365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Сўровноманинг таърифи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Ёзма ёки оғзаки саволлардан иборат бўлган маълумот йиғишнинг маълум шаклга эга бўлган кўриниши.</a:t>
            </a:r>
          </a:p>
          <a:p>
            <a:endParaRPr lang="uz-Cyrl-UZ" dirty="0"/>
          </a:p>
          <a:p>
            <a:r>
              <a:rPr lang="uz-Cyrl-UZ" dirty="0" smtClean="0"/>
              <a:t>Кўпинча сўровнома маълумот йиғишнинг бир қисми бўлиб, ундан ташқари сўровнома ўтказиш йўриқномаси, бирорта совға ёки тўлов ва мулоқот учун керак бўлиши мумкин бўлган намунавий маҳсулот, реклама ва бошқалардан иборат бўлади.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798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Сўровноманинг мақсадлари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Ҳвр қандай сўровнома 3та мақсадга эга:</a:t>
            </a:r>
          </a:p>
          <a:p>
            <a:pPr marL="514350" indent="-514350">
              <a:buAutoNum type="arabicParenR"/>
            </a:pPr>
            <a:r>
              <a:rPr lang="uz-Cyrl-UZ" dirty="0" smtClean="0"/>
              <a:t>Керакли маълумотни иштирокчилар жавоб бера оладиган саволларда акс эттириш;</a:t>
            </a:r>
          </a:p>
          <a:p>
            <a:pPr marL="514350" indent="-514350">
              <a:buAutoNum type="arabicParenR"/>
            </a:pPr>
            <a:r>
              <a:rPr lang="uz-Cyrl-UZ" dirty="0" smtClean="0"/>
              <a:t>Сўровнома иштирокчиларни қизиқтира олиши керак;</a:t>
            </a:r>
          </a:p>
          <a:p>
            <a:pPr marL="514350" indent="-514350">
              <a:buAutoNum type="arabicParenR"/>
            </a:pPr>
            <a:r>
              <a:rPr lang="uz-Cyrl-UZ" dirty="0" smtClean="0"/>
              <a:t>Сўровнома хатоликни мумкин қадар камайтиришга ҳаракат қилиши керак.</a:t>
            </a:r>
          </a:p>
        </p:txBody>
      </p:sp>
    </p:spTree>
    <p:extLst>
      <p:ext uri="{BB962C8B-B14F-4D97-AF65-F5344CB8AC3E}">
        <p14:creationId xmlns:p14="http://schemas.microsoft.com/office/powerpoint/2010/main" val="374967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uz-Cyrl-UZ" dirty="0" smtClean="0"/>
              <a:t>Керакли маълумотларни аниқлаш.</a:t>
            </a:r>
            <a:endParaRPr lang="ru-RU" dirty="0" smtClean="0"/>
          </a:p>
          <a:p>
            <a:r>
              <a:rPr lang="uz-Cyrl-UZ" dirty="0" smtClean="0"/>
              <a:t>Олинган маълумот ҳал этилиши керак бўлган муаммога тўла жавоб бериши керак.</a:t>
            </a:r>
          </a:p>
          <a:p>
            <a:r>
              <a:rPr lang="uz-Cyrl-UZ" dirty="0" smtClean="0"/>
              <a:t>Сўровномада иштирок этаётганлар ҳақида яхши тасаввур.</a:t>
            </a:r>
          </a:p>
        </p:txBody>
      </p:sp>
    </p:spTree>
    <p:extLst>
      <p:ext uri="{BB962C8B-B14F-4D97-AF65-F5344CB8AC3E}">
        <p14:creationId xmlns:p14="http://schemas.microsoft.com/office/powerpoint/2010/main" val="36055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dirty="0" smtClean="0"/>
              <a:t>2. Сўровнома ўтказиш усулини танлаш.</a:t>
            </a:r>
          </a:p>
          <a:p>
            <a:pPr marL="0" indent="0">
              <a:buNone/>
            </a:pPr>
            <a:r>
              <a:rPr lang="uz-Cyrl-UZ" dirty="0"/>
              <a:t> </a:t>
            </a:r>
            <a:r>
              <a:rPr lang="uz-Cyrl-UZ" dirty="0" smtClean="0"/>
              <a:t>3.  Ҳар бир саволнинг мазмунини кўриб чиқиш.</a:t>
            </a:r>
          </a:p>
          <a:p>
            <a:r>
              <a:rPr lang="uz-Cyrl-UZ" dirty="0" smtClean="0"/>
              <a:t>Бу савол ўзи керакми?</a:t>
            </a:r>
          </a:p>
          <a:p>
            <a:r>
              <a:rPr lang="uz-Cyrl-UZ" dirty="0" smtClean="0"/>
              <a:t>Балки баъзи саволларни икки ёки бир нечта саволга бўлиб ташлаш керакдир?</a:t>
            </a:r>
          </a:p>
        </p:txBody>
      </p:sp>
    </p:spTree>
    <p:extLst>
      <p:ext uri="{BB962C8B-B14F-4D97-AF65-F5344CB8AC3E}">
        <p14:creationId xmlns:p14="http://schemas.microsoft.com/office/powerpoint/2010/main" val="166675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 startAt="4"/>
            </a:pPr>
            <a:r>
              <a:rPr lang="uz-Cyrl-UZ" dirty="0" smtClean="0"/>
              <a:t>Иштирокчиларнинг саволга жавоб бериш имконияти ва хоҳишини ҳисобга олиш.</a:t>
            </a:r>
          </a:p>
          <a:p>
            <a:r>
              <a:rPr lang="uz-Cyrl-UZ" dirty="0" smtClean="0"/>
              <a:t>Иштирокчининг ҳабари борми бу мавзудан?</a:t>
            </a:r>
          </a:p>
          <a:p>
            <a:r>
              <a:rPr lang="uz-Cyrl-UZ" dirty="0" smtClean="0"/>
              <a:t>Агар </a:t>
            </a:r>
            <a:r>
              <a:rPr lang="uz-Cyrl-UZ" dirty="0"/>
              <a:t>и</a:t>
            </a:r>
            <a:r>
              <a:rPr lang="uz-Cyrl-UZ" dirty="0" smtClean="0"/>
              <a:t>штирокчи</a:t>
            </a:r>
            <a:r>
              <a:rPr lang="uz-Cyrl-UZ" dirty="0" smtClean="0"/>
              <a:t> бехабар бўлиши кутилса, мавзу билан танишлиги, маҳсулотни ишлатиши ва аввалги тажрибаси ҳақида саволлар билан бошлаш керак.</a:t>
            </a:r>
          </a:p>
          <a:p>
            <a:r>
              <a:rPr lang="uz-Cyrl-UZ" dirty="0" smtClean="0"/>
              <a:t>Иштирокчи эслай оладими?</a:t>
            </a:r>
          </a:p>
          <a:p>
            <a:r>
              <a:rPr lang="uz-Cyrl-UZ" dirty="0" smtClean="0"/>
              <a:t>Иштирокчи тушунтира оладими?</a:t>
            </a:r>
          </a:p>
          <a:p>
            <a:r>
              <a:rPr lang="uz-Cyrl-UZ" dirty="0" smtClean="0"/>
              <a:t>Иштирокчига мумкин қадар осон қилиш керак.</a:t>
            </a:r>
          </a:p>
          <a:p>
            <a:r>
              <a:rPr lang="uz-Cyrl-UZ" dirty="0" smtClean="0"/>
              <a:t>Саволларнинг ўринлилигини таъминлаш.</a:t>
            </a:r>
          </a:p>
          <a:p>
            <a:r>
              <a:rPr lang="uz-Cyrl-UZ" dirty="0" smtClean="0"/>
              <a:t>Маълумот нозикми? </a:t>
            </a:r>
          </a:p>
        </p:txBody>
      </p:sp>
    </p:spTree>
    <p:extLst>
      <p:ext uri="{BB962C8B-B14F-4D97-AF65-F5344CB8AC3E}">
        <p14:creationId xmlns:p14="http://schemas.microsoft.com/office/powerpoint/2010/main" val="414140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5"/>
            </a:pPr>
            <a:r>
              <a:rPr lang="uz-Cyrl-UZ" dirty="0" smtClean="0"/>
              <a:t>Савол шаклини танлаш.</a:t>
            </a:r>
          </a:p>
          <a:p>
            <a:r>
              <a:rPr lang="uz-Cyrl-UZ" dirty="0" smtClean="0"/>
              <a:t>Аниқ жавобларсиз саволлар саволнома бошида ўринли.</a:t>
            </a:r>
          </a:p>
          <a:p>
            <a:r>
              <a:rPr lang="uz-Cyrl-UZ" dirty="0" smtClean="0"/>
              <a:t>Мумкин қадар шаклланган саволлардан фойдаланинг.</a:t>
            </a:r>
          </a:p>
          <a:p>
            <a:r>
              <a:rPr lang="uz-Cyrl-UZ" dirty="0" smtClean="0"/>
              <a:t>Бир нечта жавобли саволларда жавоблар бири-бирига ўхшамаслиги керак.</a:t>
            </a:r>
          </a:p>
          <a:p>
            <a:endParaRPr lang="uz-Cyrl-UZ" dirty="0" smtClean="0"/>
          </a:p>
        </p:txBody>
      </p:sp>
    </p:spTree>
    <p:extLst>
      <p:ext uri="{BB962C8B-B14F-4D97-AF65-F5344CB8AC3E}">
        <p14:creationId xmlns:p14="http://schemas.microsoft.com/office/powerpoint/2010/main" val="263136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uz-Cyrl-UZ" dirty="0" smtClean="0"/>
              <a:t>Саволдаги сўзларни тўғри танлаш.</a:t>
            </a:r>
          </a:p>
          <a:p>
            <a:r>
              <a:rPr lang="uz-Cyrl-UZ" dirty="0" smtClean="0"/>
              <a:t>Маълумот ким, нима, қаерда, нега ва қачон каби саволларга ойдинлик киритиши керак.</a:t>
            </a:r>
          </a:p>
          <a:p>
            <a:r>
              <a:rPr lang="uz-Cyrl-UZ" dirty="0" smtClean="0"/>
              <a:t>Оддий сўзларни танланг.  Иштирокчиларнинг луғавий бойлигини ҳисобга олинг.</a:t>
            </a:r>
          </a:p>
          <a:p>
            <a:r>
              <a:rPr lang="uz-Cyrl-UZ" dirty="0" smtClean="0"/>
              <a:t>Мужмал сўзлардан воз кечинг.</a:t>
            </a:r>
          </a:p>
          <a:p>
            <a:r>
              <a:rPr lang="uz-Cyrl-UZ" dirty="0" smtClean="0"/>
              <a:t>Йўналтирувчи саволларни ишлатманг.</a:t>
            </a:r>
          </a:p>
          <a:p>
            <a:pPr marL="0" indent="0">
              <a:buNone/>
            </a:pPr>
            <a:endParaRPr lang="uz-Cyrl-UZ" dirty="0" smtClean="0"/>
          </a:p>
          <a:p>
            <a:pPr marL="0" indent="0">
              <a:buNone/>
            </a:pPr>
            <a:endParaRPr lang="uz-Cyrl-UZ" dirty="0" smtClean="0"/>
          </a:p>
        </p:txBody>
      </p:sp>
    </p:spTree>
    <p:extLst>
      <p:ext uri="{BB962C8B-B14F-4D97-AF65-F5344CB8AC3E}">
        <p14:creationId xmlns:p14="http://schemas.microsoft.com/office/powerpoint/2010/main" val="215568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7"/>
            </a:pPr>
            <a:r>
              <a:rPr lang="uz-Cyrl-UZ" dirty="0" smtClean="0"/>
              <a:t>Саволлар тартибини аниқлаш.</a:t>
            </a:r>
          </a:p>
          <a:p>
            <a:r>
              <a:rPr lang="uz-Cyrl-UZ" dirty="0" smtClean="0"/>
              <a:t>Илк саволлар қизиқарли, оддий ва тахликасиз бўлиши керак.</a:t>
            </a:r>
          </a:p>
          <a:p>
            <a:r>
              <a:rPr lang="uz-Cyrl-UZ" dirty="0" smtClean="0"/>
              <a:t>Таърифловчи саволлардан бошлаш керак.</a:t>
            </a:r>
          </a:p>
          <a:p>
            <a:r>
              <a:rPr lang="uz-Cyrl-UZ" dirty="0" smtClean="0"/>
              <a:t>Асосий маълумот биринчи ва иштирокчи ҳақида маълумот охирида сўралиши керак.</a:t>
            </a:r>
          </a:p>
          <a:p>
            <a:r>
              <a:rPr lang="uz-Cyrl-UZ" dirty="0" smtClean="0"/>
              <a:t>Қийин, нозик ва мураккаб саволлар кейинроқ сўралиши керак.</a:t>
            </a:r>
          </a:p>
          <a:p>
            <a:r>
              <a:rPr lang="uz-Cyrl-UZ" dirty="0" smtClean="0"/>
              <a:t>Умумий саволлар аниқ саволлардан олдин келиши керак.</a:t>
            </a:r>
          </a:p>
          <a:p>
            <a:r>
              <a:rPr lang="uz-Cyrl-UZ" dirty="0" smtClean="0"/>
              <a:t>Саволлар мантиқий тартибда жойлашиши керак.</a:t>
            </a:r>
          </a:p>
        </p:txBody>
      </p:sp>
    </p:spTree>
    <p:extLst>
      <p:ext uri="{BB962C8B-B14F-4D97-AF65-F5344CB8AC3E}">
        <p14:creationId xmlns:p14="http://schemas.microsoft.com/office/powerpoint/2010/main" val="167161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8"/>
            </a:pPr>
            <a:r>
              <a:rPr lang="uz-Cyrl-UZ" dirty="0" smtClean="0"/>
              <a:t>Шакл ва тузилиши</a:t>
            </a:r>
          </a:p>
          <a:p>
            <a:r>
              <a:rPr lang="uz-Cyrl-UZ" dirty="0" smtClean="0"/>
              <a:t>Сўровномани бир неча қисмга бўлиш керак.</a:t>
            </a:r>
          </a:p>
          <a:p>
            <a:r>
              <a:rPr lang="uz-Cyrl-UZ" dirty="0" smtClean="0"/>
              <a:t>Ҳар бир қисмдаги саволллар рақамланиши керак.</a:t>
            </a:r>
          </a:p>
          <a:p>
            <a:r>
              <a:rPr lang="uz-Cyrl-UZ" dirty="0" smtClean="0"/>
              <a:t>Сўровномалар ҳам серия рақамига эга бўлиши керак.</a:t>
            </a:r>
          </a:p>
        </p:txBody>
      </p:sp>
    </p:spTree>
    <p:extLst>
      <p:ext uri="{BB962C8B-B14F-4D97-AF65-F5344CB8AC3E}">
        <p14:creationId xmlns:p14="http://schemas.microsoft.com/office/powerpoint/2010/main" val="302985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 startAt="9"/>
            </a:pPr>
            <a:r>
              <a:rPr lang="uz-Cyrl-UZ" dirty="0" smtClean="0"/>
              <a:t>Сўровномани кўпайтириш.</a:t>
            </a:r>
          </a:p>
          <a:p>
            <a:r>
              <a:rPr lang="uz-Cyrl-UZ" dirty="0" smtClean="0"/>
              <a:t>Сўровнома аъло кўринишга эга бўлиши керак.</a:t>
            </a:r>
          </a:p>
          <a:p>
            <a:r>
              <a:rPr lang="uz-Cyrl-UZ" dirty="0" smtClean="0"/>
              <a:t>Узун саволномалар буклет шаклида бўлиши керак.</a:t>
            </a:r>
          </a:p>
          <a:p>
            <a:r>
              <a:rPr lang="uz-Cyrl-UZ" dirty="0" smtClean="0"/>
              <a:t>Саволлар бир-бирига ёпишиб кетмаслиги керак.</a:t>
            </a:r>
          </a:p>
          <a:p>
            <a:pPr marL="0" indent="0">
              <a:buNone/>
            </a:pPr>
            <a:endParaRPr lang="uz-Cyrl-UZ" dirty="0" smtClean="0"/>
          </a:p>
        </p:txBody>
      </p:sp>
    </p:spTree>
    <p:extLst>
      <p:ext uri="{BB962C8B-B14F-4D97-AF65-F5344CB8AC3E}">
        <p14:creationId xmlns:p14="http://schemas.microsoft.com/office/powerpoint/2010/main" val="44695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Сўровномани тузиш жараёни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uz-Cyrl-UZ" dirty="0" smtClean="0"/>
              <a:t>10. </a:t>
            </a:r>
            <a:r>
              <a:rPr lang="uz-Cyrl-UZ" dirty="0" smtClean="0"/>
              <a:t>Сўровномани синаш</a:t>
            </a:r>
          </a:p>
          <a:p>
            <a:r>
              <a:rPr lang="uz-Cyrl-UZ" dirty="0" smtClean="0"/>
              <a:t>Ҳар доим </a:t>
            </a:r>
            <a:r>
              <a:rPr lang="uz-Cyrl-UZ" dirty="0"/>
              <a:t>с</a:t>
            </a:r>
            <a:r>
              <a:rPr lang="uz-Cyrl-UZ" dirty="0" smtClean="0"/>
              <a:t>ўровномани синаб кўриш керак.</a:t>
            </a:r>
          </a:p>
          <a:p>
            <a:r>
              <a:rPr lang="uz-Cyrl-UZ" dirty="0" smtClean="0"/>
              <a:t>Сўровномани ҳар тарафлама синаш керак: саволлар мазмуни, сўзлар, тартиби, шакли ва кўриниши, саволларнинг қийинлик даражаси, кўрсатмалар.</a:t>
            </a:r>
          </a:p>
          <a:p>
            <a:r>
              <a:rPr lang="uz-Cyrl-UZ" dirty="0" smtClean="0"/>
              <a:t>Синовдаги иштирокчилар ҳақиқий иштирокчиларга ўхшаши керак.</a:t>
            </a:r>
          </a:p>
          <a:p>
            <a:r>
              <a:rPr lang="uz-Cyrl-UZ" dirty="0" smtClean="0"/>
              <a:t>Сўровномадан олдин иштирокчилар билан танишиб олинг.</a:t>
            </a:r>
          </a:p>
          <a:p>
            <a:r>
              <a:rPr lang="uz-Cyrl-UZ" dirty="0" smtClean="0"/>
              <a:t>Агар сўровнома телефон, эл.почта ва бошқа усулларда ўтказилса, синов ҳам шундай ўтказилиши керак.</a:t>
            </a:r>
          </a:p>
          <a:p>
            <a:r>
              <a:rPr lang="uz-Cyrl-UZ" dirty="0" smtClean="0"/>
              <a:t>Турли тадқиқотчилар билан синов олиб бориш керак.</a:t>
            </a:r>
          </a:p>
          <a:p>
            <a:r>
              <a:rPr lang="uz-Cyrl-UZ" dirty="0" smtClean="0"/>
              <a:t>Синов учун 15-30 та одам етарли.</a:t>
            </a:r>
          </a:p>
          <a:p>
            <a:r>
              <a:rPr lang="uz-Cyrl-UZ" dirty="0" smtClean="0"/>
              <a:t>Ҳар сафар салмоқли ўзгартириш киритилгандан кейин бошқа гуруҳ билан сўровномани қайта синаш керак.</a:t>
            </a:r>
          </a:p>
          <a:p>
            <a:r>
              <a:rPr lang="uz-Cyrl-UZ" dirty="0" smtClean="0"/>
              <a:t>Синовдан олинган натижалар таҳлил қилиниши керак.</a:t>
            </a:r>
          </a:p>
        </p:txBody>
      </p:sp>
    </p:spTree>
    <p:extLst>
      <p:ext uri="{BB962C8B-B14F-4D97-AF65-F5344CB8AC3E}">
        <p14:creationId xmlns:p14="http://schemas.microsoft.com/office/powerpoint/2010/main" val="254459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uz-Cyrl-UZ" dirty="0" smtClean="0"/>
              <a:t>Сўровноманинг умумий шакли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8747125"/>
              </p:ext>
            </p:extLst>
          </p:nvPr>
        </p:nvGraphicFramePr>
        <p:xfrm>
          <a:off x="838200" y="995680"/>
          <a:ext cx="10515600" cy="552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19400">
                  <a:extLst>
                    <a:ext uri="{9D8B030D-6E8A-4147-A177-3AD203B41FA5}">
                      <a16:colId xmlns:a16="http://schemas.microsoft.com/office/drawing/2014/main" val="2286482435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354031803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11246665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6144908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uz-Cyrl-UZ" dirty="0" smtClean="0"/>
                        <a:t>Саволнинг тури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Ҳусусияти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Вазифаси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Мисол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90615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Ажратувчи-аниқловчи</a:t>
                      </a:r>
                      <a:r>
                        <a:rPr lang="uz-Cyrl-UZ" sz="1600" baseline="0" dirty="0" smtClean="0"/>
                        <a:t> саволлар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Иштирокчини кимлигини</a:t>
                      </a:r>
                      <a:r>
                        <a:rPr lang="uz-Cyrl-UZ" sz="1600" baseline="0" dirty="0" smtClean="0"/>
                        <a:t> аниқлаш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Иштирокчини</a:t>
                      </a:r>
                      <a:r>
                        <a:rPr lang="uz-Cyrl-UZ" sz="1600" baseline="0" dirty="0" smtClean="0"/>
                        <a:t> кейинги саволлар билан билан вақтини олиш керакми?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Оилангизда</a:t>
                      </a:r>
                      <a:r>
                        <a:rPr lang="uz-Cyrl-UZ" sz="1600" baseline="0" dirty="0" smtClean="0"/>
                        <a:t> ким асосий бозорликни қилади?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219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Таништирувчи саволлар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Кенг, осон саволлар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Иштирокчиларни қиздириб олиш ва тинчлантириш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Ҳафтада</a:t>
                      </a:r>
                      <a:r>
                        <a:rPr lang="uz-Cyrl-UZ" sz="1600" baseline="0" dirty="0" smtClean="0"/>
                        <a:t> неча марта бозорлик қиласиз?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09625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Асосий саволлар –</a:t>
                      </a:r>
                      <a:r>
                        <a:rPr lang="uz-Cyrl-UZ" sz="1600" baseline="0" dirty="0" smtClean="0"/>
                        <a:t> енгил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Керакли маълумотга</a:t>
                      </a:r>
                      <a:r>
                        <a:rPr lang="uz-Cyrl-UZ" sz="1600" baseline="0" dirty="0" smtClean="0"/>
                        <a:t> тегишли ва жавоб беришга осон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Тадқиқот мавзусига йўналтириш ва тадқиқот осонлигини</a:t>
                      </a:r>
                      <a:r>
                        <a:rPr lang="uz-Cyrl-UZ" sz="1600" baseline="0" dirty="0" smtClean="0"/>
                        <a:t> кўрсатиш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Қуйидаги омиллар дўкон</a:t>
                      </a:r>
                      <a:r>
                        <a:rPr lang="uz-Cyrl-UZ" sz="1600" baseline="0" dirty="0" smtClean="0"/>
                        <a:t> танлашингизда қанчалик муҳим?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1329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Асосий саволлар –</a:t>
                      </a:r>
                      <a:r>
                        <a:rPr lang="uz-Cyrl-UZ" sz="1600" baseline="0" dirty="0" smtClean="0"/>
                        <a:t> қийин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600" dirty="0" smtClean="0"/>
                        <a:t>Керакли маълумотга</a:t>
                      </a:r>
                      <a:r>
                        <a:rPr lang="uz-Cyrl-UZ" sz="1600" baseline="0" dirty="0" smtClean="0"/>
                        <a:t> тегишли ва жавоб беришга қийинроқ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600" dirty="0" smtClean="0"/>
                        <a:t>Кейинги маълумотни олиш учун</a:t>
                      </a:r>
                      <a:endParaRPr lang="ru-RU" sz="1600" dirty="0" smtClean="0"/>
                    </a:p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Қуйидаги 8та дўконни сизга афзаллиги бўйича қай тартибда жойлаштирган бўлардингиз?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49282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Психографика – турмуш тарзи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Барча тадқиқотларда ҳам ишлатилмайди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Иштирокчинингфикрлашига оид маълумот олиш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Илтимос, қуйидаги гапларга қай даражада қўшиласиз?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6507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 smtClean="0"/>
                        <a:t>Демография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Шахсий маълумот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Иштирокчиларни гуруҳларга ажратиш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Касбингиз?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0611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z-Cyrl-UZ" dirty="0" smtClean="0"/>
                        <a:t>Қайта алоқа учун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Исми,</a:t>
                      </a:r>
                      <a:r>
                        <a:rPr lang="uz-Cyrl-UZ" baseline="0" dirty="0" smtClean="0"/>
                        <a:t> манзили, тел.рақами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Иштирокчиларни таниш учун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Исмингиз: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404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68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666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  <a:defRPr/>
            </a:pPr>
            <a:r>
              <a:rPr lang="ru-RU" sz="43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>
              <a:buNone/>
              <a:defRPr/>
            </a:pPr>
            <a:endParaRPr lang="uz-Cyrl-UZ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r>
              <a:rPr lang="en-US" sz="2400" b="1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  <a:defRPr/>
            </a:pPr>
            <a:endParaRPr lang="ru-RU" sz="3200" b="1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15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44639" y="4168776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686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810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659</Words>
  <Application>Microsoft Office PowerPoint</Application>
  <PresentationFormat>Широкоэкранный</PresentationFormat>
  <Paragraphs>113</Paragraphs>
  <Slides>15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Arial Narrow</vt:lpstr>
      <vt:lpstr>Calibri</vt:lpstr>
      <vt:lpstr>Calibri Light</vt:lpstr>
      <vt:lpstr>Тема Office</vt:lpstr>
      <vt:lpstr>Сифатли сўровномалар тузиш</vt:lpstr>
      <vt:lpstr>Дарс мақсади</vt:lpstr>
      <vt:lpstr>Сўровноманинг таърифи</vt:lpstr>
      <vt:lpstr>Сўровноманинг мақсадлари</vt:lpstr>
      <vt:lpstr>Сўровномани тузиш жараёни</vt:lpstr>
      <vt:lpstr>Сўровномани тузиш жараёни</vt:lpstr>
      <vt:lpstr>Сўровномани тузиш жараёни</vt:lpstr>
      <vt:lpstr>Сўровномани тузиш жараёни</vt:lpstr>
      <vt:lpstr>Сўровномани тузиш жараёни</vt:lpstr>
      <vt:lpstr>Сўровномани тузиш жараёни</vt:lpstr>
      <vt:lpstr>Сўровномани тузиш жараёни</vt:lpstr>
      <vt:lpstr>Сўровномани тузиш жараёни</vt:lpstr>
      <vt:lpstr>Сўровномани тузиш жараёни</vt:lpstr>
      <vt:lpstr>Сўровноманинг умумий шакли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Сифатли сўровномалар тузиш</dc:title>
  <dc:creator>USER</dc:creator>
  <cp:lastModifiedBy>USER</cp:lastModifiedBy>
  <cp:revision>11</cp:revision>
  <dcterms:created xsi:type="dcterms:W3CDTF">2017-11-26T09:00:50Z</dcterms:created>
  <dcterms:modified xsi:type="dcterms:W3CDTF">2017-11-26T10:57:54Z</dcterms:modified>
</cp:coreProperties>
</file>