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58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6770" autoAdjust="0"/>
  </p:normalViewPr>
  <p:slideViewPr>
    <p:cSldViewPr snapToGrid="0">
      <p:cViewPr varScale="1">
        <p:scale>
          <a:sx n="56" d="100"/>
          <a:sy n="5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DCC5AB-43FF-4DF6-901E-2FA73045D90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DAA495-8EE2-4524-956D-C68063E809DD}">
      <dgm:prSet phldrT="[Текст]" custT="1"/>
      <dgm:spPr>
        <a:solidFill>
          <a:srgbClr val="0000CC"/>
        </a:solidFill>
      </dgm:spPr>
      <dgm:t>
        <a:bodyPr/>
        <a:lstStyle/>
        <a:p>
          <a:r>
            <a:rPr lang="uz-Cyrl-UZ" sz="2400" dirty="0" smtClean="0"/>
            <a:t>Сўровнома усуллари</a:t>
          </a:r>
          <a:endParaRPr lang="ru-RU" sz="2400" dirty="0"/>
        </a:p>
      </dgm:t>
    </dgm:pt>
    <dgm:pt modelId="{87EAC2A9-3927-49CF-9E2E-CEEAA39C3211}" type="parTrans" cxnId="{A33245A7-81CC-48A3-9D25-1641B29C31C2}">
      <dgm:prSet/>
      <dgm:spPr/>
      <dgm:t>
        <a:bodyPr/>
        <a:lstStyle/>
        <a:p>
          <a:endParaRPr lang="ru-RU"/>
        </a:p>
      </dgm:t>
    </dgm:pt>
    <dgm:pt modelId="{FAD4AB6F-CE5F-46E4-8DE9-80C988230988}" type="sibTrans" cxnId="{A33245A7-81CC-48A3-9D25-1641B29C31C2}">
      <dgm:prSet/>
      <dgm:spPr/>
      <dgm:t>
        <a:bodyPr/>
        <a:lstStyle/>
        <a:p>
          <a:endParaRPr lang="ru-RU"/>
        </a:p>
      </dgm:t>
    </dgm:pt>
    <dgm:pt modelId="{7F16B533-B049-4969-8ADB-7AF2A944E570}">
      <dgm:prSet phldrT="[Текст]" custT="1"/>
      <dgm:spPr>
        <a:solidFill>
          <a:srgbClr val="0000FF"/>
        </a:solidFill>
      </dgm:spPr>
      <dgm:t>
        <a:bodyPr/>
        <a:lstStyle/>
        <a:p>
          <a:r>
            <a:rPr lang="uz-Cyrl-UZ" sz="2000" dirty="0" smtClean="0"/>
            <a:t>Анъанавий танлов усули</a:t>
          </a:r>
          <a:endParaRPr lang="ru-RU" sz="2000" dirty="0"/>
        </a:p>
      </dgm:t>
    </dgm:pt>
    <dgm:pt modelId="{C9F8DF52-42C9-4148-A635-E18AFEF75EBC}" type="parTrans" cxnId="{9A05E27D-10BE-49BA-8F29-DC54748ABFAF}">
      <dgm:prSet/>
      <dgm:spPr/>
      <dgm:t>
        <a:bodyPr/>
        <a:lstStyle/>
        <a:p>
          <a:endParaRPr lang="ru-RU"/>
        </a:p>
      </dgm:t>
    </dgm:pt>
    <dgm:pt modelId="{FAAE03BD-DB28-4FD8-892A-F9FEE9F2DD8C}" type="sibTrans" cxnId="{9A05E27D-10BE-49BA-8F29-DC54748ABFAF}">
      <dgm:prSet/>
      <dgm:spPr/>
      <dgm:t>
        <a:bodyPr/>
        <a:lstStyle/>
        <a:p>
          <a:endParaRPr lang="ru-RU"/>
        </a:p>
      </dgm:t>
    </dgm:pt>
    <dgm:pt modelId="{9C0CA563-A2F7-4BAA-A7C4-B5E31A026034}">
      <dgm:prSet phldrT="[Текст]" custT="1"/>
      <dgm:spPr>
        <a:solidFill>
          <a:srgbClr val="0066FF"/>
        </a:solidFill>
      </dgm:spPr>
      <dgm:t>
        <a:bodyPr/>
        <a:lstStyle/>
        <a:p>
          <a:r>
            <a:rPr lang="uz-Cyrl-UZ" sz="1800" dirty="0" smtClean="0"/>
            <a:t>Онлайн сўровнома</a:t>
          </a:r>
          <a:endParaRPr lang="ru-RU" sz="1800" dirty="0"/>
        </a:p>
      </dgm:t>
    </dgm:pt>
    <dgm:pt modelId="{EDB6A62F-85C2-4582-9E67-849C16D616D7}" type="parTrans" cxnId="{BE443A38-8149-4AE6-96F8-4FDAAF8C6F27}">
      <dgm:prSet/>
      <dgm:spPr/>
      <dgm:t>
        <a:bodyPr/>
        <a:lstStyle/>
        <a:p>
          <a:endParaRPr lang="ru-RU"/>
        </a:p>
      </dgm:t>
    </dgm:pt>
    <dgm:pt modelId="{403BD889-FB57-44F9-AE69-4C0BAF246612}" type="sibTrans" cxnId="{BE443A38-8149-4AE6-96F8-4FDAAF8C6F27}">
      <dgm:prSet/>
      <dgm:spPr/>
      <dgm:t>
        <a:bodyPr/>
        <a:lstStyle/>
        <a:p>
          <a:endParaRPr lang="ru-RU"/>
        </a:p>
      </dgm:t>
    </dgm:pt>
    <dgm:pt modelId="{F79B7865-7623-4B0A-BC6A-0544AF746BBF}">
      <dgm:prSet phldrT="[Текст]" custT="1"/>
      <dgm:spPr>
        <a:solidFill>
          <a:srgbClr val="0066FF"/>
        </a:solidFill>
      </dgm:spPr>
      <dgm:t>
        <a:bodyPr/>
        <a:lstStyle/>
        <a:p>
          <a:r>
            <a:rPr lang="uz-Cyrl-UZ" sz="1800" dirty="0" smtClean="0"/>
            <a:t>Телефон орқали сўровнома</a:t>
          </a:r>
          <a:endParaRPr lang="ru-RU" sz="1800" dirty="0"/>
        </a:p>
      </dgm:t>
    </dgm:pt>
    <dgm:pt modelId="{99E5DE8B-45DC-46F4-A56D-6BAF0A0DC975}" type="parTrans" cxnId="{F0B0C92F-6A0B-4C38-8364-8EC0868F593B}">
      <dgm:prSet/>
      <dgm:spPr/>
      <dgm:t>
        <a:bodyPr/>
        <a:lstStyle/>
        <a:p>
          <a:endParaRPr lang="ru-RU"/>
        </a:p>
      </dgm:t>
    </dgm:pt>
    <dgm:pt modelId="{D8B9B3AD-BB67-4941-B1B6-0FA64CDF2640}" type="sibTrans" cxnId="{F0B0C92F-6A0B-4C38-8364-8EC0868F593B}">
      <dgm:prSet/>
      <dgm:spPr/>
      <dgm:t>
        <a:bodyPr/>
        <a:lstStyle/>
        <a:p>
          <a:endParaRPr lang="ru-RU"/>
        </a:p>
      </dgm:t>
    </dgm:pt>
    <dgm:pt modelId="{6C8C4728-9FB1-4662-9FE4-DF5D6F4B10B3}">
      <dgm:prSet phldrT="[Текст]" custT="1"/>
      <dgm:spPr>
        <a:solidFill>
          <a:srgbClr val="0000FF"/>
        </a:solidFill>
      </dgm:spPr>
      <dgm:t>
        <a:bodyPr/>
        <a:lstStyle/>
        <a:p>
          <a:r>
            <a:rPr lang="uz-Cyrl-UZ" sz="2000" dirty="0" smtClean="0"/>
            <a:t>Доимий сўровнома қатнашчилари</a:t>
          </a:r>
          <a:endParaRPr lang="ru-RU" sz="2000" dirty="0"/>
        </a:p>
      </dgm:t>
    </dgm:pt>
    <dgm:pt modelId="{437CCF0F-5DE5-45B8-9AD4-B2F867B19DFB}" type="parTrans" cxnId="{DF6F0651-4539-4F16-A386-AEF4109D523B}">
      <dgm:prSet/>
      <dgm:spPr/>
      <dgm:t>
        <a:bodyPr/>
        <a:lstStyle/>
        <a:p>
          <a:endParaRPr lang="ru-RU"/>
        </a:p>
      </dgm:t>
    </dgm:pt>
    <dgm:pt modelId="{FDE9E1BF-7E40-4108-A9E2-2A2E30A2133C}" type="sibTrans" cxnId="{DF6F0651-4539-4F16-A386-AEF4109D523B}">
      <dgm:prSet/>
      <dgm:spPr/>
      <dgm:t>
        <a:bodyPr/>
        <a:lstStyle/>
        <a:p>
          <a:endParaRPr lang="ru-RU"/>
        </a:p>
      </dgm:t>
    </dgm:pt>
    <dgm:pt modelId="{08A149BB-340B-4959-BD77-DD965149ED49}">
      <dgm:prSet phldrT="[Текст]" custT="1"/>
      <dgm:spPr>
        <a:solidFill>
          <a:srgbClr val="0066FF"/>
        </a:solidFill>
      </dgm:spPr>
      <dgm:t>
        <a:bodyPr/>
        <a:lstStyle/>
        <a:p>
          <a:r>
            <a:rPr lang="uz-Cyrl-UZ" sz="1800" dirty="0" smtClean="0"/>
            <a:t>Бевосита сўровнома</a:t>
          </a:r>
          <a:endParaRPr lang="ru-RU" sz="1800" dirty="0"/>
        </a:p>
      </dgm:t>
    </dgm:pt>
    <dgm:pt modelId="{9ECD7D3C-1130-48B2-802B-F384F515E27F}" type="parTrans" cxnId="{4871B445-2E97-4417-8797-0563EFEDF85A}">
      <dgm:prSet/>
      <dgm:spPr/>
      <dgm:t>
        <a:bodyPr/>
        <a:lstStyle/>
        <a:p>
          <a:endParaRPr lang="ru-RU"/>
        </a:p>
      </dgm:t>
    </dgm:pt>
    <dgm:pt modelId="{AFB797A4-C706-44CB-9413-ABDF1B5258FD}" type="sibTrans" cxnId="{4871B445-2E97-4417-8797-0563EFEDF85A}">
      <dgm:prSet/>
      <dgm:spPr/>
      <dgm:t>
        <a:bodyPr/>
        <a:lstStyle/>
        <a:p>
          <a:endParaRPr lang="ru-RU"/>
        </a:p>
      </dgm:t>
    </dgm:pt>
    <dgm:pt modelId="{E85CE045-74A7-4AB7-9807-DAAB9337CE0D}">
      <dgm:prSet phldrT="[Текст]" custT="1"/>
      <dgm:spPr>
        <a:solidFill>
          <a:srgbClr val="0066FF"/>
        </a:solidFill>
      </dgm:spPr>
      <dgm:t>
        <a:bodyPr/>
        <a:lstStyle/>
        <a:p>
          <a:r>
            <a:rPr lang="uz-Cyrl-UZ" sz="1800" dirty="0" smtClean="0"/>
            <a:t>Почта орқали</a:t>
          </a:r>
          <a:endParaRPr lang="ru-RU" sz="1800" dirty="0"/>
        </a:p>
      </dgm:t>
    </dgm:pt>
    <dgm:pt modelId="{746DBEC3-C185-4C3E-BC22-8CE6D0C53FC8}" type="parTrans" cxnId="{50C2EA1D-EE4D-42E1-8AE4-6F12F3086C50}">
      <dgm:prSet/>
      <dgm:spPr/>
      <dgm:t>
        <a:bodyPr/>
        <a:lstStyle/>
        <a:p>
          <a:endParaRPr lang="ru-RU"/>
        </a:p>
      </dgm:t>
    </dgm:pt>
    <dgm:pt modelId="{64E888A9-A1EC-4887-8709-101716B0E1A2}" type="sibTrans" cxnId="{50C2EA1D-EE4D-42E1-8AE4-6F12F3086C50}">
      <dgm:prSet/>
      <dgm:spPr/>
      <dgm:t>
        <a:bodyPr/>
        <a:lstStyle/>
        <a:p>
          <a:endParaRPr lang="ru-RU"/>
        </a:p>
      </dgm:t>
    </dgm:pt>
    <dgm:pt modelId="{BF882C7A-92E7-49E7-9D05-D11B8B5C1870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z-Cyrl-UZ" sz="1800" dirty="0" smtClean="0">
              <a:solidFill>
                <a:schemeClr val="tx1"/>
              </a:solidFill>
            </a:rPr>
            <a:t>Эл.почта</a:t>
          </a:r>
          <a:endParaRPr lang="ru-RU" sz="1800" dirty="0">
            <a:solidFill>
              <a:schemeClr val="tx1"/>
            </a:solidFill>
          </a:endParaRPr>
        </a:p>
      </dgm:t>
    </dgm:pt>
    <dgm:pt modelId="{3CD56691-486B-4C58-8DFE-E40625596AA2}" type="parTrans" cxnId="{426FECF7-BCE9-4BD9-B70B-14D466425B6B}">
      <dgm:prSet/>
      <dgm:spPr/>
      <dgm:t>
        <a:bodyPr/>
        <a:lstStyle/>
        <a:p>
          <a:endParaRPr lang="ru-RU"/>
        </a:p>
      </dgm:t>
    </dgm:pt>
    <dgm:pt modelId="{7BFEC4BB-5DE3-4605-8E2A-6982D1ADD25D}" type="sibTrans" cxnId="{426FECF7-BCE9-4BD9-B70B-14D466425B6B}">
      <dgm:prSet/>
      <dgm:spPr/>
      <dgm:t>
        <a:bodyPr/>
        <a:lstStyle/>
        <a:p>
          <a:endParaRPr lang="ru-RU"/>
        </a:p>
      </dgm:t>
    </dgm:pt>
    <dgm:pt modelId="{7E261EBD-732E-4911-A702-160901AC5FBB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z-Cyrl-UZ" sz="1800" dirty="0" smtClean="0">
              <a:solidFill>
                <a:schemeClr val="tx1"/>
              </a:solidFill>
            </a:rPr>
            <a:t>Уй-ишхона</a:t>
          </a:r>
          <a:endParaRPr lang="ru-RU" sz="1800" dirty="0">
            <a:solidFill>
              <a:schemeClr val="tx1"/>
            </a:solidFill>
          </a:endParaRPr>
        </a:p>
      </dgm:t>
    </dgm:pt>
    <dgm:pt modelId="{7175CDD5-D7D1-418A-A1DA-B1370AA7E75A}" type="parTrans" cxnId="{A6C8378C-01CD-40B9-A2DF-25C2B784CD6D}">
      <dgm:prSet/>
      <dgm:spPr/>
      <dgm:t>
        <a:bodyPr/>
        <a:lstStyle/>
        <a:p>
          <a:endParaRPr lang="ru-RU"/>
        </a:p>
      </dgm:t>
    </dgm:pt>
    <dgm:pt modelId="{8BAC22E7-57C8-4153-8D5B-CDEBD9DD69F4}" type="sibTrans" cxnId="{A6C8378C-01CD-40B9-A2DF-25C2B784CD6D}">
      <dgm:prSet/>
      <dgm:spPr/>
      <dgm:t>
        <a:bodyPr/>
        <a:lstStyle/>
        <a:p>
          <a:endParaRPr lang="ru-RU"/>
        </a:p>
      </dgm:t>
    </dgm:pt>
    <dgm:pt modelId="{861B3279-FA5E-47D9-9D99-F3FD25880552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z-Cyrl-UZ" sz="1800" dirty="0" smtClean="0">
              <a:solidFill>
                <a:schemeClr val="tx1"/>
              </a:solidFill>
            </a:rPr>
            <a:t>Мобил қурилма</a:t>
          </a:r>
          <a:endParaRPr lang="ru-RU" sz="1800" dirty="0">
            <a:solidFill>
              <a:schemeClr val="tx1"/>
            </a:solidFill>
          </a:endParaRPr>
        </a:p>
      </dgm:t>
    </dgm:pt>
    <dgm:pt modelId="{8E90F95E-6B79-4AEF-9FA2-62DABF129C60}" type="parTrans" cxnId="{57ADEEF5-77DB-4791-BC09-053681DE1C17}">
      <dgm:prSet/>
      <dgm:spPr/>
      <dgm:t>
        <a:bodyPr/>
        <a:lstStyle/>
        <a:p>
          <a:endParaRPr lang="ru-RU"/>
        </a:p>
      </dgm:t>
    </dgm:pt>
    <dgm:pt modelId="{7C270649-DB2C-4EC6-833F-7C2DF19AF1D3}" type="sibTrans" cxnId="{57ADEEF5-77DB-4791-BC09-053681DE1C17}">
      <dgm:prSet/>
      <dgm:spPr/>
      <dgm:t>
        <a:bodyPr/>
        <a:lstStyle/>
        <a:p>
          <a:endParaRPr lang="ru-RU"/>
        </a:p>
      </dgm:t>
    </dgm:pt>
    <dgm:pt modelId="{129E0DFE-B4BB-4A53-B10A-6D1638DBF365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z-Cyrl-UZ" sz="1800" dirty="0" smtClean="0">
              <a:solidFill>
                <a:schemeClr val="tx1"/>
              </a:solidFill>
            </a:rPr>
            <a:t>Анъанавий</a:t>
          </a:r>
          <a:endParaRPr lang="ru-RU" sz="1800" dirty="0">
            <a:solidFill>
              <a:schemeClr val="tx1"/>
            </a:solidFill>
          </a:endParaRPr>
        </a:p>
      </dgm:t>
    </dgm:pt>
    <dgm:pt modelId="{F3CA4E71-59BF-4171-A96A-CCBDC8752E0D}" type="parTrans" cxnId="{EDFA6430-36EB-4211-A5C2-AC8FC89F7507}">
      <dgm:prSet/>
      <dgm:spPr/>
      <dgm:t>
        <a:bodyPr/>
        <a:lstStyle/>
        <a:p>
          <a:endParaRPr lang="ru-RU"/>
        </a:p>
      </dgm:t>
    </dgm:pt>
    <dgm:pt modelId="{76C2A64F-5857-4F30-9160-3759F0BB1BED}" type="sibTrans" cxnId="{EDFA6430-36EB-4211-A5C2-AC8FC89F7507}">
      <dgm:prSet/>
      <dgm:spPr/>
      <dgm:t>
        <a:bodyPr/>
        <a:lstStyle/>
        <a:p>
          <a:endParaRPr lang="ru-RU"/>
        </a:p>
      </dgm:t>
    </dgm:pt>
    <dgm:pt modelId="{86C79B8B-0139-4C47-9B76-58BC3BD8149D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z-Cyrl-UZ" sz="1800" dirty="0" smtClean="0">
              <a:solidFill>
                <a:schemeClr val="tx1"/>
              </a:solidFill>
            </a:rPr>
            <a:t>Компьютер ёрдамида телефон сўровномаси</a:t>
          </a:r>
          <a:r>
            <a:rPr lang="fr-BE" sz="1800" dirty="0" smtClean="0">
              <a:solidFill>
                <a:schemeClr val="tx1"/>
              </a:solidFill>
            </a:rPr>
            <a:t> </a:t>
          </a:r>
          <a:endParaRPr lang="fr-BE" sz="1800" dirty="0">
            <a:solidFill>
              <a:schemeClr val="tx1"/>
            </a:solidFill>
          </a:endParaRPr>
        </a:p>
        <a:p>
          <a:r>
            <a:rPr lang="fr-BE" sz="1800" dirty="0">
              <a:solidFill>
                <a:schemeClr val="tx1"/>
              </a:solidFill>
            </a:rPr>
            <a:t>(computer assisted telephone survey)</a:t>
          </a:r>
          <a:endParaRPr lang="ru-RU" sz="1800" dirty="0">
            <a:solidFill>
              <a:schemeClr val="tx1"/>
            </a:solidFill>
          </a:endParaRPr>
        </a:p>
      </dgm:t>
    </dgm:pt>
    <dgm:pt modelId="{82FF1D99-89AB-45B6-BFBF-3E755B26C391}" type="parTrans" cxnId="{79739D4B-C254-4811-8C5E-4CFDBFCD178C}">
      <dgm:prSet/>
      <dgm:spPr/>
      <dgm:t>
        <a:bodyPr/>
        <a:lstStyle/>
        <a:p>
          <a:endParaRPr lang="ru-RU"/>
        </a:p>
      </dgm:t>
    </dgm:pt>
    <dgm:pt modelId="{D1F814AF-096F-47B4-B143-8EF306E8ED2C}" type="sibTrans" cxnId="{79739D4B-C254-4811-8C5E-4CFDBFCD178C}">
      <dgm:prSet/>
      <dgm:spPr/>
      <dgm:t>
        <a:bodyPr/>
        <a:lstStyle/>
        <a:p>
          <a:endParaRPr lang="ru-RU"/>
        </a:p>
      </dgm:t>
    </dgm:pt>
    <dgm:pt modelId="{F8964D38-EC2A-4B69-98FC-4F2C839F9E2A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z-Cyrl-UZ" sz="1800" dirty="0" smtClean="0">
              <a:solidFill>
                <a:schemeClr val="tx1"/>
              </a:solidFill>
            </a:rPr>
            <a:t>Уй-ишхона</a:t>
          </a:r>
          <a:endParaRPr lang="ru-RU" sz="1800" dirty="0">
            <a:solidFill>
              <a:schemeClr val="tx1"/>
            </a:solidFill>
          </a:endParaRPr>
        </a:p>
      </dgm:t>
    </dgm:pt>
    <dgm:pt modelId="{88717825-70FB-4913-BBD3-83E24092E31D}" type="parTrans" cxnId="{4B93DC2B-86C5-4DD7-BAE9-3CDC6A120F5D}">
      <dgm:prSet/>
      <dgm:spPr/>
      <dgm:t>
        <a:bodyPr/>
        <a:lstStyle/>
        <a:p>
          <a:endParaRPr lang="ru-RU"/>
        </a:p>
      </dgm:t>
    </dgm:pt>
    <dgm:pt modelId="{591CB9B4-EB43-4BB1-B689-83CA861928DB}" type="sibTrans" cxnId="{4B93DC2B-86C5-4DD7-BAE9-3CDC6A120F5D}">
      <dgm:prSet/>
      <dgm:spPr/>
      <dgm:t>
        <a:bodyPr/>
        <a:lstStyle/>
        <a:p>
          <a:endParaRPr lang="ru-RU"/>
        </a:p>
      </dgm:t>
    </dgm:pt>
    <dgm:pt modelId="{B944B11C-7D9F-49D5-B380-881F72CB50FD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z-Cyrl-UZ" sz="1800" dirty="0" smtClean="0">
              <a:solidFill>
                <a:schemeClr val="tx1"/>
              </a:solidFill>
            </a:rPr>
            <a:t>Кўчада</a:t>
          </a:r>
          <a:endParaRPr lang="ru-RU" sz="1800" dirty="0">
            <a:solidFill>
              <a:schemeClr val="tx1"/>
            </a:solidFill>
          </a:endParaRPr>
        </a:p>
      </dgm:t>
    </dgm:pt>
    <dgm:pt modelId="{6870E1C2-88AD-4590-8937-E0E9226F2F1D}" type="parTrans" cxnId="{A4F35B39-13AA-4046-B677-4E8807F1F39F}">
      <dgm:prSet/>
      <dgm:spPr/>
      <dgm:t>
        <a:bodyPr/>
        <a:lstStyle/>
        <a:p>
          <a:endParaRPr lang="ru-RU"/>
        </a:p>
      </dgm:t>
    </dgm:pt>
    <dgm:pt modelId="{794D69F1-E0B9-46EC-B0E3-D96A3E3F0F91}" type="sibTrans" cxnId="{A4F35B39-13AA-4046-B677-4E8807F1F39F}">
      <dgm:prSet/>
      <dgm:spPr/>
      <dgm:t>
        <a:bodyPr/>
        <a:lstStyle/>
        <a:p>
          <a:endParaRPr lang="ru-RU"/>
        </a:p>
      </dgm:t>
    </dgm:pt>
    <dgm:pt modelId="{82F69A84-CBEC-4719-A9D6-73133E6D408E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uz-Cyrl-UZ" sz="1800" smtClean="0">
              <a:solidFill>
                <a:schemeClr val="tx1"/>
              </a:solidFill>
            </a:rPr>
            <a:t>Компьютер </a:t>
          </a:r>
          <a:r>
            <a:rPr lang="uz-Cyrl-UZ" sz="1800" smtClean="0">
              <a:solidFill>
                <a:schemeClr val="tx1"/>
              </a:solidFill>
            </a:rPr>
            <a:t>ёрдамида сўровнома</a:t>
          </a:r>
          <a:r>
            <a:rPr lang="fr-BE" sz="1800" smtClean="0">
              <a:solidFill>
                <a:schemeClr val="tx1"/>
              </a:solidFill>
            </a:rPr>
            <a:t> </a:t>
          </a:r>
          <a:endParaRPr lang="ru-RU" sz="1800" dirty="0">
            <a:solidFill>
              <a:schemeClr val="tx1"/>
            </a:solidFill>
          </a:endParaRPr>
        </a:p>
      </dgm:t>
    </dgm:pt>
    <dgm:pt modelId="{4EDA5324-98D4-4D46-B3D6-204821ED5721}" type="parTrans" cxnId="{F390D260-F2AB-4E1A-8D9B-47E51493293F}">
      <dgm:prSet/>
      <dgm:spPr/>
      <dgm:t>
        <a:bodyPr/>
        <a:lstStyle/>
        <a:p>
          <a:endParaRPr lang="ru-RU"/>
        </a:p>
      </dgm:t>
    </dgm:pt>
    <dgm:pt modelId="{9378A7EB-2E6C-460D-B808-90E066E18144}" type="sibTrans" cxnId="{F390D260-F2AB-4E1A-8D9B-47E51493293F}">
      <dgm:prSet/>
      <dgm:spPr/>
      <dgm:t>
        <a:bodyPr/>
        <a:lstStyle/>
        <a:p>
          <a:endParaRPr lang="ru-RU"/>
        </a:p>
      </dgm:t>
    </dgm:pt>
    <dgm:pt modelId="{19076837-C37A-4373-AEF8-00B8C0BA298A}" type="pres">
      <dgm:prSet presAssocID="{93DCC5AB-43FF-4DF6-901E-2FA73045D90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7A596F-8A1B-4D34-8804-94489137F6B8}" type="pres">
      <dgm:prSet presAssocID="{4BDAA495-8EE2-4524-956D-C68063E809DD}" presName="root1" presStyleCnt="0"/>
      <dgm:spPr/>
    </dgm:pt>
    <dgm:pt modelId="{83CD8FF2-61F3-4D82-9045-8F34576E637F}" type="pres">
      <dgm:prSet presAssocID="{4BDAA495-8EE2-4524-956D-C68063E809DD}" presName="LevelOneTextNode" presStyleLbl="node0" presStyleIdx="0" presStyleCnt="1" custScaleX="192422" custScaleY="330457" custLinFactX="-1729" custLinFactNeighborX="-100000" custLinFactNeighborY="-310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9D16F4-24A9-41F2-A129-41871A4686DE}" type="pres">
      <dgm:prSet presAssocID="{4BDAA495-8EE2-4524-956D-C68063E809DD}" presName="level2hierChild" presStyleCnt="0"/>
      <dgm:spPr/>
    </dgm:pt>
    <dgm:pt modelId="{C5A73479-3EE2-435D-A272-1AA9D99B82F2}" type="pres">
      <dgm:prSet presAssocID="{C9F8DF52-42C9-4148-A635-E18AFEF75EBC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3E064F20-6F1E-437C-B892-B4D3DEAF2041}" type="pres">
      <dgm:prSet presAssocID="{C9F8DF52-42C9-4148-A635-E18AFEF75EBC}" presName="connTx" presStyleLbl="parChTrans1D2" presStyleIdx="0" presStyleCnt="2"/>
      <dgm:spPr/>
      <dgm:t>
        <a:bodyPr/>
        <a:lstStyle/>
        <a:p>
          <a:endParaRPr lang="ru-RU"/>
        </a:p>
      </dgm:t>
    </dgm:pt>
    <dgm:pt modelId="{23095FF9-A5B0-4EF9-9414-50142504A729}" type="pres">
      <dgm:prSet presAssocID="{7F16B533-B049-4969-8ADB-7AF2A944E570}" presName="root2" presStyleCnt="0"/>
      <dgm:spPr/>
    </dgm:pt>
    <dgm:pt modelId="{78F9F2EC-97DF-4E74-B6C1-C411A1185F53}" type="pres">
      <dgm:prSet presAssocID="{7F16B533-B049-4969-8ADB-7AF2A944E570}" presName="LevelTwoTextNode" presStyleLbl="node2" presStyleIdx="0" presStyleCnt="2" custScaleX="160428" custScaleY="289536" custLinFactNeighborX="-41723" custLinFactNeighborY="-4874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8F153C4-365C-4998-B370-3BB4D3981DB3}" type="pres">
      <dgm:prSet presAssocID="{7F16B533-B049-4969-8ADB-7AF2A944E570}" presName="level3hierChild" presStyleCnt="0"/>
      <dgm:spPr/>
    </dgm:pt>
    <dgm:pt modelId="{B8E68133-09D0-4F85-A2DD-8C66ED8457E5}" type="pres">
      <dgm:prSet presAssocID="{EDB6A62F-85C2-4582-9E67-849C16D616D7}" presName="conn2-1" presStyleLbl="parChTrans1D3" presStyleIdx="0" presStyleCnt="4"/>
      <dgm:spPr/>
      <dgm:t>
        <a:bodyPr/>
        <a:lstStyle/>
        <a:p>
          <a:endParaRPr lang="ru-RU"/>
        </a:p>
      </dgm:t>
    </dgm:pt>
    <dgm:pt modelId="{1E32DE51-A9EE-406C-91BD-5A98561976B1}" type="pres">
      <dgm:prSet presAssocID="{EDB6A62F-85C2-4582-9E67-849C16D616D7}" presName="connTx" presStyleLbl="parChTrans1D3" presStyleIdx="0" presStyleCnt="4"/>
      <dgm:spPr/>
      <dgm:t>
        <a:bodyPr/>
        <a:lstStyle/>
        <a:p>
          <a:endParaRPr lang="ru-RU"/>
        </a:p>
      </dgm:t>
    </dgm:pt>
    <dgm:pt modelId="{025D6E42-AC02-4809-85A3-E0EE17338CF4}" type="pres">
      <dgm:prSet presAssocID="{9C0CA563-A2F7-4BAA-A7C4-B5E31A026034}" presName="root2" presStyleCnt="0"/>
      <dgm:spPr/>
    </dgm:pt>
    <dgm:pt modelId="{BB76DA72-6A8C-4ADE-AF96-51B0C6B3896E}" type="pres">
      <dgm:prSet presAssocID="{9C0CA563-A2F7-4BAA-A7C4-B5E31A026034}" presName="LevelTwoTextNode" presStyleLbl="node3" presStyleIdx="0" presStyleCnt="4" custScaleX="186190" custScaleY="200024" custLinFactNeighborX="-597" custLinFactNeighborY="116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DF5B639-E41D-49CD-B35C-615292466608}" type="pres">
      <dgm:prSet presAssocID="{9C0CA563-A2F7-4BAA-A7C4-B5E31A026034}" presName="level3hierChild" presStyleCnt="0"/>
      <dgm:spPr/>
    </dgm:pt>
    <dgm:pt modelId="{79052C12-BB56-4CDC-B9EB-60AD6077334F}" type="pres">
      <dgm:prSet presAssocID="{3CD56691-486B-4C58-8DFE-E40625596AA2}" presName="conn2-1" presStyleLbl="parChTrans1D4" presStyleIdx="0" presStyleCnt="8"/>
      <dgm:spPr/>
      <dgm:t>
        <a:bodyPr/>
        <a:lstStyle/>
        <a:p>
          <a:endParaRPr lang="ru-RU"/>
        </a:p>
      </dgm:t>
    </dgm:pt>
    <dgm:pt modelId="{C3478F19-6C76-4984-87D2-2251E8BE8DB8}" type="pres">
      <dgm:prSet presAssocID="{3CD56691-486B-4C58-8DFE-E40625596AA2}" presName="connTx" presStyleLbl="parChTrans1D4" presStyleIdx="0" presStyleCnt="8"/>
      <dgm:spPr/>
      <dgm:t>
        <a:bodyPr/>
        <a:lstStyle/>
        <a:p>
          <a:endParaRPr lang="ru-RU"/>
        </a:p>
      </dgm:t>
    </dgm:pt>
    <dgm:pt modelId="{183F670D-DF9E-42E2-9537-301F0857B667}" type="pres">
      <dgm:prSet presAssocID="{BF882C7A-92E7-49E7-9D05-D11B8B5C1870}" presName="root2" presStyleCnt="0"/>
      <dgm:spPr/>
    </dgm:pt>
    <dgm:pt modelId="{C827A00E-B93F-495D-B8D5-62F1E5381C07}" type="pres">
      <dgm:prSet presAssocID="{BF882C7A-92E7-49E7-9D05-D11B8B5C1870}" presName="LevelTwoTextNode" presStyleLbl="node4" presStyleIdx="0" presStyleCnt="8" custScaleX="186190" custLinFactNeighborX="71229" custLinFactNeighborY="-63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DEB7F2D-96D0-448A-B59B-366A28D8070F}" type="pres">
      <dgm:prSet presAssocID="{BF882C7A-92E7-49E7-9D05-D11B8B5C1870}" presName="level3hierChild" presStyleCnt="0"/>
      <dgm:spPr/>
    </dgm:pt>
    <dgm:pt modelId="{2726A607-B805-45E7-8E34-4CC6E2194B25}" type="pres">
      <dgm:prSet presAssocID="{7175CDD5-D7D1-418A-A1DA-B1370AA7E75A}" presName="conn2-1" presStyleLbl="parChTrans1D4" presStyleIdx="1" presStyleCnt="8"/>
      <dgm:spPr/>
      <dgm:t>
        <a:bodyPr/>
        <a:lstStyle/>
        <a:p>
          <a:endParaRPr lang="ru-RU"/>
        </a:p>
      </dgm:t>
    </dgm:pt>
    <dgm:pt modelId="{A878C770-AAD5-4B64-BE3B-F1059C892F4E}" type="pres">
      <dgm:prSet presAssocID="{7175CDD5-D7D1-418A-A1DA-B1370AA7E75A}" presName="connTx" presStyleLbl="parChTrans1D4" presStyleIdx="1" presStyleCnt="8"/>
      <dgm:spPr/>
      <dgm:t>
        <a:bodyPr/>
        <a:lstStyle/>
        <a:p>
          <a:endParaRPr lang="ru-RU"/>
        </a:p>
      </dgm:t>
    </dgm:pt>
    <dgm:pt modelId="{FE5637B5-4697-47E9-9D0F-A9AF071ACE79}" type="pres">
      <dgm:prSet presAssocID="{7E261EBD-732E-4911-A702-160901AC5FBB}" presName="root2" presStyleCnt="0"/>
      <dgm:spPr/>
    </dgm:pt>
    <dgm:pt modelId="{70865603-EE4C-44CB-A5F1-9ECA8956FF97}" type="pres">
      <dgm:prSet presAssocID="{7E261EBD-732E-4911-A702-160901AC5FBB}" presName="LevelTwoTextNode" presStyleLbl="node4" presStyleIdx="1" presStyleCnt="8" custScaleX="186190" custLinFactNeighborX="71229" custLinFactNeighborY="-63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9885D71-58EE-41A1-98AE-191D2703444A}" type="pres">
      <dgm:prSet presAssocID="{7E261EBD-732E-4911-A702-160901AC5FBB}" presName="level3hierChild" presStyleCnt="0"/>
      <dgm:spPr/>
    </dgm:pt>
    <dgm:pt modelId="{165AF854-4C04-4928-9DFA-66A47CB32C9A}" type="pres">
      <dgm:prSet presAssocID="{8E90F95E-6B79-4AEF-9FA2-62DABF129C60}" presName="conn2-1" presStyleLbl="parChTrans1D4" presStyleIdx="2" presStyleCnt="8"/>
      <dgm:spPr/>
      <dgm:t>
        <a:bodyPr/>
        <a:lstStyle/>
        <a:p>
          <a:endParaRPr lang="ru-RU"/>
        </a:p>
      </dgm:t>
    </dgm:pt>
    <dgm:pt modelId="{7706AE34-AF84-4C62-BDE5-A346B04B0D9C}" type="pres">
      <dgm:prSet presAssocID="{8E90F95E-6B79-4AEF-9FA2-62DABF129C60}" presName="connTx" presStyleLbl="parChTrans1D4" presStyleIdx="2" presStyleCnt="8"/>
      <dgm:spPr/>
      <dgm:t>
        <a:bodyPr/>
        <a:lstStyle/>
        <a:p>
          <a:endParaRPr lang="ru-RU"/>
        </a:p>
      </dgm:t>
    </dgm:pt>
    <dgm:pt modelId="{57619117-0A3D-40B1-ADDD-568587380B01}" type="pres">
      <dgm:prSet presAssocID="{861B3279-FA5E-47D9-9D99-F3FD25880552}" presName="root2" presStyleCnt="0"/>
      <dgm:spPr/>
    </dgm:pt>
    <dgm:pt modelId="{F0AA5ABF-62CC-4B91-B448-C069CDFF13FD}" type="pres">
      <dgm:prSet presAssocID="{861B3279-FA5E-47D9-9D99-F3FD25880552}" presName="LevelTwoTextNode" presStyleLbl="node4" presStyleIdx="2" presStyleCnt="8" custScaleX="186190" custLinFactNeighborX="71229" custLinFactNeighborY="-63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881BCC2-C7BA-44A9-A32C-54B29A166E4C}" type="pres">
      <dgm:prSet presAssocID="{861B3279-FA5E-47D9-9D99-F3FD25880552}" presName="level3hierChild" presStyleCnt="0"/>
      <dgm:spPr/>
    </dgm:pt>
    <dgm:pt modelId="{2653F62E-3D48-429A-96FB-FCF2FD3D7EF2}" type="pres">
      <dgm:prSet presAssocID="{99E5DE8B-45DC-46F4-A56D-6BAF0A0DC975}" presName="conn2-1" presStyleLbl="parChTrans1D3" presStyleIdx="1" presStyleCnt="4"/>
      <dgm:spPr/>
      <dgm:t>
        <a:bodyPr/>
        <a:lstStyle/>
        <a:p>
          <a:endParaRPr lang="ru-RU"/>
        </a:p>
      </dgm:t>
    </dgm:pt>
    <dgm:pt modelId="{F316C7EF-E283-4F98-9260-7D1406BD16AE}" type="pres">
      <dgm:prSet presAssocID="{99E5DE8B-45DC-46F4-A56D-6BAF0A0DC975}" presName="connTx" presStyleLbl="parChTrans1D3" presStyleIdx="1" presStyleCnt="4"/>
      <dgm:spPr/>
      <dgm:t>
        <a:bodyPr/>
        <a:lstStyle/>
        <a:p>
          <a:endParaRPr lang="ru-RU"/>
        </a:p>
      </dgm:t>
    </dgm:pt>
    <dgm:pt modelId="{97DE58DC-3FFC-4A00-BE68-2900DC91EA5D}" type="pres">
      <dgm:prSet presAssocID="{F79B7865-7623-4B0A-BC6A-0544AF746BBF}" presName="root2" presStyleCnt="0"/>
      <dgm:spPr/>
    </dgm:pt>
    <dgm:pt modelId="{8FDC5003-33FC-412B-BD3A-F3B55821CF25}" type="pres">
      <dgm:prSet presAssocID="{F79B7865-7623-4B0A-BC6A-0544AF746BBF}" presName="LevelTwoTextNode" presStyleLbl="node3" presStyleIdx="1" presStyleCnt="4" custScaleX="186190" custScaleY="200024" custLinFactNeighborX="-597" custLinFactNeighborY="116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86A528-04A1-430E-B94F-DFF5C3049A8A}" type="pres">
      <dgm:prSet presAssocID="{F79B7865-7623-4B0A-BC6A-0544AF746BBF}" presName="level3hierChild" presStyleCnt="0"/>
      <dgm:spPr/>
    </dgm:pt>
    <dgm:pt modelId="{F5BC59AA-04FA-4D2F-BBBA-CBCE6CD749DF}" type="pres">
      <dgm:prSet presAssocID="{F3CA4E71-59BF-4171-A96A-CCBDC8752E0D}" presName="conn2-1" presStyleLbl="parChTrans1D4" presStyleIdx="3" presStyleCnt="8"/>
      <dgm:spPr/>
      <dgm:t>
        <a:bodyPr/>
        <a:lstStyle/>
        <a:p>
          <a:endParaRPr lang="ru-RU"/>
        </a:p>
      </dgm:t>
    </dgm:pt>
    <dgm:pt modelId="{76A96F59-FEBB-462B-8321-400518F2E3F3}" type="pres">
      <dgm:prSet presAssocID="{F3CA4E71-59BF-4171-A96A-CCBDC8752E0D}" presName="connTx" presStyleLbl="parChTrans1D4" presStyleIdx="3" presStyleCnt="8"/>
      <dgm:spPr/>
      <dgm:t>
        <a:bodyPr/>
        <a:lstStyle/>
        <a:p>
          <a:endParaRPr lang="ru-RU"/>
        </a:p>
      </dgm:t>
    </dgm:pt>
    <dgm:pt modelId="{ED45C0E4-E90E-4518-BC85-240DBC526B58}" type="pres">
      <dgm:prSet presAssocID="{129E0DFE-B4BB-4A53-B10A-6D1638DBF365}" presName="root2" presStyleCnt="0"/>
      <dgm:spPr/>
    </dgm:pt>
    <dgm:pt modelId="{0782D5DF-A694-4064-9A59-8BB7BD56DE1B}" type="pres">
      <dgm:prSet presAssocID="{129E0DFE-B4BB-4A53-B10A-6D1638DBF365}" presName="LevelTwoTextNode" presStyleLbl="node4" presStyleIdx="3" presStyleCnt="8" custScaleX="187135" custScaleY="134345" custLinFactNeighborX="71229" custLinFactNeighborY="-63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C1BC178-A5FD-4A6C-BBB2-E6F0D32500CD}" type="pres">
      <dgm:prSet presAssocID="{129E0DFE-B4BB-4A53-B10A-6D1638DBF365}" presName="level3hierChild" presStyleCnt="0"/>
      <dgm:spPr/>
    </dgm:pt>
    <dgm:pt modelId="{6CE4C4CA-AD78-4341-BE25-09A837CFD852}" type="pres">
      <dgm:prSet presAssocID="{82FF1D99-89AB-45B6-BFBF-3E755B26C391}" presName="conn2-1" presStyleLbl="parChTrans1D4" presStyleIdx="4" presStyleCnt="8"/>
      <dgm:spPr/>
      <dgm:t>
        <a:bodyPr/>
        <a:lstStyle/>
        <a:p>
          <a:endParaRPr lang="ru-RU"/>
        </a:p>
      </dgm:t>
    </dgm:pt>
    <dgm:pt modelId="{8C8D6401-AD5B-4FAD-A473-1B683E5B5A4C}" type="pres">
      <dgm:prSet presAssocID="{82FF1D99-89AB-45B6-BFBF-3E755B26C391}" presName="connTx" presStyleLbl="parChTrans1D4" presStyleIdx="4" presStyleCnt="8"/>
      <dgm:spPr/>
      <dgm:t>
        <a:bodyPr/>
        <a:lstStyle/>
        <a:p>
          <a:endParaRPr lang="ru-RU"/>
        </a:p>
      </dgm:t>
    </dgm:pt>
    <dgm:pt modelId="{7A9CDBB8-B873-459C-92EC-08BF60061C87}" type="pres">
      <dgm:prSet presAssocID="{86C79B8B-0139-4C47-9B76-58BC3BD8149D}" presName="root2" presStyleCnt="0"/>
      <dgm:spPr/>
    </dgm:pt>
    <dgm:pt modelId="{CD6B3A06-EBD8-4CE7-A01C-D74F25320A0D}" type="pres">
      <dgm:prSet presAssocID="{86C79B8B-0139-4C47-9B76-58BC3BD8149D}" presName="LevelTwoTextNode" presStyleLbl="node4" presStyleIdx="4" presStyleCnt="8" custScaleX="656185" custScaleY="183402" custLinFactNeighborX="71229" custLinFactNeighborY="-63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A1AE8AD-B036-4D15-8DDA-4486568B5489}" type="pres">
      <dgm:prSet presAssocID="{86C79B8B-0139-4C47-9B76-58BC3BD8149D}" presName="level3hierChild" presStyleCnt="0"/>
      <dgm:spPr/>
    </dgm:pt>
    <dgm:pt modelId="{347D89E7-FE87-4851-B57D-0BB10A7C1A43}" type="pres">
      <dgm:prSet presAssocID="{437CCF0F-5DE5-45B8-9AD4-B2F867B19DFB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0AABC5AD-09EC-4648-83BB-68FDB2291C65}" type="pres">
      <dgm:prSet presAssocID="{437CCF0F-5DE5-45B8-9AD4-B2F867B19DFB}" presName="connTx" presStyleLbl="parChTrans1D2" presStyleIdx="1" presStyleCnt="2"/>
      <dgm:spPr/>
      <dgm:t>
        <a:bodyPr/>
        <a:lstStyle/>
        <a:p>
          <a:endParaRPr lang="ru-RU"/>
        </a:p>
      </dgm:t>
    </dgm:pt>
    <dgm:pt modelId="{72B7038D-48A5-49B2-8672-C05F17D2E448}" type="pres">
      <dgm:prSet presAssocID="{6C8C4728-9FB1-4662-9FE4-DF5D6F4B10B3}" presName="root2" presStyleCnt="0"/>
      <dgm:spPr/>
    </dgm:pt>
    <dgm:pt modelId="{F75660DF-D86A-423A-805E-3389EEE47D55}" type="pres">
      <dgm:prSet presAssocID="{6C8C4728-9FB1-4662-9FE4-DF5D6F4B10B3}" presName="LevelTwoTextNode" presStyleLbl="node2" presStyleIdx="1" presStyleCnt="2" custScaleX="208150" custScaleY="289536" custLinFactNeighborX="-41723" custLinFactNeighborY="-4874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9579BB0-2FC0-4B8A-B1A0-6CCBB610078A}" type="pres">
      <dgm:prSet presAssocID="{6C8C4728-9FB1-4662-9FE4-DF5D6F4B10B3}" presName="level3hierChild" presStyleCnt="0"/>
      <dgm:spPr/>
    </dgm:pt>
    <dgm:pt modelId="{FE339C88-6373-4A8D-974C-8445438E531A}" type="pres">
      <dgm:prSet presAssocID="{9ECD7D3C-1130-48B2-802B-F384F515E27F}" presName="conn2-1" presStyleLbl="parChTrans1D3" presStyleIdx="2" presStyleCnt="4"/>
      <dgm:spPr/>
      <dgm:t>
        <a:bodyPr/>
        <a:lstStyle/>
        <a:p>
          <a:endParaRPr lang="ru-RU"/>
        </a:p>
      </dgm:t>
    </dgm:pt>
    <dgm:pt modelId="{D76D0647-B4E1-4D6F-AA0F-1ACCFC2E1E60}" type="pres">
      <dgm:prSet presAssocID="{9ECD7D3C-1130-48B2-802B-F384F515E27F}" presName="connTx" presStyleLbl="parChTrans1D3" presStyleIdx="2" presStyleCnt="4"/>
      <dgm:spPr/>
      <dgm:t>
        <a:bodyPr/>
        <a:lstStyle/>
        <a:p>
          <a:endParaRPr lang="ru-RU"/>
        </a:p>
      </dgm:t>
    </dgm:pt>
    <dgm:pt modelId="{8A28F031-74EC-4377-8CA7-C4AEAEF2529D}" type="pres">
      <dgm:prSet presAssocID="{08A149BB-340B-4959-BD77-DD965149ED49}" presName="root2" presStyleCnt="0"/>
      <dgm:spPr/>
    </dgm:pt>
    <dgm:pt modelId="{79520A69-21E8-48E5-8F41-CA9903812800}" type="pres">
      <dgm:prSet presAssocID="{08A149BB-340B-4959-BD77-DD965149ED49}" presName="LevelTwoTextNode" presStyleLbl="node3" presStyleIdx="2" presStyleCnt="4" custScaleX="186190" custScaleY="200024" custLinFactNeighborX="-597" custLinFactNeighborY="116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E18162A-FDEB-4881-8D3B-001FC099439B}" type="pres">
      <dgm:prSet presAssocID="{08A149BB-340B-4959-BD77-DD965149ED49}" presName="level3hierChild" presStyleCnt="0"/>
      <dgm:spPr/>
    </dgm:pt>
    <dgm:pt modelId="{F63A0D3A-EB2C-4224-9FD2-437990DE5C00}" type="pres">
      <dgm:prSet presAssocID="{88717825-70FB-4913-BBD3-83E24092E31D}" presName="conn2-1" presStyleLbl="parChTrans1D4" presStyleIdx="5" presStyleCnt="8"/>
      <dgm:spPr/>
      <dgm:t>
        <a:bodyPr/>
        <a:lstStyle/>
        <a:p>
          <a:endParaRPr lang="ru-RU"/>
        </a:p>
      </dgm:t>
    </dgm:pt>
    <dgm:pt modelId="{58A4662F-C269-48F0-B26C-87916C3436B3}" type="pres">
      <dgm:prSet presAssocID="{88717825-70FB-4913-BBD3-83E24092E31D}" presName="connTx" presStyleLbl="parChTrans1D4" presStyleIdx="5" presStyleCnt="8"/>
      <dgm:spPr/>
      <dgm:t>
        <a:bodyPr/>
        <a:lstStyle/>
        <a:p>
          <a:endParaRPr lang="ru-RU"/>
        </a:p>
      </dgm:t>
    </dgm:pt>
    <dgm:pt modelId="{609271FE-8F04-4397-8FD6-5BB41063A2F5}" type="pres">
      <dgm:prSet presAssocID="{F8964D38-EC2A-4B69-98FC-4F2C839F9E2A}" presName="root2" presStyleCnt="0"/>
      <dgm:spPr/>
    </dgm:pt>
    <dgm:pt modelId="{B5DEBBDB-7443-4D0C-BC01-6E0F738FF51A}" type="pres">
      <dgm:prSet presAssocID="{F8964D38-EC2A-4B69-98FC-4F2C839F9E2A}" presName="LevelTwoTextNode" presStyleLbl="node4" presStyleIdx="5" presStyleCnt="8" custScaleX="186190" custLinFactNeighborX="71229" custLinFactNeighborY="-63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CEDADB5-C888-4A48-B12A-0A3479796703}" type="pres">
      <dgm:prSet presAssocID="{F8964D38-EC2A-4B69-98FC-4F2C839F9E2A}" presName="level3hierChild" presStyleCnt="0"/>
      <dgm:spPr/>
    </dgm:pt>
    <dgm:pt modelId="{9F50F7D1-CE39-49C4-8865-8A0EE99F36DE}" type="pres">
      <dgm:prSet presAssocID="{6870E1C2-88AD-4590-8937-E0E9226F2F1D}" presName="conn2-1" presStyleLbl="parChTrans1D4" presStyleIdx="6" presStyleCnt="8"/>
      <dgm:spPr/>
      <dgm:t>
        <a:bodyPr/>
        <a:lstStyle/>
        <a:p>
          <a:endParaRPr lang="ru-RU"/>
        </a:p>
      </dgm:t>
    </dgm:pt>
    <dgm:pt modelId="{0B921FE9-3408-48D5-9985-3ABF8E8CEFC0}" type="pres">
      <dgm:prSet presAssocID="{6870E1C2-88AD-4590-8937-E0E9226F2F1D}" presName="connTx" presStyleLbl="parChTrans1D4" presStyleIdx="6" presStyleCnt="8"/>
      <dgm:spPr/>
      <dgm:t>
        <a:bodyPr/>
        <a:lstStyle/>
        <a:p>
          <a:endParaRPr lang="ru-RU"/>
        </a:p>
      </dgm:t>
    </dgm:pt>
    <dgm:pt modelId="{D19EC01C-4B1F-4478-A03C-D1648FC95299}" type="pres">
      <dgm:prSet presAssocID="{B944B11C-7D9F-49D5-B380-881F72CB50FD}" presName="root2" presStyleCnt="0"/>
      <dgm:spPr/>
    </dgm:pt>
    <dgm:pt modelId="{816D15B1-73CA-4567-928C-08CBF395999D}" type="pres">
      <dgm:prSet presAssocID="{B944B11C-7D9F-49D5-B380-881F72CB50FD}" presName="LevelTwoTextNode" presStyleLbl="node4" presStyleIdx="6" presStyleCnt="8" custScaleX="186190" custLinFactNeighborX="71229" custLinFactNeighborY="-63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5D8738B-0A5F-4D67-BFC4-D3D19AAE8D3D}" type="pres">
      <dgm:prSet presAssocID="{B944B11C-7D9F-49D5-B380-881F72CB50FD}" presName="level3hierChild" presStyleCnt="0"/>
      <dgm:spPr/>
    </dgm:pt>
    <dgm:pt modelId="{14852B60-1377-4C42-90F5-7EF1CB6DC730}" type="pres">
      <dgm:prSet presAssocID="{4EDA5324-98D4-4D46-B3D6-204821ED5721}" presName="conn2-1" presStyleLbl="parChTrans1D4" presStyleIdx="7" presStyleCnt="8"/>
      <dgm:spPr/>
      <dgm:t>
        <a:bodyPr/>
        <a:lstStyle/>
        <a:p>
          <a:endParaRPr lang="ru-RU"/>
        </a:p>
      </dgm:t>
    </dgm:pt>
    <dgm:pt modelId="{05679747-B169-4861-BBA2-E6465756D019}" type="pres">
      <dgm:prSet presAssocID="{4EDA5324-98D4-4D46-B3D6-204821ED5721}" presName="connTx" presStyleLbl="parChTrans1D4" presStyleIdx="7" presStyleCnt="8"/>
      <dgm:spPr/>
      <dgm:t>
        <a:bodyPr/>
        <a:lstStyle/>
        <a:p>
          <a:endParaRPr lang="ru-RU"/>
        </a:p>
      </dgm:t>
    </dgm:pt>
    <dgm:pt modelId="{D5E1048F-0AEF-4E6C-A5A1-3D12FEE921BC}" type="pres">
      <dgm:prSet presAssocID="{82F69A84-CBEC-4719-A9D6-73133E6D408E}" presName="root2" presStyleCnt="0"/>
      <dgm:spPr/>
    </dgm:pt>
    <dgm:pt modelId="{0BF43CC7-6BEB-44CC-A35E-FEC816959E49}" type="pres">
      <dgm:prSet presAssocID="{82F69A84-CBEC-4719-A9D6-73133E6D408E}" presName="LevelTwoTextNode" presStyleLbl="node4" presStyleIdx="7" presStyleCnt="8" custScaleX="652618" custLinFactNeighborX="3598" custLinFactNeighborY="2738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6AD656F-EED6-49C7-9C50-D288CB182B26}" type="pres">
      <dgm:prSet presAssocID="{82F69A84-CBEC-4719-A9D6-73133E6D408E}" presName="level3hierChild" presStyleCnt="0"/>
      <dgm:spPr/>
    </dgm:pt>
    <dgm:pt modelId="{E6A47F7D-9436-49E9-B98C-EDA42A9C2F8B}" type="pres">
      <dgm:prSet presAssocID="{746DBEC3-C185-4C3E-BC22-8CE6D0C53FC8}" presName="conn2-1" presStyleLbl="parChTrans1D3" presStyleIdx="3" presStyleCnt="4"/>
      <dgm:spPr/>
      <dgm:t>
        <a:bodyPr/>
        <a:lstStyle/>
        <a:p>
          <a:endParaRPr lang="ru-RU"/>
        </a:p>
      </dgm:t>
    </dgm:pt>
    <dgm:pt modelId="{A2A1A02A-0A51-4E84-A502-7866B29F6919}" type="pres">
      <dgm:prSet presAssocID="{746DBEC3-C185-4C3E-BC22-8CE6D0C53FC8}" presName="connTx" presStyleLbl="parChTrans1D3" presStyleIdx="3" presStyleCnt="4"/>
      <dgm:spPr/>
      <dgm:t>
        <a:bodyPr/>
        <a:lstStyle/>
        <a:p>
          <a:endParaRPr lang="ru-RU"/>
        </a:p>
      </dgm:t>
    </dgm:pt>
    <dgm:pt modelId="{1ED79CCB-AB2A-495D-B763-88146316711E}" type="pres">
      <dgm:prSet presAssocID="{E85CE045-74A7-4AB7-9807-DAAB9337CE0D}" presName="root2" presStyleCnt="0"/>
      <dgm:spPr/>
    </dgm:pt>
    <dgm:pt modelId="{9BDF328E-CAD2-402C-AE36-6726F8289ED8}" type="pres">
      <dgm:prSet presAssocID="{E85CE045-74A7-4AB7-9807-DAAB9337CE0D}" presName="LevelTwoTextNode" presStyleLbl="node3" presStyleIdx="3" presStyleCnt="4" custScaleX="186190" custScaleY="200024" custLinFactNeighborX="-597" custLinFactNeighborY="-53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F2A0DD-201D-4F38-B751-D791E939CDE0}" type="pres">
      <dgm:prSet presAssocID="{E85CE045-74A7-4AB7-9807-DAAB9337CE0D}" presName="level3hierChild" presStyleCnt="0"/>
      <dgm:spPr/>
    </dgm:pt>
  </dgm:ptLst>
  <dgm:cxnLst>
    <dgm:cxn modelId="{426FECF7-BCE9-4BD9-B70B-14D466425B6B}" srcId="{9C0CA563-A2F7-4BAA-A7C4-B5E31A026034}" destId="{BF882C7A-92E7-49E7-9D05-D11B8B5C1870}" srcOrd="0" destOrd="0" parTransId="{3CD56691-486B-4C58-8DFE-E40625596AA2}" sibTransId="{7BFEC4BB-5DE3-4605-8E2A-6982D1ADD25D}"/>
    <dgm:cxn modelId="{85712289-D94C-4DD7-A072-0E423E8CAB27}" type="presOf" srcId="{3CD56691-486B-4C58-8DFE-E40625596AA2}" destId="{79052C12-BB56-4CDC-B9EB-60AD6077334F}" srcOrd="0" destOrd="0" presId="urn:microsoft.com/office/officeart/2005/8/layout/hierarchy2"/>
    <dgm:cxn modelId="{D1B359A5-BE69-43E8-9BC4-73DDECEB6018}" type="presOf" srcId="{08A149BB-340B-4959-BD77-DD965149ED49}" destId="{79520A69-21E8-48E5-8F41-CA9903812800}" srcOrd="0" destOrd="0" presId="urn:microsoft.com/office/officeart/2005/8/layout/hierarchy2"/>
    <dgm:cxn modelId="{918C455E-C8F6-4BDE-8666-D128A65563FC}" type="presOf" srcId="{8E90F95E-6B79-4AEF-9FA2-62DABF129C60}" destId="{7706AE34-AF84-4C62-BDE5-A346B04B0D9C}" srcOrd="1" destOrd="0" presId="urn:microsoft.com/office/officeart/2005/8/layout/hierarchy2"/>
    <dgm:cxn modelId="{C91EF740-6851-48F1-8BE0-85B68056F89E}" type="presOf" srcId="{437CCF0F-5DE5-45B8-9AD4-B2F867B19DFB}" destId="{0AABC5AD-09EC-4648-83BB-68FDB2291C65}" srcOrd="1" destOrd="0" presId="urn:microsoft.com/office/officeart/2005/8/layout/hierarchy2"/>
    <dgm:cxn modelId="{1CDC172C-6C47-4ACE-BFCA-8DEB57D2E526}" type="presOf" srcId="{88717825-70FB-4913-BBD3-83E24092E31D}" destId="{F63A0D3A-EB2C-4224-9FD2-437990DE5C00}" srcOrd="0" destOrd="0" presId="urn:microsoft.com/office/officeart/2005/8/layout/hierarchy2"/>
    <dgm:cxn modelId="{CB7FE621-8E93-46F1-B78A-6796573D069D}" type="presOf" srcId="{861B3279-FA5E-47D9-9D99-F3FD25880552}" destId="{F0AA5ABF-62CC-4B91-B448-C069CDFF13FD}" srcOrd="0" destOrd="0" presId="urn:microsoft.com/office/officeart/2005/8/layout/hierarchy2"/>
    <dgm:cxn modelId="{F0B0C92F-6A0B-4C38-8364-8EC0868F593B}" srcId="{7F16B533-B049-4969-8ADB-7AF2A944E570}" destId="{F79B7865-7623-4B0A-BC6A-0544AF746BBF}" srcOrd="1" destOrd="0" parTransId="{99E5DE8B-45DC-46F4-A56D-6BAF0A0DC975}" sibTransId="{D8B9B3AD-BB67-4941-B1B6-0FA64CDF2640}"/>
    <dgm:cxn modelId="{96FB9693-09AC-4C9C-8EA0-343B1263907D}" type="presOf" srcId="{7175CDD5-D7D1-418A-A1DA-B1370AA7E75A}" destId="{2726A607-B805-45E7-8E34-4CC6E2194B25}" srcOrd="0" destOrd="0" presId="urn:microsoft.com/office/officeart/2005/8/layout/hierarchy2"/>
    <dgm:cxn modelId="{1C30B73B-3961-4D70-851F-C57A63333B7A}" type="presOf" srcId="{7F16B533-B049-4969-8ADB-7AF2A944E570}" destId="{78F9F2EC-97DF-4E74-B6C1-C411A1185F53}" srcOrd="0" destOrd="0" presId="urn:microsoft.com/office/officeart/2005/8/layout/hierarchy2"/>
    <dgm:cxn modelId="{9A05E27D-10BE-49BA-8F29-DC54748ABFAF}" srcId="{4BDAA495-8EE2-4524-956D-C68063E809DD}" destId="{7F16B533-B049-4969-8ADB-7AF2A944E570}" srcOrd="0" destOrd="0" parTransId="{C9F8DF52-42C9-4148-A635-E18AFEF75EBC}" sibTransId="{FAAE03BD-DB28-4FD8-892A-F9FEE9F2DD8C}"/>
    <dgm:cxn modelId="{4871B445-2E97-4417-8797-0563EFEDF85A}" srcId="{6C8C4728-9FB1-4662-9FE4-DF5D6F4B10B3}" destId="{08A149BB-340B-4959-BD77-DD965149ED49}" srcOrd="0" destOrd="0" parTransId="{9ECD7D3C-1130-48B2-802B-F384F515E27F}" sibTransId="{AFB797A4-C706-44CB-9413-ABDF1B5258FD}"/>
    <dgm:cxn modelId="{B03F9B84-4FD2-4CA9-B80B-4FA8DEBD6748}" type="presOf" srcId="{99E5DE8B-45DC-46F4-A56D-6BAF0A0DC975}" destId="{2653F62E-3D48-429A-96FB-FCF2FD3D7EF2}" srcOrd="0" destOrd="0" presId="urn:microsoft.com/office/officeart/2005/8/layout/hierarchy2"/>
    <dgm:cxn modelId="{DF6F0651-4539-4F16-A386-AEF4109D523B}" srcId="{4BDAA495-8EE2-4524-956D-C68063E809DD}" destId="{6C8C4728-9FB1-4662-9FE4-DF5D6F4B10B3}" srcOrd="1" destOrd="0" parTransId="{437CCF0F-5DE5-45B8-9AD4-B2F867B19DFB}" sibTransId="{FDE9E1BF-7E40-4108-A9E2-2A2E30A2133C}"/>
    <dgm:cxn modelId="{CF2725B4-C175-490F-8C73-11B7FD42B45B}" type="presOf" srcId="{C9F8DF52-42C9-4148-A635-E18AFEF75EBC}" destId="{3E064F20-6F1E-437C-B892-B4D3DEAF2041}" srcOrd="1" destOrd="0" presId="urn:microsoft.com/office/officeart/2005/8/layout/hierarchy2"/>
    <dgm:cxn modelId="{F485168D-2FD4-41DF-97EA-7F9BCAA304B9}" type="presOf" srcId="{4EDA5324-98D4-4D46-B3D6-204821ED5721}" destId="{05679747-B169-4861-BBA2-E6465756D019}" srcOrd="1" destOrd="0" presId="urn:microsoft.com/office/officeart/2005/8/layout/hierarchy2"/>
    <dgm:cxn modelId="{C27EBA50-CA25-4D1F-AC52-346E28BBF598}" type="presOf" srcId="{3CD56691-486B-4C58-8DFE-E40625596AA2}" destId="{C3478F19-6C76-4984-87D2-2251E8BE8DB8}" srcOrd="1" destOrd="0" presId="urn:microsoft.com/office/officeart/2005/8/layout/hierarchy2"/>
    <dgm:cxn modelId="{31112E98-D2BF-4149-B659-21B73A58E460}" type="presOf" srcId="{EDB6A62F-85C2-4582-9E67-849C16D616D7}" destId="{B8E68133-09D0-4F85-A2DD-8C66ED8457E5}" srcOrd="0" destOrd="0" presId="urn:microsoft.com/office/officeart/2005/8/layout/hierarchy2"/>
    <dgm:cxn modelId="{E59F6426-5700-48B4-A29D-0D85FE3CA169}" type="presOf" srcId="{99E5DE8B-45DC-46F4-A56D-6BAF0A0DC975}" destId="{F316C7EF-E283-4F98-9260-7D1406BD16AE}" srcOrd="1" destOrd="0" presId="urn:microsoft.com/office/officeart/2005/8/layout/hierarchy2"/>
    <dgm:cxn modelId="{1A211227-010D-4FE9-9FEB-49DE733683DF}" type="presOf" srcId="{86C79B8B-0139-4C47-9B76-58BC3BD8149D}" destId="{CD6B3A06-EBD8-4CE7-A01C-D74F25320A0D}" srcOrd="0" destOrd="0" presId="urn:microsoft.com/office/officeart/2005/8/layout/hierarchy2"/>
    <dgm:cxn modelId="{57ADEEF5-77DB-4791-BC09-053681DE1C17}" srcId="{9C0CA563-A2F7-4BAA-A7C4-B5E31A026034}" destId="{861B3279-FA5E-47D9-9D99-F3FD25880552}" srcOrd="2" destOrd="0" parTransId="{8E90F95E-6B79-4AEF-9FA2-62DABF129C60}" sibTransId="{7C270649-DB2C-4EC6-833F-7C2DF19AF1D3}"/>
    <dgm:cxn modelId="{A33245A7-81CC-48A3-9D25-1641B29C31C2}" srcId="{93DCC5AB-43FF-4DF6-901E-2FA73045D901}" destId="{4BDAA495-8EE2-4524-956D-C68063E809DD}" srcOrd="0" destOrd="0" parTransId="{87EAC2A9-3927-49CF-9E2E-CEEAA39C3211}" sibTransId="{FAD4AB6F-CE5F-46E4-8DE9-80C988230988}"/>
    <dgm:cxn modelId="{9BBB4E1A-7BDA-4946-BF47-0FDBE2B6A5AC}" type="presOf" srcId="{82FF1D99-89AB-45B6-BFBF-3E755B26C391}" destId="{6CE4C4CA-AD78-4341-BE25-09A837CFD852}" srcOrd="0" destOrd="0" presId="urn:microsoft.com/office/officeart/2005/8/layout/hierarchy2"/>
    <dgm:cxn modelId="{86A315CB-DFC5-4B55-A37C-B5D6465622B6}" type="presOf" srcId="{7E261EBD-732E-4911-A702-160901AC5FBB}" destId="{70865603-EE4C-44CB-A5F1-9ECA8956FF97}" srcOrd="0" destOrd="0" presId="urn:microsoft.com/office/officeart/2005/8/layout/hierarchy2"/>
    <dgm:cxn modelId="{974BD957-C4F6-4DB5-A43D-906314FB4700}" type="presOf" srcId="{F79B7865-7623-4B0A-BC6A-0544AF746BBF}" destId="{8FDC5003-33FC-412B-BD3A-F3B55821CF25}" srcOrd="0" destOrd="0" presId="urn:microsoft.com/office/officeart/2005/8/layout/hierarchy2"/>
    <dgm:cxn modelId="{79739D4B-C254-4811-8C5E-4CFDBFCD178C}" srcId="{F79B7865-7623-4B0A-BC6A-0544AF746BBF}" destId="{86C79B8B-0139-4C47-9B76-58BC3BD8149D}" srcOrd="1" destOrd="0" parTransId="{82FF1D99-89AB-45B6-BFBF-3E755B26C391}" sibTransId="{D1F814AF-096F-47B4-B143-8EF306E8ED2C}"/>
    <dgm:cxn modelId="{AFC8E0FF-D640-4D83-B15A-DD92FDA26A09}" type="presOf" srcId="{F3CA4E71-59BF-4171-A96A-CCBDC8752E0D}" destId="{76A96F59-FEBB-462B-8321-400518F2E3F3}" srcOrd="1" destOrd="0" presId="urn:microsoft.com/office/officeart/2005/8/layout/hierarchy2"/>
    <dgm:cxn modelId="{34065B7C-F396-408E-90C1-DC8E60F8613B}" type="presOf" srcId="{437CCF0F-5DE5-45B8-9AD4-B2F867B19DFB}" destId="{347D89E7-FE87-4851-B57D-0BB10A7C1A43}" srcOrd="0" destOrd="0" presId="urn:microsoft.com/office/officeart/2005/8/layout/hierarchy2"/>
    <dgm:cxn modelId="{79C1864B-7458-44AF-96DA-C6E6E80C9636}" type="presOf" srcId="{7175CDD5-D7D1-418A-A1DA-B1370AA7E75A}" destId="{A878C770-AAD5-4B64-BE3B-F1059C892F4E}" srcOrd="1" destOrd="0" presId="urn:microsoft.com/office/officeart/2005/8/layout/hierarchy2"/>
    <dgm:cxn modelId="{4B93DC2B-86C5-4DD7-BAE9-3CDC6A120F5D}" srcId="{08A149BB-340B-4959-BD77-DD965149ED49}" destId="{F8964D38-EC2A-4B69-98FC-4F2C839F9E2A}" srcOrd="0" destOrd="0" parTransId="{88717825-70FB-4913-BBD3-83E24092E31D}" sibTransId="{591CB9B4-EB43-4BB1-B689-83CA861928DB}"/>
    <dgm:cxn modelId="{A3CEF27C-B3BD-4AF7-A702-C1D2E7C4F495}" type="presOf" srcId="{F8964D38-EC2A-4B69-98FC-4F2C839F9E2A}" destId="{B5DEBBDB-7443-4D0C-BC01-6E0F738FF51A}" srcOrd="0" destOrd="0" presId="urn:microsoft.com/office/officeart/2005/8/layout/hierarchy2"/>
    <dgm:cxn modelId="{F390D260-F2AB-4E1A-8D9B-47E51493293F}" srcId="{08A149BB-340B-4959-BD77-DD965149ED49}" destId="{82F69A84-CBEC-4719-A9D6-73133E6D408E}" srcOrd="2" destOrd="0" parTransId="{4EDA5324-98D4-4D46-B3D6-204821ED5721}" sibTransId="{9378A7EB-2E6C-460D-B808-90E066E18144}"/>
    <dgm:cxn modelId="{BA7A9980-6BDA-4CE8-8B66-DE151300144B}" type="presOf" srcId="{82FF1D99-89AB-45B6-BFBF-3E755B26C391}" destId="{8C8D6401-AD5B-4FAD-A473-1B683E5B5A4C}" srcOrd="1" destOrd="0" presId="urn:microsoft.com/office/officeart/2005/8/layout/hierarchy2"/>
    <dgm:cxn modelId="{9493E5E7-A792-405D-B43B-8821462B8272}" type="presOf" srcId="{746DBEC3-C185-4C3E-BC22-8CE6D0C53FC8}" destId="{A2A1A02A-0A51-4E84-A502-7866B29F6919}" srcOrd="1" destOrd="0" presId="urn:microsoft.com/office/officeart/2005/8/layout/hierarchy2"/>
    <dgm:cxn modelId="{294E974C-7E43-4B4B-8925-3C0D242C3B71}" type="presOf" srcId="{6870E1C2-88AD-4590-8937-E0E9226F2F1D}" destId="{0B921FE9-3408-48D5-9985-3ABF8E8CEFC0}" srcOrd="1" destOrd="0" presId="urn:microsoft.com/office/officeart/2005/8/layout/hierarchy2"/>
    <dgm:cxn modelId="{5C31E0B9-0FF2-4394-891F-D4B06E0D9161}" type="presOf" srcId="{93DCC5AB-43FF-4DF6-901E-2FA73045D901}" destId="{19076837-C37A-4373-AEF8-00B8C0BA298A}" srcOrd="0" destOrd="0" presId="urn:microsoft.com/office/officeart/2005/8/layout/hierarchy2"/>
    <dgm:cxn modelId="{D2237E44-6164-454A-B6E2-94C2F2794DBF}" type="presOf" srcId="{4BDAA495-8EE2-4524-956D-C68063E809DD}" destId="{83CD8FF2-61F3-4D82-9045-8F34576E637F}" srcOrd="0" destOrd="0" presId="urn:microsoft.com/office/officeart/2005/8/layout/hierarchy2"/>
    <dgm:cxn modelId="{52156765-0D89-4E4F-80AA-D8391333CCBE}" type="presOf" srcId="{6870E1C2-88AD-4590-8937-E0E9226F2F1D}" destId="{9F50F7D1-CE39-49C4-8865-8A0EE99F36DE}" srcOrd="0" destOrd="0" presId="urn:microsoft.com/office/officeart/2005/8/layout/hierarchy2"/>
    <dgm:cxn modelId="{360780D6-0F93-455B-937C-44F8E2031271}" type="presOf" srcId="{82F69A84-CBEC-4719-A9D6-73133E6D408E}" destId="{0BF43CC7-6BEB-44CC-A35E-FEC816959E49}" srcOrd="0" destOrd="0" presId="urn:microsoft.com/office/officeart/2005/8/layout/hierarchy2"/>
    <dgm:cxn modelId="{7FFD9F10-2B6E-46D8-958A-BFFA8044883F}" type="presOf" srcId="{9ECD7D3C-1130-48B2-802B-F384F515E27F}" destId="{FE339C88-6373-4A8D-974C-8445438E531A}" srcOrd="0" destOrd="0" presId="urn:microsoft.com/office/officeart/2005/8/layout/hierarchy2"/>
    <dgm:cxn modelId="{47E3B6CD-88FD-46DC-B8F9-0B98E085E15F}" type="presOf" srcId="{129E0DFE-B4BB-4A53-B10A-6D1638DBF365}" destId="{0782D5DF-A694-4064-9A59-8BB7BD56DE1B}" srcOrd="0" destOrd="0" presId="urn:microsoft.com/office/officeart/2005/8/layout/hierarchy2"/>
    <dgm:cxn modelId="{A6C8378C-01CD-40B9-A2DF-25C2B784CD6D}" srcId="{9C0CA563-A2F7-4BAA-A7C4-B5E31A026034}" destId="{7E261EBD-732E-4911-A702-160901AC5FBB}" srcOrd="1" destOrd="0" parTransId="{7175CDD5-D7D1-418A-A1DA-B1370AA7E75A}" sibTransId="{8BAC22E7-57C8-4153-8D5B-CDEBD9DD69F4}"/>
    <dgm:cxn modelId="{4C0E7251-D271-4440-897D-5FB32E54739F}" type="presOf" srcId="{C9F8DF52-42C9-4148-A635-E18AFEF75EBC}" destId="{C5A73479-3EE2-435D-A272-1AA9D99B82F2}" srcOrd="0" destOrd="0" presId="urn:microsoft.com/office/officeart/2005/8/layout/hierarchy2"/>
    <dgm:cxn modelId="{4AB91BEE-1B6F-45FF-A7DC-336ECDA0292A}" type="presOf" srcId="{9ECD7D3C-1130-48B2-802B-F384F515E27F}" destId="{D76D0647-B4E1-4D6F-AA0F-1ACCFC2E1E60}" srcOrd="1" destOrd="0" presId="urn:microsoft.com/office/officeart/2005/8/layout/hierarchy2"/>
    <dgm:cxn modelId="{137C17FB-8911-41DB-A148-49DB19455380}" type="presOf" srcId="{B944B11C-7D9F-49D5-B380-881F72CB50FD}" destId="{816D15B1-73CA-4567-928C-08CBF395999D}" srcOrd="0" destOrd="0" presId="urn:microsoft.com/office/officeart/2005/8/layout/hierarchy2"/>
    <dgm:cxn modelId="{50C2EA1D-EE4D-42E1-8AE4-6F12F3086C50}" srcId="{6C8C4728-9FB1-4662-9FE4-DF5D6F4B10B3}" destId="{E85CE045-74A7-4AB7-9807-DAAB9337CE0D}" srcOrd="1" destOrd="0" parTransId="{746DBEC3-C185-4C3E-BC22-8CE6D0C53FC8}" sibTransId="{64E888A9-A1EC-4887-8709-101716B0E1A2}"/>
    <dgm:cxn modelId="{5422ED67-9137-4C71-845D-A47FA7701AB7}" type="presOf" srcId="{4EDA5324-98D4-4D46-B3D6-204821ED5721}" destId="{14852B60-1377-4C42-90F5-7EF1CB6DC730}" srcOrd="0" destOrd="0" presId="urn:microsoft.com/office/officeart/2005/8/layout/hierarchy2"/>
    <dgm:cxn modelId="{0E03AB33-5DE0-4094-90C6-FF3B98E93F06}" type="presOf" srcId="{9C0CA563-A2F7-4BAA-A7C4-B5E31A026034}" destId="{BB76DA72-6A8C-4ADE-AF96-51B0C6B3896E}" srcOrd="0" destOrd="0" presId="urn:microsoft.com/office/officeart/2005/8/layout/hierarchy2"/>
    <dgm:cxn modelId="{37A9EA31-63FF-4825-9A25-9C3D93E296A5}" type="presOf" srcId="{BF882C7A-92E7-49E7-9D05-D11B8B5C1870}" destId="{C827A00E-B93F-495D-B8D5-62F1E5381C07}" srcOrd="0" destOrd="0" presId="urn:microsoft.com/office/officeart/2005/8/layout/hierarchy2"/>
    <dgm:cxn modelId="{EDFA6430-36EB-4211-A5C2-AC8FC89F7507}" srcId="{F79B7865-7623-4B0A-BC6A-0544AF746BBF}" destId="{129E0DFE-B4BB-4A53-B10A-6D1638DBF365}" srcOrd="0" destOrd="0" parTransId="{F3CA4E71-59BF-4171-A96A-CCBDC8752E0D}" sibTransId="{76C2A64F-5857-4F30-9160-3759F0BB1BED}"/>
    <dgm:cxn modelId="{52578932-B2F6-49FD-A259-D348BFBAD404}" type="presOf" srcId="{EDB6A62F-85C2-4582-9E67-849C16D616D7}" destId="{1E32DE51-A9EE-406C-91BD-5A98561976B1}" srcOrd="1" destOrd="0" presId="urn:microsoft.com/office/officeart/2005/8/layout/hierarchy2"/>
    <dgm:cxn modelId="{35FD46A5-49E4-4CA9-AF53-39BD475ECD1E}" type="presOf" srcId="{E85CE045-74A7-4AB7-9807-DAAB9337CE0D}" destId="{9BDF328E-CAD2-402C-AE36-6726F8289ED8}" srcOrd="0" destOrd="0" presId="urn:microsoft.com/office/officeart/2005/8/layout/hierarchy2"/>
    <dgm:cxn modelId="{BE443A38-8149-4AE6-96F8-4FDAAF8C6F27}" srcId="{7F16B533-B049-4969-8ADB-7AF2A944E570}" destId="{9C0CA563-A2F7-4BAA-A7C4-B5E31A026034}" srcOrd="0" destOrd="0" parTransId="{EDB6A62F-85C2-4582-9E67-849C16D616D7}" sibTransId="{403BD889-FB57-44F9-AE69-4C0BAF246612}"/>
    <dgm:cxn modelId="{95D83C08-7C05-4785-9FA0-3C38D25D091F}" type="presOf" srcId="{88717825-70FB-4913-BBD3-83E24092E31D}" destId="{58A4662F-C269-48F0-B26C-87916C3436B3}" srcOrd="1" destOrd="0" presId="urn:microsoft.com/office/officeart/2005/8/layout/hierarchy2"/>
    <dgm:cxn modelId="{8A38CDFC-66F6-45CA-8218-A9539CD4F4BF}" type="presOf" srcId="{F3CA4E71-59BF-4171-A96A-CCBDC8752E0D}" destId="{F5BC59AA-04FA-4D2F-BBBA-CBCE6CD749DF}" srcOrd="0" destOrd="0" presId="urn:microsoft.com/office/officeart/2005/8/layout/hierarchy2"/>
    <dgm:cxn modelId="{E916929C-1B6E-4180-8573-BDB0D06A6339}" type="presOf" srcId="{8E90F95E-6B79-4AEF-9FA2-62DABF129C60}" destId="{165AF854-4C04-4928-9DFA-66A47CB32C9A}" srcOrd="0" destOrd="0" presId="urn:microsoft.com/office/officeart/2005/8/layout/hierarchy2"/>
    <dgm:cxn modelId="{EF58B96D-F03F-4A79-B877-A5DE1A838D1B}" type="presOf" srcId="{746DBEC3-C185-4C3E-BC22-8CE6D0C53FC8}" destId="{E6A47F7D-9436-49E9-B98C-EDA42A9C2F8B}" srcOrd="0" destOrd="0" presId="urn:microsoft.com/office/officeart/2005/8/layout/hierarchy2"/>
    <dgm:cxn modelId="{31ACE81E-3808-4E27-986D-153BFCE6ACD8}" type="presOf" srcId="{6C8C4728-9FB1-4662-9FE4-DF5D6F4B10B3}" destId="{F75660DF-D86A-423A-805E-3389EEE47D55}" srcOrd="0" destOrd="0" presId="urn:microsoft.com/office/officeart/2005/8/layout/hierarchy2"/>
    <dgm:cxn modelId="{A4F35B39-13AA-4046-B677-4E8807F1F39F}" srcId="{08A149BB-340B-4959-BD77-DD965149ED49}" destId="{B944B11C-7D9F-49D5-B380-881F72CB50FD}" srcOrd="1" destOrd="0" parTransId="{6870E1C2-88AD-4590-8937-E0E9226F2F1D}" sibTransId="{794D69F1-E0B9-46EC-B0E3-D96A3E3F0F91}"/>
    <dgm:cxn modelId="{D6B46853-49B7-4CAB-94BE-B1D3887EF200}" type="presParOf" srcId="{19076837-C37A-4373-AEF8-00B8C0BA298A}" destId="{E47A596F-8A1B-4D34-8804-94489137F6B8}" srcOrd="0" destOrd="0" presId="urn:microsoft.com/office/officeart/2005/8/layout/hierarchy2"/>
    <dgm:cxn modelId="{CD8149EA-110A-411C-B76C-B62BCC4B0A65}" type="presParOf" srcId="{E47A596F-8A1B-4D34-8804-94489137F6B8}" destId="{83CD8FF2-61F3-4D82-9045-8F34576E637F}" srcOrd="0" destOrd="0" presId="urn:microsoft.com/office/officeart/2005/8/layout/hierarchy2"/>
    <dgm:cxn modelId="{FAACC588-31EE-4534-A14E-62605181A884}" type="presParOf" srcId="{E47A596F-8A1B-4D34-8804-94489137F6B8}" destId="{C39D16F4-24A9-41F2-A129-41871A4686DE}" srcOrd="1" destOrd="0" presId="urn:microsoft.com/office/officeart/2005/8/layout/hierarchy2"/>
    <dgm:cxn modelId="{B11E3F17-5DF9-496E-926A-36FCD5013F29}" type="presParOf" srcId="{C39D16F4-24A9-41F2-A129-41871A4686DE}" destId="{C5A73479-3EE2-435D-A272-1AA9D99B82F2}" srcOrd="0" destOrd="0" presId="urn:microsoft.com/office/officeart/2005/8/layout/hierarchy2"/>
    <dgm:cxn modelId="{63798BB1-932A-4146-9A50-3549FD305888}" type="presParOf" srcId="{C5A73479-3EE2-435D-A272-1AA9D99B82F2}" destId="{3E064F20-6F1E-437C-B892-B4D3DEAF2041}" srcOrd="0" destOrd="0" presId="urn:microsoft.com/office/officeart/2005/8/layout/hierarchy2"/>
    <dgm:cxn modelId="{18643506-34E9-412F-9EE5-A8D7D0372168}" type="presParOf" srcId="{C39D16F4-24A9-41F2-A129-41871A4686DE}" destId="{23095FF9-A5B0-4EF9-9414-50142504A729}" srcOrd="1" destOrd="0" presId="urn:microsoft.com/office/officeart/2005/8/layout/hierarchy2"/>
    <dgm:cxn modelId="{66CCE382-B2F8-4F78-8959-4E8190BA2495}" type="presParOf" srcId="{23095FF9-A5B0-4EF9-9414-50142504A729}" destId="{78F9F2EC-97DF-4E74-B6C1-C411A1185F53}" srcOrd="0" destOrd="0" presId="urn:microsoft.com/office/officeart/2005/8/layout/hierarchy2"/>
    <dgm:cxn modelId="{D67C2582-435A-4C25-9187-F78D03B50B1B}" type="presParOf" srcId="{23095FF9-A5B0-4EF9-9414-50142504A729}" destId="{88F153C4-365C-4998-B370-3BB4D3981DB3}" srcOrd="1" destOrd="0" presId="urn:microsoft.com/office/officeart/2005/8/layout/hierarchy2"/>
    <dgm:cxn modelId="{4A292F52-06C7-4F3B-B018-7BF71E2669F6}" type="presParOf" srcId="{88F153C4-365C-4998-B370-3BB4D3981DB3}" destId="{B8E68133-09D0-4F85-A2DD-8C66ED8457E5}" srcOrd="0" destOrd="0" presId="urn:microsoft.com/office/officeart/2005/8/layout/hierarchy2"/>
    <dgm:cxn modelId="{E5F21666-DF76-4C84-B263-3B835F4E3A6B}" type="presParOf" srcId="{B8E68133-09D0-4F85-A2DD-8C66ED8457E5}" destId="{1E32DE51-A9EE-406C-91BD-5A98561976B1}" srcOrd="0" destOrd="0" presId="urn:microsoft.com/office/officeart/2005/8/layout/hierarchy2"/>
    <dgm:cxn modelId="{91A7BFD5-C24F-47E3-802D-699250358BCD}" type="presParOf" srcId="{88F153C4-365C-4998-B370-3BB4D3981DB3}" destId="{025D6E42-AC02-4809-85A3-E0EE17338CF4}" srcOrd="1" destOrd="0" presId="urn:microsoft.com/office/officeart/2005/8/layout/hierarchy2"/>
    <dgm:cxn modelId="{75843CD0-1B4C-4E86-9395-A1A943C1A555}" type="presParOf" srcId="{025D6E42-AC02-4809-85A3-E0EE17338CF4}" destId="{BB76DA72-6A8C-4ADE-AF96-51B0C6B3896E}" srcOrd="0" destOrd="0" presId="urn:microsoft.com/office/officeart/2005/8/layout/hierarchy2"/>
    <dgm:cxn modelId="{A8CA6782-92B3-4489-AFB0-67E65E7F6787}" type="presParOf" srcId="{025D6E42-AC02-4809-85A3-E0EE17338CF4}" destId="{5DF5B639-E41D-49CD-B35C-615292466608}" srcOrd="1" destOrd="0" presId="urn:microsoft.com/office/officeart/2005/8/layout/hierarchy2"/>
    <dgm:cxn modelId="{3CE1EC9D-EA4B-48E7-AC4F-C6C57AC7E7A5}" type="presParOf" srcId="{5DF5B639-E41D-49CD-B35C-615292466608}" destId="{79052C12-BB56-4CDC-B9EB-60AD6077334F}" srcOrd="0" destOrd="0" presId="urn:microsoft.com/office/officeart/2005/8/layout/hierarchy2"/>
    <dgm:cxn modelId="{D15F383E-FB66-479E-A7F4-D1B9F38419C0}" type="presParOf" srcId="{79052C12-BB56-4CDC-B9EB-60AD6077334F}" destId="{C3478F19-6C76-4984-87D2-2251E8BE8DB8}" srcOrd="0" destOrd="0" presId="urn:microsoft.com/office/officeart/2005/8/layout/hierarchy2"/>
    <dgm:cxn modelId="{56B7D876-0364-46D2-AB38-EF38A2C395A3}" type="presParOf" srcId="{5DF5B639-E41D-49CD-B35C-615292466608}" destId="{183F670D-DF9E-42E2-9537-301F0857B667}" srcOrd="1" destOrd="0" presId="urn:microsoft.com/office/officeart/2005/8/layout/hierarchy2"/>
    <dgm:cxn modelId="{78913149-9105-4DD8-A313-11E27BCC5826}" type="presParOf" srcId="{183F670D-DF9E-42E2-9537-301F0857B667}" destId="{C827A00E-B93F-495D-B8D5-62F1E5381C07}" srcOrd="0" destOrd="0" presId="urn:microsoft.com/office/officeart/2005/8/layout/hierarchy2"/>
    <dgm:cxn modelId="{26E609DA-1751-4268-8FE6-3935DC3E24D8}" type="presParOf" srcId="{183F670D-DF9E-42E2-9537-301F0857B667}" destId="{7DEB7F2D-96D0-448A-B59B-366A28D8070F}" srcOrd="1" destOrd="0" presId="urn:microsoft.com/office/officeart/2005/8/layout/hierarchy2"/>
    <dgm:cxn modelId="{D4839030-F605-40CD-90BF-6D279518725C}" type="presParOf" srcId="{5DF5B639-E41D-49CD-B35C-615292466608}" destId="{2726A607-B805-45E7-8E34-4CC6E2194B25}" srcOrd="2" destOrd="0" presId="urn:microsoft.com/office/officeart/2005/8/layout/hierarchy2"/>
    <dgm:cxn modelId="{E452CBB3-4A30-4A8F-B9DA-38FDFA6BAF89}" type="presParOf" srcId="{2726A607-B805-45E7-8E34-4CC6E2194B25}" destId="{A878C770-AAD5-4B64-BE3B-F1059C892F4E}" srcOrd="0" destOrd="0" presId="urn:microsoft.com/office/officeart/2005/8/layout/hierarchy2"/>
    <dgm:cxn modelId="{41871561-06D5-41B2-8BA2-F2C1853D60E9}" type="presParOf" srcId="{5DF5B639-E41D-49CD-B35C-615292466608}" destId="{FE5637B5-4697-47E9-9D0F-A9AF071ACE79}" srcOrd="3" destOrd="0" presId="urn:microsoft.com/office/officeart/2005/8/layout/hierarchy2"/>
    <dgm:cxn modelId="{C29FFF0C-4B3F-4485-B81A-EEA0EADD3467}" type="presParOf" srcId="{FE5637B5-4697-47E9-9D0F-A9AF071ACE79}" destId="{70865603-EE4C-44CB-A5F1-9ECA8956FF97}" srcOrd="0" destOrd="0" presId="urn:microsoft.com/office/officeart/2005/8/layout/hierarchy2"/>
    <dgm:cxn modelId="{D3862449-C743-4CC1-A75E-56003105C609}" type="presParOf" srcId="{FE5637B5-4697-47E9-9D0F-A9AF071ACE79}" destId="{A9885D71-58EE-41A1-98AE-191D2703444A}" srcOrd="1" destOrd="0" presId="urn:microsoft.com/office/officeart/2005/8/layout/hierarchy2"/>
    <dgm:cxn modelId="{3FFC2E3B-8C0A-49D6-86EB-1E89FBCA6ADC}" type="presParOf" srcId="{5DF5B639-E41D-49CD-B35C-615292466608}" destId="{165AF854-4C04-4928-9DFA-66A47CB32C9A}" srcOrd="4" destOrd="0" presId="urn:microsoft.com/office/officeart/2005/8/layout/hierarchy2"/>
    <dgm:cxn modelId="{3A39933E-9384-4E64-B3B0-4EFF8A04B0C0}" type="presParOf" srcId="{165AF854-4C04-4928-9DFA-66A47CB32C9A}" destId="{7706AE34-AF84-4C62-BDE5-A346B04B0D9C}" srcOrd="0" destOrd="0" presId="urn:microsoft.com/office/officeart/2005/8/layout/hierarchy2"/>
    <dgm:cxn modelId="{5354A6CE-BE32-41A9-9371-EA65681F05E4}" type="presParOf" srcId="{5DF5B639-E41D-49CD-B35C-615292466608}" destId="{57619117-0A3D-40B1-ADDD-568587380B01}" srcOrd="5" destOrd="0" presId="urn:microsoft.com/office/officeart/2005/8/layout/hierarchy2"/>
    <dgm:cxn modelId="{6C7457F8-622A-4B1A-9F76-7C5C81F45F25}" type="presParOf" srcId="{57619117-0A3D-40B1-ADDD-568587380B01}" destId="{F0AA5ABF-62CC-4B91-B448-C069CDFF13FD}" srcOrd="0" destOrd="0" presId="urn:microsoft.com/office/officeart/2005/8/layout/hierarchy2"/>
    <dgm:cxn modelId="{D1317CAC-7EF7-4B01-A0E3-D9597D17AF27}" type="presParOf" srcId="{57619117-0A3D-40B1-ADDD-568587380B01}" destId="{5881BCC2-C7BA-44A9-A32C-54B29A166E4C}" srcOrd="1" destOrd="0" presId="urn:microsoft.com/office/officeart/2005/8/layout/hierarchy2"/>
    <dgm:cxn modelId="{33FF96BC-9D79-488E-8D27-8F87F203BA57}" type="presParOf" srcId="{88F153C4-365C-4998-B370-3BB4D3981DB3}" destId="{2653F62E-3D48-429A-96FB-FCF2FD3D7EF2}" srcOrd="2" destOrd="0" presId="urn:microsoft.com/office/officeart/2005/8/layout/hierarchy2"/>
    <dgm:cxn modelId="{C13E4FA7-6018-4EF7-AB85-211B5BB29C94}" type="presParOf" srcId="{2653F62E-3D48-429A-96FB-FCF2FD3D7EF2}" destId="{F316C7EF-E283-4F98-9260-7D1406BD16AE}" srcOrd="0" destOrd="0" presId="urn:microsoft.com/office/officeart/2005/8/layout/hierarchy2"/>
    <dgm:cxn modelId="{77BF9A06-A5B4-454B-A346-0B1C1EF10E87}" type="presParOf" srcId="{88F153C4-365C-4998-B370-3BB4D3981DB3}" destId="{97DE58DC-3FFC-4A00-BE68-2900DC91EA5D}" srcOrd="3" destOrd="0" presId="urn:microsoft.com/office/officeart/2005/8/layout/hierarchy2"/>
    <dgm:cxn modelId="{C1C1328A-8DB3-4C64-8F72-7F8B469336F5}" type="presParOf" srcId="{97DE58DC-3FFC-4A00-BE68-2900DC91EA5D}" destId="{8FDC5003-33FC-412B-BD3A-F3B55821CF25}" srcOrd="0" destOrd="0" presId="urn:microsoft.com/office/officeart/2005/8/layout/hierarchy2"/>
    <dgm:cxn modelId="{4AE302B0-2899-4687-8928-5099F657E5B3}" type="presParOf" srcId="{97DE58DC-3FFC-4A00-BE68-2900DC91EA5D}" destId="{0A86A528-04A1-430E-B94F-DFF5C3049A8A}" srcOrd="1" destOrd="0" presId="urn:microsoft.com/office/officeart/2005/8/layout/hierarchy2"/>
    <dgm:cxn modelId="{022418EE-B635-4551-8A25-D7CF4D5FE555}" type="presParOf" srcId="{0A86A528-04A1-430E-B94F-DFF5C3049A8A}" destId="{F5BC59AA-04FA-4D2F-BBBA-CBCE6CD749DF}" srcOrd="0" destOrd="0" presId="urn:microsoft.com/office/officeart/2005/8/layout/hierarchy2"/>
    <dgm:cxn modelId="{B3EB6712-BD11-4E53-AD45-B0570BC1486D}" type="presParOf" srcId="{F5BC59AA-04FA-4D2F-BBBA-CBCE6CD749DF}" destId="{76A96F59-FEBB-462B-8321-400518F2E3F3}" srcOrd="0" destOrd="0" presId="urn:microsoft.com/office/officeart/2005/8/layout/hierarchy2"/>
    <dgm:cxn modelId="{AB216F43-EF5C-4379-81B9-70ADED1B921E}" type="presParOf" srcId="{0A86A528-04A1-430E-B94F-DFF5C3049A8A}" destId="{ED45C0E4-E90E-4518-BC85-240DBC526B58}" srcOrd="1" destOrd="0" presId="urn:microsoft.com/office/officeart/2005/8/layout/hierarchy2"/>
    <dgm:cxn modelId="{87542C77-73BA-4A26-A63F-F6EA5BDD8B26}" type="presParOf" srcId="{ED45C0E4-E90E-4518-BC85-240DBC526B58}" destId="{0782D5DF-A694-4064-9A59-8BB7BD56DE1B}" srcOrd="0" destOrd="0" presId="urn:microsoft.com/office/officeart/2005/8/layout/hierarchy2"/>
    <dgm:cxn modelId="{32EF8EEB-82E6-4731-834F-4ED425EBE71E}" type="presParOf" srcId="{ED45C0E4-E90E-4518-BC85-240DBC526B58}" destId="{3C1BC178-A5FD-4A6C-BBB2-E6F0D32500CD}" srcOrd="1" destOrd="0" presId="urn:microsoft.com/office/officeart/2005/8/layout/hierarchy2"/>
    <dgm:cxn modelId="{C3190CBD-CA31-4CA7-B4AE-2C8AC865775C}" type="presParOf" srcId="{0A86A528-04A1-430E-B94F-DFF5C3049A8A}" destId="{6CE4C4CA-AD78-4341-BE25-09A837CFD852}" srcOrd="2" destOrd="0" presId="urn:microsoft.com/office/officeart/2005/8/layout/hierarchy2"/>
    <dgm:cxn modelId="{8D9053E8-EE90-47B0-9D72-20031FD83E79}" type="presParOf" srcId="{6CE4C4CA-AD78-4341-BE25-09A837CFD852}" destId="{8C8D6401-AD5B-4FAD-A473-1B683E5B5A4C}" srcOrd="0" destOrd="0" presId="urn:microsoft.com/office/officeart/2005/8/layout/hierarchy2"/>
    <dgm:cxn modelId="{43B3E14B-7752-4FB1-BC92-34A18B2DAE17}" type="presParOf" srcId="{0A86A528-04A1-430E-B94F-DFF5C3049A8A}" destId="{7A9CDBB8-B873-459C-92EC-08BF60061C87}" srcOrd="3" destOrd="0" presId="urn:microsoft.com/office/officeart/2005/8/layout/hierarchy2"/>
    <dgm:cxn modelId="{C223CFE4-0412-4FDA-8802-BA8EF39B48E4}" type="presParOf" srcId="{7A9CDBB8-B873-459C-92EC-08BF60061C87}" destId="{CD6B3A06-EBD8-4CE7-A01C-D74F25320A0D}" srcOrd="0" destOrd="0" presId="urn:microsoft.com/office/officeart/2005/8/layout/hierarchy2"/>
    <dgm:cxn modelId="{BD2F02CF-4829-4A79-8864-1527348E6B3D}" type="presParOf" srcId="{7A9CDBB8-B873-459C-92EC-08BF60061C87}" destId="{EA1AE8AD-B036-4D15-8DDA-4486568B5489}" srcOrd="1" destOrd="0" presId="urn:microsoft.com/office/officeart/2005/8/layout/hierarchy2"/>
    <dgm:cxn modelId="{402DE440-6AD0-436B-A518-8F6D172B0877}" type="presParOf" srcId="{C39D16F4-24A9-41F2-A129-41871A4686DE}" destId="{347D89E7-FE87-4851-B57D-0BB10A7C1A43}" srcOrd="2" destOrd="0" presId="urn:microsoft.com/office/officeart/2005/8/layout/hierarchy2"/>
    <dgm:cxn modelId="{8E25314B-248E-4D3B-A1A8-A983CDB000B7}" type="presParOf" srcId="{347D89E7-FE87-4851-B57D-0BB10A7C1A43}" destId="{0AABC5AD-09EC-4648-83BB-68FDB2291C65}" srcOrd="0" destOrd="0" presId="urn:microsoft.com/office/officeart/2005/8/layout/hierarchy2"/>
    <dgm:cxn modelId="{B0A98524-3D1D-4160-853A-B51F0D36DE26}" type="presParOf" srcId="{C39D16F4-24A9-41F2-A129-41871A4686DE}" destId="{72B7038D-48A5-49B2-8672-C05F17D2E448}" srcOrd="3" destOrd="0" presId="urn:microsoft.com/office/officeart/2005/8/layout/hierarchy2"/>
    <dgm:cxn modelId="{110A1F1F-E65B-4E26-9CE1-168B8E634F8F}" type="presParOf" srcId="{72B7038D-48A5-49B2-8672-C05F17D2E448}" destId="{F75660DF-D86A-423A-805E-3389EEE47D55}" srcOrd="0" destOrd="0" presId="urn:microsoft.com/office/officeart/2005/8/layout/hierarchy2"/>
    <dgm:cxn modelId="{AC51B0C6-6C6A-4C0A-9B7C-03602F65F9A8}" type="presParOf" srcId="{72B7038D-48A5-49B2-8672-C05F17D2E448}" destId="{D9579BB0-2FC0-4B8A-B1A0-6CCBB610078A}" srcOrd="1" destOrd="0" presId="urn:microsoft.com/office/officeart/2005/8/layout/hierarchy2"/>
    <dgm:cxn modelId="{3849CA82-3B56-4403-9231-416F3BE21A77}" type="presParOf" srcId="{D9579BB0-2FC0-4B8A-B1A0-6CCBB610078A}" destId="{FE339C88-6373-4A8D-974C-8445438E531A}" srcOrd="0" destOrd="0" presId="urn:microsoft.com/office/officeart/2005/8/layout/hierarchy2"/>
    <dgm:cxn modelId="{0E730323-F8F0-48CF-92FF-947CB9681BF8}" type="presParOf" srcId="{FE339C88-6373-4A8D-974C-8445438E531A}" destId="{D76D0647-B4E1-4D6F-AA0F-1ACCFC2E1E60}" srcOrd="0" destOrd="0" presId="urn:microsoft.com/office/officeart/2005/8/layout/hierarchy2"/>
    <dgm:cxn modelId="{35E5B8FF-2E68-40D9-BD52-B4DE04B9A95C}" type="presParOf" srcId="{D9579BB0-2FC0-4B8A-B1A0-6CCBB610078A}" destId="{8A28F031-74EC-4377-8CA7-C4AEAEF2529D}" srcOrd="1" destOrd="0" presId="urn:microsoft.com/office/officeart/2005/8/layout/hierarchy2"/>
    <dgm:cxn modelId="{5877941C-1456-4A69-A375-1BCC6F94C2AC}" type="presParOf" srcId="{8A28F031-74EC-4377-8CA7-C4AEAEF2529D}" destId="{79520A69-21E8-48E5-8F41-CA9903812800}" srcOrd="0" destOrd="0" presId="urn:microsoft.com/office/officeart/2005/8/layout/hierarchy2"/>
    <dgm:cxn modelId="{839DB5BF-5457-4ADF-A525-0E33F999886C}" type="presParOf" srcId="{8A28F031-74EC-4377-8CA7-C4AEAEF2529D}" destId="{BE18162A-FDEB-4881-8D3B-001FC099439B}" srcOrd="1" destOrd="0" presId="urn:microsoft.com/office/officeart/2005/8/layout/hierarchy2"/>
    <dgm:cxn modelId="{E27FADB1-78A5-4264-9C11-6B901CC6F205}" type="presParOf" srcId="{BE18162A-FDEB-4881-8D3B-001FC099439B}" destId="{F63A0D3A-EB2C-4224-9FD2-437990DE5C00}" srcOrd="0" destOrd="0" presId="urn:microsoft.com/office/officeart/2005/8/layout/hierarchy2"/>
    <dgm:cxn modelId="{EF56907D-DF3E-4729-9FFA-2EC0F2A26224}" type="presParOf" srcId="{F63A0D3A-EB2C-4224-9FD2-437990DE5C00}" destId="{58A4662F-C269-48F0-B26C-87916C3436B3}" srcOrd="0" destOrd="0" presId="urn:microsoft.com/office/officeart/2005/8/layout/hierarchy2"/>
    <dgm:cxn modelId="{B4C9444C-0659-46AB-8735-4BCD17C6540C}" type="presParOf" srcId="{BE18162A-FDEB-4881-8D3B-001FC099439B}" destId="{609271FE-8F04-4397-8FD6-5BB41063A2F5}" srcOrd="1" destOrd="0" presId="urn:microsoft.com/office/officeart/2005/8/layout/hierarchy2"/>
    <dgm:cxn modelId="{FA20A5B8-4EF5-4712-B5AF-3C1FBBA3A1BC}" type="presParOf" srcId="{609271FE-8F04-4397-8FD6-5BB41063A2F5}" destId="{B5DEBBDB-7443-4D0C-BC01-6E0F738FF51A}" srcOrd="0" destOrd="0" presId="urn:microsoft.com/office/officeart/2005/8/layout/hierarchy2"/>
    <dgm:cxn modelId="{CD27BC05-FC68-45F9-8448-FDAC511334A8}" type="presParOf" srcId="{609271FE-8F04-4397-8FD6-5BB41063A2F5}" destId="{9CEDADB5-C888-4A48-B12A-0A3479796703}" srcOrd="1" destOrd="0" presId="urn:microsoft.com/office/officeart/2005/8/layout/hierarchy2"/>
    <dgm:cxn modelId="{DBB662F2-BADB-4EF5-A214-89F0EF819C35}" type="presParOf" srcId="{BE18162A-FDEB-4881-8D3B-001FC099439B}" destId="{9F50F7D1-CE39-49C4-8865-8A0EE99F36DE}" srcOrd="2" destOrd="0" presId="urn:microsoft.com/office/officeart/2005/8/layout/hierarchy2"/>
    <dgm:cxn modelId="{29BABF7E-BFD2-4CF9-A293-A9F1B915DD96}" type="presParOf" srcId="{9F50F7D1-CE39-49C4-8865-8A0EE99F36DE}" destId="{0B921FE9-3408-48D5-9985-3ABF8E8CEFC0}" srcOrd="0" destOrd="0" presId="urn:microsoft.com/office/officeart/2005/8/layout/hierarchy2"/>
    <dgm:cxn modelId="{34BFB6A0-5DEC-4A65-858B-58F44B60A06B}" type="presParOf" srcId="{BE18162A-FDEB-4881-8D3B-001FC099439B}" destId="{D19EC01C-4B1F-4478-A03C-D1648FC95299}" srcOrd="3" destOrd="0" presId="urn:microsoft.com/office/officeart/2005/8/layout/hierarchy2"/>
    <dgm:cxn modelId="{40C71D72-B105-4BCB-8143-16DC0F0480F6}" type="presParOf" srcId="{D19EC01C-4B1F-4478-A03C-D1648FC95299}" destId="{816D15B1-73CA-4567-928C-08CBF395999D}" srcOrd="0" destOrd="0" presId="urn:microsoft.com/office/officeart/2005/8/layout/hierarchy2"/>
    <dgm:cxn modelId="{996712E7-B7FC-4716-A9ED-D70ABAFF62ED}" type="presParOf" srcId="{D19EC01C-4B1F-4478-A03C-D1648FC95299}" destId="{75D8738B-0A5F-4D67-BFC4-D3D19AAE8D3D}" srcOrd="1" destOrd="0" presId="urn:microsoft.com/office/officeart/2005/8/layout/hierarchy2"/>
    <dgm:cxn modelId="{CF684E32-349F-47C4-86E3-85840ACBF6AF}" type="presParOf" srcId="{BE18162A-FDEB-4881-8D3B-001FC099439B}" destId="{14852B60-1377-4C42-90F5-7EF1CB6DC730}" srcOrd="4" destOrd="0" presId="urn:microsoft.com/office/officeart/2005/8/layout/hierarchy2"/>
    <dgm:cxn modelId="{D08C3D17-3CA0-421A-A367-46D4518051EC}" type="presParOf" srcId="{14852B60-1377-4C42-90F5-7EF1CB6DC730}" destId="{05679747-B169-4861-BBA2-E6465756D019}" srcOrd="0" destOrd="0" presId="urn:microsoft.com/office/officeart/2005/8/layout/hierarchy2"/>
    <dgm:cxn modelId="{93137A53-9322-46A4-AAA5-96720915C0A1}" type="presParOf" srcId="{BE18162A-FDEB-4881-8D3B-001FC099439B}" destId="{D5E1048F-0AEF-4E6C-A5A1-3D12FEE921BC}" srcOrd="5" destOrd="0" presId="urn:microsoft.com/office/officeart/2005/8/layout/hierarchy2"/>
    <dgm:cxn modelId="{30AC888F-FD23-45E3-B8D8-00F96C810C39}" type="presParOf" srcId="{D5E1048F-0AEF-4E6C-A5A1-3D12FEE921BC}" destId="{0BF43CC7-6BEB-44CC-A35E-FEC816959E49}" srcOrd="0" destOrd="0" presId="urn:microsoft.com/office/officeart/2005/8/layout/hierarchy2"/>
    <dgm:cxn modelId="{34A4447B-E2CA-43DF-8BE7-7E927A1F9036}" type="presParOf" srcId="{D5E1048F-0AEF-4E6C-A5A1-3D12FEE921BC}" destId="{B6AD656F-EED6-49C7-9C50-D288CB182B26}" srcOrd="1" destOrd="0" presId="urn:microsoft.com/office/officeart/2005/8/layout/hierarchy2"/>
    <dgm:cxn modelId="{40425663-47A4-42F2-96FE-564A30ECB5B8}" type="presParOf" srcId="{D9579BB0-2FC0-4B8A-B1A0-6CCBB610078A}" destId="{E6A47F7D-9436-49E9-B98C-EDA42A9C2F8B}" srcOrd="2" destOrd="0" presId="urn:microsoft.com/office/officeart/2005/8/layout/hierarchy2"/>
    <dgm:cxn modelId="{1B4F22B8-54DF-4FA7-8E98-929868818E82}" type="presParOf" srcId="{E6A47F7D-9436-49E9-B98C-EDA42A9C2F8B}" destId="{A2A1A02A-0A51-4E84-A502-7866B29F6919}" srcOrd="0" destOrd="0" presId="urn:microsoft.com/office/officeart/2005/8/layout/hierarchy2"/>
    <dgm:cxn modelId="{7B836CB7-8BA9-47D2-BA87-134EC732E60A}" type="presParOf" srcId="{D9579BB0-2FC0-4B8A-B1A0-6CCBB610078A}" destId="{1ED79CCB-AB2A-495D-B763-88146316711E}" srcOrd="3" destOrd="0" presId="urn:microsoft.com/office/officeart/2005/8/layout/hierarchy2"/>
    <dgm:cxn modelId="{446499AF-D2A5-48CA-A740-09569AA6C917}" type="presParOf" srcId="{1ED79CCB-AB2A-495D-B763-88146316711E}" destId="{9BDF328E-CAD2-402C-AE36-6726F8289ED8}" srcOrd="0" destOrd="0" presId="urn:microsoft.com/office/officeart/2005/8/layout/hierarchy2"/>
    <dgm:cxn modelId="{9D69A714-2AC8-4553-A495-56E1F6B64D02}" type="presParOf" srcId="{1ED79CCB-AB2A-495D-B763-88146316711E}" destId="{96F2A0DD-201D-4F38-B751-D791E939CDE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8103729-BC89-449C-84B5-1194B85FA17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EB281C-5C3D-48D7-B025-EA622230FCDB}">
      <dgm:prSet phldrT="[Текст]"/>
      <dgm:spPr>
        <a:xfrm>
          <a:off x="3839602" y="497180"/>
          <a:ext cx="3781795" cy="65286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83FA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uz-Cyrl-UZ" dirty="0" smtClean="0"/>
            <a:t>Кузатув усуллари 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</dgm:t>
    </dgm:pt>
    <dgm:pt modelId="{B5A074F6-FFC8-4D7F-ACAD-B45192E4B3EA}" type="parTrans" cxnId="{668C34BE-41EC-416F-96DB-C452BE78EB18}">
      <dgm:prSet/>
      <dgm:spPr/>
      <dgm:t>
        <a:bodyPr/>
        <a:lstStyle/>
        <a:p>
          <a:endParaRPr lang="ru-RU"/>
        </a:p>
      </dgm:t>
    </dgm:pt>
    <dgm:pt modelId="{C510862A-44E2-4326-9F9B-5529EB4BB116}" type="sibTrans" cxnId="{668C34BE-41EC-416F-96DB-C452BE78EB18}">
      <dgm:prSet/>
      <dgm:spPr/>
      <dgm:t>
        <a:bodyPr/>
        <a:lstStyle/>
        <a:p>
          <a:endParaRPr lang="ru-RU"/>
        </a:p>
      </dgm:t>
    </dgm:pt>
    <dgm:pt modelId="{411A6926-D346-4E4B-8D69-2A5330D9B1D1}">
      <dgm:prSet phldrT="[Текст]" custT="1"/>
      <dgm:spPr>
        <a:xfrm>
          <a:off x="268019" y="1958133"/>
          <a:ext cx="3284935" cy="2696427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83FA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 algn="ctr"/>
          <a:r>
            <a:rPr lang="uz-Cyrl-UZ" sz="24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Инсонлар томонидан</a:t>
          </a:r>
          <a:endParaRPr lang="fr-BE" sz="24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</dgm:t>
    </dgm:pt>
    <dgm:pt modelId="{4B1DADCE-99C7-45C4-899E-6A09AA9AECC5}" type="parTrans" cxnId="{3C281108-1001-4A56-8A04-7BBDE7DE8D16}">
      <dgm:prSet/>
      <dgm:spPr>
        <a:xfrm>
          <a:off x="1642948" y="895879"/>
          <a:ext cx="3820013" cy="808092"/>
        </a:xfrm>
        <a:custGeom>
          <a:avLst/>
          <a:gdLst/>
          <a:ahLst/>
          <a:cxnLst/>
          <a:rect l="0" t="0" r="0" b="0"/>
          <a:pathLst>
            <a:path>
              <a:moveTo>
                <a:pt x="3820013" y="0"/>
              </a:moveTo>
              <a:lnTo>
                <a:pt x="3820013" y="585031"/>
              </a:lnTo>
              <a:lnTo>
                <a:pt x="0" y="585031"/>
              </a:lnTo>
              <a:lnTo>
                <a:pt x="0" y="808092"/>
              </a:lnTo>
            </a:path>
          </a:pathLst>
        </a:custGeom>
        <a:noFill/>
        <a:ln w="12700" cap="flat" cmpd="sng" algn="ctr">
          <a:solidFill>
            <a:srgbClr val="083FA4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721D7D27-5282-44E9-9AF1-69F891307C0E}" type="sibTrans" cxnId="{3C281108-1001-4A56-8A04-7BBDE7DE8D16}">
      <dgm:prSet/>
      <dgm:spPr/>
      <dgm:t>
        <a:bodyPr/>
        <a:lstStyle/>
        <a:p>
          <a:endParaRPr lang="ru-RU"/>
        </a:p>
      </dgm:t>
    </dgm:pt>
    <dgm:pt modelId="{373148A6-20D3-47BF-ABE1-4D9F53332277}">
      <dgm:prSet phldrT="[Текст]" custT="1"/>
      <dgm:spPr>
        <a:xfrm>
          <a:off x="4088032" y="1958133"/>
          <a:ext cx="3284935" cy="2696427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83FA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 algn="ctr"/>
          <a:r>
            <a:rPr lang="uz-Cyrl-UZ" sz="24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Электрон кузатув</a:t>
          </a:r>
          <a:endParaRPr lang="fr-BE" sz="24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</dgm:t>
    </dgm:pt>
    <dgm:pt modelId="{9DDB4F5B-E566-453D-8315-2528DEDF9F55}" type="parTrans" cxnId="{98C543E5-6AEC-440C-9E9D-D3473D26AE3C}">
      <dgm:prSet/>
      <dgm:spPr>
        <a:xfrm>
          <a:off x="5417241" y="895879"/>
          <a:ext cx="91440" cy="80809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08092"/>
              </a:lnTo>
            </a:path>
          </a:pathLst>
        </a:custGeom>
        <a:noFill/>
        <a:ln w="12700" cap="flat" cmpd="sng" algn="ctr">
          <a:solidFill>
            <a:srgbClr val="083FA4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7DFC9562-1AE6-41B8-B4E9-0B10A0CC3A88}" type="sibTrans" cxnId="{98C543E5-6AEC-440C-9E9D-D3473D26AE3C}">
      <dgm:prSet/>
      <dgm:spPr/>
      <dgm:t>
        <a:bodyPr/>
        <a:lstStyle/>
        <a:p>
          <a:endParaRPr lang="ru-RU"/>
        </a:p>
      </dgm:t>
    </dgm:pt>
    <dgm:pt modelId="{09D8A6E6-70A1-4425-8505-F0C3232FFFF0}">
      <dgm:prSet phldrT="[Текст]" custT="1"/>
      <dgm:spPr>
        <a:xfrm>
          <a:off x="7908046" y="1958133"/>
          <a:ext cx="3284935" cy="2696427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83FA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 algn="ctr"/>
          <a:r>
            <a:rPr lang="uz-Cyrl-UZ" sz="24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Изларни кузатиш</a:t>
          </a:r>
          <a:endParaRPr lang="fr-BE" sz="24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  <a:p>
          <a:pPr algn="l"/>
          <a:r>
            <a:rPr lang="fr-BE" sz="18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- </a:t>
          </a:r>
          <a:r>
            <a:rPr lang="uz-Cyrl-UZ" sz="18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Дўконда энг кўп одам юрган йўлаклар</a:t>
          </a:r>
          <a:endParaRPr lang="fr-BE" sz="18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  <a:p>
          <a:pPr algn="l"/>
          <a:r>
            <a:rPr lang="fr-BE" sz="18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- </a:t>
          </a:r>
          <a:r>
            <a:rPr lang="uz-Cyrl-UZ" sz="18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Интернет тармоҳида одамлар из қолдиради</a:t>
          </a:r>
          <a:r>
            <a:rPr lang="fr-BE" sz="18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;</a:t>
          </a:r>
          <a:endParaRPr lang="fr-BE" sz="18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  <a:p>
          <a:pPr algn="l"/>
          <a:r>
            <a:rPr lang="fr-BE" sz="18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- </a:t>
          </a:r>
          <a:r>
            <a:rPr lang="uz-Cyrl-UZ" sz="18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Парковкадаги машиналарнинг ёши ва ҳолати</a:t>
          </a:r>
          <a:endParaRPr lang="ru-RU" sz="18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</dgm:t>
    </dgm:pt>
    <dgm:pt modelId="{095E34C2-66D0-41DD-B410-5E6CE4874159}" type="parTrans" cxnId="{407D97BA-516F-4D36-AC4A-C9DA2B8AB402}">
      <dgm:prSet/>
      <dgm:spPr>
        <a:xfrm>
          <a:off x="5462961" y="895879"/>
          <a:ext cx="3820013" cy="8080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5031"/>
              </a:lnTo>
              <a:lnTo>
                <a:pt x="3820013" y="585031"/>
              </a:lnTo>
              <a:lnTo>
                <a:pt x="3820013" y="808092"/>
              </a:lnTo>
            </a:path>
          </a:pathLst>
        </a:custGeom>
        <a:noFill/>
        <a:ln w="12700" cap="flat" cmpd="sng" algn="ctr">
          <a:solidFill>
            <a:srgbClr val="083FA4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0CDDAD6A-2797-46E4-B355-591055E07CA9}" type="sibTrans" cxnId="{407D97BA-516F-4D36-AC4A-C9DA2B8AB402}">
      <dgm:prSet/>
      <dgm:spPr/>
      <dgm:t>
        <a:bodyPr/>
        <a:lstStyle/>
        <a:p>
          <a:endParaRPr lang="ru-RU"/>
        </a:p>
      </dgm:t>
    </dgm:pt>
    <dgm:pt modelId="{09CDDB50-CD89-4C4A-8F23-68B5CD889202}" type="pres">
      <dgm:prSet presAssocID="{48103729-BC89-449C-84B5-1194B85FA17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E13FCA3-04CD-4FE9-BFCA-EAC782839A86}" type="pres">
      <dgm:prSet presAssocID="{45EB281C-5C3D-48D7-B025-EA622230FCDB}" presName="hierRoot1" presStyleCnt="0"/>
      <dgm:spPr/>
    </dgm:pt>
    <dgm:pt modelId="{1B1A8D2E-2498-4730-8F70-4C4771682747}" type="pres">
      <dgm:prSet presAssocID="{45EB281C-5C3D-48D7-B025-EA622230FCDB}" presName="composite" presStyleCnt="0"/>
      <dgm:spPr/>
    </dgm:pt>
    <dgm:pt modelId="{D393FB87-51CC-473B-89CC-C99DF7D1BC10}" type="pres">
      <dgm:prSet presAssocID="{45EB281C-5C3D-48D7-B025-EA622230FCDB}" presName="background" presStyleLbl="node0" presStyleIdx="0" presStyleCnt="1"/>
      <dgm:spPr>
        <a:xfrm>
          <a:off x="3572063" y="243017"/>
          <a:ext cx="3781795" cy="652861"/>
        </a:xfrm>
        <a:prstGeom prst="roundRect">
          <a:avLst>
            <a:gd name="adj" fmla="val 10000"/>
          </a:avLst>
        </a:prstGeom>
        <a:solidFill>
          <a:srgbClr val="083FA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F07015D7-3ED8-4BE8-BDC4-4BC5E8988148}" type="pres">
      <dgm:prSet presAssocID="{45EB281C-5C3D-48D7-B025-EA622230FCDB}" presName="text" presStyleLbl="fgAcc0" presStyleIdx="0" presStyleCnt="1" custScaleX="157061" custScaleY="42699" custLinFactNeighborY="-70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5D7FDDF-E8AA-4EA7-937C-6155D17D0CD7}" type="pres">
      <dgm:prSet presAssocID="{45EB281C-5C3D-48D7-B025-EA622230FCDB}" presName="hierChild2" presStyleCnt="0"/>
      <dgm:spPr/>
    </dgm:pt>
    <dgm:pt modelId="{F8CE8A51-FC04-4992-AC6F-79D1807C43DE}" type="pres">
      <dgm:prSet presAssocID="{4B1DADCE-99C7-45C4-899E-6A09AA9AECC5}" presName="Name10" presStyleLbl="parChTrans1D2" presStyleIdx="0" presStyleCnt="3"/>
      <dgm:spPr/>
      <dgm:t>
        <a:bodyPr/>
        <a:lstStyle/>
        <a:p>
          <a:endParaRPr lang="ru-RU"/>
        </a:p>
      </dgm:t>
    </dgm:pt>
    <dgm:pt modelId="{5212ECE2-85FE-4870-B221-67C8F53A0BA6}" type="pres">
      <dgm:prSet presAssocID="{411A6926-D346-4E4B-8D69-2A5330D9B1D1}" presName="hierRoot2" presStyleCnt="0"/>
      <dgm:spPr/>
    </dgm:pt>
    <dgm:pt modelId="{49E77858-7529-4102-9573-6B56A552979C}" type="pres">
      <dgm:prSet presAssocID="{411A6926-D346-4E4B-8D69-2A5330D9B1D1}" presName="composite2" presStyleCnt="0"/>
      <dgm:spPr/>
    </dgm:pt>
    <dgm:pt modelId="{1988CB14-6E58-4942-B910-04AAD7AFBCDE}" type="pres">
      <dgm:prSet presAssocID="{411A6926-D346-4E4B-8D69-2A5330D9B1D1}" presName="background2" presStyleLbl="node2" presStyleIdx="0" presStyleCnt="3"/>
      <dgm:spPr>
        <a:xfrm>
          <a:off x="480" y="1703971"/>
          <a:ext cx="3284935" cy="2696427"/>
        </a:xfrm>
        <a:prstGeom prst="roundRect">
          <a:avLst>
            <a:gd name="adj" fmla="val 10000"/>
          </a:avLst>
        </a:prstGeom>
        <a:solidFill>
          <a:srgbClr val="083FA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8A35FDEC-A1AC-41B7-AE82-D4D38E1BBAD6}" type="pres">
      <dgm:prSet presAssocID="{411A6926-D346-4E4B-8D69-2A5330D9B1D1}" presName="text2" presStyleLbl="fgAcc2" presStyleIdx="0" presStyleCnt="3" custScaleX="136426" custScaleY="1763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60EA049-8A08-4E76-91A4-A866832385FD}" type="pres">
      <dgm:prSet presAssocID="{411A6926-D346-4E4B-8D69-2A5330D9B1D1}" presName="hierChild3" presStyleCnt="0"/>
      <dgm:spPr/>
    </dgm:pt>
    <dgm:pt modelId="{BE4C1A9D-3652-42C1-9272-52988A9530FE}" type="pres">
      <dgm:prSet presAssocID="{9DDB4F5B-E566-453D-8315-2528DEDF9F55}" presName="Name10" presStyleLbl="parChTrans1D2" presStyleIdx="1" presStyleCnt="3"/>
      <dgm:spPr/>
      <dgm:t>
        <a:bodyPr/>
        <a:lstStyle/>
        <a:p>
          <a:endParaRPr lang="ru-RU"/>
        </a:p>
      </dgm:t>
    </dgm:pt>
    <dgm:pt modelId="{0F7C037C-EF4B-4B14-AB7D-2EFAFD95F464}" type="pres">
      <dgm:prSet presAssocID="{373148A6-20D3-47BF-ABE1-4D9F53332277}" presName="hierRoot2" presStyleCnt="0"/>
      <dgm:spPr/>
    </dgm:pt>
    <dgm:pt modelId="{D1A4B284-6774-4DCE-8C14-ECFD11AF81DA}" type="pres">
      <dgm:prSet presAssocID="{373148A6-20D3-47BF-ABE1-4D9F53332277}" presName="composite2" presStyleCnt="0"/>
      <dgm:spPr/>
    </dgm:pt>
    <dgm:pt modelId="{4343E154-FE74-44B3-B20F-30CE9F18BAB8}" type="pres">
      <dgm:prSet presAssocID="{373148A6-20D3-47BF-ABE1-4D9F53332277}" presName="background2" presStyleLbl="node2" presStyleIdx="1" presStyleCnt="3"/>
      <dgm:spPr>
        <a:xfrm>
          <a:off x="3820493" y="1703971"/>
          <a:ext cx="3284935" cy="2696427"/>
        </a:xfrm>
        <a:prstGeom prst="roundRect">
          <a:avLst>
            <a:gd name="adj" fmla="val 10000"/>
          </a:avLst>
        </a:prstGeom>
        <a:solidFill>
          <a:srgbClr val="083FA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16DA2B46-FAA7-4E1F-8EBE-5DA0BC421D42}" type="pres">
      <dgm:prSet presAssocID="{373148A6-20D3-47BF-ABE1-4D9F53332277}" presName="text2" presStyleLbl="fgAcc2" presStyleIdx="1" presStyleCnt="3" custScaleX="136426" custScaleY="1763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AF709E3-0883-46C5-A037-7C967E9B45D5}" type="pres">
      <dgm:prSet presAssocID="{373148A6-20D3-47BF-ABE1-4D9F53332277}" presName="hierChild3" presStyleCnt="0"/>
      <dgm:spPr/>
    </dgm:pt>
    <dgm:pt modelId="{CF64508E-B471-43CA-9531-361C389C58E4}" type="pres">
      <dgm:prSet presAssocID="{095E34C2-66D0-41DD-B410-5E6CE4874159}" presName="Name10" presStyleLbl="parChTrans1D2" presStyleIdx="2" presStyleCnt="3"/>
      <dgm:spPr/>
      <dgm:t>
        <a:bodyPr/>
        <a:lstStyle/>
        <a:p>
          <a:endParaRPr lang="ru-RU"/>
        </a:p>
      </dgm:t>
    </dgm:pt>
    <dgm:pt modelId="{4A00B7BF-0318-4A4C-B72A-9D07DDFBC654}" type="pres">
      <dgm:prSet presAssocID="{09D8A6E6-70A1-4425-8505-F0C3232FFFF0}" presName="hierRoot2" presStyleCnt="0"/>
      <dgm:spPr/>
    </dgm:pt>
    <dgm:pt modelId="{4218BC1B-D816-4F2D-9DAD-33A16656DE6A}" type="pres">
      <dgm:prSet presAssocID="{09D8A6E6-70A1-4425-8505-F0C3232FFFF0}" presName="composite2" presStyleCnt="0"/>
      <dgm:spPr/>
    </dgm:pt>
    <dgm:pt modelId="{42AA6596-6B2E-49F3-963C-37934BB961C2}" type="pres">
      <dgm:prSet presAssocID="{09D8A6E6-70A1-4425-8505-F0C3232FFFF0}" presName="background2" presStyleLbl="node2" presStyleIdx="2" presStyleCnt="3"/>
      <dgm:spPr>
        <a:xfrm>
          <a:off x="7640507" y="1703971"/>
          <a:ext cx="3284935" cy="2696427"/>
        </a:xfrm>
        <a:prstGeom prst="roundRect">
          <a:avLst>
            <a:gd name="adj" fmla="val 10000"/>
          </a:avLst>
        </a:prstGeom>
        <a:solidFill>
          <a:srgbClr val="083FA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ru-RU"/>
        </a:p>
      </dgm:t>
    </dgm:pt>
    <dgm:pt modelId="{0E68CD74-276C-47D1-9B6B-B8BA497BFE26}" type="pres">
      <dgm:prSet presAssocID="{09D8A6E6-70A1-4425-8505-F0C3232FFFF0}" presName="text2" presStyleLbl="fgAcc2" presStyleIdx="2" presStyleCnt="3" custScaleX="136426" custScaleY="1763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9DF593-FE5F-4FF0-98EB-2B363D4F981A}" type="pres">
      <dgm:prSet presAssocID="{09D8A6E6-70A1-4425-8505-F0C3232FFFF0}" presName="hierChild3" presStyleCnt="0"/>
      <dgm:spPr/>
    </dgm:pt>
  </dgm:ptLst>
  <dgm:cxnLst>
    <dgm:cxn modelId="{407D97BA-516F-4D36-AC4A-C9DA2B8AB402}" srcId="{45EB281C-5C3D-48D7-B025-EA622230FCDB}" destId="{09D8A6E6-70A1-4425-8505-F0C3232FFFF0}" srcOrd="2" destOrd="0" parTransId="{095E34C2-66D0-41DD-B410-5E6CE4874159}" sibTransId="{0CDDAD6A-2797-46E4-B355-591055E07CA9}"/>
    <dgm:cxn modelId="{668C34BE-41EC-416F-96DB-C452BE78EB18}" srcId="{48103729-BC89-449C-84B5-1194B85FA17A}" destId="{45EB281C-5C3D-48D7-B025-EA622230FCDB}" srcOrd="0" destOrd="0" parTransId="{B5A074F6-FFC8-4D7F-ACAD-B45192E4B3EA}" sibTransId="{C510862A-44E2-4326-9F9B-5529EB4BB116}"/>
    <dgm:cxn modelId="{98C543E5-6AEC-440C-9E9D-D3473D26AE3C}" srcId="{45EB281C-5C3D-48D7-B025-EA622230FCDB}" destId="{373148A6-20D3-47BF-ABE1-4D9F53332277}" srcOrd="1" destOrd="0" parTransId="{9DDB4F5B-E566-453D-8315-2528DEDF9F55}" sibTransId="{7DFC9562-1AE6-41B8-B4E9-0B10A0CC3A88}"/>
    <dgm:cxn modelId="{DAF4DD40-893E-40EB-BF11-DA4B33231B6C}" type="presOf" srcId="{9DDB4F5B-E566-453D-8315-2528DEDF9F55}" destId="{BE4C1A9D-3652-42C1-9272-52988A9530FE}" srcOrd="0" destOrd="0" presId="urn:microsoft.com/office/officeart/2005/8/layout/hierarchy1"/>
    <dgm:cxn modelId="{11C49E1E-9AD9-4B69-9C9A-17AFD471D58A}" type="presOf" srcId="{09D8A6E6-70A1-4425-8505-F0C3232FFFF0}" destId="{0E68CD74-276C-47D1-9B6B-B8BA497BFE26}" srcOrd="0" destOrd="0" presId="urn:microsoft.com/office/officeart/2005/8/layout/hierarchy1"/>
    <dgm:cxn modelId="{C3DF073C-EB8C-4C98-999F-E30051E19C62}" type="presOf" srcId="{48103729-BC89-449C-84B5-1194B85FA17A}" destId="{09CDDB50-CD89-4C4A-8F23-68B5CD889202}" srcOrd="0" destOrd="0" presId="urn:microsoft.com/office/officeart/2005/8/layout/hierarchy1"/>
    <dgm:cxn modelId="{0CBC1E49-62E4-465A-AE99-9B45B25E8E51}" type="presOf" srcId="{095E34C2-66D0-41DD-B410-5E6CE4874159}" destId="{CF64508E-B471-43CA-9531-361C389C58E4}" srcOrd="0" destOrd="0" presId="urn:microsoft.com/office/officeart/2005/8/layout/hierarchy1"/>
    <dgm:cxn modelId="{43627592-5E33-4482-8429-94030E3BC658}" type="presOf" srcId="{373148A6-20D3-47BF-ABE1-4D9F53332277}" destId="{16DA2B46-FAA7-4E1F-8EBE-5DA0BC421D42}" srcOrd="0" destOrd="0" presId="urn:microsoft.com/office/officeart/2005/8/layout/hierarchy1"/>
    <dgm:cxn modelId="{4BE6D3DA-4737-4610-93FD-118BC2768675}" type="presOf" srcId="{411A6926-D346-4E4B-8D69-2A5330D9B1D1}" destId="{8A35FDEC-A1AC-41B7-AE82-D4D38E1BBAD6}" srcOrd="0" destOrd="0" presId="urn:microsoft.com/office/officeart/2005/8/layout/hierarchy1"/>
    <dgm:cxn modelId="{03BC2CD5-D9BA-477E-86B4-04B5FEBA69F9}" type="presOf" srcId="{45EB281C-5C3D-48D7-B025-EA622230FCDB}" destId="{F07015D7-3ED8-4BE8-BDC4-4BC5E8988148}" srcOrd="0" destOrd="0" presId="urn:microsoft.com/office/officeart/2005/8/layout/hierarchy1"/>
    <dgm:cxn modelId="{449A8ECE-AB97-4135-9277-CB033E85A7C6}" type="presOf" srcId="{4B1DADCE-99C7-45C4-899E-6A09AA9AECC5}" destId="{F8CE8A51-FC04-4992-AC6F-79D1807C43DE}" srcOrd="0" destOrd="0" presId="urn:microsoft.com/office/officeart/2005/8/layout/hierarchy1"/>
    <dgm:cxn modelId="{3C281108-1001-4A56-8A04-7BBDE7DE8D16}" srcId="{45EB281C-5C3D-48D7-B025-EA622230FCDB}" destId="{411A6926-D346-4E4B-8D69-2A5330D9B1D1}" srcOrd="0" destOrd="0" parTransId="{4B1DADCE-99C7-45C4-899E-6A09AA9AECC5}" sibTransId="{721D7D27-5282-44E9-9AF1-69F891307C0E}"/>
    <dgm:cxn modelId="{E6F459ED-E2FC-4565-ACD2-728FEC9D9FDC}" type="presParOf" srcId="{09CDDB50-CD89-4C4A-8F23-68B5CD889202}" destId="{6E13FCA3-04CD-4FE9-BFCA-EAC782839A86}" srcOrd="0" destOrd="0" presId="urn:microsoft.com/office/officeart/2005/8/layout/hierarchy1"/>
    <dgm:cxn modelId="{CD9A8BAB-0140-42F3-9E08-0A4AEAE61BA1}" type="presParOf" srcId="{6E13FCA3-04CD-4FE9-BFCA-EAC782839A86}" destId="{1B1A8D2E-2498-4730-8F70-4C4771682747}" srcOrd="0" destOrd="0" presId="urn:microsoft.com/office/officeart/2005/8/layout/hierarchy1"/>
    <dgm:cxn modelId="{B209F340-7046-4316-B425-F22B0B0A2D9B}" type="presParOf" srcId="{1B1A8D2E-2498-4730-8F70-4C4771682747}" destId="{D393FB87-51CC-473B-89CC-C99DF7D1BC10}" srcOrd="0" destOrd="0" presId="urn:microsoft.com/office/officeart/2005/8/layout/hierarchy1"/>
    <dgm:cxn modelId="{636C87AE-1909-4517-8CDE-1ABA35A1F7AA}" type="presParOf" srcId="{1B1A8D2E-2498-4730-8F70-4C4771682747}" destId="{F07015D7-3ED8-4BE8-BDC4-4BC5E8988148}" srcOrd="1" destOrd="0" presId="urn:microsoft.com/office/officeart/2005/8/layout/hierarchy1"/>
    <dgm:cxn modelId="{AC7C469E-0E5C-4A60-83A4-6D04AF117C4C}" type="presParOf" srcId="{6E13FCA3-04CD-4FE9-BFCA-EAC782839A86}" destId="{F5D7FDDF-E8AA-4EA7-937C-6155D17D0CD7}" srcOrd="1" destOrd="0" presId="urn:microsoft.com/office/officeart/2005/8/layout/hierarchy1"/>
    <dgm:cxn modelId="{C0373BC8-1516-4B5A-BD6F-1B13D070E449}" type="presParOf" srcId="{F5D7FDDF-E8AA-4EA7-937C-6155D17D0CD7}" destId="{F8CE8A51-FC04-4992-AC6F-79D1807C43DE}" srcOrd="0" destOrd="0" presId="urn:microsoft.com/office/officeart/2005/8/layout/hierarchy1"/>
    <dgm:cxn modelId="{DD42D86F-1C19-4C48-9204-CFB926687AE1}" type="presParOf" srcId="{F5D7FDDF-E8AA-4EA7-937C-6155D17D0CD7}" destId="{5212ECE2-85FE-4870-B221-67C8F53A0BA6}" srcOrd="1" destOrd="0" presId="urn:microsoft.com/office/officeart/2005/8/layout/hierarchy1"/>
    <dgm:cxn modelId="{12B6D733-7EA8-45C2-9E38-51F08BF357B7}" type="presParOf" srcId="{5212ECE2-85FE-4870-B221-67C8F53A0BA6}" destId="{49E77858-7529-4102-9573-6B56A552979C}" srcOrd="0" destOrd="0" presId="urn:microsoft.com/office/officeart/2005/8/layout/hierarchy1"/>
    <dgm:cxn modelId="{187A942C-8A0E-40AE-AD91-6C8968487F65}" type="presParOf" srcId="{49E77858-7529-4102-9573-6B56A552979C}" destId="{1988CB14-6E58-4942-B910-04AAD7AFBCDE}" srcOrd="0" destOrd="0" presId="urn:microsoft.com/office/officeart/2005/8/layout/hierarchy1"/>
    <dgm:cxn modelId="{7D47E437-03BD-4C14-8F5D-87247D4A7A4A}" type="presParOf" srcId="{49E77858-7529-4102-9573-6B56A552979C}" destId="{8A35FDEC-A1AC-41B7-AE82-D4D38E1BBAD6}" srcOrd="1" destOrd="0" presId="urn:microsoft.com/office/officeart/2005/8/layout/hierarchy1"/>
    <dgm:cxn modelId="{BCA833EE-B0B5-47C9-9438-EDFE62158F6C}" type="presParOf" srcId="{5212ECE2-85FE-4870-B221-67C8F53A0BA6}" destId="{460EA049-8A08-4E76-91A4-A866832385FD}" srcOrd="1" destOrd="0" presId="urn:microsoft.com/office/officeart/2005/8/layout/hierarchy1"/>
    <dgm:cxn modelId="{C7C14B5C-22B1-4273-A60A-77BCFC1737D7}" type="presParOf" srcId="{F5D7FDDF-E8AA-4EA7-937C-6155D17D0CD7}" destId="{BE4C1A9D-3652-42C1-9272-52988A9530FE}" srcOrd="2" destOrd="0" presId="urn:microsoft.com/office/officeart/2005/8/layout/hierarchy1"/>
    <dgm:cxn modelId="{A78E8F8A-0927-432E-BCD4-1165A1D27C19}" type="presParOf" srcId="{F5D7FDDF-E8AA-4EA7-937C-6155D17D0CD7}" destId="{0F7C037C-EF4B-4B14-AB7D-2EFAFD95F464}" srcOrd="3" destOrd="0" presId="urn:microsoft.com/office/officeart/2005/8/layout/hierarchy1"/>
    <dgm:cxn modelId="{8F1F36C9-5FA5-4251-87CD-26FB430DA5C4}" type="presParOf" srcId="{0F7C037C-EF4B-4B14-AB7D-2EFAFD95F464}" destId="{D1A4B284-6774-4DCE-8C14-ECFD11AF81DA}" srcOrd="0" destOrd="0" presId="urn:microsoft.com/office/officeart/2005/8/layout/hierarchy1"/>
    <dgm:cxn modelId="{B416304A-026E-4000-AF2D-928DAB332F99}" type="presParOf" srcId="{D1A4B284-6774-4DCE-8C14-ECFD11AF81DA}" destId="{4343E154-FE74-44B3-B20F-30CE9F18BAB8}" srcOrd="0" destOrd="0" presId="urn:microsoft.com/office/officeart/2005/8/layout/hierarchy1"/>
    <dgm:cxn modelId="{1623D5E9-D194-4E61-9E00-FFC699B86C3C}" type="presParOf" srcId="{D1A4B284-6774-4DCE-8C14-ECFD11AF81DA}" destId="{16DA2B46-FAA7-4E1F-8EBE-5DA0BC421D42}" srcOrd="1" destOrd="0" presId="urn:microsoft.com/office/officeart/2005/8/layout/hierarchy1"/>
    <dgm:cxn modelId="{358BF696-1C3B-428D-A942-E11F5F983E0C}" type="presParOf" srcId="{0F7C037C-EF4B-4B14-AB7D-2EFAFD95F464}" destId="{AAF709E3-0883-46C5-A037-7C967E9B45D5}" srcOrd="1" destOrd="0" presId="urn:microsoft.com/office/officeart/2005/8/layout/hierarchy1"/>
    <dgm:cxn modelId="{73572B12-EFD4-43B0-A713-9B03F9029065}" type="presParOf" srcId="{F5D7FDDF-E8AA-4EA7-937C-6155D17D0CD7}" destId="{CF64508E-B471-43CA-9531-361C389C58E4}" srcOrd="4" destOrd="0" presId="urn:microsoft.com/office/officeart/2005/8/layout/hierarchy1"/>
    <dgm:cxn modelId="{B4F63D4F-B714-435D-B2D8-8A353E4B0AB4}" type="presParOf" srcId="{F5D7FDDF-E8AA-4EA7-937C-6155D17D0CD7}" destId="{4A00B7BF-0318-4A4C-B72A-9D07DDFBC654}" srcOrd="5" destOrd="0" presId="urn:microsoft.com/office/officeart/2005/8/layout/hierarchy1"/>
    <dgm:cxn modelId="{AC3B0A59-AB50-4D04-895E-2C0015E762CA}" type="presParOf" srcId="{4A00B7BF-0318-4A4C-B72A-9D07DDFBC654}" destId="{4218BC1B-D816-4F2D-9DAD-33A16656DE6A}" srcOrd="0" destOrd="0" presId="urn:microsoft.com/office/officeart/2005/8/layout/hierarchy1"/>
    <dgm:cxn modelId="{B32E08A3-6783-481C-844C-556DE8A9CED6}" type="presParOf" srcId="{4218BC1B-D816-4F2D-9DAD-33A16656DE6A}" destId="{42AA6596-6B2E-49F3-963C-37934BB961C2}" srcOrd="0" destOrd="0" presId="urn:microsoft.com/office/officeart/2005/8/layout/hierarchy1"/>
    <dgm:cxn modelId="{35E8CD28-9B71-4CF6-B28E-67544B2D00FD}" type="presParOf" srcId="{4218BC1B-D816-4F2D-9DAD-33A16656DE6A}" destId="{0E68CD74-276C-47D1-9B6B-B8BA497BFE26}" srcOrd="1" destOrd="0" presId="urn:microsoft.com/office/officeart/2005/8/layout/hierarchy1"/>
    <dgm:cxn modelId="{45F568A0-6EEB-45B7-9671-BBDCC1C609D1}" type="presParOf" srcId="{4A00B7BF-0318-4A4C-B72A-9D07DDFBC654}" destId="{3B9DF593-FE5F-4FF0-98EB-2B363D4F981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CD8FF2-61F3-4D82-9045-8F34576E637F}">
      <dsp:nvSpPr>
        <dsp:cNvPr id="0" name=""/>
        <dsp:cNvSpPr/>
      </dsp:nvSpPr>
      <dsp:spPr>
        <a:xfrm>
          <a:off x="0" y="1966409"/>
          <a:ext cx="1576270" cy="1353508"/>
        </a:xfrm>
        <a:prstGeom prst="roundRect">
          <a:avLst>
            <a:gd name="adj" fmla="val 10000"/>
          </a:avLst>
        </a:prstGeom>
        <a:solidFill>
          <a:srgbClr val="0000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dirty="0" smtClean="0"/>
            <a:t>Сўровнома усуллари</a:t>
          </a:r>
          <a:endParaRPr lang="ru-RU" sz="2400" kern="1200" dirty="0"/>
        </a:p>
      </dsp:txBody>
      <dsp:txXfrm>
        <a:off x="39643" y="2006052"/>
        <a:ext cx="1496984" cy="1274222"/>
      </dsp:txXfrm>
    </dsp:sp>
    <dsp:sp modelId="{C5A73479-3EE2-435D-A272-1AA9D99B82F2}">
      <dsp:nvSpPr>
        <dsp:cNvPr id="0" name=""/>
        <dsp:cNvSpPr/>
      </dsp:nvSpPr>
      <dsp:spPr>
        <a:xfrm rot="16195201">
          <a:off x="896950" y="1957426"/>
          <a:ext cx="1356745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1356745" y="73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1541404" y="1930872"/>
        <a:ext cx="67837" cy="67837"/>
      </dsp:txXfrm>
    </dsp:sp>
    <dsp:sp modelId="{78F9F2EC-97DF-4E74-B6C1-C411A1185F53}">
      <dsp:nvSpPr>
        <dsp:cNvPr id="0" name=""/>
        <dsp:cNvSpPr/>
      </dsp:nvSpPr>
      <dsp:spPr>
        <a:xfrm>
          <a:off x="1574376" y="693468"/>
          <a:ext cx="1314183" cy="1185901"/>
        </a:xfrm>
        <a:prstGeom prst="roundRect">
          <a:avLst>
            <a:gd name="adj" fmla="val 10000"/>
          </a:avLst>
        </a:prstGeom>
        <a:solidFill>
          <a:srgbClr val="0000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/>
            <a:t>Анъанавий танлов усули</a:t>
          </a:r>
          <a:endParaRPr lang="ru-RU" sz="2000" kern="1200" dirty="0"/>
        </a:p>
      </dsp:txBody>
      <dsp:txXfrm>
        <a:off x="1609110" y="728202"/>
        <a:ext cx="1244715" cy="1116433"/>
      </dsp:txXfrm>
    </dsp:sp>
    <dsp:sp modelId="{B8E68133-09D0-4F85-A2DD-8C66ED8457E5}">
      <dsp:nvSpPr>
        <dsp:cNvPr id="0" name=""/>
        <dsp:cNvSpPr/>
      </dsp:nvSpPr>
      <dsp:spPr>
        <a:xfrm rot="19511562">
          <a:off x="2816151" y="1048049"/>
          <a:ext cx="809379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809379" y="736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200607" y="1035179"/>
        <a:ext cx="40468" cy="40468"/>
      </dsp:txXfrm>
    </dsp:sp>
    <dsp:sp modelId="{BB76DA72-6A8C-4ADE-AF96-51B0C6B3896E}">
      <dsp:nvSpPr>
        <dsp:cNvPr id="0" name=""/>
        <dsp:cNvSpPr/>
      </dsp:nvSpPr>
      <dsp:spPr>
        <a:xfrm>
          <a:off x="3553123" y="414773"/>
          <a:ext cx="1525219" cy="819271"/>
        </a:xfrm>
        <a:prstGeom prst="roundRect">
          <a:avLst>
            <a:gd name="adj" fmla="val 10000"/>
          </a:avLst>
        </a:prstGeom>
        <a:solidFill>
          <a:srgbClr val="0066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Онлайн сўровнома</a:t>
          </a:r>
          <a:endParaRPr lang="ru-RU" sz="1800" kern="1200" dirty="0"/>
        </a:p>
      </dsp:txBody>
      <dsp:txXfrm>
        <a:off x="3577119" y="438769"/>
        <a:ext cx="1477227" cy="771279"/>
      </dsp:txXfrm>
    </dsp:sp>
    <dsp:sp modelId="{79052C12-BB56-4CDC-B9EB-60AD6077334F}">
      <dsp:nvSpPr>
        <dsp:cNvPr id="0" name=""/>
        <dsp:cNvSpPr/>
      </dsp:nvSpPr>
      <dsp:spPr>
        <a:xfrm rot="19756158">
          <a:off x="5003519" y="544758"/>
          <a:ext cx="1065695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1065695" y="736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509724" y="525480"/>
        <a:ext cx="53284" cy="53284"/>
      </dsp:txXfrm>
    </dsp:sp>
    <dsp:sp modelId="{C827A00E-B93F-495D-B8D5-62F1E5381C07}">
      <dsp:nvSpPr>
        <dsp:cNvPr id="0" name=""/>
        <dsp:cNvSpPr/>
      </dsp:nvSpPr>
      <dsp:spPr>
        <a:xfrm>
          <a:off x="5994391" y="75042"/>
          <a:ext cx="1525219" cy="40958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>
              <a:solidFill>
                <a:schemeClr val="tx1"/>
              </a:solidFill>
            </a:rPr>
            <a:t>Эл.почта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6006387" y="87038"/>
        <a:ext cx="1501227" cy="385594"/>
      </dsp:txXfrm>
    </dsp:sp>
    <dsp:sp modelId="{2726A607-B805-45E7-8E34-4CC6E2194B25}">
      <dsp:nvSpPr>
        <dsp:cNvPr id="0" name=""/>
        <dsp:cNvSpPr/>
      </dsp:nvSpPr>
      <dsp:spPr>
        <a:xfrm rot="21324574">
          <a:off x="5076868" y="780270"/>
          <a:ext cx="918997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918997" y="736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513392" y="764660"/>
        <a:ext cx="45949" cy="45949"/>
      </dsp:txXfrm>
    </dsp:sp>
    <dsp:sp modelId="{70865603-EE4C-44CB-A5F1-9ECA8956FF97}">
      <dsp:nvSpPr>
        <dsp:cNvPr id="0" name=""/>
        <dsp:cNvSpPr/>
      </dsp:nvSpPr>
      <dsp:spPr>
        <a:xfrm>
          <a:off x="5994391" y="546066"/>
          <a:ext cx="1525219" cy="40958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>
              <a:solidFill>
                <a:schemeClr val="tx1"/>
              </a:solidFill>
            </a:rPr>
            <a:t>Уй-ишхона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6006387" y="558062"/>
        <a:ext cx="1501227" cy="385594"/>
      </dsp:txXfrm>
    </dsp:sp>
    <dsp:sp modelId="{165AF854-4C04-4928-9DFA-66A47CB32C9A}">
      <dsp:nvSpPr>
        <dsp:cNvPr id="0" name=""/>
        <dsp:cNvSpPr/>
      </dsp:nvSpPr>
      <dsp:spPr>
        <a:xfrm rot="1407366">
          <a:off x="5037084" y="1015782"/>
          <a:ext cx="998565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998565" y="736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511403" y="998183"/>
        <a:ext cx="49928" cy="49928"/>
      </dsp:txXfrm>
    </dsp:sp>
    <dsp:sp modelId="{F0AA5ABF-62CC-4B91-B448-C069CDFF13FD}">
      <dsp:nvSpPr>
        <dsp:cNvPr id="0" name=""/>
        <dsp:cNvSpPr/>
      </dsp:nvSpPr>
      <dsp:spPr>
        <a:xfrm>
          <a:off x="5994391" y="1017091"/>
          <a:ext cx="1525219" cy="40958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>
              <a:solidFill>
                <a:schemeClr val="tx1"/>
              </a:solidFill>
            </a:rPr>
            <a:t>Мобил қурилма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6006387" y="1029087"/>
        <a:ext cx="1501227" cy="385594"/>
      </dsp:txXfrm>
    </dsp:sp>
    <dsp:sp modelId="{2653F62E-3D48-429A-96FB-FCF2FD3D7EF2}">
      <dsp:nvSpPr>
        <dsp:cNvPr id="0" name=""/>
        <dsp:cNvSpPr/>
      </dsp:nvSpPr>
      <dsp:spPr>
        <a:xfrm rot="3312860">
          <a:off x="2638411" y="1757399"/>
          <a:ext cx="1164861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1164861" y="736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91720" y="1735642"/>
        <a:ext cx="58243" cy="58243"/>
      </dsp:txXfrm>
    </dsp:sp>
    <dsp:sp modelId="{8FDC5003-33FC-412B-BD3A-F3B55821CF25}">
      <dsp:nvSpPr>
        <dsp:cNvPr id="0" name=""/>
        <dsp:cNvSpPr/>
      </dsp:nvSpPr>
      <dsp:spPr>
        <a:xfrm>
          <a:off x="3553123" y="1833474"/>
          <a:ext cx="1525219" cy="819271"/>
        </a:xfrm>
        <a:prstGeom prst="roundRect">
          <a:avLst>
            <a:gd name="adj" fmla="val 10000"/>
          </a:avLst>
        </a:prstGeom>
        <a:solidFill>
          <a:srgbClr val="0066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Телефон орқали сўровнома</a:t>
          </a:r>
          <a:endParaRPr lang="ru-RU" sz="1800" kern="1200" dirty="0"/>
        </a:p>
      </dsp:txBody>
      <dsp:txXfrm>
        <a:off x="3577119" y="1857470"/>
        <a:ext cx="1477227" cy="771279"/>
      </dsp:txXfrm>
    </dsp:sp>
    <dsp:sp modelId="{F5BC59AA-04FA-4D2F-BBBA-CBCE6CD749DF}">
      <dsp:nvSpPr>
        <dsp:cNvPr id="0" name=""/>
        <dsp:cNvSpPr/>
      </dsp:nvSpPr>
      <dsp:spPr>
        <a:xfrm rot="19941158">
          <a:off x="5019304" y="1995813"/>
          <a:ext cx="1034125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1034125" y="736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510514" y="1977325"/>
        <a:ext cx="51706" cy="51706"/>
      </dsp:txXfrm>
    </dsp:sp>
    <dsp:sp modelId="{0782D5DF-A694-4064-9A59-8BB7BD56DE1B}">
      <dsp:nvSpPr>
        <dsp:cNvPr id="0" name=""/>
        <dsp:cNvSpPr/>
      </dsp:nvSpPr>
      <dsp:spPr>
        <a:xfrm>
          <a:off x="5994391" y="1488116"/>
          <a:ext cx="1532960" cy="55025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>
              <a:solidFill>
                <a:schemeClr val="tx1"/>
              </a:solidFill>
            </a:rPr>
            <a:t>Анъанавий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6010508" y="1504233"/>
        <a:ext cx="1500726" cy="518025"/>
      </dsp:txXfrm>
    </dsp:sp>
    <dsp:sp modelId="{6CE4C4CA-AD78-4341-BE25-09A837CFD852}">
      <dsp:nvSpPr>
        <dsp:cNvPr id="0" name=""/>
        <dsp:cNvSpPr/>
      </dsp:nvSpPr>
      <dsp:spPr>
        <a:xfrm rot="1092080">
          <a:off x="5059737" y="2351895"/>
          <a:ext cx="743697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743697" y="736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412993" y="2340667"/>
        <a:ext cx="37184" cy="37184"/>
      </dsp:txXfrm>
    </dsp:sp>
    <dsp:sp modelId="{CD6B3A06-EBD8-4CE7-A01C-D74F25320A0D}">
      <dsp:nvSpPr>
        <dsp:cNvPr id="0" name=""/>
        <dsp:cNvSpPr/>
      </dsp:nvSpPr>
      <dsp:spPr>
        <a:xfrm>
          <a:off x="5784829" y="2099814"/>
          <a:ext cx="5375294" cy="751190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>
              <a:solidFill>
                <a:schemeClr val="tx1"/>
              </a:solidFill>
            </a:rPr>
            <a:t>Компьютер ёрдамида телефон сўровномаси</a:t>
          </a:r>
          <a:r>
            <a:rPr lang="fr-BE" sz="1800" kern="1200" dirty="0" smtClean="0">
              <a:solidFill>
                <a:schemeClr val="tx1"/>
              </a:solidFill>
            </a:rPr>
            <a:t> </a:t>
          </a:r>
          <a:endParaRPr lang="fr-BE" sz="1800" kern="1200" dirty="0">
            <a:solidFill>
              <a:schemeClr val="tx1"/>
            </a:solidFill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800" kern="1200" dirty="0">
              <a:solidFill>
                <a:schemeClr val="tx1"/>
              </a:solidFill>
            </a:rPr>
            <a:t>(computer assisted telephone survey)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5806831" y="2121816"/>
        <a:ext cx="5331290" cy="707186"/>
      </dsp:txXfrm>
    </dsp:sp>
    <dsp:sp modelId="{347D89E7-FE87-4851-B57D-0BB10A7C1A43}">
      <dsp:nvSpPr>
        <dsp:cNvPr id="0" name=""/>
        <dsp:cNvSpPr/>
      </dsp:nvSpPr>
      <dsp:spPr>
        <a:xfrm rot="5405374">
          <a:off x="969492" y="3241629"/>
          <a:ext cx="1211662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1211662" y="73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1545031" y="3218702"/>
        <a:ext cx="60583" cy="60583"/>
      </dsp:txXfrm>
    </dsp:sp>
    <dsp:sp modelId="{F75660DF-D86A-423A-805E-3389EEE47D55}">
      <dsp:nvSpPr>
        <dsp:cNvPr id="0" name=""/>
        <dsp:cNvSpPr/>
      </dsp:nvSpPr>
      <dsp:spPr>
        <a:xfrm>
          <a:off x="1574376" y="3261873"/>
          <a:ext cx="1705110" cy="1185901"/>
        </a:xfrm>
        <a:prstGeom prst="roundRect">
          <a:avLst>
            <a:gd name="adj" fmla="val 10000"/>
          </a:avLst>
        </a:prstGeom>
        <a:solidFill>
          <a:srgbClr val="0000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/>
            <a:t>Доимий сўровнома қатнашчилари</a:t>
          </a:r>
          <a:endParaRPr lang="ru-RU" sz="2000" kern="1200" dirty="0"/>
        </a:p>
      </dsp:txBody>
      <dsp:txXfrm>
        <a:off x="1609110" y="3296607"/>
        <a:ext cx="1635642" cy="1116433"/>
      </dsp:txXfrm>
    </dsp:sp>
    <dsp:sp modelId="{FE339C88-6373-4A8D-974C-8445438E531A}">
      <dsp:nvSpPr>
        <dsp:cNvPr id="0" name=""/>
        <dsp:cNvSpPr/>
      </dsp:nvSpPr>
      <dsp:spPr>
        <a:xfrm rot="20628285">
          <a:off x="3265755" y="3750952"/>
          <a:ext cx="692024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692024" y="736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594467" y="3741016"/>
        <a:ext cx="34601" cy="34601"/>
      </dsp:txXfrm>
    </dsp:sp>
    <dsp:sp modelId="{79520A69-21E8-48E5-8F41-CA9903812800}">
      <dsp:nvSpPr>
        <dsp:cNvPr id="0" name=""/>
        <dsp:cNvSpPr/>
      </dsp:nvSpPr>
      <dsp:spPr>
        <a:xfrm>
          <a:off x="3944049" y="3252174"/>
          <a:ext cx="1525219" cy="819271"/>
        </a:xfrm>
        <a:prstGeom prst="roundRect">
          <a:avLst>
            <a:gd name="adj" fmla="val 10000"/>
          </a:avLst>
        </a:prstGeom>
        <a:solidFill>
          <a:srgbClr val="0066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Бевосита сўровнома</a:t>
          </a:r>
          <a:endParaRPr lang="ru-RU" sz="1800" kern="1200" dirty="0"/>
        </a:p>
      </dsp:txBody>
      <dsp:txXfrm>
        <a:off x="3968045" y="3276170"/>
        <a:ext cx="1477227" cy="771279"/>
      </dsp:txXfrm>
    </dsp:sp>
    <dsp:sp modelId="{F63A0D3A-EB2C-4224-9FD2-437990DE5C00}">
      <dsp:nvSpPr>
        <dsp:cNvPr id="0" name=""/>
        <dsp:cNvSpPr/>
      </dsp:nvSpPr>
      <dsp:spPr>
        <a:xfrm rot="19756158">
          <a:off x="5394445" y="3382158"/>
          <a:ext cx="1065695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1065695" y="736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900650" y="3362880"/>
        <a:ext cx="53284" cy="53284"/>
      </dsp:txXfrm>
    </dsp:sp>
    <dsp:sp modelId="{B5DEBBDB-7443-4D0C-BC01-6E0F738FF51A}">
      <dsp:nvSpPr>
        <dsp:cNvPr id="0" name=""/>
        <dsp:cNvSpPr/>
      </dsp:nvSpPr>
      <dsp:spPr>
        <a:xfrm>
          <a:off x="6385317" y="2912442"/>
          <a:ext cx="1525219" cy="40958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>
              <a:solidFill>
                <a:schemeClr val="tx1"/>
              </a:solidFill>
            </a:rPr>
            <a:t>Уй-ишхона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6397313" y="2924438"/>
        <a:ext cx="1501227" cy="385594"/>
      </dsp:txXfrm>
    </dsp:sp>
    <dsp:sp modelId="{9F50F7D1-CE39-49C4-8865-8A0EE99F36DE}">
      <dsp:nvSpPr>
        <dsp:cNvPr id="0" name=""/>
        <dsp:cNvSpPr/>
      </dsp:nvSpPr>
      <dsp:spPr>
        <a:xfrm rot="21324574">
          <a:off x="5467794" y="3617671"/>
          <a:ext cx="918997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918997" y="736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904318" y="3602060"/>
        <a:ext cx="45949" cy="45949"/>
      </dsp:txXfrm>
    </dsp:sp>
    <dsp:sp modelId="{816D15B1-73CA-4567-928C-08CBF395999D}">
      <dsp:nvSpPr>
        <dsp:cNvPr id="0" name=""/>
        <dsp:cNvSpPr/>
      </dsp:nvSpPr>
      <dsp:spPr>
        <a:xfrm>
          <a:off x="6385317" y="3383467"/>
          <a:ext cx="1525219" cy="40958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>
              <a:solidFill>
                <a:schemeClr val="tx1"/>
              </a:solidFill>
            </a:rPr>
            <a:t>Кўчада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6397313" y="3395463"/>
        <a:ext cx="1501227" cy="385594"/>
      </dsp:txXfrm>
    </dsp:sp>
    <dsp:sp modelId="{14852B60-1377-4C42-90F5-7EF1CB6DC730}">
      <dsp:nvSpPr>
        <dsp:cNvPr id="0" name=""/>
        <dsp:cNvSpPr/>
      </dsp:nvSpPr>
      <dsp:spPr>
        <a:xfrm rot="3433473">
          <a:off x="5323212" y="3922194"/>
          <a:ext cx="636892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636892" y="736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625736" y="3913637"/>
        <a:ext cx="31844" cy="31844"/>
      </dsp:txXfrm>
    </dsp:sp>
    <dsp:sp modelId="{0BF43CC7-6BEB-44CC-A35E-FEC816959E49}">
      <dsp:nvSpPr>
        <dsp:cNvPr id="0" name=""/>
        <dsp:cNvSpPr/>
      </dsp:nvSpPr>
      <dsp:spPr>
        <a:xfrm>
          <a:off x="5814049" y="3992514"/>
          <a:ext cx="5346074" cy="409586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>
              <a:solidFill>
                <a:schemeClr val="tx1"/>
              </a:solidFill>
            </a:rPr>
            <a:t>Компьютер </a:t>
          </a:r>
          <a:r>
            <a:rPr lang="uz-Cyrl-UZ" sz="1800" kern="1200" smtClean="0">
              <a:solidFill>
                <a:schemeClr val="tx1"/>
              </a:solidFill>
            </a:rPr>
            <a:t>ёрдамида сўровнома</a:t>
          </a:r>
          <a:r>
            <a:rPr lang="fr-BE" sz="1800" kern="1200" smtClean="0">
              <a:solidFill>
                <a:schemeClr val="tx1"/>
              </a:solidFill>
            </a:rPr>
            <a:t> 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5826045" y="4004510"/>
        <a:ext cx="5322082" cy="385594"/>
      </dsp:txXfrm>
    </dsp:sp>
    <dsp:sp modelId="{E6A47F7D-9436-49E9-B98C-EDA42A9C2F8B}">
      <dsp:nvSpPr>
        <dsp:cNvPr id="0" name=""/>
        <dsp:cNvSpPr/>
      </dsp:nvSpPr>
      <dsp:spPr>
        <a:xfrm rot="2575933">
          <a:off x="3157930" y="4156582"/>
          <a:ext cx="907674" cy="14729"/>
        </a:xfrm>
        <a:custGeom>
          <a:avLst/>
          <a:gdLst/>
          <a:ahLst/>
          <a:cxnLst/>
          <a:rect l="0" t="0" r="0" b="0"/>
          <a:pathLst>
            <a:path>
              <a:moveTo>
                <a:pt x="0" y="7364"/>
              </a:moveTo>
              <a:lnTo>
                <a:pt x="907674" y="736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589075" y="4141255"/>
        <a:ext cx="45383" cy="45383"/>
      </dsp:txXfrm>
    </dsp:sp>
    <dsp:sp modelId="{9BDF328E-CAD2-402C-AE36-6726F8289ED8}">
      <dsp:nvSpPr>
        <dsp:cNvPr id="0" name=""/>
        <dsp:cNvSpPr/>
      </dsp:nvSpPr>
      <dsp:spPr>
        <a:xfrm>
          <a:off x="3944049" y="4063434"/>
          <a:ext cx="1525219" cy="819271"/>
        </a:xfrm>
        <a:prstGeom prst="roundRect">
          <a:avLst>
            <a:gd name="adj" fmla="val 10000"/>
          </a:avLst>
        </a:prstGeom>
        <a:solidFill>
          <a:srgbClr val="0066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Почта орқали</a:t>
          </a:r>
          <a:endParaRPr lang="ru-RU" sz="1800" kern="1200" dirty="0"/>
        </a:p>
      </dsp:txBody>
      <dsp:txXfrm>
        <a:off x="3968045" y="4087430"/>
        <a:ext cx="1477227" cy="7712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64508E-B471-43CA-9531-361C389C58E4}">
      <dsp:nvSpPr>
        <dsp:cNvPr id="0" name=""/>
        <dsp:cNvSpPr/>
      </dsp:nvSpPr>
      <dsp:spPr>
        <a:xfrm>
          <a:off x="5462961" y="895879"/>
          <a:ext cx="3820013" cy="8080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5031"/>
              </a:lnTo>
              <a:lnTo>
                <a:pt x="3820013" y="585031"/>
              </a:lnTo>
              <a:lnTo>
                <a:pt x="3820013" y="808092"/>
              </a:lnTo>
            </a:path>
          </a:pathLst>
        </a:custGeom>
        <a:noFill/>
        <a:ln w="12700" cap="flat" cmpd="sng" algn="ctr">
          <a:solidFill>
            <a:srgbClr val="083FA4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4C1A9D-3652-42C1-9272-52988A9530FE}">
      <dsp:nvSpPr>
        <dsp:cNvPr id="0" name=""/>
        <dsp:cNvSpPr/>
      </dsp:nvSpPr>
      <dsp:spPr>
        <a:xfrm>
          <a:off x="5417241" y="895879"/>
          <a:ext cx="91440" cy="80809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08092"/>
              </a:lnTo>
            </a:path>
          </a:pathLst>
        </a:custGeom>
        <a:noFill/>
        <a:ln w="12700" cap="flat" cmpd="sng" algn="ctr">
          <a:solidFill>
            <a:srgbClr val="083FA4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CE8A51-FC04-4992-AC6F-79D1807C43DE}">
      <dsp:nvSpPr>
        <dsp:cNvPr id="0" name=""/>
        <dsp:cNvSpPr/>
      </dsp:nvSpPr>
      <dsp:spPr>
        <a:xfrm>
          <a:off x="1642948" y="895879"/>
          <a:ext cx="3820013" cy="808092"/>
        </a:xfrm>
        <a:custGeom>
          <a:avLst/>
          <a:gdLst/>
          <a:ahLst/>
          <a:cxnLst/>
          <a:rect l="0" t="0" r="0" b="0"/>
          <a:pathLst>
            <a:path>
              <a:moveTo>
                <a:pt x="3820013" y="0"/>
              </a:moveTo>
              <a:lnTo>
                <a:pt x="3820013" y="585031"/>
              </a:lnTo>
              <a:lnTo>
                <a:pt x="0" y="585031"/>
              </a:lnTo>
              <a:lnTo>
                <a:pt x="0" y="808092"/>
              </a:lnTo>
            </a:path>
          </a:pathLst>
        </a:custGeom>
        <a:noFill/>
        <a:ln w="12700" cap="flat" cmpd="sng" algn="ctr">
          <a:solidFill>
            <a:srgbClr val="083FA4">
              <a:shade val="6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93FB87-51CC-473B-89CC-C99DF7D1BC10}">
      <dsp:nvSpPr>
        <dsp:cNvPr id="0" name=""/>
        <dsp:cNvSpPr/>
      </dsp:nvSpPr>
      <dsp:spPr>
        <a:xfrm>
          <a:off x="3572063" y="243017"/>
          <a:ext cx="3781795" cy="652861"/>
        </a:xfrm>
        <a:prstGeom prst="roundRect">
          <a:avLst>
            <a:gd name="adj" fmla="val 10000"/>
          </a:avLst>
        </a:prstGeom>
        <a:solidFill>
          <a:srgbClr val="083FA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7015D7-3ED8-4BE8-BDC4-4BC5E8988148}">
      <dsp:nvSpPr>
        <dsp:cNvPr id="0" name=""/>
        <dsp:cNvSpPr/>
      </dsp:nvSpPr>
      <dsp:spPr>
        <a:xfrm>
          <a:off x="3839602" y="497180"/>
          <a:ext cx="3781795" cy="652861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83FA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dirty="0" smtClean="0"/>
            <a:t>Кузатув усуллари </a:t>
          </a:r>
          <a:endParaRPr lang="ru-RU" sz="2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</dsp:txBody>
      <dsp:txXfrm>
        <a:off x="3858724" y="516302"/>
        <a:ext cx="3743551" cy="614617"/>
      </dsp:txXfrm>
    </dsp:sp>
    <dsp:sp modelId="{1988CB14-6E58-4942-B910-04AAD7AFBCDE}">
      <dsp:nvSpPr>
        <dsp:cNvPr id="0" name=""/>
        <dsp:cNvSpPr/>
      </dsp:nvSpPr>
      <dsp:spPr>
        <a:xfrm>
          <a:off x="480" y="1703971"/>
          <a:ext cx="3284935" cy="2696427"/>
        </a:xfrm>
        <a:prstGeom prst="roundRect">
          <a:avLst>
            <a:gd name="adj" fmla="val 10000"/>
          </a:avLst>
        </a:prstGeom>
        <a:solidFill>
          <a:srgbClr val="083FA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35FDEC-A1AC-41B7-AE82-D4D38E1BBAD6}">
      <dsp:nvSpPr>
        <dsp:cNvPr id="0" name=""/>
        <dsp:cNvSpPr/>
      </dsp:nvSpPr>
      <dsp:spPr>
        <a:xfrm>
          <a:off x="268019" y="1958133"/>
          <a:ext cx="3284935" cy="2696427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83FA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Инсонлар томонидан</a:t>
          </a:r>
          <a:endParaRPr lang="fr-BE" sz="24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</dsp:txBody>
      <dsp:txXfrm>
        <a:off x="346995" y="2037109"/>
        <a:ext cx="3126983" cy="2538475"/>
      </dsp:txXfrm>
    </dsp:sp>
    <dsp:sp modelId="{4343E154-FE74-44B3-B20F-30CE9F18BAB8}">
      <dsp:nvSpPr>
        <dsp:cNvPr id="0" name=""/>
        <dsp:cNvSpPr/>
      </dsp:nvSpPr>
      <dsp:spPr>
        <a:xfrm>
          <a:off x="3820493" y="1703971"/>
          <a:ext cx="3284935" cy="2696427"/>
        </a:xfrm>
        <a:prstGeom prst="roundRect">
          <a:avLst>
            <a:gd name="adj" fmla="val 10000"/>
          </a:avLst>
        </a:prstGeom>
        <a:solidFill>
          <a:srgbClr val="083FA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DA2B46-FAA7-4E1F-8EBE-5DA0BC421D42}">
      <dsp:nvSpPr>
        <dsp:cNvPr id="0" name=""/>
        <dsp:cNvSpPr/>
      </dsp:nvSpPr>
      <dsp:spPr>
        <a:xfrm>
          <a:off x="4088032" y="1958133"/>
          <a:ext cx="3284935" cy="2696427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83FA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Электрон кузатув</a:t>
          </a:r>
          <a:endParaRPr lang="fr-BE" sz="24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</dsp:txBody>
      <dsp:txXfrm>
        <a:off x="4167008" y="2037109"/>
        <a:ext cx="3126983" cy="2538475"/>
      </dsp:txXfrm>
    </dsp:sp>
    <dsp:sp modelId="{42AA6596-6B2E-49F3-963C-37934BB961C2}">
      <dsp:nvSpPr>
        <dsp:cNvPr id="0" name=""/>
        <dsp:cNvSpPr/>
      </dsp:nvSpPr>
      <dsp:spPr>
        <a:xfrm>
          <a:off x="7640507" y="1703971"/>
          <a:ext cx="3284935" cy="2696427"/>
        </a:xfrm>
        <a:prstGeom prst="roundRect">
          <a:avLst>
            <a:gd name="adj" fmla="val 10000"/>
          </a:avLst>
        </a:prstGeom>
        <a:solidFill>
          <a:srgbClr val="083FA4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68CD74-276C-47D1-9B6B-B8BA497BFE26}">
      <dsp:nvSpPr>
        <dsp:cNvPr id="0" name=""/>
        <dsp:cNvSpPr/>
      </dsp:nvSpPr>
      <dsp:spPr>
        <a:xfrm>
          <a:off x="7908046" y="1958133"/>
          <a:ext cx="3284935" cy="2696427"/>
        </a:xfrm>
        <a:prstGeom prst="roundRect">
          <a:avLst>
            <a:gd name="adj" fmla="val 10000"/>
          </a:avLst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2700" cap="flat" cmpd="sng" algn="ctr">
          <a:solidFill>
            <a:srgbClr val="083FA4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Изларни кузатиш</a:t>
          </a:r>
          <a:endParaRPr lang="fr-BE" sz="24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8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- </a:t>
          </a:r>
          <a:r>
            <a:rPr lang="uz-Cyrl-UZ" sz="18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Дўконда энг кўп одам юрган йўлаклар</a:t>
          </a:r>
          <a:endParaRPr lang="fr-BE" sz="1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8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- </a:t>
          </a:r>
          <a:r>
            <a:rPr lang="uz-Cyrl-UZ" sz="18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Интернет тармоҳида одамлар из қолдиради</a:t>
          </a:r>
          <a:r>
            <a:rPr lang="fr-BE" sz="18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;</a:t>
          </a:r>
          <a:endParaRPr lang="fr-BE" sz="1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18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- </a:t>
          </a:r>
          <a:r>
            <a:rPr lang="uz-Cyrl-UZ" sz="18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/>
              <a:ea typeface="+mn-ea"/>
              <a:cs typeface="+mn-cs"/>
            </a:rPr>
            <a:t>Парковкадаги машиналарнинг ёши ва ҳолати</a:t>
          </a:r>
          <a:endParaRPr lang="ru-RU" sz="1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/>
            <a:ea typeface="+mn-ea"/>
            <a:cs typeface="+mn-cs"/>
          </a:endParaRPr>
        </a:p>
      </dsp:txBody>
      <dsp:txXfrm>
        <a:off x="7987022" y="2037109"/>
        <a:ext cx="3126983" cy="25384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601F5F-806B-4ED2-B648-2110B38231C0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D76589-B0C3-4055-B16D-DDAB8AD06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171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2020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Methods of obtaining primary data</a:t>
            </a:r>
            <a:endParaRPr lang="ru-RU" sz="12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sz="3200" b="1" kern="0" dirty="0" smtClean="0"/>
              <a:t>Observation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kern="0" dirty="0" smtClean="0"/>
              <a:t>Does not involve questioning respondents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kern="0" dirty="0" smtClean="0"/>
              <a:t>Involves recording respondent’s actions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kern="0" dirty="0" smtClean="0"/>
              <a:t>Similar in degree of structure, degree of disguise and method of administration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kern="0" dirty="0" smtClean="0"/>
              <a:t>Setting is important (natural vs. contrived)</a:t>
            </a:r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kern="0" dirty="0" smtClean="0"/>
              <a:t>Advantages: objective, accurate</a:t>
            </a:r>
            <a:endParaRPr lang="uz-Cyrl-UZ" sz="2400" kern="0" dirty="0" smtClean="0"/>
          </a:p>
          <a:p>
            <a:pPr marL="548640" lvl="1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uz-Cyrl-UZ" sz="2400" kern="0" dirty="0" smtClean="0"/>
          </a:p>
          <a:p>
            <a:pPr marL="274320" indent="-274320" fontAlgn="auto">
              <a:spcAft>
                <a:spcPts val="0"/>
              </a:spcAft>
              <a:buClr>
                <a:srgbClr val="CC9900"/>
              </a:buClr>
              <a:buFont typeface="Wingdings 3"/>
              <a:buChar char=""/>
              <a:defRPr/>
            </a:pPr>
            <a:r>
              <a:rPr lang="en-US" sz="3200" b="1" dirty="0" smtClean="0">
                <a:solidFill>
                  <a:srgbClr val="000000"/>
                </a:solidFill>
              </a:rPr>
              <a:t>Communication</a:t>
            </a:r>
          </a:p>
          <a:p>
            <a:pPr marL="548640" lvl="1" indent="-274320" algn="just" fontAlgn="auto">
              <a:spcAft>
                <a:spcPts val="0"/>
              </a:spcAft>
              <a:buClr>
                <a:srgbClr val="3B812F"/>
              </a:buClr>
              <a:buFont typeface="Wingdings 3"/>
              <a:buChar char=""/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Involves questioning respondents</a:t>
            </a:r>
          </a:p>
          <a:p>
            <a:pPr marL="548640" lvl="1" indent="-274320" algn="just" fontAlgn="auto">
              <a:spcAft>
                <a:spcPts val="0"/>
              </a:spcAft>
              <a:buClr>
                <a:srgbClr val="3B812F"/>
              </a:buClr>
              <a:buFont typeface="Wingdings 3"/>
              <a:buChar char=""/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Involves respondents completing a questionnaire</a:t>
            </a:r>
          </a:p>
          <a:p>
            <a:pPr marL="548640" lvl="1" indent="-274320" algn="just" fontAlgn="auto">
              <a:spcAft>
                <a:spcPts val="0"/>
              </a:spcAft>
              <a:buClr>
                <a:srgbClr val="3B812F"/>
              </a:buClr>
              <a:buFont typeface="Wingdings 3"/>
              <a:buChar char=""/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Similar in degree of structure, degree of disguise and method of administration</a:t>
            </a:r>
          </a:p>
          <a:p>
            <a:pPr marL="548640" lvl="1" indent="-274320" algn="just" fontAlgn="auto">
              <a:spcAft>
                <a:spcPts val="0"/>
              </a:spcAft>
              <a:buClr>
                <a:srgbClr val="3B812F"/>
              </a:buClr>
              <a:buFont typeface="Wingdings 3"/>
              <a:buChar char=""/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Advantages: versatility, speed, cost</a:t>
            </a:r>
          </a:p>
          <a:p>
            <a:pPr marL="274320" lvl="1" indent="0" fontAlgn="auto">
              <a:spcAft>
                <a:spcPts val="0"/>
              </a:spcAft>
              <a:buFont typeface="Wingdings 3"/>
              <a:buNone/>
              <a:defRPr/>
            </a:pPr>
            <a:endParaRPr lang="en-US" sz="2400" kern="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6589-B0C3-4055-B16D-DDAB8AD069E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1884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1200" dirty="0" smtClean="0"/>
              <a:t>Communication</a:t>
            </a:r>
            <a:endParaRPr lang="ru-RU" sz="1200" dirty="0" smtClean="0"/>
          </a:p>
          <a:p>
            <a:pPr algn="just"/>
            <a:r>
              <a:rPr lang="en-US" altLang="en-US" b="1" kern="0" dirty="0" smtClean="0"/>
              <a:t>Structured Communication</a:t>
            </a:r>
          </a:p>
          <a:p>
            <a:pPr lvl="1" algn="just"/>
            <a:r>
              <a:rPr lang="en-US" altLang="en-US" kern="0" dirty="0" smtClean="0"/>
              <a:t>Degree of standardization used with the data collection instrument</a:t>
            </a:r>
          </a:p>
          <a:p>
            <a:pPr lvl="1" algn="just"/>
            <a:r>
              <a:rPr lang="en-US" altLang="en-US" kern="0" dirty="0" smtClean="0"/>
              <a:t>Fixed-alternative questions, like the beginning of chapter poll questions, have structured questions and response options</a:t>
            </a:r>
          </a:p>
          <a:p>
            <a:pPr algn="just" fontAlgn="base">
              <a:spcAft>
                <a:spcPct val="0"/>
              </a:spcAft>
              <a:buClr>
                <a:srgbClr val="CC9900"/>
              </a:buClr>
            </a:pPr>
            <a:r>
              <a:rPr lang="en-US" altLang="en-US" b="1" dirty="0" smtClean="0">
                <a:solidFill>
                  <a:srgbClr val="000000"/>
                </a:solidFill>
                <a:latin typeface="+mn-lt"/>
              </a:rPr>
              <a:t>Unstructured Communication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dirty="0" smtClean="0">
                <a:solidFill>
                  <a:srgbClr val="000000"/>
                </a:solidFill>
                <a:latin typeface="+mn-lt"/>
              </a:rPr>
              <a:t>Open-ended questions have structured questions with unstructured response options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dirty="0" smtClean="0">
                <a:solidFill>
                  <a:srgbClr val="000000"/>
                </a:solidFill>
                <a:latin typeface="+mn-lt"/>
              </a:rPr>
              <a:t>Open-ended responses present interpretation challenges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6589-B0C3-4055-B16D-DDAB8AD069E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8134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sz="1200" dirty="0" smtClean="0"/>
              <a:t>Communication</a:t>
            </a:r>
            <a:endParaRPr lang="uz-Cyrl-UZ" altLang="en-US" sz="1200" dirty="0" smtClean="0"/>
          </a:p>
          <a:p>
            <a:pPr algn="just"/>
            <a:r>
              <a:rPr lang="en-US" altLang="en-US" sz="2600" b="1" kern="0" dirty="0" smtClean="0"/>
              <a:t>Disguised Communication</a:t>
            </a:r>
          </a:p>
          <a:p>
            <a:pPr lvl="1" algn="just"/>
            <a:r>
              <a:rPr lang="en-US" altLang="en-US" kern="0" dirty="0" smtClean="0"/>
              <a:t>Attempts to hide the purpose or sponsor of the study</a:t>
            </a:r>
          </a:p>
          <a:p>
            <a:pPr lvl="1" algn="just"/>
            <a:r>
              <a:rPr lang="en-US" altLang="en-US" kern="0" dirty="0" smtClean="0"/>
              <a:t>Used to help create a more natural environment in which to collect data</a:t>
            </a:r>
          </a:p>
          <a:p>
            <a:pPr algn="just" fontAlgn="base">
              <a:spcAft>
                <a:spcPct val="0"/>
              </a:spcAft>
              <a:buClr>
                <a:srgbClr val="CC9900"/>
              </a:buClr>
            </a:pPr>
            <a:r>
              <a:rPr lang="en-US" altLang="en-US" sz="2600" b="1" dirty="0" smtClean="0">
                <a:solidFill>
                  <a:srgbClr val="000000"/>
                </a:solidFill>
                <a:latin typeface="+mn-lt"/>
              </a:rPr>
              <a:t>Undisguised Communication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dirty="0" smtClean="0">
                <a:solidFill>
                  <a:srgbClr val="000000"/>
                </a:solidFill>
                <a:latin typeface="+mn-lt"/>
              </a:rPr>
              <a:t>Subjects are aware of the purpose of the study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dirty="0" smtClean="0">
                <a:solidFill>
                  <a:srgbClr val="000000"/>
                </a:solidFill>
                <a:latin typeface="+mn-lt"/>
              </a:rPr>
              <a:t>Study is free of any form of deception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6589-B0C3-4055-B16D-DDAB8AD069E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5236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1200" dirty="0" smtClean="0"/>
              <a:t>Online surveys</a:t>
            </a:r>
            <a:endParaRPr lang="ru-RU" sz="1200" dirty="0" smtClean="0"/>
          </a:p>
          <a:p>
            <a:r>
              <a:rPr lang="en-US" altLang="en-US" b="1" kern="0" dirty="0" smtClean="0"/>
              <a:t>Email surveys</a:t>
            </a:r>
          </a:p>
          <a:p>
            <a:pPr lvl="1"/>
            <a:r>
              <a:rPr lang="en-US" altLang="en-US" sz="2400" b="1" kern="0" dirty="0" smtClean="0"/>
              <a:t>Advantages</a:t>
            </a:r>
          </a:p>
          <a:p>
            <a:pPr lvl="2"/>
            <a:r>
              <a:rPr lang="en-US" altLang="en-US" sz="2000" kern="0" dirty="0" smtClean="0"/>
              <a:t>Speed – easy to conduct international research.</a:t>
            </a:r>
          </a:p>
          <a:p>
            <a:pPr lvl="2"/>
            <a:r>
              <a:rPr lang="en-US" altLang="en-US" sz="2000" kern="0" dirty="0" smtClean="0"/>
              <a:t>Cost – can be send to 10,000 people.</a:t>
            </a:r>
          </a:p>
          <a:p>
            <a:pPr lvl="2"/>
            <a:r>
              <a:rPr lang="en-US" altLang="en-US" sz="2000" kern="0" dirty="0" smtClean="0"/>
              <a:t>Quality of response – design features makes the survey more appealing and interesting.</a:t>
            </a:r>
          </a:p>
          <a:p>
            <a:pPr lvl="2"/>
            <a:r>
              <a:rPr lang="en-US" altLang="en-US" sz="2000" kern="0" dirty="0" smtClean="0"/>
              <a:t>Interviewer bias removed – presents consistent form of measurement.</a:t>
            </a:r>
          </a:p>
          <a:p>
            <a:pPr lvl="2"/>
            <a:r>
              <a:rPr lang="en-US" altLang="en-US" sz="2000" kern="0" dirty="0" smtClean="0"/>
              <a:t>Data quality – logic and validity checks can be built in.</a:t>
            </a:r>
          </a:p>
          <a:p>
            <a:pPr lvl="2"/>
            <a:r>
              <a:rPr lang="en-US" altLang="en-US" sz="2000" kern="0" dirty="0" smtClean="0"/>
              <a:t>Contacting certain target groups – creates comfort for participants.</a:t>
            </a:r>
          </a:p>
          <a:p>
            <a:pPr lvl="1"/>
            <a:endParaRPr lang="en-US" altLang="en-US" kern="0" dirty="0" smtClean="0"/>
          </a:p>
          <a:p>
            <a:pPr lvl="1"/>
            <a:r>
              <a:rPr lang="en-US" altLang="en-US" sz="2400" b="1" kern="0" dirty="0" smtClean="0"/>
              <a:t>Disadvantages</a:t>
            </a:r>
          </a:p>
          <a:p>
            <a:pPr lvl="2"/>
            <a:r>
              <a:rPr lang="en-US" altLang="en-US" sz="2000" kern="0" dirty="0" smtClean="0"/>
              <a:t>Sampling frames – different types of target participants.</a:t>
            </a:r>
          </a:p>
          <a:p>
            <a:pPr lvl="2"/>
            <a:r>
              <a:rPr lang="en-US" altLang="en-US" sz="2000" kern="0" dirty="0" smtClean="0"/>
              <a:t>Access to the Web – remote and poor communities.</a:t>
            </a:r>
          </a:p>
          <a:p>
            <a:pPr lvl="2"/>
            <a:r>
              <a:rPr lang="en-US" altLang="en-US" sz="2000" kern="0" dirty="0" smtClean="0"/>
              <a:t>Technical problems – hardware and software that participants use.</a:t>
            </a:r>
            <a:endParaRPr lang="en-US" altLang="en-US" sz="2400" kern="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6589-B0C3-4055-B16D-DDAB8AD069E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583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1200" dirty="0" smtClean="0"/>
              <a:t>Observation techniques</a:t>
            </a:r>
            <a:endParaRPr lang="ru-RU" sz="1200" dirty="0" smtClean="0"/>
          </a:p>
          <a:p>
            <a:pPr algn="just"/>
            <a:r>
              <a:rPr lang="en-US" altLang="en-US" sz="2600" b="1" kern="0" dirty="0" smtClean="0"/>
              <a:t>Disguised Observation</a:t>
            </a:r>
          </a:p>
          <a:p>
            <a:pPr lvl="1" algn="just"/>
            <a:r>
              <a:rPr lang="en-US" altLang="en-US" sz="2300" kern="0" dirty="0" smtClean="0"/>
              <a:t>Subjects are not aware that they are being observed</a:t>
            </a:r>
          </a:p>
          <a:p>
            <a:pPr lvl="1" algn="just"/>
            <a:r>
              <a:rPr lang="en-US" altLang="en-US" sz="2300" kern="0" dirty="0" smtClean="0"/>
              <a:t>Mystery shoppers observing the potential purchase of M-rated video games or R-rated DVDs by children</a:t>
            </a:r>
          </a:p>
          <a:p>
            <a:pPr algn="just" fontAlgn="base">
              <a:spcAft>
                <a:spcPct val="0"/>
              </a:spcAft>
              <a:buClr>
                <a:srgbClr val="CC9900"/>
              </a:buClr>
            </a:pPr>
            <a:r>
              <a:rPr lang="en-US" altLang="en-US" sz="2600" b="1" dirty="0" smtClean="0">
                <a:solidFill>
                  <a:srgbClr val="000000"/>
                </a:solidFill>
                <a:latin typeface="+mn-lt"/>
              </a:rPr>
              <a:t>Undisguised Observation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sz="2300" dirty="0" smtClean="0">
                <a:solidFill>
                  <a:srgbClr val="000000"/>
                </a:solidFill>
                <a:latin typeface="+mn-lt"/>
              </a:rPr>
              <a:t>Subjects are aware that they are being observed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sz="2300" dirty="0" smtClean="0">
                <a:solidFill>
                  <a:srgbClr val="000000"/>
                </a:solidFill>
                <a:latin typeface="+mn-lt"/>
              </a:rPr>
              <a:t>Observer, standing in plain sight with pencil and clipboard in hand, recording actions of supermarket shoppers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6589-B0C3-4055-B16D-DDAB8AD069E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57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1200" dirty="0" smtClean="0"/>
              <a:t>Observation techniques</a:t>
            </a:r>
            <a:endParaRPr lang="ru-RU" sz="1200" dirty="0" smtClean="0"/>
          </a:p>
          <a:p>
            <a:pPr algn="just"/>
            <a:r>
              <a:rPr lang="en-US" altLang="en-US" sz="2600" b="1" kern="0" dirty="0" smtClean="0"/>
              <a:t>Natural Observation</a:t>
            </a:r>
          </a:p>
          <a:p>
            <a:pPr lvl="1" algn="just"/>
            <a:r>
              <a:rPr lang="en-US" altLang="en-US" sz="2300" kern="0" dirty="0" smtClean="0"/>
              <a:t>Subjects are observed in the environment where the behavior normally takes place</a:t>
            </a:r>
          </a:p>
          <a:p>
            <a:pPr lvl="1" algn="just"/>
            <a:r>
              <a:rPr lang="en-US" altLang="en-US" sz="2300" kern="0" dirty="0" smtClean="0"/>
              <a:t>Amount of time spent reviewing an in-store point-of-purchase display</a:t>
            </a:r>
          </a:p>
          <a:p>
            <a:pPr lvl="1" algn="just"/>
            <a:r>
              <a:rPr lang="en-US" altLang="en-US" sz="2300" kern="0" dirty="0" smtClean="0"/>
              <a:t>A friend happening by to chat could distort the time measure</a:t>
            </a:r>
          </a:p>
          <a:p>
            <a:pPr algn="just" fontAlgn="base">
              <a:spcAft>
                <a:spcPct val="0"/>
              </a:spcAft>
              <a:buClr>
                <a:srgbClr val="CC9900"/>
              </a:buClr>
            </a:pPr>
            <a:r>
              <a:rPr lang="en-US" altLang="en-US" sz="2600" b="1" dirty="0" smtClean="0">
                <a:solidFill>
                  <a:srgbClr val="000000"/>
                </a:solidFill>
                <a:latin typeface="+mn-lt"/>
              </a:rPr>
              <a:t>Contrived Observation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sz="2300" dirty="0" smtClean="0">
                <a:solidFill>
                  <a:srgbClr val="000000"/>
                </a:solidFill>
                <a:latin typeface="+mn-lt"/>
              </a:rPr>
              <a:t>Subjects are observed in an environment that has been designed for recording their behavior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sz="2300" dirty="0" smtClean="0">
                <a:solidFill>
                  <a:srgbClr val="000000"/>
                </a:solidFill>
                <a:latin typeface="+mn-lt"/>
              </a:rPr>
              <a:t>Amount of time spent reviewing a virtual reality point-of-purchase display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sz="2300" dirty="0" smtClean="0">
                <a:solidFill>
                  <a:srgbClr val="000000"/>
                </a:solidFill>
                <a:latin typeface="+mn-lt"/>
              </a:rPr>
              <a:t>Friends cannot happen by as the environment is controlled by the researcher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6589-B0C3-4055-B16D-DDAB8AD069E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5894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altLang="en-US" sz="2500" b="1" kern="0" dirty="0" smtClean="0"/>
              <a:t>Human Administration</a:t>
            </a:r>
          </a:p>
          <a:p>
            <a:pPr lvl="1" algn="just"/>
            <a:r>
              <a:rPr lang="en-US" altLang="en-US" sz="2300" kern="0" dirty="0" smtClean="0"/>
              <a:t>Trained researchers observe and record phenomenon</a:t>
            </a:r>
          </a:p>
          <a:p>
            <a:pPr lvl="1" algn="just"/>
            <a:r>
              <a:rPr lang="en-US" altLang="en-US" sz="2300" kern="0" dirty="0" smtClean="0"/>
              <a:t>Notes are written in the field, summarized back in the office</a:t>
            </a:r>
          </a:p>
          <a:p>
            <a:pPr algn="just" fontAlgn="base">
              <a:spcAft>
                <a:spcPct val="0"/>
              </a:spcAft>
              <a:buClr>
                <a:srgbClr val="CC9900"/>
              </a:buClr>
            </a:pPr>
            <a:r>
              <a:rPr lang="en-US" altLang="en-US" sz="2500" b="1" dirty="0" smtClean="0">
                <a:solidFill>
                  <a:srgbClr val="000000"/>
                </a:solidFill>
                <a:latin typeface="+mn-lt"/>
              </a:rPr>
              <a:t>Mechanical Administration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sz="2300" dirty="0" smtClean="0">
                <a:solidFill>
                  <a:srgbClr val="000000"/>
                </a:solidFill>
                <a:latin typeface="+mn-lt"/>
              </a:rPr>
              <a:t>Electronic devices observe and record phenomenon</a:t>
            </a:r>
          </a:p>
          <a:p>
            <a:pPr lvl="1" algn="just" fontAlgn="base">
              <a:spcAft>
                <a:spcPct val="0"/>
              </a:spcAft>
              <a:buClr>
                <a:srgbClr val="3B812F"/>
              </a:buClr>
            </a:pPr>
            <a:r>
              <a:rPr lang="en-US" altLang="en-US" sz="2300" dirty="0" smtClean="0">
                <a:solidFill>
                  <a:srgbClr val="000000"/>
                </a:solidFill>
                <a:latin typeface="+mn-lt"/>
              </a:rPr>
              <a:t>Bar-code scanners are one of the most important methods of mechanical observation </a:t>
            </a:r>
          </a:p>
          <a:p>
            <a:pPr algn="just" fontAlgn="base">
              <a:spcAft>
                <a:spcPct val="0"/>
              </a:spcAft>
              <a:buClr>
                <a:srgbClr val="CC9900"/>
              </a:buClr>
            </a:pPr>
            <a:endParaRPr lang="en-US" altLang="en-US" sz="2300" dirty="0" smtClean="0">
              <a:solidFill>
                <a:srgbClr val="000000"/>
              </a:solidFill>
              <a:latin typeface="+mn-lt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6589-B0C3-4055-B16D-DDAB8AD069E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8767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D76589-B0C3-4055-B16D-DDAB8AD069EC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6632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328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60B1-05DB-4A95-A1E6-C186F5C6B65D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7969-6B25-4227-A3C8-3431590B4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916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60B1-05DB-4A95-A1E6-C186F5C6B65D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7969-6B25-4227-A3C8-3431590B4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4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60B1-05DB-4A95-A1E6-C186F5C6B65D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7969-6B25-4227-A3C8-3431590B4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146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60B1-05DB-4A95-A1E6-C186F5C6B65D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7969-6B25-4227-A3C8-3431590B4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170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60B1-05DB-4A95-A1E6-C186F5C6B65D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7969-6B25-4227-A3C8-3431590B4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130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60B1-05DB-4A95-A1E6-C186F5C6B65D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7969-6B25-4227-A3C8-3431590B4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800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60B1-05DB-4A95-A1E6-C186F5C6B65D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7969-6B25-4227-A3C8-3431590B4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194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60B1-05DB-4A95-A1E6-C186F5C6B65D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7969-6B25-4227-A3C8-3431590B4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63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60B1-05DB-4A95-A1E6-C186F5C6B65D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7969-6B25-4227-A3C8-3431590B4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507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60B1-05DB-4A95-A1E6-C186F5C6B65D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7969-6B25-4227-A3C8-3431590B4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477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60B1-05DB-4A95-A1E6-C186F5C6B65D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7969-6B25-4227-A3C8-3431590B4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25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B60B1-05DB-4A95-A1E6-C186F5C6B65D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67969-6B25-4227-A3C8-3431590B4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482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emf"/><Relationship Id="rId5" Type="http://schemas.openxmlformats.org/officeDocument/2006/relationships/image" Target="../media/image2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z-Cyrl-U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Сўровнома ва миқдорий кузатув усуллари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81290" y="3786190"/>
            <a:ext cx="6400800" cy="1752600"/>
          </a:xfrm>
        </p:spPr>
        <p:txBody>
          <a:bodyPr/>
          <a:lstStyle/>
          <a:p>
            <a:r>
              <a:rPr lang="uz-Cyrl-UZ" dirty="0" smtClean="0"/>
              <a:t>Мамуржон Рахимов</a:t>
            </a:r>
            <a:endParaRPr lang="ru-RU" dirty="0"/>
          </a:p>
        </p:txBody>
      </p:sp>
      <p:sp>
        <p:nvSpPr>
          <p:cNvPr id="5122" name="AutoShape 2" descr="Related image"/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Image result for marketing resear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52926" y="4572009"/>
            <a:ext cx="3181350" cy="15811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158158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Дарс мақсадлари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Сўровнома ўтказишнинг турлари</a:t>
            </a:r>
          </a:p>
          <a:p>
            <a:r>
              <a:rPr lang="uz-Cyrl-UZ" dirty="0" smtClean="0"/>
              <a:t>Сўровнома турларини таққослаш ва танлаш</a:t>
            </a:r>
          </a:p>
          <a:p>
            <a:r>
              <a:rPr lang="uz-Cyrl-UZ" dirty="0" smtClean="0"/>
              <a:t>Миқдорий кузатув усуллари</a:t>
            </a:r>
          </a:p>
          <a:p>
            <a:r>
              <a:rPr lang="uz-Cyrl-UZ" dirty="0" smtClean="0"/>
              <a:t>Замонавий технологияларни қўллаган ҳолда тадқиқотлар ўтказиш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400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Бирламчи маълумот йиғиш усуллари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 smtClean="0"/>
              <a:t>Кузатув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z-Cyrl-UZ" dirty="0" smtClean="0"/>
              <a:t>Иштирокчиларни саволга тутилмайди.</a:t>
            </a:r>
          </a:p>
          <a:p>
            <a:r>
              <a:rPr lang="uz-Cyrl-UZ" dirty="0" smtClean="0"/>
              <a:t>Иштирокчиларнинг ҳатти-ҳаракатини ёзиб олинади.</a:t>
            </a:r>
          </a:p>
          <a:p>
            <a:r>
              <a:rPr lang="uz-Cyrl-UZ" dirty="0" smtClean="0"/>
              <a:t>Муҳит жуда ҳам муҳим.</a:t>
            </a:r>
          </a:p>
          <a:p>
            <a:r>
              <a:rPr lang="uz-Cyrl-UZ" dirty="0" smtClean="0"/>
              <a:t>Афзалликлари: объектив, аниқ</a:t>
            </a:r>
          </a:p>
          <a:p>
            <a:endParaRPr lang="uz-Cyrl-UZ" dirty="0" smtClean="0"/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z-Cyrl-UZ" dirty="0" smtClean="0"/>
              <a:t>Мулоқот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uz-Cyrl-UZ" dirty="0" smtClean="0"/>
              <a:t>Иштирокчиларни саволга тутилади.</a:t>
            </a:r>
          </a:p>
          <a:p>
            <a:r>
              <a:rPr lang="uz-Cyrl-UZ" dirty="0" smtClean="0"/>
              <a:t>Иштирокчилар саволнома тўлдириши керак.</a:t>
            </a:r>
          </a:p>
          <a:p>
            <a:r>
              <a:rPr lang="uz-Cyrl-UZ" dirty="0" smtClean="0"/>
              <a:t>Афзалликлари: турли шакллар, тезлик, арзон.</a:t>
            </a:r>
          </a:p>
          <a:p>
            <a:endParaRPr lang="uz-Cyrl-UZ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951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Мулоқот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 smtClean="0"/>
              <a:t>Шаклга туширилган мулоқот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z-Cyrl-UZ" dirty="0" smtClean="0"/>
              <a:t>Маълумот йиғиш қўроллари анча тартибга солинган.</a:t>
            </a:r>
          </a:p>
          <a:p>
            <a:r>
              <a:rPr lang="uz-Cyrl-UZ" dirty="0" smtClean="0"/>
              <a:t>Саволларга жавоблар турлари аввалдан маълум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z-Cyrl-UZ" dirty="0" smtClean="0"/>
              <a:t>Эркин мулоқот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uz-Cyrl-UZ" dirty="0" smtClean="0"/>
              <a:t>Саволлар маълум, лекин эркин жавоб бериш мумкин.</a:t>
            </a:r>
          </a:p>
          <a:p>
            <a:r>
              <a:rPr lang="uz-Cyrl-UZ" dirty="0" smtClean="0"/>
              <a:t>Эркин жавобларни таҳлил қилиш анча мушкул.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27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Мулоқот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 smtClean="0"/>
              <a:t>Махфий мулоқот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z-Cyrl-UZ" dirty="0" smtClean="0"/>
              <a:t>Тадқиқотнинг мақсади ва ташкилотчисини яширишга ҳаракат қилади.</a:t>
            </a:r>
          </a:p>
          <a:p>
            <a:r>
              <a:rPr lang="uz-Cyrl-UZ" dirty="0" smtClean="0"/>
              <a:t>Маълумот йиғишда мумкин қадар табиий муҳит пайдо қилишга қаратилган.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z-Cyrl-UZ" dirty="0" smtClean="0"/>
              <a:t>Очиқ мулоқот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uz-Cyrl-UZ" dirty="0" smtClean="0"/>
              <a:t>Иштирокчилар тадқиқот мақсадлари ҳақида биладилар.</a:t>
            </a:r>
          </a:p>
          <a:p>
            <a:r>
              <a:rPr lang="uz-Cyrl-UZ" dirty="0" smtClean="0"/>
              <a:t>Ҳеч нарса яширилмайди.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6854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Сўровнома ўтказиш усулларининг турлари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6331217"/>
              </p:ext>
            </p:extLst>
          </p:nvPr>
        </p:nvGraphicFramePr>
        <p:xfrm>
          <a:off x="515938" y="1690688"/>
          <a:ext cx="11160124" cy="5005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1677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Онлайн сўровнома – эл.почта орқали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 smtClean="0"/>
              <a:t>Афзалликлари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uz-Cyrl-UZ" dirty="0" smtClean="0"/>
              <a:t>Тезлик</a:t>
            </a:r>
          </a:p>
          <a:p>
            <a:r>
              <a:rPr lang="uz-Cyrl-UZ" dirty="0" smtClean="0"/>
              <a:t>Таннарҳи</a:t>
            </a:r>
          </a:p>
          <a:p>
            <a:r>
              <a:rPr lang="uz-Cyrl-UZ" dirty="0" smtClean="0"/>
              <a:t>Сифатли жавоблар</a:t>
            </a:r>
          </a:p>
          <a:p>
            <a:r>
              <a:rPr lang="uz-Cyrl-UZ" dirty="0" smtClean="0"/>
              <a:t>Сўровнома ўтказувчи аралашмайди</a:t>
            </a:r>
          </a:p>
          <a:p>
            <a:r>
              <a:rPr lang="uz-Cyrl-UZ" dirty="0" smtClean="0"/>
              <a:t>Мантиқий сифат усуллари</a:t>
            </a:r>
          </a:p>
          <a:p>
            <a:r>
              <a:rPr lang="uz-Cyrl-UZ" dirty="0" smtClean="0"/>
              <a:t>Маълум турдаги иштирокчилар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z-Cyrl-UZ" dirty="0" smtClean="0"/>
              <a:t>Камчиликлари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uz-Cyrl-UZ" dirty="0" smtClean="0"/>
              <a:t>Турли одамлар жавоб бериши</a:t>
            </a:r>
          </a:p>
          <a:p>
            <a:r>
              <a:rPr lang="uz-Cyrl-UZ" dirty="0" smtClean="0"/>
              <a:t>Интернет етмаган жойлар кўп</a:t>
            </a:r>
          </a:p>
          <a:p>
            <a:r>
              <a:rPr lang="uz-Cyrl-UZ" dirty="0" smtClean="0"/>
              <a:t>Эскирган компьютерлар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9231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Кузатув усуллари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 smtClean="0"/>
              <a:t>Яширин кузатув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z-Cyrl-UZ" dirty="0" smtClean="0"/>
              <a:t>Иштирокчилар кузатув остидалигини билмайди.</a:t>
            </a:r>
          </a:p>
          <a:p>
            <a:r>
              <a:rPr lang="uz-Cyrl-UZ" dirty="0" smtClean="0"/>
              <a:t>Сирли мижоз усули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z-Cyrl-UZ" dirty="0" smtClean="0"/>
              <a:t>Очиқ кузатув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uz-Cyrl-UZ" dirty="0" smtClean="0"/>
              <a:t>Иштирокчилар кузатув остидалигини билади.</a:t>
            </a:r>
          </a:p>
          <a:p>
            <a:r>
              <a:rPr lang="uz-Cyrl-UZ" dirty="0" smtClean="0"/>
              <a:t>Кузатувчи очиқ жойда қўлида қоғоз-қалами билан туради.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571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Кузатув усуллари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 smtClean="0"/>
              <a:t>Табиий кузатув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z-Cyrl-UZ" dirty="0" smtClean="0"/>
              <a:t>Иштирокчилар табиий муҳитда кузатилади.</a:t>
            </a:r>
            <a:endParaRPr lang="en-US" dirty="0" smtClean="0"/>
          </a:p>
          <a:p>
            <a:r>
              <a:rPr lang="uz-Cyrl-UZ" dirty="0" smtClean="0"/>
              <a:t>Масалан, дўкон ичидаги маҳсус стендга неча дақиқа эътибор бергани.</a:t>
            </a:r>
          </a:p>
          <a:p>
            <a:r>
              <a:rPr lang="uz-Cyrl-UZ" dirty="0" smtClean="0"/>
              <a:t>Ҳаридор ёнидаги шериги ҳалақит бериши мумкин.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z-Cyrl-UZ" dirty="0" smtClean="0"/>
              <a:t>Яширин кузатув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uz-Cyrl-UZ" dirty="0" smtClean="0"/>
              <a:t>Иштирокчилар уларни кузатиш учун қурилган муҳитда кузатилади.</a:t>
            </a:r>
          </a:p>
          <a:p>
            <a:r>
              <a:rPr lang="uz-Cyrl-UZ" dirty="0" smtClean="0"/>
              <a:t>Масалан, виртуал пештахталарни оралаб юриши.</a:t>
            </a:r>
          </a:p>
          <a:p>
            <a:r>
              <a:rPr lang="uz-Cyrl-UZ" dirty="0" smtClean="0"/>
              <a:t>Ҳеч ким уларга ҳалақит бермайди.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3090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Кузатув усуллари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 smtClean="0"/>
              <a:t>Инсонлар томонидан кузатув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z-Cyrl-UZ" dirty="0" smtClean="0"/>
              <a:t>Маҳсус тайёргарликдан ўтган одамлар томонидан кузатув олиб борилади.</a:t>
            </a:r>
          </a:p>
          <a:p>
            <a:r>
              <a:rPr lang="uz-Cyrl-UZ" dirty="0" smtClean="0"/>
              <a:t>Дафтарга ёзиб олинган кузатувлар, офисга қайтгандан кейин ҳисобот шаклига келтирилади.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z-Cyrl-UZ" dirty="0" smtClean="0"/>
              <a:t>Механик кузатув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uz-Cyrl-UZ" dirty="0" smtClean="0"/>
              <a:t>Электрон воситалар ёрдамида кузатув олиб борилади ва ёзилади.</a:t>
            </a:r>
          </a:p>
          <a:p>
            <a:r>
              <a:rPr lang="uz-Cyrl-UZ" dirty="0" smtClean="0"/>
              <a:t>Кассадаги сканерлар энг кўп маълумот манбаи бўла олади.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2139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99269" y="365125"/>
            <a:ext cx="11370677" cy="1325563"/>
          </a:xfrm>
        </p:spPr>
        <p:txBody>
          <a:bodyPr/>
          <a:lstStyle/>
          <a:p>
            <a:r>
              <a:rPr lang="uz-Cyrl-UZ" dirty="0" smtClean="0"/>
              <a:t>Кузатув усуллари – ўтказиш йўлларига биноан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9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63852161"/>
              </p:ext>
            </p:extLst>
          </p:nvPr>
        </p:nvGraphicFramePr>
        <p:xfrm>
          <a:off x="499269" y="1498600"/>
          <a:ext cx="11193462" cy="5005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837575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666844" y="1928802"/>
            <a:ext cx="9001156" cy="157639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  <a:defRPr/>
            </a:pPr>
            <a:r>
              <a:rPr lang="ru-RU" sz="43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 учун рахмат!</a:t>
            </a:r>
          </a:p>
          <a:p>
            <a:pPr marL="0" indent="0" algn="ctr">
              <a:buNone/>
              <a:defRPr/>
            </a:pPr>
            <a:endParaRPr lang="uz-Cyrl-UZ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>
              <a:buNone/>
              <a:defRPr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  <a:defRPr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  <a:defRPr/>
            </a:pPr>
            <a:endParaRPr lang="ru-RU" sz="32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12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44639" y="4168776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86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4753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810</Words>
  <Application>Microsoft Office PowerPoint</Application>
  <PresentationFormat>Широкоэкранный</PresentationFormat>
  <Paragraphs>169</Paragraphs>
  <Slides>12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Arial Narrow</vt:lpstr>
      <vt:lpstr>Calibri</vt:lpstr>
      <vt:lpstr>Calibri Light</vt:lpstr>
      <vt:lpstr>Wingdings 3</vt:lpstr>
      <vt:lpstr>Тема Office</vt:lpstr>
      <vt:lpstr>Сўровнома ва миқдорий кузатув усуллари</vt:lpstr>
      <vt:lpstr>Дарс мақсадлари</vt:lpstr>
      <vt:lpstr>Бирламчи маълумот йиғиш усуллари</vt:lpstr>
      <vt:lpstr>Мулоқот</vt:lpstr>
      <vt:lpstr>Мулоқот</vt:lpstr>
      <vt:lpstr>Сўровнома ўтказиш усулларининг турлари</vt:lpstr>
      <vt:lpstr>Онлайн сўровнома – эл.почта орқали</vt:lpstr>
      <vt:lpstr>Кузатув усуллари</vt:lpstr>
      <vt:lpstr>Кузатув усуллари</vt:lpstr>
      <vt:lpstr>Кузатув усуллари</vt:lpstr>
      <vt:lpstr>Кузатув усуллари – ўтказиш йўлларига биноан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Сифатли тадқиқот ва унинг турлари</dc:title>
  <dc:creator>USER</dc:creator>
  <cp:lastModifiedBy>USER</cp:lastModifiedBy>
  <cp:revision>16</cp:revision>
  <dcterms:created xsi:type="dcterms:W3CDTF">2017-11-26T03:39:25Z</dcterms:created>
  <dcterms:modified xsi:type="dcterms:W3CDTF">2017-11-26T06:50:37Z</dcterms:modified>
</cp:coreProperties>
</file>