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57" r:id="rId3"/>
    <p:sldId id="258" r:id="rId4"/>
    <p:sldId id="264" r:id="rId5"/>
    <p:sldId id="263" r:id="rId6"/>
    <p:sldId id="262" r:id="rId7"/>
    <p:sldId id="261" r:id="rId8"/>
    <p:sldId id="266" r:id="rId9"/>
    <p:sldId id="265" r:id="rId10"/>
    <p:sldId id="268" r:id="rId11"/>
    <p:sldId id="267" r:id="rId12"/>
    <p:sldId id="269" r:id="rId13"/>
    <p:sldId id="26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033" autoAdjust="0"/>
  </p:normalViewPr>
  <p:slideViewPr>
    <p:cSldViewPr>
      <p:cViewPr varScale="1">
        <p:scale>
          <a:sx n="60" d="100"/>
          <a:sy n="60" d="100"/>
        </p:scale>
        <p:origin x="16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5AA491-6F07-496D-915C-519C4FF14D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609FA6-EB89-4548-A86B-5694A7F6A776}">
      <dgm:prSet phldrT="[Текст]" custT="1"/>
      <dgm:spPr/>
      <dgm:t>
        <a:bodyPr/>
        <a:lstStyle/>
        <a:p>
          <a:r>
            <a:rPr lang="uz-Cyrl-UZ" sz="2400" dirty="0" smtClean="0"/>
            <a:t>Иккиламчи маълумот </a:t>
          </a:r>
          <a:endParaRPr lang="ru-RU" sz="2400" b="1" dirty="0"/>
        </a:p>
      </dgm:t>
    </dgm:pt>
    <dgm:pt modelId="{510468EE-60CD-4919-947A-A054A71E79BD}" type="parTrans" cxnId="{5A365E1E-C683-40E1-8D10-1DB30D5DC2FF}">
      <dgm:prSet/>
      <dgm:spPr/>
      <dgm:t>
        <a:bodyPr/>
        <a:lstStyle/>
        <a:p>
          <a:endParaRPr lang="ru-RU" sz="1600"/>
        </a:p>
      </dgm:t>
    </dgm:pt>
    <dgm:pt modelId="{F2C14397-7EC2-4A54-8CD9-DE236600B90D}" type="sibTrans" cxnId="{5A365E1E-C683-40E1-8D10-1DB30D5DC2FF}">
      <dgm:prSet/>
      <dgm:spPr/>
      <dgm:t>
        <a:bodyPr/>
        <a:lstStyle/>
        <a:p>
          <a:endParaRPr lang="ru-RU" sz="1600"/>
        </a:p>
      </dgm:t>
    </dgm:pt>
    <dgm:pt modelId="{D813FF0F-D5D4-4FAD-A98D-22354A30ED82}" type="asst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uz-Cyrl-UZ" sz="2400" b="1" dirty="0" smtClean="0"/>
            <a:t>Ички</a:t>
          </a:r>
          <a:endParaRPr lang="ru-RU" sz="2400" b="1" dirty="0"/>
        </a:p>
      </dgm:t>
    </dgm:pt>
    <dgm:pt modelId="{841A90EE-9AE3-4924-9CBD-07C26CA11CD1}" type="parTrans" cxnId="{0088B599-CF40-41EC-8507-E915C6069978}">
      <dgm:prSet/>
      <dgm:spPr/>
      <dgm:t>
        <a:bodyPr/>
        <a:lstStyle/>
        <a:p>
          <a:endParaRPr lang="ru-RU" sz="1600"/>
        </a:p>
      </dgm:t>
    </dgm:pt>
    <dgm:pt modelId="{82F27267-DD6A-45A9-A354-D0D9B150554A}" type="sibTrans" cxnId="{0088B599-CF40-41EC-8507-E915C6069978}">
      <dgm:prSet/>
      <dgm:spPr/>
      <dgm:t>
        <a:bodyPr/>
        <a:lstStyle/>
        <a:p>
          <a:endParaRPr lang="ru-RU" sz="1600"/>
        </a:p>
      </dgm:t>
    </dgm:pt>
    <dgm:pt modelId="{52DEBA85-1989-413D-BE01-A7EA773A241A}" type="asst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uz-Cyrl-UZ" sz="2400" b="1" dirty="0" smtClean="0"/>
            <a:t>Ташқи</a:t>
          </a:r>
          <a:endParaRPr lang="ru-RU" sz="2400" b="1" dirty="0"/>
        </a:p>
      </dgm:t>
    </dgm:pt>
    <dgm:pt modelId="{2481DDB2-60C2-4C77-9ABB-D7032B555686}" type="parTrans" cxnId="{1880A04E-48DA-4F74-9CAE-441B91CBF50B}">
      <dgm:prSet/>
      <dgm:spPr/>
      <dgm:t>
        <a:bodyPr/>
        <a:lstStyle/>
        <a:p>
          <a:endParaRPr lang="ru-RU" sz="1600"/>
        </a:p>
      </dgm:t>
    </dgm:pt>
    <dgm:pt modelId="{E5CD1ED6-30DA-4406-ACF2-4F852C621362}" type="sibTrans" cxnId="{1880A04E-48DA-4F74-9CAE-441B91CBF50B}">
      <dgm:prSet/>
      <dgm:spPr/>
      <dgm:t>
        <a:bodyPr/>
        <a:lstStyle/>
        <a:p>
          <a:endParaRPr lang="ru-RU" sz="1600"/>
        </a:p>
      </dgm:t>
    </dgm:pt>
    <dgm:pt modelId="{2BC654AB-760F-4DA4-B8B2-94FF7F8AEE29}" type="asst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uz-Cyrl-UZ" sz="2400" dirty="0" smtClean="0"/>
            <a:t>Қайта ишлаш керак</a:t>
          </a:r>
          <a:endParaRPr lang="ru-RU" sz="2400" dirty="0"/>
        </a:p>
      </dgm:t>
    </dgm:pt>
    <dgm:pt modelId="{32F4EEFB-C08A-4E88-8083-081777B88BCB}" type="parTrans" cxnId="{4342F7CB-6D71-423A-89D7-6DFE5DAB39D0}">
      <dgm:prSet/>
      <dgm:spPr/>
      <dgm:t>
        <a:bodyPr/>
        <a:lstStyle/>
        <a:p>
          <a:endParaRPr lang="ru-RU" sz="1600"/>
        </a:p>
      </dgm:t>
    </dgm:pt>
    <dgm:pt modelId="{3CFFF49E-652F-4EDB-B88E-43B7EDE6772F}" type="sibTrans" cxnId="{4342F7CB-6D71-423A-89D7-6DFE5DAB39D0}">
      <dgm:prSet/>
      <dgm:spPr/>
      <dgm:t>
        <a:bodyPr/>
        <a:lstStyle/>
        <a:p>
          <a:endParaRPr lang="ru-RU" sz="1600"/>
        </a:p>
      </dgm:t>
    </dgm:pt>
    <dgm:pt modelId="{12B94588-A9D0-446D-A1C3-E55707429A3A}" type="asst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uz-Cyrl-UZ" sz="2400" dirty="0" smtClean="0"/>
            <a:t>Ишлатиш учун тайёр</a:t>
          </a:r>
          <a:endParaRPr lang="ru-RU" sz="2400" dirty="0"/>
        </a:p>
      </dgm:t>
    </dgm:pt>
    <dgm:pt modelId="{A93254C9-F6F6-4247-BD14-ECEF79F87444}" type="parTrans" cxnId="{EFFA45FD-A5CA-4E4C-BE36-1CF35EB723A3}">
      <dgm:prSet/>
      <dgm:spPr/>
      <dgm:t>
        <a:bodyPr/>
        <a:lstStyle/>
        <a:p>
          <a:endParaRPr lang="ru-RU" sz="1600"/>
        </a:p>
      </dgm:t>
    </dgm:pt>
    <dgm:pt modelId="{A177F047-57E9-4216-BB04-88A7096332B1}" type="sibTrans" cxnId="{EFFA45FD-A5CA-4E4C-BE36-1CF35EB723A3}">
      <dgm:prSet/>
      <dgm:spPr/>
      <dgm:t>
        <a:bodyPr/>
        <a:lstStyle/>
        <a:p>
          <a:endParaRPr lang="ru-RU" sz="1600"/>
        </a:p>
      </dgm:t>
    </dgm:pt>
    <dgm:pt modelId="{BC27D60B-B395-454D-B049-F1BCD39B89BF}">
      <dgm:prSet custT="1"/>
      <dgm:spPr/>
      <dgm:t>
        <a:bodyPr/>
        <a:lstStyle/>
        <a:p>
          <a:r>
            <a:rPr lang="uz-Cyrl-UZ" sz="2000" dirty="0" smtClean="0"/>
            <a:t>Нашр этилган</a:t>
          </a:r>
          <a:endParaRPr lang="ru-RU" sz="2000" dirty="0"/>
        </a:p>
      </dgm:t>
    </dgm:pt>
    <dgm:pt modelId="{806E3E28-D209-4942-903D-CAC7F5562CFE}" type="parTrans" cxnId="{828F86E9-E64B-46EC-A925-2D1E9482D0CC}">
      <dgm:prSet/>
      <dgm:spPr/>
      <dgm:t>
        <a:bodyPr/>
        <a:lstStyle/>
        <a:p>
          <a:endParaRPr lang="ru-RU"/>
        </a:p>
      </dgm:t>
    </dgm:pt>
    <dgm:pt modelId="{FDB15DAC-E03F-4931-B278-522B20F0C27D}" type="sibTrans" cxnId="{828F86E9-E64B-46EC-A925-2D1E9482D0CC}">
      <dgm:prSet/>
      <dgm:spPr/>
      <dgm:t>
        <a:bodyPr/>
        <a:lstStyle/>
        <a:p>
          <a:endParaRPr lang="ru-RU"/>
        </a:p>
      </dgm:t>
    </dgm:pt>
    <dgm:pt modelId="{75ED5510-184E-4E09-ABE3-C2D37B289788}">
      <dgm:prSet custT="1"/>
      <dgm:spPr/>
      <dgm:t>
        <a:bodyPr/>
        <a:lstStyle/>
        <a:p>
          <a:r>
            <a:rPr lang="uz-Cyrl-UZ" sz="2000" dirty="0" smtClean="0"/>
            <a:t>Электрон архивлар</a:t>
          </a:r>
          <a:endParaRPr lang="ru-RU" sz="2000" dirty="0"/>
        </a:p>
      </dgm:t>
    </dgm:pt>
    <dgm:pt modelId="{C1B8C273-8613-4B61-AF14-9E5944A5D641}" type="parTrans" cxnId="{7AB94A98-ACC3-4E6B-B06E-A99D621A7425}">
      <dgm:prSet/>
      <dgm:spPr/>
      <dgm:t>
        <a:bodyPr/>
        <a:lstStyle/>
        <a:p>
          <a:endParaRPr lang="ru-RU"/>
        </a:p>
      </dgm:t>
    </dgm:pt>
    <dgm:pt modelId="{53A78161-2DA7-4304-A388-69CBE4B30490}" type="sibTrans" cxnId="{7AB94A98-ACC3-4E6B-B06E-A99D621A7425}">
      <dgm:prSet/>
      <dgm:spPr/>
      <dgm:t>
        <a:bodyPr/>
        <a:lstStyle/>
        <a:p>
          <a:endParaRPr lang="ru-RU"/>
        </a:p>
      </dgm:t>
    </dgm:pt>
    <dgm:pt modelId="{45272120-CF0B-47F3-8590-623BAEB963FA}">
      <dgm:prSet custT="1"/>
      <dgm:spPr/>
      <dgm:t>
        <a:bodyPr/>
        <a:lstStyle/>
        <a:p>
          <a:r>
            <a:rPr lang="uz-Cyrl-UZ" sz="2000" dirty="0" smtClean="0"/>
            <a:t>Маълумот сотувчи фирмалар</a:t>
          </a:r>
          <a:endParaRPr lang="ru-RU" sz="2000" dirty="0"/>
        </a:p>
      </dgm:t>
    </dgm:pt>
    <dgm:pt modelId="{A1EDE81F-253D-49BB-B191-B8451A1F21DE}" type="parTrans" cxnId="{AF91DC63-8194-4C1E-BE4D-AC0A52FE4077}">
      <dgm:prSet/>
      <dgm:spPr/>
      <dgm:t>
        <a:bodyPr/>
        <a:lstStyle/>
        <a:p>
          <a:endParaRPr lang="ru-RU"/>
        </a:p>
      </dgm:t>
    </dgm:pt>
    <dgm:pt modelId="{62B452CC-6EA0-4479-BB53-A3B582337E88}" type="sibTrans" cxnId="{AF91DC63-8194-4C1E-BE4D-AC0A52FE4077}">
      <dgm:prSet/>
      <dgm:spPr/>
      <dgm:t>
        <a:bodyPr/>
        <a:lstStyle/>
        <a:p>
          <a:endParaRPr lang="ru-RU"/>
        </a:p>
      </dgm:t>
    </dgm:pt>
    <dgm:pt modelId="{C4D5D2B5-65CE-43B8-92D8-C693E0343A72}" type="pres">
      <dgm:prSet presAssocID="{465AA491-6F07-496D-915C-519C4FF14D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674BE8C-0457-4AC3-AE9E-0C0B30D6DBD9}" type="pres">
      <dgm:prSet presAssocID="{51609FA6-EB89-4548-A86B-5694A7F6A776}" presName="hierRoot1" presStyleCnt="0">
        <dgm:presLayoutVars>
          <dgm:hierBranch val="init"/>
        </dgm:presLayoutVars>
      </dgm:prSet>
      <dgm:spPr/>
    </dgm:pt>
    <dgm:pt modelId="{AF4A4458-0598-47AC-881B-3280A4960F93}" type="pres">
      <dgm:prSet presAssocID="{51609FA6-EB89-4548-A86B-5694A7F6A776}" presName="rootComposite1" presStyleCnt="0"/>
      <dgm:spPr/>
    </dgm:pt>
    <dgm:pt modelId="{550D7A38-FB9A-4F06-BAEA-D192AD54EA07}" type="pres">
      <dgm:prSet presAssocID="{51609FA6-EB89-4548-A86B-5694A7F6A776}" presName="rootText1" presStyleLbl="node0" presStyleIdx="0" presStyleCnt="1" custScaleX="3183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9F126C-5CD0-4742-988B-1FED674E3B93}" type="pres">
      <dgm:prSet presAssocID="{51609FA6-EB89-4548-A86B-5694A7F6A77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B749FAF-6805-4AAB-BBE1-9DD2BAACA0A0}" type="pres">
      <dgm:prSet presAssocID="{51609FA6-EB89-4548-A86B-5694A7F6A776}" presName="hierChild2" presStyleCnt="0"/>
      <dgm:spPr/>
    </dgm:pt>
    <dgm:pt modelId="{225F87CC-AA2A-4ABB-973E-1653538F9C6E}" type="pres">
      <dgm:prSet presAssocID="{51609FA6-EB89-4548-A86B-5694A7F6A776}" presName="hierChild3" presStyleCnt="0"/>
      <dgm:spPr/>
    </dgm:pt>
    <dgm:pt modelId="{B31B3A63-24DF-4A1E-B9CD-71A444FA2155}" type="pres">
      <dgm:prSet presAssocID="{841A90EE-9AE3-4924-9CBD-07C26CA11CD1}" presName="Name111" presStyleLbl="parChTrans1D2" presStyleIdx="0" presStyleCnt="2"/>
      <dgm:spPr/>
      <dgm:t>
        <a:bodyPr/>
        <a:lstStyle/>
        <a:p>
          <a:endParaRPr lang="ru-RU"/>
        </a:p>
      </dgm:t>
    </dgm:pt>
    <dgm:pt modelId="{64C5F1D4-F430-4EDD-AB8F-03F2FB739965}" type="pres">
      <dgm:prSet presAssocID="{D813FF0F-D5D4-4FAD-A98D-22354A30ED82}" presName="hierRoot3" presStyleCnt="0">
        <dgm:presLayoutVars>
          <dgm:hierBranch val="init"/>
        </dgm:presLayoutVars>
      </dgm:prSet>
      <dgm:spPr/>
    </dgm:pt>
    <dgm:pt modelId="{B248BB3D-FBCE-4792-AD71-82C7AA9AA436}" type="pres">
      <dgm:prSet presAssocID="{D813FF0F-D5D4-4FAD-A98D-22354A30ED82}" presName="rootComposite3" presStyleCnt="0"/>
      <dgm:spPr/>
    </dgm:pt>
    <dgm:pt modelId="{317C236E-09EB-4935-8821-BD3852CE15F1}" type="pres">
      <dgm:prSet presAssocID="{D813FF0F-D5D4-4FAD-A98D-22354A30ED82}" presName="rootText3" presStyleLbl="asst1" presStyleIdx="0" presStyleCnt="4" custScaleX="1515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036079-6620-4A4B-8210-EB9876B76154}" type="pres">
      <dgm:prSet presAssocID="{D813FF0F-D5D4-4FAD-A98D-22354A30ED82}" presName="rootConnector3" presStyleLbl="asst1" presStyleIdx="0" presStyleCnt="4"/>
      <dgm:spPr/>
      <dgm:t>
        <a:bodyPr/>
        <a:lstStyle/>
        <a:p>
          <a:endParaRPr lang="ru-RU"/>
        </a:p>
      </dgm:t>
    </dgm:pt>
    <dgm:pt modelId="{F5B982AF-C701-42C5-8B08-AE61E4A4939B}" type="pres">
      <dgm:prSet presAssocID="{D813FF0F-D5D4-4FAD-A98D-22354A30ED82}" presName="hierChild6" presStyleCnt="0"/>
      <dgm:spPr/>
    </dgm:pt>
    <dgm:pt modelId="{209440E7-AB62-4978-A692-16D8B1792DC6}" type="pres">
      <dgm:prSet presAssocID="{D813FF0F-D5D4-4FAD-A98D-22354A30ED82}" presName="hierChild7" presStyleCnt="0"/>
      <dgm:spPr/>
    </dgm:pt>
    <dgm:pt modelId="{0ED17B17-CA3F-40CF-B1FC-EC44345175D0}" type="pres">
      <dgm:prSet presAssocID="{A93254C9-F6F6-4247-BD14-ECEF79F87444}" presName="Name111" presStyleLbl="parChTrans1D3" presStyleIdx="0" presStyleCnt="5"/>
      <dgm:spPr/>
      <dgm:t>
        <a:bodyPr/>
        <a:lstStyle/>
        <a:p>
          <a:endParaRPr lang="ru-RU"/>
        </a:p>
      </dgm:t>
    </dgm:pt>
    <dgm:pt modelId="{924D7272-0271-4CC2-A185-D40E816399B2}" type="pres">
      <dgm:prSet presAssocID="{12B94588-A9D0-446D-A1C3-E55707429A3A}" presName="hierRoot3" presStyleCnt="0">
        <dgm:presLayoutVars>
          <dgm:hierBranch val="init"/>
        </dgm:presLayoutVars>
      </dgm:prSet>
      <dgm:spPr/>
    </dgm:pt>
    <dgm:pt modelId="{4EC968FC-692B-46C4-9AC3-26826769919B}" type="pres">
      <dgm:prSet presAssocID="{12B94588-A9D0-446D-A1C3-E55707429A3A}" presName="rootComposite3" presStyleCnt="0"/>
      <dgm:spPr/>
    </dgm:pt>
    <dgm:pt modelId="{EDA3EC3E-167E-41C0-B98E-D8C3EBB5083E}" type="pres">
      <dgm:prSet presAssocID="{12B94588-A9D0-446D-A1C3-E55707429A3A}" presName="rootText3" presStyleLbl="asst1" presStyleIdx="1" presStyleCnt="4" custScaleX="188920" custScaleY="1545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69EFBC7-7598-45AD-BD5C-10240EAF2C92}" type="pres">
      <dgm:prSet presAssocID="{12B94588-A9D0-446D-A1C3-E55707429A3A}" presName="rootConnector3" presStyleLbl="asst1" presStyleIdx="1" presStyleCnt="4"/>
      <dgm:spPr/>
      <dgm:t>
        <a:bodyPr/>
        <a:lstStyle/>
        <a:p>
          <a:endParaRPr lang="ru-RU"/>
        </a:p>
      </dgm:t>
    </dgm:pt>
    <dgm:pt modelId="{C3120566-813A-4D6A-974E-669ACDDCAE44}" type="pres">
      <dgm:prSet presAssocID="{12B94588-A9D0-446D-A1C3-E55707429A3A}" presName="hierChild6" presStyleCnt="0"/>
      <dgm:spPr/>
    </dgm:pt>
    <dgm:pt modelId="{8BB155DA-FDDC-444B-BB6A-0006276438D4}" type="pres">
      <dgm:prSet presAssocID="{12B94588-A9D0-446D-A1C3-E55707429A3A}" presName="hierChild7" presStyleCnt="0"/>
      <dgm:spPr/>
    </dgm:pt>
    <dgm:pt modelId="{CA73BAAB-255E-4323-868C-022B022AFDA7}" type="pres">
      <dgm:prSet presAssocID="{32F4EEFB-C08A-4E88-8083-081777B88BCB}" presName="Name111" presStyleLbl="parChTrans1D3" presStyleIdx="1" presStyleCnt="5"/>
      <dgm:spPr/>
      <dgm:t>
        <a:bodyPr/>
        <a:lstStyle/>
        <a:p>
          <a:endParaRPr lang="ru-RU"/>
        </a:p>
      </dgm:t>
    </dgm:pt>
    <dgm:pt modelId="{43C92B80-E5ED-4358-BB4F-49EFDDA918F8}" type="pres">
      <dgm:prSet presAssocID="{2BC654AB-760F-4DA4-B8B2-94FF7F8AEE29}" presName="hierRoot3" presStyleCnt="0">
        <dgm:presLayoutVars>
          <dgm:hierBranch val="init"/>
        </dgm:presLayoutVars>
      </dgm:prSet>
      <dgm:spPr/>
    </dgm:pt>
    <dgm:pt modelId="{D106FB8A-A0B2-451F-8280-F3D899FCAE3A}" type="pres">
      <dgm:prSet presAssocID="{2BC654AB-760F-4DA4-B8B2-94FF7F8AEE29}" presName="rootComposite3" presStyleCnt="0"/>
      <dgm:spPr/>
    </dgm:pt>
    <dgm:pt modelId="{105C3E5A-29A8-4E49-BB54-9E4E90F26396}" type="pres">
      <dgm:prSet presAssocID="{2BC654AB-760F-4DA4-B8B2-94FF7F8AEE29}" presName="rootText3" presStyleLbl="asst1" presStyleIdx="2" presStyleCnt="4" custScaleX="244725" custScaleY="1544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6414D2-1AA2-4B4F-8309-6F8F96F38324}" type="pres">
      <dgm:prSet presAssocID="{2BC654AB-760F-4DA4-B8B2-94FF7F8AEE29}" presName="rootConnector3" presStyleLbl="asst1" presStyleIdx="2" presStyleCnt="4"/>
      <dgm:spPr/>
      <dgm:t>
        <a:bodyPr/>
        <a:lstStyle/>
        <a:p>
          <a:endParaRPr lang="ru-RU"/>
        </a:p>
      </dgm:t>
    </dgm:pt>
    <dgm:pt modelId="{BB54AE0F-C7FB-4F64-9F06-B82CD4F3F25F}" type="pres">
      <dgm:prSet presAssocID="{2BC654AB-760F-4DA4-B8B2-94FF7F8AEE29}" presName="hierChild6" presStyleCnt="0"/>
      <dgm:spPr/>
    </dgm:pt>
    <dgm:pt modelId="{52223122-30ED-4660-B184-5951D2625716}" type="pres">
      <dgm:prSet presAssocID="{2BC654AB-760F-4DA4-B8B2-94FF7F8AEE29}" presName="hierChild7" presStyleCnt="0"/>
      <dgm:spPr/>
    </dgm:pt>
    <dgm:pt modelId="{A5E75D52-11F7-439F-BE3C-AE3F71F258F8}" type="pres">
      <dgm:prSet presAssocID="{2481DDB2-60C2-4C77-9ABB-D7032B555686}" presName="Name111" presStyleLbl="parChTrans1D2" presStyleIdx="1" presStyleCnt="2"/>
      <dgm:spPr/>
      <dgm:t>
        <a:bodyPr/>
        <a:lstStyle/>
        <a:p>
          <a:endParaRPr lang="ru-RU"/>
        </a:p>
      </dgm:t>
    </dgm:pt>
    <dgm:pt modelId="{C5D22D70-296D-44A1-9497-7F4B0538AC97}" type="pres">
      <dgm:prSet presAssocID="{52DEBA85-1989-413D-BE01-A7EA773A241A}" presName="hierRoot3" presStyleCnt="0">
        <dgm:presLayoutVars>
          <dgm:hierBranch val="init"/>
        </dgm:presLayoutVars>
      </dgm:prSet>
      <dgm:spPr/>
    </dgm:pt>
    <dgm:pt modelId="{FD9B40FC-2E20-4C08-A317-6B281A7CDFA7}" type="pres">
      <dgm:prSet presAssocID="{52DEBA85-1989-413D-BE01-A7EA773A241A}" presName="rootComposite3" presStyleCnt="0"/>
      <dgm:spPr/>
    </dgm:pt>
    <dgm:pt modelId="{B3FC9444-DFDD-4125-9E30-E505C0B08DF3}" type="pres">
      <dgm:prSet presAssocID="{52DEBA85-1989-413D-BE01-A7EA773A241A}" presName="rootText3" presStyleLbl="asst1" presStyleIdx="3" presStyleCnt="4" custScaleX="143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59CA68-1DD2-4471-854A-9612846FE314}" type="pres">
      <dgm:prSet presAssocID="{52DEBA85-1989-413D-BE01-A7EA773A241A}" presName="rootConnector3" presStyleLbl="asst1" presStyleIdx="3" presStyleCnt="4"/>
      <dgm:spPr/>
      <dgm:t>
        <a:bodyPr/>
        <a:lstStyle/>
        <a:p>
          <a:endParaRPr lang="ru-RU"/>
        </a:p>
      </dgm:t>
    </dgm:pt>
    <dgm:pt modelId="{2BFE663B-A4BE-42D9-AD9A-D93012C75978}" type="pres">
      <dgm:prSet presAssocID="{52DEBA85-1989-413D-BE01-A7EA773A241A}" presName="hierChild6" presStyleCnt="0"/>
      <dgm:spPr/>
    </dgm:pt>
    <dgm:pt modelId="{2B8DD4D4-D652-447A-ABE0-72584430E7AE}" type="pres">
      <dgm:prSet presAssocID="{806E3E28-D209-4942-903D-CAC7F5562CFE}" presName="Name37" presStyleLbl="parChTrans1D3" presStyleIdx="2" presStyleCnt="5"/>
      <dgm:spPr/>
      <dgm:t>
        <a:bodyPr/>
        <a:lstStyle/>
        <a:p>
          <a:endParaRPr lang="ru-RU"/>
        </a:p>
      </dgm:t>
    </dgm:pt>
    <dgm:pt modelId="{AB5D748E-3331-4FB7-8C62-E0B9B481FF0A}" type="pres">
      <dgm:prSet presAssocID="{BC27D60B-B395-454D-B049-F1BCD39B89BF}" presName="hierRoot2" presStyleCnt="0">
        <dgm:presLayoutVars>
          <dgm:hierBranch val="init"/>
        </dgm:presLayoutVars>
      </dgm:prSet>
      <dgm:spPr/>
    </dgm:pt>
    <dgm:pt modelId="{983A17F9-71EE-459A-80A5-8D5FE3A9B618}" type="pres">
      <dgm:prSet presAssocID="{BC27D60B-B395-454D-B049-F1BCD39B89BF}" presName="rootComposite" presStyleCnt="0"/>
      <dgm:spPr/>
    </dgm:pt>
    <dgm:pt modelId="{76BA4C46-F2ED-4D58-818A-0588772CBDCF}" type="pres">
      <dgm:prSet presAssocID="{BC27D60B-B395-454D-B049-F1BCD39B89BF}" presName="rootText" presStyleLbl="node3" presStyleIdx="0" presStyleCnt="3" custScaleX="306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15EC710-6DBF-46BB-8D66-D8D5EC2B8342}" type="pres">
      <dgm:prSet presAssocID="{BC27D60B-B395-454D-B049-F1BCD39B89BF}" presName="rootConnector" presStyleLbl="node3" presStyleIdx="0" presStyleCnt="3"/>
      <dgm:spPr/>
      <dgm:t>
        <a:bodyPr/>
        <a:lstStyle/>
        <a:p>
          <a:endParaRPr lang="ru-RU"/>
        </a:p>
      </dgm:t>
    </dgm:pt>
    <dgm:pt modelId="{A417934F-62C8-4132-B386-C42F708B9A47}" type="pres">
      <dgm:prSet presAssocID="{BC27D60B-B395-454D-B049-F1BCD39B89BF}" presName="hierChild4" presStyleCnt="0"/>
      <dgm:spPr/>
    </dgm:pt>
    <dgm:pt modelId="{97E71139-DD9A-4489-A1F8-AEEDDA5F714A}" type="pres">
      <dgm:prSet presAssocID="{BC27D60B-B395-454D-B049-F1BCD39B89BF}" presName="hierChild5" presStyleCnt="0"/>
      <dgm:spPr/>
    </dgm:pt>
    <dgm:pt modelId="{437ECF90-A757-4906-90DF-8EFDE0A7E012}" type="pres">
      <dgm:prSet presAssocID="{C1B8C273-8613-4B61-AF14-9E5944A5D641}" presName="Name37" presStyleLbl="parChTrans1D3" presStyleIdx="3" presStyleCnt="5"/>
      <dgm:spPr/>
      <dgm:t>
        <a:bodyPr/>
        <a:lstStyle/>
        <a:p>
          <a:endParaRPr lang="ru-RU"/>
        </a:p>
      </dgm:t>
    </dgm:pt>
    <dgm:pt modelId="{9B2CEBAA-F567-403E-A4A1-076D3870981D}" type="pres">
      <dgm:prSet presAssocID="{75ED5510-184E-4E09-ABE3-C2D37B289788}" presName="hierRoot2" presStyleCnt="0">
        <dgm:presLayoutVars>
          <dgm:hierBranch val="init"/>
        </dgm:presLayoutVars>
      </dgm:prSet>
      <dgm:spPr/>
    </dgm:pt>
    <dgm:pt modelId="{1F9E7221-2FB1-4566-B120-E45CCD6A7A49}" type="pres">
      <dgm:prSet presAssocID="{75ED5510-184E-4E09-ABE3-C2D37B289788}" presName="rootComposite" presStyleCnt="0"/>
      <dgm:spPr/>
    </dgm:pt>
    <dgm:pt modelId="{56D46706-6CB2-467A-A3EA-3FB66D265FCA}" type="pres">
      <dgm:prSet presAssocID="{75ED5510-184E-4E09-ABE3-C2D37B289788}" presName="rootText" presStyleLbl="node3" presStyleIdx="1" presStyleCnt="3" custScaleX="3029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5B020E-DEE5-4F43-A4D8-1AF5567EAA46}" type="pres">
      <dgm:prSet presAssocID="{75ED5510-184E-4E09-ABE3-C2D37B289788}" presName="rootConnector" presStyleLbl="node3" presStyleIdx="1" presStyleCnt="3"/>
      <dgm:spPr/>
      <dgm:t>
        <a:bodyPr/>
        <a:lstStyle/>
        <a:p>
          <a:endParaRPr lang="ru-RU"/>
        </a:p>
      </dgm:t>
    </dgm:pt>
    <dgm:pt modelId="{F5AE8787-4A48-437C-B4AC-B160E84DA04D}" type="pres">
      <dgm:prSet presAssocID="{75ED5510-184E-4E09-ABE3-C2D37B289788}" presName="hierChild4" presStyleCnt="0"/>
      <dgm:spPr/>
    </dgm:pt>
    <dgm:pt modelId="{D5F16162-2957-4283-A976-E587C4317FCA}" type="pres">
      <dgm:prSet presAssocID="{75ED5510-184E-4E09-ABE3-C2D37B289788}" presName="hierChild5" presStyleCnt="0"/>
      <dgm:spPr/>
    </dgm:pt>
    <dgm:pt modelId="{7BEF913E-659D-457C-8464-530B3AB7941D}" type="pres">
      <dgm:prSet presAssocID="{A1EDE81F-253D-49BB-B191-B8451A1F21DE}" presName="Name37" presStyleLbl="parChTrans1D3" presStyleIdx="4" presStyleCnt="5"/>
      <dgm:spPr/>
      <dgm:t>
        <a:bodyPr/>
        <a:lstStyle/>
        <a:p>
          <a:endParaRPr lang="ru-RU"/>
        </a:p>
      </dgm:t>
    </dgm:pt>
    <dgm:pt modelId="{CFC75E02-3165-4860-A14E-FF2F2C9C06C7}" type="pres">
      <dgm:prSet presAssocID="{45272120-CF0B-47F3-8590-623BAEB963FA}" presName="hierRoot2" presStyleCnt="0">
        <dgm:presLayoutVars>
          <dgm:hierBranch val="init"/>
        </dgm:presLayoutVars>
      </dgm:prSet>
      <dgm:spPr/>
    </dgm:pt>
    <dgm:pt modelId="{855A328E-7977-4B48-919F-45650BE82E24}" type="pres">
      <dgm:prSet presAssocID="{45272120-CF0B-47F3-8590-623BAEB963FA}" presName="rootComposite" presStyleCnt="0"/>
      <dgm:spPr/>
    </dgm:pt>
    <dgm:pt modelId="{BFD468D6-B901-4973-A017-67D3C303B8F0}" type="pres">
      <dgm:prSet presAssocID="{45272120-CF0B-47F3-8590-623BAEB963FA}" presName="rootText" presStyleLbl="node3" presStyleIdx="2" presStyleCnt="3" custScaleX="305376" custScaleY="1501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BC5638-A2D8-4957-8951-8C9B128AA93C}" type="pres">
      <dgm:prSet presAssocID="{45272120-CF0B-47F3-8590-623BAEB963FA}" presName="rootConnector" presStyleLbl="node3" presStyleIdx="2" presStyleCnt="3"/>
      <dgm:spPr/>
      <dgm:t>
        <a:bodyPr/>
        <a:lstStyle/>
        <a:p>
          <a:endParaRPr lang="ru-RU"/>
        </a:p>
      </dgm:t>
    </dgm:pt>
    <dgm:pt modelId="{6001316E-DAEB-44A2-B0E0-E7FDD8F6F785}" type="pres">
      <dgm:prSet presAssocID="{45272120-CF0B-47F3-8590-623BAEB963FA}" presName="hierChild4" presStyleCnt="0"/>
      <dgm:spPr/>
    </dgm:pt>
    <dgm:pt modelId="{0333F806-E240-428C-AC13-B2B024957307}" type="pres">
      <dgm:prSet presAssocID="{45272120-CF0B-47F3-8590-623BAEB963FA}" presName="hierChild5" presStyleCnt="0"/>
      <dgm:spPr/>
    </dgm:pt>
    <dgm:pt modelId="{A31761AA-9875-4FC4-8446-F3AFB199C968}" type="pres">
      <dgm:prSet presAssocID="{52DEBA85-1989-413D-BE01-A7EA773A241A}" presName="hierChild7" presStyleCnt="0"/>
      <dgm:spPr/>
    </dgm:pt>
  </dgm:ptLst>
  <dgm:cxnLst>
    <dgm:cxn modelId="{15306315-9EE8-404A-A647-D9B29CEB411F}" type="presOf" srcId="{52DEBA85-1989-413D-BE01-A7EA773A241A}" destId="{B3FC9444-DFDD-4125-9E30-E505C0B08DF3}" srcOrd="0" destOrd="0" presId="urn:microsoft.com/office/officeart/2005/8/layout/orgChart1"/>
    <dgm:cxn modelId="{AB4D0BD4-AFED-44CB-B303-2355681A391B}" type="presOf" srcId="{A93254C9-F6F6-4247-BD14-ECEF79F87444}" destId="{0ED17B17-CA3F-40CF-B1FC-EC44345175D0}" srcOrd="0" destOrd="0" presId="urn:microsoft.com/office/officeart/2005/8/layout/orgChart1"/>
    <dgm:cxn modelId="{F1BBB7EF-E93A-4535-93A6-10900A94ACBA}" type="presOf" srcId="{12B94588-A9D0-446D-A1C3-E55707429A3A}" destId="{EDA3EC3E-167E-41C0-B98E-D8C3EBB5083E}" srcOrd="0" destOrd="0" presId="urn:microsoft.com/office/officeart/2005/8/layout/orgChart1"/>
    <dgm:cxn modelId="{A3BFE089-76BC-4549-BFE0-C4647CE6DB67}" type="presOf" srcId="{12B94588-A9D0-446D-A1C3-E55707429A3A}" destId="{069EFBC7-7598-45AD-BD5C-10240EAF2C92}" srcOrd="1" destOrd="0" presId="urn:microsoft.com/office/officeart/2005/8/layout/orgChart1"/>
    <dgm:cxn modelId="{C6D48604-6C69-4CFA-99BE-2D7E347DD734}" type="presOf" srcId="{2BC654AB-760F-4DA4-B8B2-94FF7F8AEE29}" destId="{146414D2-1AA2-4B4F-8309-6F8F96F38324}" srcOrd="1" destOrd="0" presId="urn:microsoft.com/office/officeart/2005/8/layout/orgChart1"/>
    <dgm:cxn modelId="{32085F28-DC34-4889-8D39-FFB3B8B8AD5B}" type="presOf" srcId="{841A90EE-9AE3-4924-9CBD-07C26CA11CD1}" destId="{B31B3A63-24DF-4A1E-B9CD-71A444FA2155}" srcOrd="0" destOrd="0" presId="urn:microsoft.com/office/officeart/2005/8/layout/orgChart1"/>
    <dgm:cxn modelId="{DFEA102E-E0A2-424F-95CA-DF8292B50968}" type="presOf" srcId="{45272120-CF0B-47F3-8590-623BAEB963FA}" destId="{37BC5638-A2D8-4957-8951-8C9B128AA93C}" srcOrd="1" destOrd="0" presId="urn:microsoft.com/office/officeart/2005/8/layout/orgChart1"/>
    <dgm:cxn modelId="{F9B6B9B3-2B35-4F23-B1FC-B5EE39AE8435}" type="presOf" srcId="{2481DDB2-60C2-4C77-9ABB-D7032B555686}" destId="{A5E75D52-11F7-439F-BE3C-AE3F71F258F8}" srcOrd="0" destOrd="0" presId="urn:microsoft.com/office/officeart/2005/8/layout/orgChart1"/>
    <dgm:cxn modelId="{BCA9B54D-290C-4FA2-9E7B-B1295151B63D}" type="presOf" srcId="{52DEBA85-1989-413D-BE01-A7EA773A241A}" destId="{7E59CA68-1DD2-4471-854A-9612846FE314}" srcOrd="1" destOrd="0" presId="urn:microsoft.com/office/officeart/2005/8/layout/orgChart1"/>
    <dgm:cxn modelId="{EFFA45FD-A5CA-4E4C-BE36-1CF35EB723A3}" srcId="{D813FF0F-D5D4-4FAD-A98D-22354A30ED82}" destId="{12B94588-A9D0-446D-A1C3-E55707429A3A}" srcOrd="0" destOrd="0" parTransId="{A93254C9-F6F6-4247-BD14-ECEF79F87444}" sibTransId="{A177F047-57E9-4216-BB04-88A7096332B1}"/>
    <dgm:cxn modelId="{FF2DBDFA-7D21-4807-B57D-8CF4B2C0317B}" type="presOf" srcId="{45272120-CF0B-47F3-8590-623BAEB963FA}" destId="{BFD468D6-B901-4973-A017-67D3C303B8F0}" srcOrd="0" destOrd="0" presId="urn:microsoft.com/office/officeart/2005/8/layout/orgChart1"/>
    <dgm:cxn modelId="{F4A590EF-91FD-4477-A0E3-4DAD64405E28}" type="presOf" srcId="{51609FA6-EB89-4548-A86B-5694A7F6A776}" destId="{550D7A38-FB9A-4F06-BAEA-D192AD54EA07}" srcOrd="0" destOrd="0" presId="urn:microsoft.com/office/officeart/2005/8/layout/orgChart1"/>
    <dgm:cxn modelId="{CAFED0EB-4BE3-4DB2-AB7B-3CBE23B5D6AF}" type="presOf" srcId="{BC27D60B-B395-454D-B049-F1BCD39B89BF}" destId="{D15EC710-6DBF-46BB-8D66-D8D5EC2B8342}" srcOrd="1" destOrd="0" presId="urn:microsoft.com/office/officeart/2005/8/layout/orgChart1"/>
    <dgm:cxn modelId="{60BDD093-B0E8-4BFC-9DAB-0E3E1D389D42}" type="presOf" srcId="{51609FA6-EB89-4548-A86B-5694A7F6A776}" destId="{989F126C-5CD0-4742-988B-1FED674E3B93}" srcOrd="1" destOrd="0" presId="urn:microsoft.com/office/officeart/2005/8/layout/orgChart1"/>
    <dgm:cxn modelId="{5A365E1E-C683-40E1-8D10-1DB30D5DC2FF}" srcId="{465AA491-6F07-496D-915C-519C4FF14D07}" destId="{51609FA6-EB89-4548-A86B-5694A7F6A776}" srcOrd="0" destOrd="0" parTransId="{510468EE-60CD-4919-947A-A054A71E79BD}" sibTransId="{F2C14397-7EC2-4A54-8CD9-DE236600B90D}"/>
    <dgm:cxn modelId="{25C8B996-6F72-40F0-A037-A83D5CBD85F1}" type="presOf" srcId="{C1B8C273-8613-4B61-AF14-9E5944A5D641}" destId="{437ECF90-A757-4906-90DF-8EFDE0A7E012}" srcOrd="0" destOrd="0" presId="urn:microsoft.com/office/officeart/2005/8/layout/orgChart1"/>
    <dgm:cxn modelId="{E9335DF9-C585-4E7F-B08B-EF73344D9327}" type="presOf" srcId="{A1EDE81F-253D-49BB-B191-B8451A1F21DE}" destId="{7BEF913E-659D-457C-8464-530B3AB7941D}" srcOrd="0" destOrd="0" presId="urn:microsoft.com/office/officeart/2005/8/layout/orgChart1"/>
    <dgm:cxn modelId="{4342F7CB-6D71-423A-89D7-6DFE5DAB39D0}" srcId="{D813FF0F-D5D4-4FAD-A98D-22354A30ED82}" destId="{2BC654AB-760F-4DA4-B8B2-94FF7F8AEE29}" srcOrd="1" destOrd="0" parTransId="{32F4EEFB-C08A-4E88-8083-081777B88BCB}" sibTransId="{3CFFF49E-652F-4EDB-B88E-43B7EDE6772F}"/>
    <dgm:cxn modelId="{D80E0EFD-7E21-4762-8A36-9BE460054BC3}" type="presOf" srcId="{D813FF0F-D5D4-4FAD-A98D-22354A30ED82}" destId="{317C236E-09EB-4935-8821-BD3852CE15F1}" srcOrd="0" destOrd="0" presId="urn:microsoft.com/office/officeart/2005/8/layout/orgChart1"/>
    <dgm:cxn modelId="{52414FE9-5C57-4D6B-A774-777B5AAF9B83}" type="presOf" srcId="{75ED5510-184E-4E09-ABE3-C2D37B289788}" destId="{C75B020E-DEE5-4F43-A4D8-1AF5567EAA46}" srcOrd="1" destOrd="0" presId="urn:microsoft.com/office/officeart/2005/8/layout/orgChart1"/>
    <dgm:cxn modelId="{7AB94A98-ACC3-4E6B-B06E-A99D621A7425}" srcId="{52DEBA85-1989-413D-BE01-A7EA773A241A}" destId="{75ED5510-184E-4E09-ABE3-C2D37B289788}" srcOrd="1" destOrd="0" parTransId="{C1B8C273-8613-4B61-AF14-9E5944A5D641}" sibTransId="{53A78161-2DA7-4304-A388-69CBE4B30490}"/>
    <dgm:cxn modelId="{0088B599-CF40-41EC-8507-E915C6069978}" srcId="{51609FA6-EB89-4548-A86B-5694A7F6A776}" destId="{D813FF0F-D5D4-4FAD-A98D-22354A30ED82}" srcOrd="0" destOrd="0" parTransId="{841A90EE-9AE3-4924-9CBD-07C26CA11CD1}" sibTransId="{82F27267-DD6A-45A9-A354-D0D9B150554A}"/>
    <dgm:cxn modelId="{1880A04E-48DA-4F74-9CAE-441B91CBF50B}" srcId="{51609FA6-EB89-4548-A86B-5694A7F6A776}" destId="{52DEBA85-1989-413D-BE01-A7EA773A241A}" srcOrd="1" destOrd="0" parTransId="{2481DDB2-60C2-4C77-9ABB-D7032B555686}" sibTransId="{E5CD1ED6-30DA-4406-ACF2-4F852C621362}"/>
    <dgm:cxn modelId="{A7FD6953-1FFF-4A8E-B9FE-F0ED72036D54}" type="presOf" srcId="{806E3E28-D209-4942-903D-CAC7F5562CFE}" destId="{2B8DD4D4-D652-447A-ABE0-72584430E7AE}" srcOrd="0" destOrd="0" presId="urn:microsoft.com/office/officeart/2005/8/layout/orgChart1"/>
    <dgm:cxn modelId="{AF91DC63-8194-4C1E-BE4D-AC0A52FE4077}" srcId="{52DEBA85-1989-413D-BE01-A7EA773A241A}" destId="{45272120-CF0B-47F3-8590-623BAEB963FA}" srcOrd="2" destOrd="0" parTransId="{A1EDE81F-253D-49BB-B191-B8451A1F21DE}" sibTransId="{62B452CC-6EA0-4479-BB53-A3B582337E88}"/>
    <dgm:cxn modelId="{9D573C8E-BEE2-46E5-A364-FDAE9B2A2846}" type="presOf" srcId="{465AA491-6F07-496D-915C-519C4FF14D07}" destId="{C4D5D2B5-65CE-43B8-92D8-C693E0343A72}" srcOrd="0" destOrd="0" presId="urn:microsoft.com/office/officeart/2005/8/layout/orgChart1"/>
    <dgm:cxn modelId="{828F86E9-E64B-46EC-A925-2D1E9482D0CC}" srcId="{52DEBA85-1989-413D-BE01-A7EA773A241A}" destId="{BC27D60B-B395-454D-B049-F1BCD39B89BF}" srcOrd="0" destOrd="0" parTransId="{806E3E28-D209-4942-903D-CAC7F5562CFE}" sibTransId="{FDB15DAC-E03F-4931-B278-522B20F0C27D}"/>
    <dgm:cxn modelId="{9130A2F0-9575-4F46-B5FE-76FF1D2CD0FE}" type="presOf" srcId="{BC27D60B-B395-454D-B049-F1BCD39B89BF}" destId="{76BA4C46-F2ED-4D58-818A-0588772CBDCF}" srcOrd="0" destOrd="0" presId="urn:microsoft.com/office/officeart/2005/8/layout/orgChart1"/>
    <dgm:cxn modelId="{B698E0ED-6575-4352-9364-D1E9BDDD3D08}" type="presOf" srcId="{75ED5510-184E-4E09-ABE3-C2D37B289788}" destId="{56D46706-6CB2-467A-A3EA-3FB66D265FCA}" srcOrd="0" destOrd="0" presId="urn:microsoft.com/office/officeart/2005/8/layout/orgChart1"/>
    <dgm:cxn modelId="{FE3645DF-719B-4ADF-A5C6-948BB677C99E}" type="presOf" srcId="{2BC654AB-760F-4DA4-B8B2-94FF7F8AEE29}" destId="{105C3E5A-29A8-4E49-BB54-9E4E90F26396}" srcOrd="0" destOrd="0" presId="urn:microsoft.com/office/officeart/2005/8/layout/orgChart1"/>
    <dgm:cxn modelId="{E2127739-DD18-4BB3-81ED-38B2BF81C777}" type="presOf" srcId="{32F4EEFB-C08A-4E88-8083-081777B88BCB}" destId="{CA73BAAB-255E-4323-868C-022B022AFDA7}" srcOrd="0" destOrd="0" presId="urn:microsoft.com/office/officeart/2005/8/layout/orgChart1"/>
    <dgm:cxn modelId="{6B45BBDC-061C-431A-8A37-8351F50103F9}" type="presOf" srcId="{D813FF0F-D5D4-4FAD-A98D-22354A30ED82}" destId="{2D036079-6620-4A4B-8210-EB9876B76154}" srcOrd="1" destOrd="0" presId="urn:microsoft.com/office/officeart/2005/8/layout/orgChart1"/>
    <dgm:cxn modelId="{92AC37BE-9890-4EE6-BE7E-A48A4B63E0B9}" type="presParOf" srcId="{C4D5D2B5-65CE-43B8-92D8-C693E0343A72}" destId="{4674BE8C-0457-4AC3-AE9E-0C0B30D6DBD9}" srcOrd="0" destOrd="0" presId="urn:microsoft.com/office/officeart/2005/8/layout/orgChart1"/>
    <dgm:cxn modelId="{51764514-2CBD-4E73-9A51-BE2F0EBA7D4F}" type="presParOf" srcId="{4674BE8C-0457-4AC3-AE9E-0C0B30D6DBD9}" destId="{AF4A4458-0598-47AC-881B-3280A4960F93}" srcOrd="0" destOrd="0" presId="urn:microsoft.com/office/officeart/2005/8/layout/orgChart1"/>
    <dgm:cxn modelId="{E6E629C0-9AFB-44EB-91F6-8D00F89A8E43}" type="presParOf" srcId="{AF4A4458-0598-47AC-881B-3280A4960F93}" destId="{550D7A38-FB9A-4F06-BAEA-D192AD54EA07}" srcOrd="0" destOrd="0" presId="urn:microsoft.com/office/officeart/2005/8/layout/orgChart1"/>
    <dgm:cxn modelId="{2FB21BC5-231A-4354-8CFE-9E3248A43987}" type="presParOf" srcId="{AF4A4458-0598-47AC-881B-3280A4960F93}" destId="{989F126C-5CD0-4742-988B-1FED674E3B93}" srcOrd="1" destOrd="0" presId="urn:microsoft.com/office/officeart/2005/8/layout/orgChart1"/>
    <dgm:cxn modelId="{DC7627DF-7527-4C7B-B605-DC30EA5284DB}" type="presParOf" srcId="{4674BE8C-0457-4AC3-AE9E-0C0B30D6DBD9}" destId="{9B749FAF-6805-4AAB-BBE1-9DD2BAACA0A0}" srcOrd="1" destOrd="0" presId="urn:microsoft.com/office/officeart/2005/8/layout/orgChart1"/>
    <dgm:cxn modelId="{239F2395-F03C-4D42-89DB-0073BCB8B2A8}" type="presParOf" srcId="{4674BE8C-0457-4AC3-AE9E-0C0B30D6DBD9}" destId="{225F87CC-AA2A-4ABB-973E-1653538F9C6E}" srcOrd="2" destOrd="0" presId="urn:microsoft.com/office/officeart/2005/8/layout/orgChart1"/>
    <dgm:cxn modelId="{B6359A18-2364-4533-A79D-FF04F8EC2A01}" type="presParOf" srcId="{225F87CC-AA2A-4ABB-973E-1653538F9C6E}" destId="{B31B3A63-24DF-4A1E-B9CD-71A444FA2155}" srcOrd="0" destOrd="0" presId="urn:microsoft.com/office/officeart/2005/8/layout/orgChart1"/>
    <dgm:cxn modelId="{62487E6D-FA67-40B7-8E58-4DA8EBA59B6B}" type="presParOf" srcId="{225F87CC-AA2A-4ABB-973E-1653538F9C6E}" destId="{64C5F1D4-F430-4EDD-AB8F-03F2FB739965}" srcOrd="1" destOrd="0" presId="urn:microsoft.com/office/officeart/2005/8/layout/orgChart1"/>
    <dgm:cxn modelId="{E7CDA2B0-086C-4351-86EE-0D74DFAA215B}" type="presParOf" srcId="{64C5F1D4-F430-4EDD-AB8F-03F2FB739965}" destId="{B248BB3D-FBCE-4792-AD71-82C7AA9AA436}" srcOrd="0" destOrd="0" presId="urn:microsoft.com/office/officeart/2005/8/layout/orgChart1"/>
    <dgm:cxn modelId="{6141D9BD-C284-4E8A-8493-37143F3FDE61}" type="presParOf" srcId="{B248BB3D-FBCE-4792-AD71-82C7AA9AA436}" destId="{317C236E-09EB-4935-8821-BD3852CE15F1}" srcOrd="0" destOrd="0" presId="urn:microsoft.com/office/officeart/2005/8/layout/orgChart1"/>
    <dgm:cxn modelId="{0EF541EC-7C4F-46FA-ACFD-3CE6F1B84CCD}" type="presParOf" srcId="{B248BB3D-FBCE-4792-AD71-82C7AA9AA436}" destId="{2D036079-6620-4A4B-8210-EB9876B76154}" srcOrd="1" destOrd="0" presId="urn:microsoft.com/office/officeart/2005/8/layout/orgChart1"/>
    <dgm:cxn modelId="{C8069CB6-579C-4CCC-8BC1-F4571D000925}" type="presParOf" srcId="{64C5F1D4-F430-4EDD-AB8F-03F2FB739965}" destId="{F5B982AF-C701-42C5-8B08-AE61E4A4939B}" srcOrd="1" destOrd="0" presId="urn:microsoft.com/office/officeart/2005/8/layout/orgChart1"/>
    <dgm:cxn modelId="{D1636616-9BD7-4228-99A6-F11123BF4755}" type="presParOf" srcId="{64C5F1D4-F430-4EDD-AB8F-03F2FB739965}" destId="{209440E7-AB62-4978-A692-16D8B1792DC6}" srcOrd="2" destOrd="0" presId="urn:microsoft.com/office/officeart/2005/8/layout/orgChart1"/>
    <dgm:cxn modelId="{597F0733-6B07-4693-83E3-257A8F946E49}" type="presParOf" srcId="{209440E7-AB62-4978-A692-16D8B1792DC6}" destId="{0ED17B17-CA3F-40CF-B1FC-EC44345175D0}" srcOrd="0" destOrd="0" presId="urn:microsoft.com/office/officeart/2005/8/layout/orgChart1"/>
    <dgm:cxn modelId="{2917652A-1BBB-4B5E-A76C-7162004DB6C5}" type="presParOf" srcId="{209440E7-AB62-4978-A692-16D8B1792DC6}" destId="{924D7272-0271-4CC2-A185-D40E816399B2}" srcOrd="1" destOrd="0" presId="urn:microsoft.com/office/officeart/2005/8/layout/orgChart1"/>
    <dgm:cxn modelId="{499F41F4-002F-48AF-9F41-F76C075AEB88}" type="presParOf" srcId="{924D7272-0271-4CC2-A185-D40E816399B2}" destId="{4EC968FC-692B-46C4-9AC3-26826769919B}" srcOrd="0" destOrd="0" presId="urn:microsoft.com/office/officeart/2005/8/layout/orgChart1"/>
    <dgm:cxn modelId="{C7CF172B-382D-4655-8B8E-C272099D69E5}" type="presParOf" srcId="{4EC968FC-692B-46C4-9AC3-26826769919B}" destId="{EDA3EC3E-167E-41C0-B98E-D8C3EBB5083E}" srcOrd="0" destOrd="0" presId="urn:microsoft.com/office/officeart/2005/8/layout/orgChart1"/>
    <dgm:cxn modelId="{519429B7-ACB3-4034-9C89-E3A2D2ECF5F4}" type="presParOf" srcId="{4EC968FC-692B-46C4-9AC3-26826769919B}" destId="{069EFBC7-7598-45AD-BD5C-10240EAF2C92}" srcOrd="1" destOrd="0" presId="urn:microsoft.com/office/officeart/2005/8/layout/orgChart1"/>
    <dgm:cxn modelId="{74E60680-7729-4B1A-A35D-2B77D8777A46}" type="presParOf" srcId="{924D7272-0271-4CC2-A185-D40E816399B2}" destId="{C3120566-813A-4D6A-974E-669ACDDCAE44}" srcOrd="1" destOrd="0" presId="urn:microsoft.com/office/officeart/2005/8/layout/orgChart1"/>
    <dgm:cxn modelId="{86F41BC6-9F6E-4537-9F20-DB8182B1EA0E}" type="presParOf" srcId="{924D7272-0271-4CC2-A185-D40E816399B2}" destId="{8BB155DA-FDDC-444B-BB6A-0006276438D4}" srcOrd="2" destOrd="0" presId="urn:microsoft.com/office/officeart/2005/8/layout/orgChart1"/>
    <dgm:cxn modelId="{3CB447E6-BBEB-4620-8F4F-57D20F0B50C6}" type="presParOf" srcId="{209440E7-AB62-4978-A692-16D8B1792DC6}" destId="{CA73BAAB-255E-4323-868C-022B022AFDA7}" srcOrd="2" destOrd="0" presId="urn:microsoft.com/office/officeart/2005/8/layout/orgChart1"/>
    <dgm:cxn modelId="{FC43DDFF-8E0C-4300-9C63-1EE34DC7CFCB}" type="presParOf" srcId="{209440E7-AB62-4978-A692-16D8B1792DC6}" destId="{43C92B80-E5ED-4358-BB4F-49EFDDA918F8}" srcOrd="3" destOrd="0" presId="urn:microsoft.com/office/officeart/2005/8/layout/orgChart1"/>
    <dgm:cxn modelId="{1185DF27-301A-449B-A384-CD6E9DE077DF}" type="presParOf" srcId="{43C92B80-E5ED-4358-BB4F-49EFDDA918F8}" destId="{D106FB8A-A0B2-451F-8280-F3D899FCAE3A}" srcOrd="0" destOrd="0" presId="urn:microsoft.com/office/officeart/2005/8/layout/orgChart1"/>
    <dgm:cxn modelId="{D615B898-27BB-4968-ADB0-03C64913D8F3}" type="presParOf" srcId="{D106FB8A-A0B2-451F-8280-F3D899FCAE3A}" destId="{105C3E5A-29A8-4E49-BB54-9E4E90F26396}" srcOrd="0" destOrd="0" presId="urn:microsoft.com/office/officeart/2005/8/layout/orgChart1"/>
    <dgm:cxn modelId="{0C15945A-1D03-4595-B787-431743AAE582}" type="presParOf" srcId="{D106FB8A-A0B2-451F-8280-F3D899FCAE3A}" destId="{146414D2-1AA2-4B4F-8309-6F8F96F38324}" srcOrd="1" destOrd="0" presId="urn:microsoft.com/office/officeart/2005/8/layout/orgChart1"/>
    <dgm:cxn modelId="{0CAE89BD-A7FE-4F89-A317-CE5393199B34}" type="presParOf" srcId="{43C92B80-E5ED-4358-BB4F-49EFDDA918F8}" destId="{BB54AE0F-C7FB-4F64-9F06-B82CD4F3F25F}" srcOrd="1" destOrd="0" presId="urn:microsoft.com/office/officeart/2005/8/layout/orgChart1"/>
    <dgm:cxn modelId="{4294FD4D-A952-4771-9C85-C505F2154A6C}" type="presParOf" srcId="{43C92B80-E5ED-4358-BB4F-49EFDDA918F8}" destId="{52223122-30ED-4660-B184-5951D2625716}" srcOrd="2" destOrd="0" presId="urn:microsoft.com/office/officeart/2005/8/layout/orgChart1"/>
    <dgm:cxn modelId="{45D23FA4-3489-47E7-BBCC-C2DF30323F99}" type="presParOf" srcId="{225F87CC-AA2A-4ABB-973E-1653538F9C6E}" destId="{A5E75D52-11F7-439F-BE3C-AE3F71F258F8}" srcOrd="2" destOrd="0" presId="urn:microsoft.com/office/officeart/2005/8/layout/orgChart1"/>
    <dgm:cxn modelId="{E8EB55C7-7867-458D-9D55-9093EF5C0BAF}" type="presParOf" srcId="{225F87CC-AA2A-4ABB-973E-1653538F9C6E}" destId="{C5D22D70-296D-44A1-9497-7F4B0538AC97}" srcOrd="3" destOrd="0" presId="urn:microsoft.com/office/officeart/2005/8/layout/orgChart1"/>
    <dgm:cxn modelId="{1CEA5381-1705-4203-BBBA-32383297BFA9}" type="presParOf" srcId="{C5D22D70-296D-44A1-9497-7F4B0538AC97}" destId="{FD9B40FC-2E20-4C08-A317-6B281A7CDFA7}" srcOrd="0" destOrd="0" presId="urn:microsoft.com/office/officeart/2005/8/layout/orgChart1"/>
    <dgm:cxn modelId="{9E2B7AAF-62CC-4B46-BCB2-A4C9E923554F}" type="presParOf" srcId="{FD9B40FC-2E20-4C08-A317-6B281A7CDFA7}" destId="{B3FC9444-DFDD-4125-9E30-E505C0B08DF3}" srcOrd="0" destOrd="0" presId="urn:microsoft.com/office/officeart/2005/8/layout/orgChart1"/>
    <dgm:cxn modelId="{43AACB7C-D990-468E-967E-F2CA14462D2C}" type="presParOf" srcId="{FD9B40FC-2E20-4C08-A317-6B281A7CDFA7}" destId="{7E59CA68-1DD2-4471-854A-9612846FE314}" srcOrd="1" destOrd="0" presId="urn:microsoft.com/office/officeart/2005/8/layout/orgChart1"/>
    <dgm:cxn modelId="{DD4B1990-6DC2-41AD-A69F-3A372774807A}" type="presParOf" srcId="{C5D22D70-296D-44A1-9497-7F4B0538AC97}" destId="{2BFE663B-A4BE-42D9-AD9A-D93012C75978}" srcOrd="1" destOrd="0" presId="urn:microsoft.com/office/officeart/2005/8/layout/orgChart1"/>
    <dgm:cxn modelId="{F0E7C7DD-4CCD-4514-8450-D6D1F7976673}" type="presParOf" srcId="{2BFE663B-A4BE-42D9-AD9A-D93012C75978}" destId="{2B8DD4D4-D652-447A-ABE0-72584430E7AE}" srcOrd="0" destOrd="0" presId="urn:microsoft.com/office/officeart/2005/8/layout/orgChart1"/>
    <dgm:cxn modelId="{EE0E6F7F-0B86-4348-99FA-B949C12D54F3}" type="presParOf" srcId="{2BFE663B-A4BE-42D9-AD9A-D93012C75978}" destId="{AB5D748E-3331-4FB7-8C62-E0B9B481FF0A}" srcOrd="1" destOrd="0" presId="urn:microsoft.com/office/officeart/2005/8/layout/orgChart1"/>
    <dgm:cxn modelId="{D1906CFB-EFDE-40B4-AD16-3267E04B0426}" type="presParOf" srcId="{AB5D748E-3331-4FB7-8C62-E0B9B481FF0A}" destId="{983A17F9-71EE-459A-80A5-8D5FE3A9B618}" srcOrd="0" destOrd="0" presId="urn:microsoft.com/office/officeart/2005/8/layout/orgChart1"/>
    <dgm:cxn modelId="{05BBD68F-4873-4350-85DB-54E637906221}" type="presParOf" srcId="{983A17F9-71EE-459A-80A5-8D5FE3A9B618}" destId="{76BA4C46-F2ED-4D58-818A-0588772CBDCF}" srcOrd="0" destOrd="0" presId="urn:microsoft.com/office/officeart/2005/8/layout/orgChart1"/>
    <dgm:cxn modelId="{7BBB82A8-E8C6-491B-8659-E35349BF10CE}" type="presParOf" srcId="{983A17F9-71EE-459A-80A5-8D5FE3A9B618}" destId="{D15EC710-6DBF-46BB-8D66-D8D5EC2B8342}" srcOrd="1" destOrd="0" presId="urn:microsoft.com/office/officeart/2005/8/layout/orgChart1"/>
    <dgm:cxn modelId="{F668AE5E-A93E-457D-8B2A-D9006B8C3B81}" type="presParOf" srcId="{AB5D748E-3331-4FB7-8C62-E0B9B481FF0A}" destId="{A417934F-62C8-4132-B386-C42F708B9A47}" srcOrd="1" destOrd="0" presId="urn:microsoft.com/office/officeart/2005/8/layout/orgChart1"/>
    <dgm:cxn modelId="{CA362153-046D-4B61-A976-4E03D84FAF61}" type="presParOf" srcId="{AB5D748E-3331-4FB7-8C62-E0B9B481FF0A}" destId="{97E71139-DD9A-4489-A1F8-AEEDDA5F714A}" srcOrd="2" destOrd="0" presId="urn:microsoft.com/office/officeart/2005/8/layout/orgChart1"/>
    <dgm:cxn modelId="{7B72BA2E-F93E-4EA4-A8F1-9532635D0707}" type="presParOf" srcId="{2BFE663B-A4BE-42D9-AD9A-D93012C75978}" destId="{437ECF90-A757-4906-90DF-8EFDE0A7E012}" srcOrd="2" destOrd="0" presId="urn:microsoft.com/office/officeart/2005/8/layout/orgChart1"/>
    <dgm:cxn modelId="{BD09EFB9-3529-4935-8E42-D827914EA266}" type="presParOf" srcId="{2BFE663B-A4BE-42D9-AD9A-D93012C75978}" destId="{9B2CEBAA-F567-403E-A4A1-076D3870981D}" srcOrd="3" destOrd="0" presId="urn:microsoft.com/office/officeart/2005/8/layout/orgChart1"/>
    <dgm:cxn modelId="{7E443DEB-913F-4834-B6F0-FD14FE83E436}" type="presParOf" srcId="{9B2CEBAA-F567-403E-A4A1-076D3870981D}" destId="{1F9E7221-2FB1-4566-B120-E45CCD6A7A49}" srcOrd="0" destOrd="0" presId="urn:microsoft.com/office/officeart/2005/8/layout/orgChart1"/>
    <dgm:cxn modelId="{8B20E9E4-B17E-4968-AA56-70A5A71ACE6B}" type="presParOf" srcId="{1F9E7221-2FB1-4566-B120-E45CCD6A7A49}" destId="{56D46706-6CB2-467A-A3EA-3FB66D265FCA}" srcOrd="0" destOrd="0" presId="urn:microsoft.com/office/officeart/2005/8/layout/orgChart1"/>
    <dgm:cxn modelId="{74ECB5CD-3626-4288-96B1-6D091DF5B7AE}" type="presParOf" srcId="{1F9E7221-2FB1-4566-B120-E45CCD6A7A49}" destId="{C75B020E-DEE5-4F43-A4D8-1AF5567EAA46}" srcOrd="1" destOrd="0" presId="urn:microsoft.com/office/officeart/2005/8/layout/orgChart1"/>
    <dgm:cxn modelId="{7DD898D4-A3E3-4954-9D25-D17F999B5557}" type="presParOf" srcId="{9B2CEBAA-F567-403E-A4A1-076D3870981D}" destId="{F5AE8787-4A48-437C-B4AC-B160E84DA04D}" srcOrd="1" destOrd="0" presId="urn:microsoft.com/office/officeart/2005/8/layout/orgChart1"/>
    <dgm:cxn modelId="{DC33BD01-2EEC-499C-B769-3563BD9B6CD3}" type="presParOf" srcId="{9B2CEBAA-F567-403E-A4A1-076D3870981D}" destId="{D5F16162-2957-4283-A976-E587C4317FCA}" srcOrd="2" destOrd="0" presId="urn:microsoft.com/office/officeart/2005/8/layout/orgChart1"/>
    <dgm:cxn modelId="{E66119DB-C420-4DCB-98E4-48022CDA6287}" type="presParOf" srcId="{2BFE663B-A4BE-42D9-AD9A-D93012C75978}" destId="{7BEF913E-659D-457C-8464-530B3AB7941D}" srcOrd="4" destOrd="0" presId="urn:microsoft.com/office/officeart/2005/8/layout/orgChart1"/>
    <dgm:cxn modelId="{784E84C8-BFA6-4BBA-A68D-E152201DE97F}" type="presParOf" srcId="{2BFE663B-A4BE-42D9-AD9A-D93012C75978}" destId="{CFC75E02-3165-4860-A14E-FF2F2C9C06C7}" srcOrd="5" destOrd="0" presId="urn:microsoft.com/office/officeart/2005/8/layout/orgChart1"/>
    <dgm:cxn modelId="{8DBC281C-5AF0-44F2-9786-D85DEFC76F3F}" type="presParOf" srcId="{CFC75E02-3165-4860-A14E-FF2F2C9C06C7}" destId="{855A328E-7977-4B48-919F-45650BE82E24}" srcOrd="0" destOrd="0" presId="urn:microsoft.com/office/officeart/2005/8/layout/orgChart1"/>
    <dgm:cxn modelId="{550BE01B-ECF9-4B22-ADFD-F8A4CB7CFF4D}" type="presParOf" srcId="{855A328E-7977-4B48-919F-45650BE82E24}" destId="{BFD468D6-B901-4973-A017-67D3C303B8F0}" srcOrd="0" destOrd="0" presId="urn:microsoft.com/office/officeart/2005/8/layout/orgChart1"/>
    <dgm:cxn modelId="{95B15B04-844B-4E00-989E-5D3A210F0824}" type="presParOf" srcId="{855A328E-7977-4B48-919F-45650BE82E24}" destId="{37BC5638-A2D8-4957-8951-8C9B128AA93C}" srcOrd="1" destOrd="0" presId="urn:microsoft.com/office/officeart/2005/8/layout/orgChart1"/>
    <dgm:cxn modelId="{EDC4BA5A-F72A-49EC-908E-6963480C3109}" type="presParOf" srcId="{CFC75E02-3165-4860-A14E-FF2F2C9C06C7}" destId="{6001316E-DAEB-44A2-B0E0-E7FDD8F6F785}" srcOrd="1" destOrd="0" presId="urn:microsoft.com/office/officeart/2005/8/layout/orgChart1"/>
    <dgm:cxn modelId="{499791FC-FB16-45A7-B5E9-E329C55CB60F}" type="presParOf" srcId="{CFC75E02-3165-4860-A14E-FF2F2C9C06C7}" destId="{0333F806-E240-428C-AC13-B2B024957307}" srcOrd="2" destOrd="0" presId="urn:microsoft.com/office/officeart/2005/8/layout/orgChart1"/>
    <dgm:cxn modelId="{2E6D21C6-C7EA-42AF-8A89-8AF457D0BE10}" type="presParOf" srcId="{C5D22D70-296D-44A1-9497-7F4B0538AC97}" destId="{A31761AA-9875-4FC4-8446-F3AFB199C96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CB41A7-E147-4EC7-95DA-381679241D2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110215F-8856-42E3-A456-00F6FB20E6EC}">
      <dgm:prSet phldrT="[Текст]"/>
      <dgm:spPr/>
      <dgm:t>
        <a:bodyPr/>
        <a:lstStyle/>
        <a:p>
          <a:r>
            <a:rPr lang="uz-Cyrl-UZ" b="1" dirty="0" smtClean="0"/>
            <a:t>Нашр этилган иккиламчи маълумот</a:t>
          </a:r>
          <a:endParaRPr lang="ru-RU" b="1" dirty="0"/>
        </a:p>
      </dgm:t>
    </dgm:pt>
    <dgm:pt modelId="{F15DB439-068A-4399-AF4C-440489541D06}" type="parTrans" cxnId="{F86047D5-4687-497B-A720-B18CFABD3D07}">
      <dgm:prSet/>
      <dgm:spPr/>
      <dgm:t>
        <a:bodyPr/>
        <a:lstStyle/>
        <a:p>
          <a:endParaRPr lang="ru-RU"/>
        </a:p>
      </dgm:t>
    </dgm:pt>
    <dgm:pt modelId="{F36CA7D2-68EC-4337-918E-5230E35A5452}" type="sibTrans" cxnId="{F86047D5-4687-497B-A720-B18CFABD3D07}">
      <dgm:prSet/>
      <dgm:spPr/>
      <dgm:t>
        <a:bodyPr/>
        <a:lstStyle/>
        <a:p>
          <a:endParaRPr lang="ru-RU"/>
        </a:p>
      </dgm:t>
    </dgm:pt>
    <dgm:pt modelId="{93A0CC6A-4D40-4CAC-B95A-02F3890D90B7}">
      <dgm:prSet phldrT="[Текст]"/>
      <dgm:spPr/>
      <dgm:t>
        <a:bodyPr/>
        <a:lstStyle/>
        <a:p>
          <a:r>
            <a:rPr lang="uz-Cyrl-UZ" dirty="0" smtClean="0">
              <a:solidFill>
                <a:srgbClr val="C00000"/>
              </a:solidFill>
            </a:rPr>
            <a:t>Давлат манбалари</a:t>
          </a:r>
          <a:endParaRPr lang="ru-RU" dirty="0">
            <a:solidFill>
              <a:srgbClr val="C00000"/>
            </a:solidFill>
          </a:endParaRPr>
        </a:p>
      </dgm:t>
    </dgm:pt>
    <dgm:pt modelId="{C7D48C0B-5236-426D-AC3A-2DF140E34BE1}" type="parTrans" cxnId="{A96816EA-16DB-4F2C-AC7E-5221C08FD202}">
      <dgm:prSet/>
      <dgm:spPr/>
      <dgm:t>
        <a:bodyPr/>
        <a:lstStyle/>
        <a:p>
          <a:endParaRPr lang="ru-RU"/>
        </a:p>
      </dgm:t>
    </dgm:pt>
    <dgm:pt modelId="{D322E24F-CAB5-47A7-A186-B0C525210FBE}" type="sibTrans" cxnId="{A96816EA-16DB-4F2C-AC7E-5221C08FD202}">
      <dgm:prSet/>
      <dgm:spPr/>
      <dgm:t>
        <a:bodyPr/>
        <a:lstStyle/>
        <a:p>
          <a:endParaRPr lang="ru-RU"/>
        </a:p>
      </dgm:t>
    </dgm:pt>
    <dgm:pt modelId="{50CCB662-7329-4EC7-AF1D-8FC50B6E9A66}">
      <dgm:prSet phldrT="[Текст]"/>
      <dgm:spPr/>
      <dgm:t>
        <a:bodyPr/>
        <a:lstStyle/>
        <a:p>
          <a:r>
            <a:rPr lang="uz-Cyrl-UZ" dirty="0" smtClean="0"/>
            <a:t>Аҳоли сўровномаси</a:t>
          </a:r>
          <a:endParaRPr lang="ru-RU" dirty="0"/>
        </a:p>
      </dgm:t>
    </dgm:pt>
    <dgm:pt modelId="{6843DC10-5CCD-44FE-A3D8-9632DFC6E34F}" type="parTrans" cxnId="{E0223609-DC3E-4459-8763-6484AF64755F}">
      <dgm:prSet/>
      <dgm:spPr/>
      <dgm:t>
        <a:bodyPr/>
        <a:lstStyle/>
        <a:p>
          <a:endParaRPr lang="ru-RU"/>
        </a:p>
      </dgm:t>
    </dgm:pt>
    <dgm:pt modelId="{CBEA6707-E371-4A18-BD91-2313999259E5}" type="sibTrans" cxnId="{E0223609-DC3E-4459-8763-6484AF64755F}">
      <dgm:prSet/>
      <dgm:spPr/>
      <dgm:t>
        <a:bodyPr/>
        <a:lstStyle/>
        <a:p>
          <a:endParaRPr lang="ru-RU"/>
        </a:p>
      </dgm:t>
    </dgm:pt>
    <dgm:pt modelId="{D6A91546-EC99-49C8-B215-376934485E5B}">
      <dgm:prSet phldrT="[Текст]"/>
      <dgm:spPr/>
      <dgm:t>
        <a:bodyPr/>
        <a:lstStyle/>
        <a:p>
          <a:r>
            <a:rPr lang="uz-Cyrl-UZ" dirty="0" smtClean="0"/>
            <a:t>Бошқа давлат манбалари</a:t>
          </a:r>
          <a:endParaRPr lang="ru-RU" dirty="0"/>
        </a:p>
      </dgm:t>
    </dgm:pt>
    <dgm:pt modelId="{882E941A-800E-44A8-BEF3-D05133F44E2B}" type="parTrans" cxnId="{00BAE73D-279A-4F2E-B68A-AC22C2CBE22A}">
      <dgm:prSet/>
      <dgm:spPr/>
      <dgm:t>
        <a:bodyPr/>
        <a:lstStyle/>
        <a:p>
          <a:endParaRPr lang="ru-RU"/>
        </a:p>
      </dgm:t>
    </dgm:pt>
    <dgm:pt modelId="{3387DD28-D996-428E-91BF-37FE09F4F788}" type="sibTrans" cxnId="{00BAE73D-279A-4F2E-B68A-AC22C2CBE22A}">
      <dgm:prSet/>
      <dgm:spPr/>
      <dgm:t>
        <a:bodyPr/>
        <a:lstStyle/>
        <a:p>
          <a:endParaRPr lang="ru-RU"/>
        </a:p>
      </dgm:t>
    </dgm:pt>
    <dgm:pt modelId="{CE32A379-74EF-4774-9DAA-EE9490AC0DB0}">
      <dgm:prSet phldrT="[Текст]"/>
      <dgm:spPr/>
      <dgm:t>
        <a:bodyPr/>
        <a:lstStyle/>
        <a:p>
          <a:r>
            <a:rPr lang="uz-Cyrl-UZ" dirty="0" smtClean="0">
              <a:solidFill>
                <a:srgbClr val="C00000"/>
              </a:solidFill>
            </a:rPr>
            <a:t>Умумий бизнес манбалар</a:t>
          </a:r>
          <a:endParaRPr lang="ru-RU" dirty="0">
            <a:solidFill>
              <a:srgbClr val="C00000"/>
            </a:solidFill>
          </a:endParaRPr>
        </a:p>
      </dgm:t>
    </dgm:pt>
    <dgm:pt modelId="{1D3114B7-8A73-4716-A348-E78E2F3761BF}" type="parTrans" cxnId="{9AA99349-D20C-4567-A4AC-1B816365BC21}">
      <dgm:prSet/>
      <dgm:spPr/>
      <dgm:t>
        <a:bodyPr/>
        <a:lstStyle/>
        <a:p>
          <a:endParaRPr lang="ru-RU"/>
        </a:p>
      </dgm:t>
    </dgm:pt>
    <dgm:pt modelId="{74FC72D6-EF23-46DA-BBFD-1DC9823572FF}" type="sibTrans" cxnId="{9AA99349-D20C-4567-A4AC-1B816365BC21}">
      <dgm:prSet/>
      <dgm:spPr/>
      <dgm:t>
        <a:bodyPr/>
        <a:lstStyle/>
        <a:p>
          <a:endParaRPr lang="ru-RU"/>
        </a:p>
      </dgm:t>
    </dgm:pt>
    <dgm:pt modelId="{9D5BA6EC-2A66-4B52-AE38-B3C7BAD9E406}">
      <dgm:prSet phldrT="[Текст]"/>
      <dgm:spPr/>
      <dgm:t>
        <a:bodyPr/>
        <a:lstStyle/>
        <a:p>
          <a:r>
            <a:rPr lang="uz-Cyrl-UZ" dirty="0" smtClean="0"/>
            <a:t>Йўриқномалар</a:t>
          </a:r>
          <a:endParaRPr lang="ru-RU" dirty="0"/>
        </a:p>
      </dgm:t>
    </dgm:pt>
    <dgm:pt modelId="{94D1E52D-3AC1-45C7-91D5-AF84B6E399FE}" type="parTrans" cxnId="{9E1CF42C-5405-45C4-95A8-F291BAC40959}">
      <dgm:prSet/>
      <dgm:spPr/>
      <dgm:t>
        <a:bodyPr/>
        <a:lstStyle/>
        <a:p>
          <a:endParaRPr lang="ru-RU"/>
        </a:p>
      </dgm:t>
    </dgm:pt>
    <dgm:pt modelId="{3EE6DB1C-4356-41AF-9787-4A5480A6DC35}" type="sibTrans" cxnId="{9E1CF42C-5405-45C4-95A8-F291BAC40959}">
      <dgm:prSet/>
      <dgm:spPr/>
      <dgm:t>
        <a:bodyPr/>
        <a:lstStyle/>
        <a:p>
          <a:endParaRPr lang="ru-RU"/>
        </a:p>
      </dgm:t>
    </dgm:pt>
    <dgm:pt modelId="{7EB7DC62-1A08-42A6-AE50-FB05749D3E49}">
      <dgm:prSet phldrT="[Текст]"/>
      <dgm:spPr/>
      <dgm:t>
        <a:bodyPr/>
        <a:lstStyle/>
        <a:p>
          <a:r>
            <a:rPr lang="uz-Cyrl-UZ" dirty="0" smtClean="0"/>
            <a:t>Маълумотномалар</a:t>
          </a:r>
          <a:endParaRPr lang="ru-RU" dirty="0"/>
        </a:p>
      </dgm:t>
    </dgm:pt>
    <dgm:pt modelId="{562E0450-C4C0-43A6-8957-4D0F80DAF8CF}" type="parTrans" cxnId="{BADB70ED-122A-47F7-8CED-770AB1D3F451}">
      <dgm:prSet/>
      <dgm:spPr/>
      <dgm:t>
        <a:bodyPr/>
        <a:lstStyle/>
        <a:p>
          <a:endParaRPr lang="ru-RU"/>
        </a:p>
      </dgm:t>
    </dgm:pt>
    <dgm:pt modelId="{2FB53BDB-F4AE-4CBC-98AE-705EA0CC8DF2}" type="sibTrans" cxnId="{BADB70ED-122A-47F7-8CED-770AB1D3F451}">
      <dgm:prSet/>
      <dgm:spPr/>
      <dgm:t>
        <a:bodyPr/>
        <a:lstStyle/>
        <a:p>
          <a:endParaRPr lang="ru-RU"/>
        </a:p>
      </dgm:t>
    </dgm:pt>
    <dgm:pt modelId="{3592E2E8-E39E-49E9-BD6B-5198E4EC900A}">
      <dgm:prSet phldrT="[Текст]"/>
      <dgm:spPr/>
      <dgm:t>
        <a:bodyPr/>
        <a:lstStyle/>
        <a:p>
          <a:r>
            <a:rPr lang="uz-Cyrl-UZ" dirty="0" smtClean="0"/>
            <a:t>Рўйхатлар</a:t>
          </a:r>
          <a:endParaRPr lang="ru-RU" dirty="0"/>
        </a:p>
      </dgm:t>
    </dgm:pt>
    <dgm:pt modelId="{7E789026-29D0-4678-975A-A29ED2FE6EF7}" type="parTrans" cxnId="{F43D0960-0AAC-4A0D-BE95-061E17E77BF4}">
      <dgm:prSet/>
      <dgm:spPr/>
      <dgm:t>
        <a:bodyPr/>
        <a:lstStyle/>
        <a:p>
          <a:endParaRPr lang="ru-RU"/>
        </a:p>
      </dgm:t>
    </dgm:pt>
    <dgm:pt modelId="{AFCF74D5-3D9D-4725-A4EC-927CAEFEEDC4}" type="sibTrans" cxnId="{F43D0960-0AAC-4A0D-BE95-061E17E77BF4}">
      <dgm:prSet/>
      <dgm:spPr/>
      <dgm:t>
        <a:bodyPr/>
        <a:lstStyle/>
        <a:p>
          <a:endParaRPr lang="ru-RU"/>
        </a:p>
      </dgm:t>
    </dgm:pt>
    <dgm:pt modelId="{0F004168-6983-4096-B932-087CC9E60127}">
      <dgm:prSet phldrT="[Текст]"/>
      <dgm:spPr/>
      <dgm:t>
        <a:bodyPr/>
        <a:lstStyle/>
        <a:p>
          <a:r>
            <a:rPr lang="uz-Cyrl-UZ" dirty="0" smtClean="0"/>
            <a:t>Статистик маълумотлар</a:t>
          </a:r>
          <a:endParaRPr lang="ru-RU" dirty="0"/>
        </a:p>
      </dgm:t>
    </dgm:pt>
    <dgm:pt modelId="{0F92A4B6-9576-4C68-B982-62E884695331}" type="parTrans" cxnId="{313E9C86-148B-4970-9ED9-B824CFF3E98E}">
      <dgm:prSet/>
      <dgm:spPr/>
      <dgm:t>
        <a:bodyPr/>
        <a:lstStyle/>
        <a:p>
          <a:endParaRPr lang="ru-RU"/>
        </a:p>
      </dgm:t>
    </dgm:pt>
    <dgm:pt modelId="{C36DFD8B-375F-4821-B4CF-19245E2D1F20}" type="sibTrans" cxnId="{313E9C86-148B-4970-9ED9-B824CFF3E98E}">
      <dgm:prSet/>
      <dgm:spPr/>
      <dgm:t>
        <a:bodyPr/>
        <a:lstStyle/>
        <a:p>
          <a:endParaRPr lang="ru-RU"/>
        </a:p>
      </dgm:t>
    </dgm:pt>
    <dgm:pt modelId="{933788E2-47DF-44D1-A442-757E112C837A}" type="pres">
      <dgm:prSet presAssocID="{F8CB41A7-E147-4EC7-95DA-381679241D2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71B79B9-447D-49C8-829F-A340147D7B61}" type="pres">
      <dgm:prSet presAssocID="{4110215F-8856-42E3-A456-00F6FB20E6EC}" presName="hierRoot1" presStyleCnt="0"/>
      <dgm:spPr/>
    </dgm:pt>
    <dgm:pt modelId="{E2A61E99-E9CD-4455-9CB7-C804354A5FF8}" type="pres">
      <dgm:prSet presAssocID="{4110215F-8856-42E3-A456-00F6FB20E6EC}" presName="composite" presStyleCnt="0"/>
      <dgm:spPr/>
    </dgm:pt>
    <dgm:pt modelId="{2DD26A82-BF40-4EE4-B31C-9EB33071E04D}" type="pres">
      <dgm:prSet presAssocID="{4110215F-8856-42E3-A456-00F6FB20E6EC}" presName="background" presStyleLbl="node0" presStyleIdx="0" presStyleCnt="1"/>
      <dgm:spPr/>
    </dgm:pt>
    <dgm:pt modelId="{CB2AAB1E-B8B4-4EDE-A29B-65AE09C72DF9}" type="pres">
      <dgm:prSet presAssocID="{4110215F-8856-42E3-A456-00F6FB20E6EC}" presName="text" presStyleLbl="fgAcc0" presStyleIdx="0" presStyleCnt="1" custScaleX="1896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232310-EFD7-4992-9F1A-0E261149A4BA}" type="pres">
      <dgm:prSet presAssocID="{4110215F-8856-42E3-A456-00F6FB20E6EC}" presName="hierChild2" presStyleCnt="0"/>
      <dgm:spPr/>
    </dgm:pt>
    <dgm:pt modelId="{9730A543-1489-42A2-AF87-EE9AB9413EEA}" type="pres">
      <dgm:prSet presAssocID="{C7D48C0B-5236-426D-AC3A-2DF140E34BE1}" presName="Name10" presStyleLbl="parChTrans1D2" presStyleIdx="0" presStyleCnt="2"/>
      <dgm:spPr/>
      <dgm:t>
        <a:bodyPr/>
        <a:lstStyle/>
        <a:p>
          <a:endParaRPr lang="ru-RU"/>
        </a:p>
      </dgm:t>
    </dgm:pt>
    <dgm:pt modelId="{B8F38A92-A9FA-4C50-B4E6-4271ADAC95CD}" type="pres">
      <dgm:prSet presAssocID="{93A0CC6A-4D40-4CAC-B95A-02F3890D90B7}" presName="hierRoot2" presStyleCnt="0"/>
      <dgm:spPr/>
    </dgm:pt>
    <dgm:pt modelId="{D818C9F5-CDD4-4B4A-9FC3-3F5E9DC587F7}" type="pres">
      <dgm:prSet presAssocID="{93A0CC6A-4D40-4CAC-B95A-02F3890D90B7}" presName="composite2" presStyleCnt="0"/>
      <dgm:spPr/>
    </dgm:pt>
    <dgm:pt modelId="{012A7727-4246-424A-A016-741A54CFCB95}" type="pres">
      <dgm:prSet presAssocID="{93A0CC6A-4D40-4CAC-B95A-02F3890D90B7}" presName="background2" presStyleLbl="node2" presStyleIdx="0" presStyleCnt="2"/>
      <dgm:spPr/>
    </dgm:pt>
    <dgm:pt modelId="{35F1EDE7-7C9A-4D1D-B666-9C0F4068D6A6}" type="pres">
      <dgm:prSet presAssocID="{93A0CC6A-4D40-4CAC-B95A-02F3890D90B7}" presName="text2" presStyleLbl="fgAcc2" presStyleIdx="0" presStyleCnt="2" custScaleX="2194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0B5DB5-2464-4964-88C1-D473614BA913}" type="pres">
      <dgm:prSet presAssocID="{93A0CC6A-4D40-4CAC-B95A-02F3890D90B7}" presName="hierChild3" presStyleCnt="0"/>
      <dgm:spPr/>
    </dgm:pt>
    <dgm:pt modelId="{14ACB067-766C-4E85-8915-0111FA26DF03}" type="pres">
      <dgm:prSet presAssocID="{6843DC10-5CCD-44FE-A3D8-9632DFC6E34F}" presName="Name17" presStyleLbl="parChTrans1D3" presStyleIdx="0" presStyleCnt="6"/>
      <dgm:spPr/>
      <dgm:t>
        <a:bodyPr/>
        <a:lstStyle/>
        <a:p>
          <a:endParaRPr lang="ru-RU"/>
        </a:p>
      </dgm:t>
    </dgm:pt>
    <dgm:pt modelId="{DFD90D1B-89D4-467C-BBE7-290BE226EDAA}" type="pres">
      <dgm:prSet presAssocID="{50CCB662-7329-4EC7-AF1D-8FC50B6E9A66}" presName="hierRoot3" presStyleCnt="0"/>
      <dgm:spPr/>
    </dgm:pt>
    <dgm:pt modelId="{C60FF94F-886B-479D-8551-3C2A33BB667C}" type="pres">
      <dgm:prSet presAssocID="{50CCB662-7329-4EC7-AF1D-8FC50B6E9A66}" presName="composite3" presStyleCnt="0"/>
      <dgm:spPr/>
    </dgm:pt>
    <dgm:pt modelId="{DAD5DB8A-A51F-488F-A57A-F74FC7AAD4D7}" type="pres">
      <dgm:prSet presAssocID="{50CCB662-7329-4EC7-AF1D-8FC50B6E9A66}" presName="background3" presStyleLbl="node3" presStyleIdx="0" presStyleCnt="6"/>
      <dgm:spPr/>
    </dgm:pt>
    <dgm:pt modelId="{3969021F-F0A2-405E-A2D5-3502D4EEC20D}" type="pres">
      <dgm:prSet presAssocID="{50CCB662-7329-4EC7-AF1D-8FC50B6E9A66}" presName="text3" presStyleLbl="fgAcc3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B14D584-7983-4A95-BF1B-F6E13E845638}" type="pres">
      <dgm:prSet presAssocID="{50CCB662-7329-4EC7-AF1D-8FC50B6E9A66}" presName="hierChild4" presStyleCnt="0"/>
      <dgm:spPr/>
    </dgm:pt>
    <dgm:pt modelId="{2F802048-68CD-4C07-952A-334A2026E554}" type="pres">
      <dgm:prSet presAssocID="{882E941A-800E-44A8-BEF3-D05133F44E2B}" presName="Name17" presStyleLbl="parChTrans1D3" presStyleIdx="1" presStyleCnt="6"/>
      <dgm:spPr/>
      <dgm:t>
        <a:bodyPr/>
        <a:lstStyle/>
        <a:p>
          <a:endParaRPr lang="ru-RU"/>
        </a:p>
      </dgm:t>
    </dgm:pt>
    <dgm:pt modelId="{608AA6B6-E4E2-4581-A688-3BEA8B09AB33}" type="pres">
      <dgm:prSet presAssocID="{D6A91546-EC99-49C8-B215-376934485E5B}" presName="hierRoot3" presStyleCnt="0"/>
      <dgm:spPr/>
    </dgm:pt>
    <dgm:pt modelId="{8F93F4AE-77CE-453C-ADDE-0A751CC0B52E}" type="pres">
      <dgm:prSet presAssocID="{D6A91546-EC99-49C8-B215-376934485E5B}" presName="composite3" presStyleCnt="0"/>
      <dgm:spPr/>
    </dgm:pt>
    <dgm:pt modelId="{B714FD75-20D6-4D9F-941D-B2C1F7981F34}" type="pres">
      <dgm:prSet presAssocID="{D6A91546-EC99-49C8-B215-376934485E5B}" presName="background3" presStyleLbl="node3" presStyleIdx="1" presStyleCnt="6"/>
      <dgm:spPr/>
    </dgm:pt>
    <dgm:pt modelId="{81B20DC5-0490-416E-9D99-10410495C607}" type="pres">
      <dgm:prSet presAssocID="{D6A91546-EC99-49C8-B215-376934485E5B}" presName="text3" presStyleLbl="fgAcc3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76F8F-68CA-4F60-8285-AA03F1D5BE33}" type="pres">
      <dgm:prSet presAssocID="{D6A91546-EC99-49C8-B215-376934485E5B}" presName="hierChild4" presStyleCnt="0"/>
      <dgm:spPr/>
    </dgm:pt>
    <dgm:pt modelId="{3C584C47-5A86-411C-ACCF-E1373EE78DFD}" type="pres">
      <dgm:prSet presAssocID="{1D3114B7-8A73-4716-A348-E78E2F3761BF}" presName="Name10" presStyleLbl="parChTrans1D2" presStyleIdx="1" presStyleCnt="2"/>
      <dgm:spPr/>
      <dgm:t>
        <a:bodyPr/>
        <a:lstStyle/>
        <a:p>
          <a:endParaRPr lang="ru-RU"/>
        </a:p>
      </dgm:t>
    </dgm:pt>
    <dgm:pt modelId="{636644C7-BF54-4687-BD47-259EAB35A93E}" type="pres">
      <dgm:prSet presAssocID="{CE32A379-74EF-4774-9DAA-EE9490AC0DB0}" presName="hierRoot2" presStyleCnt="0"/>
      <dgm:spPr/>
    </dgm:pt>
    <dgm:pt modelId="{488CD073-FC68-416B-BA75-2C468DFF4FFB}" type="pres">
      <dgm:prSet presAssocID="{CE32A379-74EF-4774-9DAA-EE9490AC0DB0}" presName="composite2" presStyleCnt="0"/>
      <dgm:spPr/>
    </dgm:pt>
    <dgm:pt modelId="{7A12FCB5-709E-4A3B-A150-BD8758D7BBA3}" type="pres">
      <dgm:prSet presAssocID="{CE32A379-74EF-4774-9DAA-EE9490AC0DB0}" presName="background2" presStyleLbl="node2" presStyleIdx="1" presStyleCnt="2"/>
      <dgm:spPr/>
    </dgm:pt>
    <dgm:pt modelId="{26F8AB09-7B75-4E96-81BB-8624584665F9}" type="pres">
      <dgm:prSet presAssocID="{CE32A379-74EF-4774-9DAA-EE9490AC0DB0}" presName="text2" presStyleLbl="fgAcc2" presStyleIdx="1" presStyleCnt="2" custScaleX="2238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4D0546F-D504-4E9A-8B9F-3EDF5FC2F1A0}" type="pres">
      <dgm:prSet presAssocID="{CE32A379-74EF-4774-9DAA-EE9490AC0DB0}" presName="hierChild3" presStyleCnt="0"/>
      <dgm:spPr/>
    </dgm:pt>
    <dgm:pt modelId="{2FA6D2BC-4204-4600-8111-F6E87DBCDF26}" type="pres">
      <dgm:prSet presAssocID="{94D1E52D-3AC1-45C7-91D5-AF84B6E399FE}" presName="Name17" presStyleLbl="parChTrans1D3" presStyleIdx="2" presStyleCnt="6"/>
      <dgm:spPr/>
      <dgm:t>
        <a:bodyPr/>
        <a:lstStyle/>
        <a:p>
          <a:endParaRPr lang="ru-RU"/>
        </a:p>
      </dgm:t>
    </dgm:pt>
    <dgm:pt modelId="{B339845F-B85B-4AC4-A3F3-D33A226F69D6}" type="pres">
      <dgm:prSet presAssocID="{9D5BA6EC-2A66-4B52-AE38-B3C7BAD9E406}" presName="hierRoot3" presStyleCnt="0"/>
      <dgm:spPr/>
    </dgm:pt>
    <dgm:pt modelId="{2BE7FC94-DB62-4370-BC08-917D5F47BBDE}" type="pres">
      <dgm:prSet presAssocID="{9D5BA6EC-2A66-4B52-AE38-B3C7BAD9E406}" presName="composite3" presStyleCnt="0"/>
      <dgm:spPr/>
    </dgm:pt>
    <dgm:pt modelId="{7D59647E-BE1F-4681-931C-112CB1F7619C}" type="pres">
      <dgm:prSet presAssocID="{9D5BA6EC-2A66-4B52-AE38-B3C7BAD9E406}" presName="background3" presStyleLbl="node3" presStyleIdx="2" presStyleCnt="6"/>
      <dgm:spPr/>
    </dgm:pt>
    <dgm:pt modelId="{731B5DCA-7D84-49B5-A19E-72E5C7BF5DB1}" type="pres">
      <dgm:prSet presAssocID="{9D5BA6EC-2A66-4B52-AE38-B3C7BAD9E406}" presName="text3" presStyleLbl="fgAcc3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0579B3B-FCB3-4A11-8EF4-5E3407640A18}" type="pres">
      <dgm:prSet presAssocID="{9D5BA6EC-2A66-4B52-AE38-B3C7BAD9E406}" presName="hierChild4" presStyleCnt="0"/>
      <dgm:spPr/>
    </dgm:pt>
    <dgm:pt modelId="{2D7F151B-ED34-444C-B198-70CA73019DDF}" type="pres">
      <dgm:prSet presAssocID="{562E0450-C4C0-43A6-8957-4D0F80DAF8CF}" presName="Name17" presStyleLbl="parChTrans1D3" presStyleIdx="3" presStyleCnt="6"/>
      <dgm:spPr/>
      <dgm:t>
        <a:bodyPr/>
        <a:lstStyle/>
        <a:p>
          <a:endParaRPr lang="ru-RU"/>
        </a:p>
      </dgm:t>
    </dgm:pt>
    <dgm:pt modelId="{5B8872D0-69D5-4DA6-8C21-DB9D5433FF97}" type="pres">
      <dgm:prSet presAssocID="{7EB7DC62-1A08-42A6-AE50-FB05749D3E49}" presName="hierRoot3" presStyleCnt="0"/>
      <dgm:spPr/>
    </dgm:pt>
    <dgm:pt modelId="{04FADC0E-64D2-45C8-B78B-E68F5F3E8050}" type="pres">
      <dgm:prSet presAssocID="{7EB7DC62-1A08-42A6-AE50-FB05749D3E49}" presName="composite3" presStyleCnt="0"/>
      <dgm:spPr/>
    </dgm:pt>
    <dgm:pt modelId="{343065FC-25D6-4A80-A0B8-ECAF1FFDEB9A}" type="pres">
      <dgm:prSet presAssocID="{7EB7DC62-1A08-42A6-AE50-FB05749D3E49}" presName="background3" presStyleLbl="node3" presStyleIdx="3" presStyleCnt="6"/>
      <dgm:spPr/>
    </dgm:pt>
    <dgm:pt modelId="{E244E154-F9EE-4D52-8449-3F15E4746379}" type="pres">
      <dgm:prSet presAssocID="{7EB7DC62-1A08-42A6-AE50-FB05749D3E49}" presName="text3" presStyleLbl="fgAcc3" presStyleIdx="3" presStyleCnt="6" custScaleX="1248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5040BF4-9AEE-49F1-BFA0-1CC31BA4B0CB}" type="pres">
      <dgm:prSet presAssocID="{7EB7DC62-1A08-42A6-AE50-FB05749D3E49}" presName="hierChild4" presStyleCnt="0"/>
      <dgm:spPr/>
    </dgm:pt>
    <dgm:pt modelId="{3E6089E1-E7E8-4A9E-B5BC-CD8C56D547E6}" type="pres">
      <dgm:prSet presAssocID="{7E789026-29D0-4678-975A-A29ED2FE6EF7}" presName="Name17" presStyleLbl="parChTrans1D3" presStyleIdx="4" presStyleCnt="6"/>
      <dgm:spPr/>
      <dgm:t>
        <a:bodyPr/>
        <a:lstStyle/>
        <a:p>
          <a:endParaRPr lang="ru-RU"/>
        </a:p>
      </dgm:t>
    </dgm:pt>
    <dgm:pt modelId="{04825E5A-F7E2-4EDC-8FCD-B5E1B2BFFF29}" type="pres">
      <dgm:prSet presAssocID="{3592E2E8-E39E-49E9-BD6B-5198E4EC900A}" presName="hierRoot3" presStyleCnt="0"/>
      <dgm:spPr/>
    </dgm:pt>
    <dgm:pt modelId="{502022AC-C813-4B10-80F1-14458FB8E4D5}" type="pres">
      <dgm:prSet presAssocID="{3592E2E8-E39E-49E9-BD6B-5198E4EC900A}" presName="composite3" presStyleCnt="0"/>
      <dgm:spPr/>
    </dgm:pt>
    <dgm:pt modelId="{7D37F81F-BA19-44D5-A528-DE67471B1057}" type="pres">
      <dgm:prSet presAssocID="{3592E2E8-E39E-49E9-BD6B-5198E4EC900A}" presName="background3" presStyleLbl="node3" presStyleIdx="4" presStyleCnt="6"/>
      <dgm:spPr/>
    </dgm:pt>
    <dgm:pt modelId="{A701E0B6-EFA7-4671-B40C-8D3F53A93654}" type="pres">
      <dgm:prSet presAssocID="{3592E2E8-E39E-49E9-BD6B-5198E4EC900A}" presName="text3" presStyleLbl="fgAcc3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5DAD8C-1BC7-4DD9-8244-EA22DF004FD4}" type="pres">
      <dgm:prSet presAssocID="{3592E2E8-E39E-49E9-BD6B-5198E4EC900A}" presName="hierChild4" presStyleCnt="0"/>
      <dgm:spPr/>
    </dgm:pt>
    <dgm:pt modelId="{2EE3C182-98CC-4EC3-A885-0E9AC84999EA}" type="pres">
      <dgm:prSet presAssocID="{0F92A4B6-9576-4C68-B982-62E884695331}" presName="Name17" presStyleLbl="parChTrans1D3" presStyleIdx="5" presStyleCnt="6"/>
      <dgm:spPr/>
      <dgm:t>
        <a:bodyPr/>
        <a:lstStyle/>
        <a:p>
          <a:endParaRPr lang="ru-RU"/>
        </a:p>
      </dgm:t>
    </dgm:pt>
    <dgm:pt modelId="{E3ED93D8-6F1D-49A1-A9AA-691634C6FB74}" type="pres">
      <dgm:prSet presAssocID="{0F004168-6983-4096-B932-087CC9E60127}" presName="hierRoot3" presStyleCnt="0"/>
      <dgm:spPr/>
    </dgm:pt>
    <dgm:pt modelId="{DD66714B-0396-494D-81C2-4DAE0310FBC7}" type="pres">
      <dgm:prSet presAssocID="{0F004168-6983-4096-B932-087CC9E60127}" presName="composite3" presStyleCnt="0"/>
      <dgm:spPr/>
    </dgm:pt>
    <dgm:pt modelId="{D2DD64C3-6F52-43F1-BD1F-934D61E4A887}" type="pres">
      <dgm:prSet presAssocID="{0F004168-6983-4096-B932-087CC9E60127}" presName="background3" presStyleLbl="node3" presStyleIdx="5" presStyleCnt="6"/>
      <dgm:spPr/>
    </dgm:pt>
    <dgm:pt modelId="{879AE754-09CD-4BE4-B012-5BEE6FB693FC}" type="pres">
      <dgm:prSet presAssocID="{0F004168-6983-4096-B932-087CC9E60127}" presName="text3" presStyleLbl="fgAcc3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660865-50B1-4B06-B18C-30233AF0A256}" type="pres">
      <dgm:prSet presAssocID="{0F004168-6983-4096-B932-087CC9E60127}" presName="hierChild4" presStyleCnt="0"/>
      <dgm:spPr/>
    </dgm:pt>
  </dgm:ptLst>
  <dgm:cxnLst>
    <dgm:cxn modelId="{BADB70ED-122A-47F7-8CED-770AB1D3F451}" srcId="{CE32A379-74EF-4774-9DAA-EE9490AC0DB0}" destId="{7EB7DC62-1A08-42A6-AE50-FB05749D3E49}" srcOrd="1" destOrd="0" parTransId="{562E0450-C4C0-43A6-8957-4D0F80DAF8CF}" sibTransId="{2FB53BDB-F4AE-4CBC-98AE-705EA0CC8DF2}"/>
    <dgm:cxn modelId="{A6296C3E-8BDD-4AC0-BB3F-D13332241822}" type="presOf" srcId="{6843DC10-5CCD-44FE-A3D8-9632DFC6E34F}" destId="{14ACB067-766C-4E85-8915-0111FA26DF03}" srcOrd="0" destOrd="0" presId="urn:microsoft.com/office/officeart/2005/8/layout/hierarchy1"/>
    <dgm:cxn modelId="{3A3CCAC8-9B54-4658-ABED-5D45BB050B05}" type="presOf" srcId="{7EB7DC62-1A08-42A6-AE50-FB05749D3E49}" destId="{E244E154-F9EE-4D52-8449-3F15E4746379}" srcOrd="0" destOrd="0" presId="urn:microsoft.com/office/officeart/2005/8/layout/hierarchy1"/>
    <dgm:cxn modelId="{DB8D08A6-2BCD-4C05-AE0B-4BA3216F572E}" type="presOf" srcId="{7E789026-29D0-4678-975A-A29ED2FE6EF7}" destId="{3E6089E1-E7E8-4A9E-B5BC-CD8C56D547E6}" srcOrd="0" destOrd="0" presId="urn:microsoft.com/office/officeart/2005/8/layout/hierarchy1"/>
    <dgm:cxn modelId="{6B4D1542-7AA7-4092-8ED0-AAF3890D9312}" type="presOf" srcId="{D6A91546-EC99-49C8-B215-376934485E5B}" destId="{81B20DC5-0490-416E-9D99-10410495C607}" srcOrd="0" destOrd="0" presId="urn:microsoft.com/office/officeart/2005/8/layout/hierarchy1"/>
    <dgm:cxn modelId="{BDB6CAC5-A9E4-4E83-A552-2036F5C9C295}" type="presOf" srcId="{CE32A379-74EF-4774-9DAA-EE9490AC0DB0}" destId="{26F8AB09-7B75-4E96-81BB-8624584665F9}" srcOrd="0" destOrd="0" presId="urn:microsoft.com/office/officeart/2005/8/layout/hierarchy1"/>
    <dgm:cxn modelId="{F43D0960-0AAC-4A0D-BE95-061E17E77BF4}" srcId="{CE32A379-74EF-4774-9DAA-EE9490AC0DB0}" destId="{3592E2E8-E39E-49E9-BD6B-5198E4EC900A}" srcOrd="2" destOrd="0" parTransId="{7E789026-29D0-4678-975A-A29ED2FE6EF7}" sibTransId="{AFCF74D5-3D9D-4725-A4EC-927CAEFEEDC4}"/>
    <dgm:cxn modelId="{DB691867-2F96-4A54-B2AD-08D806243D1B}" type="presOf" srcId="{4110215F-8856-42E3-A456-00F6FB20E6EC}" destId="{CB2AAB1E-B8B4-4EDE-A29B-65AE09C72DF9}" srcOrd="0" destOrd="0" presId="urn:microsoft.com/office/officeart/2005/8/layout/hierarchy1"/>
    <dgm:cxn modelId="{63827B22-A733-43A1-B4CC-9173D3F49E9C}" type="presOf" srcId="{C7D48C0B-5236-426D-AC3A-2DF140E34BE1}" destId="{9730A543-1489-42A2-AF87-EE9AB9413EEA}" srcOrd="0" destOrd="0" presId="urn:microsoft.com/office/officeart/2005/8/layout/hierarchy1"/>
    <dgm:cxn modelId="{F86047D5-4687-497B-A720-B18CFABD3D07}" srcId="{F8CB41A7-E147-4EC7-95DA-381679241D2D}" destId="{4110215F-8856-42E3-A456-00F6FB20E6EC}" srcOrd="0" destOrd="0" parTransId="{F15DB439-068A-4399-AF4C-440489541D06}" sibTransId="{F36CA7D2-68EC-4337-918E-5230E35A5452}"/>
    <dgm:cxn modelId="{35FBC6D7-FD67-4736-93B0-52D94B67F60B}" type="presOf" srcId="{1D3114B7-8A73-4716-A348-E78E2F3761BF}" destId="{3C584C47-5A86-411C-ACCF-E1373EE78DFD}" srcOrd="0" destOrd="0" presId="urn:microsoft.com/office/officeart/2005/8/layout/hierarchy1"/>
    <dgm:cxn modelId="{68636495-5C9C-47CB-8BA1-C07270A16881}" type="presOf" srcId="{93A0CC6A-4D40-4CAC-B95A-02F3890D90B7}" destId="{35F1EDE7-7C9A-4D1D-B666-9C0F4068D6A6}" srcOrd="0" destOrd="0" presId="urn:microsoft.com/office/officeart/2005/8/layout/hierarchy1"/>
    <dgm:cxn modelId="{641EB629-0F3D-4587-8A2C-9DD870306152}" type="presOf" srcId="{882E941A-800E-44A8-BEF3-D05133F44E2B}" destId="{2F802048-68CD-4C07-952A-334A2026E554}" srcOrd="0" destOrd="0" presId="urn:microsoft.com/office/officeart/2005/8/layout/hierarchy1"/>
    <dgm:cxn modelId="{CC2508A4-F76A-4E3E-A847-51CE17DDE1CC}" type="presOf" srcId="{50CCB662-7329-4EC7-AF1D-8FC50B6E9A66}" destId="{3969021F-F0A2-405E-A2D5-3502D4EEC20D}" srcOrd="0" destOrd="0" presId="urn:microsoft.com/office/officeart/2005/8/layout/hierarchy1"/>
    <dgm:cxn modelId="{E14647E9-31F7-4ADE-BB18-FA36C21E563F}" type="presOf" srcId="{562E0450-C4C0-43A6-8957-4D0F80DAF8CF}" destId="{2D7F151B-ED34-444C-B198-70CA73019DDF}" srcOrd="0" destOrd="0" presId="urn:microsoft.com/office/officeart/2005/8/layout/hierarchy1"/>
    <dgm:cxn modelId="{516C93E2-C058-4CF4-AF2F-116700CECBB7}" type="presOf" srcId="{0F92A4B6-9576-4C68-B982-62E884695331}" destId="{2EE3C182-98CC-4EC3-A885-0E9AC84999EA}" srcOrd="0" destOrd="0" presId="urn:microsoft.com/office/officeart/2005/8/layout/hierarchy1"/>
    <dgm:cxn modelId="{00BAE73D-279A-4F2E-B68A-AC22C2CBE22A}" srcId="{93A0CC6A-4D40-4CAC-B95A-02F3890D90B7}" destId="{D6A91546-EC99-49C8-B215-376934485E5B}" srcOrd="1" destOrd="0" parTransId="{882E941A-800E-44A8-BEF3-D05133F44E2B}" sibTransId="{3387DD28-D996-428E-91BF-37FE09F4F788}"/>
    <dgm:cxn modelId="{D676BA8B-0847-4D66-A705-5186C0DF4A61}" type="presOf" srcId="{3592E2E8-E39E-49E9-BD6B-5198E4EC900A}" destId="{A701E0B6-EFA7-4671-B40C-8D3F53A93654}" srcOrd="0" destOrd="0" presId="urn:microsoft.com/office/officeart/2005/8/layout/hierarchy1"/>
    <dgm:cxn modelId="{ECA35438-3D82-45D3-A2D3-F5CA1836FB73}" type="presOf" srcId="{94D1E52D-3AC1-45C7-91D5-AF84B6E399FE}" destId="{2FA6D2BC-4204-4600-8111-F6E87DBCDF26}" srcOrd="0" destOrd="0" presId="urn:microsoft.com/office/officeart/2005/8/layout/hierarchy1"/>
    <dgm:cxn modelId="{313E9C86-148B-4970-9ED9-B824CFF3E98E}" srcId="{CE32A379-74EF-4774-9DAA-EE9490AC0DB0}" destId="{0F004168-6983-4096-B932-087CC9E60127}" srcOrd="3" destOrd="0" parTransId="{0F92A4B6-9576-4C68-B982-62E884695331}" sibTransId="{C36DFD8B-375F-4821-B4CF-19245E2D1F20}"/>
    <dgm:cxn modelId="{9E1CF42C-5405-45C4-95A8-F291BAC40959}" srcId="{CE32A379-74EF-4774-9DAA-EE9490AC0DB0}" destId="{9D5BA6EC-2A66-4B52-AE38-B3C7BAD9E406}" srcOrd="0" destOrd="0" parTransId="{94D1E52D-3AC1-45C7-91D5-AF84B6E399FE}" sibTransId="{3EE6DB1C-4356-41AF-9787-4A5480A6DC35}"/>
    <dgm:cxn modelId="{AAC84FB7-BD64-499D-B754-B3B5A1443F72}" type="presOf" srcId="{F8CB41A7-E147-4EC7-95DA-381679241D2D}" destId="{933788E2-47DF-44D1-A442-757E112C837A}" srcOrd="0" destOrd="0" presId="urn:microsoft.com/office/officeart/2005/8/layout/hierarchy1"/>
    <dgm:cxn modelId="{9AA99349-D20C-4567-A4AC-1B816365BC21}" srcId="{4110215F-8856-42E3-A456-00F6FB20E6EC}" destId="{CE32A379-74EF-4774-9DAA-EE9490AC0DB0}" srcOrd="1" destOrd="0" parTransId="{1D3114B7-8A73-4716-A348-E78E2F3761BF}" sibTransId="{74FC72D6-EF23-46DA-BBFD-1DC9823572FF}"/>
    <dgm:cxn modelId="{A96816EA-16DB-4F2C-AC7E-5221C08FD202}" srcId="{4110215F-8856-42E3-A456-00F6FB20E6EC}" destId="{93A0CC6A-4D40-4CAC-B95A-02F3890D90B7}" srcOrd="0" destOrd="0" parTransId="{C7D48C0B-5236-426D-AC3A-2DF140E34BE1}" sibTransId="{D322E24F-CAB5-47A7-A186-B0C525210FBE}"/>
    <dgm:cxn modelId="{E0223609-DC3E-4459-8763-6484AF64755F}" srcId="{93A0CC6A-4D40-4CAC-B95A-02F3890D90B7}" destId="{50CCB662-7329-4EC7-AF1D-8FC50B6E9A66}" srcOrd="0" destOrd="0" parTransId="{6843DC10-5CCD-44FE-A3D8-9632DFC6E34F}" sibTransId="{CBEA6707-E371-4A18-BD91-2313999259E5}"/>
    <dgm:cxn modelId="{FABB113E-6FEA-41B2-A5A6-F598561CBD12}" type="presOf" srcId="{0F004168-6983-4096-B932-087CC9E60127}" destId="{879AE754-09CD-4BE4-B012-5BEE6FB693FC}" srcOrd="0" destOrd="0" presId="urn:microsoft.com/office/officeart/2005/8/layout/hierarchy1"/>
    <dgm:cxn modelId="{1C7B53E0-C95B-432C-B4CD-D833121E036B}" type="presOf" srcId="{9D5BA6EC-2A66-4B52-AE38-B3C7BAD9E406}" destId="{731B5DCA-7D84-49B5-A19E-72E5C7BF5DB1}" srcOrd="0" destOrd="0" presId="urn:microsoft.com/office/officeart/2005/8/layout/hierarchy1"/>
    <dgm:cxn modelId="{BC5F41B2-5B99-44A1-AEC4-1ADD217EC623}" type="presParOf" srcId="{933788E2-47DF-44D1-A442-757E112C837A}" destId="{D71B79B9-447D-49C8-829F-A340147D7B61}" srcOrd="0" destOrd="0" presId="urn:microsoft.com/office/officeart/2005/8/layout/hierarchy1"/>
    <dgm:cxn modelId="{BD146D85-C939-4B21-B038-AB92255C478C}" type="presParOf" srcId="{D71B79B9-447D-49C8-829F-A340147D7B61}" destId="{E2A61E99-E9CD-4455-9CB7-C804354A5FF8}" srcOrd="0" destOrd="0" presId="urn:microsoft.com/office/officeart/2005/8/layout/hierarchy1"/>
    <dgm:cxn modelId="{2C2BAA60-D960-4BEE-90DC-F893D2E2E645}" type="presParOf" srcId="{E2A61E99-E9CD-4455-9CB7-C804354A5FF8}" destId="{2DD26A82-BF40-4EE4-B31C-9EB33071E04D}" srcOrd="0" destOrd="0" presId="urn:microsoft.com/office/officeart/2005/8/layout/hierarchy1"/>
    <dgm:cxn modelId="{F599C835-8A69-47C5-AC82-DCC077DCFF4E}" type="presParOf" srcId="{E2A61E99-E9CD-4455-9CB7-C804354A5FF8}" destId="{CB2AAB1E-B8B4-4EDE-A29B-65AE09C72DF9}" srcOrd="1" destOrd="0" presId="urn:microsoft.com/office/officeart/2005/8/layout/hierarchy1"/>
    <dgm:cxn modelId="{E822BF31-2644-4CBB-8610-E03BBD4A223C}" type="presParOf" srcId="{D71B79B9-447D-49C8-829F-A340147D7B61}" destId="{D3232310-EFD7-4992-9F1A-0E261149A4BA}" srcOrd="1" destOrd="0" presId="urn:microsoft.com/office/officeart/2005/8/layout/hierarchy1"/>
    <dgm:cxn modelId="{49D3C2E2-D9BE-465E-AF4D-3951B39FEF2C}" type="presParOf" srcId="{D3232310-EFD7-4992-9F1A-0E261149A4BA}" destId="{9730A543-1489-42A2-AF87-EE9AB9413EEA}" srcOrd="0" destOrd="0" presId="urn:microsoft.com/office/officeart/2005/8/layout/hierarchy1"/>
    <dgm:cxn modelId="{4486A224-CE6D-48F6-8308-6E88E6D5FB00}" type="presParOf" srcId="{D3232310-EFD7-4992-9F1A-0E261149A4BA}" destId="{B8F38A92-A9FA-4C50-B4E6-4271ADAC95CD}" srcOrd="1" destOrd="0" presId="urn:microsoft.com/office/officeart/2005/8/layout/hierarchy1"/>
    <dgm:cxn modelId="{063654B6-64C9-4E10-8B0C-F041E941B203}" type="presParOf" srcId="{B8F38A92-A9FA-4C50-B4E6-4271ADAC95CD}" destId="{D818C9F5-CDD4-4B4A-9FC3-3F5E9DC587F7}" srcOrd="0" destOrd="0" presId="urn:microsoft.com/office/officeart/2005/8/layout/hierarchy1"/>
    <dgm:cxn modelId="{A3670B0B-C5DE-4869-AE83-B656348A5E2D}" type="presParOf" srcId="{D818C9F5-CDD4-4B4A-9FC3-3F5E9DC587F7}" destId="{012A7727-4246-424A-A016-741A54CFCB95}" srcOrd="0" destOrd="0" presId="urn:microsoft.com/office/officeart/2005/8/layout/hierarchy1"/>
    <dgm:cxn modelId="{7EB1EB2C-E606-4E98-BA4E-6B415BF2B236}" type="presParOf" srcId="{D818C9F5-CDD4-4B4A-9FC3-3F5E9DC587F7}" destId="{35F1EDE7-7C9A-4D1D-B666-9C0F4068D6A6}" srcOrd="1" destOrd="0" presId="urn:microsoft.com/office/officeart/2005/8/layout/hierarchy1"/>
    <dgm:cxn modelId="{A9D44D37-53E2-4335-9272-D48C18ECA5B1}" type="presParOf" srcId="{B8F38A92-A9FA-4C50-B4E6-4271ADAC95CD}" destId="{D60B5DB5-2464-4964-88C1-D473614BA913}" srcOrd="1" destOrd="0" presId="urn:microsoft.com/office/officeart/2005/8/layout/hierarchy1"/>
    <dgm:cxn modelId="{A2321B6C-CF72-43C4-AABD-AED1F51600AC}" type="presParOf" srcId="{D60B5DB5-2464-4964-88C1-D473614BA913}" destId="{14ACB067-766C-4E85-8915-0111FA26DF03}" srcOrd="0" destOrd="0" presId="urn:microsoft.com/office/officeart/2005/8/layout/hierarchy1"/>
    <dgm:cxn modelId="{20A19572-05CD-411F-B647-65A9108D5910}" type="presParOf" srcId="{D60B5DB5-2464-4964-88C1-D473614BA913}" destId="{DFD90D1B-89D4-467C-BBE7-290BE226EDAA}" srcOrd="1" destOrd="0" presId="urn:microsoft.com/office/officeart/2005/8/layout/hierarchy1"/>
    <dgm:cxn modelId="{DDFC7D4A-5107-432B-B07A-7234BB4D0701}" type="presParOf" srcId="{DFD90D1B-89D4-467C-BBE7-290BE226EDAA}" destId="{C60FF94F-886B-479D-8551-3C2A33BB667C}" srcOrd="0" destOrd="0" presId="urn:microsoft.com/office/officeart/2005/8/layout/hierarchy1"/>
    <dgm:cxn modelId="{38EB641B-9690-4B62-8F14-925C195B4690}" type="presParOf" srcId="{C60FF94F-886B-479D-8551-3C2A33BB667C}" destId="{DAD5DB8A-A51F-488F-A57A-F74FC7AAD4D7}" srcOrd="0" destOrd="0" presId="urn:microsoft.com/office/officeart/2005/8/layout/hierarchy1"/>
    <dgm:cxn modelId="{0624EB88-E5EE-44E9-BBF9-80671F942E5D}" type="presParOf" srcId="{C60FF94F-886B-479D-8551-3C2A33BB667C}" destId="{3969021F-F0A2-405E-A2D5-3502D4EEC20D}" srcOrd="1" destOrd="0" presId="urn:microsoft.com/office/officeart/2005/8/layout/hierarchy1"/>
    <dgm:cxn modelId="{F1791D74-D7F0-44DF-A8B6-37311DAFD8B6}" type="presParOf" srcId="{DFD90D1B-89D4-467C-BBE7-290BE226EDAA}" destId="{BB14D584-7983-4A95-BF1B-F6E13E845638}" srcOrd="1" destOrd="0" presId="urn:microsoft.com/office/officeart/2005/8/layout/hierarchy1"/>
    <dgm:cxn modelId="{162336AA-61D0-42E8-A361-50B378DA0E6E}" type="presParOf" srcId="{D60B5DB5-2464-4964-88C1-D473614BA913}" destId="{2F802048-68CD-4C07-952A-334A2026E554}" srcOrd="2" destOrd="0" presId="urn:microsoft.com/office/officeart/2005/8/layout/hierarchy1"/>
    <dgm:cxn modelId="{36FD3D88-69D6-4887-8716-795D07634B77}" type="presParOf" srcId="{D60B5DB5-2464-4964-88C1-D473614BA913}" destId="{608AA6B6-E4E2-4581-A688-3BEA8B09AB33}" srcOrd="3" destOrd="0" presId="urn:microsoft.com/office/officeart/2005/8/layout/hierarchy1"/>
    <dgm:cxn modelId="{89B378E6-1E63-46B7-A18B-158D792F8EDA}" type="presParOf" srcId="{608AA6B6-E4E2-4581-A688-3BEA8B09AB33}" destId="{8F93F4AE-77CE-453C-ADDE-0A751CC0B52E}" srcOrd="0" destOrd="0" presId="urn:microsoft.com/office/officeart/2005/8/layout/hierarchy1"/>
    <dgm:cxn modelId="{16A20197-FCBB-45C1-B21E-E79D024C7721}" type="presParOf" srcId="{8F93F4AE-77CE-453C-ADDE-0A751CC0B52E}" destId="{B714FD75-20D6-4D9F-941D-B2C1F7981F34}" srcOrd="0" destOrd="0" presId="urn:microsoft.com/office/officeart/2005/8/layout/hierarchy1"/>
    <dgm:cxn modelId="{E399CDFD-8E18-49AF-BD46-A62D78220453}" type="presParOf" srcId="{8F93F4AE-77CE-453C-ADDE-0A751CC0B52E}" destId="{81B20DC5-0490-416E-9D99-10410495C607}" srcOrd="1" destOrd="0" presId="urn:microsoft.com/office/officeart/2005/8/layout/hierarchy1"/>
    <dgm:cxn modelId="{6082BC8A-D370-4476-8F02-497BE6C75098}" type="presParOf" srcId="{608AA6B6-E4E2-4581-A688-3BEA8B09AB33}" destId="{C8676F8F-68CA-4F60-8285-AA03F1D5BE33}" srcOrd="1" destOrd="0" presId="urn:microsoft.com/office/officeart/2005/8/layout/hierarchy1"/>
    <dgm:cxn modelId="{94F3326C-66B1-46FF-91E0-B4898FC3AED9}" type="presParOf" srcId="{D3232310-EFD7-4992-9F1A-0E261149A4BA}" destId="{3C584C47-5A86-411C-ACCF-E1373EE78DFD}" srcOrd="2" destOrd="0" presId="urn:microsoft.com/office/officeart/2005/8/layout/hierarchy1"/>
    <dgm:cxn modelId="{6DF42873-3AE7-45EC-AF28-ABA1ED98F4F2}" type="presParOf" srcId="{D3232310-EFD7-4992-9F1A-0E261149A4BA}" destId="{636644C7-BF54-4687-BD47-259EAB35A93E}" srcOrd="3" destOrd="0" presId="urn:microsoft.com/office/officeart/2005/8/layout/hierarchy1"/>
    <dgm:cxn modelId="{BBA1D571-B8D0-40B2-BCCA-BACF2A857CF7}" type="presParOf" srcId="{636644C7-BF54-4687-BD47-259EAB35A93E}" destId="{488CD073-FC68-416B-BA75-2C468DFF4FFB}" srcOrd="0" destOrd="0" presId="urn:microsoft.com/office/officeart/2005/8/layout/hierarchy1"/>
    <dgm:cxn modelId="{B48A792B-32F9-41FB-B49C-B8343887E4F4}" type="presParOf" srcId="{488CD073-FC68-416B-BA75-2C468DFF4FFB}" destId="{7A12FCB5-709E-4A3B-A150-BD8758D7BBA3}" srcOrd="0" destOrd="0" presId="urn:microsoft.com/office/officeart/2005/8/layout/hierarchy1"/>
    <dgm:cxn modelId="{6DB0BE23-A935-48D5-8E84-5F78BD855E9C}" type="presParOf" srcId="{488CD073-FC68-416B-BA75-2C468DFF4FFB}" destId="{26F8AB09-7B75-4E96-81BB-8624584665F9}" srcOrd="1" destOrd="0" presId="urn:microsoft.com/office/officeart/2005/8/layout/hierarchy1"/>
    <dgm:cxn modelId="{C437F795-7D76-453F-83BD-1AAC50CBC805}" type="presParOf" srcId="{636644C7-BF54-4687-BD47-259EAB35A93E}" destId="{04D0546F-D504-4E9A-8B9F-3EDF5FC2F1A0}" srcOrd="1" destOrd="0" presId="urn:microsoft.com/office/officeart/2005/8/layout/hierarchy1"/>
    <dgm:cxn modelId="{7E34AF4D-6810-4FFA-A30C-562B472D514C}" type="presParOf" srcId="{04D0546F-D504-4E9A-8B9F-3EDF5FC2F1A0}" destId="{2FA6D2BC-4204-4600-8111-F6E87DBCDF26}" srcOrd="0" destOrd="0" presId="urn:microsoft.com/office/officeart/2005/8/layout/hierarchy1"/>
    <dgm:cxn modelId="{6734EF67-7CB5-4C62-89A2-178BDF954874}" type="presParOf" srcId="{04D0546F-D504-4E9A-8B9F-3EDF5FC2F1A0}" destId="{B339845F-B85B-4AC4-A3F3-D33A226F69D6}" srcOrd="1" destOrd="0" presId="urn:microsoft.com/office/officeart/2005/8/layout/hierarchy1"/>
    <dgm:cxn modelId="{3970893B-D26F-43BA-96F5-6F00701EEE33}" type="presParOf" srcId="{B339845F-B85B-4AC4-A3F3-D33A226F69D6}" destId="{2BE7FC94-DB62-4370-BC08-917D5F47BBDE}" srcOrd="0" destOrd="0" presId="urn:microsoft.com/office/officeart/2005/8/layout/hierarchy1"/>
    <dgm:cxn modelId="{E8F757CF-6048-4A5C-833D-F6D1E0D38CF9}" type="presParOf" srcId="{2BE7FC94-DB62-4370-BC08-917D5F47BBDE}" destId="{7D59647E-BE1F-4681-931C-112CB1F7619C}" srcOrd="0" destOrd="0" presId="urn:microsoft.com/office/officeart/2005/8/layout/hierarchy1"/>
    <dgm:cxn modelId="{6CBD862E-EB00-454E-8816-297D8770E0C0}" type="presParOf" srcId="{2BE7FC94-DB62-4370-BC08-917D5F47BBDE}" destId="{731B5DCA-7D84-49B5-A19E-72E5C7BF5DB1}" srcOrd="1" destOrd="0" presId="urn:microsoft.com/office/officeart/2005/8/layout/hierarchy1"/>
    <dgm:cxn modelId="{35CF677E-3880-4D55-B4B6-7DEEBC5ABB8F}" type="presParOf" srcId="{B339845F-B85B-4AC4-A3F3-D33A226F69D6}" destId="{50579B3B-FCB3-4A11-8EF4-5E3407640A18}" srcOrd="1" destOrd="0" presId="urn:microsoft.com/office/officeart/2005/8/layout/hierarchy1"/>
    <dgm:cxn modelId="{6AA126E6-09B0-4065-BD4B-0FDCEF0F4558}" type="presParOf" srcId="{04D0546F-D504-4E9A-8B9F-3EDF5FC2F1A0}" destId="{2D7F151B-ED34-444C-B198-70CA73019DDF}" srcOrd="2" destOrd="0" presId="urn:microsoft.com/office/officeart/2005/8/layout/hierarchy1"/>
    <dgm:cxn modelId="{11CA2AA6-E6FE-4EE9-A6D9-DE3E27DDDF96}" type="presParOf" srcId="{04D0546F-D504-4E9A-8B9F-3EDF5FC2F1A0}" destId="{5B8872D0-69D5-4DA6-8C21-DB9D5433FF97}" srcOrd="3" destOrd="0" presId="urn:microsoft.com/office/officeart/2005/8/layout/hierarchy1"/>
    <dgm:cxn modelId="{C35EAAAE-1CBC-4A1B-B1CA-71C034240825}" type="presParOf" srcId="{5B8872D0-69D5-4DA6-8C21-DB9D5433FF97}" destId="{04FADC0E-64D2-45C8-B78B-E68F5F3E8050}" srcOrd="0" destOrd="0" presId="urn:microsoft.com/office/officeart/2005/8/layout/hierarchy1"/>
    <dgm:cxn modelId="{F4FF3994-D386-4075-87B9-1B8ECC9F8036}" type="presParOf" srcId="{04FADC0E-64D2-45C8-B78B-E68F5F3E8050}" destId="{343065FC-25D6-4A80-A0B8-ECAF1FFDEB9A}" srcOrd="0" destOrd="0" presId="urn:microsoft.com/office/officeart/2005/8/layout/hierarchy1"/>
    <dgm:cxn modelId="{AE304808-BD70-4A03-8501-243D0DBB5C14}" type="presParOf" srcId="{04FADC0E-64D2-45C8-B78B-E68F5F3E8050}" destId="{E244E154-F9EE-4D52-8449-3F15E4746379}" srcOrd="1" destOrd="0" presId="urn:microsoft.com/office/officeart/2005/8/layout/hierarchy1"/>
    <dgm:cxn modelId="{940693FF-72BB-44DA-9D54-08A0ABBC6006}" type="presParOf" srcId="{5B8872D0-69D5-4DA6-8C21-DB9D5433FF97}" destId="{45040BF4-9AEE-49F1-BFA0-1CC31BA4B0CB}" srcOrd="1" destOrd="0" presId="urn:microsoft.com/office/officeart/2005/8/layout/hierarchy1"/>
    <dgm:cxn modelId="{FF8F4F04-3E6D-46CE-B5D9-21848173D5DA}" type="presParOf" srcId="{04D0546F-D504-4E9A-8B9F-3EDF5FC2F1A0}" destId="{3E6089E1-E7E8-4A9E-B5BC-CD8C56D547E6}" srcOrd="4" destOrd="0" presId="urn:microsoft.com/office/officeart/2005/8/layout/hierarchy1"/>
    <dgm:cxn modelId="{7EF60700-3FB1-47B2-B7A1-9D77CFC071B3}" type="presParOf" srcId="{04D0546F-D504-4E9A-8B9F-3EDF5FC2F1A0}" destId="{04825E5A-F7E2-4EDC-8FCD-B5E1B2BFFF29}" srcOrd="5" destOrd="0" presId="urn:microsoft.com/office/officeart/2005/8/layout/hierarchy1"/>
    <dgm:cxn modelId="{887C9A16-9ABF-4D68-85A6-6E3131186852}" type="presParOf" srcId="{04825E5A-F7E2-4EDC-8FCD-B5E1B2BFFF29}" destId="{502022AC-C813-4B10-80F1-14458FB8E4D5}" srcOrd="0" destOrd="0" presId="urn:microsoft.com/office/officeart/2005/8/layout/hierarchy1"/>
    <dgm:cxn modelId="{37421B37-DE02-4F2E-BF81-131BFD9B9400}" type="presParOf" srcId="{502022AC-C813-4B10-80F1-14458FB8E4D5}" destId="{7D37F81F-BA19-44D5-A528-DE67471B1057}" srcOrd="0" destOrd="0" presId="urn:microsoft.com/office/officeart/2005/8/layout/hierarchy1"/>
    <dgm:cxn modelId="{473D6066-6149-48B7-AF83-634B0FEB54DD}" type="presParOf" srcId="{502022AC-C813-4B10-80F1-14458FB8E4D5}" destId="{A701E0B6-EFA7-4671-B40C-8D3F53A93654}" srcOrd="1" destOrd="0" presId="urn:microsoft.com/office/officeart/2005/8/layout/hierarchy1"/>
    <dgm:cxn modelId="{0AEBCAFD-1681-4236-9A30-8C9955EAA1A9}" type="presParOf" srcId="{04825E5A-F7E2-4EDC-8FCD-B5E1B2BFFF29}" destId="{CD5DAD8C-1BC7-4DD9-8244-EA22DF004FD4}" srcOrd="1" destOrd="0" presId="urn:microsoft.com/office/officeart/2005/8/layout/hierarchy1"/>
    <dgm:cxn modelId="{79B3C9FD-EB4C-4F7B-90B5-8F432258939C}" type="presParOf" srcId="{04D0546F-D504-4E9A-8B9F-3EDF5FC2F1A0}" destId="{2EE3C182-98CC-4EC3-A885-0E9AC84999EA}" srcOrd="6" destOrd="0" presId="urn:microsoft.com/office/officeart/2005/8/layout/hierarchy1"/>
    <dgm:cxn modelId="{5CB8DD27-F4B2-44AC-8ADC-20472BFFC18B}" type="presParOf" srcId="{04D0546F-D504-4E9A-8B9F-3EDF5FC2F1A0}" destId="{E3ED93D8-6F1D-49A1-A9AA-691634C6FB74}" srcOrd="7" destOrd="0" presId="urn:microsoft.com/office/officeart/2005/8/layout/hierarchy1"/>
    <dgm:cxn modelId="{4E029B03-74D1-4EFA-BD06-5871434A5B0C}" type="presParOf" srcId="{E3ED93D8-6F1D-49A1-A9AA-691634C6FB74}" destId="{DD66714B-0396-494D-81C2-4DAE0310FBC7}" srcOrd="0" destOrd="0" presId="urn:microsoft.com/office/officeart/2005/8/layout/hierarchy1"/>
    <dgm:cxn modelId="{C5F92DCF-F1C7-4E20-B5E2-1A80B1AC442B}" type="presParOf" srcId="{DD66714B-0396-494D-81C2-4DAE0310FBC7}" destId="{D2DD64C3-6F52-43F1-BD1F-934D61E4A887}" srcOrd="0" destOrd="0" presId="urn:microsoft.com/office/officeart/2005/8/layout/hierarchy1"/>
    <dgm:cxn modelId="{2318F4E8-AB73-43FB-8A58-A90B02B313C8}" type="presParOf" srcId="{DD66714B-0396-494D-81C2-4DAE0310FBC7}" destId="{879AE754-09CD-4BE4-B012-5BEE6FB693FC}" srcOrd="1" destOrd="0" presId="urn:microsoft.com/office/officeart/2005/8/layout/hierarchy1"/>
    <dgm:cxn modelId="{52206394-8B39-40A0-A72D-E1F2ADB32EEB}" type="presParOf" srcId="{E3ED93D8-6F1D-49A1-A9AA-691634C6FB74}" destId="{75660865-50B1-4B06-B18C-30233AF0A25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58F39C2-7CB4-4D42-9B12-C01BF5D31EF1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F9D340-7ACB-4CE3-A0D6-551E3F64F088}">
      <dgm:prSet phldrT="[Текст]"/>
      <dgm:spPr>
        <a:solidFill>
          <a:srgbClr val="FF99FF"/>
        </a:solidFill>
      </dgm:spPr>
      <dgm:t>
        <a:bodyPr/>
        <a:lstStyle/>
        <a:p>
          <a:r>
            <a:rPr lang="uz-Cyrl-UZ" dirty="0" smtClean="0">
              <a:solidFill>
                <a:schemeClr val="tx1"/>
              </a:solidFill>
            </a:rPr>
            <a:t>Мижоз ҳақида маълумот</a:t>
          </a:r>
          <a:endParaRPr lang="ru-RU" dirty="0">
            <a:solidFill>
              <a:schemeClr val="tx1"/>
            </a:solidFill>
          </a:endParaRPr>
        </a:p>
      </dgm:t>
    </dgm:pt>
    <dgm:pt modelId="{DBD897D8-6DA3-45E4-9BAF-32B474ABECA9}" type="parTrans" cxnId="{D0901B3A-DB20-4033-BAB9-DD0D34CFABE6}">
      <dgm:prSet/>
      <dgm:spPr/>
      <dgm:t>
        <a:bodyPr/>
        <a:lstStyle/>
        <a:p>
          <a:endParaRPr lang="ru-RU"/>
        </a:p>
      </dgm:t>
    </dgm:pt>
    <dgm:pt modelId="{5B527F1F-2749-4484-8A74-CA3FE31F6AB3}" type="sibTrans" cxnId="{D0901B3A-DB20-4033-BAB9-DD0D34CFABE6}">
      <dgm:prSet/>
      <dgm:spPr/>
      <dgm:t>
        <a:bodyPr/>
        <a:lstStyle/>
        <a:p>
          <a:endParaRPr lang="ru-RU"/>
        </a:p>
      </dgm:t>
    </dgm:pt>
    <dgm:pt modelId="{EF3E02D5-6B49-4AE7-9D63-BEA6CD61853A}">
      <dgm:prSet phldrT="[Текст]" custT="1"/>
      <dgm:spPr/>
      <dgm:t>
        <a:bodyPr/>
        <a:lstStyle/>
        <a:p>
          <a:r>
            <a:rPr lang="uz-Cyrl-UZ" sz="2000" b="1" dirty="0" smtClean="0"/>
            <a:t>Демографик маълумот</a:t>
          </a:r>
          <a:endParaRPr lang="ru-RU" sz="2000" b="1" dirty="0"/>
        </a:p>
      </dgm:t>
    </dgm:pt>
    <dgm:pt modelId="{1D3F9B73-E1C0-441D-AA8F-84E8E40E69A0}" type="parTrans" cxnId="{04DCC486-34CC-45BF-8651-59B40781FDF8}">
      <dgm:prSet/>
      <dgm:spPr/>
      <dgm:t>
        <a:bodyPr/>
        <a:lstStyle/>
        <a:p>
          <a:endParaRPr lang="ru-RU"/>
        </a:p>
      </dgm:t>
    </dgm:pt>
    <dgm:pt modelId="{F961791A-04DC-4DD8-B528-B0620756C130}" type="sibTrans" cxnId="{04DCC486-34CC-45BF-8651-59B40781FDF8}">
      <dgm:prSet/>
      <dgm:spPr/>
      <dgm:t>
        <a:bodyPr/>
        <a:lstStyle/>
        <a:p>
          <a:endParaRPr lang="ru-RU"/>
        </a:p>
      </dgm:t>
    </dgm:pt>
    <dgm:pt modelId="{133BA172-F042-41A9-A8C2-90732A1C172B}">
      <dgm:prSet phldrT="[Текст]" custT="1"/>
      <dgm:spPr/>
      <dgm:t>
        <a:bodyPr/>
        <a:lstStyle/>
        <a:p>
          <a:r>
            <a:rPr lang="uz-Cyrl-UZ" sz="2000" b="1" dirty="0" smtClean="0"/>
            <a:t>“Колцентр”даги ёзувлар</a:t>
          </a:r>
          <a:endParaRPr lang="ru-RU" sz="2000" b="1" dirty="0"/>
        </a:p>
      </dgm:t>
    </dgm:pt>
    <dgm:pt modelId="{BAD85E3B-B6CC-4F12-9F71-18CB78F39003}" type="parTrans" cxnId="{454E1194-CEC7-4467-ABA1-7AAC625F6AAA}">
      <dgm:prSet/>
      <dgm:spPr/>
      <dgm:t>
        <a:bodyPr/>
        <a:lstStyle/>
        <a:p>
          <a:endParaRPr lang="ru-RU"/>
        </a:p>
      </dgm:t>
    </dgm:pt>
    <dgm:pt modelId="{393FB9CE-DFFB-42DC-984B-FF3A48C9B42C}" type="sibTrans" cxnId="{454E1194-CEC7-4467-ABA1-7AAC625F6AAA}">
      <dgm:prSet/>
      <dgm:spPr/>
      <dgm:t>
        <a:bodyPr/>
        <a:lstStyle/>
        <a:p>
          <a:endParaRPr lang="ru-RU"/>
        </a:p>
      </dgm:t>
    </dgm:pt>
    <dgm:pt modelId="{3B299549-BC92-4280-8281-853B78EDA6A6}">
      <dgm:prSet phldrT="[Текст]" custT="1"/>
      <dgm:spPr/>
      <dgm:t>
        <a:bodyPr/>
        <a:lstStyle/>
        <a:p>
          <a:r>
            <a:rPr lang="uz-Cyrl-UZ" sz="2000" b="1" dirty="0" smtClean="0"/>
            <a:t>Дўконда йиғилган маълумот</a:t>
          </a:r>
          <a:endParaRPr lang="ru-RU" sz="2000" b="1" dirty="0"/>
        </a:p>
      </dgm:t>
    </dgm:pt>
    <dgm:pt modelId="{490872E5-D79A-4D24-894A-AC3F7EF15D54}" type="parTrans" cxnId="{7A7ABB2D-3813-478C-828B-43CBAD8A6BB1}">
      <dgm:prSet/>
      <dgm:spPr/>
      <dgm:t>
        <a:bodyPr/>
        <a:lstStyle/>
        <a:p>
          <a:endParaRPr lang="ru-RU"/>
        </a:p>
      </dgm:t>
    </dgm:pt>
    <dgm:pt modelId="{0075EBCC-9DF1-4EF5-BE88-6E7A5EA42F09}" type="sibTrans" cxnId="{7A7ABB2D-3813-478C-828B-43CBAD8A6BB1}">
      <dgm:prSet/>
      <dgm:spPr/>
      <dgm:t>
        <a:bodyPr/>
        <a:lstStyle/>
        <a:p>
          <a:endParaRPr lang="ru-RU"/>
        </a:p>
      </dgm:t>
    </dgm:pt>
    <dgm:pt modelId="{E9147368-3B6E-4FE2-976C-986573B610AD}">
      <dgm:prSet phldrT="[Текст]" custT="1"/>
      <dgm:spPr/>
      <dgm:t>
        <a:bodyPr/>
        <a:lstStyle/>
        <a:p>
          <a:r>
            <a:rPr lang="uz-Cyrl-UZ" sz="2000" b="1" dirty="0" smtClean="0"/>
            <a:t>Каталог орқали буюртмалар</a:t>
          </a:r>
          <a:endParaRPr lang="ru-RU" sz="2000" b="1" dirty="0"/>
        </a:p>
      </dgm:t>
    </dgm:pt>
    <dgm:pt modelId="{6D0A2B8E-1B24-4FFC-A1C0-96F9694EC452}" type="parTrans" cxnId="{2F311EBA-1BF5-48B0-81A8-66301E537D01}">
      <dgm:prSet/>
      <dgm:spPr/>
      <dgm:t>
        <a:bodyPr/>
        <a:lstStyle/>
        <a:p>
          <a:endParaRPr lang="ru-RU"/>
        </a:p>
      </dgm:t>
    </dgm:pt>
    <dgm:pt modelId="{7DC591BE-1652-4942-876D-C997D57EBECD}" type="sibTrans" cxnId="{2F311EBA-1BF5-48B0-81A8-66301E537D01}">
      <dgm:prSet/>
      <dgm:spPr/>
      <dgm:t>
        <a:bodyPr/>
        <a:lstStyle/>
        <a:p>
          <a:endParaRPr lang="ru-RU"/>
        </a:p>
      </dgm:t>
    </dgm:pt>
    <dgm:pt modelId="{3F7D8F1F-85BD-463D-8905-F758414F38BA}">
      <dgm:prSet phldrT="[Текст]" custT="1"/>
      <dgm:spPr/>
      <dgm:t>
        <a:bodyPr/>
        <a:lstStyle/>
        <a:p>
          <a:r>
            <a:rPr lang="uz-Cyrl-UZ" sz="2000" b="1" dirty="0" smtClean="0"/>
            <a:t>Савдо маълумотлари</a:t>
          </a:r>
          <a:endParaRPr lang="ru-RU" sz="2000" b="1" dirty="0"/>
        </a:p>
      </dgm:t>
    </dgm:pt>
    <dgm:pt modelId="{CD071C62-F1C0-4D32-A373-4BF8523412E1}" type="parTrans" cxnId="{922B201E-3F41-4823-8FA8-D27C7833853E}">
      <dgm:prSet/>
      <dgm:spPr/>
      <dgm:t>
        <a:bodyPr/>
        <a:lstStyle/>
        <a:p>
          <a:endParaRPr lang="ru-RU"/>
        </a:p>
      </dgm:t>
    </dgm:pt>
    <dgm:pt modelId="{AF324D7D-38C0-41BE-9BE8-AEC4F31A507E}" type="sibTrans" cxnId="{922B201E-3F41-4823-8FA8-D27C7833853E}">
      <dgm:prSet/>
      <dgm:spPr/>
      <dgm:t>
        <a:bodyPr/>
        <a:lstStyle/>
        <a:p>
          <a:endParaRPr lang="ru-RU"/>
        </a:p>
      </dgm:t>
    </dgm:pt>
    <dgm:pt modelId="{B4314065-EE3C-430C-BA9B-804FB585BA05}">
      <dgm:prSet phldrT="[Текст]" custT="1"/>
      <dgm:spPr/>
      <dgm:t>
        <a:bodyPr/>
        <a:lstStyle/>
        <a:p>
          <a:r>
            <a:rPr lang="uz-Cyrl-UZ" sz="2000" b="1" dirty="0" smtClean="0"/>
            <a:t>Акцияларда йиғилган маълумот</a:t>
          </a:r>
          <a:endParaRPr lang="ru-RU" sz="2000" b="1" dirty="0"/>
        </a:p>
      </dgm:t>
    </dgm:pt>
    <dgm:pt modelId="{3C64E346-A0D5-4941-A8CB-D6E90A895B4E}" type="parTrans" cxnId="{B447D91D-A201-42B1-BC82-1994345FDC9C}">
      <dgm:prSet/>
      <dgm:spPr/>
      <dgm:t>
        <a:bodyPr/>
        <a:lstStyle/>
        <a:p>
          <a:endParaRPr lang="ru-RU"/>
        </a:p>
      </dgm:t>
    </dgm:pt>
    <dgm:pt modelId="{7A2B720E-D428-4DB1-92E0-57E76E52CBD0}" type="sibTrans" cxnId="{B447D91D-A201-42B1-BC82-1994345FDC9C}">
      <dgm:prSet/>
      <dgm:spPr/>
      <dgm:t>
        <a:bodyPr/>
        <a:lstStyle/>
        <a:p>
          <a:endParaRPr lang="ru-RU"/>
        </a:p>
      </dgm:t>
    </dgm:pt>
    <dgm:pt modelId="{9A5C5CD4-ED22-44B3-B74A-6B75769AEFE2}">
      <dgm:prSet phldrT="[Текст]" custT="1"/>
      <dgm:spPr/>
      <dgm:t>
        <a:bodyPr/>
        <a:lstStyle/>
        <a:p>
          <a:r>
            <a:rPr lang="uz-Cyrl-UZ" sz="2000" b="1" dirty="0" smtClean="0"/>
            <a:t>Географик маълумот</a:t>
          </a:r>
          <a:endParaRPr lang="ru-RU" sz="2000" b="1" dirty="0"/>
        </a:p>
      </dgm:t>
    </dgm:pt>
    <dgm:pt modelId="{43165965-E8A3-45E7-8646-3DCE718BEE75}" type="parTrans" cxnId="{F0E8AA3F-7E20-455C-8CFE-BB5DA765A015}">
      <dgm:prSet/>
      <dgm:spPr/>
      <dgm:t>
        <a:bodyPr/>
        <a:lstStyle/>
        <a:p>
          <a:endParaRPr lang="ru-RU"/>
        </a:p>
      </dgm:t>
    </dgm:pt>
    <dgm:pt modelId="{F82CD317-BFE8-4D12-B9B1-CA4177533FEF}" type="sibTrans" cxnId="{F0E8AA3F-7E20-455C-8CFE-BB5DA765A015}">
      <dgm:prSet/>
      <dgm:spPr/>
      <dgm:t>
        <a:bodyPr/>
        <a:lstStyle/>
        <a:p>
          <a:endParaRPr lang="ru-RU"/>
        </a:p>
      </dgm:t>
    </dgm:pt>
    <dgm:pt modelId="{EE901C00-A798-4F36-BA99-6D24BB591FA2}">
      <dgm:prSet phldrT="[Текст]" custT="1"/>
      <dgm:spPr/>
      <dgm:t>
        <a:bodyPr/>
        <a:lstStyle/>
        <a:p>
          <a:r>
            <a:rPr lang="uz-Cyrl-UZ" sz="2000" b="1" dirty="0" smtClean="0"/>
            <a:t>Онлайн ҳулқи</a:t>
          </a:r>
          <a:endParaRPr lang="ru-RU" sz="2000" b="1" dirty="0"/>
        </a:p>
      </dgm:t>
    </dgm:pt>
    <dgm:pt modelId="{C8560125-8793-4F3A-8F78-24929940BDF7}" type="parTrans" cxnId="{B7470156-33FA-46AE-A5FF-94F1BD23AED4}">
      <dgm:prSet/>
      <dgm:spPr/>
      <dgm:t>
        <a:bodyPr/>
        <a:lstStyle/>
        <a:p>
          <a:endParaRPr lang="ru-RU"/>
        </a:p>
      </dgm:t>
    </dgm:pt>
    <dgm:pt modelId="{AE466874-A8C7-4E48-BD42-4E48BB6773B6}" type="sibTrans" cxnId="{B7470156-33FA-46AE-A5FF-94F1BD23AED4}">
      <dgm:prSet/>
      <dgm:spPr/>
      <dgm:t>
        <a:bodyPr/>
        <a:lstStyle/>
        <a:p>
          <a:endParaRPr lang="ru-RU"/>
        </a:p>
      </dgm:t>
    </dgm:pt>
    <dgm:pt modelId="{17F0CB85-75D9-4EDB-9398-BCB20F4F0A1E}" type="pres">
      <dgm:prSet presAssocID="{558F39C2-7CB4-4D42-9B12-C01BF5D31EF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78BAAF-5041-431A-9FC4-E287A17DE0B6}" type="pres">
      <dgm:prSet presAssocID="{F0F9D340-7ACB-4CE3-A0D6-551E3F64F088}" presName="centerShape" presStyleLbl="node0" presStyleIdx="0" presStyleCnt="1" custScaleX="281089" custScaleY="159552"/>
      <dgm:spPr/>
      <dgm:t>
        <a:bodyPr/>
        <a:lstStyle/>
        <a:p>
          <a:endParaRPr lang="ru-RU"/>
        </a:p>
      </dgm:t>
    </dgm:pt>
    <dgm:pt modelId="{608483F1-404C-4DE0-80C8-FD4D0A6CD1BF}" type="pres">
      <dgm:prSet presAssocID="{EF3E02D5-6B49-4AE7-9D63-BEA6CD61853A}" presName="node" presStyleLbl="node1" presStyleIdx="0" presStyleCnt="8" custScaleX="266078" custScaleY="1486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82BEEC-3503-422D-BE3C-CD696804BA80}" type="pres">
      <dgm:prSet presAssocID="{EF3E02D5-6B49-4AE7-9D63-BEA6CD61853A}" presName="dummy" presStyleCnt="0"/>
      <dgm:spPr/>
    </dgm:pt>
    <dgm:pt modelId="{353FA0E7-B896-4792-AE03-5AE3225BFA87}" type="pres">
      <dgm:prSet presAssocID="{F961791A-04DC-4DD8-B528-B0620756C130}" presName="sibTrans" presStyleLbl="sibTrans2D1" presStyleIdx="0" presStyleCnt="8"/>
      <dgm:spPr/>
      <dgm:t>
        <a:bodyPr/>
        <a:lstStyle/>
        <a:p>
          <a:endParaRPr lang="ru-RU"/>
        </a:p>
      </dgm:t>
    </dgm:pt>
    <dgm:pt modelId="{05B2BB22-933F-44B6-8765-3649F0856124}" type="pres">
      <dgm:prSet presAssocID="{133BA172-F042-41A9-A8C2-90732A1C172B}" presName="node" presStyleLbl="node1" presStyleIdx="1" presStyleCnt="8" custScaleX="320744" custScaleY="137051" custRadScaleRad="188529" custRadScaleInc="134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50FDF6-8DDD-4839-B5CE-EA4C2A425120}" type="pres">
      <dgm:prSet presAssocID="{133BA172-F042-41A9-A8C2-90732A1C172B}" presName="dummy" presStyleCnt="0"/>
      <dgm:spPr/>
    </dgm:pt>
    <dgm:pt modelId="{0C812D5F-77F5-4F88-A4E3-8A03EB52FAE4}" type="pres">
      <dgm:prSet presAssocID="{393FB9CE-DFFB-42DC-984B-FF3A48C9B42C}" presName="sibTrans" presStyleLbl="sibTrans2D1" presStyleIdx="1" presStyleCnt="8"/>
      <dgm:spPr/>
      <dgm:t>
        <a:bodyPr/>
        <a:lstStyle/>
        <a:p>
          <a:endParaRPr lang="ru-RU"/>
        </a:p>
      </dgm:t>
    </dgm:pt>
    <dgm:pt modelId="{9102D2B4-848C-42D1-AFC5-1148D9E333F4}" type="pres">
      <dgm:prSet presAssocID="{3F7D8F1F-85BD-463D-8905-F758414F38BA}" presName="node" presStyleLbl="node1" presStyleIdx="2" presStyleCnt="8" custScaleX="325023" custScaleY="150757" custRadScaleRad="199229" custRadScaleInc="-18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81C375-7338-4260-BC50-0329E7E44B84}" type="pres">
      <dgm:prSet presAssocID="{3F7D8F1F-85BD-463D-8905-F758414F38BA}" presName="dummy" presStyleCnt="0"/>
      <dgm:spPr/>
    </dgm:pt>
    <dgm:pt modelId="{F46505DC-ECD1-4C4C-93B3-0ABCEB42F08E}" type="pres">
      <dgm:prSet presAssocID="{AF324D7D-38C0-41BE-9BE8-AEC4F31A507E}" presName="sibTrans" presStyleLbl="sibTrans2D1" presStyleIdx="2" presStyleCnt="8"/>
      <dgm:spPr/>
      <dgm:t>
        <a:bodyPr/>
        <a:lstStyle/>
        <a:p>
          <a:endParaRPr lang="ru-RU"/>
        </a:p>
      </dgm:t>
    </dgm:pt>
    <dgm:pt modelId="{2D88B4BE-4064-47E5-8D9A-14918A423499}" type="pres">
      <dgm:prSet presAssocID="{B4314065-EE3C-430C-BA9B-804FB585BA05}" presName="node" presStyleLbl="node1" presStyleIdx="3" presStyleCnt="8" custScaleX="320744" custScaleY="137051" custRadScaleRad="190248" custRadScaleInc="-1359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0E04E7-B62D-4439-B1D5-2DDDE913C7F3}" type="pres">
      <dgm:prSet presAssocID="{B4314065-EE3C-430C-BA9B-804FB585BA05}" presName="dummy" presStyleCnt="0"/>
      <dgm:spPr/>
    </dgm:pt>
    <dgm:pt modelId="{844F0FE1-0D81-4C57-BF49-D18EB1082396}" type="pres">
      <dgm:prSet presAssocID="{7A2B720E-D428-4DB1-92E0-57E76E52CBD0}" presName="sibTrans" presStyleLbl="sibTrans2D1" presStyleIdx="3" presStyleCnt="8"/>
      <dgm:spPr/>
      <dgm:t>
        <a:bodyPr/>
        <a:lstStyle/>
        <a:p>
          <a:endParaRPr lang="ru-RU"/>
        </a:p>
      </dgm:t>
    </dgm:pt>
    <dgm:pt modelId="{6AD0EC8B-1FA6-4B46-BDC6-174C25533D05}" type="pres">
      <dgm:prSet presAssocID="{9A5C5CD4-ED22-44B3-B74A-6B75769AEFE2}" presName="node" presStyleLbl="node1" presStyleIdx="4" presStyleCnt="8" custScaleX="320744" custScaleY="1370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E10DAF-80D3-4C83-884C-4322950B1E40}" type="pres">
      <dgm:prSet presAssocID="{9A5C5CD4-ED22-44B3-B74A-6B75769AEFE2}" presName="dummy" presStyleCnt="0"/>
      <dgm:spPr/>
    </dgm:pt>
    <dgm:pt modelId="{5F0AC1D9-97E0-42DF-B5E3-EE75FCD73FE7}" type="pres">
      <dgm:prSet presAssocID="{F82CD317-BFE8-4D12-B9B1-CA4177533FEF}" presName="sibTrans" presStyleLbl="sibTrans2D1" presStyleIdx="4" presStyleCnt="8"/>
      <dgm:spPr/>
      <dgm:t>
        <a:bodyPr/>
        <a:lstStyle/>
        <a:p>
          <a:endParaRPr lang="ru-RU"/>
        </a:p>
      </dgm:t>
    </dgm:pt>
    <dgm:pt modelId="{FB755940-0B4E-4F8E-983B-8D22A3F6606D}" type="pres">
      <dgm:prSet presAssocID="{EE901C00-A798-4F36-BA99-6D24BB591FA2}" presName="node" presStyleLbl="node1" presStyleIdx="5" presStyleCnt="8" custScaleX="320744" custScaleY="137051" custRadScaleRad="182740" custRadScaleInc="1417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681D32-6351-4CAB-A345-CD16FD46A62C}" type="pres">
      <dgm:prSet presAssocID="{EE901C00-A798-4F36-BA99-6D24BB591FA2}" presName="dummy" presStyleCnt="0"/>
      <dgm:spPr/>
    </dgm:pt>
    <dgm:pt modelId="{5DCEBD0A-04B6-4CB7-B3C0-029095B27A78}" type="pres">
      <dgm:prSet presAssocID="{AE466874-A8C7-4E48-BD42-4E48BB6773B6}" presName="sibTrans" presStyleLbl="sibTrans2D1" presStyleIdx="5" presStyleCnt="8"/>
      <dgm:spPr/>
      <dgm:t>
        <a:bodyPr/>
        <a:lstStyle/>
        <a:p>
          <a:endParaRPr lang="ru-RU"/>
        </a:p>
      </dgm:t>
    </dgm:pt>
    <dgm:pt modelId="{35D71DB3-73C9-4399-AD31-D2050FD1328C}" type="pres">
      <dgm:prSet presAssocID="{3B299549-BC92-4280-8281-853B78EDA6A6}" presName="node" presStyleLbl="node1" presStyleIdx="6" presStyleCnt="8" custScaleX="324877" custScaleY="150848" custRadScaleRad="199337" custRadScaleInc="12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9CEF54-6B7D-40D6-B4C9-1067D783A173}" type="pres">
      <dgm:prSet presAssocID="{3B299549-BC92-4280-8281-853B78EDA6A6}" presName="dummy" presStyleCnt="0"/>
      <dgm:spPr/>
    </dgm:pt>
    <dgm:pt modelId="{2720DFFE-41AB-4601-8317-5745096BF144}" type="pres">
      <dgm:prSet presAssocID="{0075EBCC-9DF1-4EF5-BE88-6E7A5EA42F09}" presName="sibTrans" presStyleLbl="sibTrans2D1" presStyleIdx="6" presStyleCnt="8"/>
      <dgm:spPr/>
      <dgm:t>
        <a:bodyPr/>
        <a:lstStyle/>
        <a:p>
          <a:endParaRPr lang="ru-RU"/>
        </a:p>
      </dgm:t>
    </dgm:pt>
    <dgm:pt modelId="{1CD869B2-2C34-415E-9706-76153A7E30F7}" type="pres">
      <dgm:prSet presAssocID="{E9147368-3B6E-4FE2-976C-986573B610AD}" presName="node" presStyleLbl="node1" presStyleIdx="7" presStyleCnt="8" custScaleX="320744" custScaleY="137051" custRadScaleRad="188875" custRadScaleInc="-1197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607B14-3E25-47F8-B91B-01891E6D62BE}" type="pres">
      <dgm:prSet presAssocID="{E9147368-3B6E-4FE2-976C-986573B610AD}" presName="dummy" presStyleCnt="0"/>
      <dgm:spPr/>
    </dgm:pt>
    <dgm:pt modelId="{04676C26-B075-4891-91E2-008A546BB319}" type="pres">
      <dgm:prSet presAssocID="{7DC591BE-1652-4942-876D-C997D57EBECD}" presName="sibTrans" presStyleLbl="sibTrans2D1" presStyleIdx="7" presStyleCnt="8"/>
      <dgm:spPr/>
      <dgm:t>
        <a:bodyPr/>
        <a:lstStyle/>
        <a:p>
          <a:endParaRPr lang="ru-RU"/>
        </a:p>
      </dgm:t>
    </dgm:pt>
  </dgm:ptLst>
  <dgm:cxnLst>
    <dgm:cxn modelId="{F9D67A78-29AA-44BC-A1E2-A49267459E05}" type="presOf" srcId="{EE901C00-A798-4F36-BA99-6D24BB591FA2}" destId="{FB755940-0B4E-4F8E-983B-8D22A3F6606D}" srcOrd="0" destOrd="0" presId="urn:microsoft.com/office/officeart/2005/8/layout/radial6"/>
    <dgm:cxn modelId="{454E1194-CEC7-4467-ABA1-7AAC625F6AAA}" srcId="{F0F9D340-7ACB-4CE3-A0D6-551E3F64F088}" destId="{133BA172-F042-41A9-A8C2-90732A1C172B}" srcOrd="1" destOrd="0" parTransId="{BAD85E3B-B6CC-4F12-9F71-18CB78F39003}" sibTransId="{393FB9CE-DFFB-42DC-984B-FF3A48C9B42C}"/>
    <dgm:cxn modelId="{10708725-2A2F-4896-A794-0B3AD2C893B3}" type="presOf" srcId="{B4314065-EE3C-430C-BA9B-804FB585BA05}" destId="{2D88B4BE-4064-47E5-8D9A-14918A423499}" srcOrd="0" destOrd="0" presId="urn:microsoft.com/office/officeart/2005/8/layout/radial6"/>
    <dgm:cxn modelId="{04DCC486-34CC-45BF-8651-59B40781FDF8}" srcId="{F0F9D340-7ACB-4CE3-A0D6-551E3F64F088}" destId="{EF3E02D5-6B49-4AE7-9D63-BEA6CD61853A}" srcOrd="0" destOrd="0" parTransId="{1D3F9B73-E1C0-441D-AA8F-84E8E40E69A0}" sibTransId="{F961791A-04DC-4DD8-B528-B0620756C130}"/>
    <dgm:cxn modelId="{D0901B3A-DB20-4033-BAB9-DD0D34CFABE6}" srcId="{558F39C2-7CB4-4D42-9B12-C01BF5D31EF1}" destId="{F0F9D340-7ACB-4CE3-A0D6-551E3F64F088}" srcOrd="0" destOrd="0" parTransId="{DBD897D8-6DA3-45E4-9BAF-32B474ABECA9}" sibTransId="{5B527F1F-2749-4484-8A74-CA3FE31F6AB3}"/>
    <dgm:cxn modelId="{060CAA82-DBA5-4DFA-8688-73D303B22F59}" type="presOf" srcId="{F961791A-04DC-4DD8-B528-B0620756C130}" destId="{353FA0E7-B896-4792-AE03-5AE3225BFA87}" srcOrd="0" destOrd="0" presId="urn:microsoft.com/office/officeart/2005/8/layout/radial6"/>
    <dgm:cxn modelId="{C4045491-EA57-4E4F-972A-D90258A1C716}" type="presOf" srcId="{0075EBCC-9DF1-4EF5-BE88-6E7A5EA42F09}" destId="{2720DFFE-41AB-4601-8317-5745096BF144}" srcOrd="0" destOrd="0" presId="urn:microsoft.com/office/officeart/2005/8/layout/radial6"/>
    <dgm:cxn modelId="{2F311EBA-1BF5-48B0-81A8-66301E537D01}" srcId="{F0F9D340-7ACB-4CE3-A0D6-551E3F64F088}" destId="{E9147368-3B6E-4FE2-976C-986573B610AD}" srcOrd="7" destOrd="0" parTransId="{6D0A2B8E-1B24-4FFC-A1C0-96F9694EC452}" sibTransId="{7DC591BE-1652-4942-876D-C997D57EBECD}"/>
    <dgm:cxn modelId="{B7470156-33FA-46AE-A5FF-94F1BD23AED4}" srcId="{F0F9D340-7ACB-4CE3-A0D6-551E3F64F088}" destId="{EE901C00-A798-4F36-BA99-6D24BB591FA2}" srcOrd="5" destOrd="0" parTransId="{C8560125-8793-4F3A-8F78-24929940BDF7}" sibTransId="{AE466874-A8C7-4E48-BD42-4E48BB6773B6}"/>
    <dgm:cxn modelId="{6A364C66-0F5A-4880-9D9B-1CFAE502C22C}" type="presOf" srcId="{E9147368-3B6E-4FE2-976C-986573B610AD}" destId="{1CD869B2-2C34-415E-9706-76153A7E30F7}" srcOrd="0" destOrd="0" presId="urn:microsoft.com/office/officeart/2005/8/layout/radial6"/>
    <dgm:cxn modelId="{C08ADD81-2CA0-4342-9F4C-6096163F616B}" type="presOf" srcId="{AF324D7D-38C0-41BE-9BE8-AEC4F31A507E}" destId="{F46505DC-ECD1-4C4C-93B3-0ABCEB42F08E}" srcOrd="0" destOrd="0" presId="urn:microsoft.com/office/officeart/2005/8/layout/radial6"/>
    <dgm:cxn modelId="{3E1523BB-6A88-4777-A78E-3607F5266576}" type="presOf" srcId="{F0F9D340-7ACB-4CE3-A0D6-551E3F64F088}" destId="{B378BAAF-5041-431A-9FC4-E287A17DE0B6}" srcOrd="0" destOrd="0" presId="urn:microsoft.com/office/officeart/2005/8/layout/radial6"/>
    <dgm:cxn modelId="{FF2AABC2-62E1-4382-9A06-56FAEE4DC91F}" type="presOf" srcId="{F82CD317-BFE8-4D12-B9B1-CA4177533FEF}" destId="{5F0AC1D9-97E0-42DF-B5E3-EE75FCD73FE7}" srcOrd="0" destOrd="0" presId="urn:microsoft.com/office/officeart/2005/8/layout/radial6"/>
    <dgm:cxn modelId="{9D283C4E-9852-4762-9516-6CFDC9395D89}" type="presOf" srcId="{AE466874-A8C7-4E48-BD42-4E48BB6773B6}" destId="{5DCEBD0A-04B6-4CB7-B3C0-029095B27A78}" srcOrd="0" destOrd="0" presId="urn:microsoft.com/office/officeart/2005/8/layout/radial6"/>
    <dgm:cxn modelId="{90663FEA-2CA0-4288-BB7E-8D2A94210B99}" type="presOf" srcId="{3B299549-BC92-4280-8281-853B78EDA6A6}" destId="{35D71DB3-73C9-4399-AD31-D2050FD1328C}" srcOrd="0" destOrd="0" presId="urn:microsoft.com/office/officeart/2005/8/layout/radial6"/>
    <dgm:cxn modelId="{2F166731-ADAA-462A-87DB-ACE126D02A35}" type="presOf" srcId="{EF3E02D5-6B49-4AE7-9D63-BEA6CD61853A}" destId="{608483F1-404C-4DE0-80C8-FD4D0A6CD1BF}" srcOrd="0" destOrd="0" presId="urn:microsoft.com/office/officeart/2005/8/layout/radial6"/>
    <dgm:cxn modelId="{190D7E0B-A5FE-4AF8-8058-D9F84E1B9F0B}" type="presOf" srcId="{3F7D8F1F-85BD-463D-8905-F758414F38BA}" destId="{9102D2B4-848C-42D1-AFC5-1148D9E333F4}" srcOrd="0" destOrd="0" presId="urn:microsoft.com/office/officeart/2005/8/layout/radial6"/>
    <dgm:cxn modelId="{7B805DA2-62F8-4C78-B6F9-51AD60B0F12B}" type="presOf" srcId="{133BA172-F042-41A9-A8C2-90732A1C172B}" destId="{05B2BB22-933F-44B6-8765-3649F0856124}" srcOrd="0" destOrd="0" presId="urn:microsoft.com/office/officeart/2005/8/layout/radial6"/>
    <dgm:cxn modelId="{C18613BE-097C-46F7-BC0E-F4C2C9E0C625}" type="presOf" srcId="{393FB9CE-DFFB-42DC-984B-FF3A48C9B42C}" destId="{0C812D5F-77F5-4F88-A4E3-8A03EB52FAE4}" srcOrd="0" destOrd="0" presId="urn:microsoft.com/office/officeart/2005/8/layout/radial6"/>
    <dgm:cxn modelId="{81EE4BBD-0B0D-486E-B3DD-0F79DF383D8D}" type="presOf" srcId="{7DC591BE-1652-4942-876D-C997D57EBECD}" destId="{04676C26-B075-4891-91E2-008A546BB319}" srcOrd="0" destOrd="0" presId="urn:microsoft.com/office/officeart/2005/8/layout/radial6"/>
    <dgm:cxn modelId="{7A7ABB2D-3813-478C-828B-43CBAD8A6BB1}" srcId="{F0F9D340-7ACB-4CE3-A0D6-551E3F64F088}" destId="{3B299549-BC92-4280-8281-853B78EDA6A6}" srcOrd="6" destOrd="0" parTransId="{490872E5-D79A-4D24-894A-AC3F7EF15D54}" sibTransId="{0075EBCC-9DF1-4EF5-BE88-6E7A5EA42F09}"/>
    <dgm:cxn modelId="{F0E8AA3F-7E20-455C-8CFE-BB5DA765A015}" srcId="{F0F9D340-7ACB-4CE3-A0D6-551E3F64F088}" destId="{9A5C5CD4-ED22-44B3-B74A-6B75769AEFE2}" srcOrd="4" destOrd="0" parTransId="{43165965-E8A3-45E7-8646-3DCE718BEE75}" sibTransId="{F82CD317-BFE8-4D12-B9B1-CA4177533FEF}"/>
    <dgm:cxn modelId="{14143450-73B4-49F5-A198-6BA847878CCB}" type="presOf" srcId="{558F39C2-7CB4-4D42-9B12-C01BF5D31EF1}" destId="{17F0CB85-75D9-4EDB-9398-BCB20F4F0A1E}" srcOrd="0" destOrd="0" presId="urn:microsoft.com/office/officeart/2005/8/layout/radial6"/>
    <dgm:cxn modelId="{B447D91D-A201-42B1-BC82-1994345FDC9C}" srcId="{F0F9D340-7ACB-4CE3-A0D6-551E3F64F088}" destId="{B4314065-EE3C-430C-BA9B-804FB585BA05}" srcOrd="3" destOrd="0" parTransId="{3C64E346-A0D5-4941-A8CB-D6E90A895B4E}" sibTransId="{7A2B720E-D428-4DB1-92E0-57E76E52CBD0}"/>
    <dgm:cxn modelId="{922B201E-3F41-4823-8FA8-D27C7833853E}" srcId="{F0F9D340-7ACB-4CE3-A0D6-551E3F64F088}" destId="{3F7D8F1F-85BD-463D-8905-F758414F38BA}" srcOrd="2" destOrd="0" parTransId="{CD071C62-F1C0-4D32-A373-4BF8523412E1}" sibTransId="{AF324D7D-38C0-41BE-9BE8-AEC4F31A507E}"/>
    <dgm:cxn modelId="{75D7253D-C935-41B1-A567-0D0DF825E570}" type="presOf" srcId="{7A2B720E-D428-4DB1-92E0-57E76E52CBD0}" destId="{844F0FE1-0D81-4C57-BF49-D18EB1082396}" srcOrd="0" destOrd="0" presId="urn:microsoft.com/office/officeart/2005/8/layout/radial6"/>
    <dgm:cxn modelId="{50B34558-D7A0-4C79-B2A0-A41DB6768E54}" type="presOf" srcId="{9A5C5CD4-ED22-44B3-B74A-6B75769AEFE2}" destId="{6AD0EC8B-1FA6-4B46-BDC6-174C25533D05}" srcOrd="0" destOrd="0" presId="urn:microsoft.com/office/officeart/2005/8/layout/radial6"/>
    <dgm:cxn modelId="{CEF16CC2-F30D-4E25-8A45-1ED8A0EB5AEB}" type="presParOf" srcId="{17F0CB85-75D9-4EDB-9398-BCB20F4F0A1E}" destId="{B378BAAF-5041-431A-9FC4-E287A17DE0B6}" srcOrd="0" destOrd="0" presId="urn:microsoft.com/office/officeart/2005/8/layout/radial6"/>
    <dgm:cxn modelId="{038AA8A3-9918-4EB6-BD68-9C30A0186DAC}" type="presParOf" srcId="{17F0CB85-75D9-4EDB-9398-BCB20F4F0A1E}" destId="{608483F1-404C-4DE0-80C8-FD4D0A6CD1BF}" srcOrd="1" destOrd="0" presId="urn:microsoft.com/office/officeart/2005/8/layout/radial6"/>
    <dgm:cxn modelId="{DEBE2EA8-3EE1-42A4-8B10-C25D1A8110FF}" type="presParOf" srcId="{17F0CB85-75D9-4EDB-9398-BCB20F4F0A1E}" destId="{E182BEEC-3503-422D-BE3C-CD696804BA80}" srcOrd="2" destOrd="0" presId="urn:microsoft.com/office/officeart/2005/8/layout/radial6"/>
    <dgm:cxn modelId="{B4F37BB7-D71E-4F3E-A808-0595884792D3}" type="presParOf" srcId="{17F0CB85-75D9-4EDB-9398-BCB20F4F0A1E}" destId="{353FA0E7-B896-4792-AE03-5AE3225BFA87}" srcOrd="3" destOrd="0" presId="urn:microsoft.com/office/officeart/2005/8/layout/radial6"/>
    <dgm:cxn modelId="{5B0FA919-3A50-4872-BBA7-1009B90B94E9}" type="presParOf" srcId="{17F0CB85-75D9-4EDB-9398-BCB20F4F0A1E}" destId="{05B2BB22-933F-44B6-8765-3649F0856124}" srcOrd="4" destOrd="0" presId="urn:microsoft.com/office/officeart/2005/8/layout/radial6"/>
    <dgm:cxn modelId="{DCAB94AA-F4FB-4EF9-B73C-5472FC51F48C}" type="presParOf" srcId="{17F0CB85-75D9-4EDB-9398-BCB20F4F0A1E}" destId="{B350FDF6-8DDD-4839-B5CE-EA4C2A425120}" srcOrd="5" destOrd="0" presId="urn:microsoft.com/office/officeart/2005/8/layout/radial6"/>
    <dgm:cxn modelId="{CD6D6303-BDC8-43B6-B7BC-3C44325EC6DD}" type="presParOf" srcId="{17F0CB85-75D9-4EDB-9398-BCB20F4F0A1E}" destId="{0C812D5F-77F5-4F88-A4E3-8A03EB52FAE4}" srcOrd="6" destOrd="0" presId="urn:microsoft.com/office/officeart/2005/8/layout/radial6"/>
    <dgm:cxn modelId="{E5325A0C-87F2-482E-B3D9-0A4903DD29E0}" type="presParOf" srcId="{17F0CB85-75D9-4EDB-9398-BCB20F4F0A1E}" destId="{9102D2B4-848C-42D1-AFC5-1148D9E333F4}" srcOrd="7" destOrd="0" presId="urn:microsoft.com/office/officeart/2005/8/layout/radial6"/>
    <dgm:cxn modelId="{8929A5A5-8DB7-44A5-9B5C-43FE217D04CA}" type="presParOf" srcId="{17F0CB85-75D9-4EDB-9398-BCB20F4F0A1E}" destId="{B781C375-7338-4260-BC50-0329E7E44B84}" srcOrd="8" destOrd="0" presId="urn:microsoft.com/office/officeart/2005/8/layout/radial6"/>
    <dgm:cxn modelId="{352B7C69-FB80-43B9-8EDB-05E2117061DA}" type="presParOf" srcId="{17F0CB85-75D9-4EDB-9398-BCB20F4F0A1E}" destId="{F46505DC-ECD1-4C4C-93B3-0ABCEB42F08E}" srcOrd="9" destOrd="0" presId="urn:microsoft.com/office/officeart/2005/8/layout/radial6"/>
    <dgm:cxn modelId="{A3A5FD71-3C57-4D1F-AC6F-C2F627B628B4}" type="presParOf" srcId="{17F0CB85-75D9-4EDB-9398-BCB20F4F0A1E}" destId="{2D88B4BE-4064-47E5-8D9A-14918A423499}" srcOrd="10" destOrd="0" presId="urn:microsoft.com/office/officeart/2005/8/layout/radial6"/>
    <dgm:cxn modelId="{1B6C1FC3-DC92-4387-AF24-9BA29DADB284}" type="presParOf" srcId="{17F0CB85-75D9-4EDB-9398-BCB20F4F0A1E}" destId="{100E04E7-B62D-4439-B1D5-2DDDE913C7F3}" srcOrd="11" destOrd="0" presId="urn:microsoft.com/office/officeart/2005/8/layout/radial6"/>
    <dgm:cxn modelId="{EF301018-A4A9-4BAD-854A-707CDE6444B9}" type="presParOf" srcId="{17F0CB85-75D9-4EDB-9398-BCB20F4F0A1E}" destId="{844F0FE1-0D81-4C57-BF49-D18EB1082396}" srcOrd="12" destOrd="0" presId="urn:microsoft.com/office/officeart/2005/8/layout/radial6"/>
    <dgm:cxn modelId="{B217B7F8-9007-4558-913B-75010C6DDBCB}" type="presParOf" srcId="{17F0CB85-75D9-4EDB-9398-BCB20F4F0A1E}" destId="{6AD0EC8B-1FA6-4B46-BDC6-174C25533D05}" srcOrd="13" destOrd="0" presId="urn:microsoft.com/office/officeart/2005/8/layout/radial6"/>
    <dgm:cxn modelId="{77656C5C-1FB1-4807-A39D-A56A5769F0F1}" type="presParOf" srcId="{17F0CB85-75D9-4EDB-9398-BCB20F4F0A1E}" destId="{E2E10DAF-80D3-4C83-884C-4322950B1E40}" srcOrd="14" destOrd="0" presId="urn:microsoft.com/office/officeart/2005/8/layout/radial6"/>
    <dgm:cxn modelId="{55AAE7C8-AE50-404B-A89A-27F3C64DA1E7}" type="presParOf" srcId="{17F0CB85-75D9-4EDB-9398-BCB20F4F0A1E}" destId="{5F0AC1D9-97E0-42DF-B5E3-EE75FCD73FE7}" srcOrd="15" destOrd="0" presId="urn:microsoft.com/office/officeart/2005/8/layout/radial6"/>
    <dgm:cxn modelId="{31B77729-CBAC-4DD9-B16F-6A754ADE63DE}" type="presParOf" srcId="{17F0CB85-75D9-4EDB-9398-BCB20F4F0A1E}" destId="{FB755940-0B4E-4F8E-983B-8D22A3F6606D}" srcOrd="16" destOrd="0" presId="urn:microsoft.com/office/officeart/2005/8/layout/radial6"/>
    <dgm:cxn modelId="{C3AAC8C5-17CC-4C4D-AFCC-A0A8489F6476}" type="presParOf" srcId="{17F0CB85-75D9-4EDB-9398-BCB20F4F0A1E}" destId="{68681D32-6351-4CAB-A345-CD16FD46A62C}" srcOrd="17" destOrd="0" presId="urn:microsoft.com/office/officeart/2005/8/layout/radial6"/>
    <dgm:cxn modelId="{36C43CD3-CE8C-47F6-B251-25176723B66E}" type="presParOf" srcId="{17F0CB85-75D9-4EDB-9398-BCB20F4F0A1E}" destId="{5DCEBD0A-04B6-4CB7-B3C0-029095B27A78}" srcOrd="18" destOrd="0" presId="urn:microsoft.com/office/officeart/2005/8/layout/radial6"/>
    <dgm:cxn modelId="{AF793515-A3BC-4CA8-B436-8297570A966A}" type="presParOf" srcId="{17F0CB85-75D9-4EDB-9398-BCB20F4F0A1E}" destId="{35D71DB3-73C9-4399-AD31-D2050FD1328C}" srcOrd="19" destOrd="0" presId="urn:microsoft.com/office/officeart/2005/8/layout/radial6"/>
    <dgm:cxn modelId="{BF850702-5273-45DC-A2BB-257D708F3DBE}" type="presParOf" srcId="{17F0CB85-75D9-4EDB-9398-BCB20F4F0A1E}" destId="{C99CEF54-6B7D-40D6-B4C9-1067D783A173}" srcOrd="20" destOrd="0" presId="urn:microsoft.com/office/officeart/2005/8/layout/radial6"/>
    <dgm:cxn modelId="{B26A9006-CB03-43C5-9418-729628984BBC}" type="presParOf" srcId="{17F0CB85-75D9-4EDB-9398-BCB20F4F0A1E}" destId="{2720DFFE-41AB-4601-8317-5745096BF144}" srcOrd="21" destOrd="0" presId="urn:microsoft.com/office/officeart/2005/8/layout/radial6"/>
    <dgm:cxn modelId="{08EB7F19-76EA-431E-8BAB-04487C354A60}" type="presParOf" srcId="{17F0CB85-75D9-4EDB-9398-BCB20F4F0A1E}" destId="{1CD869B2-2C34-415E-9706-76153A7E30F7}" srcOrd="22" destOrd="0" presId="urn:microsoft.com/office/officeart/2005/8/layout/radial6"/>
    <dgm:cxn modelId="{810F85AB-44D5-4215-AB01-DC8D49DEC2A2}" type="presParOf" srcId="{17F0CB85-75D9-4EDB-9398-BCB20F4F0A1E}" destId="{D5607B14-3E25-47F8-B91B-01891E6D62BE}" srcOrd="23" destOrd="0" presId="urn:microsoft.com/office/officeart/2005/8/layout/radial6"/>
    <dgm:cxn modelId="{F2A7B35A-66F4-42B8-B055-DDEAC15DBF64}" type="presParOf" srcId="{17F0CB85-75D9-4EDB-9398-BCB20F4F0A1E}" destId="{04676C26-B075-4891-91E2-008A546BB319}" srcOrd="24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EF913E-659D-457C-8464-530B3AB7941D}">
      <dsp:nvSpPr>
        <dsp:cNvPr id="0" name=""/>
        <dsp:cNvSpPr/>
      </dsp:nvSpPr>
      <dsp:spPr>
        <a:xfrm>
          <a:off x="5448451" y="1918012"/>
          <a:ext cx="213749" cy="19948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94847"/>
              </a:lnTo>
              <a:lnTo>
                <a:pt x="213749" y="199484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7ECF90-A757-4906-90DF-8EFDE0A7E012}">
      <dsp:nvSpPr>
        <dsp:cNvPr id="0" name=""/>
        <dsp:cNvSpPr/>
      </dsp:nvSpPr>
      <dsp:spPr>
        <a:xfrm>
          <a:off x="5448451" y="1918012"/>
          <a:ext cx="213749" cy="11638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63844"/>
              </a:lnTo>
              <a:lnTo>
                <a:pt x="213749" y="116384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8DD4D4-D652-447A-ABE0-72584430E7AE}">
      <dsp:nvSpPr>
        <dsp:cNvPr id="0" name=""/>
        <dsp:cNvSpPr/>
      </dsp:nvSpPr>
      <dsp:spPr>
        <a:xfrm>
          <a:off x="5448451" y="1918012"/>
          <a:ext cx="213749" cy="4575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7579"/>
              </a:lnTo>
              <a:lnTo>
                <a:pt x="213749" y="45757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E75D52-11F7-439F-BE3C-AE3F71F258F8}">
      <dsp:nvSpPr>
        <dsp:cNvPr id="0" name=""/>
        <dsp:cNvSpPr/>
      </dsp:nvSpPr>
      <dsp:spPr>
        <a:xfrm>
          <a:off x="4631506" y="1211747"/>
          <a:ext cx="104447" cy="4575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7579"/>
              </a:lnTo>
              <a:lnTo>
                <a:pt x="104447" y="4575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73BAAB-255E-4323-868C-022B022AFDA7}">
      <dsp:nvSpPr>
        <dsp:cNvPr id="0" name=""/>
        <dsp:cNvSpPr/>
      </dsp:nvSpPr>
      <dsp:spPr>
        <a:xfrm>
          <a:off x="1988236" y="1918012"/>
          <a:ext cx="104447" cy="592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2884"/>
              </a:lnTo>
              <a:lnTo>
                <a:pt x="104447" y="59288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D17B17-CA3F-40CF-B1FC-EC44345175D0}">
      <dsp:nvSpPr>
        <dsp:cNvPr id="0" name=""/>
        <dsp:cNvSpPr/>
      </dsp:nvSpPr>
      <dsp:spPr>
        <a:xfrm>
          <a:off x="1883788" y="1918012"/>
          <a:ext cx="104447" cy="593220"/>
        </a:xfrm>
        <a:custGeom>
          <a:avLst/>
          <a:gdLst/>
          <a:ahLst/>
          <a:cxnLst/>
          <a:rect l="0" t="0" r="0" b="0"/>
          <a:pathLst>
            <a:path>
              <a:moveTo>
                <a:pt x="104447" y="0"/>
              </a:moveTo>
              <a:lnTo>
                <a:pt x="104447" y="593220"/>
              </a:lnTo>
              <a:lnTo>
                <a:pt x="0" y="5932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1B3A63-24DF-4A1E-B9CD-71A444FA2155}">
      <dsp:nvSpPr>
        <dsp:cNvPr id="0" name=""/>
        <dsp:cNvSpPr/>
      </dsp:nvSpPr>
      <dsp:spPr>
        <a:xfrm>
          <a:off x="2741910" y="1211747"/>
          <a:ext cx="1889596" cy="457579"/>
        </a:xfrm>
        <a:custGeom>
          <a:avLst/>
          <a:gdLst/>
          <a:ahLst/>
          <a:cxnLst/>
          <a:rect l="0" t="0" r="0" b="0"/>
          <a:pathLst>
            <a:path>
              <a:moveTo>
                <a:pt x="1889596" y="0"/>
              </a:moveTo>
              <a:lnTo>
                <a:pt x="1889596" y="457579"/>
              </a:lnTo>
              <a:lnTo>
                <a:pt x="0" y="4575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D7A38-FB9A-4F06-BAEA-D192AD54EA07}">
      <dsp:nvSpPr>
        <dsp:cNvPr id="0" name=""/>
        <dsp:cNvSpPr/>
      </dsp:nvSpPr>
      <dsp:spPr>
        <a:xfrm>
          <a:off x="3047906" y="714377"/>
          <a:ext cx="3167199" cy="4973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Иккиламчи маълумот </a:t>
          </a:r>
          <a:endParaRPr lang="ru-RU" sz="2400" b="1" kern="1200" dirty="0"/>
        </a:p>
      </dsp:txBody>
      <dsp:txXfrm>
        <a:off x="3047906" y="714377"/>
        <a:ext cx="3167199" cy="497369"/>
      </dsp:txXfrm>
    </dsp:sp>
    <dsp:sp modelId="{317C236E-09EB-4935-8821-BD3852CE15F1}">
      <dsp:nvSpPr>
        <dsp:cNvPr id="0" name=""/>
        <dsp:cNvSpPr/>
      </dsp:nvSpPr>
      <dsp:spPr>
        <a:xfrm>
          <a:off x="1234562" y="1420642"/>
          <a:ext cx="1507348" cy="497369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/>
            <a:t>Ички</a:t>
          </a:r>
          <a:endParaRPr lang="ru-RU" sz="2400" b="1" kern="1200" dirty="0"/>
        </a:p>
      </dsp:txBody>
      <dsp:txXfrm>
        <a:off x="1234562" y="1420642"/>
        <a:ext cx="1507348" cy="497369"/>
      </dsp:txXfrm>
    </dsp:sp>
    <dsp:sp modelId="{EDA3EC3E-167E-41C0-B98E-D8C3EBB5083E}">
      <dsp:nvSpPr>
        <dsp:cNvPr id="0" name=""/>
        <dsp:cNvSpPr/>
      </dsp:nvSpPr>
      <dsp:spPr>
        <a:xfrm>
          <a:off x="4527" y="2126907"/>
          <a:ext cx="1879261" cy="768649"/>
        </a:xfrm>
        <a:prstGeom prst="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Ишлатиш учун тайёр</a:t>
          </a:r>
          <a:endParaRPr lang="ru-RU" sz="2400" kern="1200" dirty="0"/>
        </a:p>
      </dsp:txBody>
      <dsp:txXfrm>
        <a:off x="4527" y="2126907"/>
        <a:ext cx="1879261" cy="768649"/>
      </dsp:txXfrm>
    </dsp:sp>
    <dsp:sp modelId="{105C3E5A-29A8-4E49-BB54-9E4E90F26396}">
      <dsp:nvSpPr>
        <dsp:cNvPr id="0" name=""/>
        <dsp:cNvSpPr/>
      </dsp:nvSpPr>
      <dsp:spPr>
        <a:xfrm>
          <a:off x="2092683" y="2126907"/>
          <a:ext cx="2434375" cy="767978"/>
        </a:xfrm>
        <a:prstGeom prst="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Қайта ишлаш керак</a:t>
          </a:r>
          <a:endParaRPr lang="ru-RU" sz="2400" kern="1200" dirty="0"/>
        </a:p>
      </dsp:txBody>
      <dsp:txXfrm>
        <a:off x="2092683" y="2126907"/>
        <a:ext cx="2434375" cy="767978"/>
      </dsp:txXfrm>
    </dsp:sp>
    <dsp:sp modelId="{B3FC9444-DFDD-4125-9E30-E505C0B08DF3}">
      <dsp:nvSpPr>
        <dsp:cNvPr id="0" name=""/>
        <dsp:cNvSpPr/>
      </dsp:nvSpPr>
      <dsp:spPr>
        <a:xfrm>
          <a:off x="4735954" y="1420642"/>
          <a:ext cx="1424993" cy="497369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/>
            <a:t>Ташқи</a:t>
          </a:r>
          <a:endParaRPr lang="ru-RU" sz="2400" b="1" kern="1200" dirty="0"/>
        </a:p>
      </dsp:txBody>
      <dsp:txXfrm>
        <a:off x="4735954" y="1420642"/>
        <a:ext cx="1424993" cy="497369"/>
      </dsp:txXfrm>
    </dsp:sp>
    <dsp:sp modelId="{76BA4C46-F2ED-4D58-818A-0588772CBDCF}">
      <dsp:nvSpPr>
        <dsp:cNvPr id="0" name=""/>
        <dsp:cNvSpPr/>
      </dsp:nvSpPr>
      <dsp:spPr>
        <a:xfrm>
          <a:off x="5662200" y="2126907"/>
          <a:ext cx="3048676" cy="4973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Нашр этилган</a:t>
          </a:r>
          <a:endParaRPr lang="ru-RU" sz="2000" kern="1200" dirty="0"/>
        </a:p>
      </dsp:txBody>
      <dsp:txXfrm>
        <a:off x="5662200" y="2126907"/>
        <a:ext cx="3048676" cy="497369"/>
      </dsp:txXfrm>
    </dsp:sp>
    <dsp:sp modelId="{56D46706-6CB2-467A-A3EA-3FB66D265FCA}">
      <dsp:nvSpPr>
        <dsp:cNvPr id="0" name=""/>
        <dsp:cNvSpPr/>
      </dsp:nvSpPr>
      <dsp:spPr>
        <a:xfrm>
          <a:off x="5662200" y="2833172"/>
          <a:ext cx="3013174" cy="4973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Электрон архивлар</a:t>
          </a:r>
          <a:endParaRPr lang="ru-RU" sz="2000" kern="1200" dirty="0"/>
        </a:p>
      </dsp:txBody>
      <dsp:txXfrm>
        <a:off x="5662200" y="2833172"/>
        <a:ext cx="3013174" cy="497369"/>
      </dsp:txXfrm>
    </dsp:sp>
    <dsp:sp modelId="{BFD468D6-B901-4973-A017-67D3C303B8F0}">
      <dsp:nvSpPr>
        <dsp:cNvPr id="0" name=""/>
        <dsp:cNvSpPr/>
      </dsp:nvSpPr>
      <dsp:spPr>
        <a:xfrm>
          <a:off x="5662200" y="3539436"/>
          <a:ext cx="3037694" cy="7468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Маълумот сотувчи фирмалар</a:t>
          </a:r>
          <a:endParaRPr lang="ru-RU" sz="2000" kern="1200" dirty="0"/>
        </a:p>
      </dsp:txBody>
      <dsp:txXfrm>
        <a:off x="5662200" y="3539436"/>
        <a:ext cx="3037694" cy="7468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E3C182-98CC-4EC3-A885-0E9AC84999EA}">
      <dsp:nvSpPr>
        <dsp:cNvPr id="0" name=""/>
        <dsp:cNvSpPr/>
      </dsp:nvSpPr>
      <dsp:spPr>
        <a:xfrm>
          <a:off x="5999522" y="2859960"/>
          <a:ext cx="2394992" cy="3558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508"/>
              </a:lnTo>
              <a:lnTo>
                <a:pt x="2394992" y="242508"/>
              </a:lnTo>
              <a:lnTo>
                <a:pt x="2394992" y="3558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6089E1-E7E8-4A9E-B5BC-CD8C56D547E6}">
      <dsp:nvSpPr>
        <dsp:cNvPr id="0" name=""/>
        <dsp:cNvSpPr/>
      </dsp:nvSpPr>
      <dsp:spPr>
        <a:xfrm>
          <a:off x="5999522" y="2859960"/>
          <a:ext cx="899493" cy="3558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508"/>
              </a:lnTo>
              <a:lnTo>
                <a:pt x="899493" y="242508"/>
              </a:lnTo>
              <a:lnTo>
                <a:pt x="899493" y="3558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7F151B-ED34-444C-B198-70CA73019DDF}">
      <dsp:nvSpPr>
        <dsp:cNvPr id="0" name=""/>
        <dsp:cNvSpPr/>
      </dsp:nvSpPr>
      <dsp:spPr>
        <a:xfrm>
          <a:off x="5251772" y="2859960"/>
          <a:ext cx="747749" cy="355860"/>
        </a:xfrm>
        <a:custGeom>
          <a:avLst/>
          <a:gdLst/>
          <a:ahLst/>
          <a:cxnLst/>
          <a:rect l="0" t="0" r="0" b="0"/>
          <a:pathLst>
            <a:path>
              <a:moveTo>
                <a:pt x="747749" y="0"/>
              </a:moveTo>
              <a:lnTo>
                <a:pt x="747749" y="242508"/>
              </a:lnTo>
              <a:lnTo>
                <a:pt x="0" y="242508"/>
              </a:lnTo>
              <a:lnTo>
                <a:pt x="0" y="3558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A6D2BC-4204-4600-8111-F6E87DBCDF26}">
      <dsp:nvSpPr>
        <dsp:cNvPr id="0" name=""/>
        <dsp:cNvSpPr/>
      </dsp:nvSpPr>
      <dsp:spPr>
        <a:xfrm>
          <a:off x="3604529" y="2859960"/>
          <a:ext cx="2394992" cy="355860"/>
        </a:xfrm>
        <a:custGeom>
          <a:avLst/>
          <a:gdLst/>
          <a:ahLst/>
          <a:cxnLst/>
          <a:rect l="0" t="0" r="0" b="0"/>
          <a:pathLst>
            <a:path>
              <a:moveTo>
                <a:pt x="2394992" y="0"/>
              </a:moveTo>
              <a:lnTo>
                <a:pt x="2394992" y="242508"/>
              </a:lnTo>
              <a:lnTo>
                <a:pt x="0" y="242508"/>
              </a:lnTo>
              <a:lnTo>
                <a:pt x="0" y="3558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584C47-5A86-411C-ACCF-E1373EE78DFD}">
      <dsp:nvSpPr>
        <dsp:cNvPr id="0" name=""/>
        <dsp:cNvSpPr/>
      </dsp:nvSpPr>
      <dsp:spPr>
        <a:xfrm>
          <a:off x="3693649" y="1727119"/>
          <a:ext cx="2305872" cy="3558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508"/>
              </a:lnTo>
              <a:lnTo>
                <a:pt x="2305872" y="242508"/>
              </a:lnTo>
              <a:lnTo>
                <a:pt x="2305872" y="3558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802048-68CD-4C07-952A-334A2026E554}">
      <dsp:nvSpPr>
        <dsp:cNvPr id="0" name=""/>
        <dsp:cNvSpPr/>
      </dsp:nvSpPr>
      <dsp:spPr>
        <a:xfrm>
          <a:off x="1361280" y="2859960"/>
          <a:ext cx="747749" cy="3558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508"/>
              </a:lnTo>
              <a:lnTo>
                <a:pt x="747749" y="242508"/>
              </a:lnTo>
              <a:lnTo>
                <a:pt x="747749" y="3558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ACB067-766C-4E85-8915-0111FA26DF03}">
      <dsp:nvSpPr>
        <dsp:cNvPr id="0" name=""/>
        <dsp:cNvSpPr/>
      </dsp:nvSpPr>
      <dsp:spPr>
        <a:xfrm>
          <a:off x="613530" y="2859960"/>
          <a:ext cx="747749" cy="355860"/>
        </a:xfrm>
        <a:custGeom>
          <a:avLst/>
          <a:gdLst/>
          <a:ahLst/>
          <a:cxnLst/>
          <a:rect l="0" t="0" r="0" b="0"/>
          <a:pathLst>
            <a:path>
              <a:moveTo>
                <a:pt x="747749" y="0"/>
              </a:moveTo>
              <a:lnTo>
                <a:pt x="747749" y="242508"/>
              </a:lnTo>
              <a:lnTo>
                <a:pt x="0" y="242508"/>
              </a:lnTo>
              <a:lnTo>
                <a:pt x="0" y="3558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30A543-1489-42A2-AF87-EE9AB9413EEA}">
      <dsp:nvSpPr>
        <dsp:cNvPr id="0" name=""/>
        <dsp:cNvSpPr/>
      </dsp:nvSpPr>
      <dsp:spPr>
        <a:xfrm>
          <a:off x="1361280" y="1727119"/>
          <a:ext cx="2332369" cy="355860"/>
        </a:xfrm>
        <a:custGeom>
          <a:avLst/>
          <a:gdLst/>
          <a:ahLst/>
          <a:cxnLst/>
          <a:rect l="0" t="0" r="0" b="0"/>
          <a:pathLst>
            <a:path>
              <a:moveTo>
                <a:pt x="2332369" y="0"/>
              </a:moveTo>
              <a:lnTo>
                <a:pt x="2332369" y="242508"/>
              </a:lnTo>
              <a:lnTo>
                <a:pt x="0" y="242508"/>
              </a:lnTo>
              <a:lnTo>
                <a:pt x="0" y="3558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D26A82-BF40-4EE4-B31C-9EB33071E04D}">
      <dsp:nvSpPr>
        <dsp:cNvPr id="0" name=""/>
        <dsp:cNvSpPr/>
      </dsp:nvSpPr>
      <dsp:spPr>
        <a:xfrm>
          <a:off x="2533116" y="950139"/>
          <a:ext cx="2321065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2AAB1E-B8B4-4EDE-A29B-65AE09C72DF9}">
      <dsp:nvSpPr>
        <dsp:cNvPr id="0" name=""/>
        <dsp:cNvSpPr/>
      </dsp:nvSpPr>
      <dsp:spPr>
        <a:xfrm>
          <a:off x="2669071" y="1079296"/>
          <a:ext cx="2321065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b="1" kern="1200" dirty="0" smtClean="0"/>
            <a:t>Нашр этилган иккиламчи маълумот</a:t>
          </a:r>
          <a:endParaRPr lang="ru-RU" sz="1300" b="1" kern="1200" dirty="0"/>
        </a:p>
      </dsp:txBody>
      <dsp:txXfrm>
        <a:off x="2691828" y="1102053"/>
        <a:ext cx="2275551" cy="731465"/>
      </dsp:txXfrm>
    </dsp:sp>
    <dsp:sp modelId="{012A7727-4246-424A-A016-741A54CFCB95}">
      <dsp:nvSpPr>
        <dsp:cNvPr id="0" name=""/>
        <dsp:cNvSpPr/>
      </dsp:nvSpPr>
      <dsp:spPr>
        <a:xfrm>
          <a:off x="18432" y="2082980"/>
          <a:ext cx="2685695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1EDE7-7C9A-4D1D-B666-9C0F4068D6A6}">
      <dsp:nvSpPr>
        <dsp:cNvPr id="0" name=""/>
        <dsp:cNvSpPr/>
      </dsp:nvSpPr>
      <dsp:spPr>
        <a:xfrm>
          <a:off x="154387" y="2212137"/>
          <a:ext cx="2685695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solidFill>
                <a:srgbClr val="C00000"/>
              </a:solidFill>
            </a:rPr>
            <a:t>Давлат манбалари</a:t>
          </a:r>
          <a:endParaRPr lang="ru-RU" sz="1300" kern="1200" dirty="0">
            <a:solidFill>
              <a:srgbClr val="C00000"/>
            </a:solidFill>
          </a:endParaRPr>
        </a:p>
      </dsp:txBody>
      <dsp:txXfrm>
        <a:off x="177144" y="2234894"/>
        <a:ext cx="2640181" cy="731465"/>
      </dsp:txXfrm>
    </dsp:sp>
    <dsp:sp modelId="{DAD5DB8A-A51F-488F-A57A-F74FC7AAD4D7}">
      <dsp:nvSpPr>
        <dsp:cNvPr id="0" name=""/>
        <dsp:cNvSpPr/>
      </dsp:nvSpPr>
      <dsp:spPr>
        <a:xfrm>
          <a:off x="1735" y="3215821"/>
          <a:ext cx="1223590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69021F-F0A2-405E-A2D5-3502D4EEC20D}">
      <dsp:nvSpPr>
        <dsp:cNvPr id="0" name=""/>
        <dsp:cNvSpPr/>
      </dsp:nvSpPr>
      <dsp:spPr>
        <a:xfrm>
          <a:off x="137689" y="3344978"/>
          <a:ext cx="1223590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Аҳоли сўровномаси</a:t>
          </a:r>
          <a:endParaRPr lang="ru-RU" sz="1300" kern="1200" dirty="0"/>
        </a:p>
      </dsp:txBody>
      <dsp:txXfrm>
        <a:off x="160446" y="3367735"/>
        <a:ext cx="1178076" cy="731465"/>
      </dsp:txXfrm>
    </dsp:sp>
    <dsp:sp modelId="{B714FD75-20D6-4D9F-941D-B2C1F7981F34}">
      <dsp:nvSpPr>
        <dsp:cNvPr id="0" name=""/>
        <dsp:cNvSpPr/>
      </dsp:nvSpPr>
      <dsp:spPr>
        <a:xfrm>
          <a:off x="1497234" y="3215821"/>
          <a:ext cx="1223590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B20DC5-0490-416E-9D99-10410495C607}">
      <dsp:nvSpPr>
        <dsp:cNvPr id="0" name=""/>
        <dsp:cNvSpPr/>
      </dsp:nvSpPr>
      <dsp:spPr>
        <a:xfrm>
          <a:off x="1633189" y="3344978"/>
          <a:ext cx="1223590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Бошқа давлат манбалари</a:t>
          </a:r>
          <a:endParaRPr lang="ru-RU" sz="1300" kern="1200" dirty="0"/>
        </a:p>
      </dsp:txBody>
      <dsp:txXfrm>
        <a:off x="1655946" y="3367735"/>
        <a:ext cx="1178076" cy="731465"/>
      </dsp:txXfrm>
    </dsp:sp>
    <dsp:sp modelId="{7A12FCB5-709E-4A3B-A150-BD8758D7BBA3}">
      <dsp:nvSpPr>
        <dsp:cNvPr id="0" name=""/>
        <dsp:cNvSpPr/>
      </dsp:nvSpPr>
      <dsp:spPr>
        <a:xfrm>
          <a:off x="4630177" y="2082980"/>
          <a:ext cx="2738689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F8AB09-7B75-4E96-81BB-8624584665F9}">
      <dsp:nvSpPr>
        <dsp:cNvPr id="0" name=""/>
        <dsp:cNvSpPr/>
      </dsp:nvSpPr>
      <dsp:spPr>
        <a:xfrm>
          <a:off x="4766132" y="2212137"/>
          <a:ext cx="2738689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solidFill>
                <a:srgbClr val="C00000"/>
              </a:solidFill>
            </a:rPr>
            <a:t>Умумий бизнес манбалар</a:t>
          </a:r>
          <a:endParaRPr lang="ru-RU" sz="1300" kern="1200" dirty="0">
            <a:solidFill>
              <a:srgbClr val="C00000"/>
            </a:solidFill>
          </a:endParaRPr>
        </a:p>
      </dsp:txBody>
      <dsp:txXfrm>
        <a:off x="4788889" y="2234894"/>
        <a:ext cx="2693175" cy="731465"/>
      </dsp:txXfrm>
    </dsp:sp>
    <dsp:sp modelId="{7D59647E-BE1F-4681-931C-112CB1F7619C}">
      <dsp:nvSpPr>
        <dsp:cNvPr id="0" name=""/>
        <dsp:cNvSpPr/>
      </dsp:nvSpPr>
      <dsp:spPr>
        <a:xfrm>
          <a:off x="2992734" y="3215821"/>
          <a:ext cx="1223590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B5DCA-7D84-49B5-A19E-72E5C7BF5DB1}">
      <dsp:nvSpPr>
        <dsp:cNvPr id="0" name=""/>
        <dsp:cNvSpPr/>
      </dsp:nvSpPr>
      <dsp:spPr>
        <a:xfrm>
          <a:off x="3128688" y="3344978"/>
          <a:ext cx="1223590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Йўриқномалар</a:t>
          </a:r>
          <a:endParaRPr lang="ru-RU" sz="1300" kern="1200" dirty="0"/>
        </a:p>
      </dsp:txBody>
      <dsp:txXfrm>
        <a:off x="3151445" y="3367735"/>
        <a:ext cx="1178076" cy="731465"/>
      </dsp:txXfrm>
    </dsp:sp>
    <dsp:sp modelId="{343065FC-25D6-4A80-A0B8-ECAF1FFDEB9A}">
      <dsp:nvSpPr>
        <dsp:cNvPr id="0" name=""/>
        <dsp:cNvSpPr/>
      </dsp:nvSpPr>
      <dsp:spPr>
        <a:xfrm>
          <a:off x="4488233" y="3215821"/>
          <a:ext cx="1527077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44E154-F9EE-4D52-8449-3F15E4746379}">
      <dsp:nvSpPr>
        <dsp:cNvPr id="0" name=""/>
        <dsp:cNvSpPr/>
      </dsp:nvSpPr>
      <dsp:spPr>
        <a:xfrm>
          <a:off x="4624188" y="3344978"/>
          <a:ext cx="1527077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Маълумотномалар</a:t>
          </a:r>
          <a:endParaRPr lang="ru-RU" sz="1300" kern="1200" dirty="0"/>
        </a:p>
      </dsp:txBody>
      <dsp:txXfrm>
        <a:off x="4646945" y="3367735"/>
        <a:ext cx="1481563" cy="731465"/>
      </dsp:txXfrm>
    </dsp:sp>
    <dsp:sp modelId="{7D37F81F-BA19-44D5-A528-DE67471B1057}">
      <dsp:nvSpPr>
        <dsp:cNvPr id="0" name=""/>
        <dsp:cNvSpPr/>
      </dsp:nvSpPr>
      <dsp:spPr>
        <a:xfrm>
          <a:off x="6287220" y="3215821"/>
          <a:ext cx="1223590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01E0B6-EFA7-4671-B40C-8D3F53A93654}">
      <dsp:nvSpPr>
        <dsp:cNvPr id="0" name=""/>
        <dsp:cNvSpPr/>
      </dsp:nvSpPr>
      <dsp:spPr>
        <a:xfrm>
          <a:off x="6423174" y="3344978"/>
          <a:ext cx="1223590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Рўйхатлар</a:t>
          </a:r>
          <a:endParaRPr lang="ru-RU" sz="1300" kern="1200" dirty="0"/>
        </a:p>
      </dsp:txBody>
      <dsp:txXfrm>
        <a:off x="6445931" y="3367735"/>
        <a:ext cx="1178076" cy="731465"/>
      </dsp:txXfrm>
    </dsp:sp>
    <dsp:sp modelId="{D2DD64C3-6F52-43F1-BD1F-934D61E4A887}">
      <dsp:nvSpPr>
        <dsp:cNvPr id="0" name=""/>
        <dsp:cNvSpPr/>
      </dsp:nvSpPr>
      <dsp:spPr>
        <a:xfrm>
          <a:off x="7782719" y="3215821"/>
          <a:ext cx="1223590" cy="7769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9AE754-09CD-4BE4-B012-5BEE6FB693FC}">
      <dsp:nvSpPr>
        <dsp:cNvPr id="0" name=""/>
        <dsp:cNvSpPr/>
      </dsp:nvSpPr>
      <dsp:spPr>
        <a:xfrm>
          <a:off x="7918674" y="3344978"/>
          <a:ext cx="1223590" cy="7769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Статистик маълумотлар</a:t>
          </a:r>
          <a:endParaRPr lang="ru-RU" sz="1300" kern="1200" dirty="0"/>
        </a:p>
      </dsp:txBody>
      <dsp:txXfrm>
        <a:off x="7941431" y="3367735"/>
        <a:ext cx="1178076" cy="7314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676C26-B075-4891-91E2-008A546BB319}">
      <dsp:nvSpPr>
        <dsp:cNvPr id="0" name=""/>
        <dsp:cNvSpPr/>
      </dsp:nvSpPr>
      <dsp:spPr>
        <a:xfrm>
          <a:off x="1028843" y="-45251"/>
          <a:ext cx="3704076" cy="3704076"/>
        </a:xfrm>
        <a:prstGeom prst="blockArc">
          <a:avLst>
            <a:gd name="adj1" fmla="val 12986170"/>
            <a:gd name="adj2" fmla="val 18759898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20DFFE-41AB-4601-8317-5745096BF144}">
      <dsp:nvSpPr>
        <dsp:cNvPr id="0" name=""/>
        <dsp:cNvSpPr/>
      </dsp:nvSpPr>
      <dsp:spPr>
        <a:xfrm>
          <a:off x="1244700" y="-426377"/>
          <a:ext cx="3704076" cy="3704076"/>
        </a:xfrm>
        <a:prstGeom prst="blockArc">
          <a:avLst>
            <a:gd name="adj1" fmla="val 9356061"/>
            <a:gd name="adj2" fmla="val 12156931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CEBD0A-04B6-4CB7-B3C0-029095B27A78}">
      <dsp:nvSpPr>
        <dsp:cNvPr id="0" name=""/>
        <dsp:cNvSpPr/>
      </dsp:nvSpPr>
      <dsp:spPr>
        <a:xfrm>
          <a:off x="1240966" y="1066455"/>
          <a:ext cx="3704076" cy="3704076"/>
        </a:xfrm>
        <a:prstGeom prst="blockArc">
          <a:avLst>
            <a:gd name="adj1" fmla="val 9424846"/>
            <a:gd name="adj2" fmla="val 12261136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AC1D9-97E0-42DF-B5E3-EE75FCD73FE7}">
      <dsp:nvSpPr>
        <dsp:cNvPr id="0" name=""/>
        <dsp:cNvSpPr/>
      </dsp:nvSpPr>
      <dsp:spPr>
        <a:xfrm>
          <a:off x="1123902" y="836538"/>
          <a:ext cx="3704076" cy="3704076"/>
        </a:xfrm>
        <a:prstGeom prst="blockArc">
          <a:avLst>
            <a:gd name="adj1" fmla="val 3076925"/>
            <a:gd name="adj2" fmla="val 8937167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4F0FE1-0D81-4C57-BF49-D18EB1082396}">
      <dsp:nvSpPr>
        <dsp:cNvPr id="0" name=""/>
        <dsp:cNvSpPr/>
      </dsp:nvSpPr>
      <dsp:spPr>
        <a:xfrm>
          <a:off x="3444323" y="872402"/>
          <a:ext cx="3704076" cy="3704076"/>
        </a:xfrm>
        <a:prstGeom prst="blockArc">
          <a:avLst>
            <a:gd name="adj1" fmla="val 2013751"/>
            <a:gd name="adj2" fmla="val 7829333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6505DC-ECD1-4C4C-93B3-0ABCEB42F08E}">
      <dsp:nvSpPr>
        <dsp:cNvPr id="0" name=""/>
        <dsp:cNvSpPr/>
      </dsp:nvSpPr>
      <dsp:spPr>
        <a:xfrm>
          <a:off x="3284247" y="1170588"/>
          <a:ext cx="3704076" cy="3704076"/>
        </a:xfrm>
        <a:prstGeom prst="blockArc">
          <a:avLst>
            <a:gd name="adj1" fmla="val 20137332"/>
            <a:gd name="adj2" fmla="val 1373649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812D5F-77F5-4F88-A4E3-8A03EB52FAE4}">
      <dsp:nvSpPr>
        <dsp:cNvPr id="0" name=""/>
        <dsp:cNvSpPr/>
      </dsp:nvSpPr>
      <dsp:spPr>
        <a:xfrm>
          <a:off x="3276821" y="-315419"/>
          <a:ext cx="3704076" cy="3704076"/>
        </a:xfrm>
        <a:prstGeom prst="blockArc">
          <a:avLst>
            <a:gd name="adj1" fmla="val 20262860"/>
            <a:gd name="adj2" fmla="val 1428311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3FA0E7-B896-4792-AE03-5AE3225BFA87}">
      <dsp:nvSpPr>
        <dsp:cNvPr id="0" name=""/>
        <dsp:cNvSpPr/>
      </dsp:nvSpPr>
      <dsp:spPr>
        <a:xfrm>
          <a:off x="3444326" y="620"/>
          <a:ext cx="3704076" cy="3704076"/>
        </a:xfrm>
        <a:prstGeom prst="blockArc">
          <a:avLst>
            <a:gd name="adj1" fmla="val 13770658"/>
            <a:gd name="adj2" fmla="val 19586236"/>
            <a:gd name="adj3" fmla="val 343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78BAAF-5041-431A-9FC4-E287A17DE0B6}">
      <dsp:nvSpPr>
        <dsp:cNvPr id="0" name=""/>
        <dsp:cNvSpPr/>
      </dsp:nvSpPr>
      <dsp:spPr>
        <a:xfrm>
          <a:off x="2341136" y="1281965"/>
          <a:ext cx="3546682" cy="2013171"/>
        </a:xfrm>
        <a:prstGeom prst="ellipse">
          <a:avLst/>
        </a:prstGeom>
        <a:solidFill>
          <a:srgbClr val="FF99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>
              <a:solidFill>
                <a:schemeClr val="tx1"/>
              </a:solidFill>
            </a:rPr>
            <a:t>Мижоз ҳақида маълумот</a:t>
          </a:r>
          <a:endParaRPr lang="ru-RU" sz="3200" kern="1200" dirty="0">
            <a:solidFill>
              <a:schemeClr val="tx1"/>
            </a:solidFill>
          </a:endParaRPr>
        </a:p>
      </dsp:txBody>
      <dsp:txXfrm>
        <a:off x="2860536" y="1576787"/>
        <a:ext cx="2507882" cy="1423527"/>
      </dsp:txXfrm>
    </dsp:sp>
    <dsp:sp modelId="{608483F1-404C-4DE0-80C8-FD4D0A6CD1BF}">
      <dsp:nvSpPr>
        <dsp:cNvPr id="0" name=""/>
        <dsp:cNvSpPr/>
      </dsp:nvSpPr>
      <dsp:spPr>
        <a:xfrm>
          <a:off x="2939430" y="-188071"/>
          <a:ext cx="2350095" cy="13127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Демографик маълумот</a:t>
          </a:r>
          <a:endParaRPr lang="ru-RU" sz="2000" b="1" kern="1200" dirty="0"/>
        </a:p>
      </dsp:txBody>
      <dsp:txXfrm>
        <a:off x="3283593" y="4178"/>
        <a:ext cx="1661769" cy="928263"/>
      </dsp:txXfrm>
    </dsp:sp>
    <dsp:sp modelId="{05B2BB22-933F-44B6-8765-3649F0856124}">
      <dsp:nvSpPr>
        <dsp:cNvPr id="0" name=""/>
        <dsp:cNvSpPr/>
      </dsp:nvSpPr>
      <dsp:spPr>
        <a:xfrm>
          <a:off x="5396675" y="241097"/>
          <a:ext cx="2832924" cy="12104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“Колцентр”даги ёзувлар</a:t>
          </a:r>
          <a:endParaRPr lang="ru-RU" sz="2000" b="1" kern="1200" dirty="0"/>
        </a:p>
      </dsp:txBody>
      <dsp:txXfrm>
        <a:off x="5811547" y="418368"/>
        <a:ext cx="2003180" cy="855940"/>
      </dsp:txXfrm>
    </dsp:sp>
    <dsp:sp modelId="{9102D2B4-848C-42D1-AFC5-1148D9E333F4}">
      <dsp:nvSpPr>
        <dsp:cNvPr id="0" name=""/>
        <dsp:cNvSpPr/>
      </dsp:nvSpPr>
      <dsp:spPr>
        <a:xfrm>
          <a:off x="5358881" y="1605549"/>
          <a:ext cx="2870718" cy="13315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Савдо маълумотлари</a:t>
          </a:r>
          <a:endParaRPr lang="ru-RU" sz="2000" b="1" kern="1200" dirty="0"/>
        </a:p>
      </dsp:txBody>
      <dsp:txXfrm>
        <a:off x="5779288" y="1800548"/>
        <a:ext cx="2029904" cy="941541"/>
      </dsp:txXfrm>
    </dsp:sp>
    <dsp:sp modelId="{2D88B4BE-4064-47E5-8D9A-14918A423499}">
      <dsp:nvSpPr>
        <dsp:cNvPr id="0" name=""/>
        <dsp:cNvSpPr/>
      </dsp:nvSpPr>
      <dsp:spPr>
        <a:xfrm>
          <a:off x="5396675" y="3125513"/>
          <a:ext cx="2832924" cy="12104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Акцияларда йиғилган маълумот</a:t>
          </a:r>
          <a:endParaRPr lang="ru-RU" sz="2000" b="1" kern="1200" dirty="0"/>
        </a:p>
      </dsp:txBody>
      <dsp:txXfrm>
        <a:off x="5811547" y="3302784"/>
        <a:ext cx="2003180" cy="855940"/>
      </dsp:txXfrm>
    </dsp:sp>
    <dsp:sp modelId="{6AD0EC8B-1FA6-4B46-BDC6-174C25533D05}">
      <dsp:nvSpPr>
        <dsp:cNvPr id="0" name=""/>
        <dsp:cNvSpPr/>
      </dsp:nvSpPr>
      <dsp:spPr>
        <a:xfrm>
          <a:off x="2698015" y="3503551"/>
          <a:ext cx="2832924" cy="12104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Географик маълумот</a:t>
          </a:r>
          <a:endParaRPr lang="ru-RU" sz="2000" b="1" kern="1200" dirty="0"/>
        </a:p>
      </dsp:txBody>
      <dsp:txXfrm>
        <a:off x="3112887" y="3680822"/>
        <a:ext cx="2003180" cy="855940"/>
      </dsp:txXfrm>
    </dsp:sp>
    <dsp:sp modelId="{FB755940-0B4E-4F8E-983B-8D22A3F6606D}">
      <dsp:nvSpPr>
        <dsp:cNvPr id="0" name=""/>
        <dsp:cNvSpPr/>
      </dsp:nvSpPr>
      <dsp:spPr>
        <a:xfrm>
          <a:off x="0" y="3022114"/>
          <a:ext cx="2832924" cy="12104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Онлайн ҳулқи</a:t>
          </a:r>
          <a:endParaRPr lang="ru-RU" sz="2000" b="1" kern="1200" dirty="0"/>
        </a:p>
      </dsp:txBody>
      <dsp:txXfrm>
        <a:off x="414872" y="3199385"/>
        <a:ext cx="2003180" cy="855940"/>
      </dsp:txXfrm>
    </dsp:sp>
    <dsp:sp modelId="{35D71DB3-73C9-4399-AD31-D2050FD1328C}">
      <dsp:nvSpPr>
        <dsp:cNvPr id="0" name=""/>
        <dsp:cNvSpPr/>
      </dsp:nvSpPr>
      <dsp:spPr>
        <a:xfrm>
          <a:off x="0" y="1501752"/>
          <a:ext cx="2869428" cy="13323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Дўконда йиғилган маълумот</a:t>
          </a:r>
          <a:endParaRPr lang="ru-RU" sz="2000" b="1" kern="1200" dirty="0"/>
        </a:p>
      </dsp:txBody>
      <dsp:txXfrm>
        <a:off x="420218" y="1696869"/>
        <a:ext cx="2028992" cy="942108"/>
      </dsp:txXfrm>
    </dsp:sp>
    <dsp:sp modelId="{1CD869B2-2C34-415E-9706-76153A7E30F7}">
      <dsp:nvSpPr>
        <dsp:cNvPr id="0" name=""/>
        <dsp:cNvSpPr/>
      </dsp:nvSpPr>
      <dsp:spPr>
        <a:xfrm>
          <a:off x="0" y="120454"/>
          <a:ext cx="2832924" cy="12104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/>
            <a:t>Каталог орқали буюртмалар</a:t>
          </a:r>
          <a:endParaRPr lang="ru-RU" sz="2000" b="1" kern="1200" dirty="0"/>
        </a:p>
      </dsp:txBody>
      <dsp:txXfrm>
        <a:off x="414872" y="297725"/>
        <a:ext cx="2003180" cy="8559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C37652-E4C8-46EA-96E6-F36F1D200351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CE2460-7340-4D05-956D-E3E95281C4A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altLang="en-US" sz="3200" kern="0" dirty="0" smtClean="0"/>
              <a:t>Secondary Data</a:t>
            </a:r>
          </a:p>
          <a:p>
            <a:pPr lvl="1" algn="just"/>
            <a:r>
              <a:rPr lang="en-US" altLang="en-US" sz="2800" kern="0" dirty="0" smtClean="0"/>
              <a:t>Information </a:t>
            </a:r>
            <a:r>
              <a:rPr lang="en-US" altLang="en-US" sz="2800" u="sng" kern="0" dirty="0" smtClean="0"/>
              <a:t>not</a:t>
            </a:r>
            <a:r>
              <a:rPr lang="en-US" altLang="en-US" sz="2800" kern="0" dirty="0" smtClean="0"/>
              <a:t> gathered for the immediate study at hand but for some other purpose</a:t>
            </a:r>
          </a:p>
          <a:p>
            <a:pPr lvl="1" algn="just"/>
            <a:r>
              <a:rPr lang="en-US" altLang="en-US" sz="2800" kern="0" dirty="0" smtClean="0"/>
              <a:t>Often give good background information and fill in some gaps in the researcher’s understanding</a:t>
            </a:r>
          </a:p>
          <a:p>
            <a:pPr algn="just"/>
            <a:r>
              <a:rPr lang="en-US" altLang="en-US" sz="3200" dirty="0" smtClean="0">
                <a:latin typeface="+mn-lt"/>
              </a:rPr>
              <a:t>Primary Data</a:t>
            </a:r>
          </a:p>
          <a:p>
            <a:pPr lvl="1" algn="just"/>
            <a:r>
              <a:rPr lang="en-US" altLang="en-US" sz="2800" dirty="0" smtClean="0">
                <a:latin typeface="+mn-lt"/>
              </a:rPr>
              <a:t>Information collected specifically for the investigation at hand</a:t>
            </a:r>
          </a:p>
          <a:p>
            <a:pPr lvl="1" algn="just"/>
            <a:r>
              <a:rPr lang="en-US" altLang="en-US" sz="2800" dirty="0" smtClean="0">
                <a:latin typeface="+mn-lt"/>
              </a:rPr>
              <a:t>Very decision-focused and are tailored with a specific business issue in mind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E2460-7340-4D05-956D-E3E95281C4A2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Advantages and u</a:t>
            </a:r>
            <a:r>
              <a:rPr lang="fr-BE" dirty="0" smtClean="0"/>
              <a:t>ses of secondary data</a:t>
            </a:r>
            <a:endParaRPr lang="uz-Cyrl-UZ" dirty="0" smtClean="0"/>
          </a:p>
          <a:p>
            <a:endParaRPr lang="uz-Cyrl-UZ" dirty="0" smtClean="0"/>
          </a:p>
          <a:p>
            <a:pPr lvl="1" algn="just"/>
            <a:r>
              <a:rPr lang="en-US" altLang="en-US" sz="2800" kern="0" dirty="0" smtClean="0"/>
              <a:t>Time savings for the researcher</a:t>
            </a:r>
          </a:p>
          <a:p>
            <a:pPr lvl="1" algn="just"/>
            <a:r>
              <a:rPr lang="en-US" altLang="en-US" sz="2800" kern="0" dirty="0" smtClean="0"/>
              <a:t>Money savings for the researcher</a:t>
            </a:r>
          </a:p>
          <a:p>
            <a:pPr lvl="1"/>
            <a:r>
              <a:rPr lang="fr-BE" sz="2800" dirty="0" smtClean="0"/>
              <a:t>Diagnose the research problem;</a:t>
            </a:r>
          </a:p>
          <a:p>
            <a:pPr lvl="1"/>
            <a:r>
              <a:rPr lang="fr-BE" sz="2800" dirty="0" smtClean="0"/>
              <a:t>Develop an approach to the problem;</a:t>
            </a:r>
          </a:p>
          <a:p>
            <a:pPr lvl="1"/>
            <a:r>
              <a:rPr lang="fr-BE" sz="2800" dirty="0" smtClean="0"/>
              <a:t>Develop a sampling plan;</a:t>
            </a:r>
          </a:p>
          <a:p>
            <a:pPr lvl="1"/>
            <a:r>
              <a:rPr lang="fr-BE" sz="2800" dirty="0" smtClean="0"/>
              <a:t>Formulate an appropriate research design (e.g. by identifying the key variables to measure or understand);</a:t>
            </a:r>
          </a:p>
          <a:p>
            <a:pPr lvl="1"/>
            <a:r>
              <a:rPr lang="fr-BE" sz="2800" dirty="0" smtClean="0"/>
              <a:t>Answer certain research questions and test some hypotheses;</a:t>
            </a:r>
          </a:p>
          <a:p>
            <a:pPr lvl="1"/>
            <a:r>
              <a:rPr lang="fr-BE" sz="2800" dirty="0" smtClean="0"/>
              <a:t>Interprete primary data with more insight;</a:t>
            </a:r>
          </a:p>
          <a:p>
            <a:pPr lvl="1"/>
            <a:r>
              <a:rPr lang="fr-BE" sz="2800" dirty="0" smtClean="0"/>
              <a:t>Valiadate qualitative research findings.</a:t>
            </a:r>
            <a:endParaRPr lang="ru-RU" sz="2800" dirty="0" smtClean="0"/>
          </a:p>
          <a:p>
            <a:endParaRPr lang="uz-Cyrl-U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Examination of available secondary data is a prerequisite to the collection of primary data. Start with secondary data. Proceed to primary data only when the secondary data sources have been exhausted or yield marginal returns.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E2460-7340-4D05-956D-E3E95281C4A2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Examination of available secondary data is a prerequisite to the collection of primary data. Start with secondary data. Proceed to primary data only when the secondary data sources have been exhausted or yield marginal returns.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E2460-7340-4D05-956D-E3E95281C4A2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altLang="en-US" sz="3200" kern="0" dirty="0" smtClean="0"/>
              <a:t>Problems of Fit</a:t>
            </a:r>
          </a:p>
          <a:p>
            <a:pPr lvl="1" algn="just"/>
            <a:r>
              <a:rPr lang="en-US" altLang="en-US" sz="2800" kern="0" dirty="0" smtClean="0"/>
              <a:t>Different units of measurement</a:t>
            </a:r>
          </a:p>
          <a:p>
            <a:pPr lvl="1" algn="just"/>
            <a:r>
              <a:rPr lang="en-US" altLang="en-US" sz="2800" kern="0" dirty="0" smtClean="0"/>
              <a:t>Different class definitions</a:t>
            </a:r>
          </a:p>
          <a:p>
            <a:pPr lvl="1" algn="just"/>
            <a:r>
              <a:rPr lang="en-US" altLang="en-US" sz="2800" kern="0" dirty="0" smtClean="0"/>
              <a:t>Too general</a:t>
            </a:r>
          </a:p>
          <a:p>
            <a:pPr lvl="1" algn="just"/>
            <a:r>
              <a:rPr lang="en-US" altLang="en-US" sz="2800" kern="0" dirty="0" smtClean="0"/>
              <a:t>Age of the data</a:t>
            </a:r>
          </a:p>
          <a:p>
            <a:pPr algn="just"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sz="3200" dirty="0" smtClean="0">
                <a:solidFill>
                  <a:srgbClr val="000000"/>
                </a:solidFill>
                <a:latin typeface="+mn-lt"/>
              </a:rPr>
              <a:t>Problems of Accuracy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800" dirty="0" smtClean="0">
                <a:solidFill>
                  <a:srgbClr val="000000"/>
                </a:solidFill>
                <a:latin typeface="+mn-lt"/>
              </a:rPr>
              <a:t>Primacy of source (i.e., originating source)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800" dirty="0" smtClean="0">
                <a:solidFill>
                  <a:srgbClr val="000000"/>
                </a:solidFill>
                <a:latin typeface="+mn-lt"/>
              </a:rPr>
              <a:t>Purpose of publication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800" dirty="0" smtClean="0">
                <a:solidFill>
                  <a:srgbClr val="000000"/>
                </a:solidFill>
                <a:latin typeface="+mn-lt"/>
              </a:rPr>
              <a:t>General evidence of quality</a:t>
            </a:r>
            <a:endParaRPr lang="uz-Cyrl-UZ" altLang="en-US" sz="2800" dirty="0" smtClean="0">
              <a:solidFill>
                <a:srgbClr val="000000"/>
              </a:solidFill>
              <a:latin typeface="+mn-lt"/>
            </a:endParaRP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endParaRPr lang="uz-Cyrl-UZ" altLang="en-US" sz="2800" dirty="0" smtClean="0">
              <a:solidFill>
                <a:srgbClr val="000000"/>
              </a:solidFill>
              <a:latin typeface="+mn-lt"/>
            </a:endParaRP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3B812F"/>
              </a:buClr>
              <a:buSzTx/>
              <a:buFontTx/>
              <a:buNone/>
              <a:tabLst/>
              <a:defRPr/>
            </a:pPr>
            <a:r>
              <a:rPr lang="en-US" sz="2800" dirty="0" smtClean="0"/>
              <a:t>The most fundamental rule in using secondary data is to always use the primary source or the originating source of secondary data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endParaRPr lang="en-US" altLang="en-US" sz="2800" dirty="0" smtClean="0">
              <a:solidFill>
                <a:srgbClr val="000000"/>
              </a:solidFill>
              <a:latin typeface="+mn-lt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E2460-7340-4D05-956D-E3E95281C4A2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Criteria for evaluating secondary data</a:t>
            </a:r>
            <a:endParaRPr lang="ru-RU" sz="1200" dirty="0" smtClean="0"/>
          </a:p>
          <a:p>
            <a:endParaRPr lang="uz-Cyrl-UZ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BE" sz="1200" dirty="0" smtClean="0">
                <a:solidFill>
                  <a:srgbClr val="083FA4"/>
                </a:solidFill>
              </a:rPr>
              <a:t> Specifications: </a:t>
            </a:r>
            <a:r>
              <a:rPr lang="fr-BE" sz="1200" dirty="0" smtClean="0"/>
              <a:t>research design and how the data were collected;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BE" sz="1200" dirty="0" smtClean="0">
                <a:solidFill>
                  <a:srgbClr val="083FA4"/>
                </a:solidFill>
              </a:rPr>
              <a:t> Error: </a:t>
            </a:r>
            <a:r>
              <a:rPr lang="fr-BE" sz="1200" dirty="0" smtClean="0"/>
              <a:t>accuracy of the data;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BE" sz="1200" dirty="0" smtClean="0">
                <a:solidFill>
                  <a:srgbClr val="083FA4"/>
                </a:solidFill>
              </a:rPr>
              <a:t> Currency: </a:t>
            </a:r>
            <a:r>
              <a:rPr lang="fr-BE" sz="1200" dirty="0" smtClean="0"/>
              <a:t>when the data were collected;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BE" sz="1200" dirty="0" smtClean="0">
                <a:solidFill>
                  <a:srgbClr val="083FA4"/>
                </a:solidFill>
              </a:rPr>
              <a:t> Objective: </a:t>
            </a:r>
            <a:r>
              <a:rPr lang="fr-BE" sz="1200" dirty="0" smtClean="0"/>
              <a:t>the purpose for which the data were collected;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BE" sz="1200" dirty="0" smtClean="0">
                <a:solidFill>
                  <a:srgbClr val="083FA4"/>
                </a:solidFill>
              </a:rPr>
              <a:t> Nature: </a:t>
            </a:r>
            <a:r>
              <a:rPr lang="fr-BE" sz="1200" dirty="0" smtClean="0"/>
              <a:t>the content of the data;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fr-BE" sz="1200" dirty="0" smtClean="0">
                <a:solidFill>
                  <a:srgbClr val="083FA4"/>
                </a:solidFill>
              </a:rPr>
              <a:t> Dependability: </a:t>
            </a:r>
            <a:r>
              <a:rPr lang="fr-BE" sz="1200" dirty="0" smtClean="0"/>
              <a:t>how dependable are the data? 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E2460-7340-4D05-956D-E3E95281C4A2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Classification of secondary data</a:t>
            </a:r>
            <a:endParaRPr lang="ru-RU" sz="1200" dirty="0" smtClean="0"/>
          </a:p>
          <a:p>
            <a:endParaRPr lang="uz-Cyrl-UZ" dirty="0" smtClean="0"/>
          </a:p>
          <a:p>
            <a:r>
              <a:rPr lang="en-US" altLang="en-US" kern="0" dirty="0" smtClean="0">
                <a:latin typeface="Gill Sans MT" pitchFamily="34" charset="0"/>
              </a:rPr>
              <a:t>Internal Data</a:t>
            </a:r>
          </a:p>
          <a:p>
            <a:pPr lvl="1"/>
            <a:r>
              <a:rPr lang="en-US" altLang="en-US" kern="0" dirty="0" smtClean="0">
                <a:latin typeface="Gill Sans MT" pitchFamily="34" charset="0"/>
              </a:rPr>
              <a:t>Data that originate </a:t>
            </a:r>
            <a:r>
              <a:rPr lang="en-US" altLang="en-US" u="sng" kern="0" dirty="0" smtClean="0">
                <a:latin typeface="Gill Sans MT" pitchFamily="34" charset="0"/>
              </a:rPr>
              <a:t>within </a:t>
            </a:r>
            <a:r>
              <a:rPr lang="en-US" altLang="en-US" kern="0" dirty="0" smtClean="0">
                <a:latin typeface="Gill Sans MT" pitchFamily="34" charset="0"/>
              </a:rPr>
              <a:t>the organization for which the research is being done</a:t>
            </a:r>
          </a:p>
          <a:p>
            <a:pPr lvl="2"/>
            <a:r>
              <a:rPr lang="en-US" altLang="en-US" kern="0" dirty="0" smtClean="0">
                <a:latin typeface="Gill Sans MT" pitchFamily="34" charset="0"/>
              </a:rPr>
              <a:t>e.g., Decision Support System</a:t>
            </a:r>
          </a:p>
          <a:p>
            <a:pPr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dirty="0" smtClean="0">
                <a:solidFill>
                  <a:srgbClr val="000000"/>
                </a:solidFill>
                <a:latin typeface="Gill Sans MT" pitchFamily="34" charset="0"/>
              </a:rPr>
              <a:t>External Data</a:t>
            </a:r>
          </a:p>
          <a:p>
            <a:pPr lvl="1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dirty="0" smtClean="0">
                <a:solidFill>
                  <a:srgbClr val="000000"/>
                </a:solidFill>
                <a:latin typeface="Gill Sans MT" pitchFamily="34" charset="0"/>
              </a:rPr>
              <a:t>Data that originate </a:t>
            </a:r>
            <a:r>
              <a:rPr lang="en-US" altLang="en-US" u="sng" dirty="0" smtClean="0">
                <a:solidFill>
                  <a:srgbClr val="000000"/>
                </a:solidFill>
                <a:latin typeface="Gill Sans MT" pitchFamily="34" charset="0"/>
              </a:rPr>
              <a:t>outside </a:t>
            </a:r>
            <a:r>
              <a:rPr lang="en-US" altLang="en-US" dirty="0" smtClean="0">
                <a:solidFill>
                  <a:srgbClr val="000000"/>
                </a:solidFill>
                <a:latin typeface="Gill Sans MT" pitchFamily="34" charset="0"/>
              </a:rPr>
              <a:t>the organization for which the research is being done</a:t>
            </a:r>
          </a:p>
          <a:p>
            <a:pPr lvl="2"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dirty="0" smtClean="0">
                <a:solidFill>
                  <a:srgbClr val="000000"/>
                </a:solidFill>
                <a:latin typeface="Gill Sans MT" pitchFamily="34" charset="0"/>
              </a:rPr>
              <a:t>e.g., Published reports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Most studies should begin with a search for internal data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E2460-7340-4D05-956D-E3E95281C4A2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Internal secondary data</a:t>
            </a:r>
            <a:endParaRPr lang="ru-RU" sz="1200" dirty="0" smtClean="0"/>
          </a:p>
          <a:p>
            <a:pPr marL="0" indent="0" algn="just">
              <a:buNone/>
            </a:pPr>
            <a:endParaRPr lang="uz-Cyrl-UZ" b="1" dirty="0" smtClean="0"/>
          </a:p>
          <a:p>
            <a:pPr marL="0" indent="0" algn="just">
              <a:buNone/>
            </a:pPr>
            <a:r>
              <a:rPr lang="fr-BE" b="1" dirty="0" smtClean="0"/>
              <a:t>Data held within an organisation for some purpose other than a research problem at hand.</a:t>
            </a:r>
          </a:p>
          <a:p>
            <a:endParaRPr lang="fr-BE" dirty="0" smtClean="0"/>
          </a:p>
          <a:p>
            <a:r>
              <a:rPr lang="fr-BE" dirty="0" smtClean="0"/>
              <a:t>What products do customers buy?</a:t>
            </a:r>
          </a:p>
          <a:p>
            <a:r>
              <a:rPr lang="fr-BE" dirty="0" smtClean="0"/>
              <a:t>Which customers buy the most products?</a:t>
            </a:r>
          </a:p>
          <a:p>
            <a:r>
              <a:rPr lang="fr-BE" dirty="0" smtClean="0"/>
              <a:t>Which customers repeat purchases?</a:t>
            </a:r>
          </a:p>
          <a:p>
            <a:r>
              <a:rPr lang="fr-BE" dirty="0" smtClean="0"/>
              <a:t>Which customers are more active when there are special offers?</a:t>
            </a:r>
          </a:p>
          <a:p>
            <a:r>
              <a:rPr lang="fr-BE" dirty="0" smtClean="0"/>
              <a:t>Where are these customers located?</a:t>
            </a:r>
          </a:p>
          <a:p>
            <a:r>
              <a:rPr lang="fr-BE" dirty="0" smtClean="0"/>
              <a:t>Which customers are the most loyal?</a:t>
            </a:r>
          </a:p>
          <a:p>
            <a:r>
              <a:rPr lang="fr-BE" dirty="0" smtClean="0"/>
              <a:t>Which customers are the most profitable?</a:t>
            </a:r>
          </a:p>
          <a:p>
            <a:r>
              <a:rPr lang="fr-BE" dirty="0" smtClean="0"/>
              <a:t>Seasonal patterns of purchasing behavior by product types and customer types.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E2460-7340-4D05-956D-E3E95281C4A2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6276B-DAC9-4A6F-A0B9-9D2D899967C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2413D-8C48-4B85-A14D-D1E000311BF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Иккиламчи маълумотларни йиғиш ва таҳлил этиш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3786190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572008"/>
            <a:ext cx="3181350" cy="1581151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>
                <a:latin typeface="+mj-lt"/>
              </a:rPr>
              <a:t>Дарснинг мақсадлари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Иккиламчи маълумотнинг таърифи ва бирламчи маълумотдан фарқи</a:t>
            </a:r>
          </a:p>
          <a:p>
            <a:r>
              <a:rPr lang="uz-Cyrl-UZ" dirty="0" smtClean="0"/>
              <a:t>Иккиламчи маълумотнинг афзалликлари ва камчиликлари</a:t>
            </a:r>
          </a:p>
          <a:p>
            <a:r>
              <a:rPr lang="uz-Cyrl-UZ" dirty="0" smtClean="0"/>
              <a:t>Иккиламчи маълумот манбалари</a:t>
            </a:r>
          </a:p>
          <a:p>
            <a:r>
              <a:rPr lang="uz-Cyrl-UZ" dirty="0" smtClean="0"/>
              <a:t>Иккиламчи маълумотларни тўғри ишлатиш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Иккиламчи маълумотнинг бирламчи маълумотдан фарқи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Иккиламчи маълумот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Бошқа мақсадларда тўпланган маълумотлар тўплами</a:t>
            </a:r>
          </a:p>
          <a:p>
            <a:r>
              <a:rPr lang="uz-Cyrl-UZ" dirty="0" smtClean="0"/>
              <a:t>Мавзу бўйича тадқиқотчиларнинг билмаган нарсаларини яхшироқ тушунишига ёрдам беради.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/>
              <a:t>Б</a:t>
            </a:r>
            <a:r>
              <a:rPr lang="uz-Cyrl-UZ" dirty="0" smtClean="0"/>
              <a:t>ирламчи маълумот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Айнан тадқиқот мақсадлари учун йиғилган маълумотлар.</a:t>
            </a:r>
          </a:p>
          <a:p>
            <a:r>
              <a:rPr lang="uz-Cyrl-UZ" dirty="0" smtClean="0"/>
              <a:t>Қарорлар қабул қилиш учун йўналтирилган ва аниқ мақсадлар билан тузилган.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Иккиламчи маълумотни ишлатишнинг афзалликлари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1" algn="just">
              <a:buFont typeface="Wingdings" pitchFamily="2" charset="2"/>
              <a:buChar char="§"/>
            </a:pPr>
            <a:r>
              <a:rPr lang="uz-Cyrl-UZ" altLang="en-US" kern="0" dirty="0" smtClean="0"/>
              <a:t>Тадқиқотчиларнинг вақтини тежайди;</a:t>
            </a:r>
            <a:endParaRPr lang="en-US" altLang="en-US" kern="0" dirty="0"/>
          </a:p>
          <a:p>
            <a:pPr lvl="1" algn="just">
              <a:buFont typeface="Wingdings" pitchFamily="2" charset="2"/>
              <a:buChar char="§"/>
            </a:pPr>
            <a:r>
              <a:rPr lang="uz-Cyrl-UZ" altLang="en-US" kern="0" dirty="0" smtClean="0"/>
              <a:t>Тадқиқотчиларнинг пулини тежайди;</a:t>
            </a:r>
            <a:endParaRPr lang="en-US" altLang="en-US" kern="0" dirty="0" smtClean="0"/>
          </a:p>
          <a:p>
            <a:pPr lvl="1">
              <a:buFont typeface="Wingdings" pitchFamily="2" charset="2"/>
              <a:buChar char="§"/>
            </a:pPr>
            <a:r>
              <a:rPr lang="uz-Cyrl-UZ" dirty="0" smtClean="0"/>
              <a:t>Тадқиқот муаммосини аниқлаштиради;</a:t>
            </a:r>
            <a:endParaRPr lang="fr-BE" dirty="0"/>
          </a:p>
          <a:p>
            <a:pPr lvl="1">
              <a:buFont typeface="Wingdings" pitchFamily="2" charset="2"/>
              <a:buChar char="§"/>
            </a:pPr>
            <a:r>
              <a:rPr lang="uz-Cyrl-UZ" dirty="0" smtClean="0"/>
              <a:t>Муаммога </a:t>
            </a:r>
            <a:r>
              <a:rPr lang="uz-Cyrl-UZ" dirty="0" smtClean="0"/>
              <a:t>ёндашув </a:t>
            </a:r>
            <a:r>
              <a:rPr lang="uz-Cyrl-UZ" dirty="0" smtClean="0"/>
              <a:t>усулларини танлашда кўмак</a:t>
            </a:r>
            <a:r>
              <a:rPr lang="fr-BE" dirty="0" smtClean="0"/>
              <a:t>;</a:t>
            </a:r>
            <a:endParaRPr lang="fr-BE" dirty="0"/>
          </a:p>
          <a:p>
            <a:pPr lvl="1">
              <a:buFont typeface="Wingdings" pitchFamily="2" charset="2"/>
              <a:buChar char="§"/>
            </a:pPr>
            <a:r>
              <a:rPr lang="uz-Cyrl-UZ" dirty="0" smtClean="0"/>
              <a:t>Кимларни жалб қилиш кераклиги</a:t>
            </a:r>
            <a:r>
              <a:rPr lang="fr-BE" dirty="0" smtClean="0"/>
              <a:t>;</a:t>
            </a:r>
            <a:endParaRPr lang="fr-BE" dirty="0"/>
          </a:p>
          <a:p>
            <a:pPr lvl="1">
              <a:buFont typeface="Wingdings" pitchFamily="2" charset="2"/>
              <a:buChar char="§"/>
            </a:pPr>
            <a:r>
              <a:rPr lang="uz-Cyrl-UZ" dirty="0" smtClean="0"/>
              <a:t>Тадқиқот шаклини тузишда кўмак </a:t>
            </a:r>
            <a:r>
              <a:rPr lang="fr-BE" dirty="0" smtClean="0"/>
              <a:t>(</a:t>
            </a:r>
            <a:r>
              <a:rPr lang="uz-Cyrl-UZ" dirty="0" smtClean="0"/>
              <a:t>масалан, ўлчаш керак бўлган асосий кўрсаткичларни аниқлаш</a:t>
            </a:r>
            <a:r>
              <a:rPr lang="fr-BE" dirty="0" smtClean="0"/>
              <a:t>);</a:t>
            </a:r>
            <a:endParaRPr lang="fr-BE" dirty="0"/>
          </a:p>
          <a:p>
            <a:pPr lvl="1">
              <a:buFont typeface="Wingdings" pitchFamily="2" charset="2"/>
              <a:buChar char="§"/>
            </a:pPr>
            <a:r>
              <a:rPr lang="uz-Cyrl-UZ" dirty="0" smtClean="0"/>
              <a:t>Баъзи тадқиқот саволларига жавоб топиш ва баъзи фаразларни текшириш</a:t>
            </a:r>
            <a:r>
              <a:rPr lang="fr-BE" dirty="0" smtClean="0"/>
              <a:t>;</a:t>
            </a:r>
            <a:endParaRPr lang="fr-BE" dirty="0"/>
          </a:p>
          <a:p>
            <a:pPr lvl="1">
              <a:buFont typeface="Wingdings" pitchFamily="2" charset="2"/>
              <a:buChar char="§"/>
            </a:pPr>
            <a:r>
              <a:rPr lang="uz-Cyrl-UZ" dirty="0" smtClean="0"/>
              <a:t>Бирламчи маълумотни тушунишда кўмак</a:t>
            </a:r>
            <a:r>
              <a:rPr lang="fr-BE" dirty="0" smtClean="0"/>
              <a:t>;</a:t>
            </a:r>
            <a:endParaRPr lang="fr-BE" dirty="0"/>
          </a:p>
          <a:p>
            <a:pPr lvl="1">
              <a:buFont typeface="Wingdings" pitchFamily="2" charset="2"/>
              <a:buChar char="§"/>
            </a:pPr>
            <a:r>
              <a:rPr lang="uz-Cyrl-UZ" dirty="0" smtClean="0"/>
              <a:t>Сифатли тадқиқот натижаларини тасдиқлаш..</a:t>
            </a:r>
            <a:r>
              <a:rPr lang="fr-BE" dirty="0" smtClean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Ёдда тутинг!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Иккиламчи маълумотни пухта ўрганиб чиқмасдан туриб бирламчи маълумот йиғишга киришиб бўлмайди. </a:t>
            </a:r>
            <a:r>
              <a:rPr lang="uz-Cyrl-UZ" dirty="0"/>
              <a:t> </a:t>
            </a:r>
            <a:r>
              <a:rPr lang="uz-Cyrl-UZ" dirty="0" smtClean="0"/>
              <a:t>Тадқиқотни доим иккиламчи маълумот йиғишдан бошланг! </a:t>
            </a:r>
            <a:r>
              <a:rPr lang="uz-Cyrl-UZ" dirty="0"/>
              <a:t>Б</a:t>
            </a:r>
            <a:r>
              <a:rPr lang="uz-Cyrl-UZ" dirty="0" smtClean="0"/>
              <a:t>ирламчи маълумот йиғишга фақатгина иккиламчи маълумот бутунлай ўрганиб бўлингандан кейин ёки фойдаси кескин тушиб кетганидан кейин ўтинг!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Иккиламчи маълумотнинг камчиликлари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/>
              <a:t>М</a:t>
            </a:r>
            <a:r>
              <a:rPr lang="uz-Cyrl-UZ" dirty="0" smtClean="0"/>
              <a:t>утаносиблик муаммоси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Ўлчов бирликларидаги фарқ</a:t>
            </a:r>
          </a:p>
          <a:p>
            <a:r>
              <a:rPr lang="uz-Cyrl-UZ" dirty="0" smtClean="0"/>
              <a:t>Турли таърифлар</a:t>
            </a:r>
          </a:p>
          <a:p>
            <a:r>
              <a:rPr lang="uz-Cyrl-UZ" dirty="0" smtClean="0"/>
              <a:t>Жуда умумий маълумот</a:t>
            </a:r>
          </a:p>
          <a:p>
            <a:r>
              <a:rPr lang="uz-Cyrl-UZ" dirty="0" smtClean="0"/>
              <a:t>Маълумотнинг ёши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Аниқлик муаммоси</a:t>
            </a: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Манба билан боғлиқ</a:t>
            </a:r>
          </a:p>
          <a:p>
            <a:r>
              <a:rPr lang="uz-Cyrl-UZ" dirty="0" smtClean="0"/>
              <a:t>Тарқатиш мақсади</a:t>
            </a:r>
          </a:p>
          <a:p>
            <a:r>
              <a:rPr lang="uz-Cyrl-UZ" dirty="0" smtClean="0"/>
              <a:t>Сифати</a:t>
            </a:r>
            <a:endParaRPr lang="ru-RU" dirty="0"/>
          </a:p>
        </p:txBody>
      </p:sp>
      <p:sp>
        <p:nvSpPr>
          <p:cNvPr id="11" name="Rectangle 9"/>
          <p:cNvSpPr/>
          <p:nvPr/>
        </p:nvSpPr>
        <p:spPr>
          <a:xfrm>
            <a:off x="542925" y="4941888"/>
            <a:ext cx="7958166" cy="12017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200" dirty="0" smtClean="0"/>
              <a:t>Иккиламчи маълумотни ишлатишдаги асосий қоида бу доим </a:t>
            </a:r>
            <a:r>
              <a:rPr lang="uz-Cyrl-UZ" sz="2200" dirty="0" smtClean="0"/>
              <a:t>иккиламчи </a:t>
            </a:r>
            <a:r>
              <a:rPr lang="uz-Cyrl-UZ" sz="2200" dirty="0" smtClean="0"/>
              <a:t>маълумотни манбаидан тўғридан-тўғри олишга </a:t>
            </a:r>
            <a:r>
              <a:rPr lang="uz-Cyrl-UZ" sz="2200" dirty="0" smtClean="0"/>
              <a:t>ҳаракат </a:t>
            </a:r>
            <a:r>
              <a:rPr lang="uz-Cyrl-UZ" sz="2200" dirty="0" smtClean="0"/>
              <a:t>қилишдир. </a:t>
            </a:r>
            <a:endParaRPr lang="en-US" sz="2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Иккиламчи маълумотни танлашдаги асосий кўрсаткичлар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z-Cyrl-UZ" dirty="0" smtClean="0"/>
              <a:t>Кўрсаткичлар: тадқиқот шакли ва маълумот қандай йиғилганлиги</a:t>
            </a:r>
          </a:p>
          <a:p>
            <a:r>
              <a:rPr lang="uz-Cyrl-UZ" dirty="0" smtClean="0"/>
              <a:t>Ҳатолик: маълумотнинг аниқлиги</a:t>
            </a:r>
          </a:p>
          <a:p>
            <a:r>
              <a:rPr lang="uz-Cyrl-UZ" dirty="0" smtClean="0"/>
              <a:t>Муддати: маълумот қачон йиғилганлиги</a:t>
            </a:r>
          </a:p>
          <a:p>
            <a:r>
              <a:rPr lang="uz-Cyrl-UZ" dirty="0" smtClean="0"/>
              <a:t>Мақсад: маълумот қай мақсадларда йиғилганлиги</a:t>
            </a:r>
          </a:p>
          <a:p>
            <a:r>
              <a:rPr lang="uz-Cyrl-UZ" dirty="0" smtClean="0"/>
              <a:t>Ҳолати: маълумотнинг кўриниши</a:t>
            </a:r>
          </a:p>
          <a:p>
            <a:r>
              <a:rPr lang="uz-Cyrl-UZ" dirty="0" smtClean="0"/>
              <a:t>Ишончлилиги: маълумот қай даражада ишончлилиги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Иккиламчи маълумот турлари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Ички маълумот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Тадқиқот ўтказаётган компаниянинг ичида тўпланган маълумот.</a:t>
            </a:r>
          </a:p>
          <a:p>
            <a:r>
              <a:rPr lang="uz-Cyrl-UZ" dirty="0" smtClean="0"/>
              <a:t>Масалан: Электрон тизимлар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Ташқи маълумот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Тадқиқот ўтказаётган компаниянинг ташқарисида тўпланган маълумот.</a:t>
            </a:r>
          </a:p>
          <a:p>
            <a:r>
              <a:rPr lang="uz-Cyrl-UZ" dirty="0" smtClean="0"/>
              <a:t>Масалан: Турли ҳисоботлар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9" name="Rectangle 9"/>
          <p:cNvSpPr/>
          <p:nvPr/>
        </p:nvSpPr>
        <p:spPr>
          <a:xfrm>
            <a:off x="457200" y="4914900"/>
            <a:ext cx="8043890" cy="130018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Аксарият тадқиқотлар ички маълумот қидириш билан бошланиши керак.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Иккиламчи маълумот турлари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5979210"/>
              </p:ext>
            </p:extLst>
          </p:nvPr>
        </p:nvGraphicFramePr>
        <p:xfrm>
          <a:off x="428596" y="1428736"/>
          <a:ext cx="871540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929718" cy="1143000"/>
          </a:xfrm>
        </p:spPr>
        <p:txBody>
          <a:bodyPr>
            <a:noAutofit/>
          </a:bodyPr>
          <a:lstStyle/>
          <a:p>
            <a:r>
              <a:rPr lang="uz-Cyrl-UZ" sz="3600" dirty="0" smtClean="0"/>
              <a:t>Нашр этилган </a:t>
            </a:r>
            <a:r>
              <a:rPr lang="uz-Cyrl-UZ" sz="3600" dirty="0"/>
              <a:t>и</a:t>
            </a:r>
            <a:r>
              <a:rPr lang="uz-Cyrl-UZ" sz="3600" dirty="0" smtClean="0"/>
              <a:t>ккиламчи маълумот турлари </a:t>
            </a:r>
            <a:endParaRPr lang="ru-RU" sz="3600" dirty="0"/>
          </a:p>
        </p:txBody>
      </p:sp>
      <p:graphicFrame>
        <p:nvGraphicFramePr>
          <p:cNvPr id="4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4481249"/>
              </p:ext>
            </p:extLst>
          </p:nvPr>
        </p:nvGraphicFramePr>
        <p:xfrm>
          <a:off x="0" y="1214422"/>
          <a:ext cx="9144000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Ички иккиламчи маълумотлар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uz-Cyrl-UZ" dirty="0" smtClean="0"/>
              <a:t>Компания ичида бошқа мақсадлар учун йиғилган маълумотлар.</a:t>
            </a:r>
          </a:p>
          <a:p>
            <a:r>
              <a:rPr lang="uz-Cyrl-UZ" dirty="0" smtClean="0"/>
              <a:t>Мижозлар қандай маҳсулотларни сотиб </a:t>
            </a:r>
            <a:r>
              <a:rPr lang="uz-Cyrl-UZ" dirty="0" smtClean="0"/>
              <a:t>олмоқда?</a:t>
            </a:r>
            <a:endParaRPr lang="uz-Cyrl-UZ" dirty="0" smtClean="0"/>
          </a:p>
          <a:p>
            <a:r>
              <a:rPr lang="uz-Cyrl-UZ" dirty="0" smtClean="0"/>
              <a:t>Қайси мижозлар энг кўп маҳсулот сотиб </a:t>
            </a:r>
            <a:r>
              <a:rPr lang="uz-Cyrl-UZ" dirty="0" smtClean="0"/>
              <a:t>олмоқда?</a:t>
            </a:r>
            <a:endParaRPr lang="uz-Cyrl-UZ" dirty="0" smtClean="0"/>
          </a:p>
          <a:p>
            <a:r>
              <a:rPr lang="uz-Cyrl-UZ" dirty="0" smtClean="0"/>
              <a:t>Қайси мижозлар такроран сотиб </a:t>
            </a:r>
            <a:r>
              <a:rPr lang="uz-Cyrl-UZ" dirty="0" smtClean="0"/>
              <a:t>олмоқда?</a:t>
            </a:r>
            <a:endParaRPr lang="uz-Cyrl-UZ" dirty="0" smtClean="0"/>
          </a:p>
          <a:p>
            <a:r>
              <a:rPr lang="uz-Cyrl-UZ" dirty="0" smtClean="0"/>
              <a:t>Қайси мижозлар турли акцияларимизда фаол иштирок </a:t>
            </a:r>
            <a:r>
              <a:rPr lang="uz-Cyrl-UZ" dirty="0" smtClean="0"/>
              <a:t>этмоқда?</a:t>
            </a:r>
            <a:endParaRPr lang="uz-Cyrl-UZ" dirty="0" smtClean="0"/>
          </a:p>
          <a:p>
            <a:r>
              <a:rPr lang="uz-Cyrl-UZ" dirty="0" smtClean="0"/>
              <a:t>Бу мижозлар қаерда жойлашган?</a:t>
            </a:r>
          </a:p>
          <a:p>
            <a:r>
              <a:rPr lang="uz-Cyrl-UZ" dirty="0" smtClean="0"/>
              <a:t>Қайси мижозлар энг содиқ?</a:t>
            </a:r>
          </a:p>
          <a:p>
            <a:r>
              <a:rPr lang="uz-Cyrl-UZ" dirty="0" smtClean="0"/>
              <a:t>Қайси мижозлар энг кўп фойдага сабаб </a:t>
            </a:r>
            <a:r>
              <a:rPr lang="uz-Cyrl-UZ" dirty="0" smtClean="0"/>
              <a:t>бўлмоқда?</a:t>
            </a:r>
            <a:endParaRPr lang="uz-Cyrl-UZ" dirty="0" smtClean="0"/>
          </a:p>
          <a:p>
            <a:r>
              <a:rPr lang="uz-Cyrl-UZ" dirty="0" smtClean="0"/>
              <a:t>Маҳсулот ва мижоз турлари бўйича мавсумийлик.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Мижоз ҳақида маълумот</a:t>
            </a:r>
            <a:endParaRPr lang="ru-RU" dirty="0"/>
          </a:p>
        </p:txBody>
      </p:sp>
      <p:graphicFrame>
        <p:nvGraphicFramePr>
          <p:cNvPr id="4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997852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 eaLnBrk="1" hangingPunct="1">
              <a:buNone/>
              <a:defRPr/>
            </a:pP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13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892</Words>
  <Application>Microsoft Office PowerPoint</Application>
  <PresentationFormat>Экран (4:3)</PresentationFormat>
  <Paragraphs>165</Paragraphs>
  <Slides>13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Arial Narrow</vt:lpstr>
      <vt:lpstr>Calibri</vt:lpstr>
      <vt:lpstr>Gill Sans MT</vt:lpstr>
      <vt:lpstr>Wingdings</vt:lpstr>
      <vt:lpstr>Wingdings 3</vt:lpstr>
      <vt:lpstr>Тема Office</vt:lpstr>
      <vt:lpstr>Иккиламчи маълумотларни йиғиш ва таҳлил этиш</vt:lpstr>
      <vt:lpstr>Дарснинг мақсадлари</vt:lpstr>
      <vt:lpstr>Иккиламчи маълумотнинг бирламчи маълумотдан фарқи</vt:lpstr>
      <vt:lpstr>Иккиламчи маълумотни ишлатишнинг афзалликлари</vt:lpstr>
      <vt:lpstr>Ёдда тутинг!</vt:lpstr>
      <vt:lpstr>Иккиламчи маълумотнинг камчиликлари</vt:lpstr>
      <vt:lpstr>Иккиламчи маълумотни танлашдаги асосий кўрсаткичлар</vt:lpstr>
      <vt:lpstr>Иккиламчи маълумот турлари</vt:lpstr>
      <vt:lpstr>Иккиламчи маълумот турлари</vt:lpstr>
      <vt:lpstr>Нашр этилган иккиламчи маълумот турлари </vt:lpstr>
      <vt:lpstr>Ички иккиламчи маълумотлар</vt:lpstr>
      <vt:lpstr>Мижоз ҳақида маълумот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Иккиламчи маълумотларни йиғиш ва таҳлил этиш</dc:title>
  <dc:creator>User</dc:creator>
  <cp:lastModifiedBy>USER</cp:lastModifiedBy>
  <cp:revision>23</cp:revision>
  <dcterms:created xsi:type="dcterms:W3CDTF">2017-11-25T04:43:15Z</dcterms:created>
  <dcterms:modified xsi:type="dcterms:W3CDTF">2017-11-26T15:43:54Z</dcterms:modified>
</cp:coreProperties>
</file>