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9" r:id="rId2"/>
    <p:sldId id="257" r:id="rId3"/>
    <p:sldId id="258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60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9855" autoAdjust="0"/>
  </p:normalViewPr>
  <p:slideViewPr>
    <p:cSldViewPr>
      <p:cViewPr varScale="1">
        <p:scale>
          <a:sx n="59" d="100"/>
          <a:sy n="59" d="100"/>
        </p:scale>
        <p:origin x="17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EE6DFC2-D395-4824-A374-5214213E5D53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665522D-89C0-4D69-BC15-C8C9FD3C9AFC}">
      <dgm:prSet phldrT="[Текст]" custT="1"/>
      <dgm:spPr/>
      <dgm:t>
        <a:bodyPr/>
        <a:lstStyle/>
        <a:p>
          <a:r>
            <a:rPr lang="uz-Cyrl-UZ" sz="2000" b="1" dirty="0" smtClean="0">
              <a:solidFill>
                <a:schemeClr val="accent1"/>
              </a:solidFill>
            </a:rPr>
            <a:t>Тадқиқот шакли</a:t>
          </a:r>
          <a:endParaRPr lang="ru-RU" sz="2000" b="1" dirty="0">
            <a:solidFill>
              <a:schemeClr val="accent1"/>
            </a:solidFill>
          </a:endParaRPr>
        </a:p>
      </dgm:t>
    </dgm:pt>
    <dgm:pt modelId="{E67231A7-4F73-4F4C-AF90-07E6C3223ED4}" type="parTrans" cxnId="{3C2BDB50-B230-4A08-A394-6DE418B9859A}">
      <dgm:prSet/>
      <dgm:spPr/>
      <dgm:t>
        <a:bodyPr/>
        <a:lstStyle/>
        <a:p>
          <a:endParaRPr lang="ru-RU"/>
        </a:p>
      </dgm:t>
    </dgm:pt>
    <dgm:pt modelId="{732B825A-C400-4D5C-A32B-BE463D1E8B3C}" type="sibTrans" cxnId="{3C2BDB50-B230-4A08-A394-6DE418B9859A}">
      <dgm:prSet/>
      <dgm:spPr/>
      <dgm:t>
        <a:bodyPr/>
        <a:lstStyle/>
        <a:p>
          <a:endParaRPr lang="ru-RU"/>
        </a:p>
      </dgm:t>
    </dgm:pt>
    <dgm:pt modelId="{BCB498A2-BA14-4A28-84D1-E63FED0D0374}">
      <dgm:prSet phldrT="[Текст]" custT="1"/>
      <dgm:spPr/>
      <dgm:t>
        <a:bodyPr/>
        <a:lstStyle/>
        <a:p>
          <a:r>
            <a:rPr lang="uz-Cyrl-UZ" sz="1800" b="0" dirty="0" smtClean="0">
              <a:solidFill>
                <a:srgbClr val="C00000"/>
              </a:solidFill>
            </a:rPr>
            <a:t>Умумий</a:t>
          </a:r>
          <a:endParaRPr lang="ru-RU" sz="1800" b="0" dirty="0">
            <a:solidFill>
              <a:srgbClr val="C00000"/>
            </a:solidFill>
          </a:endParaRPr>
        </a:p>
      </dgm:t>
    </dgm:pt>
    <dgm:pt modelId="{11549839-9F00-4FA4-A1F3-1037A0EE13A2}" type="parTrans" cxnId="{608C2C18-5BD5-4CC0-BA91-069224AE5BC7}">
      <dgm:prSet/>
      <dgm:spPr/>
      <dgm:t>
        <a:bodyPr/>
        <a:lstStyle/>
        <a:p>
          <a:endParaRPr lang="ru-RU"/>
        </a:p>
      </dgm:t>
    </dgm:pt>
    <dgm:pt modelId="{48AB421D-4A9E-46D3-8252-8FE3ABBA6416}" type="sibTrans" cxnId="{608C2C18-5BD5-4CC0-BA91-069224AE5BC7}">
      <dgm:prSet/>
      <dgm:spPr/>
      <dgm:t>
        <a:bodyPr/>
        <a:lstStyle/>
        <a:p>
          <a:endParaRPr lang="ru-RU"/>
        </a:p>
      </dgm:t>
    </dgm:pt>
    <dgm:pt modelId="{91347B48-5F47-4D80-B650-BE6C476D7015}">
      <dgm:prSet phldrT="[Текст]" custT="1"/>
      <dgm:spPr/>
      <dgm:t>
        <a:bodyPr/>
        <a:lstStyle/>
        <a:p>
          <a:r>
            <a:rPr lang="uz-Cyrl-UZ" sz="1800" dirty="0" smtClean="0"/>
            <a:t>Сифатли</a:t>
          </a:r>
          <a:endParaRPr lang="ru-RU" sz="1800" dirty="0"/>
        </a:p>
      </dgm:t>
    </dgm:pt>
    <dgm:pt modelId="{772ED7DA-87D5-4096-8D10-062246D9571B}" type="parTrans" cxnId="{A4D0DE08-E15A-4CE8-89DE-809FC2C01B94}">
      <dgm:prSet/>
      <dgm:spPr/>
      <dgm:t>
        <a:bodyPr/>
        <a:lstStyle/>
        <a:p>
          <a:endParaRPr lang="ru-RU"/>
        </a:p>
      </dgm:t>
    </dgm:pt>
    <dgm:pt modelId="{3976ED08-E82B-47EC-AEAA-B5101BEE8BE3}" type="sibTrans" cxnId="{A4D0DE08-E15A-4CE8-89DE-809FC2C01B94}">
      <dgm:prSet/>
      <dgm:spPr/>
      <dgm:t>
        <a:bodyPr/>
        <a:lstStyle/>
        <a:p>
          <a:endParaRPr lang="ru-RU"/>
        </a:p>
      </dgm:t>
    </dgm:pt>
    <dgm:pt modelId="{DBBF328E-22C4-4CC8-B1B7-BEB2F6A0749B}">
      <dgm:prSet phldrT="[Текст]" custT="1"/>
      <dgm:spPr/>
      <dgm:t>
        <a:bodyPr/>
        <a:lstStyle/>
        <a:p>
          <a:r>
            <a:rPr lang="uz-Cyrl-UZ" sz="1800" dirty="0" smtClean="0"/>
            <a:t>Миқдорий</a:t>
          </a:r>
          <a:endParaRPr lang="ru-RU" sz="1800" dirty="0"/>
        </a:p>
      </dgm:t>
    </dgm:pt>
    <dgm:pt modelId="{5CF2632D-376B-4D24-A0A9-060F6D0DCBF2}" type="parTrans" cxnId="{708858C0-DD97-45AA-B499-1B628C1F5E11}">
      <dgm:prSet/>
      <dgm:spPr/>
      <dgm:t>
        <a:bodyPr/>
        <a:lstStyle/>
        <a:p>
          <a:endParaRPr lang="ru-RU"/>
        </a:p>
      </dgm:t>
    </dgm:pt>
    <dgm:pt modelId="{CB7F3F7A-D509-4E16-ADDA-22318ED85363}" type="sibTrans" cxnId="{708858C0-DD97-45AA-B499-1B628C1F5E11}">
      <dgm:prSet/>
      <dgm:spPr/>
      <dgm:t>
        <a:bodyPr/>
        <a:lstStyle/>
        <a:p>
          <a:endParaRPr lang="ru-RU"/>
        </a:p>
      </dgm:t>
    </dgm:pt>
    <dgm:pt modelId="{A9DC69F9-2021-4B6C-94B4-2C25071033E7}">
      <dgm:prSet phldrT="[Текст]" custT="1"/>
      <dgm:spPr/>
      <dgm:t>
        <a:bodyPr/>
        <a:lstStyle/>
        <a:p>
          <a:r>
            <a:rPr lang="uz-Cyrl-UZ" sz="1800" b="0" dirty="0" smtClean="0">
              <a:solidFill>
                <a:srgbClr val="C00000"/>
              </a:solidFill>
            </a:rPr>
            <a:t>Аниқловчи</a:t>
          </a:r>
          <a:endParaRPr lang="ru-RU" sz="1800" b="0" dirty="0">
            <a:solidFill>
              <a:srgbClr val="C00000"/>
            </a:solidFill>
          </a:endParaRPr>
        </a:p>
      </dgm:t>
    </dgm:pt>
    <dgm:pt modelId="{FC723E99-7801-459A-BDD7-3C529B56F3E8}" type="parTrans" cxnId="{606BCBEE-0160-4876-8508-69913E2B37AE}">
      <dgm:prSet/>
      <dgm:spPr/>
      <dgm:t>
        <a:bodyPr/>
        <a:lstStyle/>
        <a:p>
          <a:endParaRPr lang="ru-RU"/>
        </a:p>
      </dgm:t>
    </dgm:pt>
    <dgm:pt modelId="{82DEB7D5-D1E6-4189-8943-476C3734D851}" type="sibTrans" cxnId="{606BCBEE-0160-4876-8508-69913E2B37AE}">
      <dgm:prSet/>
      <dgm:spPr/>
      <dgm:t>
        <a:bodyPr/>
        <a:lstStyle/>
        <a:p>
          <a:endParaRPr lang="ru-RU"/>
        </a:p>
      </dgm:t>
    </dgm:pt>
    <dgm:pt modelId="{0F1342A6-9ECB-47A6-8DF5-DDF0F8927E79}">
      <dgm:prSet phldrT="[Текст]" custT="1"/>
      <dgm:spPr/>
      <dgm:t>
        <a:bodyPr/>
        <a:lstStyle/>
        <a:p>
          <a:r>
            <a:rPr lang="uz-Cyrl-UZ" sz="1800" dirty="0" smtClean="0"/>
            <a:t>Таърифловчи</a:t>
          </a:r>
          <a:endParaRPr lang="ru-RU" sz="1800" dirty="0"/>
        </a:p>
      </dgm:t>
    </dgm:pt>
    <dgm:pt modelId="{E5D19772-297C-4D7F-9CC0-E613FC31C6D3}" type="parTrans" cxnId="{60CED792-98A0-445C-A248-B23D0C714EA0}">
      <dgm:prSet/>
      <dgm:spPr/>
      <dgm:t>
        <a:bodyPr/>
        <a:lstStyle/>
        <a:p>
          <a:endParaRPr lang="ru-RU"/>
        </a:p>
      </dgm:t>
    </dgm:pt>
    <dgm:pt modelId="{C5450BD6-63A0-47AA-A6E7-E30784114751}" type="sibTrans" cxnId="{60CED792-98A0-445C-A248-B23D0C714EA0}">
      <dgm:prSet/>
      <dgm:spPr/>
      <dgm:t>
        <a:bodyPr/>
        <a:lstStyle/>
        <a:p>
          <a:endParaRPr lang="ru-RU"/>
        </a:p>
      </dgm:t>
    </dgm:pt>
    <dgm:pt modelId="{71F7CBF4-7F0A-483B-9AEF-6E9EE50A8809}">
      <dgm:prSet phldrT="[Текст]" custT="1"/>
      <dgm:spPr/>
      <dgm:t>
        <a:bodyPr/>
        <a:lstStyle/>
        <a:p>
          <a:r>
            <a:rPr lang="uz-Cyrl-UZ" sz="1800" dirty="0" smtClean="0"/>
            <a:t>Сабаб ва натижа</a:t>
          </a:r>
          <a:endParaRPr lang="ru-RU" sz="1800" dirty="0"/>
        </a:p>
      </dgm:t>
    </dgm:pt>
    <dgm:pt modelId="{B1F948B6-33E2-4265-8846-79B36F53C2BD}" type="parTrans" cxnId="{D8453C09-9D96-4E11-BB20-6DE2B6867698}">
      <dgm:prSet/>
      <dgm:spPr/>
      <dgm:t>
        <a:bodyPr/>
        <a:lstStyle/>
        <a:p>
          <a:endParaRPr lang="ru-RU"/>
        </a:p>
      </dgm:t>
    </dgm:pt>
    <dgm:pt modelId="{052F8D41-AA7E-4D46-A89E-30F79741E46F}" type="sibTrans" cxnId="{D8453C09-9D96-4E11-BB20-6DE2B6867698}">
      <dgm:prSet/>
      <dgm:spPr/>
      <dgm:t>
        <a:bodyPr/>
        <a:lstStyle/>
        <a:p>
          <a:endParaRPr lang="ru-RU"/>
        </a:p>
      </dgm:t>
    </dgm:pt>
    <dgm:pt modelId="{E2916DDB-2118-4C7A-ACE0-86118C6F2E1E}">
      <dgm:prSet phldrT="[Текст]" custT="1"/>
      <dgm:spPr/>
      <dgm:t>
        <a:bodyPr/>
        <a:lstStyle/>
        <a:p>
          <a:r>
            <a:rPr lang="uz-Cyrl-UZ" sz="1800" dirty="0" smtClean="0"/>
            <a:t>Бирлаштирувчи</a:t>
          </a:r>
          <a:endParaRPr lang="ru-RU" sz="1800" dirty="0"/>
        </a:p>
      </dgm:t>
    </dgm:pt>
    <dgm:pt modelId="{E7270041-CFA8-4C3B-AC01-380A2E904EEF}" type="parTrans" cxnId="{66FEC07F-CB34-470D-9E12-BB84457F3D22}">
      <dgm:prSet/>
      <dgm:spPr/>
      <dgm:t>
        <a:bodyPr/>
        <a:lstStyle/>
        <a:p>
          <a:endParaRPr lang="ru-RU"/>
        </a:p>
      </dgm:t>
    </dgm:pt>
    <dgm:pt modelId="{33762996-40AB-4A08-B5B3-AB901B407A79}" type="sibTrans" cxnId="{66FEC07F-CB34-470D-9E12-BB84457F3D22}">
      <dgm:prSet/>
      <dgm:spPr/>
      <dgm:t>
        <a:bodyPr/>
        <a:lstStyle/>
        <a:p>
          <a:endParaRPr lang="ru-RU"/>
        </a:p>
      </dgm:t>
    </dgm:pt>
    <dgm:pt modelId="{D3C43EFE-9C7D-40F5-B2EB-32C131651509}">
      <dgm:prSet phldrT="[Текст]" custT="1"/>
      <dgm:spPr/>
      <dgm:t>
        <a:bodyPr/>
        <a:lstStyle/>
        <a:p>
          <a:r>
            <a:rPr lang="uz-Cyrl-UZ" sz="1800" dirty="0" smtClean="0"/>
            <a:t>Вақт мобайнида ўтказилувчи</a:t>
          </a:r>
          <a:endParaRPr lang="ru-RU" sz="1800" dirty="0"/>
        </a:p>
      </dgm:t>
    </dgm:pt>
    <dgm:pt modelId="{C7625EBB-D625-4E1C-9444-1D2168145F4A}" type="parTrans" cxnId="{16F7CACD-81F7-418B-8389-76892BA20053}">
      <dgm:prSet/>
      <dgm:spPr/>
      <dgm:t>
        <a:bodyPr/>
        <a:lstStyle/>
        <a:p>
          <a:endParaRPr lang="ru-RU"/>
        </a:p>
      </dgm:t>
    </dgm:pt>
    <dgm:pt modelId="{599995E1-3BDE-4FE1-A26D-796335DF62DE}" type="sibTrans" cxnId="{16F7CACD-81F7-418B-8389-76892BA20053}">
      <dgm:prSet/>
      <dgm:spPr/>
      <dgm:t>
        <a:bodyPr/>
        <a:lstStyle/>
        <a:p>
          <a:endParaRPr lang="ru-RU"/>
        </a:p>
      </dgm:t>
    </dgm:pt>
    <dgm:pt modelId="{A4BE12E4-9552-4153-B559-DA0898C182F2}">
      <dgm:prSet phldrT="[Текст]" custT="1"/>
      <dgm:spPr/>
      <dgm:t>
        <a:bodyPr/>
        <a:lstStyle/>
        <a:p>
          <a:r>
            <a:rPr lang="uz-Cyrl-UZ" sz="1800" dirty="0" smtClean="0"/>
            <a:t>Кўплаб бирлаштирувчи</a:t>
          </a:r>
          <a:endParaRPr lang="ru-RU" sz="1800" dirty="0"/>
        </a:p>
      </dgm:t>
    </dgm:pt>
    <dgm:pt modelId="{403D08EA-240E-4D77-B78F-C1737E33F4FB}" type="parTrans" cxnId="{050B5D6D-EB76-491F-BA96-568E99A22088}">
      <dgm:prSet/>
      <dgm:spPr/>
      <dgm:t>
        <a:bodyPr/>
        <a:lstStyle/>
        <a:p>
          <a:endParaRPr lang="ru-RU"/>
        </a:p>
      </dgm:t>
    </dgm:pt>
    <dgm:pt modelId="{12578A32-CDE7-4CC8-85DF-2E3ABD4663C9}" type="sibTrans" cxnId="{050B5D6D-EB76-491F-BA96-568E99A22088}">
      <dgm:prSet/>
      <dgm:spPr/>
      <dgm:t>
        <a:bodyPr/>
        <a:lstStyle/>
        <a:p>
          <a:endParaRPr lang="ru-RU"/>
        </a:p>
      </dgm:t>
    </dgm:pt>
    <dgm:pt modelId="{8E014BDC-DAD0-4503-9E5C-6D57DA61701C}">
      <dgm:prSet phldrT="[Текст]" custT="1"/>
      <dgm:spPr/>
      <dgm:t>
        <a:bodyPr/>
        <a:lstStyle/>
        <a:p>
          <a:r>
            <a:rPr lang="uz-Cyrl-UZ" sz="1800" dirty="0" smtClean="0"/>
            <a:t>Ягона бирлаштирувчи</a:t>
          </a:r>
          <a:endParaRPr lang="ru-RU" sz="1800" dirty="0"/>
        </a:p>
      </dgm:t>
    </dgm:pt>
    <dgm:pt modelId="{7496FAAB-D833-46AB-8B7A-0AF7AB5D844D}" type="parTrans" cxnId="{7ED21F63-F7C1-4599-89E7-C392D1F2FC8A}">
      <dgm:prSet/>
      <dgm:spPr/>
      <dgm:t>
        <a:bodyPr/>
        <a:lstStyle/>
        <a:p>
          <a:endParaRPr lang="ru-RU"/>
        </a:p>
      </dgm:t>
    </dgm:pt>
    <dgm:pt modelId="{F7CB6ADE-2FF0-4EBE-8EBE-C797E69DCB63}" type="sibTrans" cxnId="{7ED21F63-F7C1-4599-89E7-C392D1F2FC8A}">
      <dgm:prSet/>
      <dgm:spPr/>
      <dgm:t>
        <a:bodyPr/>
        <a:lstStyle/>
        <a:p>
          <a:endParaRPr lang="ru-RU"/>
        </a:p>
      </dgm:t>
    </dgm:pt>
    <dgm:pt modelId="{90B832C4-B256-462F-A268-1080209578E0}" type="pres">
      <dgm:prSet presAssocID="{5EE6DFC2-D395-4824-A374-5214213E5D5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B3F2EAD-C226-47AC-837E-9BC4FDF06AD0}" type="pres">
      <dgm:prSet presAssocID="{F665522D-89C0-4D69-BC15-C8C9FD3C9AFC}" presName="hierRoot1" presStyleCnt="0"/>
      <dgm:spPr/>
    </dgm:pt>
    <dgm:pt modelId="{0A329C62-6BF9-4817-9951-9078B408A7C4}" type="pres">
      <dgm:prSet presAssocID="{F665522D-89C0-4D69-BC15-C8C9FD3C9AFC}" presName="composite" presStyleCnt="0"/>
      <dgm:spPr/>
    </dgm:pt>
    <dgm:pt modelId="{7D325F6D-992C-42B0-83D2-1C9DD425C189}" type="pres">
      <dgm:prSet presAssocID="{F665522D-89C0-4D69-BC15-C8C9FD3C9AFC}" presName="background" presStyleLbl="node0" presStyleIdx="0" presStyleCnt="1"/>
      <dgm:spPr/>
    </dgm:pt>
    <dgm:pt modelId="{9622E1CE-5B5F-4F6A-9FBB-8487E59143E4}" type="pres">
      <dgm:prSet presAssocID="{F665522D-89C0-4D69-BC15-C8C9FD3C9AFC}" presName="text" presStyleLbl="fgAcc0" presStyleIdx="0" presStyleCnt="1" custScaleX="2437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FFD408-85C1-4321-92DE-8C19115AB4C4}" type="pres">
      <dgm:prSet presAssocID="{F665522D-89C0-4D69-BC15-C8C9FD3C9AFC}" presName="hierChild2" presStyleCnt="0"/>
      <dgm:spPr/>
    </dgm:pt>
    <dgm:pt modelId="{441B6AC0-4104-4E8C-826D-DF31622F3C7F}" type="pres">
      <dgm:prSet presAssocID="{11549839-9F00-4FA4-A1F3-1037A0EE13A2}" presName="Name10" presStyleLbl="parChTrans1D2" presStyleIdx="0" presStyleCnt="2"/>
      <dgm:spPr/>
      <dgm:t>
        <a:bodyPr/>
        <a:lstStyle/>
        <a:p>
          <a:endParaRPr lang="ru-RU"/>
        </a:p>
      </dgm:t>
    </dgm:pt>
    <dgm:pt modelId="{02ADE63E-E82D-4172-8977-57C9A4BA8E42}" type="pres">
      <dgm:prSet presAssocID="{BCB498A2-BA14-4A28-84D1-E63FED0D0374}" presName="hierRoot2" presStyleCnt="0"/>
      <dgm:spPr/>
    </dgm:pt>
    <dgm:pt modelId="{C18479F0-10FF-4967-A884-1B660E88702D}" type="pres">
      <dgm:prSet presAssocID="{BCB498A2-BA14-4A28-84D1-E63FED0D0374}" presName="composite2" presStyleCnt="0"/>
      <dgm:spPr/>
    </dgm:pt>
    <dgm:pt modelId="{2528BC71-3EE1-4DAC-B5ED-747F7B53D7DE}" type="pres">
      <dgm:prSet presAssocID="{BCB498A2-BA14-4A28-84D1-E63FED0D0374}" presName="background2" presStyleLbl="node2" presStyleIdx="0" presStyleCnt="2"/>
      <dgm:spPr/>
    </dgm:pt>
    <dgm:pt modelId="{06DF0028-5825-4D41-96FB-6E1F91546923}" type="pres">
      <dgm:prSet presAssocID="{BCB498A2-BA14-4A28-84D1-E63FED0D0374}" presName="text2" presStyleLbl="fgAcc2" presStyleIdx="0" presStyleCnt="2" custScaleX="274469" custLinFactX="-8352" custLinFactNeighborX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ABC2C50-A8CE-4348-9F6F-EE2F04276477}" type="pres">
      <dgm:prSet presAssocID="{BCB498A2-BA14-4A28-84D1-E63FED0D0374}" presName="hierChild3" presStyleCnt="0"/>
      <dgm:spPr/>
    </dgm:pt>
    <dgm:pt modelId="{708E6322-B348-430E-84E0-E1E5BF01D437}" type="pres">
      <dgm:prSet presAssocID="{772ED7DA-87D5-4096-8D10-062246D9571B}" presName="Name17" presStyleLbl="parChTrans1D3" presStyleIdx="0" presStyleCnt="4"/>
      <dgm:spPr/>
      <dgm:t>
        <a:bodyPr/>
        <a:lstStyle/>
        <a:p>
          <a:endParaRPr lang="ru-RU"/>
        </a:p>
      </dgm:t>
    </dgm:pt>
    <dgm:pt modelId="{00499530-15B4-40B6-A4EF-485A36289AC0}" type="pres">
      <dgm:prSet presAssocID="{91347B48-5F47-4D80-B650-BE6C476D7015}" presName="hierRoot3" presStyleCnt="0"/>
      <dgm:spPr/>
    </dgm:pt>
    <dgm:pt modelId="{81A60BE5-1BB7-4F43-A984-1409DFCB0FDF}" type="pres">
      <dgm:prSet presAssocID="{91347B48-5F47-4D80-B650-BE6C476D7015}" presName="composite3" presStyleCnt="0"/>
      <dgm:spPr/>
    </dgm:pt>
    <dgm:pt modelId="{9B36E372-9261-4E52-BAF2-947E957B2906}" type="pres">
      <dgm:prSet presAssocID="{91347B48-5F47-4D80-B650-BE6C476D7015}" presName="background3" presStyleLbl="node3" presStyleIdx="0" presStyleCnt="4"/>
      <dgm:spPr/>
    </dgm:pt>
    <dgm:pt modelId="{E8154D35-CF74-41FD-B062-CB2C3CC248F2}" type="pres">
      <dgm:prSet presAssocID="{91347B48-5F47-4D80-B650-BE6C476D7015}" presName="text3" presStyleLbl="fgAcc3" presStyleIdx="0" presStyleCnt="4" custScaleX="189733" custLinFactX="-8352" custLinFactNeighborX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69CBBC-D779-492C-AD94-4B325B4CA9C5}" type="pres">
      <dgm:prSet presAssocID="{91347B48-5F47-4D80-B650-BE6C476D7015}" presName="hierChild4" presStyleCnt="0"/>
      <dgm:spPr/>
    </dgm:pt>
    <dgm:pt modelId="{1FA1685E-7ABD-4DEC-AEAD-79A0168F41EB}" type="pres">
      <dgm:prSet presAssocID="{5CF2632D-376B-4D24-A0A9-060F6D0DCBF2}" presName="Name17" presStyleLbl="parChTrans1D3" presStyleIdx="1" presStyleCnt="4"/>
      <dgm:spPr/>
      <dgm:t>
        <a:bodyPr/>
        <a:lstStyle/>
        <a:p>
          <a:endParaRPr lang="ru-RU"/>
        </a:p>
      </dgm:t>
    </dgm:pt>
    <dgm:pt modelId="{8335EC7B-24CC-47EC-8BC8-D852380797D4}" type="pres">
      <dgm:prSet presAssocID="{DBBF328E-22C4-4CC8-B1B7-BEB2F6A0749B}" presName="hierRoot3" presStyleCnt="0"/>
      <dgm:spPr/>
    </dgm:pt>
    <dgm:pt modelId="{83683FA2-D89A-443F-BE57-27EE63980ED8}" type="pres">
      <dgm:prSet presAssocID="{DBBF328E-22C4-4CC8-B1B7-BEB2F6A0749B}" presName="composite3" presStyleCnt="0"/>
      <dgm:spPr/>
    </dgm:pt>
    <dgm:pt modelId="{B2F5A720-7B94-4857-AFD1-64AEC6A17558}" type="pres">
      <dgm:prSet presAssocID="{DBBF328E-22C4-4CC8-B1B7-BEB2F6A0749B}" presName="background3" presStyleLbl="node3" presStyleIdx="1" presStyleCnt="4"/>
      <dgm:spPr/>
    </dgm:pt>
    <dgm:pt modelId="{8660238A-0C8B-4F50-A94E-8F2086D5EBBE}" type="pres">
      <dgm:prSet presAssocID="{DBBF328E-22C4-4CC8-B1B7-BEB2F6A0749B}" presName="text3" presStyleLbl="fgAcc3" presStyleIdx="1" presStyleCnt="4" custScaleX="189733" custLinFactNeighborX="-53541" custLinFactNeighborY="-33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D5574DC-6B5A-4CB8-AD91-D8049D813B0E}" type="pres">
      <dgm:prSet presAssocID="{DBBF328E-22C4-4CC8-B1B7-BEB2F6A0749B}" presName="hierChild4" presStyleCnt="0"/>
      <dgm:spPr/>
    </dgm:pt>
    <dgm:pt modelId="{7CCA4B31-30FE-4E92-8783-DFBF417B7779}" type="pres">
      <dgm:prSet presAssocID="{FC723E99-7801-459A-BDD7-3C529B56F3E8}" presName="Name10" presStyleLbl="parChTrans1D2" presStyleIdx="1" presStyleCnt="2"/>
      <dgm:spPr/>
      <dgm:t>
        <a:bodyPr/>
        <a:lstStyle/>
        <a:p>
          <a:endParaRPr lang="ru-RU"/>
        </a:p>
      </dgm:t>
    </dgm:pt>
    <dgm:pt modelId="{061B0855-FB06-4C50-ADA9-D8D857F475CC}" type="pres">
      <dgm:prSet presAssocID="{A9DC69F9-2021-4B6C-94B4-2C25071033E7}" presName="hierRoot2" presStyleCnt="0"/>
      <dgm:spPr/>
    </dgm:pt>
    <dgm:pt modelId="{D8F80F23-36AE-4188-9A59-9912D89EDAE9}" type="pres">
      <dgm:prSet presAssocID="{A9DC69F9-2021-4B6C-94B4-2C25071033E7}" presName="composite2" presStyleCnt="0"/>
      <dgm:spPr/>
    </dgm:pt>
    <dgm:pt modelId="{EF8AF73B-35E1-4CE9-A936-776973A0DAD7}" type="pres">
      <dgm:prSet presAssocID="{A9DC69F9-2021-4B6C-94B4-2C25071033E7}" presName="background2" presStyleLbl="node2" presStyleIdx="1" presStyleCnt="2"/>
      <dgm:spPr/>
    </dgm:pt>
    <dgm:pt modelId="{491ABFBA-A1AF-4460-A71E-DACC97ADE02F}" type="pres">
      <dgm:prSet presAssocID="{A9DC69F9-2021-4B6C-94B4-2C25071033E7}" presName="text2" presStyleLbl="fgAcc2" presStyleIdx="1" presStyleCnt="2" custScaleX="26359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2432D58-8183-40DC-AE94-EC826D2AFCE9}" type="pres">
      <dgm:prSet presAssocID="{A9DC69F9-2021-4B6C-94B4-2C25071033E7}" presName="hierChild3" presStyleCnt="0"/>
      <dgm:spPr/>
    </dgm:pt>
    <dgm:pt modelId="{0C0EE26E-F327-4F18-878E-AFE15BCC862D}" type="pres">
      <dgm:prSet presAssocID="{E5D19772-297C-4D7F-9CC0-E613FC31C6D3}" presName="Name17" presStyleLbl="parChTrans1D3" presStyleIdx="2" presStyleCnt="4"/>
      <dgm:spPr/>
      <dgm:t>
        <a:bodyPr/>
        <a:lstStyle/>
        <a:p>
          <a:endParaRPr lang="ru-RU"/>
        </a:p>
      </dgm:t>
    </dgm:pt>
    <dgm:pt modelId="{83C8476F-BE46-403A-91AA-5F16B1D8C82C}" type="pres">
      <dgm:prSet presAssocID="{0F1342A6-9ECB-47A6-8DF5-DDF0F8927E79}" presName="hierRoot3" presStyleCnt="0"/>
      <dgm:spPr/>
    </dgm:pt>
    <dgm:pt modelId="{A8D0760E-C19E-4D22-A0CE-AF3ABF2B79BD}" type="pres">
      <dgm:prSet presAssocID="{0F1342A6-9ECB-47A6-8DF5-DDF0F8927E79}" presName="composite3" presStyleCnt="0"/>
      <dgm:spPr/>
    </dgm:pt>
    <dgm:pt modelId="{AE119563-F3E8-4CC5-AF67-C8E4E464446A}" type="pres">
      <dgm:prSet presAssocID="{0F1342A6-9ECB-47A6-8DF5-DDF0F8927E79}" presName="background3" presStyleLbl="node3" presStyleIdx="2" presStyleCnt="4"/>
      <dgm:spPr/>
    </dgm:pt>
    <dgm:pt modelId="{8A36C8AC-BED9-4382-B0CA-4CFE337D879C}" type="pres">
      <dgm:prSet presAssocID="{0F1342A6-9ECB-47A6-8DF5-DDF0F8927E79}" presName="text3" presStyleLbl="fgAcc3" presStyleIdx="2" presStyleCnt="4" custScaleX="15425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D3FF29-F699-4A4D-9CB3-28CF8B02B4E7}" type="pres">
      <dgm:prSet presAssocID="{0F1342A6-9ECB-47A6-8DF5-DDF0F8927E79}" presName="hierChild4" presStyleCnt="0"/>
      <dgm:spPr/>
    </dgm:pt>
    <dgm:pt modelId="{FDA09380-CFC5-4CBD-B360-EB3ABB460486}" type="pres">
      <dgm:prSet presAssocID="{E7270041-CFA8-4C3B-AC01-380A2E904EEF}" presName="Name23" presStyleLbl="parChTrans1D4" presStyleIdx="0" presStyleCnt="4"/>
      <dgm:spPr/>
      <dgm:t>
        <a:bodyPr/>
        <a:lstStyle/>
        <a:p>
          <a:endParaRPr lang="ru-RU"/>
        </a:p>
      </dgm:t>
    </dgm:pt>
    <dgm:pt modelId="{1C5F9103-024E-408F-84CE-9B4DE06AD2AE}" type="pres">
      <dgm:prSet presAssocID="{E2916DDB-2118-4C7A-ACE0-86118C6F2E1E}" presName="hierRoot4" presStyleCnt="0"/>
      <dgm:spPr/>
    </dgm:pt>
    <dgm:pt modelId="{E93F6440-D03B-45E8-BF66-5D534CEFAB0A}" type="pres">
      <dgm:prSet presAssocID="{E2916DDB-2118-4C7A-ACE0-86118C6F2E1E}" presName="composite4" presStyleCnt="0"/>
      <dgm:spPr/>
    </dgm:pt>
    <dgm:pt modelId="{CB1DD440-DF6B-4BBF-B766-E822665E2D08}" type="pres">
      <dgm:prSet presAssocID="{E2916DDB-2118-4C7A-ACE0-86118C6F2E1E}" presName="background4" presStyleLbl="node4" presStyleIdx="0" presStyleCnt="4"/>
      <dgm:spPr/>
    </dgm:pt>
    <dgm:pt modelId="{6A8535BF-2ACB-44AE-815B-F1045EF4DEE2}" type="pres">
      <dgm:prSet presAssocID="{E2916DDB-2118-4C7A-ACE0-86118C6F2E1E}" presName="text4" presStyleLbl="fgAcc4" presStyleIdx="0" presStyleCnt="4" custScaleX="25766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107D480-932C-46E2-A622-819ACEAEDFE7}" type="pres">
      <dgm:prSet presAssocID="{E2916DDB-2118-4C7A-ACE0-86118C6F2E1E}" presName="hierChild5" presStyleCnt="0"/>
      <dgm:spPr/>
    </dgm:pt>
    <dgm:pt modelId="{88EE0447-2602-458C-AA60-3CC7D3AF597B}" type="pres">
      <dgm:prSet presAssocID="{7496FAAB-D833-46AB-8B7A-0AF7AB5D844D}" presName="Name23" presStyleLbl="parChTrans1D4" presStyleIdx="1" presStyleCnt="4"/>
      <dgm:spPr/>
      <dgm:t>
        <a:bodyPr/>
        <a:lstStyle/>
        <a:p>
          <a:endParaRPr lang="ru-RU"/>
        </a:p>
      </dgm:t>
    </dgm:pt>
    <dgm:pt modelId="{603DC2B9-700E-4D69-9878-1E12BD594D87}" type="pres">
      <dgm:prSet presAssocID="{8E014BDC-DAD0-4503-9E5C-6D57DA61701C}" presName="hierRoot4" presStyleCnt="0"/>
      <dgm:spPr/>
    </dgm:pt>
    <dgm:pt modelId="{7838D23C-67CF-47C6-9F88-49BB87303096}" type="pres">
      <dgm:prSet presAssocID="{8E014BDC-DAD0-4503-9E5C-6D57DA61701C}" presName="composite4" presStyleCnt="0"/>
      <dgm:spPr/>
    </dgm:pt>
    <dgm:pt modelId="{259ABDC3-55CE-41F2-8C06-7C8D4D5389C4}" type="pres">
      <dgm:prSet presAssocID="{8E014BDC-DAD0-4503-9E5C-6D57DA61701C}" presName="background4" presStyleLbl="node4" presStyleIdx="1" presStyleCnt="4"/>
      <dgm:spPr/>
    </dgm:pt>
    <dgm:pt modelId="{E4137CCD-388A-4F5B-9CA5-ACA4E893F604}" type="pres">
      <dgm:prSet presAssocID="{8E014BDC-DAD0-4503-9E5C-6D57DA61701C}" presName="text4" presStyleLbl="fgAcc4" presStyleIdx="1" presStyleCnt="4" custScaleX="2584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57C3683-4B82-41B4-9D5A-3BF2BC35F7BA}" type="pres">
      <dgm:prSet presAssocID="{8E014BDC-DAD0-4503-9E5C-6D57DA61701C}" presName="hierChild5" presStyleCnt="0"/>
      <dgm:spPr/>
    </dgm:pt>
    <dgm:pt modelId="{F093DB7C-7143-40E7-A88F-B7997AC48388}" type="pres">
      <dgm:prSet presAssocID="{403D08EA-240E-4D77-B78F-C1737E33F4FB}" presName="Name23" presStyleLbl="parChTrans1D4" presStyleIdx="2" presStyleCnt="4"/>
      <dgm:spPr/>
      <dgm:t>
        <a:bodyPr/>
        <a:lstStyle/>
        <a:p>
          <a:endParaRPr lang="ru-RU"/>
        </a:p>
      </dgm:t>
    </dgm:pt>
    <dgm:pt modelId="{6AB7F160-995D-4EDD-AA18-9DA1E29A2828}" type="pres">
      <dgm:prSet presAssocID="{A4BE12E4-9552-4153-B559-DA0898C182F2}" presName="hierRoot4" presStyleCnt="0"/>
      <dgm:spPr/>
    </dgm:pt>
    <dgm:pt modelId="{30203CBF-0826-4908-9625-23DD4D7E21F0}" type="pres">
      <dgm:prSet presAssocID="{A4BE12E4-9552-4153-B559-DA0898C182F2}" presName="composite4" presStyleCnt="0"/>
      <dgm:spPr/>
    </dgm:pt>
    <dgm:pt modelId="{04C926ED-88A5-4890-9E75-455E9407B604}" type="pres">
      <dgm:prSet presAssocID="{A4BE12E4-9552-4153-B559-DA0898C182F2}" presName="background4" presStyleLbl="node4" presStyleIdx="2" presStyleCnt="4"/>
      <dgm:spPr/>
    </dgm:pt>
    <dgm:pt modelId="{DBCABD15-6654-48FE-8962-28F50D76D06C}" type="pres">
      <dgm:prSet presAssocID="{A4BE12E4-9552-4153-B559-DA0898C182F2}" presName="text4" presStyleLbl="fgAcc4" presStyleIdx="2" presStyleCnt="4" custScaleX="25841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B0C264B-B058-4D2A-AF52-1DC6DE451E1B}" type="pres">
      <dgm:prSet presAssocID="{A4BE12E4-9552-4153-B559-DA0898C182F2}" presName="hierChild5" presStyleCnt="0"/>
      <dgm:spPr/>
    </dgm:pt>
    <dgm:pt modelId="{44F5F66F-66EF-4A0D-96FF-BA63785015DB}" type="pres">
      <dgm:prSet presAssocID="{C7625EBB-D625-4E1C-9444-1D2168145F4A}" presName="Name23" presStyleLbl="parChTrans1D4" presStyleIdx="3" presStyleCnt="4"/>
      <dgm:spPr/>
      <dgm:t>
        <a:bodyPr/>
        <a:lstStyle/>
        <a:p>
          <a:endParaRPr lang="ru-RU"/>
        </a:p>
      </dgm:t>
    </dgm:pt>
    <dgm:pt modelId="{40B2B1B8-8C5A-44D4-9F37-BEC38C05F0EF}" type="pres">
      <dgm:prSet presAssocID="{D3C43EFE-9C7D-40F5-B2EB-32C131651509}" presName="hierRoot4" presStyleCnt="0"/>
      <dgm:spPr/>
    </dgm:pt>
    <dgm:pt modelId="{D0F7F465-0F93-48CC-9EE8-B4038C94BCFE}" type="pres">
      <dgm:prSet presAssocID="{D3C43EFE-9C7D-40F5-B2EB-32C131651509}" presName="composite4" presStyleCnt="0"/>
      <dgm:spPr/>
    </dgm:pt>
    <dgm:pt modelId="{4BB673DA-E560-4894-9675-952617399D59}" type="pres">
      <dgm:prSet presAssocID="{D3C43EFE-9C7D-40F5-B2EB-32C131651509}" presName="background4" presStyleLbl="node4" presStyleIdx="3" presStyleCnt="4"/>
      <dgm:spPr/>
    </dgm:pt>
    <dgm:pt modelId="{2447BFD1-4B6E-4D96-A9FE-A43A1A602809}" type="pres">
      <dgm:prSet presAssocID="{D3C43EFE-9C7D-40F5-B2EB-32C131651509}" presName="text4" presStyleLbl="fgAcc4" presStyleIdx="3" presStyleCnt="4" custScaleX="21596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BB14CD2-4D37-49C5-8DEB-26625519E550}" type="pres">
      <dgm:prSet presAssocID="{D3C43EFE-9C7D-40F5-B2EB-32C131651509}" presName="hierChild5" presStyleCnt="0"/>
      <dgm:spPr/>
    </dgm:pt>
    <dgm:pt modelId="{C5FD8840-E052-4942-B4B8-7B1BC67D2172}" type="pres">
      <dgm:prSet presAssocID="{B1F948B6-33E2-4265-8846-79B36F53C2BD}" presName="Name17" presStyleLbl="parChTrans1D3" presStyleIdx="3" presStyleCnt="4"/>
      <dgm:spPr/>
      <dgm:t>
        <a:bodyPr/>
        <a:lstStyle/>
        <a:p>
          <a:endParaRPr lang="ru-RU"/>
        </a:p>
      </dgm:t>
    </dgm:pt>
    <dgm:pt modelId="{D0ED3620-4B75-4B05-8397-D8A8F3ABB499}" type="pres">
      <dgm:prSet presAssocID="{71F7CBF4-7F0A-483B-9AEF-6E9EE50A8809}" presName="hierRoot3" presStyleCnt="0"/>
      <dgm:spPr/>
    </dgm:pt>
    <dgm:pt modelId="{0AC07AD5-DCAB-4636-A567-170815445B8A}" type="pres">
      <dgm:prSet presAssocID="{71F7CBF4-7F0A-483B-9AEF-6E9EE50A8809}" presName="composite3" presStyleCnt="0"/>
      <dgm:spPr/>
    </dgm:pt>
    <dgm:pt modelId="{E3EC890E-3C37-4EC0-AA99-2E31C64B48E6}" type="pres">
      <dgm:prSet presAssocID="{71F7CBF4-7F0A-483B-9AEF-6E9EE50A8809}" presName="background3" presStyleLbl="node3" presStyleIdx="3" presStyleCnt="4"/>
      <dgm:spPr/>
    </dgm:pt>
    <dgm:pt modelId="{B0DED1A9-5187-4325-8063-4C953E7BDA4F}" type="pres">
      <dgm:prSet presAssocID="{71F7CBF4-7F0A-483B-9AEF-6E9EE50A8809}" presName="text3" presStyleLbl="fgAcc3" presStyleIdx="3" presStyleCnt="4" custScaleX="1439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54BE833-1959-462F-B21D-E0E7A2539024}" type="pres">
      <dgm:prSet presAssocID="{71F7CBF4-7F0A-483B-9AEF-6E9EE50A8809}" presName="hierChild4" presStyleCnt="0"/>
      <dgm:spPr/>
    </dgm:pt>
  </dgm:ptLst>
  <dgm:cxnLst>
    <dgm:cxn modelId="{88986B30-AF48-42EE-AE24-2D714771EF76}" type="presOf" srcId="{71F7CBF4-7F0A-483B-9AEF-6E9EE50A8809}" destId="{B0DED1A9-5187-4325-8063-4C953E7BDA4F}" srcOrd="0" destOrd="0" presId="urn:microsoft.com/office/officeart/2005/8/layout/hierarchy1"/>
    <dgm:cxn modelId="{A607F53D-0E56-4E3F-A46A-D199A509D816}" type="presOf" srcId="{8E014BDC-DAD0-4503-9E5C-6D57DA61701C}" destId="{E4137CCD-388A-4F5B-9CA5-ACA4E893F604}" srcOrd="0" destOrd="0" presId="urn:microsoft.com/office/officeart/2005/8/layout/hierarchy1"/>
    <dgm:cxn modelId="{A4CA327D-9615-4495-B479-A63B0C8C338D}" type="presOf" srcId="{FC723E99-7801-459A-BDD7-3C529B56F3E8}" destId="{7CCA4B31-30FE-4E92-8783-DFBF417B7779}" srcOrd="0" destOrd="0" presId="urn:microsoft.com/office/officeart/2005/8/layout/hierarchy1"/>
    <dgm:cxn modelId="{60CED792-98A0-445C-A248-B23D0C714EA0}" srcId="{A9DC69F9-2021-4B6C-94B4-2C25071033E7}" destId="{0F1342A6-9ECB-47A6-8DF5-DDF0F8927E79}" srcOrd="0" destOrd="0" parTransId="{E5D19772-297C-4D7F-9CC0-E613FC31C6D3}" sibTransId="{C5450BD6-63A0-47AA-A6E7-E30784114751}"/>
    <dgm:cxn modelId="{650D0E13-7C00-4D51-8F76-794A618B128B}" type="presOf" srcId="{C7625EBB-D625-4E1C-9444-1D2168145F4A}" destId="{44F5F66F-66EF-4A0D-96FF-BA63785015DB}" srcOrd="0" destOrd="0" presId="urn:microsoft.com/office/officeart/2005/8/layout/hierarchy1"/>
    <dgm:cxn modelId="{EC2E3E6C-86C7-4831-9D62-BF797EEC9654}" type="presOf" srcId="{A9DC69F9-2021-4B6C-94B4-2C25071033E7}" destId="{491ABFBA-A1AF-4460-A71E-DACC97ADE02F}" srcOrd="0" destOrd="0" presId="urn:microsoft.com/office/officeart/2005/8/layout/hierarchy1"/>
    <dgm:cxn modelId="{D8453C09-9D96-4E11-BB20-6DE2B6867698}" srcId="{A9DC69F9-2021-4B6C-94B4-2C25071033E7}" destId="{71F7CBF4-7F0A-483B-9AEF-6E9EE50A8809}" srcOrd="1" destOrd="0" parTransId="{B1F948B6-33E2-4265-8846-79B36F53C2BD}" sibTransId="{052F8D41-AA7E-4D46-A89E-30F79741E46F}"/>
    <dgm:cxn modelId="{606BCBEE-0160-4876-8508-69913E2B37AE}" srcId="{F665522D-89C0-4D69-BC15-C8C9FD3C9AFC}" destId="{A9DC69F9-2021-4B6C-94B4-2C25071033E7}" srcOrd="1" destOrd="0" parTransId="{FC723E99-7801-459A-BDD7-3C529B56F3E8}" sibTransId="{82DEB7D5-D1E6-4189-8943-476C3734D851}"/>
    <dgm:cxn modelId="{FE4928E3-13E5-473D-B2AA-AB122306F5A8}" type="presOf" srcId="{772ED7DA-87D5-4096-8D10-062246D9571B}" destId="{708E6322-B348-430E-84E0-E1E5BF01D437}" srcOrd="0" destOrd="0" presId="urn:microsoft.com/office/officeart/2005/8/layout/hierarchy1"/>
    <dgm:cxn modelId="{708858C0-DD97-45AA-B499-1B628C1F5E11}" srcId="{BCB498A2-BA14-4A28-84D1-E63FED0D0374}" destId="{DBBF328E-22C4-4CC8-B1B7-BEB2F6A0749B}" srcOrd="1" destOrd="0" parTransId="{5CF2632D-376B-4D24-A0A9-060F6D0DCBF2}" sibTransId="{CB7F3F7A-D509-4E16-ADDA-22318ED85363}"/>
    <dgm:cxn modelId="{16F7CACD-81F7-418B-8389-76892BA20053}" srcId="{0F1342A6-9ECB-47A6-8DF5-DDF0F8927E79}" destId="{D3C43EFE-9C7D-40F5-B2EB-32C131651509}" srcOrd="1" destOrd="0" parTransId="{C7625EBB-D625-4E1C-9444-1D2168145F4A}" sibTransId="{599995E1-3BDE-4FE1-A26D-796335DF62DE}"/>
    <dgm:cxn modelId="{880CAD91-E2F7-470D-934B-D3884BE62008}" type="presOf" srcId="{403D08EA-240E-4D77-B78F-C1737E33F4FB}" destId="{F093DB7C-7143-40E7-A88F-B7997AC48388}" srcOrd="0" destOrd="0" presId="urn:microsoft.com/office/officeart/2005/8/layout/hierarchy1"/>
    <dgm:cxn modelId="{8AE2A5F1-FE89-46F5-BE35-647AAA9C047C}" type="presOf" srcId="{5CF2632D-376B-4D24-A0A9-060F6D0DCBF2}" destId="{1FA1685E-7ABD-4DEC-AEAD-79A0168F41EB}" srcOrd="0" destOrd="0" presId="urn:microsoft.com/office/officeart/2005/8/layout/hierarchy1"/>
    <dgm:cxn modelId="{76746E45-B54E-41BE-8936-199A94287689}" type="presOf" srcId="{91347B48-5F47-4D80-B650-BE6C476D7015}" destId="{E8154D35-CF74-41FD-B062-CB2C3CC248F2}" srcOrd="0" destOrd="0" presId="urn:microsoft.com/office/officeart/2005/8/layout/hierarchy1"/>
    <dgm:cxn modelId="{F5923071-79B5-4117-8F62-8C67C4B154D3}" type="presOf" srcId="{0F1342A6-9ECB-47A6-8DF5-DDF0F8927E79}" destId="{8A36C8AC-BED9-4382-B0CA-4CFE337D879C}" srcOrd="0" destOrd="0" presId="urn:microsoft.com/office/officeart/2005/8/layout/hierarchy1"/>
    <dgm:cxn modelId="{E798C39A-9684-4609-B4AF-AB00289E0A61}" type="presOf" srcId="{DBBF328E-22C4-4CC8-B1B7-BEB2F6A0749B}" destId="{8660238A-0C8B-4F50-A94E-8F2086D5EBBE}" srcOrd="0" destOrd="0" presId="urn:microsoft.com/office/officeart/2005/8/layout/hierarchy1"/>
    <dgm:cxn modelId="{D130C399-2AA0-4E54-822F-1E1A914D0636}" type="presOf" srcId="{F665522D-89C0-4D69-BC15-C8C9FD3C9AFC}" destId="{9622E1CE-5B5F-4F6A-9FBB-8487E59143E4}" srcOrd="0" destOrd="0" presId="urn:microsoft.com/office/officeart/2005/8/layout/hierarchy1"/>
    <dgm:cxn modelId="{A4D0DE08-E15A-4CE8-89DE-809FC2C01B94}" srcId="{BCB498A2-BA14-4A28-84D1-E63FED0D0374}" destId="{91347B48-5F47-4D80-B650-BE6C476D7015}" srcOrd="0" destOrd="0" parTransId="{772ED7DA-87D5-4096-8D10-062246D9571B}" sibTransId="{3976ED08-E82B-47EC-AEAA-B5101BEE8BE3}"/>
    <dgm:cxn modelId="{4DAFDABF-37E8-4337-90C9-4D0FE390571C}" type="presOf" srcId="{7496FAAB-D833-46AB-8B7A-0AF7AB5D844D}" destId="{88EE0447-2602-458C-AA60-3CC7D3AF597B}" srcOrd="0" destOrd="0" presId="urn:microsoft.com/office/officeart/2005/8/layout/hierarchy1"/>
    <dgm:cxn modelId="{3C2BDB50-B230-4A08-A394-6DE418B9859A}" srcId="{5EE6DFC2-D395-4824-A374-5214213E5D53}" destId="{F665522D-89C0-4D69-BC15-C8C9FD3C9AFC}" srcOrd="0" destOrd="0" parTransId="{E67231A7-4F73-4F4C-AF90-07E6C3223ED4}" sibTransId="{732B825A-C400-4D5C-A32B-BE463D1E8B3C}"/>
    <dgm:cxn modelId="{8CB5D97B-3A72-4EFE-9301-FB99E00A26FA}" type="presOf" srcId="{5EE6DFC2-D395-4824-A374-5214213E5D53}" destId="{90B832C4-B256-462F-A268-1080209578E0}" srcOrd="0" destOrd="0" presId="urn:microsoft.com/office/officeart/2005/8/layout/hierarchy1"/>
    <dgm:cxn modelId="{F454CAED-BF5D-45EA-BC70-E6BFA8FE3A7E}" type="presOf" srcId="{A4BE12E4-9552-4153-B559-DA0898C182F2}" destId="{DBCABD15-6654-48FE-8962-28F50D76D06C}" srcOrd="0" destOrd="0" presId="urn:microsoft.com/office/officeart/2005/8/layout/hierarchy1"/>
    <dgm:cxn modelId="{D31C616D-DD78-4956-96BB-9CE20DA92175}" type="presOf" srcId="{B1F948B6-33E2-4265-8846-79B36F53C2BD}" destId="{C5FD8840-E052-4942-B4B8-7B1BC67D2172}" srcOrd="0" destOrd="0" presId="urn:microsoft.com/office/officeart/2005/8/layout/hierarchy1"/>
    <dgm:cxn modelId="{17BD1834-4A59-4846-8601-8FBFFC17280A}" type="presOf" srcId="{11549839-9F00-4FA4-A1F3-1037A0EE13A2}" destId="{441B6AC0-4104-4E8C-826D-DF31622F3C7F}" srcOrd="0" destOrd="0" presId="urn:microsoft.com/office/officeart/2005/8/layout/hierarchy1"/>
    <dgm:cxn modelId="{4A3E8C25-A856-497F-B0DE-83E8030C9CD4}" type="presOf" srcId="{E2916DDB-2118-4C7A-ACE0-86118C6F2E1E}" destId="{6A8535BF-2ACB-44AE-815B-F1045EF4DEE2}" srcOrd="0" destOrd="0" presId="urn:microsoft.com/office/officeart/2005/8/layout/hierarchy1"/>
    <dgm:cxn modelId="{9E4C1FE3-25F2-4AFC-B0F3-F744EB7E66FA}" type="presOf" srcId="{BCB498A2-BA14-4A28-84D1-E63FED0D0374}" destId="{06DF0028-5825-4D41-96FB-6E1F91546923}" srcOrd="0" destOrd="0" presId="urn:microsoft.com/office/officeart/2005/8/layout/hierarchy1"/>
    <dgm:cxn modelId="{66FEC07F-CB34-470D-9E12-BB84457F3D22}" srcId="{0F1342A6-9ECB-47A6-8DF5-DDF0F8927E79}" destId="{E2916DDB-2118-4C7A-ACE0-86118C6F2E1E}" srcOrd="0" destOrd="0" parTransId="{E7270041-CFA8-4C3B-AC01-380A2E904EEF}" sibTransId="{33762996-40AB-4A08-B5B3-AB901B407A79}"/>
    <dgm:cxn modelId="{7ED21F63-F7C1-4599-89E7-C392D1F2FC8A}" srcId="{E2916DDB-2118-4C7A-ACE0-86118C6F2E1E}" destId="{8E014BDC-DAD0-4503-9E5C-6D57DA61701C}" srcOrd="0" destOrd="0" parTransId="{7496FAAB-D833-46AB-8B7A-0AF7AB5D844D}" sibTransId="{F7CB6ADE-2FF0-4EBE-8EBE-C797E69DCB63}"/>
    <dgm:cxn modelId="{6A89A05D-C673-410B-982A-12BCFD9503EF}" type="presOf" srcId="{D3C43EFE-9C7D-40F5-B2EB-32C131651509}" destId="{2447BFD1-4B6E-4D96-A9FE-A43A1A602809}" srcOrd="0" destOrd="0" presId="urn:microsoft.com/office/officeart/2005/8/layout/hierarchy1"/>
    <dgm:cxn modelId="{1654FFAF-F0A6-45DB-AA76-72C91B352931}" type="presOf" srcId="{E5D19772-297C-4D7F-9CC0-E613FC31C6D3}" destId="{0C0EE26E-F327-4F18-878E-AFE15BCC862D}" srcOrd="0" destOrd="0" presId="urn:microsoft.com/office/officeart/2005/8/layout/hierarchy1"/>
    <dgm:cxn modelId="{7E555748-F5C3-458B-999C-E03E4CC8F86F}" type="presOf" srcId="{E7270041-CFA8-4C3B-AC01-380A2E904EEF}" destId="{FDA09380-CFC5-4CBD-B360-EB3ABB460486}" srcOrd="0" destOrd="0" presId="urn:microsoft.com/office/officeart/2005/8/layout/hierarchy1"/>
    <dgm:cxn modelId="{050B5D6D-EB76-491F-BA96-568E99A22088}" srcId="{E2916DDB-2118-4C7A-ACE0-86118C6F2E1E}" destId="{A4BE12E4-9552-4153-B559-DA0898C182F2}" srcOrd="1" destOrd="0" parTransId="{403D08EA-240E-4D77-B78F-C1737E33F4FB}" sibTransId="{12578A32-CDE7-4CC8-85DF-2E3ABD4663C9}"/>
    <dgm:cxn modelId="{608C2C18-5BD5-4CC0-BA91-069224AE5BC7}" srcId="{F665522D-89C0-4D69-BC15-C8C9FD3C9AFC}" destId="{BCB498A2-BA14-4A28-84D1-E63FED0D0374}" srcOrd="0" destOrd="0" parTransId="{11549839-9F00-4FA4-A1F3-1037A0EE13A2}" sibTransId="{48AB421D-4A9E-46D3-8252-8FE3ABBA6416}"/>
    <dgm:cxn modelId="{3506EEB5-A919-4B80-BDA4-9C14305A4B18}" type="presParOf" srcId="{90B832C4-B256-462F-A268-1080209578E0}" destId="{5B3F2EAD-C226-47AC-837E-9BC4FDF06AD0}" srcOrd="0" destOrd="0" presId="urn:microsoft.com/office/officeart/2005/8/layout/hierarchy1"/>
    <dgm:cxn modelId="{D8939097-1E2B-47B1-BAD5-671E7CE91C93}" type="presParOf" srcId="{5B3F2EAD-C226-47AC-837E-9BC4FDF06AD0}" destId="{0A329C62-6BF9-4817-9951-9078B408A7C4}" srcOrd="0" destOrd="0" presId="urn:microsoft.com/office/officeart/2005/8/layout/hierarchy1"/>
    <dgm:cxn modelId="{0878BB65-3C55-41C9-8AF5-1DA48375CB68}" type="presParOf" srcId="{0A329C62-6BF9-4817-9951-9078B408A7C4}" destId="{7D325F6D-992C-42B0-83D2-1C9DD425C189}" srcOrd="0" destOrd="0" presId="urn:microsoft.com/office/officeart/2005/8/layout/hierarchy1"/>
    <dgm:cxn modelId="{F29F2B9F-570C-4CD9-BC55-DBD2E695A02B}" type="presParOf" srcId="{0A329C62-6BF9-4817-9951-9078B408A7C4}" destId="{9622E1CE-5B5F-4F6A-9FBB-8487E59143E4}" srcOrd="1" destOrd="0" presId="urn:microsoft.com/office/officeart/2005/8/layout/hierarchy1"/>
    <dgm:cxn modelId="{0785DD7C-9121-44BB-A89A-748D6393C707}" type="presParOf" srcId="{5B3F2EAD-C226-47AC-837E-9BC4FDF06AD0}" destId="{8CFFD408-85C1-4321-92DE-8C19115AB4C4}" srcOrd="1" destOrd="0" presId="urn:microsoft.com/office/officeart/2005/8/layout/hierarchy1"/>
    <dgm:cxn modelId="{504F2F15-4A68-45C9-B8A8-18B566E27D41}" type="presParOf" srcId="{8CFFD408-85C1-4321-92DE-8C19115AB4C4}" destId="{441B6AC0-4104-4E8C-826D-DF31622F3C7F}" srcOrd="0" destOrd="0" presId="urn:microsoft.com/office/officeart/2005/8/layout/hierarchy1"/>
    <dgm:cxn modelId="{9E74F965-F23C-4441-BE3B-FC44FC9603BF}" type="presParOf" srcId="{8CFFD408-85C1-4321-92DE-8C19115AB4C4}" destId="{02ADE63E-E82D-4172-8977-57C9A4BA8E42}" srcOrd="1" destOrd="0" presId="urn:microsoft.com/office/officeart/2005/8/layout/hierarchy1"/>
    <dgm:cxn modelId="{87CB19EA-BC96-4754-B99D-A7115CC44545}" type="presParOf" srcId="{02ADE63E-E82D-4172-8977-57C9A4BA8E42}" destId="{C18479F0-10FF-4967-A884-1B660E88702D}" srcOrd="0" destOrd="0" presId="urn:microsoft.com/office/officeart/2005/8/layout/hierarchy1"/>
    <dgm:cxn modelId="{C9285E4F-B30D-4A38-9259-F0F464A0ABDA}" type="presParOf" srcId="{C18479F0-10FF-4967-A884-1B660E88702D}" destId="{2528BC71-3EE1-4DAC-B5ED-747F7B53D7DE}" srcOrd="0" destOrd="0" presId="urn:microsoft.com/office/officeart/2005/8/layout/hierarchy1"/>
    <dgm:cxn modelId="{F8070B91-0A62-42DA-9E73-7C0035410966}" type="presParOf" srcId="{C18479F0-10FF-4967-A884-1B660E88702D}" destId="{06DF0028-5825-4D41-96FB-6E1F91546923}" srcOrd="1" destOrd="0" presId="urn:microsoft.com/office/officeart/2005/8/layout/hierarchy1"/>
    <dgm:cxn modelId="{67A07739-D363-49AE-95F6-CF78E31CAB52}" type="presParOf" srcId="{02ADE63E-E82D-4172-8977-57C9A4BA8E42}" destId="{0ABC2C50-A8CE-4348-9F6F-EE2F04276477}" srcOrd="1" destOrd="0" presId="urn:microsoft.com/office/officeart/2005/8/layout/hierarchy1"/>
    <dgm:cxn modelId="{DD3383C8-C30B-4E29-B0D4-11BA23203FC7}" type="presParOf" srcId="{0ABC2C50-A8CE-4348-9F6F-EE2F04276477}" destId="{708E6322-B348-430E-84E0-E1E5BF01D437}" srcOrd="0" destOrd="0" presId="urn:microsoft.com/office/officeart/2005/8/layout/hierarchy1"/>
    <dgm:cxn modelId="{4AB0F1F2-7C4B-4876-A44A-C6002A962B5C}" type="presParOf" srcId="{0ABC2C50-A8CE-4348-9F6F-EE2F04276477}" destId="{00499530-15B4-40B6-A4EF-485A36289AC0}" srcOrd="1" destOrd="0" presId="urn:microsoft.com/office/officeart/2005/8/layout/hierarchy1"/>
    <dgm:cxn modelId="{FF1CB6CA-EE45-473F-A7A7-1B0AC8A95486}" type="presParOf" srcId="{00499530-15B4-40B6-A4EF-485A36289AC0}" destId="{81A60BE5-1BB7-4F43-A984-1409DFCB0FDF}" srcOrd="0" destOrd="0" presId="urn:microsoft.com/office/officeart/2005/8/layout/hierarchy1"/>
    <dgm:cxn modelId="{7690D8FC-DD99-437D-A9EC-4243A306FB4B}" type="presParOf" srcId="{81A60BE5-1BB7-4F43-A984-1409DFCB0FDF}" destId="{9B36E372-9261-4E52-BAF2-947E957B2906}" srcOrd="0" destOrd="0" presId="urn:microsoft.com/office/officeart/2005/8/layout/hierarchy1"/>
    <dgm:cxn modelId="{5465B795-678A-4545-BE0C-834F5A8779E2}" type="presParOf" srcId="{81A60BE5-1BB7-4F43-A984-1409DFCB0FDF}" destId="{E8154D35-CF74-41FD-B062-CB2C3CC248F2}" srcOrd="1" destOrd="0" presId="urn:microsoft.com/office/officeart/2005/8/layout/hierarchy1"/>
    <dgm:cxn modelId="{1B4562BB-3967-4CBC-BF43-13180A65E405}" type="presParOf" srcId="{00499530-15B4-40B6-A4EF-485A36289AC0}" destId="{CD69CBBC-D779-492C-AD94-4B325B4CA9C5}" srcOrd="1" destOrd="0" presId="urn:microsoft.com/office/officeart/2005/8/layout/hierarchy1"/>
    <dgm:cxn modelId="{C7A377E9-2D7A-4367-B4A7-57691E718DB9}" type="presParOf" srcId="{0ABC2C50-A8CE-4348-9F6F-EE2F04276477}" destId="{1FA1685E-7ABD-4DEC-AEAD-79A0168F41EB}" srcOrd="2" destOrd="0" presId="urn:microsoft.com/office/officeart/2005/8/layout/hierarchy1"/>
    <dgm:cxn modelId="{F2588986-C1C8-47C8-8471-218EE4036729}" type="presParOf" srcId="{0ABC2C50-A8CE-4348-9F6F-EE2F04276477}" destId="{8335EC7B-24CC-47EC-8BC8-D852380797D4}" srcOrd="3" destOrd="0" presId="urn:microsoft.com/office/officeart/2005/8/layout/hierarchy1"/>
    <dgm:cxn modelId="{5BA985C4-E5D0-4C80-AC69-8D4942F8DC7F}" type="presParOf" srcId="{8335EC7B-24CC-47EC-8BC8-D852380797D4}" destId="{83683FA2-D89A-443F-BE57-27EE63980ED8}" srcOrd="0" destOrd="0" presId="urn:microsoft.com/office/officeart/2005/8/layout/hierarchy1"/>
    <dgm:cxn modelId="{48CFCE14-80F7-4917-8D4F-CC7E3D304508}" type="presParOf" srcId="{83683FA2-D89A-443F-BE57-27EE63980ED8}" destId="{B2F5A720-7B94-4857-AFD1-64AEC6A17558}" srcOrd="0" destOrd="0" presId="urn:microsoft.com/office/officeart/2005/8/layout/hierarchy1"/>
    <dgm:cxn modelId="{35E91D09-D270-4986-91C5-A4403B143B9A}" type="presParOf" srcId="{83683FA2-D89A-443F-BE57-27EE63980ED8}" destId="{8660238A-0C8B-4F50-A94E-8F2086D5EBBE}" srcOrd="1" destOrd="0" presId="urn:microsoft.com/office/officeart/2005/8/layout/hierarchy1"/>
    <dgm:cxn modelId="{04E45122-9ACC-41F2-A5C5-735D903E6C3C}" type="presParOf" srcId="{8335EC7B-24CC-47EC-8BC8-D852380797D4}" destId="{1D5574DC-6B5A-4CB8-AD91-D8049D813B0E}" srcOrd="1" destOrd="0" presId="urn:microsoft.com/office/officeart/2005/8/layout/hierarchy1"/>
    <dgm:cxn modelId="{7B72E8A7-F4CA-461E-AD8F-1C4DC2942EA0}" type="presParOf" srcId="{8CFFD408-85C1-4321-92DE-8C19115AB4C4}" destId="{7CCA4B31-30FE-4E92-8783-DFBF417B7779}" srcOrd="2" destOrd="0" presId="urn:microsoft.com/office/officeart/2005/8/layout/hierarchy1"/>
    <dgm:cxn modelId="{E59E7A0F-4DE2-44B6-849C-FB7EE88083EA}" type="presParOf" srcId="{8CFFD408-85C1-4321-92DE-8C19115AB4C4}" destId="{061B0855-FB06-4C50-ADA9-D8D857F475CC}" srcOrd="3" destOrd="0" presId="urn:microsoft.com/office/officeart/2005/8/layout/hierarchy1"/>
    <dgm:cxn modelId="{146F6DE7-824D-47AE-A829-C8D60C288297}" type="presParOf" srcId="{061B0855-FB06-4C50-ADA9-D8D857F475CC}" destId="{D8F80F23-36AE-4188-9A59-9912D89EDAE9}" srcOrd="0" destOrd="0" presId="urn:microsoft.com/office/officeart/2005/8/layout/hierarchy1"/>
    <dgm:cxn modelId="{D67FF8A2-23A4-444A-A5C6-42AD4BF9455F}" type="presParOf" srcId="{D8F80F23-36AE-4188-9A59-9912D89EDAE9}" destId="{EF8AF73B-35E1-4CE9-A936-776973A0DAD7}" srcOrd="0" destOrd="0" presId="urn:microsoft.com/office/officeart/2005/8/layout/hierarchy1"/>
    <dgm:cxn modelId="{98EA7B96-C651-4921-87D3-FFF26A16FCB6}" type="presParOf" srcId="{D8F80F23-36AE-4188-9A59-9912D89EDAE9}" destId="{491ABFBA-A1AF-4460-A71E-DACC97ADE02F}" srcOrd="1" destOrd="0" presId="urn:microsoft.com/office/officeart/2005/8/layout/hierarchy1"/>
    <dgm:cxn modelId="{B2BDA637-622D-4214-AD60-FD61B68C85B8}" type="presParOf" srcId="{061B0855-FB06-4C50-ADA9-D8D857F475CC}" destId="{A2432D58-8183-40DC-AE94-EC826D2AFCE9}" srcOrd="1" destOrd="0" presId="urn:microsoft.com/office/officeart/2005/8/layout/hierarchy1"/>
    <dgm:cxn modelId="{1DE0C891-D46C-4CC8-8CEE-5ED812B42E15}" type="presParOf" srcId="{A2432D58-8183-40DC-AE94-EC826D2AFCE9}" destId="{0C0EE26E-F327-4F18-878E-AFE15BCC862D}" srcOrd="0" destOrd="0" presId="urn:microsoft.com/office/officeart/2005/8/layout/hierarchy1"/>
    <dgm:cxn modelId="{F119317A-1AB6-4A83-80A5-5CF7C0F93407}" type="presParOf" srcId="{A2432D58-8183-40DC-AE94-EC826D2AFCE9}" destId="{83C8476F-BE46-403A-91AA-5F16B1D8C82C}" srcOrd="1" destOrd="0" presId="urn:microsoft.com/office/officeart/2005/8/layout/hierarchy1"/>
    <dgm:cxn modelId="{D2FE9E05-DAA7-4B9C-B7AF-84D85E17AE07}" type="presParOf" srcId="{83C8476F-BE46-403A-91AA-5F16B1D8C82C}" destId="{A8D0760E-C19E-4D22-A0CE-AF3ABF2B79BD}" srcOrd="0" destOrd="0" presId="urn:microsoft.com/office/officeart/2005/8/layout/hierarchy1"/>
    <dgm:cxn modelId="{63E1CFC8-AEEE-4CFF-8D19-33B2046E0EB9}" type="presParOf" srcId="{A8D0760E-C19E-4D22-A0CE-AF3ABF2B79BD}" destId="{AE119563-F3E8-4CC5-AF67-C8E4E464446A}" srcOrd="0" destOrd="0" presId="urn:microsoft.com/office/officeart/2005/8/layout/hierarchy1"/>
    <dgm:cxn modelId="{24832766-CE45-45AE-9117-050123493DCF}" type="presParOf" srcId="{A8D0760E-C19E-4D22-A0CE-AF3ABF2B79BD}" destId="{8A36C8AC-BED9-4382-B0CA-4CFE337D879C}" srcOrd="1" destOrd="0" presId="urn:microsoft.com/office/officeart/2005/8/layout/hierarchy1"/>
    <dgm:cxn modelId="{25D57538-8D17-4067-BD1E-DD26647EF47C}" type="presParOf" srcId="{83C8476F-BE46-403A-91AA-5F16B1D8C82C}" destId="{7DD3FF29-F699-4A4D-9CB3-28CF8B02B4E7}" srcOrd="1" destOrd="0" presId="urn:microsoft.com/office/officeart/2005/8/layout/hierarchy1"/>
    <dgm:cxn modelId="{3F635D52-82AB-41F6-B174-354EB1A0B04E}" type="presParOf" srcId="{7DD3FF29-F699-4A4D-9CB3-28CF8B02B4E7}" destId="{FDA09380-CFC5-4CBD-B360-EB3ABB460486}" srcOrd="0" destOrd="0" presId="urn:microsoft.com/office/officeart/2005/8/layout/hierarchy1"/>
    <dgm:cxn modelId="{D6426603-2894-4BB0-8135-5EE1D93CEB53}" type="presParOf" srcId="{7DD3FF29-F699-4A4D-9CB3-28CF8B02B4E7}" destId="{1C5F9103-024E-408F-84CE-9B4DE06AD2AE}" srcOrd="1" destOrd="0" presId="urn:microsoft.com/office/officeart/2005/8/layout/hierarchy1"/>
    <dgm:cxn modelId="{E24963CF-436D-4621-83AF-DF00BD48CA03}" type="presParOf" srcId="{1C5F9103-024E-408F-84CE-9B4DE06AD2AE}" destId="{E93F6440-D03B-45E8-BF66-5D534CEFAB0A}" srcOrd="0" destOrd="0" presId="urn:microsoft.com/office/officeart/2005/8/layout/hierarchy1"/>
    <dgm:cxn modelId="{76C3BB02-01CE-4DB6-8626-038EF416C7BB}" type="presParOf" srcId="{E93F6440-D03B-45E8-BF66-5D534CEFAB0A}" destId="{CB1DD440-DF6B-4BBF-B766-E822665E2D08}" srcOrd="0" destOrd="0" presId="urn:microsoft.com/office/officeart/2005/8/layout/hierarchy1"/>
    <dgm:cxn modelId="{11302E0B-5903-4217-BD95-A59ADBD2375D}" type="presParOf" srcId="{E93F6440-D03B-45E8-BF66-5D534CEFAB0A}" destId="{6A8535BF-2ACB-44AE-815B-F1045EF4DEE2}" srcOrd="1" destOrd="0" presId="urn:microsoft.com/office/officeart/2005/8/layout/hierarchy1"/>
    <dgm:cxn modelId="{23782026-5FCF-4781-8D90-19FFC940883D}" type="presParOf" srcId="{1C5F9103-024E-408F-84CE-9B4DE06AD2AE}" destId="{2107D480-932C-46E2-A622-819ACEAEDFE7}" srcOrd="1" destOrd="0" presId="urn:microsoft.com/office/officeart/2005/8/layout/hierarchy1"/>
    <dgm:cxn modelId="{C373CA84-01B0-4689-9784-175BB09C5A18}" type="presParOf" srcId="{2107D480-932C-46E2-A622-819ACEAEDFE7}" destId="{88EE0447-2602-458C-AA60-3CC7D3AF597B}" srcOrd="0" destOrd="0" presId="urn:microsoft.com/office/officeart/2005/8/layout/hierarchy1"/>
    <dgm:cxn modelId="{9706B06E-BE99-479C-A5DA-ED3DFD00C501}" type="presParOf" srcId="{2107D480-932C-46E2-A622-819ACEAEDFE7}" destId="{603DC2B9-700E-4D69-9878-1E12BD594D87}" srcOrd="1" destOrd="0" presId="urn:microsoft.com/office/officeart/2005/8/layout/hierarchy1"/>
    <dgm:cxn modelId="{445A3BBF-3513-41DB-A3BF-33376176442C}" type="presParOf" srcId="{603DC2B9-700E-4D69-9878-1E12BD594D87}" destId="{7838D23C-67CF-47C6-9F88-49BB87303096}" srcOrd="0" destOrd="0" presId="urn:microsoft.com/office/officeart/2005/8/layout/hierarchy1"/>
    <dgm:cxn modelId="{0D0FF806-2797-464E-B9D8-7832C9F07A92}" type="presParOf" srcId="{7838D23C-67CF-47C6-9F88-49BB87303096}" destId="{259ABDC3-55CE-41F2-8C06-7C8D4D5389C4}" srcOrd="0" destOrd="0" presId="urn:microsoft.com/office/officeart/2005/8/layout/hierarchy1"/>
    <dgm:cxn modelId="{1309C6A7-4620-4D72-B357-C843727E13AE}" type="presParOf" srcId="{7838D23C-67CF-47C6-9F88-49BB87303096}" destId="{E4137CCD-388A-4F5B-9CA5-ACA4E893F604}" srcOrd="1" destOrd="0" presId="urn:microsoft.com/office/officeart/2005/8/layout/hierarchy1"/>
    <dgm:cxn modelId="{4B01508F-A365-45DA-99C5-D79A035504B8}" type="presParOf" srcId="{603DC2B9-700E-4D69-9878-1E12BD594D87}" destId="{A57C3683-4B82-41B4-9D5A-3BF2BC35F7BA}" srcOrd="1" destOrd="0" presId="urn:microsoft.com/office/officeart/2005/8/layout/hierarchy1"/>
    <dgm:cxn modelId="{1EA210D9-2E83-4040-91C8-68DFAD0652E1}" type="presParOf" srcId="{2107D480-932C-46E2-A622-819ACEAEDFE7}" destId="{F093DB7C-7143-40E7-A88F-B7997AC48388}" srcOrd="2" destOrd="0" presId="urn:microsoft.com/office/officeart/2005/8/layout/hierarchy1"/>
    <dgm:cxn modelId="{69545175-5332-4A22-BBA5-AF572AB4D6BB}" type="presParOf" srcId="{2107D480-932C-46E2-A622-819ACEAEDFE7}" destId="{6AB7F160-995D-4EDD-AA18-9DA1E29A2828}" srcOrd="3" destOrd="0" presId="urn:microsoft.com/office/officeart/2005/8/layout/hierarchy1"/>
    <dgm:cxn modelId="{22E42EAC-2843-4026-B692-BB06AEB44D11}" type="presParOf" srcId="{6AB7F160-995D-4EDD-AA18-9DA1E29A2828}" destId="{30203CBF-0826-4908-9625-23DD4D7E21F0}" srcOrd="0" destOrd="0" presId="urn:microsoft.com/office/officeart/2005/8/layout/hierarchy1"/>
    <dgm:cxn modelId="{F95AC835-AA93-46EA-86FB-81F67B54A2DF}" type="presParOf" srcId="{30203CBF-0826-4908-9625-23DD4D7E21F0}" destId="{04C926ED-88A5-4890-9E75-455E9407B604}" srcOrd="0" destOrd="0" presId="urn:microsoft.com/office/officeart/2005/8/layout/hierarchy1"/>
    <dgm:cxn modelId="{00896625-B84E-437E-93E4-C5848E9DF3C4}" type="presParOf" srcId="{30203CBF-0826-4908-9625-23DD4D7E21F0}" destId="{DBCABD15-6654-48FE-8962-28F50D76D06C}" srcOrd="1" destOrd="0" presId="urn:microsoft.com/office/officeart/2005/8/layout/hierarchy1"/>
    <dgm:cxn modelId="{4C63ACA8-2313-4261-B97F-7CB7C0F71F2B}" type="presParOf" srcId="{6AB7F160-995D-4EDD-AA18-9DA1E29A2828}" destId="{AB0C264B-B058-4D2A-AF52-1DC6DE451E1B}" srcOrd="1" destOrd="0" presId="urn:microsoft.com/office/officeart/2005/8/layout/hierarchy1"/>
    <dgm:cxn modelId="{74377185-CAEC-47CC-A22C-25E50525E3BD}" type="presParOf" srcId="{7DD3FF29-F699-4A4D-9CB3-28CF8B02B4E7}" destId="{44F5F66F-66EF-4A0D-96FF-BA63785015DB}" srcOrd="2" destOrd="0" presId="urn:microsoft.com/office/officeart/2005/8/layout/hierarchy1"/>
    <dgm:cxn modelId="{24FCECF5-050D-4636-BECE-7A41BB9B8974}" type="presParOf" srcId="{7DD3FF29-F699-4A4D-9CB3-28CF8B02B4E7}" destId="{40B2B1B8-8C5A-44D4-9F37-BEC38C05F0EF}" srcOrd="3" destOrd="0" presId="urn:microsoft.com/office/officeart/2005/8/layout/hierarchy1"/>
    <dgm:cxn modelId="{9FCD3906-A72D-4C3A-B4A4-8147AA0D0BA0}" type="presParOf" srcId="{40B2B1B8-8C5A-44D4-9F37-BEC38C05F0EF}" destId="{D0F7F465-0F93-48CC-9EE8-B4038C94BCFE}" srcOrd="0" destOrd="0" presId="urn:microsoft.com/office/officeart/2005/8/layout/hierarchy1"/>
    <dgm:cxn modelId="{7BE14AFE-4C3A-44D4-BC75-7E96510F0325}" type="presParOf" srcId="{D0F7F465-0F93-48CC-9EE8-B4038C94BCFE}" destId="{4BB673DA-E560-4894-9675-952617399D59}" srcOrd="0" destOrd="0" presId="urn:microsoft.com/office/officeart/2005/8/layout/hierarchy1"/>
    <dgm:cxn modelId="{9C63B111-DFA7-4A09-8A53-D5286FEF75D4}" type="presParOf" srcId="{D0F7F465-0F93-48CC-9EE8-B4038C94BCFE}" destId="{2447BFD1-4B6E-4D96-A9FE-A43A1A602809}" srcOrd="1" destOrd="0" presId="urn:microsoft.com/office/officeart/2005/8/layout/hierarchy1"/>
    <dgm:cxn modelId="{C8FDF8E7-DE88-4BB8-9919-20A8F9896148}" type="presParOf" srcId="{40B2B1B8-8C5A-44D4-9F37-BEC38C05F0EF}" destId="{6BB14CD2-4D37-49C5-8DEB-26625519E550}" srcOrd="1" destOrd="0" presId="urn:microsoft.com/office/officeart/2005/8/layout/hierarchy1"/>
    <dgm:cxn modelId="{AEBD26A7-C182-433D-A1FF-22A4C24ED498}" type="presParOf" srcId="{A2432D58-8183-40DC-AE94-EC826D2AFCE9}" destId="{C5FD8840-E052-4942-B4B8-7B1BC67D2172}" srcOrd="2" destOrd="0" presId="urn:microsoft.com/office/officeart/2005/8/layout/hierarchy1"/>
    <dgm:cxn modelId="{16D96956-16B4-42C9-BCEC-C825092C2343}" type="presParOf" srcId="{A2432D58-8183-40DC-AE94-EC826D2AFCE9}" destId="{D0ED3620-4B75-4B05-8397-D8A8F3ABB499}" srcOrd="3" destOrd="0" presId="urn:microsoft.com/office/officeart/2005/8/layout/hierarchy1"/>
    <dgm:cxn modelId="{8BC7207B-F117-4429-8ECC-AE6BF38BE72E}" type="presParOf" srcId="{D0ED3620-4B75-4B05-8397-D8A8F3ABB499}" destId="{0AC07AD5-DCAB-4636-A567-170815445B8A}" srcOrd="0" destOrd="0" presId="urn:microsoft.com/office/officeart/2005/8/layout/hierarchy1"/>
    <dgm:cxn modelId="{EAA0F729-ABBB-490B-9328-091F27521C07}" type="presParOf" srcId="{0AC07AD5-DCAB-4636-A567-170815445B8A}" destId="{E3EC890E-3C37-4EC0-AA99-2E31C64B48E6}" srcOrd="0" destOrd="0" presId="urn:microsoft.com/office/officeart/2005/8/layout/hierarchy1"/>
    <dgm:cxn modelId="{CE8DE3FA-FCE5-4665-BB9E-C142F3B90713}" type="presParOf" srcId="{0AC07AD5-DCAB-4636-A567-170815445B8A}" destId="{B0DED1A9-5187-4325-8063-4C953E7BDA4F}" srcOrd="1" destOrd="0" presId="urn:microsoft.com/office/officeart/2005/8/layout/hierarchy1"/>
    <dgm:cxn modelId="{A8AFEE91-5EF3-4665-93F9-387DCF91DA73}" type="presParOf" srcId="{D0ED3620-4B75-4B05-8397-D8A8F3ABB499}" destId="{154BE833-1959-462F-B21D-E0E7A2539024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FD8840-E052-4942-B4B8-7B1BC67D2172}">
      <dsp:nvSpPr>
        <dsp:cNvPr id="0" name=""/>
        <dsp:cNvSpPr/>
      </dsp:nvSpPr>
      <dsp:spPr>
        <a:xfrm>
          <a:off x="6192497" y="1589936"/>
          <a:ext cx="898329" cy="2960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772"/>
              </a:lnTo>
              <a:lnTo>
                <a:pt x="898329" y="201772"/>
              </a:lnTo>
              <a:lnTo>
                <a:pt x="898329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F5F66F-66EF-4A0D-96FF-BA63785015DB}">
      <dsp:nvSpPr>
        <dsp:cNvPr id="0" name=""/>
        <dsp:cNvSpPr/>
      </dsp:nvSpPr>
      <dsp:spPr>
        <a:xfrm>
          <a:off x="5346648" y="2532482"/>
          <a:ext cx="1424687" cy="2960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772"/>
              </a:lnTo>
              <a:lnTo>
                <a:pt x="1424687" y="201772"/>
              </a:lnTo>
              <a:lnTo>
                <a:pt x="1424687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93DB7C-7143-40E7-A88F-B7997AC48388}">
      <dsp:nvSpPr>
        <dsp:cNvPr id="0" name=""/>
        <dsp:cNvSpPr/>
      </dsp:nvSpPr>
      <dsp:spPr>
        <a:xfrm>
          <a:off x="4134193" y="3475028"/>
          <a:ext cx="1428530" cy="2960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772"/>
              </a:lnTo>
              <a:lnTo>
                <a:pt x="1428530" y="201772"/>
              </a:lnTo>
              <a:lnTo>
                <a:pt x="1428530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EE0447-2602-458C-AA60-3CC7D3AF597B}">
      <dsp:nvSpPr>
        <dsp:cNvPr id="0" name=""/>
        <dsp:cNvSpPr/>
      </dsp:nvSpPr>
      <dsp:spPr>
        <a:xfrm>
          <a:off x="2705663" y="3475028"/>
          <a:ext cx="1428530" cy="296083"/>
        </a:xfrm>
        <a:custGeom>
          <a:avLst/>
          <a:gdLst/>
          <a:ahLst/>
          <a:cxnLst/>
          <a:rect l="0" t="0" r="0" b="0"/>
          <a:pathLst>
            <a:path>
              <a:moveTo>
                <a:pt x="1428530" y="0"/>
              </a:moveTo>
              <a:lnTo>
                <a:pt x="1428530" y="201772"/>
              </a:lnTo>
              <a:lnTo>
                <a:pt x="0" y="201772"/>
              </a:lnTo>
              <a:lnTo>
                <a:pt x="0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A09380-CFC5-4CBD-B360-EB3ABB460486}">
      <dsp:nvSpPr>
        <dsp:cNvPr id="0" name=""/>
        <dsp:cNvSpPr/>
      </dsp:nvSpPr>
      <dsp:spPr>
        <a:xfrm>
          <a:off x="4134193" y="2532482"/>
          <a:ext cx="1212454" cy="296083"/>
        </a:xfrm>
        <a:custGeom>
          <a:avLst/>
          <a:gdLst/>
          <a:ahLst/>
          <a:cxnLst/>
          <a:rect l="0" t="0" r="0" b="0"/>
          <a:pathLst>
            <a:path>
              <a:moveTo>
                <a:pt x="1212454" y="0"/>
              </a:moveTo>
              <a:lnTo>
                <a:pt x="1212454" y="201772"/>
              </a:lnTo>
              <a:lnTo>
                <a:pt x="0" y="201772"/>
              </a:lnTo>
              <a:lnTo>
                <a:pt x="0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0EE26E-F327-4F18-878E-AFE15BCC862D}">
      <dsp:nvSpPr>
        <dsp:cNvPr id="0" name=""/>
        <dsp:cNvSpPr/>
      </dsp:nvSpPr>
      <dsp:spPr>
        <a:xfrm>
          <a:off x="5346648" y="1589936"/>
          <a:ext cx="845849" cy="296083"/>
        </a:xfrm>
        <a:custGeom>
          <a:avLst/>
          <a:gdLst/>
          <a:ahLst/>
          <a:cxnLst/>
          <a:rect l="0" t="0" r="0" b="0"/>
          <a:pathLst>
            <a:path>
              <a:moveTo>
                <a:pt x="845849" y="0"/>
              </a:moveTo>
              <a:lnTo>
                <a:pt x="845849" y="201772"/>
              </a:lnTo>
              <a:lnTo>
                <a:pt x="0" y="201772"/>
              </a:lnTo>
              <a:lnTo>
                <a:pt x="0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CA4B31-30FE-4E92-8783-DFBF417B7779}">
      <dsp:nvSpPr>
        <dsp:cNvPr id="0" name=""/>
        <dsp:cNvSpPr/>
      </dsp:nvSpPr>
      <dsp:spPr>
        <a:xfrm>
          <a:off x="4213825" y="647390"/>
          <a:ext cx="1978671" cy="29608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1772"/>
              </a:lnTo>
              <a:lnTo>
                <a:pt x="1978671" y="201772"/>
              </a:lnTo>
              <a:lnTo>
                <a:pt x="1978671" y="2960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FA1685E-7ABD-4DEC-AEAD-79A0168F41EB}">
      <dsp:nvSpPr>
        <dsp:cNvPr id="0" name=""/>
        <dsp:cNvSpPr/>
      </dsp:nvSpPr>
      <dsp:spPr>
        <a:xfrm>
          <a:off x="1284000" y="1589936"/>
          <a:ext cx="1540336" cy="27427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9966"/>
              </a:lnTo>
              <a:lnTo>
                <a:pt x="1540336" y="179966"/>
              </a:lnTo>
              <a:lnTo>
                <a:pt x="1540336" y="274278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08E6322-B348-430E-84E0-E1E5BF01D437}">
      <dsp:nvSpPr>
        <dsp:cNvPr id="0" name=""/>
        <dsp:cNvSpPr/>
      </dsp:nvSpPr>
      <dsp:spPr>
        <a:xfrm>
          <a:off x="852672" y="1589936"/>
          <a:ext cx="431327" cy="296083"/>
        </a:xfrm>
        <a:custGeom>
          <a:avLst/>
          <a:gdLst/>
          <a:ahLst/>
          <a:cxnLst/>
          <a:rect l="0" t="0" r="0" b="0"/>
          <a:pathLst>
            <a:path>
              <a:moveTo>
                <a:pt x="431327" y="0"/>
              </a:moveTo>
              <a:lnTo>
                <a:pt x="431327" y="201772"/>
              </a:lnTo>
              <a:lnTo>
                <a:pt x="0" y="201772"/>
              </a:lnTo>
              <a:lnTo>
                <a:pt x="0" y="296083"/>
              </a:lnTo>
            </a:path>
          </a:pathLst>
        </a:custGeom>
        <a:noFill/>
        <a:ln w="254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41B6AC0-4104-4E8C-826D-DF31622F3C7F}">
      <dsp:nvSpPr>
        <dsp:cNvPr id="0" name=""/>
        <dsp:cNvSpPr/>
      </dsp:nvSpPr>
      <dsp:spPr>
        <a:xfrm>
          <a:off x="1284000" y="647390"/>
          <a:ext cx="2929824" cy="296083"/>
        </a:xfrm>
        <a:custGeom>
          <a:avLst/>
          <a:gdLst/>
          <a:ahLst/>
          <a:cxnLst/>
          <a:rect l="0" t="0" r="0" b="0"/>
          <a:pathLst>
            <a:path>
              <a:moveTo>
                <a:pt x="2929824" y="0"/>
              </a:moveTo>
              <a:lnTo>
                <a:pt x="2929824" y="201772"/>
              </a:lnTo>
              <a:lnTo>
                <a:pt x="0" y="201772"/>
              </a:lnTo>
              <a:lnTo>
                <a:pt x="0" y="296083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325F6D-992C-42B0-83D2-1C9DD425C189}">
      <dsp:nvSpPr>
        <dsp:cNvPr id="0" name=""/>
        <dsp:cNvSpPr/>
      </dsp:nvSpPr>
      <dsp:spPr>
        <a:xfrm>
          <a:off x="2973304" y="927"/>
          <a:ext cx="2481042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22E1CE-5B5F-4F6A-9FBB-8487E59143E4}">
      <dsp:nvSpPr>
        <dsp:cNvPr id="0" name=""/>
        <dsp:cNvSpPr/>
      </dsp:nvSpPr>
      <dsp:spPr>
        <a:xfrm>
          <a:off x="3086421" y="108388"/>
          <a:ext cx="2481042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kern="1200" dirty="0" smtClean="0">
              <a:solidFill>
                <a:schemeClr val="accent1"/>
              </a:solidFill>
            </a:rPr>
            <a:t>Тадқиқот шакли</a:t>
          </a:r>
          <a:endParaRPr lang="ru-RU" sz="2000" b="1" kern="1200" dirty="0">
            <a:solidFill>
              <a:schemeClr val="accent1"/>
            </a:solidFill>
          </a:endParaRPr>
        </a:p>
      </dsp:txBody>
      <dsp:txXfrm>
        <a:off x="3105355" y="127322"/>
        <a:ext cx="2443174" cy="608594"/>
      </dsp:txXfrm>
    </dsp:sp>
    <dsp:sp modelId="{2528BC71-3EE1-4DAC-B5ED-747F7B53D7DE}">
      <dsp:nvSpPr>
        <dsp:cNvPr id="0" name=""/>
        <dsp:cNvSpPr/>
      </dsp:nvSpPr>
      <dsp:spPr>
        <a:xfrm>
          <a:off x="-113116" y="943473"/>
          <a:ext cx="2794235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DF0028-5825-4D41-96FB-6E1F91546923}">
      <dsp:nvSpPr>
        <dsp:cNvPr id="0" name=""/>
        <dsp:cNvSpPr/>
      </dsp:nvSpPr>
      <dsp:spPr>
        <a:xfrm>
          <a:off x="0" y="1050934"/>
          <a:ext cx="2794235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0" kern="1200" dirty="0" smtClean="0">
              <a:solidFill>
                <a:srgbClr val="C00000"/>
              </a:solidFill>
            </a:rPr>
            <a:t>Умумий</a:t>
          </a:r>
          <a:endParaRPr lang="ru-RU" sz="1800" b="0" kern="1200" dirty="0">
            <a:solidFill>
              <a:srgbClr val="C00000"/>
            </a:solidFill>
          </a:endParaRPr>
        </a:p>
      </dsp:txBody>
      <dsp:txXfrm>
        <a:off x="18934" y="1069868"/>
        <a:ext cx="2756367" cy="608594"/>
      </dsp:txXfrm>
    </dsp:sp>
    <dsp:sp modelId="{9B36E372-9261-4E52-BAF2-947E957B2906}">
      <dsp:nvSpPr>
        <dsp:cNvPr id="0" name=""/>
        <dsp:cNvSpPr/>
      </dsp:nvSpPr>
      <dsp:spPr>
        <a:xfrm>
          <a:off x="-113116" y="1886019"/>
          <a:ext cx="1931579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8154D35-CF74-41FD-B062-CB2C3CC248F2}">
      <dsp:nvSpPr>
        <dsp:cNvPr id="0" name=""/>
        <dsp:cNvSpPr/>
      </dsp:nvSpPr>
      <dsp:spPr>
        <a:xfrm>
          <a:off x="0" y="1993480"/>
          <a:ext cx="1931579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Сифатли</a:t>
          </a:r>
          <a:endParaRPr lang="ru-RU" sz="1800" kern="1200" dirty="0"/>
        </a:p>
      </dsp:txBody>
      <dsp:txXfrm>
        <a:off x="18934" y="2012414"/>
        <a:ext cx="1893711" cy="608594"/>
      </dsp:txXfrm>
    </dsp:sp>
    <dsp:sp modelId="{B2F5A720-7B94-4857-AFD1-64AEC6A17558}">
      <dsp:nvSpPr>
        <dsp:cNvPr id="0" name=""/>
        <dsp:cNvSpPr/>
      </dsp:nvSpPr>
      <dsp:spPr>
        <a:xfrm>
          <a:off x="1858547" y="1864214"/>
          <a:ext cx="1931579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60238A-0C8B-4F50-A94E-8F2086D5EBBE}">
      <dsp:nvSpPr>
        <dsp:cNvPr id="0" name=""/>
        <dsp:cNvSpPr/>
      </dsp:nvSpPr>
      <dsp:spPr>
        <a:xfrm>
          <a:off x="1971664" y="1971675"/>
          <a:ext cx="1931579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Миқдорий</a:t>
          </a:r>
          <a:endParaRPr lang="ru-RU" sz="1800" kern="1200" dirty="0"/>
        </a:p>
      </dsp:txBody>
      <dsp:txXfrm>
        <a:off x="1990598" y="1990609"/>
        <a:ext cx="1893711" cy="608594"/>
      </dsp:txXfrm>
    </dsp:sp>
    <dsp:sp modelId="{EF8AF73B-35E1-4CE9-A936-776973A0DAD7}">
      <dsp:nvSpPr>
        <dsp:cNvPr id="0" name=""/>
        <dsp:cNvSpPr/>
      </dsp:nvSpPr>
      <dsp:spPr>
        <a:xfrm>
          <a:off x="4850731" y="943473"/>
          <a:ext cx="2683532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1ABFBA-A1AF-4460-A71E-DACC97ADE02F}">
      <dsp:nvSpPr>
        <dsp:cNvPr id="0" name=""/>
        <dsp:cNvSpPr/>
      </dsp:nvSpPr>
      <dsp:spPr>
        <a:xfrm>
          <a:off x="4963848" y="1050934"/>
          <a:ext cx="2683532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b="0" kern="1200" dirty="0" smtClean="0">
              <a:solidFill>
                <a:srgbClr val="C00000"/>
              </a:solidFill>
            </a:rPr>
            <a:t>Аниқловчи</a:t>
          </a:r>
          <a:endParaRPr lang="ru-RU" sz="1800" b="0" kern="1200" dirty="0">
            <a:solidFill>
              <a:srgbClr val="C00000"/>
            </a:solidFill>
          </a:endParaRPr>
        </a:p>
      </dsp:txBody>
      <dsp:txXfrm>
        <a:off x="4982782" y="1069868"/>
        <a:ext cx="2645664" cy="608594"/>
      </dsp:txXfrm>
    </dsp:sp>
    <dsp:sp modelId="{AE119563-F3E8-4CC5-AF67-C8E4E464446A}">
      <dsp:nvSpPr>
        <dsp:cNvPr id="0" name=""/>
        <dsp:cNvSpPr/>
      </dsp:nvSpPr>
      <dsp:spPr>
        <a:xfrm>
          <a:off x="4561435" y="1886019"/>
          <a:ext cx="1570425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36C8AC-BED9-4382-B0CA-4CFE337D879C}">
      <dsp:nvSpPr>
        <dsp:cNvPr id="0" name=""/>
        <dsp:cNvSpPr/>
      </dsp:nvSpPr>
      <dsp:spPr>
        <a:xfrm>
          <a:off x="4674552" y="1993480"/>
          <a:ext cx="1570425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Таърифловчи</a:t>
          </a:r>
          <a:endParaRPr lang="ru-RU" sz="1800" kern="1200" dirty="0"/>
        </a:p>
      </dsp:txBody>
      <dsp:txXfrm>
        <a:off x="4693486" y="2012414"/>
        <a:ext cx="1532557" cy="608594"/>
      </dsp:txXfrm>
    </dsp:sp>
    <dsp:sp modelId="{CB1DD440-DF6B-4BBF-B766-E822665E2D08}">
      <dsp:nvSpPr>
        <dsp:cNvPr id="0" name=""/>
        <dsp:cNvSpPr/>
      </dsp:nvSpPr>
      <dsp:spPr>
        <a:xfrm>
          <a:off x="2822623" y="2828565"/>
          <a:ext cx="2623141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8535BF-2ACB-44AE-815B-F1045EF4DEE2}">
      <dsp:nvSpPr>
        <dsp:cNvPr id="0" name=""/>
        <dsp:cNvSpPr/>
      </dsp:nvSpPr>
      <dsp:spPr>
        <a:xfrm>
          <a:off x="2935739" y="2936026"/>
          <a:ext cx="2623141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Бирлаштирувчи</a:t>
          </a:r>
          <a:endParaRPr lang="ru-RU" sz="1800" kern="1200" dirty="0"/>
        </a:p>
      </dsp:txBody>
      <dsp:txXfrm>
        <a:off x="2954673" y="2954960"/>
        <a:ext cx="2585273" cy="608594"/>
      </dsp:txXfrm>
    </dsp:sp>
    <dsp:sp modelId="{259ABDC3-55CE-41F2-8C06-7C8D4D5389C4}">
      <dsp:nvSpPr>
        <dsp:cNvPr id="0" name=""/>
        <dsp:cNvSpPr/>
      </dsp:nvSpPr>
      <dsp:spPr>
        <a:xfrm>
          <a:off x="1390249" y="3771111"/>
          <a:ext cx="2630827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137CCD-388A-4F5B-9CA5-ACA4E893F604}">
      <dsp:nvSpPr>
        <dsp:cNvPr id="0" name=""/>
        <dsp:cNvSpPr/>
      </dsp:nvSpPr>
      <dsp:spPr>
        <a:xfrm>
          <a:off x="1503365" y="3878572"/>
          <a:ext cx="2630827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Ягона бирлаштирувчи</a:t>
          </a:r>
          <a:endParaRPr lang="ru-RU" sz="1800" kern="1200" dirty="0"/>
        </a:p>
      </dsp:txBody>
      <dsp:txXfrm>
        <a:off x="1522299" y="3897506"/>
        <a:ext cx="2592959" cy="608594"/>
      </dsp:txXfrm>
    </dsp:sp>
    <dsp:sp modelId="{04C926ED-88A5-4890-9E75-455E9407B604}">
      <dsp:nvSpPr>
        <dsp:cNvPr id="0" name=""/>
        <dsp:cNvSpPr/>
      </dsp:nvSpPr>
      <dsp:spPr>
        <a:xfrm>
          <a:off x="4247310" y="3771111"/>
          <a:ext cx="2630827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CABD15-6654-48FE-8962-28F50D76D06C}">
      <dsp:nvSpPr>
        <dsp:cNvPr id="0" name=""/>
        <dsp:cNvSpPr/>
      </dsp:nvSpPr>
      <dsp:spPr>
        <a:xfrm>
          <a:off x="4360427" y="3878572"/>
          <a:ext cx="2630827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Кўплаб бирлаштирувчи</a:t>
          </a:r>
          <a:endParaRPr lang="ru-RU" sz="1800" kern="1200" dirty="0"/>
        </a:p>
      </dsp:txBody>
      <dsp:txXfrm>
        <a:off x="4379361" y="3897506"/>
        <a:ext cx="2592959" cy="608594"/>
      </dsp:txXfrm>
    </dsp:sp>
    <dsp:sp modelId="{4BB673DA-E560-4894-9675-952617399D59}">
      <dsp:nvSpPr>
        <dsp:cNvPr id="0" name=""/>
        <dsp:cNvSpPr/>
      </dsp:nvSpPr>
      <dsp:spPr>
        <a:xfrm>
          <a:off x="5671998" y="2828565"/>
          <a:ext cx="2198675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47BFD1-4B6E-4D96-A9FE-A43A1A602809}">
      <dsp:nvSpPr>
        <dsp:cNvPr id="0" name=""/>
        <dsp:cNvSpPr/>
      </dsp:nvSpPr>
      <dsp:spPr>
        <a:xfrm>
          <a:off x="5785115" y="2936026"/>
          <a:ext cx="2198675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Вақт мобайнида ўтказилувчи</a:t>
          </a:r>
          <a:endParaRPr lang="ru-RU" sz="1800" kern="1200" dirty="0"/>
        </a:p>
      </dsp:txBody>
      <dsp:txXfrm>
        <a:off x="5804049" y="2954960"/>
        <a:ext cx="2160807" cy="608594"/>
      </dsp:txXfrm>
    </dsp:sp>
    <dsp:sp modelId="{E3EC890E-3C37-4EC0-AA99-2E31C64B48E6}">
      <dsp:nvSpPr>
        <dsp:cNvPr id="0" name=""/>
        <dsp:cNvSpPr/>
      </dsp:nvSpPr>
      <dsp:spPr>
        <a:xfrm>
          <a:off x="6358094" y="1886019"/>
          <a:ext cx="1465464" cy="646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DED1A9-5187-4325-8063-4C953E7BDA4F}">
      <dsp:nvSpPr>
        <dsp:cNvPr id="0" name=""/>
        <dsp:cNvSpPr/>
      </dsp:nvSpPr>
      <dsp:spPr>
        <a:xfrm>
          <a:off x="6471211" y="1993480"/>
          <a:ext cx="1465464" cy="6464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1800" kern="1200" dirty="0" smtClean="0"/>
            <a:t>Сабаб ва натижа</a:t>
          </a:r>
          <a:endParaRPr lang="ru-RU" sz="1800" kern="1200" dirty="0"/>
        </a:p>
      </dsp:txBody>
      <dsp:txXfrm>
        <a:off x="6490145" y="2012414"/>
        <a:ext cx="1427596" cy="60859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799209-16FE-444D-9DBA-C158FFA22C2C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1DB7B0-1280-48C2-B908-20ECEB88D44E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uz-Cyrl-UZ" dirty="0" smtClean="0"/>
              <a:t>Маркетинг Менежменти, 2016, 15-нашр,</a:t>
            </a:r>
            <a:r>
              <a:rPr lang="uz-Cyrl-UZ" baseline="0" dirty="0" smtClean="0"/>
              <a:t> Ф.Котлер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3D6722-9B4D-4E29-B226-C325925A8118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BE" dirty="0" smtClean="0"/>
              <a:t>Define the information needed;</a:t>
            </a:r>
          </a:p>
          <a:p>
            <a:r>
              <a:rPr lang="fr-BE" dirty="0" smtClean="0"/>
              <a:t>Decide whether the overall design is to be exploratory, descriptive or causal;</a:t>
            </a:r>
          </a:p>
          <a:p>
            <a:r>
              <a:rPr lang="fr-BE" dirty="0" smtClean="0"/>
              <a:t>Design the sequence of techniques of understanding and/or measurement;</a:t>
            </a:r>
          </a:p>
          <a:p>
            <a:r>
              <a:rPr lang="fr-BE" dirty="0" smtClean="0"/>
              <a:t>Construct and pretest an appropriate form for data collection or questionnaire;</a:t>
            </a:r>
          </a:p>
          <a:p>
            <a:r>
              <a:rPr lang="fr-BE" dirty="0" smtClean="0"/>
              <a:t>Specify the qualitative and/or quantitative sampling process and sample size;</a:t>
            </a:r>
          </a:p>
          <a:p>
            <a:r>
              <a:rPr lang="fr-BE" dirty="0" smtClean="0"/>
              <a:t>Develop a plan of qualitative and/or quantitative data analysis;</a:t>
            </a:r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sz="1200" dirty="0" smtClean="0"/>
              <a:t>Differences between exploratory and conclusive research</a:t>
            </a:r>
            <a:endParaRPr lang="ru-RU" sz="1200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BE" dirty="0" smtClean="0"/>
              <a:t>A summary of the uses of</a:t>
            </a:r>
            <a:r>
              <a:rPr lang="fr-BE" baseline="0" dirty="0" smtClean="0"/>
              <a:t> exploratory research design</a:t>
            </a:r>
            <a:endParaRPr lang="ru-RU" dirty="0" smtClean="0"/>
          </a:p>
          <a:p>
            <a:pPr rtl="0" eaLnBrk="1" fontAlgn="t" latinLnBrk="0" hangingPunct="1"/>
            <a:r>
              <a:rPr lang="fr-BE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1. To</a:t>
            </a:r>
            <a:r>
              <a:rPr lang="fr-BE" sz="1200" b="1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obtain some background information where absolutely nothing is known about the problem area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To define problem areas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fully and to formulate hypotheses for further investigation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identify and explore concepts in the development of new product or forms of marketing communications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To identify relevant or silent behavioral patterns, beliefs, opinions, attitudes, motivations, etc.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To explore the reasons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that lie behind the statistical differences between groups that may emerge from secondary data or surveys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 To explore sensitive or personally embarrassing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issues from the participants’ perspective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explore issues that participants may hold deeply, that are difficult for them to articulate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rtl="0" eaLnBrk="1" fontAlgn="t" latinLnBrk="0" hangingPunct="1"/>
            <a:r>
              <a:rPr lang="fr-BE" sz="1200" b="1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2. To estimate the percentage in a specified population exhibiting a certain form of behavior</a:t>
            </a:r>
            <a:endParaRPr lang="ru-RU" sz="1200" b="1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3. To count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the frequency of events, especially in the patterns of consumer behavior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4. To measuere marketing phenomena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represent larger population or target markets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5. To determine the perceptions of product or service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characteristics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6. To compare the findings over time that allow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changes in the phenomena to be measured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7. To determine the degree to which marketing variables are associated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rtl="0" eaLnBrk="1" fontAlgn="t" latinLnBrk="0" hangingPunct="1"/>
            <a:r>
              <a:rPr lang="fr-BE" sz="1200" b="0" i="0" u="none" strike="noStrike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8.</a:t>
            </a:r>
            <a:r>
              <a:rPr lang="fr-BE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To make specific predictions</a:t>
            </a:r>
            <a:endParaRPr lang="ru-RU" sz="1200" b="0" i="0" u="none" strike="noStrike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U.S. </a:t>
            </a:r>
            <a:r>
              <a:rPr lang="en-US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consumer confidence index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(CCI) is an indicator designed to measure </a:t>
            </a:r>
            <a:r>
              <a:rPr lang="en-US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consumer confidence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which is defined as the degree of optimism on the state of the economy that </a:t>
            </a:r>
            <a:r>
              <a:rPr lang="en-US" sz="1200" b="1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consumers</a:t>
            </a:r>
            <a:r>
              <a:rPr lang="en-US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are expressing through their activities of savings and spending.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/>
              <a:t>Exploratory Research</a:t>
            </a:r>
          </a:p>
          <a:p>
            <a:pPr lvl="1"/>
            <a:r>
              <a:rPr lang="en-US" altLang="en-US" dirty="0" smtClean="0"/>
              <a:t>Discover ideas and insights</a:t>
            </a:r>
          </a:p>
          <a:p>
            <a:pPr lvl="1"/>
            <a:endParaRPr lang="en-US" altLang="en-US" dirty="0" smtClean="0"/>
          </a:p>
          <a:p>
            <a:r>
              <a:rPr lang="en-US" altLang="en-US" dirty="0" smtClean="0"/>
              <a:t>Descriptive Research</a:t>
            </a:r>
          </a:p>
          <a:p>
            <a:pPr lvl="1"/>
            <a:r>
              <a:rPr lang="en-US" altLang="en-US" dirty="0" smtClean="0"/>
              <a:t>Describing a population with respect to important variables</a:t>
            </a:r>
          </a:p>
          <a:p>
            <a:pPr lvl="1"/>
            <a:endParaRPr lang="en-US" altLang="en-US" dirty="0" smtClean="0"/>
          </a:p>
          <a:p>
            <a:r>
              <a:rPr lang="en-US" altLang="en-US" dirty="0" smtClean="0"/>
              <a:t>Causal Research</a:t>
            </a:r>
          </a:p>
          <a:p>
            <a:pPr lvl="1"/>
            <a:r>
              <a:rPr lang="en-US" altLang="en-US" dirty="0" smtClean="0"/>
              <a:t>Used to establish cause-and-effect relationships between variables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en-US" dirty="0" smtClean="0"/>
              <a:t>Exploratory Research</a:t>
            </a:r>
          </a:p>
          <a:p>
            <a:pPr lvl="1"/>
            <a:r>
              <a:rPr lang="en-US" altLang="en-US" dirty="0" smtClean="0"/>
              <a:t>Search for clues at a crime scene to establish what happened</a:t>
            </a:r>
          </a:p>
          <a:p>
            <a:pPr lvl="1"/>
            <a:endParaRPr lang="en-US" altLang="en-US" dirty="0" smtClean="0"/>
          </a:p>
          <a:p>
            <a:r>
              <a:rPr lang="en-US" altLang="en-US" dirty="0" smtClean="0"/>
              <a:t>Descriptive Research</a:t>
            </a:r>
          </a:p>
          <a:p>
            <a:pPr lvl="1"/>
            <a:r>
              <a:rPr lang="en-US" altLang="en-US" dirty="0" smtClean="0"/>
              <a:t>Interview witnesses and suspects</a:t>
            </a:r>
          </a:p>
          <a:p>
            <a:pPr lvl="1"/>
            <a:endParaRPr lang="en-US" altLang="en-US" dirty="0" smtClean="0"/>
          </a:p>
          <a:p>
            <a:r>
              <a:rPr lang="en-US" altLang="en-US" dirty="0" smtClean="0"/>
              <a:t>Causal Research</a:t>
            </a:r>
          </a:p>
          <a:p>
            <a:pPr lvl="1"/>
            <a:r>
              <a:rPr lang="en-US" altLang="en-US" dirty="0" smtClean="0"/>
              <a:t>Determine whether evidence is sufficient to convict a suspect of a crime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1DB7B0-1280-48C2-B908-20ECEB88D44E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2FD3C-3FA1-49FE-BE67-D2CD88B75A5A}" type="datetimeFigureOut">
              <a:rPr lang="ru-RU" smtClean="0"/>
              <a:t>26.11.2017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F847C-E969-412E-B5EB-C6D10443D7C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z-Cyrl-UZ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Маркетинг Тадқиқоти шаклини танлаш</a:t>
            </a:r>
            <a:endParaRPr lang="ru-RU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57290" y="3786190"/>
            <a:ext cx="6400800" cy="1752600"/>
          </a:xfrm>
        </p:spPr>
        <p:txBody>
          <a:bodyPr/>
          <a:lstStyle/>
          <a:p>
            <a:r>
              <a:rPr lang="uz-Cyrl-UZ" dirty="0" smtClean="0"/>
              <a:t>Мамуржон Рахимов</a:t>
            </a:r>
            <a:endParaRPr lang="ru-RU" dirty="0"/>
          </a:p>
        </p:txBody>
      </p:sp>
      <p:sp>
        <p:nvSpPr>
          <p:cNvPr id="5122" name="AutoShape 2" descr="Relat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4" name="Picture 4" descr="Image result for marketing research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4572008"/>
            <a:ext cx="3181350" cy="1581151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>
                <a:latin typeface="+mj-lt"/>
              </a:rPr>
              <a:t>Дарснинг мақсадлари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Тадқиқот шаклининг таърифи, турлари ва уларнинг бир-биридан фарқи</a:t>
            </a:r>
          </a:p>
          <a:p>
            <a:r>
              <a:rPr lang="uz-Cyrl-UZ" dirty="0" smtClean="0"/>
              <a:t>Асосий тадқиқот турларини таққослаш</a:t>
            </a:r>
          </a:p>
          <a:p>
            <a:r>
              <a:rPr lang="uz-Cyrl-UZ" dirty="0" smtClean="0"/>
              <a:t>Иштирокчилар </a:t>
            </a:r>
            <a:r>
              <a:rPr lang="uz-Cyrl-UZ" dirty="0"/>
              <a:t>т</a:t>
            </a:r>
            <a:r>
              <a:rPr lang="uz-Cyrl-UZ" dirty="0" smtClean="0"/>
              <a:t>адқиқот шаклига қандай таъсир ўтказиши мумкин?</a:t>
            </a:r>
          </a:p>
          <a:p>
            <a:r>
              <a:rPr lang="uz-Cyrl-UZ" dirty="0" smtClean="0"/>
              <a:t> Тадқиқот жараёнидаги ҳатоликлар</a:t>
            </a:r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Тадқиқот шаклининг таърифи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uz-Cyrl-UZ" dirty="0" smtClean="0"/>
              <a:t>Керакли маълумотни белгилаш</a:t>
            </a:r>
          </a:p>
          <a:p>
            <a:r>
              <a:rPr lang="uz-Cyrl-UZ" dirty="0" smtClean="0"/>
              <a:t>Тадқиқот шакли ҳақида қарор: умумий, аниқловчи ёки сабаб ва натижа шаклида</a:t>
            </a:r>
          </a:p>
          <a:p>
            <a:r>
              <a:rPr lang="uz-Cyrl-UZ" dirty="0" smtClean="0"/>
              <a:t>Туш</a:t>
            </a:r>
            <a:r>
              <a:rPr lang="ru-RU" dirty="0"/>
              <a:t>у</a:t>
            </a:r>
            <a:r>
              <a:rPr lang="uz-Cyrl-UZ" dirty="0" smtClean="0"/>
              <a:t>ниш </a:t>
            </a:r>
            <a:r>
              <a:rPr lang="uz-Cyrl-UZ" dirty="0" smtClean="0"/>
              <a:t>ва/ёки ўлчаш усулларини ишлаб чиқиш</a:t>
            </a:r>
          </a:p>
          <a:p>
            <a:r>
              <a:rPr lang="uz-Cyrl-UZ" dirty="0" smtClean="0"/>
              <a:t>Сўровномани ишлаб чиқиш ва синаш</a:t>
            </a:r>
          </a:p>
          <a:p>
            <a:r>
              <a:rPr lang="uz-Cyrl-UZ" dirty="0" smtClean="0"/>
              <a:t>Танловнинг миқдорий ва сифат кўрсаткичларини аниқлаш</a:t>
            </a:r>
          </a:p>
          <a:p>
            <a:r>
              <a:rPr lang="uz-Cyrl-UZ" dirty="0"/>
              <a:t>М</a:t>
            </a:r>
            <a:r>
              <a:rPr lang="uz-Cyrl-UZ" dirty="0" smtClean="0"/>
              <a:t>иқдорий ва сифатли маълумотларни таҳлил қилиш режасини ишлаб чиқиш.</a:t>
            </a:r>
          </a:p>
          <a:p>
            <a:endParaRPr lang="uz-Cyrl-UZ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Тадқиқот шакли турлари</a:t>
            </a:r>
            <a:endParaRPr lang="ru-RU" dirty="0"/>
          </a:p>
        </p:txBody>
      </p:sp>
      <p:graphicFrame>
        <p:nvGraphicFramePr>
          <p:cNvPr id="4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686622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4237387"/>
              </p:ext>
            </p:extLst>
          </p:nvPr>
        </p:nvGraphicFramePr>
        <p:xfrm>
          <a:off x="214284" y="214290"/>
          <a:ext cx="8786871" cy="6429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15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3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45194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80234">
                <a:tc gridSpan="3">
                  <a:txBody>
                    <a:bodyPr/>
                    <a:lstStyle/>
                    <a:p>
                      <a:r>
                        <a:rPr lang="uz-Cyrl-UZ" sz="1600" dirty="0" smtClean="0"/>
                        <a:t>Умумий ва аниқловчи тадқиқот ўртасидаги фарқ</a:t>
                      </a:r>
                      <a:endParaRPr lang="ru-RU" sz="16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0234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Умумий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Аниқловчи</a:t>
                      </a:r>
                      <a:endParaRPr lang="ru-RU" sz="16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9837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Мақсадлар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Маркетинг вазияти ҳақида тушунча ва ғоялар</a:t>
                      </a:r>
                      <a:r>
                        <a:rPr lang="uz-Cyrl-UZ" sz="1600" baseline="0" dirty="0" smtClean="0"/>
                        <a:t> шакллантириш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Тушуниш</a:t>
                      </a:r>
                      <a:r>
                        <a:rPr lang="fr-BE" sz="1600" dirty="0" smtClean="0"/>
                        <a:t>…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Маълум таҳминларни синаш ва боғлиқликларни текшириш</a:t>
                      </a:r>
                      <a:endParaRPr lang="fr-BE" sz="1600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baseline="0" dirty="0" smtClean="0"/>
                        <a:t>Ўлчаш</a:t>
                      </a:r>
                      <a:r>
                        <a:rPr lang="fr-BE" sz="1600" baseline="0" dirty="0" smtClean="0"/>
                        <a:t>…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9440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Хусусиятлар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Керакли маълумотлар умумий таърифланади.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Тадқиқот жараёни ўзгарувчан ва эркин</a:t>
                      </a:r>
                      <a:endParaRPr lang="fr-BE" sz="1600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baseline="0" dirty="0" smtClean="0"/>
                        <a:t>Кам сонли одамлар ўрганилади.</a:t>
                      </a:r>
                      <a:endParaRPr lang="fr-BE" sz="1600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baseline="0" dirty="0" smtClean="0"/>
                        <a:t>Маълумот таҳлили миқдорий ва сифатли бўлиши мумкин. 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Керакли маълумотлар аниқ таърифланади.</a:t>
                      </a:r>
                      <a:endParaRPr lang="fr-BE" sz="160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Тадқиқот жараёни қатъий белгиланган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baseline="0" dirty="0" smtClean="0"/>
                        <a:t>Кўп сонли одамлар ўрганилади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baseline="0" dirty="0" smtClean="0"/>
                        <a:t>Маълумот таҳлили миқдорий бўлади.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6769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Натижа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Умумий тасаввур ҳосил қилиш учун.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Натижалар қарорлар</a:t>
                      </a:r>
                      <a:r>
                        <a:rPr lang="uz-Cyrl-UZ" sz="1600" baseline="0" dirty="0" smtClean="0"/>
                        <a:t> қабул қилиш учун ишлатилиши мумкин.</a:t>
                      </a:r>
                      <a:endParaRPr lang="fr-BE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762906">
                <a:tc>
                  <a:txBody>
                    <a:bodyPr/>
                    <a:lstStyle/>
                    <a:p>
                      <a:r>
                        <a:rPr lang="uz-Cyrl-UZ" sz="1600" b="1" dirty="0" smtClean="0"/>
                        <a:t>Усуллар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Мутаҳассисларнинг</a:t>
                      </a:r>
                      <a:r>
                        <a:rPr lang="uz-Cyrl-UZ" sz="1600" baseline="0" dirty="0" smtClean="0"/>
                        <a:t> фикрларини ўрганиш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Кичик гуруҳларда суҳбат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Иккиламчи</a:t>
                      </a:r>
                      <a:r>
                        <a:rPr lang="uz-Cyrl-UZ" sz="1600" baseline="0" dirty="0" smtClean="0"/>
                        <a:t> маълумотлар</a:t>
                      </a:r>
                      <a:endParaRPr lang="fr-BE" sz="1600" baseline="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baseline="0" dirty="0" smtClean="0"/>
                        <a:t>Оддий кузатувлар</a:t>
                      </a: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Сўровномалар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Иккиламчи</a:t>
                      </a:r>
                      <a:r>
                        <a:rPr lang="uz-Cyrl-UZ" sz="1600" baseline="0" dirty="0" smtClean="0"/>
                        <a:t> маълумотлар</a:t>
                      </a:r>
                      <a:endParaRPr lang="fr-BE" sz="1600" baseline="0" dirty="0" smtClean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Архив маълумотлар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Мутахассисларни йиғиш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Мақсадли кузатувлар</a:t>
                      </a:r>
                      <a:endParaRPr lang="fr-BE" sz="1600" dirty="0"/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uz-Cyrl-UZ" sz="1600" dirty="0" smtClean="0"/>
                        <a:t>Тажрибалар</a:t>
                      </a:r>
                      <a:endParaRPr lang="ru-RU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9619573"/>
              </p:ext>
            </p:extLst>
          </p:nvPr>
        </p:nvGraphicFramePr>
        <p:xfrm>
          <a:off x="538163" y="571477"/>
          <a:ext cx="8177241" cy="54204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72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1825">
                <a:tc>
                  <a:txBody>
                    <a:bodyPr/>
                    <a:lstStyle/>
                    <a:p>
                      <a:r>
                        <a:rPr lang="uz-Cyrl-UZ" dirty="0" smtClean="0"/>
                        <a:t>Умумий тадқиқот</a:t>
                      </a:r>
                      <a:r>
                        <a:rPr lang="uz-Cyrl-UZ" baseline="0" dirty="0" smtClean="0"/>
                        <a:t> шакли нима мақсадларда ишлатилади?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fr-BE" dirty="0"/>
                        <a:t>1. </a:t>
                      </a:r>
                      <a:r>
                        <a:rPr lang="uz-Cyrl-UZ" dirty="0" smtClean="0"/>
                        <a:t>Умуман янги бўлган соҳа ҳақида тасаввур пайдо қилиш учун.</a:t>
                      </a:r>
                      <a:endParaRPr lang="fr-BE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fr-BE" dirty="0"/>
                        <a:t>2. </a:t>
                      </a:r>
                      <a:r>
                        <a:rPr lang="uz-Cyrl-UZ" dirty="0" smtClean="0"/>
                        <a:t>Муаммоли соҳаларни </a:t>
                      </a:r>
                      <a:r>
                        <a:rPr lang="uz-Cyrl-UZ" dirty="0" smtClean="0"/>
                        <a:t>тўла </a:t>
                      </a:r>
                      <a:r>
                        <a:rPr lang="uz-Cyrl-UZ" dirty="0" smtClean="0"/>
                        <a:t>тушуниш ва текшириш учун фаразлар шакллантириш.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r>
                        <a:rPr lang="fr-BE" dirty="0"/>
                        <a:t>3.</a:t>
                      </a:r>
                      <a:r>
                        <a:rPr lang="fr-BE" baseline="0" dirty="0"/>
                        <a:t> </a:t>
                      </a:r>
                      <a:r>
                        <a:rPr lang="uz-Cyrl-UZ" baseline="0" dirty="0" smtClean="0"/>
                        <a:t> Янги маҳсулот ишлаб чиқиш учун ёки янги реклама учун бозорни яхшироқ тушуниш. 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r>
                        <a:rPr lang="fr-BE" dirty="0"/>
                        <a:t>4. </a:t>
                      </a:r>
                      <a:r>
                        <a:rPr lang="uz-Cyrl-UZ" dirty="0" smtClean="0"/>
                        <a:t> Тегишли ёки номаълум хулқ, фикрлар, муносабатлар ва шу кабиларни аниқлаш.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r>
                        <a:rPr lang="fr-BE" dirty="0"/>
                        <a:t>5. </a:t>
                      </a:r>
                      <a:r>
                        <a:rPr lang="uz-Cyrl-UZ" dirty="0" smtClean="0"/>
                        <a:t> Иккиламчи маълумотлардаги</a:t>
                      </a:r>
                      <a:r>
                        <a:rPr lang="uz-Cyrl-UZ" baseline="0" dirty="0" smtClean="0"/>
                        <a:t> тафовутларни яхшироқ тушуниш.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r>
                        <a:rPr lang="fr-BE" dirty="0"/>
                        <a:t>6. </a:t>
                      </a:r>
                      <a:r>
                        <a:rPr lang="uz-Cyrl-UZ" dirty="0" smtClean="0"/>
                        <a:t> Иштирокчилар айтишга уялган нарсаларни яхшироқ тушуниш.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15523">
                <a:tc>
                  <a:txBody>
                    <a:bodyPr/>
                    <a:lstStyle/>
                    <a:p>
                      <a:r>
                        <a:rPr lang="fr-BE" dirty="0"/>
                        <a:t>7.</a:t>
                      </a:r>
                      <a:r>
                        <a:rPr lang="fr-BE" baseline="0" dirty="0"/>
                        <a:t> </a:t>
                      </a:r>
                      <a:r>
                        <a:rPr lang="uz-Cyrl-UZ" dirty="0" smtClean="0"/>
                        <a:t>Иштирокчилар тушунтириб бериши қийин бўлган нарсаларни</a:t>
                      </a:r>
                      <a:r>
                        <a:rPr lang="uz-Cyrl-UZ" baseline="0" dirty="0" smtClean="0"/>
                        <a:t> ўрганиш.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69745851"/>
              </p:ext>
            </p:extLst>
          </p:nvPr>
        </p:nvGraphicFramePr>
        <p:xfrm>
          <a:off x="571472" y="642918"/>
          <a:ext cx="8105803" cy="4747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058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71172">
                <a:tc>
                  <a:txBody>
                    <a:bodyPr/>
                    <a:lstStyle/>
                    <a:p>
                      <a:r>
                        <a:rPr lang="uz-Cyrl-UZ" dirty="0" smtClean="0"/>
                        <a:t>Аниқловчи</a:t>
                      </a:r>
                      <a:r>
                        <a:rPr lang="uz-Cyrl-UZ" baseline="0" dirty="0" smtClean="0"/>
                        <a:t> </a:t>
                      </a:r>
                      <a:r>
                        <a:rPr lang="uz-Cyrl-UZ" dirty="0" smtClean="0"/>
                        <a:t>тадқиқот</a:t>
                      </a:r>
                      <a:r>
                        <a:rPr lang="uz-Cyrl-UZ" baseline="0" dirty="0" smtClean="0"/>
                        <a:t> шакли нима мақсадларда ишлатилади?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1. </a:t>
                      </a:r>
                      <a:r>
                        <a:rPr lang="uz-Cyrl-UZ" dirty="0" smtClean="0"/>
                        <a:t>Тегишли гуруҳларнинг хусусиятларини таърифлаш учун - масалан, истеъмолчилар, савдогарлар, ташкилотлар.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2. </a:t>
                      </a:r>
                      <a:r>
                        <a:rPr lang="uz-Cyrl-UZ" dirty="0" smtClean="0"/>
                        <a:t> Аҳоли ичида ўзини маълум</a:t>
                      </a:r>
                      <a:r>
                        <a:rPr lang="uz-Cyrl-UZ" baseline="0" dirty="0" smtClean="0"/>
                        <a:t> тарзда тутувчи инсонлар фоизини аниқлаш.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3. </a:t>
                      </a:r>
                      <a:r>
                        <a:rPr lang="uz-Cyrl-UZ" dirty="0" smtClean="0"/>
                        <a:t> Бирор нарсанинг қай</a:t>
                      </a:r>
                      <a:r>
                        <a:rPr lang="uz-Cyrl-UZ" baseline="0" dirty="0" smtClean="0"/>
                        <a:t> даражада такрорланишини аниқлаш, айниқса истеъмолчи хулқ-атворида. </a:t>
                      </a:r>
                      <a:endParaRPr lang="fr-BE" baseline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4. </a:t>
                      </a:r>
                      <a:r>
                        <a:rPr lang="uz-Cyrl-UZ" dirty="0" smtClean="0"/>
                        <a:t> Ахолининг катта қисмига</a:t>
                      </a:r>
                      <a:r>
                        <a:rPr lang="uz-Cyrl-UZ" baseline="0" dirty="0" smtClean="0"/>
                        <a:t> оид маркетинг ҳолатни ўлчаш.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5. </a:t>
                      </a:r>
                      <a:r>
                        <a:rPr lang="uz-Cyrl-UZ" dirty="0" smtClean="0"/>
                        <a:t> Маҳсулот ёки хизмат кўрсаткичларининг одамлар тасаввурида қандайлигини аниқлаш.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6. </a:t>
                      </a:r>
                      <a:r>
                        <a:rPr lang="uz-Cyrl-UZ" dirty="0" smtClean="0"/>
                        <a:t> Вақт мобайнида бирор нарсанинг қандай ўзгаришини ўлчаш.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7. </a:t>
                      </a:r>
                      <a:r>
                        <a:rPr lang="uz-Cyrl-UZ" dirty="0" smtClean="0"/>
                        <a:t> Маркетинг кўрсаткичлари</a:t>
                      </a:r>
                      <a:r>
                        <a:rPr lang="uz-Cyrl-UZ" baseline="0" dirty="0" smtClean="0"/>
                        <a:t> ўртасидаги боғлиқликни аниқлаш.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71172">
                <a:tc>
                  <a:txBody>
                    <a:bodyPr/>
                    <a:lstStyle/>
                    <a:p>
                      <a:r>
                        <a:rPr lang="fr-BE" dirty="0"/>
                        <a:t>8.</a:t>
                      </a:r>
                      <a:r>
                        <a:rPr lang="fr-BE" baseline="0" dirty="0"/>
                        <a:t> </a:t>
                      </a:r>
                      <a:r>
                        <a:rPr lang="uz-Cyrl-UZ" baseline="0" dirty="0" smtClean="0"/>
                        <a:t>Келажак ҳақида аниқ тахминлар қилиш.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Истеъмолчиларнинг дадиллигини ўлчаш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214414" y="1857363"/>
            <a:ext cx="6929486" cy="42420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Тадқиқот шакллари</a:t>
            </a:r>
            <a:endParaRPr lang="ru-RU" dirty="0"/>
          </a:p>
        </p:txBody>
      </p:sp>
      <p:cxnSp>
        <p:nvCxnSpPr>
          <p:cNvPr id="4" name="Shape 29"/>
          <p:cNvCxnSpPr/>
          <p:nvPr/>
        </p:nvCxnSpPr>
        <p:spPr>
          <a:xfrm rot="5400000" flipH="1" flipV="1">
            <a:off x="3171808" y="1216030"/>
            <a:ext cx="1079500" cy="3089275"/>
          </a:xfrm>
          <a:prstGeom prst="bentConnector2">
            <a:avLst/>
          </a:prstGeom>
          <a:ln w="190500"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" name="Straight Arrow Connector 21"/>
          <p:cNvCxnSpPr/>
          <p:nvPr/>
        </p:nvCxnSpPr>
        <p:spPr>
          <a:xfrm rot="5400000">
            <a:off x="5792771" y="3668717"/>
            <a:ext cx="2540000" cy="3175"/>
          </a:xfrm>
          <a:prstGeom prst="straightConnector1">
            <a:avLst/>
          </a:prstGeom>
          <a:ln w="190500">
            <a:solidFill>
              <a:srgbClr val="008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Rectangle 6"/>
          <p:cNvSpPr/>
          <p:nvPr/>
        </p:nvSpPr>
        <p:spPr>
          <a:xfrm>
            <a:off x="992170" y="3300418"/>
            <a:ext cx="23495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000" dirty="0" smtClean="0"/>
              <a:t>Умумий тадқиқот</a:t>
            </a:r>
            <a:endParaRPr lang="en-US" sz="2000" dirty="0"/>
          </a:p>
        </p:txBody>
      </p:sp>
      <p:sp>
        <p:nvSpPr>
          <p:cNvPr id="7" name="Rectangle 7"/>
          <p:cNvSpPr/>
          <p:nvPr/>
        </p:nvSpPr>
        <p:spPr>
          <a:xfrm>
            <a:off x="5256195" y="1763718"/>
            <a:ext cx="23495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000" dirty="0" smtClean="0"/>
              <a:t>Аниқловчи тадқиқот</a:t>
            </a:r>
            <a:endParaRPr lang="en-US" sz="2000" dirty="0"/>
          </a:p>
        </p:txBody>
      </p:sp>
      <p:sp>
        <p:nvSpPr>
          <p:cNvPr id="8" name="Rectangle 8"/>
          <p:cNvSpPr/>
          <p:nvPr/>
        </p:nvSpPr>
        <p:spPr>
          <a:xfrm>
            <a:off x="5256195" y="4951418"/>
            <a:ext cx="2349500" cy="9144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z-Cyrl-UZ" sz="2000" dirty="0" smtClean="0"/>
              <a:t>Сабаб ва натижа тадқиқоти</a:t>
            </a:r>
            <a:endParaRPr lang="en-US" sz="2000" dirty="0"/>
          </a:p>
        </p:txBody>
      </p:sp>
      <p:cxnSp>
        <p:nvCxnSpPr>
          <p:cNvPr id="9" name="Elbow Connector 25"/>
          <p:cNvCxnSpPr/>
          <p:nvPr/>
        </p:nvCxnSpPr>
        <p:spPr>
          <a:xfrm>
            <a:off x="2071670" y="4214818"/>
            <a:ext cx="3184525" cy="1193800"/>
          </a:xfrm>
          <a:prstGeom prst="bentConnector3">
            <a:avLst>
              <a:gd name="adj1" fmla="val 148"/>
            </a:avLst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31"/>
          <p:cNvCxnSpPr/>
          <p:nvPr/>
        </p:nvCxnSpPr>
        <p:spPr>
          <a:xfrm rot="10800000" flipV="1">
            <a:off x="3341670" y="2678118"/>
            <a:ext cx="2336800" cy="901700"/>
          </a:xfrm>
          <a:prstGeom prst="bentConnector3">
            <a:avLst>
              <a:gd name="adj1" fmla="val 0"/>
            </a:avLst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Elbow Connector 36"/>
          <p:cNvCxnSpPr/>
          <p:nvPr/>
        </p:nvCxnSpPr>
        <p:spPr>
          <a:xfrm rot="10800000">
            <a:off x="3341670" y="3978280"/>
            <a:ext cx="2349500" cy="947738"/>
          </a:xfrm>
          <a:prstGeom prst="bentConnector3">
            <a:avLst>
              <a:gd name="adj1" fmla="val 811"/>
            </a:avLst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57"/>
          <p:cNvCxnSpPr/>
          <p:nvPr/>
        </p:nvCxnSpPr>
        <p:spPr>
          <a:xfrm>
            <a:off x="7608870" y="5421318"/>
            <a:ext cx="715963" cy="15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Elbow Connector 59"/>
          <p:cNvCxnSpPr/>
          <p:nvPr/>
        </p:nvCxnSpPr>
        <p:spPr>
          <a:xfrm rot="16200000" flipV="1">
            <a:off x="6364270" y="3465518"/>
            <a:ext cx="3200400" cy="711200"/>
          </a:xfrm>
          <a:prstGeom prst="bentConnector3">
            <a:avLst>
              <a:gd name="adj1" fmla="val 99603"/>
            </a:avLst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Тадқиқот шакллари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Умумий тадқиқот</a:t>
            </a:r>
            <a:r>
              <a:rPr lang="ru-RU" dirty="0" smtClean="0"/>
              <a:t> – ғоя ва фаразларни шакллантириш</a:t>
            </a:r>
          </a:p>
          <a:p>
            <a:r>
              <a:rPr lang="uz-Cyrl-UZ" dirty="0" smtClean="0"/>
              <a:t>Аниқловчи тадқиқот – бирор гуруҳни маълум ўлчовлар билан ўлчаш</a:t>
            </a:r>
          </a:p>
          <a:p>
            <a:r>
              <a:rPr lang="uz-Cyrl-UZ" dirty="0" smtClean="0"/>
              <a:t>Сабаб ва натижа тадқиқоти</a:t>
            </a:r>
            <a:r>
              <a:rPr lang="uz-Cyrl-UZ" dirty="0"/>
              <a:t> </a:t>
            </a:r>
            <a:r>
              <a:rPr lang="uz-Cyrl-UZ" dirty="0" smtClean="0"/>
              <a:t>– турли ўзгарувчилар ўртасидаги боғлиқликларни аниқлаш</a:t>
            </a:r>
          </a:p>
          <a:p>
            <a:endParaRPr lang="uz-Cyrl-UZ" dirty="0" smtClean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74638"/>
            <a:ext cx="8643998" cy="1143000"/>
          </a:xfrm>
        </p:spPr>
        <p:txBody>
          <a:bodyPr>
            <a:noAutofit/>
          </a:bodyPr>
          <a:lstStyle/>
          <a:p>
            <a:r>
              <a:rPr lang="uz-Cyrl-UZ" sz="3600" dirty="0" smtClean="0"/>
              <a:t>Тадқиқот шакллари (жиноят таҳлили мисолида)</a:t>
            </a:r>
            <a:endParaRPr lang="ru-RU" sz="3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z-Cyrl-UZ" dirty="0" smtClean="0"/>
              <a:t>Умумий тадқиқот</a:t>
            </a:r>
            <a:r>
              <a:rPr lang="ru-RU" dirty="0" smtClean="0"/>
              <a:t> – жиноят жойида нима бўлганлиги ҳақида маълумот йиғиш.</a:t>
            </a:r>
          </a:p>
          <a:p>
            <a:r>
              <a:rPr lang="ru-RU" dirty="0" smtClean="0"/>
              <a:t> </a:t>
            </a:r>
            <a:r>
              <a:rPr lang="uz-Cyrl-UZ" dirty="0" smtClean="0"/>
              <a:t>Аниқловчи тадқиқот – гувоҳлар ва айбланувчилар билан суҳбат</a:t>
            </a:r>
          </a:p>
          <a:p>
            <a:r>
              <a:rPr lang="uz-Cyrl-UZ" dirty="0" smtClean="0"/>
              <a:t>Сабаб ва натижа тадқиқоти – йиғилган маълумот айбланувчини қамашга етарлилигини аниқлаш.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5322381"/>
            <a:ext cx="3143272" cy="15356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 smtClean="0"/>
              <a:t>Тадқиқот жараёнидаги ҳатоликлар</a:t>
            </a:r>
            <a:endParaRPr lang="ru-RU" dirty="0"/>
          </a:p>
        </p:txBody>
      </p:sp>
      <p:sp>
        <p:nvSpPr>
          <p:cNvPr id="4" name="Freeform: Shape 7">
            <a:extLst>
              <a:ext uri="{FF2B5EF4-FFF2-40B4-BE49-F238E27FC236}">
                <a16:creationId xmlns:a16="http://schemas.microsoft.com/office/drawing/2014/main" id="{17D7887E-B015-43C7-8C67-9AFAD10F6255}"/>
              </a:ext>
            </a:extLst>
          </p:cNvPr>
          <p:cNvSpPr/>
          <p:nvPr/>
        </p:nvSpPr>
        <p:spPr>
          <a:xfrm>
            <a:off x="6390808" y="2700097"/>
            <a:ext cx="1921367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0137"/>
                </a:lnTo>
                <a:lnTo>
                  <a:pt x="1921367" y="150137"/>
                </a:lnTo>
                <a:lnTo>
                  <a:pt x="1921367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Freeform: Shape 8">
            <a:extLst>
              <a:ext uri="{FF2B5EF4-FFF2-40B4-BE49-F238E27FC236}">
                <a16:creationId xmlns:a16="http://schemas.microsoft.com/office/drawing/2014/main" id="{71EBD700-1A56-47B9-8BBE-123A7B09AF8D}"/>
              </a:ext>
            </a:extLst>
          </p:cNvPr>
          <p:cNvSpPr/>
          <p:nvPr/>
        </p:nvSpPr>
        <p:spPr>
          <a:xfrm>
            <a:off x="7944348" y="4102783"/>
            <a:ext cx="91440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6" name="Freeform: Shape 9">
            <a:extLst>
              <a:ext uri="{FF2B5EF4-FFF2-40B4-BE49-F238E27FC236}">
                <a16:creationId xmlns:a16="http://schemas.microsoft.com/office/drawing/2014/main" id="{97C01A1D-B4F8-41EE-81BB-682D7EE969FA}"/>
              </a:ext>
            </a:extLst>
          </p:cNvPr>
          <p:cNvSpPr/>
          <p:nvPr/>
        </p:nvSpPr>
        <p:spPr>
          <a:xfrm>
            <a:off x="4467641" y="3401440"/>
            <a:ext cx="3522426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0137"/>
                </a:lnTo>
                <a:lnTo>
                  <a:pt x="3522426" y="150137"/>
                </a:lnTo>
                <a:lnTo>
                  <a:pt x="3522426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7" name="Freeform: Shape 10">
            <a:extLst>
              <a:ext uri="{FF2B5EF4-FFF2-40B4-BE49-F238E27FC236}">
                <a16:creationId xmlns:a16="http://schemas.microsoft.com/office/drawing/2014/main" id="{95394C0E-1298-4651-A535-C4495F70D92D}"/>
              </a:ext>
            </a:extLst>
          </p:cNvPr>
          <p:cNvSpPr/>
          <p:nvPr/>
        </p:nvSpPr>
        <p:spPr>
          <a:xfrm>
            <a:off x="4671639" y="4102783"/>
            <a:ext cx="91440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Freeform: Shape 11">
            <a:extLst>
              <a:ext uri="{FF2B5EF4-FFF2-40B4-BE49-F238E27FC236}">
                <a16:creationId xmlns:a16="http://schemas.microsoft.com/office/drawing/2014/main" id="{AB2CD330-666D-488C-BA9B-E42C4B2CC8B0}"/>
              </a:ext>
            </a:extLst>
          </p:cNvPr>
          <p:cNvSpPr/>
          <p:nvPr/>
        </p:nvSpPr>
        <p:spPr>
          <a:xfrm>
            <a:off x="4467641" y="3401440"/>
            <a:ext cx="249718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0137"/>
                </a:lnTo>
                <a:lnTo>
                  <a:pt x="249718" y="150137"/>
                </a:lnTo>
                <a:lnTo>
                  <a:pt x="249718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Freeform: Shape 12">
            <a:extLst>
              <a:ext uri="{FF2B5EF4-FFF2-40B4-BE49-F238E27FC236}">
                <a16:creationId xmlns:a16="http://schemas.microsoft.com/office/drawing/2014/main" id="{E62AEEA2-4C59-4452-8E01-8DB0A32BBCAC}"/>
              </a:ext>
            </a:extLst>
          </p:cNvPr>
          <p:cNvSpPr/>
          <p:nvPr/>
        </p:nvSpPr>
        <p:spPr>
          <a:xfrm>
            <a:off x="1149212" y="4102783"/>
            <a:ext cx="91440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45720" y="0"/>
                </a:moveTo>
                <a:lnTo>
                  <a:pt x="45720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Freeform: Shape 13">
            <a:extLst>
              <a:ext uri="{FF2B5EF4-FFF2-40B4-BE49-F238E27FC236}">
                <a16:creationId xmlns:a16="http://schemas.microsoft.com/office/drawing/2014/main" id="{725C1535-7D59-4FA9-8233-E5E60F7DE382}"/>
              </a:ext>
            </a:extLst>
          </p:cNvPr>
          <p:cNvSpPr/>
          <p:nvPr/>
        </p:nvSpPr>
        <p:spPr>
          <a:xfrm>
            <a:off x="1194932" y="3401440"/>
            <a:ext cx="3272708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3272708" y="0"/>
                </a:moveTo>
                <a:lnTo>
                  <a:pt x="3272708" y="150137"/>
                </a:lnTo>
                <a:lnTo>
                  <a:pt x="0" y="150137"/>
                </a:lnTo>
                <a:lnTo>
                  <a:pt x="0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Freeform: Shape 14">
            <a:extLst>
              <a:ext uri="{FF2B5EF4-FFF2-40B4-BE49-F238E27FC236}">
                <a16:creationId xmlns:a16="http://schemas.microsoft.com/office/drawing/2014/main" id="{CDE7DF08-5098-4385-B1F2-839D0FFB6D97}"/>
              </a:ext>
            </a:extLst>
          </p:cNvPr>
          <p:cNvSpPr/>
          <p:nvPr/>
        </p:nvSpPr>
        <p:spPr>
          <a:xfrm>
            <a:off x="4467641" y="2700097"/>
            <a:ext cx="1923166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923166" y="0"/>
                </a:moveTo>
                <a:lnTo>
                  <a:pt x="1923166" y="150137"/>
                </a:lnTo>
                <a:lnTo>
                  <a:pt x="0" y="150137"/>
                </a:lnTo>
                <a:lnTo>
                  <a:pt x="0" y="220313"/>
                </a:lnTo>
              </a:path>
            </a:pathLst>
          </a:custGeom>
          <a:noFill/>
        </p:spPr>
        <p:style>
          <a:lnRef idx="2">
            <a:schemeClr val="accent1">
              <a:shade val="8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2" name="Freeform: Shape 15">
            <a:extLst>
              <a:ext uri="{FF2B5EF4-FFF2-40B4-BE49-F238E27FC236}">
                <a16:creationId xmlns:a16="http://schemas.microsoft.com/office/drawing/2014/main" id="{B5359693-8C0B-4FCD-8595-2ED8FCEEEB2D}"/>
              </a:ext>
            </a:extLst>
          </p:cNvPr>
          <p:cNvSpPr/>
          <p:nvPr/>
        </p:nvSpPr>
        <p:spPr>
          <a:xfrm>
            <a:off x="4562123" y="1998754"/>
            <a:ext cx="1828684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0" y="0"/>
                </a:moveTo>
                <a:lnTo>
                  <a:pt x="0" y="150137"/>
                </a:lnTo>
                <a:lnTo>
                  <a:pt x="1828684" y="150137"/>
                </a:lnTo>
                <a:lnTo>
                  <a:pt x="1828684" y="220313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3" name="Freeform: Shape 16">
            <a:extLst>
              <a:ext uri="{FF2B5EF4-FFF2-40B4-BE49-F238E27FC236}">
                <a16:creationId xmlns:a16="http://schemas.microsoft.com/office/drawing/2014/main" id="{454167D1-A8F8-4630-9DDF-C23556039F51}"/>
              </a:ext>
            </a:extLst>
          </p:cNvPr>
          <p:cNvSpPr/>
          <p:nvPr/>
        </p:nvSpPr>
        <p:spPr>
          <a:xfrm>
            <a:off x="2840788" y="1998754"/>
            <a:ext cx="1721335" cy="220313"/>
          </a:xfrm>
          <a:custGeom>
            <a:avLst/>
            <a:gdLst/>
            <a:ahLst/>
            <a:cxnLst/>
            <a:rect l="0" t="0" r="0" b="0"/>
            <a:pathLst>
              <a:path>
                <a:moveTo>
                  <a:pt x="1721335" y="0"/>
                </a:moveTo>
                <a:lnTo>
                  <a:pt x="1721335" y="150137"/>
                </a:lnTo>
                <a:lnTo>
                  <a:pt x="0" y="150137"/>
                </a:lnTo>
                <a:lnTo>
                  <a:pt x="0" y="220313"/>
                </a:lnTo>
              </a:path>
            </a:pathLst>
          </a:custGeom>
          <a:noFill/>
        </p:spPr>
        <p:style>
          <a:lnRef idx="2">
            <a:schemeClr val="accent1">
              <a:shade val="60000"/>
              <a:hueOff val="0"/>
              <a:satOff val="0"/>
              <a:lumOff val="0"/>
              <a:alphaOff val="0"/>
            </a:schemeClr>
          </a:lnRef>
          <a:fillRef idx="0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4" name="Rectangle: Rounded Corners 17">
            <a:extLst>
              <a:ext uri="{FF2B5EF4-FFF2-40B4-BE49-F238E27FC236}">
                <a16:creationId xmlns:a16="http://schemas.microsoft.com/office/drawing/2014/main" id="{EB0C9C52-15FA-4E35-B07A-7AC7F2AFB5F6}"/>
              </a:ext>
            </a:extLst>
          </p:cNvPr>
          <p:cNvSpPr/>
          <p:nvPr/>
        </p:nvSpPr>
        <p:spPr>
          <a:xfrm>
            <a:off x="4071934" y="1571612"/>
            <a:ext cx="1593411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5" name="Freeform: Shape 18">
            <a:extLst>
              <a:ext uri="{FF2B5EF4-FFF2-40B4-BE49-F238E27FC236}">
                <a16:creationId xmlns:a16="http://schemas.microsoft.com/office/drawing/2014/main" id="{47257E3C-FB24-49F7-B84E-D5B208232C8A}"/>
              </a:ext>
            </a:extLst>
          </p:cNvPr>
          <p:cNvSpPr/>
          <p:nvPr/>
        </p:nvSpPr>
        <p:spPr>
          <a:xfrm>
            <a:off x="3849587" y="1597685"/>
            <a:ext cx="1593411" cy="481029"/>
          </a:xfrm>
          <a:custGeom>
            <a:avLst/>
            <a:gdLst>
              <a:gd name="connsiteX0" fmla="*/ 0 w 1593411"/>
              <a:gd name="connsiteY0" fmla="*/ 48103 h 481029"/>
              <a:gd name="connsiteX1" fmla="*/ 48103 w 1593411"/>
              <a:gd name="connsiteY1" fmla="*/ 0 h 481029"/>
              <a:gd name="connsiteX2" fmla="*/ 1545308 w 1593411"/>
              <a:gd name="connsiteY2" fmla="*/ 0 h 481029"/>
              <a:gd name="connsiteX3" fmla="*/ 1593411 w 1593411"/>
              <a:gd name="connsiteY3" fmla="*/ 48103 h 481029"/>
              <a:gd name="connsiteX4" fmla="*/ 1593411 w 1593411"/>
              <a:gd name="connsiteY4" fmla="*/ 432926 h 481029"/>
              <a:gd name="connsiteX5" fmla="*/ 1545308 w 1593411"/>
              <a:gd name="connsiteY5" fmla="*/ 481029 h 481029"/>
              <a:gd name="connsiteX6" fmla="*/ 48103 w 1593411"/>
              <a:gd name="connsiteY6" fmla="*/ 481029 h 481029"/>
              <a:gd name="connsiteX7" fmla="*/ 0 w 1593411"/>
              <a:gd name="connsiteY7" fmla="*/ 432926 h 481029"/>
              <a:gd name="connsiteX8" fmla="*/ 0 w 1593411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593411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1545308" y="0"/>
                </a:lnTo>
                <a:cubicBezTo>
                  <a:pt x="1571875" y="0"/>
                  <a:pt x="1593411" y="21536"/>
                  <a:pt x="1593411" y="48103"/>
                </a:cubicBezTo>
                <a:lnTo>
                  <a:pt x="1593411" y="432926"/>
                </a:lnTo>
                <a:cubicBezTo>
                  <a:pt x="1593411" y="459493"/>
                  <a:pt x="1571875" y="481029"/>
                  <a:pt x="1545308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b="1" kern="1200" dirty="0" smtClean="0"/>
              <a:t>Умумий хато</a:t>
            </a:r>
            <a:endParaRPr lang="ru-RU" sz="1600" b="1" kern="1200" dirty="0"/>
          </a:p>
        </p:txBody>
      </p:sp>
      <p:sp>
        <p:nvSpPr>
          <p:cNvPr id="16" name="Rectangle: Rounded Corners 19">
            <a:extLst>
              <a:ext uri="{FF2B5EF4-FFF2-40B4-BE49-F238E27FC236}">
                <a16:creationId xmlns:a16="http://schemas.microsoft.com/office/drawing/2014/main" id="{761DF793-BCB9-4524-9674-846DC00D05F8}"/>
              </a:ext>
            </a:extLst>
          </p:cNvPr>
          <p:cNvSpPr/>
          <p:nvPr/>
        </p:nvSpPr>
        <p:spPr>
          <a:xfrm>
            <a:off x="1096273" y="2219067"/>
            <a:ext cx="3489029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7" name="Freeform: Shape 20">
            <a:extLst>
              <a:ext uri="{FF2B5EF4-FFF2-40B4-BE49-F238E27FC236}">
                <a16:creationId xmlns:a16="http://schemas.microsoft.com/office/drawing/2014/main" id="{43215269-173E-42D0-9E6F-23401C315B7B}"/>
              </a:ext>
            </a:extLst>
          </p:cNvPr>
          <p:cNvSpPr/>
          <p:nvPr/>
        </p:nvSpPr>
        <p:spPr>
          <a:xfrm>
            <a:off x="1180443" y="2299029"/>
            <a:ext cx="3489029" cy="481029"/>
          </a:xfrm>
          <a:custGeom>
            <a:avLst/>
            <a:gdLst>
              <a:gd name="connsiteX0" fmla="*/ 0 w 3489029"/>
              <a:gd name="connsiteY0" fmla="*/ 48103 h 481029"/>
              <a:gd name="connsiteX1" fmla="*/ 48103 w 3489029"/>
              <a:gd name="connsiteY1" fmla="*/ 0 h 481029"/>
              <a:gd name="connsiteX2" fmla="*/ 3440926 w 3489029"/>
              <a:gd name="connsiteY2" fmla="*/ 0 h 481029"/>
              <a:gd name="connsiteX3" fmla="*/ 3489029 w 3489029"/>
              <a:gd name="connsiteY3" fmla="*/ 48103 h 481029"/>
              <a:gd name="connsiteX4" fmla="*/ 3489029 w 3489029"/>
              <a:gd name="connsiteY4" fmla="*/ 432926 h 481029"/>
              <a:gd name="connsiteX5" fmla="*/ 3440926 w 3489029"/>
              <a:gd name="connsiteY5" fmla="*/ 481029 h 481029"/>
              <a:gd name="connsiteX6" fmla="*/ 48103 w 3489029"/>
              <a:gd name="connsiteY6" fmla="*/ 481029 h 481029"/>
              <a:gd name="connsiteX7" fmla="*/ 0 w 3489029"/>
              <a:gd name="connsiteY7" fmla="*/ 432926 h 481029"/>
              <a:gd name="connsiteX8" fmla="*/ 0 w 3489029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489029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3440926" y="0"/>
                </a:lnTo>
                <a:cubicBezTo>
                  <a:pt x="3467493" y="0"/>
                  <a:pt x="3489029" y="21536"/>
                  <a:pt x="3489029" y="48103"/>
                </a:cubicBezTo>
                <a:lnTo>
                  <a:pt x="3489029" y="432926"/>
                </a:lnTo>
                <a:cubicBezTo>
                  <a:pt x="3489029" y="459493"/>
                  <a:pt x="3467493" y="481029"/>
                  <a:pt x="3440926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Танловдаги хатоликлар</a:t>
            </a:r>
            <a:endParaRPr lang="ru-RU" sz="1600" kern="1200" dirty="0"/>
          </a:p>
        </p:txBody>
      </p:sp>
      <p:sp>
        <p:nvSpPr>
          <p:cNvPr id="18" name="Rectangle: Rounded Corners 21">
            <a:extLst>
              <a:ext uri="{FF2B5EF4-FFF2-40B4-BE49-F238E27FC236}">
                <a16:creationId xmlns:a16="http://schemas.microsoft.com/office/drawing/2014/main" id="{A23E04E4-8505-4A20-AFA6-336234DD8262}"/>
              </a:ext>
            </a:extLst>
          </p:cNvPr>
          <p:cNvSpPr/>
          <p:nvPr/>
        </p:nvSpPr>
        <p:spPr>
          <a:xfrm>
            <a:off x="4753642" y="2219067"/>
            <a:ext cx="3274331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9" name="Freeform: Shape 22">
            <a:extLst>
              <a:ext uri="{FF2B5EF4-FFF2-40B4-BE49-F238E27FC236}">
                <a16:creationId xmlns:a16="http://schemas.microsoft.com/office/drawing/2014/main" id="{224D800F-46BD-478A-9037-ADAAD59EA16E}"/>
              </a:ext>
            </a:extLst>
          </p:cNvPr>
          <p:cNvSpPr/>
          <p:nvPr/>
        </p:nvSpPr>
        <p:spPr>
          <a:xfrm>
            <a:off x="4837811" y="2299029"/>
            <a:ext cx="3274331" cy="481029"/>
          </a:xfrm>
          <a:custGeom>
            <a:avLst/>
            <a:gdLst>
              <a:gd name="connsiteX0" fmla="*/ 0 w 3274331"/>
              <a:gd name="connsiteY0" fmla="*/ 48103 h 481029"/>
              <a:gd name="connsiteX1" fmla="*/ 48103 w 3274331"/>
              <a:gd name="connsiteY1" fmla="*/ 0 h 481029"/>
              <a:gd name="connsiteX2" fmla="*/ 3226228 w 3274331"/>
              <a:gd name="connsiteY2" fmla="*/ 0 h 481029"/>
              <a:gd name="connsiteX3" fmla="*/ 3274331 w 3274331"/>
              <a:gd name="connsiteY3" fmla="*/ 48103 h 481029"/>
              <a:gd name="connsiteX4" fmla="*/ 3274331 w 3274331"/>
              <a:gd name="connsiteY4" fmla="*/ 432926 h 481029"/>
              <a:gd name="connsiteX5" fmla="*/ 3226228 w 3274331"/>
              <a:gd name="connsiteY5" fmla="*/ 481029 h 481029"/>
              <a:gd name="connsiteX6" fmla="*/ 48103 w 3274331"/>
              <a:gd name="connsiteY6" fmla="*/ 481029 h 481029"/>
              <a:gd name="connsiteX7" fmla="*/ 0 w 3274331"/>
              <a:gd name="connsiteY7" fmla="*/ 432926 h 481029"/>
              <a:gd name="connsiteX8" fmla="*/ 0 w 3274331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274331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3226228" y="0"/>
                </a:lnTo>
                <a:cubicBezTo>
                  <a:pt x="3252795" y="0"/>
                  <a:pt x="3274331" y="21536"/>
                  <a:pt x="3274331" y="48103"/>
                </a:cubicBezTo>
                <a:lnTo>
                  <a:pt x="3274331" y="432926"/>
                </a:lnTo>
                <a:cubicBezTo>
                  <a:pt x="3274331" y="459493"/>
                  <a:pt x="3252795" y="481029"/>
                  <a:pt x="3226228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Танловга оид бўлмаган хатолар</a:t>
            </a:r>
            <a:endParaRPr lang="ru-RU" sz="1600" kern="1200" dirty="0"/>
          </a:p>
        </p:txBody>
      </p:sp>
      <p:sp>
        <p:nvSpPr>
          <p:cNvPr id="20" name="Rectangle: Rounded Corners 23">
            <a:extLst>
              <a:ext uri="{FF2B5EF4-FFF2-40B4-BE49-F238E27FC236}">
                <a16:creationId xmlns:a16="http://schemas.microsoft.com/office/drawing/2014/main" id="{33CF5716-6B5B-4E31-93AE-7DF034E8589D}"/>
              </a:ext>
            </a:extLst>
          </p:cNvPr>
          <p:cNvSpPr/>
          <p:nvPr/>
        </p:nvSpPr>
        <p:spPr>
          <a:xfrm>
            <a:off x="2071670" y="3000372"/>
            <a:ext cx="3674396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Freeform: Shape 24">
            <a:extLst>
              <a:ext uri="{FF2B5EF4-FFF2-40B4-BE49-F238E27FC236}">
                <a16:creationId xmlns:a16="http://schemas.microsoft.com/office/drawing/2014/main" id="{7A35DEC7-B63A-43E3-99CA-90A036A85FB2}"/>
              </a:ext>
            </a:extLst>
          </p:cNvPr>
          <p:cNvSpPr/>
          <p:nvPr/>
        </p:nvSpPr>
        <p:spPr>
          <a:xfrm>
            <a:off x="2000232" y="3000372"/>
            <a:ext cx="3674396" cy="481029"/>
          </a:xfrm>
          <a:custGeom>
            <a:avLst/>
            <a:gdLst>
              <a:gd name="connsiteX0" fmla="*/ 0 w 3674396"/>
              <a:gd name="connsiteY0" fmla="*/ 48103 h 481029"/>
              <a:gd name="connsiteX1" fmla="*/ 48103 w 3674396"/>
              <a:gd name="connsiteY1" fmla="*/ 0 h 481029"/>
              <a:gd name="connsiteX2" fmla="*/ 3626293 w 3674396"/>
              <a:gd name="connsiteY2" fmla="*/ 0 h 481029"/>
              <a:gd name="connsiteX3" fmla="*/ 3674396 w 3674396"/>
              <a:gd name="connsiteY3" fmla="*/ 48103 h 481029"/>
              <a:gd name="connsiteX4" fmla="*/ 3674396 w 3674396"/>
              <a:gd name="connsiteY4" fmla="*/ 432926 h 481029"/>
              <a:gd name="connsiteX5" fmla="*/ 3626293 w 3674396"/>
              <a:gd name="connsiteY5" fmla="*/ 481029 h 481029"/>
              <a:gd name="connsiteX6" fmla="*/ 48103 w 3674396"/>
              <a:gd name="connsiteY6" fmla="*/ 481029 h 481029"/>
              <a:gd name="connsiteX7" fmla="*/ 0 w 3674396"/>
              <a:gd name="connsiteY7" fmla="*/ 432926 h 481029"/>
              <a:gd name="connsiteX8" fmla="*/ 0 w 3674396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74396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3626293" y="0"/>
                </a:lnTo>
                <a:cubicBezTo>
                  <a:pt x="3652860" y="0"/>
                  <a:pt x="3674396" y="21536"/>
                  <a:pt x="3674396" y="48103"/>
                </a:cubicBezTo>
                <a:lnTo>
                  <a:pt x="3674396" y="432926"/>
                </a:lnTo>
                <a:cubicBezTo>
                  <a:pt x="3674396" y="459493"/>
                  <a:pt x="3652860" y="481029"/>
                  <a:pt x="3626293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Жавоблардаги хатолар</a:t>
            </a:r>
            <a:endParaRPr lang="ru-RU" sz="1600" kern="1200" dirty="0"/>
          </a:p>
        </p:txBody>
      </p:sp>
      <p:sp>
        <p:nvSpPr>
          <p:cNvPr id="22" name="Rectangle: Rounded Corners 25">
            <a:extLst>
              <a:ext uri="{FF2B5EF4-FFF2-40B4-BE49-F238E27FC236}">
                <a16:creationId xmlns:a16="http://schemas.microsoft.com/office/drawing/2014/main" id="{38F9D24E-3AEE-4AA3-AA2F-5F35B7DEE3B5}"/>
              </a:ext>
            </a:extLst>
          </p:cNvPr>
          <p:cNvSpPr/>
          <p:nvPr/>
        </p:nvSpPr>
        <p:spPr>
          <a:xfrm>
            <a:off x="-946469" y="3621754"/>
            <a:ext cx="4282803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Freeform: Shape 26">
            <a:extLst>
              <a:ext uri="{FF2B5EF4-FFF2-40B4-BE49-F238E27FC236}">
                <a16:creationId xmlns:a16="http://schemas.microsoft.com/office/drawing/2014/main" id="{EC8E5776-6982-4311-85BB-7221AF269361}"/>
              </a:ext>
            </a:extLst>
          </p:cNvPr>
          <p:cNvSpPr/>
          <p:nvPr/>
        </p:nvSpPr>
        <p:spPr>
          <a:xfrm>
            <a:off x="-862300" y="3701715"/>
            <a:ext cx="4282803" cy="481029"/>
          </a:xfrm>
          <a:custGeom>
            <a:avLst/>
            <a:gdLst>
              <a:gd name="connsiteX0" fmla="*/ 0 w 4282803"/>
              <a:gd name="connsiteY0" fmla="*/ 48103 h 481029"/>
              <a:gd name="connsiteX1" fmla="*/ 48103 w 4282803"/>
              <a:gd name="connsiteY1" fmla="*/ 0 h 481029"/>
              <a:gd name="connsiteX2" fmla="*/ 4234700 w 4282803"/>
              <a:gd name="connsiteY2" fmla="*/ 0 h 481029"/>
              <a:gd name="connsiteX3" fmla="*/ 4282803 w 4282803"/>
              <a:gd name="connsiteY3" fmla="*/ 48103 h 481029"/>
              <a:gd name="connsiteX4" fmla="*/ 4282803 w 4282803"/>
              <a:gd name="connsiteY4" fmla="*/ 432926 h 481029"/>
              <a:gd name="connsiteX5" fmla="*/ 4234700 w 4282803"/>
              <a:gd name="connsiteY5" fmla="*/ 481029 h 481029"/>
              <a:gd name="connsiteX6" fmla="*/ 48103 w 4282803"/>
              <a:gd name="connsiteY6" fmla="*/ 481029 h 481029"/>
              <a:gd name="connsiteX7" fmla="*/ 0 w 4282803"/>
              <a:gd name="connsiteY7" fmla="*/ 432926 h 481029"/>
              <a:gd name="connsiteX8" fmla="*/ 0 w 4282803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282803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4234700" y="0"/>
                </a:lnTo>
                <a:cubicBezTo>
                  <a:pt x="4261267" y="0"/>
                  <a:pt x="4282803" y="21536"/>
                  <a:pt x="4282803" y="48103"/>
                </a:cubicBezTo>
                <a:lnTo>
                  <a:pt x="4282803" y="432926"/>
                </a:lnTo>
                <a:cubicBezTo>
                  <a:pt x="4282803" y="459493"/>
                  <a:pt x="4261267" y="481029"/>
                  <a:pt x="4234700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Тадқиқотчи хатолари</a:t>
            </a:r>
            <a:endParaRPr lang="ru-RU" sz="1600" kern="1200" dirty="0"/>
          </a:p>
        </p:txBody>
      </p:sp>
      <p:sp>
        <p:nvSpPr>
          <p:cNvPr id="24" name="Rectangle: Rounded Corners 27">
            <a:extLst>
              <a:ext uri="{FF2B5EF4-FFF2-40B4-BE49-F238E27FC236}">
                <a16:creationId xmlns:a16="http://schemas.microsoft.com/office/drawing/2014/main" id="{49BF2169-721A-418A-9345-F869132D0E0F}"/>
              </a:ext>
            </a:extLst>
          </p:cNvPr>
          <p:cNvSpPr/>
          <p:nvPr/>
        </p:nvSpPr>
        <p:spPr>
          <a:xfrm>
            <a:off x="214282" y="4357694"/>
            <a:ext cx="2593982" cy="1786681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5" name="Freeform: Shape 28">
            <a:extLst>
              <a:ext uri="{FF2B5EF4-FFF2-40B4-BE49-F238E27FC236}">
                <a16:creationId xmlns:a16="http://schemas.microsoft.com/office/drawing/2014/main" id="{8E82A345-E385-48ED-B788-167B14C35143}"/>
              </a:ext>
            </a:extLst>
          </p:cNvPr>
          <p:cNvSpPr/>
          <p:nvPr/>
        </p:nvSpPr>
        <p:spPr>
          <a:xfrm>
            <a:off x="285720" y="4429132"/>
            <a:ext cx="2593982" cy="1786681"/>
          </a:xfrm>
          <a:custGeom>
            <a:avLst/>
            <a:gdLst>
              <a:gd name="connsiteX0" fmla="*/ 0 w 2593982"/>
              <a:gd name="connsiteY0" fmla="*/ 178668 h 1786681"/>
              <a:gd name="connsiteX1" fmla="*/ 178668 w 2593982"/>
              <a:gd name="connsiteY1" fmla="*/ 0 h 1786681"/>
              <a:gd name="connsiteX2" fmla="*/ 2415314 w 2593982"/>
              <a:gd name="connsiteY2" fmla="*/ 0 h 1786681"/>
              <a:gd name="connsiteX3" fmla="*/ 2593982 w 2593982"/>
              <a:gd name="connsiteY3" fmla="*/ 178668 h 1786681"/>
              <a:gd name="connsiteX4" fmla="*/ 2593982 w 2593982"/>
              <a:gd name="connsiteY4" fmla="*/ 1608013 h 1786681"/>
              <a:gd name="connsiteX5" fmla="*/ 2415314 w 2593982"/>
              <a:gd name="connsiteY5" fmla="*/ 1786681 h 1786681"/>
              <a:gd name="connsiteX6" fmla="*/ 178668 w 2593982"/>
              <a:gd name="connsiteY6" fmla="*/ 1786681 h 1786681"/>
              <a:gd name="connsiteX7" fmla="*/ 0 w 2593982"/>
              <a:gd name="connsiteY7" fmla="*/ 1608013 h 1786681"/>
              <a:gd name="connsiteX8" fmla="*/ 0 w 2593982"/>
              <a:gd name="connsiteY8" fmla="*/ 178668 h 17866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93982" h="1786681">
                <a:moveTo>
                  <a:pt x="0" y="178668"/>
                </a:moveTo>
                <a:cubicBezTo>
                  <a:pt x="0" y="79992"/>
                  <a:pt x="79992" y="0"/>
                  <a:pt x="178668" y="0"/>
                </a:cubicBezTo>
                <a:lnTo>
                  <a:pt x="2415314" y="0"/>
                </a:lnTo>
                <a:cubicBezTo>
                  <a:pt x="2513990" y="0"/>
                  <a:pt x="2593982" y="79992"/>
                  <a:pt x="2593982" y="178668"/>
                </a:cubicBezTo>
                <a:lnTo>
                  <a:pt x="2593982" y="1608013"/>
                </a:lnTo>
                <a:cubicBezTo>
                  <a:pt x="2593982" y="1706689"/>
                  <a:pt x="2513990" y="1786681"/>
                  <a:pt x="2415314" y="1786681"/>
                </a:cubicBezTo>
                <a:lnTo>
                  <a:pt x="178668" y="1786681"/>
                </a:lnTo>
                <a:cubicBezTo>
                  <a:pt x="79992" y="1786681"/>
                  <a:pt x="0" y="1706689"/>
                  <a:pt x="0" y="1608013"/>
                </a:cubicBezTo>
                <a:lnTo>
                  <a:pt x="0" y="178668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13290" tIns="113290" rIns="113290" bIns="113290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dirty="0" smtClean="0"/>
              <a:t>Савол ва жавоб ўртасидаги номутаносиблик</a:t>
            </a:r>
            <a:endParaRPr lang="fr-BE" sz="1600" kern="120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Ўлчаш</a:t>
            </a:r>
            <a:endParaRPr lang="fr-BE" sz="1600" kern="120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Иштирокчиларни аниқлаш</a:t>
            </a:r>
            <a:endParaRPr lang="fr-BE" sz="1600" kern="120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Танлов кўлами</a:t>
            </a:r>
            <a:endParaRPr lang="fr-BE" sz="1600" kern="120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Маълумот таҳлили</a:t>
            </a:r>
            <a:endParaRPr lang="fr-BE" sz="1600" kern="1200" dirty="0"/>
          </a:p>
        </p:txBody>
      </p:sp>
      <p:sp>
        <p:nvSpPr>
          <p:cNvPr id="26" name="Rectangle: Rounded Corners 29">
            <a:extLst>
              <a:ext uri="{FF2B5EF4-FFF2-40B4-BE49-F238E27FC236}">
                <a16:creationId xmlns:a16="http://schemas.microsoft.com/office/drawing/2014/main" id="{2CB6D6DD-7BC6-4C83-A7E6-BCB72F035403}"/>
              </a:ext>
            </a:extLst>
          </p:cNvPr>
          <p:cNvSpPr/>
          <p:nvPr/>
        </p:nvSpPr>
        <p:spPr>
          <a:xfrm>
            <a:off x="3504673" y="3621754"/>
            <a:ext cx="2425371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Freeform: Shape 30">
            <a:extLst>
              <a:ext uri="{FF2B5EF4-FFF2-40B4-BE49-F238E27FC236}">
                <a16:creationId xmlns:a16="http://schemas.microsoft.com/office/drawing/2014/main" id="{1F0C0DAA-521A-439E-9DB1-E440033F7C36}"/>
              </a:ext>
            </a:extLst>
          </p:cNvPr>
          <p:cNvSpPr/>
          <p:nvPr/>
        </p:nvSpPr>
        <p:spPr>
          <a:xfrm>
            <a:off x="3588843" y="3701715"/>
            <a:ext cx="2425371" cy="481029"/>
          </a:xfrm>
          <a:custGeom>
            <a:avLst/>
            <a:gdLst>
              <a:gd name="connsiteX0" fmla="*/ 0 w 2425371"/>
              <a:gd name="connsiteY0" fmla="*/ 48103 h 481029"/>
              <a:gd name="connsiteX1" fmla="*/ 48103 w 2425371"/>
              <a:gd name="connsiteY1" fmla="*/ 0 h 481029"/>
              <a:gd name="connsiteX2" fmla="*/ 2377268 w 2425371"/>
              <a:gd name="connsiteY2" fmla="*/ 0 h 481029"/>
              <a:gd name="connsiteX3" fmla="*/ 2425371 w 2425371"/>
              <a:gd name="connsiteY3" fmla="*/ 48103 h 481029"/>
              <a:gd name="connsiteX4" fmla="*/ 2425371 w 2425371"/>
              <a:gd name="connsiteY4" fmla="*/ 432926 h 481029"/>
              <a:gd name="connsiteX5" fmla="*/ 2377268 w 2425371"/>
              <a:gd name="connsiteY5" fmla="*/ 481029 h 481029"/>
              <a:gd name="connsiteX6" fmla="*/ 48103 w 2425371"/>
              <a:gd name="connsiteY6" fmla="*/ 481029 h 481029"/>
              <a:gd name="connsiteX7" fmla="*/ 0 w 2425371"/>
              <a:gd name="connsiteY7" fmla="*/ 432926 h 481029"/>
              <a:gd name="connsiteX8" fmla="*/ 0 w 2425371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25371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2377268" y="0"/>
                </a:lnTo>
                <a:cubicBezTo>
                  <a:pt x="2403835" y="0"/>
                  <a:pt x="2425371" y="21536"/>
                  <a:pt x="2425371" y="48103"/>
                </a:cubicBezTo>
                <a:lnTo>
                  <a:pt x="2425371" y="432926"/>
                </a:lnTo>
                <a:cubicBezTo>
                  <a:pt x="2425371" y="459493"/>
                  <a:pt x="2403835" y="481029"/>
                  <a:pt x="2377268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Суҳбат пайтидаги хатолар</a:t>
            </a:r>
            <a:endParaRPr lang="ru-RU" sz="1600" kern="1200" dirty="0"/>
          </a:p>
        </p:txBody>
      </p:sp>
      <p:sp>
        <p:nvSpPr>
          <p:cNvPr id="28" name="Rectangle: Rounded Corners 31">
            <a:extLst>
              <a:ext uri="{FF2B5EF4-FFF2-40B4-BE49-F238E27FC236}">
                <a16:creationId xmlns:a16="http://schemas.microsoft.com/office/drawing/2014/main" id="{7CDBA93B-3700-43F9-9308-BE08EF5D4E11}"/>
              </a:ext>
            </a:extLst>
          </p:cNvPr>
          <p:cNvSpPr/>
          <p:nvPr/>
        </p:nvSpPr>
        <p:spPr>
          <a:xfrm>
            <a:off x="3484595" y="4323097"/>
            <a:ext cx="2465528" cy="1630231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9" name="Freeform: Shape 32">
            <a:extLst>
              <a:ext uri="{FF2B5EF4-FFF2-40B4-BE49-F238E27FC236}">
                <a16:creationId xmlns:a16="http://schemas.microsoft.com/office/drawing/2014/main" id="{FEF2638D-747E-4716-B742-DC3331561A5E}"/>
              </a:ext>
            </a:extLst>
          </p:cNvPr>
          <p:cNvSpPr/>
          <p:nvPr/>
        </p:nvSpPr>
        <p:spPr>
          <a:xfrm>
            <a:off x="3568765" y="4403058"/>
            <a:ext cx="2465528" cy="1630231"/>
          </a:xfrm>
          <a:custGeom>
            <a:avLst/>
            <a:gdLst>
              <a:gd name="connsiteX0" fmla="*/ 0 w 2465528"/>
              <a:gd name="connsiteY0" fmla="*/ 163023 h 1630231"/>
              <a:gd name="connsiteX1" fmla="*/ 163023 w 2465528"/>
              <a:gd name="connsiteY1" fmla="*/ 0 h 1630231"/>
              <a:gd name="connsiteX2" fmla="*/ 2302505 w 2465528"/>
              <a:gd name="connsiteY2" fmla="*/ 0 h 1630231"/>
              <a:gd name="connsiteX3" fmla="*/ 2465528 w 2465528"/>
              <a:gd name="connsiteY3" fmla="*/ 163023 h 1630231"/>
              <a:gd name="connsiteX4" fmla="*/ 2465528 w 2465528"/>
              <a:gd name="connsiteY4" fmla="*/ 1467208 h 1630231"/>
              <a:gd name="connsiteX5" fmla="*/ 2302505 w 2465528"/>
              <a:gd name="connsiteY5" fmla="*/ 1630231 h 1630231"/>
              <a:gd name="connsiteX6" fmla="*/ 163023 w 2465528"/>
              <a:gd name="connsiteY6" fmla="*/ 1630231 h 1630231"/>
              <a:gd name="connsiteX7" fmla="*/ 0 w 2465528"/>
              <a:gd name="connsiteY7" fmla="*/ 1467208 h 1630231"/>
              <a:gd name="connsiteX8" fmla="*/ 0 w 2465528"/>
              <a:gd name="connsiteY8" fmla="*/ 163023 h 16302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65528" h="1630231">
                <a:moveTo>
                  <a:pt x="0" y="163023"/>
                </a:moveTo>
                <a:cubicBezTo>
                  <a:pt x="0" y="72988"/>
                  <a:pt x="72988" y="0"/>
                  <a:pt x="163023" y="0"/>
                </a:cubicBezTo>
                <a:lnTo>
                  <a:pt x="2302505" y="0"/>
                </a:lnTo>
                <a:cubicBezTo>
                  <a:pt x="2392540" y="0"/>
                  <a:pt x="2465528" y="72988"/>
                  <a:pt x="2465528" y="163023"/>
                </a:cubicBezTo>
                <a:lnTo>
                  <a:pt x="2465528" y="1467208"/>
                </a:lnTo>
                <a:cubicBezTo>
                  <a:pt x="2465528" y="1557243"/>
                  <a:pt x="2392540" y="1630231"/>
                  <a:pt x="2302505" y="1630231"/>
                </a:cubicBezTo>
                <a:lnTo>
                  <a:pt x="163023" y="1630231"/>
                </a:lnTo>
                <a:cubicBezTo>
                  <a:pt x="72988" y="1630231"/>
                  <a:pt x="0" y="1557243"/>
                  <a:pt x="0" y="1467208"/>
                </a:cubicBezTo>
                <a:lnTo>
                  <a:pt x="0" y="16302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108708" tIns="108708" rIns="108708" bIns="108708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Иштирокчиларни танлаш</a:t>
            </a:r>
            <a:endParaRPr lang="fr-BE" sz="1600" kern="1200" baseline="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baseline="0" dirty="0" smtClean="0"/>
              <a:t>Савол бериш</a:t>
            </a:r>
            <a:endParaRPr lang="fr-BE" sz="1600" kern="1200" baseline="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baseline="0" dirty="0" smtClean="0"/>
              <a:t>Ёзиб олишда</a:t>
            </a:r>
            <a:endParaRPr lang="fr-BE" sz="1600" kern="1200" baseline="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baseline="0" dirty="0" smtClean="0"/>
              <a:t>Алдаш</a:t>
            </a:r>
            <a:endParaRPr lang="ru-RU" sz="1600" kern="1200" dirty="0"/>
          </a:p>
        </p:txBody>
      </p:sp>
      <p:sp>
        <p:nvSpPr>
          <p:cNvPr id="30" name="Rectangle: Rounded Corners 33">
            <a:extLst>
              <a:ext uri="{FF2B5EF4-FFF2-40B4-BE49-F238E27FC236}">
                <a16:creationId xmlns:a16="http://schemas.microsoft.com/office/drawing/2014/main" id="{7E256B6E-F58F-44D0-A13E-079B3D3262E0}"/>
              </a:ext>
            </a:extLst>
          </p:cNvPr>
          <p:cNvSpPr/>
          <p:nvPr/>
        </p:nvSpPr>
        <p:spPr>
          <a:xfrm>
            <a:off x="6098384" y="3621754"/>
            <a:ext cx="3783366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1" name="Freeform: Shape 34">
            <a:extLst>
              <a:ext uri="{FF2B5EF4-FFF2-40B4-BE49-F238E27FC236}">
                <a16:creationId xmlns:a16="http://schemas.microsoft.com/office/drawing/2014/main" id="{63510129-0BA6-49D2-AD04-0575A9FB5760}"/>
              </a:ext>
            </a:extLst>
          </p:cNvPr>
          <p:cNvSpPr/>
          <p:nvPr/>
        </p:nvSpPr>
        <p:spPr>
          <a:xfrm>
            <a:off x="6182554" y="3701715"/>
            <a:ext cx="3783366" cy="481029"/>
          </a:xfrm>
          <a:custGeom>
            <a:avLst/>
            <a:gdLst>
              <a:gd name="connsiteX0" fmla="*/ 0 w 3783366"/>
              <a:gd name="connsiteY0" fmla="*/ 48103 h 481029"/>
              <a:gd name="connsiteX1" fmla="*/ 48103 w 3783366"/>
              <a:gd name="connsiteY1" fmla="*/ 0 h 481029"/>
              <a:gd name="connsiteX2" fmla="*/ 3735263 w 3783366"/>
              <a:gd name="connsiteY2" fmla="*/ 0 h 481029"/>
              <a:gd name="connsiteX3" fmla="*/ 3783366 w 3783366"/>
              <a:gd name="connsiteY3" fmla="*/ 48103 h 481029"/>
              <a:gd name="connsiteX4" fmla="*/ 3783366 w 3783366"/>
              <a:gd name="connsiteY4" fmla="*/ 432926 h 481029"/>
              <a:gd name="connsiteX5" fmla="*/ 3735263 w 3783366"/>
              <a:gd name="connsiteY5" fmla="*/ 481029 h 481029"/>
              <a:gd name="connsiteX6" fmla="*/ 48103 w 3783366"/>
              <a:gd name="connsiteY6" fmla="*/ 481029 h 481029"/>
              <a:gd name="connsiteX7" fmla="*/ 0 w 3783366"/>
              <a:gd name="connsiteY7" fmla="*/ 432926 h 481029"/>
              <a:gd name="connsiteX8" fmla="*/ 0 w 3783366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3366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3735263" y="0"/>
                </a:lnTo>
                <a:cubicBezTo>
                  <a:pt x="3761830" y="0"/>
                  <a:pt x="3783366" y="21536"/>
                  <a:pt x="3783366" y="48103"/>
                </a:cubicBezTo>
                <a:lnTo>
                  <a:pt x="3783366" y="432926"/>
                </a:lnTo>
                <a:cubicBezTo>
                  <a:pt x="3783366" y="459493"/>
                  <a:pt x="3761830" y="481029"/>
                  <a:pt x="3735263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Иштирокчининг хатоси</a:t>
            </a:r>
            <a:endParaRPr lang="ru-RU" sz="1600" kern="1200" dirty="0"/>
          </a:p>
        </p:txBody>
      </p:sp>
      <p:sp>
        <p:nvSpPr>
          <p:cNvPr id="32" name="Rectangle: Rounded Corners 35">
            <a:extLst>
              <a:ext uri="{FF2B5EF4-FFF2-40B4-BE49-F238E27FC236}">
                <a16:creationId xmlns:a16="http://schemas.microsoft.com/office/drawing/2014/main" id="{DD7A5A0D-D756-4C6E-94B7-FFD9008840D9}"/>
              </a:ext>
            </a:extLst>
          </p:cNvPr>
          <p:cNvSpPr/>
          <p:nvPr/>
        </p:nvSpPr>
        <p:spPr>
          <a:xfrm>
            <a:off x="7115364" y="4323097"/>
            <a:ext cx="1749408" cy="1280427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3" name="Freeform: Shape 36">
            <a:extLst>
              <a:ext uri="{FF2B5EF4-FFF2-40B4-BE49-F238E27FC236}">
                <a16:creationId xmlns:a16="http://schemas.microsoft.com/office/drawing/2014/main" id="{88845474-F1E8-43E7-9BC7-4569264A82F9}"/>
              </a:ext>
            </a:extLst>
          </p:cNvPr>
          <p:cNvSpPr/>
          <p:nvPr/>
        </p:nvSpPr>
        <p:spPr>
          <a:xfrm>
            <a:off x="7199533" y="4403058"/>
            <a:ext cx="1749408" cy="1280427"/>
          </a:xfrm>
          <a:custGeom>
            <a:avLst/>
            <a:gdLst>
              <a:gd name="connsiteX0" fmla="*/ 0 w 1749408"/>
              <a:gd name="connsiteY0" fmla="*/ 128043 h 1280427"/>
              <a:gd name="connsiteX1" fmla="*/ 128043 w 1749408"/>
              <a:gd name="connsiteY1" fmla="*/ 0 h 1280427"/>
              <a:gd name="connsiteX2" fmla="*/ 1621365 w 1749408"/>
              <a:gd name="connsiteY2" fmla="*/ 0 h 1280427"/>
              <a:gd name="connsiteX3" fmla="*/ 1749408 w 1749408"/>
              <a:gd name="connsiteY3" fmla="*/ 128043 h 1280427"/>
              <a:gd name="connsiteX4" fmla="*/ 1749408 w 1749408"/>
              <a:gd name="connsiteY4" fmla="*/ 1152384 h 1280427"/>
              <a:gd name="connsiteX5" fmla="*/ 1621365 w 1749408"/>
              <a:gd name="connsiteY5" fmla="*/ 1280427 h 1280427"/>
              <a:gd name="connsiteX6" fmla="*/ 128043 w 1749408"/>
              <a:gd name="connsiteY6" fmla="*/ 1280427 h 1280427"/>
              <a:gd name="connsiteX7" fmla="*/ 0 w 1749408"/>
              <a:gd name="connsiteY7" fmla="*/ 1152384 h 1280427"/>
              <a:gd name="connsiteX8" fmla="*/ 0 w 1749408"/>
              <a:gd name="connsiteY8" fmla="*/ 128043 h 1280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749408" h="1280427">
                <a:moveTo>
                  <a:pt x="0" y="128043"/>
                </a:moveTo>
                <a:cubicBezTo>
                  <a:pt x="0" y="57327"/>
                  <a:pt x="57327" y="0"/>
                  <a:pt x="128043" y="0"/>
                </a:cubicBezTo>
                <a:lnTo>
                  <a:pt x="1621365" y="0"/>
                </a:lnTo>
                <a:cubicBezTo>
                  <a:pt x="1692081" y="0"/>
                  <a:pt x="1749408" y="57327"/>
                  <a:pt x="1749408" y="128043"/>
                </a:cubicBezTo>
                <a:lnTo>
                  <a:pt x="1749408" y="1152384"/>
                </a:lnTo>
                <a:cubicBezTo>
                  <a:pt x="1749408" y="1223100"/>
                  <a:pt x="1692081" y="1280427"/>
                  <a:pt x="1621365" y="1280427"/>
                </a:cubicBezTo>
                <a:lnTo>
                  <a:pt x="128043" y="1280427"/>
                </a:lnTo>
                <a:cubicBezTo>
                  <a:pt x="57327" y="1280427"/>
                  <a:pt x="0" y="1223100"/>
                  <a:pt x="0" y="1152384"/>
                </a:cubicBezTo>
                <a:lnTo>
                  <a:pt x="0" y="12804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98462" tIns="98462" rIns="98462" bIns="98462" numCol="1" spcCol="1270" anchor="ctr" anchorCtr="0">
            <a:noAutofit/>
          </a:bodyPr>
          <a:lstStyle/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Имконият йўқлиги</a:t>
            </a:r>
            <a:endParaRPr lang="fr-BE" sz="1600" kern="1200" dirty="0"/>
          </a:p>
          <a:p>
            <a:pPr marL="0" lvl="0" indent="0" algn="l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Хоҳламаслик</a:t>
            </a:r>
            <a:r>
              <a:rPr lang="fr-BE" sz="1600" kern="1200" dirty="0" smtClean="0"/>
              <a:t> </a:t>
            </a:r>
            <a:endParaRPr lang="ru-RU" sz="1600" kern="1200" dirty="0"/>
          </a:p>
        </p:txBody>
      </p:sp>
      <p:sp>
        <p:nvSpPr>
          <p:cNvPr id="34" name="Rectangle: Rounded Corners 37">
            <a:extLst>
              <a:ext uri="{FF2B5EF4-FFF2-40B4-BE49-F238E27FC236}">
                <a16:creationId xmlns:a16="http://schemas.microsoft.com/office/drawing/2014/main" id="{148CDFED-D23C-4907-83E6-967DD0B6F3A7}"/>
              </a:ext>
            </a:extLst>
          </p:cNvPr>
          <p:cNvSpPr/>
          <p:nvPr/>
        </p:nvSpPr>
        <p:spPr>
          <a:xfrm>
            <a:off x="5786446" y="3000372"/>
            <a:ext cx="3677994" cy="481029"/>
          </a:xfrm>
          <a:prstGeom prst="roundRect">
            <a:avLst>
              <a:gd name="adj" fmla="val 10000"/>
            </a:avLst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35" name="Freeform: Shape 38">
            <a:extLst>
              <a:ext uri="{FF2B5EF4-FFF2-40B4-BE49-F238E27FC236}">
                <a16:creationId xmlns:a16="http://schemas.microsoft.com/office/drawing/2014/main" id="{52A36E10-492E-4CFA-BB35-37318D839EFD}"/>
              </a:ext>
            </a:extLst>
          </p:cNvPr>
          <p:cNvSpPr/>
          <p:nvPr/>
        </p:nvSpPr>
        <p:spPr>
          <a:xfrm>
            <a:off x="5857884" y="3000372"/>
            <a:ext cx="3677994" cy="481029"/>
          </a:xfrm>
          <a:custGeom>
            <a:avLst/>
            <a:gdLst>
              <a:gd name="connsiteX0" fmla="*/ 0 w 3677994"/>
              <a:gd name="connsiteY0" fmla="*/ 48103 h 481029"/>
              <a:gd name="connsiteX1" fmla="*/ 48103 w 3677994"/>
              <a:gd name="connsiteY1" fmla="*/ 0 h 481029"/>
              <a:gd name="connsiteX2" fmla="*/ 3629891 w 3677994"/>
              <a:gd name="connsiteY2" fmla="*/ 0 h 481029"/>
              <a:gd name="connsiteX3" fmla="*/ 3677994 w 3677994"/>
              <a:gd name="connsiteY3" fmla="*/ 48103 h 481029"/>
              <a:gd name="connsiteX4" fmla="*/ 3677994 w 3677994"/>
              <a:gd name="connsiteY4" fmla="*/ 432926 h 481029"/>
              <a:gd name="connsiteX5" fmla="*/ 3629891 w 3677994"/>
              <a:gd name="connsiteY5" fmla="*/ 481029 h 481029"/>
              <a:gd name="connsiteX6" fmla="*/ 48103 w 3677994"/>
              <a:gd name="connsiteY6" fmla="*/ 481029 h 481029"/>
              <a:gd name="connsiteX7" fmla="*/ 0 w 3677994"/>
              <a:gd name="connsiteY7" fmla="*/ 432926 h 481029"/>
              <a:gd name="connsiteX8" fmla="*/ 0 w 3677994"/>
              <a:gd name="connsiteY8" fmla="*/ 48103 h 4810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77994" h="481029">
                <a:moveTo>
                  <a:pt x="0" y="48103"/>
                </a:moveTo>
                <a:cubicBezTo>
                  <a:pt x="0" y="21536"/>
                  <a:pt x="21536" y="0"/>
                  <a:pt x="48103" y="0"/>
                </a:cubicBezTo>
                <a:lnTo>
                  <a:pt x="3629891" y="0"/>
                </a:lnTo>
                <a:cubicBezTo>
                  <a:pt x="3656458" y="0"/>
                  <a:pt x="3677994" y="21536"/>
                  <a:pt x="3677994" y="48103"/>
                </a:cubicBezTo>
                <a:lnTo>
                  <a:pt x="3677994" y="432926"/>
                </a:lnTo>
                <a:cubicBezTo>
                  <a:pt x="3677994" y="459493"/>
                  <a:pt x="3656458" y="481029"/>
                  <a:pt x="3629891" y="481029"/>
                </a:cubicBezTo>
                <a:lnTo>
                  <a:pt x="48103" y="481029"/>
                </a:lnTo>
                <a:cubicBezTo>
                  <a:pt x="21536" y="481029"/>
                  <a:pt x="0" y="459493"/>
                  <a:pt x="0" y="432926"/>
                </a:cubicBezTo>
                <a:lnTo>
                  <a:pt x="0" y="48103"/>
                </a:lnTo>
                <a:close/>
              </a:path>
            </a:pathLst>
          </a:cu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75049" tIns="75049" rIns="75049" bIns="75049" numCol="1" spcCol="1270" anchor="ctr" anchorCtr="0">
            <a:noAutofit/>
          </a:bodyPr>
          <a:lstStyle/>
          <a:p>
            <a:pPr marL="0" lvl="0" indent="0" algn="ctr" defTabSz="7112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uz-Cyrl-UZ" sz="1600" kern="1200" dirty="0" smtClean="0"/>
              <a:t>Жавоб олмаслик хатоси</a:t>
            </a:r>
            <a:endParaRPr lang="ru-RU" sz="1600" kern="12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  <p:bldP spid="21" grpId="0" animBg="1"/>
      <p:bldP spid="23" grpId="0" animBg="1"/>
      <p:bldP spid="25" grpId="0" animBg="1"/>
      <p:bldP spid="27" grpId="0" animBg="1"/>
      <p:bldP spid="29" grpId="0" animBg="1"/>
      <p:bldP spid="31" grpId="0" animBg="1"/>
      <p:bldP spid="33" grpId="0" animBg="1"/>
      <p:bldP spid="3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1928802"/>
            <a:ext cx="9001156" cy="1576394"/>
          </a:xfrm>
        </p:spPr>
        <p:txBody>
          <a:bodyPr>
            <a:normAutofit fontScale="85000" lnSpcReduction="20000"/>
          </a:bodyPr>
          <a:lstStyle/>
          <a:p>
            <a:pPr marL="0" indent="0" algn="ctr" eaLnBrk="1" hangingPunct="1">
              <a:buNone/>
              <a:defRPr/>
            </a:pPr>
            <a:r>
              <a:rPr lang="ru-RU" sz="43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 учун рахмат!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13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890</Words>
  <Application>Microsoft Office PowerPoint</Application>
  <PresentationFormat>Экран (4:3)</PresentationFormat>
  <Paragraphs>162</Paragraphs>
  <Slides>13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8" baseType="lpstr">
      <vt:lpstr>Arial</vt:lpstr>
      <vt:lpstr>Arial Narrow</vt:lpstr>
      <vt:lpstr>Calibri</vt:lpstr>
      <vt:lpstr>Wingdings 3</vt:lpstr>
      <vt:lpstr>Тема Office</vt:lpstr>
      <vt:lpstr>Маркетинг Тадқиқоти шаклини танлаш</vt:lpstr>
      <vt:lpstr>Дарснинг мақсадлари</vt:lpstr>
      <vt:lpstr>Тадқиқот шаклининг таърифи</vt:lpstr>
      <vt:lpstr>Тадқиқот шакли турлари</vt:lpstr>
      <vt:lpstr>Презентация PowerPoint</vt:lpstr>
      <vt:lpstr>Презентация PowerPoint</vt:lpstr>
      <vt:lpstr>Презентация PowerPoint</vt:lpstr>
      <vt:lpstr>Истеъмолчиларнинг дадиллигини ўлчаш</vt:lpstr>
      <vt:lpstr>Тадқиқот шакллари</vt:lpstr>
      <vt:lpstr>Тадқиқот шакллари</vt:lpstr>
      <vt:lpstr>Тадқиқот шакллари (жиноят таҳлили мисолида)</vt:lpstr>
      <vt:lpstr>Тадқиқот жараёнидаги ҳатоликлар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21</cp:revision>
  <dcterms:created xsi:type="dcterms:W3CDTF">2017-11-23T10:40:23Z</dcterms:created>
  <dcterms:modified xsi:type="dcterms:W3CDTF">2017-11-26T14:57:47Z</dcterms:modified>
</cp:coreProperties>
</file>