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9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0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1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2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3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4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5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6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7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18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19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20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21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22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23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24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25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53" autoAdjust="0"/>
    <p:restoredTop sz="77410" autoAdjust="0"/>
  </p:normalViewPr>
  <p:slideViewPr>
    <p:cSldViewPr snapToGrid="0">
      <p:cViewPr varScale="1">
        <p:scale>
          <a:sx n="54" d="100"/>
          <a:sy n="54" d="100"/>
        </p:scale>
        <p:origin x="1218" y="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77BBE1-B804-42B9-A8DB-3E77B5F9FA9C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05099DE-E220-41DB-B616-DB35AA14CFB0}">
      <dgm:prSet phldrT="[Текст]"/>
      <dgm:spPr/>
      <dgm:t>
        <a:bodyPr/>
        <a:lstStyle/>
        <a:p>
          <a:r>
            <a:rPr lang="en-US" b="1" dirty="0" smtClean="0"/>
            <a:t>12</a:t>
          </a:r>
          <a:r>
            <a:rPr lang="uz-Latn-UZ" b="1" dirty="0" smtClean="0"/>
            <a:t>.1.</a:t>
          </a:r>
          <a:endParaRPr lang="ru-RU" dirty="0"/>
        </a:p>
      </dgm:t>
    </dgm:pt>
    <dgm:pt modelId="{162A80CD-5488-4002-8534-CECF74279E5D}" type="parTrans" cxnId="{D62443A5-CD1E-49DD-9F94-EFD936485AC6}">
      <dgm:prSet/>
      <dgm:spPr/>
      <dgm:t>
        <a:bodyPr/>
        <a:lstStyle/>
        <a:p>
          <a:endParaRPr lang="ru-RU"/>
        </a:p>
      </dgm:t>
    </dgm:pt>
    <dgm:pt modelId="{40706634-7CFE-414E-8A5F-0219A9E685E2}" type="sibTrans" cxnId="{D62443A5-CD1E-49DD-9F94-EFD936485AC6}">
      <dgm:prSet/>
      <dgm:spPr/>
      <dgm:t>
        <a:bodyPr/>
        <a:lstStyle/>
        <a:p>
          <a:endParaRPr lang="ru-RU"/>
        </a:p>
      </dgm:t>
    </dgm:pt>
    <dgm:pt modelId="{5A9AB010-23FD-44E1-AE3D-91655D8CCE13}">
      <dgm:prSet phldrT="[Текст]"/>
      <dgm:spPr/>
      <dgm:t>
        <a:bodyPr/>
        <a:lstStyle/>
        <a:p>
          <a:r>
            <a:rPr lang="uz-Cyrl-UZ" b="1" dirty="0" smtClean="0"/>
            <a:t>Yevropa mamlakatlaridagi turistik markazlar</a:t>
          </a:r>
          <a:endParaRPr lang="ru-RU" dirty="0"/>
        </a:p>
      </dgm:t>
    </dgm:pt>
    <dgm:pt modelId="{7713F5DA-D424-4228-A205-9ECDD0CC8569}" type="parTrans" cxnId="{42438C6A-F48B-4F34-B778-8B2B7220C61D}">
      <dgm:prSet/>
      <dgm:spPr/>
      <dgm:t>
        <a:bodyPr/>
        <a:lstStyle/>
        <a:p>
          <a:endParaRPr lang="ru-RU"/>
        </a:p>
      </dgm:t>
    </dgm:pt>
    <dgm:pt modelId="{448C202F-4618-46EF-90AE-41604EC88FE2}" type="sibTrans" cxnId="{42438C6A-F48B-4F34-B778-8B2B7220C61D}">
      <dgm:prSet/>
      <dgm:spPr/>
      <dgm:t>
        <a:bodyPr/>
        <a:lstStyle/>
        <a:p>
          <a:endParaRPr lang="ru-RU"/>
        </a:p>
      </dgm:t>
    </dgm:pt>
    <dgm:pt modelId="{18EA9B3A-02E7-4815-9E1C-EFB7A0EB1E51}">
      <dgm:prSet phldrT="[Текст]"/>
      <dgm:spPr/>
      <dgm:t>
        <a:bodyPr/>
        <a:lstStyle/>
        <a:p>
          <a:r>
            <a:rPr lang="uz-Cyrl-UZ" b="1" dirty="0" smtClean="0"/>
            <a:t>1</a:t>
          </a:r>
          <a:r>
            <a:rPr lang="uz-Latn-UZ" b="1" dirty="0" smtClean="0"/>
            <a:t>2</a:t>
          </a:r>
          <a:r>
            <a:rPr lang="uz-Cyrl-UZ" b="1" dirty="0" smtClean="0"/>
            <a:t>.</a:t>
          </a:r>
          <a:r>
            <a:rPr lang="uz-Latn-UZ" b="1" dirty="0" smtClean="0"/>
            <a:t>2</a:t>
          </a:r>
          <a:r>
            <a:rPr lang="uz-Cyrl-UZ" b="1" dirty="0" smtClean="0"/>
            <a:t>.</a:t>
          </a:r>
          <a:endParaRPr lang="ru-RU" dirty="0"/>
        </a:p>
      </dgm:t>
    </dgm:pt>
    <dgm:pt modelId="{248BC934-C576-4C6C-82C8-FFB8DD0CE4E3}" type="parTrans" cxnId="{7D5991C3-3409-4B48-A246-4587175A3E2D}">
      <dgm:prSet/>
      <dgm:spPr/>
      <dgm:t>
        <a:bodyPr/>
        <a:lstStyle/>
        <a:p>
          <a:endParaRPr lang="ru-RU"/>
        </a:p>
      </dgm:t>
    </dgm:pt>
    <dgm:pt modelId="{2A4B8500-91F2-4B63-9503-3C5EA11187C3}" type="sibTrans" cxnId="{7D5991C3-3409-4B48-A246-4587175A3E2D}">
      <dgm:prSet/>
      <dgm:spPr/>
      <dgm:t>
        <a:bodyPr/>
        <a:lstStyle/>
        <a:p>
          <a:endParaRPr lang="ru-RU"/>
        </a:p>
      </dgm:t>
    </dgm:pt>
    <dgm:pt modelId="{5B843C75-2E59-43EA-9782-D538BE8CD57C}">
      <dgm:prSet phldrT="[Текст]"/>
      <dgm:spPr/>
      <dgm:t>
        <a:bodyPr/>
        <a:lstStyle/>
        <a:p>
          <a:r>
            <a:rPr lang="en-US" b="1" dirty="0" err="1" smtClean="0"/>
            <a:t>Osiyo</a:t>
          </a:r>
          <a:r>
            <a:rPr lang="en-US" b="1" dirty="0" smtClean="0"/>
            <a:t> </a:t>
          </a:r>
          <a:r>
            <a:rPr lang="en-US" b="1" dirty="0" err="1" smtClean="0"/>
            <a:t>turistik</a:t>
          </a:r>
          <a:r>
            <a:rPr lang="en-US" b="1" dirty="0" smtClean="0"/>
            <a:t> </a:t>
          </a:r>
          <a:r>
            <a:rPr lang="en-US" b="1" dirty="0" err="1" smtClean="0"/>
            <a:t>markazlari</a:t>
          </a:r>
          <a:endParaRPr lang="ru-RU" dirty="0"/>
        </a:p>
      </dgm:t>
    </dgm:pt>
    <dgm:pt modelId="{959A6534-0AF0-47DD-A849-E9024FAC7CE5}" type="parTrans" cxnId="{DD8FBD44-FF3F-4E97-8C80-B78303F7AEBB}">
      <dgm:prSet/>
      <dgm:spPr/>
      <dgm:t>
        <a:bodyPr/>
        <a:lstStyle/>
        <a:p>
          <a:endParaRPr lang="ru-RU"/>
        </a:p>
      </dgm:t>
    </dgm:pt>
    <dgm:pt modelId="{365F2A58-2215-49FF-973B-27859611293D}" type="sibTrans" cxnId="{DD8FBD44-FF3F-4E97-8C80-B78303F7AEBB}">
      <dgm:prSet/>
      <dgm:spPr/>
      <dgm:t>
        <a:bodyPr/>
        <a:lstStyle/>
        <a:p>
          <a:endParaRPr lang="ru-RU"/>
        </a:p>
      </dgm:t>
    </dgm:pt>
    <dgm:pt modelId="{19046614-0BA5-4076-80EF-30D2DFC528DA}">
      <dgm:prSet phldrT="[Текст]"/>
      <dgm:spPr/>
      <dgm:t>
        <a:bodyPr/>
        <a:lstStyle/>
        <a:p>
          <a:r>
            <a:rPr lang="uz-Cyrl-UZ" b="1" dirty="0" smtClean="0"/>
            <a:t>1</a:t>
          </a:r>
          <a:r>
            <a:rPr lang="uz-Latn-UZ" b="1" dirty="0" smtClean="0"/>
            <a:t>2</a:t>
          </a:r>
          <a:r>
            <a:rPr lang="uz-Cyrl-UZ" b="1" dirty="0" smtClean="0"/>
            <a:t>.</a:t>
          </a:r>
          <a:r>
            <a:rPr lang="uz-Latn-UZ" b="1" dirty="0" smtClean="0"/>
            <a:t>3</a:t>
          </a:r>
          <a:r>
            <a:rPr lang="uz-Cyrl-UZ" b="1" dirty="0" smtClean="0"/>
            <a:t>.</a:t>
          </a:r>
          <a:endParaRPr lang="ru-RU" dirty="0"/>
        </a:p>
      </dgm:t>
    </dgm:pt>
    <dgm:pt modelId="{D851721A-5362-46F0-8CD2-FD42B6BBBF49}" type="parTrans" cxnId="{F93F56C1-E014-4107-9B1F-39C3A72F4AEE}">
      <dgm:prSet/>
      <dgm:spPr/>
      <dgm:t>
        <a:bodyPr/>
        <a:lstStyle/>
        <a:p>
          <a:endParaRPr lang="ru-RU"/>
        </a:p>
      </dgm:t>
    </dgm:pt>
    <dgm:pt modelId="{87883EAF-25EF-417B-AC05-32527000A758}" type="sibTrans" cxnId="{F93F56C1-E014-4107-9B1F-39C3A72F4AEE}">
      <dgm:prSet/>
      <dgm:spPr/>
      <dgm:t>
        <a:bodyPr/>
        <a:lstStyle/>
        <a:p>
          <a:endParaRPr lang="ru-RU"/>
        </a:p>
      </dgm:t>
    </dgm:pt>
    <dgm:pt modelId="{0B08A0D2-EAB8-4AFA-A2AE-EB3E4F5BC239}">
      <dgm:prSet phldrT="[Текст]"/>
      <dgm:spPr/>
      <dgm:t>
        <a:bodyPr/>
        <a:lstStyle/>
        <a:p>
          <a:r>
            <a:rPr lang="uz-Cyrl-UZ" b="1" dirty="0" smtClean="0"/>
            <a:t>Amerika qitasi turistik markazlari</a:t>
          </a:r>
          <a:endParaRPr lang="ru-RU" dirty="0"/>
        </a:p>
      </dgm:t>
    </dgm:pt>
    <dgm:pt modelId="{DCAFD588-4805-4A05-9A25-D037DAAB4AF5}" type="parTrans" cxnId="{12206867-F640-4445-B3F7-2E687CECDE1D}">
      <dgm:prSet/>
      <dgm:spPr/>
      <dgm:t>
        <a:bodyPr/>
        <a:lstStyle/>
        <a:p>
          <a:endParaRPr lang="ru-RU"/>
        </a:p>
      </dgm:t>
    </dgm:pt>
    <dgm:pt modelId="{3DE5CF10-4382-4B53-B3F1-98E134D55F32}" type="sibTrans" cxnId="{12206867-F640-4445-B3F7-2E687CECDE1D}">
      <dgm:prSet/>
      <dgm:spPr/>
      <dgm:t>
        <a:bodyPr/>
        <a:lstStyle/>
        <a:p>
          <a:endParaRPr lang="ru-RU"/>
        </a:p>
      </dgm:t>
    </dgm:pt>
    <dgm:pt modelId="{BF77D631-3D8B-453F-A430-53524B7BB936}" type="pres">
      <dgm:prSet presAssocID="{8F77BBE1-B804-42B9-A8DB-3E77B5F9FA9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5C58093-75D2-493C-B00B-76457ACDEAA8}" type="pres">
      <dgm:prSet presAssocID="{305099DE-E220-41DB-B616-DB35AA14CFB0}" presName="composite" presStyleCnt="0"/>
      <dgm:spPr/>
    </dgm:pt>
    <dgm:pt modelId="{87F9194B-BFD6-46A1-9043-344E2DFABA94}" type="pres">
      <dgm:prSet presAssocID="{305099DE-E220-41DB-B616-DB35AA14CFB0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77FC82-601F-458F-9CF4-92BBCF3D7EDD}" type="pres">
      <dgm:prSet presAssocID="{305099DE-E220-41DB-B616-DB35AA14CFB0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A1A9D0-3CDF-4CEB-94C9-ABF3BA3176C5}" type="pres">
      <dgm:prSet presAssocID="{40706634-7CFE-414E-8A5F-0219A9E685E2}" presName="sp" presStyleCnt="0"/>
      <dgm:spPr/>
    </dgm:pt>
    <dgm:pt modelId="{F708B596-B175-4DCB-888B-6BAF51B4BA8E}" type="pres">
      <dgm:prSet presAssocID="{18EA9B3A-02E7-4815-9E1C-EFB7A0EB1E51}" presName="composite" presStyleCnt="0"/>
      <dgm:spPr/>
    </dgm:pt>
    <dgm:pt modelId="{FB0D5259-8252-475D-92FC-5BA2DD3BE08F}" type="pres">
      <dgm:prSet presAssocID="{18EA9B3A-02E7-4815-9E1C-EFB7A0EB1E51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A1C288-E370-4FB9-B7EA-34AD026A7541}" type="pres">
      <dgm:prSet presAssocID="{18EA9B3A-02E7-4815-9E1C-EFB7A0EB1E51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FB9C00-FA69-4793-A15C-9E1EC5689532}" type="pres">
      <dgm:prSet presAssocID="{2A4B8500-91F2-4B63-9503-3C5EA11187C3}" presName="sp" presStyleCnt="0"/>
      <dgm:spPr/>
    </dgm:pt>
    <dgm:pt modelId="{004A5717-AFF5-4EE7-A407-93EB90D77F39}" type="pres">
      <dgm:prSet presAssocID="{19046614-0BA5-4076-80EF-30D2DFC528DA}" presName="composite" presStyleCnt="0"/>
      <dgm:spPr/>
    </dgm:pt>
    <dgm:pt modelId="{E3026A18-9234-4BB3-B863-0A63643A42D9}" type="pres">
      <dgm:prSet presAssocID="{19046614-0BA5-4076-80EF-30D2DFC528DA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B51765-07E5-416F-8C5D-E0C7B3E5C70F}" type="pres">
      <dgm:prSet presAssocID="{19046614-0BA5-4076-80EF-30D2DFC528DA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34C8862-6168-457A-B70F-2D24F5D04962}" type="presOf" srcId="{5B843C75-2E59-43EA-9782-D538BE8CD57C}" destId="{94A1C288-E370-4FB9-B7EA-34AD026A7541}" srcOrd="0" destOrd="0" presId="urn:microsoft.com/office/officeart/2005/8/layout/chevron2"/>
    <dgm:cxn modelId="{DD8FBD44-FF3F-4E97-8C80-B78303F7AEBB}" srcId="{18EA9B3A-02E7-4815-9E1C-EFB7A0EB1E51}" destId="{5B843C75-2E59-43EA-9782-D538BE8CD57C}" srcOrd="0" destOrd="0" parTransId="{959A6534-0AF0-47DD-A849-E9024FAC7CE5}" sibTransId="{365F2A58-2215-49FF-973B-27859611293D}"/>
    <dgm:cxn modelId="{7100F209-F105-4111-8004-2E207E021990}" type="presOf" srcId="{8F77BBE1-B804-42B9-A8DB-3E77B5F9FA9C}" destId="{BF77D631-3D8B-453F-A430-53524B7BB936}" srcOrd="0" destOrd="0" presId="urn:microsoft.com/office/officeart/2005/8/layout/chevron2"/>
    <dgm:cxn modelId="{8F788DAA-8F4D-4F0A-8A4E-F01B199B9B59}" type="presOf" srcId="{0B08A0D2-EAB8-4AFA-A2AE-EB3E4F5BC239}" destId="{ABB51765-07E5-416F-8C5D-E0C7B3E5C70F}" srcOrd="0" destOrd="0" presId="urn:microsoft.com/office/officeart/2005/8/layout/chevron2"/>
    <dgm:cxn modelId="{12206867-F640-4445-B3F7-2E687CECDE1D}" srcId="{19046614-0BA5-4076-80EF-30D2DFC528DA}" destId="{0B08A0D2-EAB8-4AFA-A2AE-EB3E4F5BC239}" srcOrd="0" destOrd="0" parTransId="{DCAFD588-4805-4A05-9A25-D037DAAB4AF5}" sibTransId="{3DE5CF10-4382-4B53-B3F1-98E134D55F32}"/>
    <dgm:cxn modelId="{7D5991C3-3409-4B48-A246-4587175A3E2D}" srcId="{8F77BBE1-B804-42B9-A8DB-3E77B5F9FA9C}" destId="{18EA9B3A-02E7-4815-9E1C-EFB7A0EB1E51}" srcOrd="1" destOrd="0" parTransId="{248BC934-C576-4C6C-82C8-FFB8DD0CE4E3}" sibTransId="{2A4B8500-91F2-4B63-9503-3C5EA11187C3}"/>
    <dgm:cxn modelId="{4BFA6723-119C-4B16-A213-9CED438FE6F3}" type="presOf" srcId="{5A9AB010-23FD-44E1-AE3D-91655D8CCE13}" destId="{1A77FC82-601F-458F-9CF4-92BBCF3D7EDD}" srcOrd="0" destOrd="0" presId="urn:microsoft.com/office/officeart/2005/8/layout/chevron2"/>
    <dgm:cxn modelId="{57C37FF7-B1FD-4116-AA5D-648FA974F44A}" type="presOf" srcId="{19046614-0BA5-4076-80EF-30D2DFC528DA}" destId="{E3026A18-9234-4BB3-B863-0A63643A42D9}" srcOrd="0" destOrd="0" presId="urn:microsoft.com/office/officeart/2005/8/layout/chevron2"/>
    <dgm:cxn modelId="{E09155E5-01B2-4410-85F5-C933F43F3B2E}" type="presOf" srcId="{305099DE-E220-41DB-B616-DB35AA14CFB0}" destId="{87F9194B-BFD6-46A1-9043-344E2DFABA94}" srcOrd="0" destOrd="0" presId="urn:microsoft.com/office/officeart/2005/8/layout/chevron2"/>
    <dgm:cxn modelId="{D62443A5-CD1E-49DD-9F94-EFD936485AC6}" srcId="{8F77BBE1-B804-42B9-A8DB-3E77B5F9FA9C}" destId="{305099DE-E220-41DB-B616-DB35AA14CFB0}" srcOrd="0" destOrd="0" parTransId="{162A80CD-5488-4002-8534-CECF74279E5D}" sibTransId="{40706634-7CFE-414E-8A5F-0219A9E685E2}"/>
    <dgm:cxn modelId="{665C5D96-AF6B-44F6-897A-79B145A2A576}" type="presOf" srcId="{18EA9B3A-02E7-4815-9E1C-EFB7A0EB1E51}" destId="{FB0D5259-8252-475D-92FC-5BA2DD3BE08F}" srcOrd="0" destOrd="0" presId="urn:microsoft.com/office/officeart/2005/8/layout/chevron2"/>
    <dgm:cxn modelId="{42438C6A-F48B-4F34-B778-8B2B7220C61D}" srcId="{305099DE-E220-41DB-B616-DB35AA14CFB0}" destId="{5A9AB010-23FD-44E1-AE3D-91655D8CCE13}" srcOrd="0" destOrd="0" parTransId="{7713F5DA-D424-4228-A205-9ECDD0CC8569}" sibTransId="{448C202F-4618-46EF-90AE-41604EC88FE2}"/>
    <dgm:cxn modelId="{F93F56C1-E014-4107-9B1F-39C3A72F4AEE}" srcId="{8F77BBE1-B804-42B9-A8DB-3E77B5F9FA9C}" destId="{19046614-0BA5-4076-80EF-30D2DFC528DA}" srcOrd="2" destOrd="0" parTransId="{D851721A-5362-46F0-8CD2-FD42B6BBBF49}" sibTransId="{87883EAF-25EF-417B-AC05-32527000A758}"/>
    <dgm:cxn modelId="{BA656239-3CF1-432C-A4BC-4494981C8AF6}" type="presParOf" srcId="{BF77D631-3D8B-453F-A430-53524B7BB936}" destId="{F5C58093-75D2-493C-B00B-76457ACDEAA8}" srcOrd="0" destOrd="0" presId="urn:microsoft.com/office/officeart/2005/8/layout/chevron2"/>
    <dgm:cxn modelId="{55C05C5F-7B75-4A3E-A9EF-5B23297C7608}" type="presParOf" srcId="{F5C58093-75D2-493C-B00B-76457ACDEAA8}" destId="{87F9194B-BFD6-46A1-9043-344E2DFABA94}" srcOrd="0" destOrd="0" presId="urn:microsoft.com/office/officeart/2005/8/layout/chevron2"/>
    <dgm:cxn modelId="{0DE02C65-21D6-44B2-A9C0-D79171ED8BE9}" type="presParOf" srcId="{F5C58093-75D2-493C-B00B-76457ACDEAA8}" destId="{1A77FC82-601F-458F-9CF4-92BBCF3D7EDD}" srcOrd="1" destOrd="0" presId="urn:microsoft.com/office/officeart/2005/8/layout/chevron2"/>
    <dgm:cxn modelId="{0DE8A29D-D6BE-4703-86C1-89202FCAAACA}" type="presParOf" srcId="{BF77D631-3D8B-453F-A430-53524B7BB936}" destId="{AEA1A9D0-3CDF-4CEB-94C9-ABF3BA3176C5}" srcOrd="1" destOrd="0" presId="urn:microsoft.com/office/officeart/2005/8/layout/chevron2"/>
    <dgm:cxn modelId="{D18D0A88-5733-49D1-9506-B4F04D271EAC}" type="presParOf" srcId="{BF77D631-3D8B-453F-A430-53524B7BB936}" destId="{F708B596-B175-4DCB-888B-6BAF51B4BA8E}" srcOrd="2" destOrd="0" presId="urn:microsoft.com/office/officeart/2005/8/layout/chevron2"/>
    <dgm:cxn modelId="{3ADA4CCB-7047-4905-8E79-99009C05159B}" type="presParOf" srcId="{F708B596-B175-4DCB-888B-6BAF51B4BA8E}" destId="{FB0D5259-8252-475D-92FC-5BA2DD3BE08F}" srcOrd="0" destOrd="0" presId="urn:microsoft.com/office/officeart/2005/8/layout/chevron2"/>
    <dgm:cxn modelId="{D00F9188-6583-4CEE-8172-59A164401186}" type="presParOf" srcId="{F708B596-B175-4DCB-888B-6BAF51B4BA8E}" destId="{94A1C288-E370-4FB9-B7EA-34AD026A7541}" srcOrd="1" destOrd="0" presId="urn:microsoft.com/office/officeart/2005/8/layout/chevron2"/>
    <dgm:cxn modelId="{51E7EDF7-CAF3-43A2-8D97-5CA25FB29F28}" type="presParOf" srcId="{BF77D631-3D8B-453F-A430-53524B7BB936}" destId="{92FB9C00-FA69-4793-A15C-9E1EC5689532}" srcOrd="3" destOrd="0" presId="urn:microsoft.com/office/officeart/2005/8/layout/chevron2"/>
    <dgm:cxn modelId="{A4E69707-A95D-42B9-9428-500248108362}" type="presParOf" srcId="{BF77D631-3D8B-453F-A430-53524B7BB936}" destId="{004A5717-AFF5-4EE7-A407-93EB90D77F39}" srcOrd="4" destOrd="0" presId="urn:microsoft.com/office/officeart/2005/8/layout/chevron2"/>
    <dgm:cxn modelId="{705AA10D-DD4D-4C78-8235-4E13088DCEAE}" type="presParOf" srcId="{004A5717-AFF5-4EE7-A407-93EB90D77F39}" destId="{E3026A18-9234-4BB3-B863-0A63643A42D9}" srcOrd="0" destOrd="0" presId="urn:microsoft.com/office/officeart/2005/8/layout/chevron2"/>
    <dgm:cxn modelId="{E7EC5646-1CC6-4D73-A750-EA3757FC841E}" type="presParOf" srcId="{004A5717-AFF5-4EE7-A407-93EB90D77F39}" destId="{ABB51765-07E5-416F-8C5D-E0C7B3E5C70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8FC991D-A70D-45A3-8B5E-3DCCB1301ACC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9BA80174-DB1B-4AE0-A68A-CE5DC4F955FC}">
      <dgm:prSet/>
      <dgm:spPr/>
      <dgm:t>
        <a:bodyPr/>
        <a:lstStyle/>
        <a:p>
          <a:pPr rtl="0"/>
          <a:r>
            <a:rPr lang="uz-Cyrl-UZ" smtClean="0"/>
            <a:t>XIX asrdan boshlab chet el aristokratlari</a:t>
          </a:r>
          <a:endParaRPr lang="ru-RU"/>
        </a:p>
      </dgm:t>
    </dgm:pt>
    <dgm:pt modelId="{F3132E94-AC50-4A29-AAD1-9F11B033C69B}" type="parTrans" cxnId="{D3B1BD06-EA67-479F-ADA9-44EC1A0FC370}">
      <dgm:prSet/>
      <dgm:spPr/>
      <dgm:t>
        <a:bodyPr/>
        <a:lstStyle/>
        <a:p>
          <a:endParaRPr lang="ru-RU"/>
        </a:p>
      </dgm:t>
    </dgm:pt>
    <dgm:pt modelId="{AB2BBDA3-61D1-4CC8-B1CF-0E2E4DCF1579}" type="sibTrans" cxnId="{D3B1BD06-EA67-479F-ADA9-44EC1A0FC370}">
      <dgm:prSet/>
      <dgm:spPr/>
      <dgm:t>
        <a:bodyPr/>
        <a:lstStyle/>
        <a:p>
          <a:endParaRPr lang="ru-RU"/>
        </a:p>
      </dgm:t>
    </dgm:pt>
    <dgm:pt modelId="{1C876B1F-313B-41A9-B339-3AC36A6BCC53}">
      <dgm:prSet/>
      <dgm:spPr/>
      <dgm:t>
        <a:bodyPr/>
        <a:lstStyle/>
        <a:p>
          <a:pPr rtl="0"/>
          <a:r>
            <a:rPr lang="uz-Cyrl-UZ" smtClean="0"/>
            <a:t>Jeneva ko‘liga bo‘lgan 1-turistik guruhni 1863 yilda Tomas Kuk kompaniyasi </a:t>
          </a:r>
          <a:endParaRPr lang="ru-RU"/>
        </a:p>
      </dgm:t>
    </dgm:pt>
    <dgm:pt modelId="{2CBFA83A-2F3D-4341-97F3-0C9776C73A50}" type="parTrans" cxnId="{76D2CAC8-88F4-40A5-94B5-D6F5E0115773}">
      <dgm:prSet/>
      <dgm:spPr/>
      <dgm:t>
        <a:bodyPr/>
        <a:lstStyle/>
        <a:p>
          <a:endParaRPr lang="ru-RU"/>
        </a:p>
      </dgm:t>
    </dgm:pt>
    <dgm:pt modelId="{F097CD88-FA92-47B7-98CA-59E64BD1BF1F}" type="sibTrans" cxnId="{76D2CAC8-88F4-40A5-94B5-D6F5E0115773}">
      <dgm:prSet/>
      <dgm:spPr/>
      <dgm:t>
        <a:bodyPr/>
        <a:lstStyle/>
        <a:p>
          <a:endParaRPr lang="ru-RU"/>
        </a:p>
      </dgm:t>
    </dgm:pt>
    <dgm:pt modelId="{DBB2251F-B7BD-448F-834E-F41E2AAAB0E8}">
      <dgm:prSet/>
      <dgm:spPr/>
      <dgm:t>
        <a:bodyPr/>
        <a:lstStyle/>
        <a:p>
          <a:pPr rtl="0"/>
          <a:r>
            <a:rPr lang="uz-Cyrl-UZ" smtClean="0"/>
            <a:t>1870 yilda Alpga temir yo‘l o‘tkazilishi munosabati </a:t>
          </a:r>
          <a:endParaRPr lang="ru-RU"/>
        </a:p>
      </dgm:t>
    </dgm:pt>
    <dgm:pt modelId="{57466F1E-5B96-4468-AA02-FD62B80BE8CA}" type="parTrans" cxnId="{F3F969A5-0457-46B5-AAAA-5F2E7B1E3ADA}">
      <dgm:prSet/>
      <dgm:spPr/>
      <dgm:t>
        <a:bodyPr/>
        <a:lstStyle/>
        <a:p>
          <a:endParaRPr lang="ru-RU"/>
        </a:p>
      </dgm:t>
    </dgm:pt>
    <dgm:pt modelId="{A2DF2393-8747-4101-AE54-03A340E40D17}" type="sibTrans" cxnId="{F3F969A5-0457-46B5-AAAA-5F2E7B1E3ADA}">
      <dgm:prSet/>
      <dgm:spPr/>
      <dgm:t>
        <a:bodyPr/>
        <a:lstStyle/>
        <a:p>
          <a:endParaRPr lang="ru-RU"/>
        </a:p>
      </dgm:t>
    </dgm:pt>
    <dgm:pt modelId="{521936CA-6431-4D35-91B6-53BCA86E3262}">
      <dgm:prSet/>
      <dgm:spPr/>
      <dgm:t>
        <a:bodyPr/>
        <a:lstStyle/>
        <a:p>
          <a:pPr rtl="0"/>
          <a:r>
            <a:rPr lang="uz-Cyrl-UZ" smtClean="0"/>
            <a:t>1924 yil Shamonida (Fransiya) dastlabki qishki olimpiada o‘yinlari</a:t>
          </a:r>
          <a:endParaRPr lang="ru-RU"/>
        </a:p>
      </dgm:t>
    </dgm:pt>
    <dgm:pt modelId="{A3CB31B7-9BD8-4DE5-BA6B-AF9825A00853}" type="parTrans" cxnId="{AE88EC79-E250-4A31-B28F-AC0CFB8775F1}">
      <dgm:prSet/>
      <dgm:spPr/>
      <dgm:t>
        <a:bodyPr/>
        <a:lstStyle/>
        <a:p>
          <a:endParaRPr lang="ru-RU"/>
        </a:p>
      </dgm:t>
    </dgm:pt>
    <dgm:pt modelId="{69405DC2-A206-464D-AB5C-6FB046541E25}" type="sibTrans" cxnId="{AE88EC79-E250-4A31-B28F-AC0CFB8775F1}">
      <dgm:prSet/>
      <dgm:spPr/>
      <dgm:t>
        <a:bodyPr/>
        <a:lstStyle/>
        <a:p>
          <a:endParaRPr lang="ru-RU"/>
        </a:p>
      </dgm:t>
    </dgm:pt>
    <dgm:pt modelId="{8FFBD56B-3431-42A7-9B8E-F91D7F5063FA}">
      <dgm:prSet/>
      <dgm:spPr/>
      <dgm:t>
        <a:bodyPr/>
        <a:lstStyle/>
        <a:p>
          <a:pPr rtl="0"/>
          <a:r>
            <a:rPr lang="uz-Cyrl-UZ" smtClean="0"/>
            <a:t>Iqtisodiy inqiroz hamda Ikkinchi Jahon urushi natijalari Shveytsariyaning turistik biznesi</a:t>
          </a:r>
          <a:endParaRPr lang="ru-RU"/>
        </a:p>
      </dgm:t>
    </dgm:pt>
    <dgm:pt modelId="{EC1FB536-B886-4A99-AD9A-6501D4542A8E}" type="parTrans" cxnId="{A98B4E08-E8B5-42AB-A1C0-B7701E21CCA9}">
      <dgm:prSet/>
      <dgm:spPr/>
      <dgm:t>
        <a:bodyPr/>
        <a:lstStyle/>
        <a:p>
          <a:endParaRPr lang="ru-RU"/>
        </a:p>
      </dgm:t>
    </dgm:pt>
    <dgm:pt modelId="{0275DB91-B708-4E6B-8EFA-38A84E9B9F98}" type="sibTrans" cxnId="{A98B4E08-E8B5-42AB-A1C0-B7701E21CCA9}">
      <dgm:prSet/>
      <dgm:spPr/>
      <dgm:t>
        <a:bodyPr/>
        <a:lstStyle/>
        <a:p>
          <a:endParaRPr lang="ru-RU"/>
        </a:p>
      </dgm:t>
    </dgm:pt>
    <dgm:pt modelId="{8602C08D-C96E-4443-AC11-A2AE66764226}" type="pres">
      <dgm:prSet presAssocID="{C8FC991D-A70D-45A3-8B5E-3DCCB1301ACC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59B7C1A7-9229-4432-A2CB-8AC3DF5E1C09}" type="pres">
      <dgm:prSet presAssocID="{9BA80174-DB1B-4AE0-A68A-CE5DC4F955FC}" presName="compNode" presStyleCnt="0"/>
      <dgm:spPr/>
    </dgm:pt>
    <dgm:pt modelId="{674C269C-1D61-49AA-8821-A12D290A790C}" type="pres">
      <dgm:prSet presAssocID="{9BA80174-DB1B-4AE0-A68A-CE5DC4F955FC}" presName="dummyConnPt" presStyleCnt="0"/>
      <dgm:spPr/>
    </dgm:pt>
    <dgm:pt modelId="{A7EE2DBF-906C-4879-BD2E-CE88AC057823}" type="pres">
      <dgm:prSet presAssocID="{9BA80174-DB1B-4AE0-A68A-CE5DC4F955FC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BF4400-8185-457F-AA2F-3C6AE1CA7F0D}" type="pres">
      <dgm:prSet presAssocID="{AB2BBDA3-61D1-4CC8-B1CF-0E2E4DCF1579}" presName="sibTrans" presStyleLbl="bgSibTrans2D1" presStyleIdx="0" presStyleCnt="4"/>
      <dgm:spPr/>
      <dgm:t>
        <a:bodyPr/>
        <a:lstStyle/>
        <a:p>
          <a:endParaRPr lang="ru-RU"/>
        </a:p>
      </dgm:t>
    </dgm:pt>
    <dgm:pt modelId="{49126A91-84CE-4448-B4CC-296E1316302C}" type="pres">
      <dgm:prSet presAssocID="{1C876B1F-313B-41A9-B339-3AC36A6BCC53}" presName="compNode" presStyleCnt="0"/>
      <dgm:spPr/>
    </dgm:pt>
    <dgm:pt modelId="{93873D6B-76C6-495F-8EB7-FABE06705AC5}" type="pres">
      <dgm:prSet presAssocID="{1C876B1F-313B-41A9-B339-3AC36A6BCC53}" presName="dummyConnPt" presStyleCnt="0"/>
      <dgm:spPr/>
    </dgm:pt>
    <dgm:pt modelId="{AFB0F365-D238-4F8E-B836-16661701C62F}" type="pres">
      <dgm:prSet presAssocID="{1C876B1F-313B-41A9-B339-3AC36A6BCC53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4FC2C6-D1BA-4CDD-A324-2107E04AA3A8}" type="pres">
      <dgm:prSet presAssocID="{F097CD88-FA92-47B7-98CA-59E64BD1BF1F}" presName="sibTrans" presStyleLbl="bgSibTrans2D1" presStyleIdx="1" presStyleCnt="4"/>
      <dgm:spPr/>
      <dgm:t>
        <a:bodyPr/>
        <a:lstStyle/>
        <a:p>
          <a:endParaRPr lang="ru-RU"/>
        </a:p>
      </dgm:t>
    </dgm:pt>
    <dgm:pt modelId="{CCF79756-3BB6-4111-9865-77AA8E5A070E}" type="pres">
      <dgm:prSet presAssocID="{DBB2251F-B7BD-448F-834E-F41E2AAAB0E8}" presName="compNode" presStyleCnt="0"/>
      <dgm:spPr/>
    </dgm:pt>
    <dgm:pt modelId="{79DACD9A-85A7-401B-AB93-14233C186AAF}" type="pres">
      <dgm:prSet presAssocID="{DBB2251F-B7BD-448F-834E-F41E2AAAB0E8}" presName="dummyConnPt" presStyleCnt="0"/>
      <dgm:spPr/>
    </dgm:pt>
    <dgm:pt modelId="{FDA02874-12C7-4283-AA01-A22BDA0BA826}" type="pres">
      <dgm:prSet presAssocID="{DBB2251F-B7BD-448F-834E-F41E2AAAB0E8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E7A76D-46B1-48C2-A6C5-06F63CBA592C}" type="pres">
      <dgm:prSet presAssocID="{A2DF2393-8747-4101-AE54-03A340E40D17}" presName="sibTrans" presStyleLbl="bgSibTrans2D1" presStyleIdx="2" presStyleCnt="4"/>
      <dgm:spPr/>
      <dgm:t>
        <a:bodyPr/>
        <a:lstStyle/>
        <a:p>
          <a:endParaRPr lang="ru-RU"/>
        </a:p>
      </dgm:t>
    </dgm:pt>
    <dgm:pt modelId="{44628083-875E-4377-A74E-57235AF378DA}" type="pres">
      <dgm:prSet presAssocID="{521936CA-6431-4D35-91B6-53BCA86E3262}" presName="compNode" presStyleCnt="0"/>
      <dgm:spPr/>
    </dgm:pt>
    <dgm:pt modelId="{1921B155-798B-4222-97A1-A137962CB081}" type="pres">
      <dgm:prSet presAssocID="{521936CA-6431-4D35-91B6-53BCA86E3262}" presName="dummyConnPt" presStyleCnt="0"/>
      <dgm:spPr/>
    </dgm:pt>
    <dgm:pt modelId="{D0EB16A8-EA6C-4B7A-B4F4-63C1C8CAFD8B}" type="pres">
      <dgm:prSet presAssocID="{521936CA-6431-4D35-91B6-53BCA86E3262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EA0C05-1793-49AB-A3F1-46D3FB383D11}" type="pres">
      <dgm:prSet presAssocID="{69405DC2-A206-464D-AB5C-6FB046541E25}" presName="sibTrans" presStyleLbl="bgSibTrans2D1" presStyleIdx="3" presStyleCnt="4"/>
      <dgm:spPr/>
      <dgm:t>
        <a:bodyPr/>
        <a:lstStyle/>
        <a:p>
          <a:endParaRPr lang="ru-RU"/>
        </a:p>
      </dgm:t>
    </dgm:pt>
    <dgm:pt modelId="{5DF25767-3B9E-4D55-B40E-38D39EC19139}" type="pres">
      <dgm:prSet presAssocID="{8FFBD56B-3431-42A7-9B8E-F91D7F5063FA}" presName="compNode" presStyleCnt="0"/>
      <dgm:spPr/>
    </dgm:pt>
    <dgm:pt modelId="{5BDA880F-D883-45EC-B424-03893082F0A2}" type="pres">
      <dgm:prSet presAssocID="{8FFBD56B-3431-42A7-9B8E-F91D7F5063FA}" presName="dummyConnPt" presStyleCnt="0"/>
      <dgm:spPr/>
    </dgm:pt>
    <dgm:pt modelId="{BAB0EB1F-5D3C-4E90-91D8-9095EFEA8385}" type="pres">
      <dgm:prSet presAssocID="{8FFBD56B-3431-42A7-9B8E-F91D7F5063F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78D744-CCE8-4034-A298-6943B130D9E5}" type="presOf" srcId="{DBB2251F-B7BD-448F-834E-F41E2AAAB0E8}" destId="{FDA02874-12C7-4283-AA01-A22BDA0BA826}" srcOrd="0" destOrd="0" presId="urn:microsoft.com/office/officeart/2005/8/layout/bProcess4"/>
    <dgm:cxn modelId="{A98B4E08-E8B5-42AB-A1C0-B7701E21CCA9}" srcId="{C8FC991D-A70D-45A3-8B5E-3DCCB1301ACC}" destId="{8FFBD56B-3431-42A7-9B8E-F91D7F5063FA}" srcOrd="4" destOrd="0" parTransId="{EC1FB536-B886-4A99-AD9A-6501D4542A8E}" sibTransId="{0275DB91-B708-4E6B-8EFA-38A84E9B9F98}"/>
    <dgm:cxn modelId="{C579E80A-97BD-4B71-9BE9-3377F6A34650}" type="presOf" srcId="{8FFBD56B-3431-42A7-9B8E-F91D7F5063FA}" destId="{BAB0EB1F-5D3C-4E90-91D8-9095EFEA8385}" srcOrd="0" destOrd="0" presId="urn:microsoft.com/office/officeart/2005/8/layout/bProcess4"/>
    <dgm:cxn modelId="{AE88EC79-E250-4A31-B28F-AC0CFB8775F1}" srcId="{C8FC991D-A70D-45A3-8B5E-3DCCB1301ACC}" destId="{521936CA-6431-4D35-91B6-53BCA86E3262}" srcOrd="3" destOrd="0" parTransId="{A3CB31B7-9BD8-4DE5-BA6B-AF9825A00853}" sibTransId="{69405DC2-A206-464D-AB5C-6FB046541E25}"/>
    <dgm:cxn modelId="{DECB3CE8-B930-4000-87E1-D4EB94BB3916}" type="presOf" srcId="{1C876B1F-313B-41A9-B339-3AC36A6BCC53}" destId="{AFB0F365-D238-4F8E-B836-16661701C62F}" srcOrd="0" destOrd="0" presId="urn:microsoft.com/office/officeart/2005/8/layout/bProcess4"/>
    <dgm:cxn modelId="{25737F3A-EB8E-48BA-BD64-0A55169A5543}" type="presOf" srcId="{AB2BBDA3-61D1-4CC8-B1CF-0E2E4DCF1579}" destId="{7EBF4400-8185-457F-AA2F-3C6AE1CA7F0D}" srcOrd="0" destOrd="0" presId="urn:microsoft.com/office/officeart/2005/8/layout/bProcess4"/>
    <dgm:cxn modelId="{385825BC-DAE2-473E-9890-C8AE0406CBE5}" type="presOf" srcId="{F097CD88-FA92-47B7-98CA-59E64BD1BF1F}" destId="{3C4FC2C6-D1BA-4CDD-A324-2107E04AA3A8}" srcOrd="0" destOrd="0" presId="urn:microsoft.com/office/officeart/2005/8/layout/bProcess4"/>
    <dgm:cxn modelId="{48052D13-19DA-4DD1-A5EB-9C84C8F23DED}" type="presOf" srcId="{521936CA-6431-4D35-91B6-53BCA86E3262}" destId="{D0EB16A8-EA6C-4B7A-B4F4-63C1C8CAFD8B}" srcOrd="0" destOrd="0" presId="urn:microsoft.com/office/officeart/2005/8/layout/bProcess4"/>
    <dgm:cxn modelId="{BE7BF826-2017-495C-9187-CED753F65C44}" type="presOf" srcId="{9BA80174-DB1B-4AE0-A68A-CE5DC4F955FC}" destId="{A7EE2DBF-906C-4879-BD2E-CE88AC057823}" srcOrd="0" destOrd="0" presId="urn:microsoft.com/office/officeart/2005/8/layout/bProcess4"/>
    <dgm:cxn modelId="{D3B1BD06-EA67-479F-ADA9-44EC1A0FC370}" srcId="{C8FC991D-A70D-45A3-8B5E-3DCCB1301ACC}" destId="{9BA80174-DB1B-4AE0-A68A-CE5DC4F955FC}" srcOrd="0" destOrd="0" parTransId="{F3132E94-AC50-4A29-AAD1-9F11B033C69B}" sibTransId="{AB2BBDA3-61D1-4CC8-B1CF-0E2E4DCF1579}"/>
    <dgm:cxn modelId="{A08ECFF9-1160-43ED-A6A8-923A756813CE}" type="presOf" srcId="{A2DF2393-8747-4101-AE54-03A340E40D17}" destId="{8CE7A76D-46B1-48C2-A6C5-06F63CBA592C}" srcOrd="0" destOrd="0" presId="urn:microsoft.com/office/officeart/2005/8/layout/bProcess4"/>
    <dgm:cxn modelId="{0A433C83-CC97-4355-A9D6-26D3E043CF95}" type="presOf" srcId="{C8FC991D-A70D-45A3-8B5E-3DCCB1301ACC}" destId="{8602C08D-C96E-4443-AC11-A2AE66764226}" srcOrd="0" destOrd="0" presId="urn:microsoft.com/office/officeart/2005/8/layout/bProcess4"/>
    <dgm:cxn modelId="{477EBDB0-9991-4DC0-A570-D8226794D4B8}" type="presOf" srcId="{69405DC2-A206-464D-AB5C-6FB046541E25}" destId="{1FEA0C05-1793-49AB-A3F1-46D3FB383D11}" srcOrd="0" destOrd="0" presId="urn:microsoft.com/office/officeart/2005/8/layout/bProcess4"/>
    <dgm:cxn modelId="{76D2CAC8-88F4-40A5-94B5-D6F5E0115773}" srcId="{C8FC991D-A70D-45A3-8B5E-3DCCB1301ACC}" destId="{1C876B1F-313B-41A9-B339-3AC36A6BCC53}" srcOrd="1" destOrd="0" parTransId="{2CBFA83A-2F3D-4341-97F3-0C9776C73A50}" sibTransId="{F097CD88-FA92-47B7-98CA-59E64BD1BF1F}"/>
    <dgm:cxn modelId="{F3F969A5-0457-46B5-AAAA-5F2E7B1E3ADA}" srcId="{C8FC991D-A70D-45A3-8B5E-3DCCB1301ACC}" destId="{DBB2251F-B7BD-448F-834E-F41E2AAAB0E8}" srcOrd="2" destOrd="0" parTransId="{57466F1E-5B96-4468-AA02-FD62B80BE8CA}" sibTransId="{A2DF2393-8747-4101-AE54-03A340E40D17}"/>
    <dgm:cxn modelId="{1C6596E2-9FBB-4BC6-9768-60E176EDCFF5}" type="presParOf" srcId="{8602C08D-C96E-4443-AC11-A2AE66764226}" destId="{59B7C1A7-9229-4432-A2CB-8AC3DF5E1C09}" srcOrd="0" destOrd="0" presId="urn:microsoft.com/office/officeart/2005/8/layout/bProcess4"/>
    <dgm:cxn modelId="{EDAECBF7-21AA-4FB3-93CD-D368F4FFAC0F}" type="presParOf" srcId="{59B7C1A7-9229-4432-A2CB-8AC3DF5E1C09}" destId="{674C269C-1D61-49AA-8821-A12D290A790C}" srcOrd="0" destOrd="0" presId="urn:microsoft.com/office/officeart/2005/8/layout/bProcess4"/>
    <dgm:cxn modelId="{F4FE2C73-6309-434A-BBA5-6F8128776F41}" type="presParOf" srcId="{59B7C1A7-9229-4432-A2CB-8AC3DF5E1C09}" destId="{A7EE2DBF-906C-4879-BD2E-CE88AC057823}" srcOrd="1" destOrd="0" presId="urn:microsoft.com/office/officeart/2005/8/layout/bProcess4"/>
    <dgm:cxn modelId="{B8B26099-ABAC-486E-9D91-0D00EAACF711}" type="presParOf" srcId="{8602C08D-C96E-4443-AC11-A2AE66764226}" destId="{7EBF4400-8185-457F-AA2F-3C6AE1CA7F0D}" srcOrd="1" destOrd="0" presId="urn:microsoft.com/office/officeart/2005/8/layout/bProcess4"/>
    <dgm:cxn modelId="{1113D3C5-ED74-4CCF-9C8E-DA76A2C3C5D5}" type="presParOf" srcId="{8602C08D-C96E-4443-AC11-A2AE66764226}" destId="{49126A91-84CE-4448-B4CC-296E1316302C}" srcOrd="2" destOrd="0" presId="urn:microsoft.com/office/officeart/2005/8/layout/bProcess4"/>
    <dgm:cxn modelId="{28683E83-AFC2-4749-9301-B94D9CBEDF8D}" type="presParOf" srcId="{49126A91-84CE-4448-B4CC-296E1316302C}" destId="{93873D6B-76C6-495F-8EB7-FABE06705AC5}" srcOrd="0" destOrd="0" presId="urn:microsoft.com/office/officeart/2005/8/layout/bProcess4"/>
    <dgm:cxn modelId="{90CD9C42-06D6-4EA2-9277-D53F3E1582CD}" type="presParOf" srcId="{49126A91-84CE-4448-B4CC-296E1316302C}" destId="{AFB0F365-D238-4F8E-B836-16661701C62F}" srcOrd="1" destOrd="0" presId="urn:microsoft.com/office/officeart/2005/8/layout/bProcess4"/>
    <dgm:cxn modelId="{AD6A9F08-1816-41CF-A0BE-EBAC2E595C9E}" type="presParOf" srcId="{8602C08D-C96E-4443-AC11-A2AE66764226}" destId="{3C4FC2C6-D1BA-4CDD-A324-2107E04AA3A8}" srcOrd="3" destOrd="0" presId="urn:microsoft.com/office/officeart/2005/8/layout/bProcess4"/>
    <dgm:cxn modelId="{69C16A8C-78E0-4800-BC1B-2EAAF368563C}" type="presParOf" srcId="{8602C08D-C96E-4443-AC11-A2AE66764226}" destId="{CCF79756-3BB6-4111-9865-77AA8E5A070E}" srcOrd="4" destOrd="0" presId="urn:microsoft.com/office/officeart/2005/8/layout/bProcess4"/>
    <dgm:cxn modelId="{0312C7E0-6A5E-4B20-AF32-21C0E840EC9B}" type="presParOf" srcId="{CCF79756-3BB6-4111-9865-77AA8E5A070E}" destId="{79DACD9A-85A7-401B-AB93-14233C186AAF}" srcOrd="0" destOrd="0" presId="urn:microsoft.com/office/officeart/2005/8/layout/bProcess4"/>
    <dgm:cxn modelId="{779BC808-8075-49E2-97A4-59E5647A868D}" type="presParOf" srcId="{CCF79756-3BB6-4111-9865-77AA8E5A070E}" destId="{FDA02874-12C7-4283-AA01-A22BDA0BA826}" srcOrd="1" destOrd="0" presId="urn:microsoft.com/office/officeart/2005/8/layout/bProcess4"/>
    <dgm:cxn modelId="{06B03A8D-FA78-4DFF-8A1F-671D4974896A}" type="presParOf" srcId="{8602C08D-C96E-4443-AC11-A2AE66764226}" destId="{8CE7A76D-46B1-48C2-A6C5-06F63CBA592C}" srcOrd="5" destOrd="0" presId="urn:microsoft.com/office/officeart/2005/8/layout/bProcess4"/>
    <dgm:cxn modelId="{1AB6FECA-F2EA-4AAA-A51E-44E27FD220B7}" type="presParOf" srcId="{8602C08D-C96E-4443-AC11-A2AE66764226}" destId="{44628083-875E-4377-A74E-57235AF378DA}" srcOrd="6" destOrd="0" presId="urn:microsoft.com/office/officeart/2005/8/layout/bProcess4"/>
    <dgm:cxn modelId="{384AC908-FF36-4BE9-A403-DEC2D7197034}" type="presParOf" srcId="{44628083-875E-4377-A74E-57235AF378DA}" destId="{1921B155-798B-4222-97A1-A137962CB081}" srcOrd="0" destOrd="0" presId="urn:microsoft.com/office/officeart/2005/8/layout/bProcess4"/>
    <dgm:cxn modelId="{16BE83A0-BEEA-4C91-B885-5F0A01D304D5}" type="presParOf" srcId="{44628083-875E-4377-A74E-57235AF378DA}" destId="{D0EB16A8-EA6C-4B7A-B4F4-63C1C8CAFD8B}" srcOrd="1" destOrd="0" presId="urn:microsoft.com/office/officeart/2005/8/layout/bProcess4"/>
    <dgm:cxn modelId="{F8A4B6D7-3BB1-448D-B73E-E3AA6F313B94}" type="presParOf" srcId="{8602C08D-C96E-4443-AC11-A2AE66764226}" destId="{1FEA0C05-1793-49AB-A3F1-46D3FB383D11}" srcOrd="7" destOrd="0" presId="urn:microsoft.com/office/officeart/2005/8/layout/bProcess4"/>
    <dgm:cxn modelId="{B4580F48-03E9-4B03-8F51-FBBBE740DD51}" type="presParOf" srcId="{8602C08D-C96E-4443-AC11-A2AE66764226}" destId="{5DF25767-3B9E-4D55-B40E-38D39EC19139}" srcOrd="8" destOrd="0" presId="urn:microsoft.com/office/officeart/2005/8/layout/bProcess4"/>
    <dgm:cxn modelId="{72E0F03F-42A8-415D-A053-43C3693B07C6}" type="presParOf" srcId="{5DF25767-3B9E-4D55-B40E-38D39EC19139}" destId="{5BDA880F-D883-45EC-B424-03893082F0A2}" srcOrd="0" destOrd="0" presId="urn:microsoft.com/office/officeart/2005/8/layout/bProcess4"/>
    <dgm:cxn modelId="{030117D0-7C73-4537-B7F0-F1EBA47CB340}" type="presParOf" srcId="{5DF25767-3B9E-4D55-B40E-38D39EC19139}" destId="{BAB0EB1F-5D3C-4E90-91D8-9095EFEA8385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865CB51-2874-495A-9F5F-D33E1CCFBA9D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77C1BBA-0B88-4467-8B9C-2AE23967CD91}">
      <dgm:prSet/>
      <dgm:spPr/>
      <dgm:t>
        <a:bodyPr/>
        <a:lstStyle/>
        <a:p>
          <a:pPr rtl="0"/>
          <a:r>
            <a:rPr lang="uz-Cyrl-UZ" smtClean="0"/>
            <a:t>Turizm sohasi u qadar rivojlanmadi</a:t>
          </a:r>
          <a:endParaRPr lang="ru-RU"/>
        </a:p>
      </dgm:t>
    </dgm:pt>
    <dgm:pt modelId="{CAA5A374-7BF9-4ADC-A99E-5234CB666703}" type="parTrans" cxnId="{156811FF-CD07-4966-85B1-CFAA9149A0CF}">
      <dgm:prSet/>
      <dgm:spPr/>
      <dgm:t>
        <a:bodyPr/>
        <a:lstStyle/>
        <a:p>
          <a:endParaRPr lang="ru-RU"/>
        </a:p>
      </dgm:t>
    </dgm:pt>
    <dgm:pt modelId="{B8779DC2-9171-4C96-8394-C51184C61B2D}" type="sibTrans" cxnId="{156811FF-CD07-4966-85B1-CFAA9149A0CF}">
      <dgm:prSet/>
      <dgm:spPr/>
      <dgm:t>
        <a:bodyPr/>
        <a:lstStyle/>
        <a:p>
          <a:endParaRPr lang="ru-RU"/>
        </a:p>
      </dgm:t>
    </dgm:pt>
    <dgm:pt modelId="{7AE98507-A2D5-4FFA-9F71-ACF2FC9D2548}">
      <dgm:prSet/>
      <dgm:spPr/>
      <dgm:t>
        <a:bodyPr/>
        <a:lstStyle/>
        <a:p>
          <a:pPr rtl="0"/>
          <a:r>
            <a:rPr lang="uz-Cyrl-UZ" smtClean="0"/>
            <a:t>Modernizatsiyaning sust o‘tkazilishi oqibatida mijozlar</a:t>
          </a:r>
          <a:endParaRPr lang="ru-RU"/>
        </a:p>
      </dgm:t>
    </dgm:pt>
    <dgm:pt modelId="{697FD97E-B48F-41AF-AB33-61245AB61F44}" type="parTrans" cxnId="{F26C9139-8864-467E-9A65-ABDBA9DDD1CA}">
      <dgm:prSet/>
      <dgm:spPr/>
      <dgm:t>
        <a:bodyPr/>
        <a:lstStyle/>
        <a:p>
          <a:endParaRPr lang="ru-RU"/>
        </a:p>
      </dgm:t>
    </dgm:pt>
    <dgm:pt modelId="{3DBF4AF7-6786-4B2D-81D8-25E5894C3823}" type="sibTrans" cxnId="{F26C9139-8864-467E-9A65-ABDBA9DDD1CA}">
      <dgm:prSet/>
      <dgm:spPr/>
      <dgm:t>
        <a:bodyPr/>
        <a:lstStyle/>
        <a:p>
          <a:endParaRPr lang="ru-RU"/>
        </a:p>
      </dgm:t>
    </dgm:pt>
    <dgm:pt modelId="{3BADF5F0-92B2-43C2-95FC-A3DED8DF5BB5}">
      <dgm:prSet/>
      <dgm:spPr/>
      <dgm:t>
        <a:bodyPr/>
        <a:lstStyle/>
        <a:p>
          <a:pPr rtl="0"/>
          <a:r>
            <a:rPr lang="uz-Cyrl-UZ" smtClean="0"/>
            <a:t>90-yillarning boshlarida Shveytsariyada yozgi turizm o‘z mavqei</a:t>
          </a:r>
          <a:endParaRPr lang="ru-RU"/>
        </a:p>
      </dgm:t>
    </dgm:pt>
    <dgm:pt modelId="{B2573B67-3803-4199-B3EC-589F17242D09}" type="parTrans" cxnId="{9A6C88B7-5614-4B0C-8F16-7FA1085C40EB}">
      <dgm:prSet/>
      <dgm:spPr/>
      <dgm:t>
        <a:bodyPr/>
        <a:lstStyle/>
        <a:p>
          <a:endParaRPr lang="ru-RU"/>
        </a:p>
      </dgm:t>
    </dgm:pt>
    <dgm:pt modelId="{2BD81F45-A3C3-4795-97B2-6A4E6D297352}" type="sibTrans" cxnId="{9A6C88B7-5614-4B0C-8F16-7FA1085C40EB}">
      <dgm:prSet/>
      <dgm:spPr/>
      <dgm:t>
        <a:bodyPr/>
        <a:lstStyle/>
        <a:p>
          <a:endParaRPr lang="ru-RU"/>
        </a:p>
      </dgm:t>
    </dgm:pt>
    <dgm:pt modelId="{03F67C7F-F571-4A85-AAD7-7E8D7397F8C8}">
      <dgm:prSet/>
      <dgm:spPr/>
      <dgm:t>
        <a:bodyPr/>
        <a:lstStyle/>
        <a:p>
          <a:pPr rtl="0"/>
          <a:r>
            <a:rPr lang="uz-Cyrl-UZ" smtClean="0"/>
            <a:t>Shveytsariya turizm statistikasi turli hududlarda joylashgan</a:t>
          </a:r>
          <a:endParaRPr lang="ru-RU"/>
        </a:p>
      </dgm:t>
    </dgm:pt>
    <dgm:pt modelId="{48B041C7-DAD2-422D-AA85-2732585FC793}" type="parTrans" cxnId="{F931D757-6127-4AD9-AFFF-22D430882AB0}">
      <dgm:prSet/>
      <dgm:spPr/>
      <dgm:t>
        <a:bodyPr/>
        <a:lstStyle/>
        <a:p>
          <a:endParaRPr lang="ru-RU"/>
        </a:p>
      </dgm:t>
    </dgm:pt>
    <dgm:pt modelId="{2057AF56-1756-49F9-A1D7-7C6BB7AB36B6}" type="sibTrans" cxnId="{F931D757-6127-4AD9-AFFF-22D430882AB0}">
      <dgm:prSet/>
      <dgm:spPr/>
      <dgm:t>
        <a:bodyPr/>
        <a:lstStyle/>
        <a:p>
          <a:endParaRPr lang="ru-RU"/>
        </a:p>
      </dgm:t>
    </dgm:pt>
    <dgm:pt modelId="{CDE5579B-9AAB-47E3-91CC-5D17AE060E2D}" type="pres">
      <dgm:prSet presAssocID="{F865CB51-2874-495A-9F5F-D33E1CCFBA9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B689B5A-2669-49C3-8920-79EE50D37BC1}" type="pres">
      <dgm:prSet presAssocID="{F77C1BBA-0B88-4467-8B9C-2AE23967CD91}" presName="linNode" presStyleCnt="0"/>
      <dgm:spPr/>
    </dgm:pt>
    <dgm:pt modelId="{A2AD89B1-0219-4EF9-AE12-CD39F37D931C}" type="pres">
      <dgm:prSet presAssocID="{F77C1BBA-0B88-4467-8B9C-2AE23967CD91}" presName="parentText" presStyleLbl="node1" presStyleIdx="0" presStyleCnt="4" custScaleX="15553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2F5EA5-CCE6-472D-A201-CEF68A7DC755}" type="pres">
      <dgm:prSet presAssocID="{B8779DC2-9171-4C96-8394-C51184C61B2D}" presName="sp" presStyleCnt="0"/>
      <dgm:spPr/>
    </dgm:pt>
    <dgm:pt modelId="{7FB2CA09-9993-4A1D-B7E6-F8ED20A51C4B}" type="pres">
      <dgm:prSet presAssocID="{7AE98507-A2D5-4FFA-9F71-ACF2FC9D2548}" presName="linNode" presStyleCnt="0"/>
      <dgm:spPr/>
    </dgm:pt>
    <dgm:pt modelId="{58A8E4FC-E756-4B58-BF5E-49FCDAFA7D23}" type="pres">
      <dgm:prSet presAssocID="{7AE98507-A2D5-4FFA-9F71-ACF2FC9D2548}" presName="parentText" presStyleLbl="node1" presStyleIdx="1" presStyleCnt="4" custScaleX="15553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52B2EF-0952-47E1-ABD9-2DED7237414B}" type="pres">
      <dgm:prSet presAssocID="{3DBF4AF7-6786-4B2D-81D8-25E5894C3823}" presName="sp" presStyleCnt="0"/>
      <dgm:spPr/>
    </dgm:pt>
    <dgm:pt modelId="{476636CB-7996-4007-B290-662BFC7BA1FB}" type="pres">
      <dgm:prSet presAssocID="{3BADF5F0-92B2-43C2-95FC-A3DED8DF5BB5}" presName="linNode" presStyleCnt="0"/>
      <dgm:spPr/>
    </dgm:pt>
    <dgm:pt modelId="{142FE392-B83C-4275-B4D0-3C194A98A7BA}" type="pres">
      <dgm:prSet presAssocID="{3BADF5F0-92B2-43C2-95FC-A3DED8DF5BB5}" presName="parentText" presStyleLbl="node1" presStyleIdx="2" presStyleCnt="4" custScaleX="15553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AA6851-973F-4C5E-A99E-E83B7EDCA453}" type="pres">
      <dgm:prSet presAssocID="{2BD81F45-A3C3-4795-97B2-6A4E6D297352}" presName="sp" presStyleCnt="0"/>
      <dgm:spPr/>
    </dgm:pt>
    <dgm:pt modelId="{A71EA2BB-7043-4EB1-B6F7-4798CC940A97}" type="pres">
      <dgm:prSet presAssocID="{03F67C7F-F571-4A85-AAD7-7E8D7397F8C8}" presName="linNode" presStyleCnt="0"/>
      <dgm:spPr/>
    </dgm:pt>
    <dgm:pt modelId="{9EB7895F-A3E4-48E8-8626-7B46A1FD6816}" type="pres">
      <dgm:prSet presAssocID="{03F67C7F-F571-4A85-AAD7-7E8D7397F8C8}" presName="parentText" presStyleLbl="node1" presStyleIdx="3" presStyleCnt="4" custScaleX="15553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D294B61-FEB8-465A-B766-ED0E905DE8FB}" type="presOf" srcId="{3BADF5F0-92B2-43C2-95FC-A3DED8DF5BB5}" destId="{142FE392-B83C-4275-B4D0-3C194A98A7BA}" srcOrd="0" destOrd="0" presId="urn:microsoft.com/office/officeart/2005/8/layout/vList5"/>
    <dgm:cxn modelId="{156811FF-CD07-4966-85B1-CFAA9149A0CF}" srcId="{F865CB51-2874-495A-9F5F-D33E1CCFBA9D}" destId="{F77C1BBA-0B88-4467-8B9C-2AE23967CD91}" srcOrd="0" destOrd="0" parTransId="{CAA5A374-7BF9-4ADC-A99E-5234CB666703}" sibTransId="{B8779DC2-9171-4C96-8394-C51184C61B2D}"/>
    <dgm:cxn modelId="{9A6C88B7-5614-4B0C-8F16-7FA1085C40EB}" srcId="{F865CB51-2874-495A-9F5F-D33E1CCFBA9D}" destId="{3BADF5F0-92B2-43C2-95FC-A3DED8DF5BB5}" srcOrd="2" destOrd="0" parTransId="{B2573B67-3803-4199-B3EC-589F17242D09}" sibTransId="{2BD81F45-A3C3-4795-97B2-6A4E6D297352}"/>
    <dgm:cxn modelId="{8593A7FB-3673-43E1-B7C8-C4D1C156330D}" type="presOf" srcId="{7AE98507-A2D5-4FFA-9F71-ACF2FC9D2548}" destId="{58A8E4FC-E756-4B58-BF5E-49FCDAFA7D23}" srcOrd="0" destOrd="0" presId="urn:microsoft.com/office/officeart/2005/8/layout/vList5"/>
    <dgm:cxn modelId="{E0312CD2-DD42-44B1-8A5B-60B875D43560}" type="presOf" srcId="{F77C1BBA-0B88-4467-8B9C-2AE23967CD91}" destId="{A2AD89B1-0219-4EF9-AE12-CD39F37D931C}" srcOrd="0" destOrd="0" presId="urn:microsoft.com/office/officeart/2005/8/layout/vList5"/>
    <dgm:cxn modelId="{B7C648D2-BCB9-401D-AC44-1AD6C65AB790}" type="presOf" srcId="{F865CB51-2874-495A-9F5F-D33E1CCFBA9D}" destId="{CDE5579B-9AAB-47E3-91CC-5D17AE060E2D}" srcOrd="0" destOrd="0" presId="urn:microsoft.com/office/officeart/2005/8/layout/vList5"/>
    <dgm:cxn modelId="{E0D489D3-AD19-465B-AF29-A5CD8CC9773C}" type="presOf" srcId="{03F67C7F-F571-4A85-AAD7-7E8D7397F8C8}" destId="{9EB7895F-A3E4-48E8-8626-7B46A1FD6816}" srcOrd="0" destOrd="0" presId="urn:microsoft.com/office/officeart/2005/8/layout/vList5"/>
    <dgm:cxn modelId="{F931D757-6127-4AD9-AFFF-22D430882AB0}" srcId="{F865CB51-2874-495A-9F5F-D33E1CCFBA9D}" destId="{03F67C7F-F571-4A85-AAD7-7E8D7397F8C8}" srcOrd="3" destOrd="0" parTransId="{48B041C7-DAD2-422D-AA85-2732585FC793}" sibTransId="{2057AF56-1756-49F9-A1D7-7C6BB7AB36B6}"/>
    <dgm:cxn modelId="{F26C9139-8864-467E-9A65-ABDBA9DDD1CA}" srcId="{F865CB51-2874-495A-9F5F-D33E1CCFBA9D}" destId="{7AE98507-A2D5-4FFA-9F71-ACF2FC9D2548}" srcOrd="1" destOrd="0" parTransId="{697FD97E-B48F-41AF-AB33-61245AB61F44}" sibTransId="{3DBF4AF7-6786-4B2D-81D8-25E5894C3823}"/>
    <dgm:cxn modelId="{329D7A4A-05FB-4D13-8EA0-69B83C80322C}" type="presParOf" srcId="{CDE5579B-9AAB-47E3-91CC-5D17AE060E2D}" destId="{6B689B5A-2669-49C3-8920-79EE50D37BC1}" srcOrd="0" destOrd="0" presId="urn:microsoft.com/office/officeart/2005/8/layout/vList5"/>
    <dgm:cxn modelId="{331FA6B6-EAE0-4568-84C7-30A68A811EEF}" type="presParOf" srcId="{6B689B5A-2669-49C3-8920-79EE50D37BC1}" destId="{A2AD89B1-0219-4EF9-AE12-CD39F37D931C}" srcOrd="0" destOrd="0" presId="urn:microsoft.com/office/officeart/2005/8/layout/vList5"/>
    <dgm:cxn modelId="{59CF4424-5FA6-40A6-83D1-478A987849F5}" type="presParOf" srcId="{CDE5579B-9AAB-47E3-91CC-5D17AE060E2D}" destId="{572F5EA5-CCE6-472D-A201-CEF68A7DC755}" srcOrd="1" destOrd="0" presId="urn:microsoft.com/office/officeart/2005/8/layout/vList5"/>
    <dgm:cxn modelId="{59E8CF85-48C3-4BA3-BC74-6F5B8F708978}" type="presParOf" srcId="{CDE5579B-9AAB-47E3-91CC-5D17AE060E2D}" destId="{7FB2CA09-9993-4A1D-B7E6-F8ED20A51C4B}" srcOrd="2" destOrd="0" presId="urn:microsoft.com/office/officeart/2005/8/layout/vList5"/>
    <dgm:cxn modelId="{2219433E-C275-4765-AD3C-55350FD70C7A}" type="presParOf" srcId="{7FB2CA09-9993-4A1D-B7E6-F8ED20A51C4B}" destId="{58A8E4FC-E756-4B58-BF5E-49FCDAFA7D23}" srcOrd="0" destOrd="0" presId="urn:microsoft.com/office/officeart/2005/8/layout/vList5"/>
    <dgm:cxn modelId="{DF326696-D9ED-4510-B490-9584F865D92B}" type="presParOf" srcId="{CDE5579B-9AAB-47E3-91CC-5D17AE060E2D}" destId="{ED52B2EF-0952-47E1-ABD9-2DED7237414B}" srcOrd="3" destOrd="0" presId="urn:microsoft.com/office/officeart/2005/8/layout/vList5"/>
    <dgm:cxn modelId="{E8A7598E-AF60-4145-B099-CC746F4616AA}" type="presParOf" srcId="{CDE5579B-9AAB-47E3-91CC-5D17AE060E2D}" destId="{476636CB-7996-4007-B290-662BFC7BA1FB}" srcOrd="4" destOrd="0" presId="urn:microsoft.com/office/officeart/2005/8/layout/vList5"/>
    <dgm:cxn modelId="{A56BDFCA-E305-4015-A9A6-03D98D093153}" type="presParOf" srcId="{476636CB-7996-4007-B290-662BFC7BA1FB}" destId="{142FE392-B83C-4275-B4D0-3C194A98A7BA}" srcOrd="0" destOrd="0" presId="urn:microsoft.com/office/officeart/2005/8/layout/vList5"/>
    <dgm:cxn modelId="{051AB5E2-43BD-4BCC-A4D1-D4726D497B59}" type="presParOf" srcId="{CDE5579B-9AAB-47E3-91CC-5D17AE060E2D}" destId="{B4AA6851-973F-4C5E-A99E-E83B7EDCA453}" srcOrd="5" destOrd="0" presId="urn:microsoft.com/office/officeart/2005/8/layout/vList5"/>
    <dgm:cxn modelId="{F0C21A72-164C-4403-B7A3-233085F009AA}" type="presParOf" srcId="{CDE5579B-9AAB-47E3-91CC-5D17AE060E2D}" destId="{A71EA2BB-7043-4EB1-B6F7-4798CC940A97}" srcOrd="6" destOrd="0" presId="urn:microsoft.com/office/officeart/2005/8/layout/vList5"/>
    <dgm:cxn modelId="{F13D6171-4630-460D-A864-91578D8634AF}" type="presParOf" srcId="{A71EA2BB-7043-4EB1-B6F7-4798CC940A97}" destId="{9EB7895F-A3E4-48E8-8626-7B46A1FD6816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419EDA8-FB88-4518-A06A-5C55386E9E23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CD31F13-0DEF-4A0A-BA2A-86114BA10DEE}">
      <dgm:prSet/>
      <dgm:spPr/>
      <dgm:t>
        <a:bodyPr/>
        <a:lstStyle/>
        <a:p>
          <a:pPr rtl="0"/>
          <a:r>
            <a:rPr lang="uz-Cyrl-UZ" smtClean="0"/>
            <a:t>Shveytsariya bir kunlik va tranzit mehmonlar bozoriga ega</a:t>
          </a:r>
          <a:endParaRPr lang="ru-RU"/>
        </a:p>
      </dgm:t>
    </dgm:pt>
    <dgm:pt modelId="{04B5281B-FAA2-48D0-93E8-D301212D4677}" type="parTrans" cxnId="{D67D6FCC-9DED-424F-9F69-F9F33BA93582}">
      <dgm:prSet/>
      <dgm:spPr/>
      <dgm:t>
        <a:bodyPr/>
        <a:lstStyle/>
        <a:p>
          <a:endParaRPr lang="ru-RU"/>
        </a:p>
      </dgm:t>
    </dgm:pt>
    <dgm:pt modelId="{908AF763-9776-4BEE-BB10-90C966BC35AA}" type="sibTrans" cxnId="{D67D6FCC-9DED-424F-9F69-F9F33BA93582}">
      <dgm:prSet/>
      <dgm:spPr/>
      <dgm:t>
        <a:bodyPr/>
        <a:lstStyle/>
        <a:p>
          <a:endParaRPr lang="ru-RU"/>
        </a:p>
      </dgm:t>
    </dgm:pt>
    <dgm:pt modelId="{58F8F68C-867A-44ED-A883-55102D3307B6}">
      <dgm:prSet/>
      <dgm:spPr/>
      <dgm:t>
        <a:bodyPr/>
        <a:lstStyle/>
        <a:p>
          <a:pPr rtl="0"/>
          <a:r>
            <a:rPr lang="uz-Cyrl-UZ" smtClean="0"/>
            <a:t>1/3 qismini Germaniya, 2-2/3 qismini Italiya, 1/5 qismini Fransiya mehmonlari </a:t>
          </a:r>
          <a:endParaRPr lang="ru-RU"/>
        </a:p>
      </dgm:t>
    </dgm:pt>
    <dgm:pt modelId="{4A626F2A-A809-4279-8937-484679518D96}" type="parTrans" cxnId="{C00923B0-0100-4CB8-B146-D9B563F42FB2}">
      <dgm:prSet/>
      <dgm:spPr/>
      <dgm:t>
        <a:bodyPr/>
        <a:lstStyle/>
        <a:p>
          <a:endParaRPr lang="ru-RU"/>
        </a:p>
      </dgm:t>
    </dgm:pt>
    <dgm:pt modelId="{3BD823A2-3811-4BF7-824E-32C50645E431}" type="sibTrans" cxnId="{C00923B0-0100-4CB8-B146-D9B563F42FB2}">
      <dgm:prSet/>
      <dgm:spPr/>
      <dgm:t>
        <a:bodyPr/>
        <a:lstStyle/>
        <a:p>
          <a:endParaRPr lang="ru-RU"/>
        </a:p>
      </dgm:t>
    </dgm:pt>
    <dgm:pt modelId="{75D81ACB-7DD9-41B3-8881-035E882C76CF}">
      <dgm:prSet/>
      <dgm:spPr/>
      <dgm:t>
        <a:bodyPr/>
        <a:lstStyle/>
        <a:p>
          <a:pPr rtl="0"/>
          <a:r>
            <a:rPr lang="uz-Cyrl-UZ" smtClean="0"/>
            <a:t>Shveytsar franki qadrining oshishi</a:t>
          </a:r>
          <a:endParaRPr lang="ru-RU"/>
        </a:p>
      </dgm:t>
    </dgm:pt>
    <dgm:pt modelId="{CAC354C9-C350-4631-A125-5549290AD3AE}" type="parTrans" cxnId="{2C0A3936-047D-40AB-91D0-BDE0A08013E2}">
      <dgm:prSet/>
      <dgm:spPr/>
      <dgm:t>
        <a:bodyPr/>
        <a:lstStyle/>
        <a:p>
          <a:endParaRPr lang="ru-RU"/>
        </a:p>
      </dgm:t>
    </dgm:pt>
    <dgm:pt modelId="{133D5279-2697-4E2C-9DBF-C7B71CE59060}" type="sibTrans" cxnId="{2C0A3936-047D-40AB-91D0-BDE0A08013E2}">
      <dgm:prSet/>
      <dgm:spPr/>
      <dgm:t>
        <a:bodyPr/>
        <a:lstStyle/>
        <a:p>
          <a:endParaRPr lang="ru-RU"/>
        </a:p>
      </dgm:t>
    </dgm:pt>
    <dgm:pt modelId="{C513A54B-9A55-4DD5-B2DC-A0BDC960F988}">
      <dgm:prSet/>
      <dgm:spPr/>
      <dgm:t>
        <a:bodyPr/>
        <a:lstStyle/>
        <a:p>
          <a:pPr rtl="0"/>
          <a:r>
            <a:rPr lang="uz-Cyrl-UZ" smtClean="0"/>
            <a:t>Shveytsariya Xalqaro turizmining pasayishi</a:t>
          </a:r>
          <a:endParaRPr lang="ru-RU"/>
        </a:p>
      </dgm:t>
    </dgm:pt>
    <dgm:pt modelId="{A8C5DECE-79E7-45AE-A1FA-427D20BBC196}" type="parTrans" cxnId="{F2D4AAAA-5C3D-45E0-9814-D08BCB1447F1}">
      <dgm:prSet/>
      <dgm:spPr/>
      <dgm:t>
        <a:bodyPr/>
        <a:lstStyle/>
        <a:p>
          <a:endParaRPr lang="ru-RU"/>
        </a:p>
      </dgm:t>
    </dgm:pt>
    <dgm:pt modelId="{FCD7A48E-E142-4864-8157-E81FB3A7DFE2}" type="sibTrans" cxnId="{F2D4AAAA-5C3D-45E0-9814-D08BCB1447F1}">
      <dgm:prSet/>
      <dgm:spPr/>
      <dgm:t>
        <a:bodyPr/>
        <a:lstStyle/>
        <a:p>
          <a:endParaRPr lang="ru-RU"/>
        </a:p>
      </dgm:t>
    </dgm:pt>
    <dgm:pt modelId="{264F6D58-A2B3-42C2-9845-64BDA869F0F2}">
      <dgm:prSet/>
      <dgm:spPr/>
      <dgm:t>
        <a:bodyPr/>
        <a:lstStyle/>
        <a:p>
          <a:pPr rtl="0"/>
          <a:r>
            <a:rPr lang="uz-Cyrl-UZ" smtClean="0"/>
            <a:t>turistlar taxminan 10 milliard Shveytsariya frankini chet mamlakatlarda sarflaydila</a:t>
          </a:r>
          <a:endParaRPr lang="ru-RU"/>
        </a:p>
      </dgm:t>
    </dgm:pt>
    <dgm:pt modelId="{EBAA3257-3A5E-48A8-8156-A7BB08C4643F}" type="parTrans" cxnId="{46F52790-29C4-45C8-AA57-18B3A40A8C7D}">
      <dgm:prSet/>
      <dgm:spPr/>
      <dgm:t>
        <a:bodyPr/>
        <a:lstStyle/>
        <a:p>
          <a:endParaRPr lang="ru-RU"/>
        </a:p>
      </dgm:t>
    </dgm:pt>
    <dgm:pt modelId="{D6ACD81E-A05B-4635-A6F5-1A36BB0A927D}" type="sibTrans" cxnId="{46F52790-29C4-45C8-AA57-18B3A40A8C7D}">
      <dgm:prSet/>
      <dgm:spPr/>
      <dgm:t>
        <a:bodyPr/>
        <a:lstStyle/>
        <a:p>
          <a:endParaRPr lang="ru-RU"/>
        </a:p>
      </dgm:t>
    </dgm:pt>
    <dgm:pt modelId="{7336C0EE-953C-43E9-B400-74C47054E391}">
      <dgm:prSet/>
      <dgm:spPr/>
      <dgm:t>
        <a:bodyPr/>
        <a:lstStyle/>
        <a:p>
          <a:pPr rtl="0"/>
          <a:r>
            <a:rPr lang="uz-Cyrl-UZ" smtClean="0"/>
            <a:t>turizm rivojlanishi mamlakatning davlat va jamoat tashkilotlari tomonidan qo‘llab-quvvatlanadi</a:t>
          </a:r>
          <a:endParaRPr lang="ru-RU"/>
        </a:p>
      </dgm:t>
    </dgm:pt>
    <dgm:pt modelId="{F6C893E2-D653-48C7-9D34-52E171893556}" type="parTrans" cxnId="{FBB4EC37-FF6B-41CB-A480-DF12EEB54B4D}">
      <dgm:prSet/>
      <dgm:spPr/>
      <dgm:t>
        <a:bodyPr/>
        <a:lstStyle/>
        <a:p>
          <a:endParaRPr lang="ru-RU"/>
        </a:p>
      </dgm:t>
    </dgm:pt>
    <dgm:pt modelId="{FB899D00-F94A-4086-AF35-2AAF2F5E8F27}" type="sibTrans" cxnId="{FBB4EC37-FF6B-41CB-A480-DF12EEB54B4D}">
      <dgm:prSet/>
      <dgm:spPr/>
      <dgm:t>
        <a:bodyPr/>
        <a:lstStyle/>
        <a:p>
          <a:endParaRPr lang="ru-RU"/>
        </a:p>
      </dgm:t>
    </dgm:pt>
    <dgm:pt modelId="{ABD40829-CA12-4D7C-AB94-DCF93E72A61C}" type="pres">
      <dgm:prSet presAssocID="{7419EDA8-FB88-4518-A06A-5C55386E9E23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16DABA0-9938-4F9B-A0E8-FE45CE9A6566}" type="pres">
      <dgm:prSet presAssocID="{7419EDA8-FB88-4518-A06A-5C55386E9E23}" presName="arrow" presStyleLbl="bgShp" presStyleIdx="0" presStyleCnt="1"/>
      <dgm:spPr/>
    </dgm:pt>
    <dgm:pt modelId="{B90B678C-7DC3-4451-8910-3A6BFC9BB6E3}" type="pres">
      <dgm:prSet presAssocID="{7419EDA8-FB88-4518-A06A-5C55386E9E23}" presName="linearProcess" presStyleCnt="0"/>
      <dgm:spPr/>
    </dgm:pt>
    <dgm:pt modelId="{DD519878-8AE9-49D7-A5E1-EA758A1F2F16}" type="pres">
      <dgm:prSet presAssocID="{5CD31F13-0DEF-4A0A-BA2A-86114BA10DEE}" presName="text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CDEBB4-5B34-4E2D-B5EC-E5B3BDFE5DD4}" type="pres">
      <dgm:prSet presAssocID="{908AF763-9776-4BEE-BB10-90C966BC35AA}" presName="sibTrans" presStyleCnt="0"/>
      <dgm:spPr/>
    </dgm:pt>
    <dgm:pt modelId="{3ACE9C36-420B-4971-AFCD-1D2B5E0042CB}" type="pres">
      <dgm:prSet presAssocID="{58F8F68C-867A-44ED-A883-55102D3307B6}" presName="text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AEAC5E-BB8D-4CA6-89ED-74B549C5EF2B}" type="pres">
      <dgm:prSet presAssocID="{3BD823A2-3811-4BF7-824E-32C50645E431}" presName="sibTrans" presStyleCnt="0"/>
      <dgm:spPr/>
    </dgm:pt>
    <dgm:pt modelId="{50BE4B3D-4AD3-41C1-9E1E-B64A3F576FD0}" type="pres">
      <dgm:prSet presAssocID="{75D81ACB-7DD9-41B3-8881-035E882C76CF}" presName="text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4DE435-71A2-4C90-98BE-B5440A81E807}" type="pres">
      <dgm:prSet presAssocID="{133D5279-2697-4E2C-9DBF-C7B71CE59060}" presName="sibTrans" presStyleCnt="0"/>
      <dgm:spPr/>
    </dgm:pt>
    <dgm:pt modelId="{0F7EEF2F-EB7C-41AC-8B53-B3E35521E33C}" type="pres">
      <dgm:prSet presAssocID="{C513A54B-9A55-4DD5-B2DC-A0BDC960F988}" presName="text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F8C642-84BF-49FF-962B-839680308CBD}" type="pres">
      <dgm:prSet presAssocID="{FCD7A48E-E142-4864-8157-E81FB3A7DFE2}" presName="sibTrans" presStyleCnt="0"/>
      <dgm:spPr/>
    </dgm:pt>
    <dgm:pt modelId="{7873FD97-1266-4FA0-BAEE-243EB275A927}" type="pres">
      <dgm:prSet presAssocID="{264F6D58-A2B3-42C2-9845-64BDA869F0F2}" presName="text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832420-8809-4984-BEAE-DDD86C5BC8F1}" type="pres">
      <dgm:prSet presAssocID="{D6ACD81E-A05B-4635-A6F5-1A36BB0A927D}" presName="sibTrans" presStyleCnt="0"/>
      <dgm:spPr/>
    </dgm:pt>
    <dgm:pt modelId="{609FEB5A-880F-43BB-ACE0-FC124CE83193}" type="pres">
      <dgm:prSet presAssocID="{7336C0EE-953C-43E9-B400-74C47054E391}" presName="text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1328ED7-2BC1-432B-AD29-F2D5991DD9AB}" type="presOf" srcId="{58F8F68C-867A-44ED-A883-55102D3307B6}" destId="{3ACE9C36-420B-4971-AFCD-1D2B5E0042CB}" srcOrd="0" destOrd="0" presId="urn:microsoft.com/office/officeart/2005/8/layout/hProcess9"/>
    <dgm:cxn modelId="{7052A706-6DA1-4CAA-8446-CE98FD23C068}" type="presOf" srcId="{7419EDA8-FB88-4518-A06A-5C55386E9E23}" destId="{ABD40829-CA12-4D7C-AB94-DCF93E72A61C}" srcOrd="0" destOrd="0" presId="urn:microsoft.com/office/officeart/2005/8/layout/hProcess9"/>
    <dgm:cxn modelId="{026F36A6-3017-4F93-9562-92B638382FEE}" type="presOf" srcId="{264F6D58-A2B3-42C2-9845-64BDA869F0F2}" destId="{7873FD97-1266-4FA0-BAEE-243EB275A927}" srcOrd="0" destOrd="0" presId="urn:microsoft.com/office/officeart/2005/8/layout/hProcess9"/>
    <dgm:cxn modelId="{46F52790-29C4-45C8-AA57-18B3A40A8C7D}" srcId="{7419EDA8-FB88-4518-A06A-5C55386E9E23}" destId="{264F6D58-A2B3-42C2-9845-64BDA869F0F2}" srcOrd="4" destOrd="0" parTransId="{EBAA3257-3A5E-48A8-8156-A7BB08C4643F}" sibTransId="{D6ACD81E-A05B-4635-A6F5-1A36BB0A927D}"/>
    <dgm:cxn modelId="{2C0A3936-047D-40AB-91D0-BDE0A08013E2}" srcId="{7419EDA8-FB88-4518-A06A-5C55386E9E23}" destId="{75D81ACB-7DD9-41B3-8881-035E882C76CF}" srcOrd="2" destOrd="0" parTransId="{CAC354C9-C350-4631-A125-5549290AD3AE}" sibTransId="{133D5279-2697-4E2C-9DBF-C7B71CE59060}"/>
    <dgm:cxn modelId="{FBB4EC37-FF6B-41CB-A480-DF12EEB54B4D}" srcId="{7419EDA8-FB88-4518-A06A-5C55386E9E23}" destId="{7336C0EE-953C-43E9-B400-74C47054E391}" srcOrd="5" destOrd="0" parTransId="{F6C893E2-D653-48C7-9D34-52E171893556}" sibTransId="{FB899D00-F94A-4086-AF35-2AAF2F5E8F27}"/>
    <dgm:cxn modelId="{D67D6FCC-9DED-424F-9F69-F9F33BA93582}" srcId="{7419EDA8-FB88-4518-A06A-5C55386E9E23}" destId="{5CD31F13-0DEF-4A0A-BA2A-86114BA10DEE}" srcOrd="0" destOrd="0" parTransId="{04B5281B-FAA2-48D0-93E8-D301212D4677}" sibTransId="{908AF763-9776-4BEE-BB10-90C966BC35AA}"/>
    <dgm:cxn modelId="{8595C515-80B0-4C76-B0FB-C1C96978DF29}" type="presOf" srcId="{C513A54B-9A55-4DD5-B2DC-A0BDC960F988}" destId="{0F7EEF2F-EB7C-41AC-8B53-B3E35521E33C}" srcOrd="0" destOrd="0" presId="urn:microsoft.com/office/officeart/2005/8/layout/hProcess9"/>
    <dgm:cxn modelId="{C00923B0-0100-4CB8-B146-D9B563F42FB2}" srcId="{7419EDA8-FB88-4518-A06A-5C55386E9E23}" destId="{58F8F68C-867A-44ED-A883-55102D3307B6}" srcOrd="1" destOrd="0" parTransId="{4A626F2A-A809-4279-8937-484679518D96}" sibTransId="{3BD823A2-3811-4BF7-824E-32C50645E431}"/>
    <dgm:cxn modelId="{CD0EA708-3935-4D8B-81EA-889814B4E54F}" type="presOf" srcId="{7336C0EE-953C-43E9-B400-74C47054E391}" destId="{609FEB5A-880F-43BB-ACE0-FC124CE83193}" srcOrd="0" destOrd="0" presId="urn:microsoft.com/office/officeart/2005/8/layout/hProcess9"/>
    <dgm:cxn modelId="{AB218ED6-CA63-4A81-98D4-13861E7ABA8F}" type="presOf" srcId="{5CD31F13-0DEF-4A0A-BA2A-86114BA10DEE}" destId="{DD519878-8AE9-49D7-A5E1-EA758A1F2F16}" srcOrd="0" destOrd="0" presId="urn:microsoft.com/office/officeart/2005/8/layout/hProcess9"/>
    <dgm:cxn modelId="{2C9FED02-7B11-4482-AEE2-645B6BC54696}" type="presOf" srcId="{75D81ACB-7DD9-41B3-8881-035E882C76CF}" destId="{50BE4B3D-4AD3-41C1-9E1E-B64A3F576FD0}" srcOrd="0" destOrd="0" presId="urn:microsoft.com/office/officeart/2005/8/layout/hProcess9"/>
    <dgm:cxn modelId="{F2D4AAAA-5C3D-45E0-9814-D08BCB1447F1}" srcId="{7419EDA8-FB88-4518-A06A-5C55386E9E23}" destId="{C513A54B-9A55-4DD5-B2DC-A0BDC960F988}" srcOrd="3" destOrd="0" parTransId="{A8C5DECE-79E7-45AE-A1FA-427D20BBC196}" sibTransId="{FCD7A48E-E142-4864-8157-E81FB3A7DFE2}"/>
    <dgm:cxn modelId="{3911F194-B313-4846-A78C-4DC06212191F}" type="presParOf" srcId="{ABD40829-CA12-4D7C-AB94-DCF93E72A61C}" destId="{816DABA0-9938-4F9B-A0E8-FE45CE9A6566}" srcOrd="0" destOrd="0" presId="urn:microsoft.com/office/officeart/2005/8/layout/hProcess9"/>
    <dgm:cxn modelId="{37841DDF-7966-4540-AE9C-48B4EC08C571}" type="presParOf" srcId="{ABD40829-CA12-4D7C-AB94-DCF93E72A61C}" destId="{B90B678C-7DC3-4451-8910-3A6BFC9BB6E3}" srcOrd="1" destOrd="0" presId="urn:microsoft.com/office/officeart/2005/8/layout/hProcess9"/>
    <dgm:cxn modelId="{E982ABFD-251E-4E3E-B1A8-8D819A677B4C}" type="presParOf" srcId="{B90B678C-7DC3-4451-8910-3A6BFC9BB6E3}" destId="{DD519878-8AE9-49D7-A5E1-EA758A1F2F16}" srcOrd="0" destOrd="0" presId="urn:microsoft.com/office/officeart/2005/8/layout/hProcess9"/>
    <dgm:cxn modelId="{865421CE-79CE-402D-91D0-80C2C3DC8B61}" type="presParOf" srcId="{B90B678C-7DC3-4451-8910-3A6BFC9BB6E3}" destId="{C3CDEBB4-5B34-4E2D-B5EC-E5B3BDFE5DD4}" srcOrd="1" destOrd="0" presId="urn:microsoft.com/office/officeart/2005/8/layout/hProcess9"/>
    <dgm:cxn modelId="{92631493-2F0A-4F1B-8C96-666D35C8F31B}" type="presParOf" srcId="{B90B678C-7DC3-4451-8910-3A6BFC9BB6E3}" destId="{3ACE9C36-420B-4971-AFCD-1D2B5E0042CB}" srcOrd="2" destOrd="0" presId="urn:microsoft.com/office/officeart/2005/8/layout/hProcess9"/>
    <dgm:cxn modelId="{A34A15C7-9942-4813-97D0-E2D7576F829F}" type="presParOf" srcId="{B90B678C-7DC3-4451-8910-3A6BFC9BB6E3}" destId="{4CAEAC5E-BB8D-4CA6-89ED-74B549C5EF2B}" srcOrd="3" destOrd="0" presId="urn:microsoft.com/office/officeart/2005/8/layout/hProcess9"/>
    <dgm:cxn modelId="{8EB93698-D589-4D59-8F02-94BF8CD3F32A}" type="presParOf" srcId="{B90B678C-7DC3-4451-8910-3A6BFC9BB6E3}" destId="{50BE4B3D-4AD3-41C1-9E1E-B64A3F576FD0}" srcOrd="4" destOrd="0" presId="urn:microsoft.com/office/officeart/2005/8/layout/hProcess9"/>
    <dgm:cxn modelId="{65AA0811-D889-4BDB-951A-A1CC4316E693}" type="presParOf" srcId="{B90B678C-7DC3-4451-8910-3A6BFC9BB6E3}" destId="{1E4DE435-71A2-4C90-98BE-B5440A81E807}" srcOrd="5" destOrd="0" presId="urn:microsoft.com/office/officeart/2005/8/layout/hProcess9"/>
    <dgm:cxn modelId="{4DDB9306-1EE6-4DFE-AF69-F234D009C4E4}" type="presParOf" srcId="{B90B678C-7DC3-4451-8910-3A6BFC9BB6E3}" destId="{0F7EEF2F-EB7C-41AC-8B53-B3E35521E33C}" srcOrd="6" destOrd="0" presId="urn:microsoft.com/office/officeart/2005/8/layout/hProcess9"/>
    <dgm:cxn modelId="{419726C4-21C4-4AD8-8F89-6C42D3FCA2D9}" type="presParOf" srcId="{B90B678C-7DC3-4451-8910-3A6BFC9BB6E3}" destId="{1EF8C642-84BF-49FF-962B-839680308CBD}" srcOrd="7" destOrd="0" presId="urn:microsoft.com/office/officeart/2005/8/layout/hProcess9"/>
    <dgm:cxn modelId="{00762A1E-51F0-4E0A-9469-CD8D3ED3ACBB}" type="presParOf" srcId="{B90B678C-7DC3-4451-8910-3A6BFC9BB6E3}" destId="{7873FD97-1266-4FA0-BAEE-243EB275A927}" srcOrd="8" destOrd="0" presId="urn:microsoft.com/office/officeart/2005/8/layout/hProcess9"/>
    <dgm:cxn modelId="{AE44B8DF-E350-4368-8513-129E9C6D8C38}" type="presParOf" srcId="{B90B678C-7DC3-4451-8910-3A6BFC9BB6E3}" destId="{1F832420-8809-4984-BEAE-DDD86C5BC8F1}" srcOrd="9" destOrd="0" presId="urn:microsoft.com/office/officeart/2005/8/layout/hProcess9"/>
    <dgm:cxn modelId="{D76BA17C-E469-4D60-B451-CAF04F9DC594}" type="presParOf" srcId="{B90B678C-7DC3-4451-8910-3A6BFC9BB6E3}" destId="{609FEB5A-880F-43BB-ACE0-FC124CE83193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0F9EC1A-FCEF-43E5-BCF7-9ADE0AC94A48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/>
      <dgm:spPr/>
      <dgm:t>
        <a:bodyPr/>
        <a:lstStyle/>
        <a:p>
          <a:endParaRPr lang="ru-RU"/>
        </a:p>
      </dgm:t>
    </dgm:pt>
    <dgm:pt modelId="{37007567-6066-4738-BFD6-60F0E77F645C}">
      <dgm:prSet/>
      <dgm:spPr/>
      <dgm:t>
        <a:bodyPr/>
        <a:lstStyle/>
        <a:p>
          <a:pPr rtl="0"/>
          <a:r>
            <a:rPr lang="uz-Cyrl-UZ" smtClean="0"/>
            <a:t>Avstriyada Shveytsariyadagidek chegaraga keluvchi turistlar haqida ma’lumot</a:t>
          </a:r>
          <a:endParaRPr lang="ru-RU"/>
        </a:p>
      </dgm:t>
    </dgm:pt>
    <dgm:pt modelId="{A4FA8DE3-22E7-470D-B404-5047809E7F1A}" type="parTrans" cxnId="{4C751B98-C9F6-4EB8-BDD7-B5BAA76E966B}">
      <dgm:prSet/>
      <dgm:spPr/>
      <dgm:t>
        <a:bodyPr/>
        <a:lstStyle/>
        <a:p>
          <a:endParaRPr lang="ru-RU"/>
        </a:p>
      </dgm:t>
    </dgm:pt>
    <dgm:pt modelId="{FBCB872C-F7AF-45C9-A28D-6E220F9397A1}" type="sibTrans" cxnId="{4C751B98-C9F6-4EB8-BDD7-B5BAA76E966B}">
      <dgm:prSet/>
      <dgm:spPr/>
      <dgm:t>
        <a:bodyPr/>
        <a:lstStyle/>
        <a:p>
          <a:endParaRPr lang="ru-RU"/>
        </a:p>
      </dgm:t>
    </dgm:pt>
    <dgm:pt modelId="{091357B6-05B2-4AE8-9DC3-37E27B717EF7}">
      <dgm:prSet/>
      <dgm:spPr/>
      <dgm:t>
        <a:bodyPr/>
        <a:lstStyle/>
        <a:p>
          <a:pPr rtl="0"/>
          <a:r>
            <a:rPr lang="uz-Cyrl-UZ" smtClean="0"/>
            <a:t>Turizm holati haqidagi ma’lumotga turli hududlarga joylashgan va o‘tkazilgan</a:t>
          </a:r>
          <a:endParaRPr lang="ru-RU"/>
        </a:p>
      </dgm:t>
    </dgm:pt>
    <dgm:pt modelId="{CAA63A5E-6FEA-4827-8244-777AC39EABAB}" type="parTrans" cxnId="{F62B665B-8730-4C7F-9C11-BA47A453DA90}">
      <dgm:prSet/>
      <dgm:spPr/>
      <dgm:t>
        <a:bodyPr/>
        <a:lstStyle/>
        <a:p>
          <a:endParaRPr lang="ru-RU"/>
        </a:p>
      </dgm:t>
    </dgm:pt>
    <dgm:pt modelId="{2DBA577A-43FF-442A-8FEC-920CA55B8230}" type="sibTrans" cxnId="{F62B665B-8730-4C7F-9C11-BA47A453DA90}">
      <dgm:prSet/>
      <dgm:spPr/>
      <dgm:t>
        <a:bodyPr/>
        <a:lstStyle/>
        <a:p>
          <a:endParaRPr lang="ru-RU"/>
        </a:p>
      </dgm:t>
    </dgm:pt>
    <dgm:pt modelId="{920D33D6-4705-477F-92A9-69A526025FA7}">
      <dgm:prSet/>
      <dgm:spPr/>
      <dgm:t>
        <a:bodyPr/>
        <a:lstStyle/>
        <a:p>
          <a:pPr rtl="0"/>
          <a:r>
            <a:rPr lang="uz-Cyrl-UZ" smtClean="0"/>
            <a:t>Ushbu mamlakat Shimoliy Yevropani janub bilan, g‘arbiy Yevropani sharq bilan bog‘lovchi trassalarning kesishuv</a:t>
          </a:r>
          <a:r>
            <a:rPr lang="en-US" smtClean="0"/>
            <a:t>i</a:t>
          </a:r>
          <a:endParaRPr lang="ru-RU"/>
        </a:p>
      </dgm:t>
    </dgm:pt>
    <dgm:pt modelId="{DE32954F-99FE-47F3-A809-927DEA375EEE}" type="parTrans" cxnId="{A103B33D-6E5C-49EF-A755-B9EC34BB7383}">
      <dgm:prSet/>
      <dgm:spPr/>
      <dgm:t>
        <a:bodyPr/>
        <a:lstStyle/>
        <a:p>
          <a:endParaRPr lang="ru-RU"/>
        </a:p>
      </dgm:t>
    </dgm:pt>
    <dgm:pt modelId="{FC3D647A-0F78-4D2E-B421-9CF5B59F25CF}" type="sibTrans" cxnId="{A103B33D-6E5C-49EF-A755-B9EC34BB7383}">
      <dgm:prSet/>
      <dgm:spPr/>
      <dgm:t>
        <a:bodyPr/>
        <a:lstStyle/>
        <a:p>
          <a:endParaRPr lang="ru-RU"/>
        </a:p>
      </dgm:t>
    </dgm:pt>
    <dgm:pt modelId="{67387F20-F9AA-48F4-875A-622AA0FB7427}" type="pres">
      <dgm:prSet presAssocID="{F0F9EC1A-FCEF-43E5-BCF7-9ADE0AC94A4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DD1BBC9-5984-4405-8F7C-AFF0DA6CA303}" type="pres">
      <dgm:prSet presAssocID="{37007567-6066-4738-BFD6-60F0E77F645C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5508ED-2A2B-4948-B613-527E0A972BBA}" type="pres">
      <dgm:prSet presAssocID="{FBCB872C-F7AF-45C9-A28D-6E220F9397A1}" presName="spacer" presStyleCnt="0"/>
      <dgm:spPr/>
    </dgm:pt>
    <dgm:pt modelId="{FFD5278E-0D5D-40D2-8E02-1827AA832E56}" type="pres">
      <dgm:prSet presAssocID="{091357B6-05B2-4AE8-9DC3-37E27B717EF7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3481DE-6DF9-47F2-B4BC-EABA9D87960D}" type="pres">
      <dgm:prSet presAssocID="{2DBA577A-43FF-442A-8FEC-920CA55B8230}" presName="spacer" presStyleCnt="0"/>
      <dgm:spPr/>
    </dgm:pt>
    <dgm:pt modelId="{3120BF4C-F830-4288-825A-55B1AB946C4D}" type="pres">
      <dgm:prSet presAssocID="{920D33D6-4705-477F-92A9-69A526025FA7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A03F8B-0F2A-4123-AB6C-C25362EA90FF}" type="presOf" srcId="{F0F9EC1A-FCEF-43E5-BCF7-9ADE0AC94A48}" destId="{67387F20-F9AA-48F4-875A-622AA0FB7427}" srcOrd="0" destOrd="0" presId="urn:microsoft.com/office/officeart/2005/8/layout/vList2"/>
    <dgm:cxn modelId="{F62B665B-8730-4C7F-9C11-BA47A453DA90}" srcId="{F0F9EC1A-FCEF-43E5-BCF7-9ADE0AC94A48}" destId="{091357B6-05B2-4AE8-9DC3-37E27B717EF7}" srcOrd="1" destOrd="0" parTransId="{CAA63A5E-6FEA-4827-8244-777AC39EABAB}" sibTransId="{2DBA577A-43FF-442A-8FEC-920CA55B8230}"/>
    <dgm:cxn modelId="{82A6A440-383D-4E5E-982C-C886552BA072}" type="presOf" srcId="{091357B6-05B2-4AE8-9DC3-37E27B717EF7}" destId="{FFD5278E-0D5D-40D2-8E02-1827AA832E56}" srcOrd="0" destOrd="0" presId="urn:microsoft.com/office/officeart/2005/8/layout/vList2"/>
    <dgm:cxn modelId="{4C751B98-C9F6-4EB8-BDD7-B5BAA76E966B}" srcId="{F0F9EC1A-FCEF-43E5-BCF7-9ADE0AC94A48}" destId="{37007567-6066-4738-BFD6-60F0E77F645C}" srcOrd="0" destOrd="0" parTransId="{A4FA8DE3-22E7-470D-B404-5047809E7F1A}" sibTransId="{FBCB872C-F7AF-45C9-A28D-6E220F9397A1}"/>
    <dgm:cxn modelId="{A103B33D-6E5C-49EF-A755-B9EC34BB7383}" srcId="{F0F9EC1A-FCEF-43E5-BCF7-9ADE0AC94A48}" destId="{920D33D6-4705-477F-92A9-69A526025FA7}" srcOrd="2" destOrd="0" parTransId="{DE32954F-99FE-47F3-A809-927DEA375EEE}" sibTransId="{FC3D647A-0F78-4D2E-B421-9CF5B59F25CF}"/>
    <dgm:cxn modelId="{A9DEB6D5-5974-4784-A800-5873E7CDEF07}" type="presOf" srcId="{37007567-6066-4738-BFD6-60F0E77F645C}" destId="{ADD1BBC9-5984-4405-8F7C-AFF0DA6CA303}" srcOrd="0" destOrd="0" presId="urn:microsoft.com/office/officeart/2005/8/layout/vList2"/>
    <dgm:cxn modelId="{E682E206-F618-4AF5-BC0F-4880A2EB040A}" type="presOf" srcId="{920D33D6-4705-477F-92A9-69A526025FA7}" destId="{3120BF4C-F830-4288-825A-55B1AB946C4D}" srcOrd="0" destOrd="0" presId="urn:microsoft.com/office/officeart/2005/8/layout/vList2"/>
    <dgm:cxn modelId="{3A6C9F51-2E08-460D-9346-3194891AC286}" type="presParOf" srcId="{67387F20-F9AA-48F4-875A-622AA0FB7427}" destId="{ADD1BBC9-5984-4405-8F7C-AFF0DA6CA303}" srcOrd="0" destOrd="0" presId="urn:microsoft.com/office/officeart/2005/8/layout/vList2"/>
    <dgm:cxn modelId="{56A5949F-0F63-44EC-8721-3E7F0F19DF9E}" type="presParOf" srcId="{67387F20-F9AA-48F4-875A-622AA0FB7427}" destId="{775508ED-2A2B-4948-B613-527E0A972BBA}" srcOrd="1" destOrd="0" presId="urn:microsoft.com/office/officeart/2005/8/layout/vList2"/>
    <dgm:cxn modelId="{A860770F-A48B-471E-980A-AE9211DE6A7F}" type="presParOf" srcId="{67387F20-F9AA-48F4-875A-622AA0FB7427}" destId="{FFD5278E-0D5D-40D2-8E02-1827AA832E56}" srcOrd="2" destOrd="0" presId="urn:microsoft.com/office/officeart/2005/8/layout/vList2"/>
    <dgm:cxn modelId="{E08F047A-9F93-4805-973C-73D0AB7F88A8}" type="presParOf" srcId="{67387F20-F9AA-48F4-875A-622AA0FB7427}" destId="{703481DE-6DF9-47F2-B4BC-EABA9D87960D}" srcOrd="3" destOrd="0" presId="urn:microsoft.com/office/officeart/2005/8/layout/vList2"/>
    <dgm:cxn modelId="{4B29990E-12A3-4431-8AAF-F0E3E5ABAF67}" type="presParOf" srcId="{67387F20-F9AA-48F4-875A-622AA0FB7427}" destId="{3120BF4C-F830-4288-825A-55B1AB946C4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B77977A-18D9-449C-B412-F722EAD18F20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44371BB1-B6D0-4025-9233-50FF60B249D2}">
      <dgm:prSet/>
      <dgm:spPr/>
      <dgm:t>
        <a:bodyPr/>
        <a:lstStyle/>
        <a:p>
          <a:pPr rtl="0"/>
          <a:r>
            <a:rPr lang="uz-Cyrl-UZ" smtClean="0"/>
            <a:t>Mamlakatning geografik holati</a:t>
          </a:r>
          <a:endParaRPr lang="ru-RU"/>
        </a:p>
      </dgm:t>
    </dgm:pt>
    <dgm:pt modelId="{10B67656-508E-49B7-8736-B81C5EFBF0DA}" type="parTrans" cxnId="{C95C009B-37C2-43A6-98D2-07E567D5D1CE}">
      <dgm:prSet/>
      <dgm:spPr/>
      <dgm:t>
        <a:bodyPr/>
        <a:lstStyle/>
        <a:p>
          <a:endParaRPr lang="ru-RU"/>
        </a:p>
      </dgm:t>
    </dgm:pt>
    <dgm:pt modelId="{E1E7DE71-550D-4660-98F3-B1782F048ADD}" type="sibTrans" cxnId="{C95C009B-37C2-43A6-98D2-07E567D5D1CE}">
      <dgm:prSet/>
      <dgm:spPr/>
      <dgm:t>
        <a:bodyPr/>
        <a:lstStyle/>
        <a:p>
          <a:endParaRPr lang="ru-RU"/>
        </a:p>
      </dgm:t>
    </dgm:pt>
    <dgm:pt modelId="{7ECB6C8A-D11F-4556-BBB5-6C6FE5289097}">
      <dgm:prSet/>
      <dgm:spPr/>
      <dgm:t>
        <a:bodyPr/>
        <a:lstStyle/>
        <a:p>
          <a:pPr rtl="0"/>
          <a:r>
            <a:rPr lang="uz-Cyrl-UZ" smtClean="0"/>
            <a:t>Avtomobil trassalarini katta miqdorda tranzit va 1 kunga keluvchi turistlar tashkil qiladi </a:t>
          </a:r>
          <a:endParaRPr lang="ru-RU"/>
        </a:p>
      </dgm:t>
    </dgm:pt>
    <dgm:pt modelId="{EDD49956-8F78-48BC-A63C-1D0AEE6F7453}" type="parTrans" cxnId="{CB47B244-9A5C-4FD0-9DDD-53504B400DD7}">
      <dgm:prSet/>
      <dgm:spPr/>
      <dgm:t>
        <a:bodyPr/>
        <a:lstStyle/>
        <a:p>
          <a:endParaRPr lang="ru-RU"/>
        </a:p>
      </dgm:t>
    </dgm:pt>
    <dgm:pt modelId="{E6A7BA3E-FFD5-4CF5-A6B5-BAB42C9CC21E}" type="sibTrans" cxnId="{CB47B244-9A5C-4FD0-9DDD-53504B400DD7}">
      <dgm:prSet/>
      <dgm:spPr/>
      <dgm:t>
        <a:bodyPr/>
        <a:lstStyle/>
        <a:p>
          <a:endParaRPr lang="ru-RU"/>
        </a:p>
      </dgm:t>
    </dgm:pt>
    <dgm:pt modelId="{631C6EEC-C43A-4F28-8BF0-E3BFCC09E4E6}">
      <dgm:prSet/>
      <dgm:spPr/>
      <dgm:t>
        <a:bodyPr/>
        <a:lstStyle/>
        <a:p>
          <a:pPr rtl="0"/>
          <a:r>
            <a:rPr lang="uz-Cyrl-UZ" smtClean="0"/>
            <a:t>80-yillarning oxirlarida sotsializm lageri bilan g‘arb o‘rtasidagi temir parda olib tashlangan</a:t>
          </a:r>
          <a:endParaRPr lang="ru-RU"/>
        </a:p>
      </dgm:t>
    </dgm:pt>
    <dgm:pt modelId="{2F9846C5-C932-4C60-8233-320A7E3DD14E}" type="parTrans" cxnId="{FDED2822-B30E-4280-81D2-62B51D249660}">
      <dgm:prSet/>
      <dgm:spPr/>
      <dgm:t>
        <a:bodyPr/>
        <a:lstStyle/>
        <a:p>
          <a:endParaRPr lang="ru-RU"/>
        </a:p>
      </dgm:t>
    </dgm:pt>
    <dgm:pt modelId="{CF67F3B0-6EFC-4DA2-9E07-B06B8362247D}" type="sibTrans" cxnId="{FDED2822-B30E-4280-81D2-62B51D249660}">
      <dgm:prSet/>
      <dgm:spPr/>
      <dgm:t>
        <a:bodyPr/>
        <a:lstStyle/>
        <a:p>
          <a:endParaRPr lang="ru-RU"/>
        </a:p>
      </dgm:t>
    </dgm:pt>
    <dgm:pt modelId="{3CB666FA-BCA8-442A-BD9F-F2BAC804585B}">
      <dgm:prSet/>
      <dgm:spPr/>
      <dgm:t>
        <a:bodyPr/>
        <a:lstStyle/>
        <a:p>
          <a:pPr rtl="0"/>
          <a:r>
            <a:rPr lang="uz-Cyrl-UZ" smtClean="0"/>
            <a:t>Vengriya, Chexiya va Slovakiya, shuningdek Polsha turistlari faol qatnay boshladilar</a:t>
          </a:r>
          <a:endParaRPr lang="ru-RU"/>
        </a:p>
      </dgm:t>
    </dgm:pt>
    <dgm:pt modelId="{F8A50BFC-6BDD-4A8E-8626-2FCB69DED428}" type="parTrans" cxnId="{C110EB75-7D0D-4A05-8189-75BAA935BE4F}">
      <dgm:prSet/>
      <dgm:spPr/>
      <dgm:t>
        <a:bodyPr/>
        <a:lstStyle/>
        <a:p>
          <a:endParaRPr lang="ru-RU"/>
        </a:p>
      </dgm:t>
    </dgm:pt>
    <dgm:pt modelId="{558600A1-BA51-4051-A4D7-42240E00B75A}" type="sibTrans" cxnId="{C110EB75-7D0D-4A05-8189-75BAA935BE4F}">
      <dgm:prSet/>
      <dgm:spPr/>
      <dgm:t>
        <a:bodyPr/>
        <a:lstStyle/>
        <a:p>
          <a:endParaRPr lang="ru-RU"/>
        </a:p>
      </dgm:t>
    </dgm:pt>
    <dgm:pt modelId="{731F3B93-1436-402B-80EF-448B2D4E0394}">
      <dgm:prSet/>
      <dgm:spPr/>
      <dgm:t>
        <a:bodyPr/>
        <a:lstStyle/>
        <a:p>
          <a:pPr rtl="0"/>
          <a:r>
            <a:rPr lang="uz-Cyrl-UZ" smtClean="0"/>
            <a:t>Avstriya qishki sport o‘yinlari bo‘yicha yetakchi turistik markaz </a:t>
          </a:r>
          <a:endParaRPr lang="ru-RU"/>
        </a:p>
      </dgm:t>
    </dgm:pt>
    <dgm:pt modelId="{34B47871-8C0B-4C44-921A-452C9E4806D3}" type="parTrans" cxnId="{2CFB2354-BD1B-4D58-9940-4EBC6E26833E}">
      <dgm:prSet/>
      <dgm:spPr/>
      <dgm:t>
        <a:bodyPr/>
        <a:lstStyle/>
        <a:p>
          <a:endParaRPr lang="ru-RU"/>
        </a:p>
      </dgm:t>
    </dgm:pt>
    <dgm:pt modelId="{E38FD8A6-6D2A-47FB-83F6-258F19EF0FE4}" type="sibTrans" cxnId="{2CFB2354-BD1B-4D58-9940-4EBC6E26833E}">
      <dgm:prSet/>
      <dgm:spPr/>
      <dgm:t>
        <a:bodyPr/>
        <a:lstStyle/>
        <a:p>
          <a:endParaRPr lang="ru-RU"/>
        </a:p>
      </dgm:t>
    </dgm:pt>
    <dgm:pt modelId="{8F58306B-E243-4C73-8685-23B8DA757094}">
      <dgm:prSet/>
      <dgm:spPr/>
      <dgm:t>
        <a:bodyPr/>
        <a:lstStyle/>
        <a:p>
          <a:pPr rtl="0"/>
          <a:r>
            <a:rPr lang="uz-Cyrl-UZ" smtClean="0"/>
            <a:t>Niderlandiya, Italiya, Buyuk Britaniya, Shveytsariya, Fransiya, AQSH, Belgiya, Shvetsiya, Sharqiy Yevropa mamlakatlari</a:t>
          </a:r>
          <a:endParaRPr lang="ru-RU"/>
        </a:p>
      </dgm:t>
    </dgm:pt>
    <dgm:pt modelId="{650F28CF-348F-4D36-A879-37A8AD35EC7A}" type="parTrans" cxnId="{441EF17A-8B6B-455A-88D4-D289249BB511}">
      <dgm:prSet/>
      <dgm:spPr/>
      <dgm:t>
        <a:bodyPr/>
        <a:lstStyle/>
        <a:p>
          <a:endParaRPr lang="ru-RU"/>
        </a:p>
      </dgm:t>
    </dgm:pt>
    <dgm:pt modelId="{B1912886-ED42-4E2F-91BF-F790F36CF874}" type="sibTrans" cxnId="{441EF17A-8B6B-455A-88D4-D289249BB511}">
      <dgm:prSet/>
      <dgm:spPr/>
      <dgm:t>
        <a:bodyPr/>
        <a:lstStyle/>
        <a:p>
          <a:endParaRPr lang="ru-RU"/>
        </a:p>
      </dgm:t>
    </dgm:pt>
    <dgm:pt modelId="{854E132B-2994-40F3-804F-F968B5F161DC}" type="pres">
      <dgm:prSet presAssocID="{3B77977A-18D9-449C-B412-F722EAD18F2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9534234-0A8F-4D3B-9B07-EA806C831CEB}" type="pres">
      <dgm:prSet presAssocID="{44371BB1-B6D0-4025-9233-50FF60B249D2}" presName="circle1" presStyleLbl="node1" presStyleIdx="0" presStyleCnt="6"/>
      <dgm:spPr/>
    </dgm:pt>
    <dgm:pt modelId="{F6EC4DD6-3B2E-418F-8657-920A6BF88F76}" type="pres">
      <dgm:prSet presAssocID="{44371BB1-B6D0-4025-9233-50FF60B249D2}" presName="space" presStyleCnt="0"/>
      <dgm:spPr/>
    </dgm:pt>
    <dgm:pt modelId="{407FE92A-2E56-459D-B332-B8C1D76D11AB}" type="pres">
      <dgm:prSet presAssocID="{44371BB1-B6D0-4025-9233-50FF60B249D2}" presName="rect1" presStyleLbl="alignAcc1" presStyleIdx="0" presStyleCnt="6"/>
      <dgm:spPr/>
      <dgm:t>
        <a:bodyPr/>
        <a:lstStyle/>
        <a:p>
          <a:endParaRPr lang="ru-RU"/>
        </a:p>
      </dgm:t>
    </dgm:pt>
    <dgm:pt modelId="{5E58F524-BA58-4CB9-A00D-230518380F8E}" type="pres">
      <dgm:prSet presAssocID="{7ECB6C8A-D11F-4556-BBB5-6C6FE5289097}" presName="vertSpace2" presStyleLbl="node1" presStyleIdx="0" presStyleCnt="6"/>
      <dgm:spPr/>
    </dgm:pt>
    <dgm:pt modelId="{14BC223E-77C0-4691-943E-211D28C74759}" type="pres">
      <dgm:prSet presAssocID="{7ECB6C8A-D11F-4556-BBB5-6C6FE5289097}" presName="circle2" presStyleLbl="node1" presStyleIdx="1" presStyleCnt="6"/>
      <dgm:spPr/>
    </dgm:pt>
    <dgm:pt modelId="{BE6E00C5-455A-40F7-89E6-18AD42917FEA}" type="pres">
      <dgm:prSet presAssocID="{7ECB6C8A-D11F-4556-BBB5-6C6FE5289097}" presName="rect2" presStyleLbl="alignAcc1" presStyleIdx="1" presStyleCnt="6"/>
      <dgm:spPr/>
      <dgm:t>
        <a:bodyPr/>
        <a:lstStyle/>
        <a:p>
          <a:endParaRPr lang="ru-RU"/>
        </a:p>
      </dgm:t>
    </dgm:pt>
    <dgm:pt modelId="{AD5CF86F-9FFE-443B-A990-81EA4F0E319E}" type="pres">
      <dgm:prSet presAssocID="{631C6EEC-C43A-4F28-8BF0-E3BFCC09E4E6}" presName="vertSpace3" presStyleLbl="node1" presStyleIdx="1" presStyleCnt="6"/>
      <dgm:spPr/>
    </dgm:pt>
    <dgm:pt modelId="{1C6BA4E6-DE1A-45ED-995F-8169ED4A77D7}" type="pres">
      <dgm:prSet presAssocID="{631C6EEC-C43A-4F28-8BF0-E3BFCC09E4E6}" presName="circle3" presStyleLbl="node1" presStyleIdx="2" presStyleCnt="6"/>
      <dgm:spPr/>
    </dgm:pt>
    <dgm:pt modelId="{70573EB2-D12D-4B44-AD94-CAFEE5F43725}" type="pres">
      <dgm:prSet presAssocID="{631C6EEC-C43A-4F28-8BF0-E3BFCC09E4E6}" presName="rect3" presStyleLbl="alignAcc1" presStyleIdx="2" presStyleCnt="6"/>
      <dgm:spPr/>
      <dgm:t>
        <a:bodyPr/>
        <a:lstStyle/>
        <a:p>
          <a:endParaRPr lang="ru-RU"/>
        </a:p>
      </dgm:t>
    </dgm:pt>
    <dgm:pt modelId="{32E14704-614F-4A4E-B712-9DECEC235566}" type="pres">
      <dgm:prSet presAssocID="{3CB666FA-BCA8-442A-BD9F-F2BAC804585B}" presName="vertSpace4" presStyleLbl="node1" presStyleIdx="2" presStyleCnt="6"/>
      <dgm:spPr/>
    </dgm:pt>
    <dgm:pt modelId="{03BFFA00-AEB4-406C-9C98-FC9DC27E8095}" type="pres">
      <dgm:prSet presAssocID="{3CB666FA-BCA8-442A-BD9F-F2BAC804585B}" presName="circle4" presStyleLbl="node1" presStyleIdx="3" presStyleCnt="6"/>
      <dgm:spPr/>
    </dgm:pt>
    <dgm:pt modelId="{DA5F0790-F6B0-4F19-83DB-613574D6A415}" type="pres">
      <dgm:prSet presAssocID="{3CB666FA-BCA8-442A-BD9F-F2BAC804585B}" presName="rect4" presStyleLbl="alignAcc1" presStyleIdx="3" presStyleCnt="6"/>
      <dgm:spPr/>
      <dgm:t>
        <a:bodyPr/>
        <a:lstStyle/>
        <a:p>
          <a:endParaRPr lang="ru-RU"/>
        </a:p>
      </dgm:t>
    </dgm:pt>
    <dgm:pt modelId="{B75CAB9B-1BDB-4C91-A291-6A64AD09D7F8}" type="pres">
      <dgm:prSet presAssocID="{731F3B93-1436-402B-80EF-448B2D4E0394}" presName="vertSpace5" presStyleLbl="node1" presStyleIdx="3" presStyleCnt="6"/>
      <dgm:spPr/>
    </dgm:pt>
    <dgm:pt modelId="{CB6839D5-3398-4220-AD0D-EFB7B890F981}" type="pres">
      <dgm:prSet presAssocID="{731F3B93-1436-402B-80EF-448B2D4E0394}" presName="circle5" presStyleLbl="node1" presStyleIdx="4" presStyleCnt="6"/>
      <dgm:spPr/>
    </dgm:pt>
    <dgm:pt modelId="{EAAB15DB-F252-40F9-B1FB-F19EEC70D25A}" type="pres">
      <dgm:prSet presAssocID="{731F3B93-1436-402B-80EF-448B2D4E0394}" presName="rect5" presStyleLbl="alignAcc1" presStyleIdx="4" presStyleCnt="6"/>
      <dgm:spPr/>
      <dgm:t>
        <a:bodyPr/>
        <a:lstStyle/>
        <a:p>
          <a:endParaRPr lang="ru-RU"/>
        </a:p>
      </dgm:t>
    </dgm:pt>
    <dgm:pt modelId="{48B33090-7B89-4138-A8BC-BDAB6E4C55CB}" type="pres">
      <dgm:prSet presAssocID="{8F58306B-E243-4C73-8685-23B8DA757094}" presName="vertSpace6" presStyleLbl="node1" presStyleIdx="4" presStyleCnt="6"/>
      <dgm:spPr/>
    </dgm:pt>
    <dgm:pt modelId="{EE61C149-CEAB-4F43-87D9-6BA111F42E58}" type="pres">
      <dgm:prSet presAssocID="{8F58306B-E243-4C73-8685-23B8DA757094}" presName="circle6" presStyleLbl="node1" presStyleIdx="5" presStyleCnt="6"/>
      <dgm:spPr/>
    </dgm:pt>
    <dgm:pt modelId="{4C11FBC0-8938-413F-9BF8-49F2CAFCA707}" type="pres">
      <dgm:prSet presAssocID="{8F58306B-E243-4C73-8685-23B8DA757094}" presName="rect6" presStyleLbl="alignAcc1" presStyleIdx="5" presStyleCnt="6"/>
      <dgm:spPr/>
      <dgm:t>
        <a:bodyPr/>
        <a:lstStyle/>
        <a:p>
          <a:endParaRPr lang="ru-RU"/>
        </a:p>
      </dgm:t>
    </dgm:pt>
    <dgm:pt modelId="{20EA9E2D-4FF3-4EFC-9564-C76D618950AC}" type="pres">
      <dgm:prSet presAssocID="{44371BB1-B6D0-4025-9233-50FF60B249D2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CFA47D-7989-49FE-B659-6251EF03922F}" type="pres">
      <dgm:prSet presAssocID="{7ECB6C8A-D11F-4556-BBB5-6C6FE5289097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D5C8F8-117F-4EB0-8849-6972FDAD2A22}" type="pres">
      <dgm:prSet presAssocID="{631C6EEC-C43A-4F28-8BF0-E3BFCC09E4E6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8CC835-100C-41DD-ABDD-0E85DB2BACAF}" type="pres">
      <dgm:prSet presAssocID="{3CB666FA-BCA8-442A-BD9F-F2BAC804585B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0387B3-3E5D-4238-A6DE-FC9C8C3A9E05}" type="pres">
      <dgm:prSet presAssocID="{731F3B93-1436-402B-80EF-448B2D4E0394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3FDBB6-D859-40B1-BB11-0167CD8E46FC}" type="pres">
      <dgm:prSet presAssocID="{8F58306B-E243-4C73-8685-23B8DA757094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6E11F13-D88D-49E8-82A6-AA6EACC5E490}" type="presOf" srcId="{3CB666FA-BCA8-442A-BD9F-F2BAC804585B}" destId="{9D8CC835-100C-41DD-ABDD-0E85DB2BACAF}" srcOrd="1" destOrd="0" presId="urn:microsoft.com/office/officeart/2005/8/layout/target3"/>
    <dgm:cxn modelId="{318A5FA0-EB72-45FF-BDF4-1754427A6555}" type="presOf" srcId="{44371BB1-B6D0-4025-9233-50FF60B249D2}" destId="{20EA9E2D-4FF3-4EFC-9564-C76D618950AC}" srcOrd="1" destOrd="0" presId="urn:microsoft.com/office/officeart/2005/8/layout/target3"/>
    <dgm:cxn modelId="{5EE02742-0EB5-4313-ABE1-4DCEE61E4974}" type="presOf" srcId="{8F58306B-E243-4C73-8685-23B8DA757094}" destId="{4C11FBC0-8938-413F-9BF8-49F2CAFCA707}" srcOrd="0" destOrd="0" presId="urn:microsoft.com/office/officeart/2005/8/layout/target3"/>
    <dgm:cxn modelId="{458D13C9-03CF-476B-BBF3-6E5AE60AFA25}" type="presOf" srcId="{631C6EEC-C43A-4F28-8BF0-E3BFCC09E4E6}" destId="{C7D5C8F8-117F-4EB0-8849-6972FDAD2A22}" srcOrd="1" destOrd="0" presId="urn:microsoft.com/office/officeart/2005/8/layout/target3"/>
    <dgm:cxn modelId="{EFE3FD60-9941-45A8-A266-ACD3FE9F5DE7}" type="presOf" srcId="{3CB666FA-BCA8-442A-BD9F-F2BAC804585B}" destId="{DA5F0790-F6B0-4F19-83DB-613574D6A415}" srcOrd="0" destOrd="0" presId="urn:microsoft.com/office/officeart/2005/8/layout/target3"/>
    <dgm:cxn modelId="{82FD24EA-B2D6-40FC-BA4A-8459EB6F3B67}" type="presOf" srcId="{3B77977A-18D9-449C-B412-F722EAD18F20}" destId="{854E132B-2994-40F3-804F-F968B5F161DC}" srcOrd="0" destOrd="0" presId="urn:microsoft.com/office/officeart/2005/8/layout/target3"/>
    <dgm:cxn modelId="{CB47B244-9A5C-4FD0-9DDD-53504B400DD7}" srcId="{3B77977A-18D9-449C-B412-F722EAD18F20}" destId="{7ECB6C8A-D11F-4556-BBB5-6C6FE5289097}" srcOrd="1" destOrd="0" parTransId="{EDD49956-8F78-48BC-A63C-1D0AEE6F7453}" sibTransId="{E6A7BA3E-FFD5-4CF5-A6B5-BAB42C9CC21E}"/>
    <dgm:cxn modelId="{AAC7E1F7-464F-4ED5-A2CA-CE47E40DD3F3}" type="presOf" srcId="{8F58306B-E243-4C73-8685-23B8DA757094}" destId="{FB3FDBB6-D859-40B1-BB11-0167CD8E46FC}" srcOrd="1" destOrd="0" presId="urn:microsoft.com/office/officeart/2005/8/layout/target3"/>
    <dgm:cxn modelId="{6F1E22F1-F1A0-429B-9196-54E8B7C85483}" type="presOf" srcId="{7ECB6C8A-D11F-4556-BBB5-6C6FE5289097}" destId="{BE6E00C5-455A-40F7-89E6-18AD42917FEA}" srcOrd="0" destOrd="0" presId="urn:microsoft.com/office/officeart/2005/8/layout/target3"/>
    <dgm:cxn modelId="{9543D1BD-0504-4A57-9613-DA8DABE1C9CE}" type="presOf" srcId="{7ECB6C8A-D11F-4556-BBB5-6C6FE5289097}" destId="{57CFA47D-7989-49FE-B659-6251EF03922F}" srcOrd="1" destOrd="0" presId="urn:microsoft.com/office/officeart/2005/8/layout/target3"/>
    <dgm:cxn modelId="{C110EB75-7D0D-4A05-8189-75BAA935BE4F}" srcId="{3B77977A-18D9-449C-B412-F722EAD18F20}" destId="{3CB666FA-BCA8-442A-BD9F-F2BAC804585B}" srcOrd="3" destOrd="0" parTransId="{F8A50BFC-6BDD-4A8E-8626-2FCB69DED428}" sibTransId="{558600A1-BA51-4051-A4D7-42240E00B75A}"/>
    <dgm:cxn modelId="{F33D7262-1362-4067-B43F-CD752EF6D756}" type="presOf" srcId="{731F3B93-1436-402B-80EF-448B2D4E0394}" destId="{EAAB15DB-F252-40F9-B1FB-F19EEC70D25A}" srcOrd="0" destOrd="0" presId="urn:microsoft.com/office/officeart/2005/8/layout/target3"/>
    <dgm:cxn modelId="{2CFB2354-BD1B-4D58-9940-4EBC6E26833E}" srcId="{3B77977A-18D9-449C-B412-F722EAD18F20}" destId="{731F3B93-1436-402B-80EF-448B2D4E0394}" srcOrd="4" destOrd="0" parTransId="{34B47871-8C0B-4C44-921A-452C9E4806D3}" sibTransId="{E38FD8A6-6D2A-47FB-83F6-258F19EF0FE4}"/>
    <dgm:cxn modelId="{293466D9-758C-44F4-82AC-1C5DEB3ACF68}" type="presOf" srcId="{731F3B93-1436-402B-80EF-448B2D4E0394}" destId="{070387B3-3E5D-4238-A6DE-FC9C8C3A9E05}" srcOrd="1" destOrd="0" presId="urn:microsoft.com/office/officeart/2005/8/layout/target3"/>
    <dgm:cxn modelId="{C95C009B-37C2-43A6-98D2-07E567D5D1CE}" srcId="{3B77977A-18D9-449C-B412-F722EAD18F20}" destId="{44371BB1-B6D0-4025-9233-50FF60B249D2}" srcOrd="0" destOrd="0" parTransId="{10B67656-508E-49B7-8736-B81C5EFBF0DA}" sibTransId="{E1E7DE71-550D-4660-98F3-B1782F048ADD}"/>
    <dgm:cxn modelId="{441EF17A-8B6B-455A-88D4-D289249BB511}" srcId="{3B77977A-18D9-449C-B412-F722EAD18F20}" destId="{8F58306B-E243-4C73-8685-23B8DA757094}" srcOrd="5" destOrd="0" parTransId="{650F28CF-348F-4D36-A879-37A8AD35EC7A}" sibTransId="{B1912886-ED42-4E2F-91BF-F790F36CF874}"/>
    <dgm:cxn modelId="{C09ED6D1-0391-4000-A227-80D572B0D213}" type="presOf" srcId="{44371BB1-B6D0-4025-9233-50FF60B249D2}" destId="{407FE92A-2E56-459D-B332-B8C1D76D11AB}" srcOrd="0" destOrd="0" presId="urn:microsoft.com/office/officeart/2005/8/layout/target3"/>
    <dgm:cxn modelId="{FDED2822-B30E-4280-81D2-62B51D249660}" srcId="{3B77977A-18D9-449C-B412-F722EAD18F20}" destId="{631C6EEC-C43A-4F28-8BF0-E3BFCC09E4E6}" srcOrd="2" destOrd="0" parTransId="{2F9846C5-C932-4C60-8233-320A7E3DD14E}" sibTransId="{CF67F3B0-6EFC-4DA2-9E07-B06B8362247D}"/>
    <dgm:cxn modelId="{7F0B6B41-B3C2-41CB-B64B-DFD45F728A75}" type="presOf" srcId="{631C6EEC-C43A-4F28-8BF0-E3BFCC09E4E6}" destId="{70573EB2-D12D-4B44-AD94-CAFEE5F43725}" srcOrd="0" destOrd="0" presId="urn:microsoft.com/office/officeart/2005/8/layout/target3"/>
    <dgm:cxn modelId="{40F94A97-38AE-4CDC-A5E8-E74D898C78CF}" type="presParOf" srcId="{854E132B-2994-40F3-804F-F968B5F161DC}" destId="{99534234-0A8F-4D3B-9B07-EA806C831CEB}" srcOrd="0" destOrd="0" presId="urn:microsoft.com/office/officeart/2005/8/layout/target3"/>
    <dgm:cxn modelId="{DF1A4764-8FB8-4A83-98A6-74EBD9308D91}" type="presParOf" srcId="{854E132B-2994-40F3-804F-F968B5F161DC}" destId="{F6EC4DD6-3B2E-418F-8657-920A6BF88F76}" srcOrd="1" destOrd="0" presId="urn:microsoft.com/office/officeart/2005/8/layout/target3"/>
    <dgm:cxn modelId="{D1745EB8-8EA4-4F10-87CF-D18978A04C06}" type="presParOf" srcId="{854E132B-2994-40F3-804F-F968B5F161DC}" destId="{407FE92A-2E56-459D-B332-B8C1D76D11AB}" srcOrd="2" destOrd="0" presId="urn:microsoft.com/office/officeart/2005/8/layout/target3"/>
    <dgm:cxn modelId="{65B4D548-A55F-4CE9-8778-196F9F40B92B}" type="presParOf" srcId="{854E132B-2994-40F3-804F-F968B5F161DC}" destId="{5E58F524-BA58-4CB9-A00D-230518380F8E}" srcOrd="3" destOrd="0" presId="urn:microsoft.com/office/officeart/2005/8/layout/target3"/>
    <dgm:cxn modelId="{2B86F0D5-2719-472F-B4DA-922663A519EC}" type="presParOf" srcId="{854E132B-2994-40F3-804F-F968B5F161DC}" destId="{14BC223E-77C0-4691-943E-211D28C74759}" srcOrd="4" destOrd="0" presId="urn:microsoft.com/office/officeart/2005/8/layout/target3"/>
    <dgm:cxn modelId="{F0D36DFF-4376-4BFD-9105-09AA48E1D95E}" type="presParOf" srcId="{854E132B-2994-40F3-804F-F968B5F161DC}" destId="{BE6E00C5-455A-40F7-89E6-18AD42917FEA}" srcOrd="5" destOrd="0" presId="urn:microsoft.com/office/officeart/2005/8/layout/target3"/>
    <dgm:cxn modelId="{1AB9B302-F456-47D8-BDAD-8D38D24F0A18}" type="presParOf" srcId="{854E132B-2994-40F3-804F-F968B5F161DC}" destId="{AD5CF86F-9FFE-443B-A990-81EA4F0E319E}" srcOrd="6" destOrd="0" presId="urn:microsoft.com/office/officeart/2005/8/layout/target3"/>
    <dgm:cxn modelId="{1881B24F-E878-4D2E-9E18-71F373095074}" type="presParOf" srcId="{854E132B-2994-40F3-804F-F968B5F161DC}" destId="{1C6BA4E6-DE1A-45ED-995F-8169ED4A77D7}" srcOrd="7" destOrd="0" presId="urn:microsoft.com/office/officeart/2005/8/layout/target3"/>
    <dgm:cxn modelId="{EF4CFC6C-F735-4BF6-A6B3-E051F601D44B}" type="presParOf" srcId="{854E132B-2994-40F3-804F-F968B5F161DC}" destId="{70573EB2-D12D-4B44-AD94-CAFEE5F43725}" srcOrd="8" destOrd="0" presId="urn:microsoft.com/office/officeart/2005/8/layout/target3"/>
    <dgm:cxn modelId="{0C95EADF-5DCE-468E-8B58-29A1837FF70A}" type="presParOf" srcId="{854E132B-2994-40F3-804F-F968B5F161DC}" destId="{32E14704-614F-4A4E-B712-9DECEC235566}" srcOrd="9" destOrd="0" presId="urn:microsoft.com/office/officeart/2005/8/layout/target3"/>
    <dgm:cxn modelId="{00A1C234-4BDB-4819-90F1-E20C2891E142}" type="presParOf" srcId="{854E132B-2994-40F3-804F-F968B5F161DC}" destId="{03BFFA00-AEB4-406C-9C98-FC9DC27E8095}" srcOrd="10" destOrd="0" presId="urn:microsoft.com/office/officeart/2005/8/layout/target3"/>
    <dgm:cxn modelId="{298E800A-ABE1-40DC-B556-187E816AF710}" type="presParOf" srcId="{854E132B-2994-40F3-804F-F968B5F161DC}" destId="{DA5F0790-F6B0-4F19-83DB-613574D6A415}" srcOrd="11" destOrd="0" presId="urn:microsoft.com/office/officeart/2005/8/layout/target3"/>
    <dgm:cxn modelId="{5A989257-993F-4DD1-A7E0-70D7645A2E22}" type="presParOf" srcId="{854E132B-2994-40F3-804F-F968B5F161DC}" destId="{B75CAB9B-1BDB-4C91-A291-6A64AD09D7F8}" srcOrd="12" destOrd="0" presId="urn:microsoft.com/office/officeart/2005/8/layout/target3"/>
    <dgm:cxn modelId="{FD7AF3D7-E337-4888-91B5-A07518E9FBC3}" type="presParOf" srcId="{854E132B-2994-40F3-804F-F968B5F161DC}" destId="{CB6839D5-3398-4220-AD0D-EFB7B890F981}" srcOrd="13" destOrd="0" presId="urn:microsoft.com/office/officeart/2005/8/layout/target3"/>
    <dgm:cxn modelId="{1E3E2D13-3C4B-4779-96CD-00ADA673C222}" type="presParOf" srcId="{854E132B-2994-40F3-804F-F968B5F161DC}" destId="{EAAB15DB-F252-40F9-B1FB-F19EEC70D25A}" srcOrd="14" destOrd="0" presId="urn:microsoft.com/office/officeart/2005/8/layout/target3"/>
    <dgm:cxn modelId="{F120C1D7-804B-4580-92A6-78073832E882}" type="presParOf" srcId="{854E132B-2994-40F3-804F-F968B5F161DC}" destId="{48B33090-7B89-4138-A8BC-BDAB6E4C55CB}" srcOrd="15" destOrd="0" presId="urn:microsoft.com/office/officeart/2005/8/layout/target3"/>
    <dgm:cxn modelId="{7CE8CF88-D02A-4D92-8D1D-7A634D456983}" type="presParOf" srcId="{854E132B-2994-40F3-804F-F968B5F161DC}" destId="{EE61C149-CEAB-4F43-87D9-6BA111F42E58}" srcOrd="16" destOrd="0" presId="urn:microsoft.com/office/officeart/2005/8/layout/target3"/>
    <dgm:cxn modelId="{872CE854-2DA5-4950-B20B-CA873105AF9A}" type="presParOf" srcId="{854E132B-2994-40F3-804F-F968B5F161DC}" destId="{4C11FBC0-8938-413F-9BF8-49F2CAFCA707}" srcOrd="17" destOrd="0" presId="urn:microsoft.com/office/officeart/2005/8/layout/target3"/>
    <dgm:cxn modelId="{FBEC9A97-2A96-4FD6-AE99-9BB900D6DD97}" type="presParOf" srcId="{854E132B-2994-40F3-804F-F968B5F161DC}" destId="{20EA9E2D-4FF3-4EFC-9564-C76D618950AC}" srcOrd="18" destOrd="0" presId="urn:microsoft.com/office/officeart/2005/8/layout/target3"/>
    <dgm:cxn modelId="{CA7FD2D8-387C-4C4C-9E75-DCF0DE353DFB}" type="presParOf" srcId="{854E132B-2994-40F3-804F-F968B5F161DC}" destId="{57CFA47D-7989-49FE-B659-6251EF03922F}" srcOrd="19" destOrd="0" presId="urn:microsoft.com/office/officeart/2005/8/layout/target3"/>
    <dgm:cxn modelId="{4977F659-A31C-4908-8F75-7CD0205E8927}" type="presParOf" srcId="{854E132B-2994-40F3-804F-F968B5F161DC}" destId="{C7D5C8F8-117F-4EB0-8849-6972FDAD2A22}" srcOrd="20" destOrd="0" presId="urn:microsoft.com/office/officeart/2005/8/layout/target3"/>
    <dgm:cxn modelId="{08FE26AE-272E-4561-8CF5-508F9E90C65E}" type="presParOf" srcId="{854E132B-2994-40F3-804F-F968B5F161DC}" destId="{9D8CC835-100C-41DD-ABDD-0E85DB2BACAF}" srcOrd="21" destOrd="0" presId="urn:microsoft.com/office/officeart/2005/8/layout/target3"/>
    <dgm:cxn modelId="{9A707057-16F2-4030-A8F0-C45F6E878FF7}" type="presParOf" srcId="{854E132B-2994-40F3-804F-F968B5F161DC}" destId="{070387B3-3E5D-4238-A6DE-FC9C8C3A9E05}" srcOrd="22" destOrd="0" presId="urn:microsoft.com/office/officeart/2005/8/layout/target3"/>
    <dgm:cxn modelId="{BD41404F-4635-4ADF-B4F3-143CB523A867}" type="presParOf" srcId="{854E132B-2994-40F3-804F-F968B5F161DC}" destId="{FB3FDBB6-D859-40B1-BB11-0167CD8E46FC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FC62599-06A7-40D3-BF5C-96942FBFA7CE}" type="doc">
      <dgm:prSet loTypeId="urn:microsoft.com/office/officeart/2011/layout/CircleProcess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91B195F-8962-4A90-86F4-277A5EC7EFA5}">
      <dgm:prSet/>
      <dgm:spPr/>
      <dgm:t>
        <a:bodyPr/>
        <a:lstStyle/>
        <a:p>
          <a:pPr rtl="0"/>
          <a:r>
            <a:rPr lang="uz-Cyrl-UZ" smtClean="0"/>
            <a:t>Italiyada turizm sanoatining rivojlanish tarixi 100 yildan oshgan</a:t>
          </a:r>
          <a:endParaRPr lang="ru-RU"/>
        </a:p>
      </dgm:t>
    </dgm:pt>
    <dgm:pt modelId="{30C144AC-637D-48A4-8EEA-0761B34DBB02}" type="parTrans" cxnId="{8F9059B4-0422-4035-B30E-9A0BF92C95DA}">
      <dgm:prSet/>
      <dgm:spPr/>
      <dgm:t>
        <a:bodyPr/>
        <a:lstStyle/>
        <a:p>
          <a:endParaRPr lang="ru-RU"/>
        </a:p>
      </dgm:t>
    </dgm:pt>
    <dgm:pt modelId="{D41FA897-09B7-49D4-AED1-9BDB46A387C3}" type="sibTrans" cxnId="{8F9059B4-0422-4035-B30E-9A0BF92C95DA}">
      <dgm:prSet/>
      <dgm:spPr/>
      <dgm:t>
        <a:bodyPr/>
        <a:lstStyle/>
        <a:p>
          <a:endParaRPr lang="ru-RU"/>
        </a:p>
      </dgm:t>
    </dgm:pt>
    <dgm:pt modelId="{2240ABD5-1BCB-485C-9C3F-6ABD9D1ED374}">
      <dgm:prSet/>
      <dgm:spPr/>
      <dgm:t>
        <a:bodyPr/>
        <a:lstStyle/>
        <a:p>
          <a:pPr rtl="0"/>
          <a:r>
            <a:rPr lang="uz-Cyrl-UZ" smtClean="0"/>
            <a:t>1991 yilda O‘rta Yer dengiziga keluvchi turistlar miqdori</a:t>
          </a:r>
          <a:endParaRPr lang="ru-RU"/>
        </a:p>
      </dgm:t>
    </dgm:pt>
    <dgm:pt modelId="{B318FFD5-61CF-4B68-B863-14346311933A}" type="parTrans" cxnId="{60FD5E7A-BE8A-4C6F-ACBD-307E80429F28}">
      <dgm:prSet/>
      <dgm:spPr/>
      <dgm:t>
        <a:bodyPr/>
        <a:lstStyle/>
        <a:p>
          <a:endParaRPr lang="ru-RU"/>
        </a:p>
      </dgm:t>
    </dgm:pt>
    <dgm:pt modelId="{3FDD50EB-5DA4-41FC-9D20-5F048D6D5EAB}" type="sibTrans" cxnId="{60FD5E7A-BE8A-4C6F-ACBD-307E80429F28}">
      <dgm:prSet/>
      <dgm:spPr/>
      <dgm:t>
        <a:bodyPr/>
        <a:lstStyle/>
        <a:p>
          <a:endParaRPr lang="ru-RU"/>
        </a:p>
      </dgm:t>
    </dgm:pt>
    <dgm:pt modelId="{5CDC0F23-3AC7-45BE-A3B2-76BFFC6ED54F}">
      <dgm:prSet/>
      <dgm:spPr/>
      <dgm:t>
        <a:bodyPr/>
        <a:lstStyle/>
        <a:p>
          <a:pPr rtl="0"/>
          <a:r>
            <a:rPr lang="uz-Cyrl-UZ" smtClean="0"/>
            <a:t>1983 yilda turizm sohasi va mehmonxona sanoatini rivojlantirish </a:t>
          </a:r>
          <a:endParaRPr lang="ru-RU"/>
        </a:p>
      </dgm:t>
    </dgm:pt>
    <dgm:pt modelId="{B34FA6AE-6D94-4091-A7C5-4E5B2F196B74}" type="parTrans" cxnId="{49E753EB-660A-48D3-A3FC-DCEBE7DCD0CB}">
      <dgm:prSet/>
      <dgm:spPr/>
      <dgm:t>
        <a:bodyPr/>
        <a:lstStyle/>
        <a:p>
          <a:endParaRPr lang="ru-RU"/>
        </a:p>
      </dgm:t>
    </dgm:pt>
    <dgm:pt modelId="{D9F17D97-109A-48FC-B1D9-EC40E47B2AAD}" type="sibTrans" cxnId="{49E753EB-660A-48D3-A3FC-DCEBE7DCD0CB}">
      <dgm:prSet/>
      <dgm:spPr/>
      <dgm:t>
        <a:bodyPr/>
        <a:lstStyle/>
        <a:p>
          <a:endParaRPr lang="ru-RU"/>
        </a:p>
      </dgm:t>
    </dgm:pt>
    <dgm:pt modelId="{03E3C1EE-E9F6-451F-B0A6-380E3036E036}">
      <dgm:prSet/>
      <dgm:spPr/>
      <dgm:t>
        <a:bodyPr/>
        <a:lstStyle/>
        <a:p>
          <a:pPr rtl="0"/>
          <a:r>
            <a:rPr lang="uz-Cyrl-UZ" smtClean="0"/>
            <a:t>Chet ellik mehmonlarning ushbu mamlakatga kelish sabablari</a:t>
          </a:r>
          <a:endParaRPr lang="ru-RU"/>
        </a:p>
      </dgm:t>
    </dgm:pt>
    <dgm:pt modelId="{71883468-8BC6-4A48-A82C-0C658132527C}" type="parTrans" cxnId="{1A26B4F8-B6D2-4DE4-BF5A-D128B8DAF483}">
      <dgm:prSet/>
      <dgm:spPr/>
      <dgm:t>
        <a:bodyPr/>
        <a:lstStyle/>
        <a:p>
          <a:endParaRPr lang="ru-RU"/>
        </a:p>
      </dgm:t>
    </dgm:pt>
    <dgm:pt modelId="{2F561B5E-D99B-45A1-ACEF-7EFD2B1E7FD6}" type="sibTrans" cxnId="{1A26B4F8-B6D2-4DE4-BF5A-D128B8DAF483}">
      <dgm:prSet/>
      <dgm:spPr/>
      <dgm:t>
        <a:bodyPr/>
        <a:lstStyle/>
        <a:p>
          <a:endParaRPr lang="ru-RU"/>
        </a:p>
      </dgm:t>
    </dgm:pt>
    <dgm:pt modelId="{D1E9D53C-068E-401E-A3CA-420CAC81E591}">
      <dgm:prSet/>
      <dgm:spPr/>
      <dgm:t>
        <a:bodyPr/>
        <a:lstStyle/>
        <a:p>
          <a:pPr rtl="0"/>
          <a:r>
            <a:rPr lang="uz-Cyrl-UZ" smtClean="0"/>
            <a:t>Chet ellik mehmonlarni qabul qilish bo‘yicha 1-o‘rinda Venetto</a:t>
          </a:r>
          <a:endParaRPr lang="ru-RU"/>
        </a:p>
      </dgm:t>
    </dgm:pt>
    <dgm:pt modelId="{F99601AD-0388-48E2-B756-07232141438C}" type="parTrans" cxnId="{78B5F8C3-82AC-42E6-B426-FEA1A4EE27AB}">
      <dgm:prSet/>
      <dgm:spPr/>
      <dgm:t>
        <a:bodyPr/>
        <a:lstStyle/>
        <a:p>
          <a:endParaRPr lang="ru-RU"/>
        </a:p>
      </dgm:t>
    </dgm:pt>
    <dgm:pt modelId="{D174A069-74C2-4FBF-BF52-BADFB7BEF1AB}" type="sibTrans" cxnId="{78B5F8C3-82AC-42E6-B426-FEA1A4EE27AB}">
      <dgm:prSet/>
      <dgm:spPr/>
      <dgm:t>
        <a:bodyPr/>
        <a:lstStyle/>
        <a:p>
          <a:endParaRPr lang="ru-RU"/>
        </a:p>
      </dgm:t>
    </dgm:pt>
    <dgm:pt modelId="{AF453144-8C74-418A-8FD4-1B200B752AA0}" type="pres">
      <dgm:prSet presAssocID="{DFC62599-06A7-40D3-BF5C-96942FBFA7CE}" presName="Name0" presStyleCnt="0">
        <dgm:presLayoutVars>
          <dgm:chMax val="11"/>
          <dgm:chPref val="11"/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A1E24AED-73BB-4ADA-A256-6283D2C0DD5D}" type="pres">
      <dgm:prSet presAssocID="{D1E9D53C-068E-401E-A3CA-420CAC81E591}" presName="Accent5" presStyleCnt="0"/>
      <dgm:spPr/>
    </dgm:pt>
    <dgm:pt modelId="{591B14B2-3D33-4167-B0DD-C1D18EDE9155}" type="pres">
      <dgm:prSet presAssocID="{D1E9D53C-068E-401E-A3CA-420CAC81E591}" presName="Accent" presStyleLbl="node1" presStyleIdx="0" presStyleCnt="5"/>
      <dgm:spPr/>
    </dgm:pt>
    <dgm:pt modelId="{3539E34F-512A-4A9A-A7A2-5BD2DC9576B0}" type="pres">
      <dgm:prSet presAssocID="{D1E9D53C-068E-401E-A3CA-420CAC81E591}" presName="ParentBackground5" presStyleCnt="0"/>
      <dgm:spPr/>
    </dgm:pt>
    <dgm:pt modelId="{9388A724-5864-4514-B5BA-8B2D804F3310}" type="pres">
      <dgm:prSet presAssocID="{D1E9D53C-068E-401E-A3CA-420CAC81E591}" presName="ParentBackground" presStyleLbl="fgAcc1" presStyleIdx="0" presStyleCnt="5"/>
      <dgm:spPr/>
      <dgm:t>
        <a:bodyPr/>
        <a:lstStyle/>
        <a:p>
          <a:endParaRPr lang="ru-RU"/>
        </a:p>
      </dgm:t>
    </dgm:pt>
    <dgm:pt modelId="{D16B3FAA-0A72-4F1D-95CC-BC3A05D312A0}" type="pres">
      <dgm:prSet presAssocID="{D1E9D53C-068E-401E-A3CA-420CAC81E591}" presName="Parent5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23B261-4F78-42C6-B3C2-9547428A4CFF}" type="pres">
      <dgm:prSet presAssocID="{03E3C1EE-E9F6-451F-B0A6-380E3036E036}" presName="Accent4" presStyleCnt="0"/>
      <dgm:spPr/>
    </dgm:pt>
    <dgm:pt modelId="{AC4A581C-782A-4177-9862-1F6A024F6ECC}" type="pres">
      <dgm:prSet presAssocID="{03E3C1EE-E9F6-451F-B0A6-380E3036E036}" presName="Accent" presStyleLbl="node1" presStyleIdx="1" presStyleCnt="5"/>
      <dgm:spPr/>
    </dgm:pt>
    <dgm:pt modelId="{461C69DA-8108-4675-B0A5-7640A10AB730}" type="pres">
      <dgm:prSet presAssocID="{03E3C1EE-E9F6-451F-B0A6-380E3036E036}" presName="ParentBackground4" presStyleCnt="0"/>
      <dgm:spPr/>
    </dgm:pt>
    <dgm:pt modelId="{E2E0FF0C-1D4D-4378-B4A2-DDEC499131DE}" type="pres">
      <dgm:prSet presAssocID="{03E3C1EE-E9F6-451F-B0A6-380E3036E036}" presName="ParentBackground" presStyleLbl="fgAcc1" presStyleIdx="1" presStyleCnt="5"/>
      <dgm:spPr/>
      <dgm:t>
        <a:bodyPr/>
        <a:lstStyle/>
        <a:p>
          <a:endParaRPr lang="ru-RU"/>
        </a:p>
      </dgm:t>
    </dgm:pt>
    <dgm:pt modelId="{F257AE21-F109-4880-9D13-7A283E32D625}" type="pres">
      <dgm:prSet presAssocID="{03E3C1EE-E9F6-451F-B0A6-380E3036E036}" presName="Parent4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979C9F-0581-4F07-82EC-AFB4D180D058}" type="pres">
      <dgm:prSet presAssocID="{5CDC0F23-3AC7-45BE-A3B2-76BFFC6ED54F}" presName="Accent3" presStyleCnt="0"/>
      <dgm:spPr/>
    </dgm:pt>
    <dgm:pt modelId="{04A63CDD-46F8-4E95-B0A8-91876EA9A202}" type="pres">
      <dgm:prSet presAssocID="{5CDC0F23-3AC7-45BE-A3B2-76BFFC6ED54F}" presName="Accent" presStyleLbl="node1" presStyleIdx="2" presStyleCnt="5"/>
      <dgm:spPr/>
    </dgm:pt>
    <dgm:pt modelId="{E7CF56F9-9322-4BE0-91A3-855584A2D3E8}" type="pres">
      <dgm:prSet presAssocID="{5CDC0F23-3AC7-45BE-A3B2-76BFFC6ED54F}" presName="ParentBackground3" presStyleCnt="0"/>
      <dgm:spPr/>
    </dgm:pt>
    <dgm:pt modelId="{04F612D2-D8E7-45EF-9752-19BCAB74FE9D}" type="pres">
      <dgm:prSet presAssocID="{5CDC0F23-3AC7-45BE-A3B2-76BFFC6ED54F}" presName="ParentBackground" presStyleLbl="fgAcc1" presStyleIdx="2" presStyleCnt="5"/>
      <dgm:spPr/>
      <dgm:t>
        <a:bodyPr/>
        <a:lstStyle/>
        <a:p>
          <a:endParaRPr lang="ru-RU"/>
        </a:p>
      </dgm:t>
    </dgm:pt>
    <dgm:pt modelId="{42EF721D-5924-41B2-84F0-A0EC802A2C48}" type="pres">
      <dgm:prSet presAssocID="{5CDC0F23-3AC7-45BE-A3B2-76BFFC6ED54F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BB35D6-226F-49EF-9260-C7118027D24F}" type="pres">
      <dgm:prSet presAssocID="{2240ABD5-1BCB-485C-9C3F-6ABD9D1ED374}" presName="Accent2" presStyleCnt="0"/>
      <dgm:spPr/>
    </dgm:pt>
    <dgm:pt modelId="{67301E8E-F40E-411B-BD83-6B90E7D7F2FD}" type="pres">
      <dgm:prSet presAssocID="{2240ABD5-1BCB-485C-9C3F-6ABD9D1ED374}" presName="Accent" presStyleLbl="node1" presStyleIdx="3" presStyleCnt="5"/>
      <dgm:spPr/>
    </dgm:pt>
    <dgm:pt modelId="{67400786-6EBA-40E9-AD2C-F50DF72C9E5A}" type="pres">
      <dgm:prSet presAssocID="{2240ABD5-1BCB-485C-9C3F-6ABD9D1ED374}" presName="ParentBackground2" presStyleCnt="0"/>
      <dgm:spPr/>
    </dgm:pt>
    <dgm:pt modelId="{C0155B44-9657-4C4F-9004-842ABB3C3A9D}" type="pres">
      <dgm:prSet presAssocID="{2240ABD5-1BCB-485C-9C3F-6ABD9D1ED374}" presName="ParentBackground" presStyleLbl="fgAcc1" presStyleIdx="3" presStyleCnt="5"/>
      <dgm:spPr/>
      <dgm:t>
        <a:bodyPr/>
        <a:lstStyle/>
        <a:p>
          <a:endParaRPr lang="ru-RU"/>
        </a:p>
      </dgm:t>
    </dgm:pt>
    <dgm:pt modelId="{B2E7EE98-08F1-4B6C-AAAD-1DC3B598DEBD}" type="pres">
      <dgm:prSet presAssocID="{2240ABD5-1BCB-485C-9C3F-6ABD9D1ED374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9290FF-5BD1-42C1-967E-C7E62FDB391D}" type="pres">
      <dgm:prSet presAssocID="{D91B195F-8962-4A90-86F4-277A5EC7EFA5}" presName="Accent1" presStyleCnt="0"/>
      <dgm:spPr/>
    </dgm:pt>
    <dgm:pt modelId="{AEADB839-9EEB-431E-B0E3-344020D75A2A}" type="pres">
      <dgm:prSet presAssocID="{D91B195F-8962-4A90-86F4-277A5EC7EFA5}" presName="Accent" presStyleLbl="node1" presStyleIdx="4" presStyleCnt="5"/>
      <dgm:spPr/>
    </dgm:pt>
    <dgm:pt modelId="{CDE06BCA-C59C-4C23-AECB-17332AE0DFBD}" type="pres">
      <dgm:prSet presAssocID="{D91B195F-8962-4A90-86F4-277A5EC7EFA5}" presName="ParentBackground1" presStyleCnt="0"/>
      <dgm:spPr/>
    </dgm:pt>
    <dgm:pt modelId="{ED270FFA-295C-49D9-A059-03EFD2CA785D}" type="pres">
      <dgm:prSet presAssocID="{D91B195F-8962-4A90-86F4-277A5EC7EFA5}" presName="ParentBackground" presStyleLbl="fgAcc1" presStyleIdx="4" presStyleCnt="5"/>
      <dgm:spPr/>
      <dgm:t>
        <a:bodyPr/>
        <a:lstStyle/>
        <a:p>
          <a:endParaRPr lang="ru-RU"/>
        </a:p>
      </dgm:t>
    </dgm:pt>
    <dgm:pt modelId="{6E153C63-4618-4DC1-8375-15A52E565D0D}" type="pres">
      <dgm:prSet presAssocID="{D91B195F-8962-4A90-86F4-277A5EC7EFA5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66A25D2-7A44-4FC2-892E-6E418FC35698}" type="presOf" srcId="{03E3C1EE-E9F6-451F-B0A6-380E3036E036}" destId="{F257AE21-F109-4880-9D13-7A283E32D625}" srcOrd="1" destOrd="0" presId="urn:microsoft.com/office/officeart/2011/layout/CircleProcess"/>
    <dgm:cxn modelId="{FEF631B4-1021-434A-997C-C0BA5D4B3032}" type="presOf" srcId="{5CDC0F23-3AC7-45BE-A3B2-76BFFC6ED54F}" destId="{04F612D2-D8E7-45EF-9752-19BCAB74FE9D}" srcOrd="0" destOrd="0" presId="urn:microsoft.com/office/officeart/2011/layout/CircleProcess"/>
    <dgm:cxn modelId="{A8E69120-864C-407E-ABB1-7C509C48A2A8}" type="presOf" srcId="{D91B195F-8962-4A90-86F4-277A5EC7EFA5}" destId="{ED270FFA-295C-49D9-A059-03EFD2CA785D}" srcOrd="0" destOrd="0" presId="urn:microsoft.com/office/officeart/2011/layout/CircleProcess"/>
    <dgm:cxn modelId="{8F9059B4-0422-4035-B30E-9A0BF92C95DA}" srcId="{DFC62599-06A7-40D3-BF5C-96942FBFA7CE}" destId="{D91B195F-8962-4A90-86F4-277A5EC7EFA5}" srcOrd="0" destOrd="0" parTransId="{30C144AC-637D-48A4-8EEA-0761B34DBB02}" sibTransId="{D41FA897-09B7-49D4-AED1-9BDB46A387C3}"/>
    <dgm:cxn modelId="{1A26B4F8-B6D2-4DE4-BF5A-D128B8DAF483}" srcId="{DFC62599-06A7-40D3-BF5C-96942FBFA7CE}" destId="{03E3C1EE-E9F6-451F-B0A6-380E3036E036}" srcOrd="3" destOrd="0" parTransId="{71883468-8BC6-4A48-A82C-0C658132527C}" sibTransId="{2F561B5E-D99B-45A1-ACEF-7EFD2B1E7FD6}"/>
    <dgm:cxn modelId="{56B2068F-710B-475F-ABDB-FF88D69DEBCA}" type="presOf" srcId="{03E3C1EE-E9F6-451F-B0A6-380E3036E036}" destId="{E2E0FF0C-1D4D-4378-B4A2-DDEC499131DE}" srcOrd="0" destOrd="0" presId="urn:microsoft.com/office/officeart/2011/layout/CircleProcess"/>
    <dgm:cxn modelId="{1F88F471-1251-4066-A3B0-6992D3A1182B}" type="presOf" srcId="{D1E9D53C-068E-401E-A3CA-420CAC81E591}" destId="{D16B3FAA-0A72-4F1D-95CC-BC3A05D312A0}" srcOrd="1" destOrd="0" presId="urn:microsoft.com/office/officeart/2011/layout/CircleProcess"/>
    <dgm:cxn modelId="{BF994792-6190-4F53-A2A6-27D3A2E22A1D}" type="presOf" srcId="{2240ABD5-1BCB-485C-9C3F-6ABD9D1ED374}" destId="{C0155B44-9657-4C4F-9004-842ABB3C3A9D}" srcOrd="0" destOrd="0" presId="urn:microsoft.com/office/officeart/2011/layout/CircleProcess"/>
    <dgm:cxn modelId="{7B37B6FB-BFFC-49C8-9399-9F168DBBAB42}" type="presOf" srcId="{D1E9D53C-068E-401E-A3CA-420CAC81E591}" destId="{9388A724-5864-4514-B5BA-8B2D804F3310}" srcOrd="0" destOrd="0" presId="urn:microsoft.com/office/officeart/2011/layout/CircleProcess"/>
    <dgm:cxn modelId="{D9730068-828A-424E-B5ED-D23E8E7F4F5D}" type="presOf" srcId="{DFC62599-06A7-40D3-BF5C-96942FBFA7CE}" destId="{AF453144-8C74-418A-8FD4-1B200B752AA0}" srcOrd="0" destOrd="0" presId="urn:microsoft.com/office/officeart/2011/layout/CircleProcess"/>
    <dgm:cxn modelId="{EC53992E-E4B0-4924-BB4A-E24DA9BBD1EA}" type="presOf" srcId="{D91B195F-8962-4A90-86F4-277A5EC7EFA5}" destId="{6E153C63-4618-4DC1-8375-15A52E565D0D}" srcOrd="1" destOrd="0" presId="urn:microsoft.com/office/officeart/2011/layout/CircleProcess"/>
    <dgm:cxn modelId="{78B5F8C3-82AC-42E6-B426-FEA1A4EE27AB}" srcId="{DFC62599-06A7-40D3-BF5C-96942FBFA7CE}" destId="{D1E9D53C-068E-401E-A3CA-420CAC81E591}" srcOrd="4" destOrd="0" parTransId="{F99601AD-0388-48E2-B756-07232141438C}" sibTransId="{D174A069-74C2-4FBF-BF52-BADFB7BEF1AB}"/>
    <dgm:cxn modelId="{60FD5E7A-BE8A-4C6F-ACBD-307E80429F28}" srcId="{DFC62599-06A7-40D3-BF5C-96942FBFA7CE}" destId="{2240ABD5-1BCB-485C-9C3F-6ABD9D1ED374}" srcOrd="1" destOrd="0" parTransId="{B318FFD5-61CF-4B68-B863-14346311933A}" sibTransId="{3FDD50EB-5DA4-41FC-9D20-5F048D6D5EAB}"/>
    <dgm:cxn modelId="{34C2BF68-9DFD-46DA-98A1-9DF3BFA23FE9}" type="presOf" srcId="{5CDC0F23-3AC7-45BE-A3B2-76BFFC6ED54F}" destId="{42EF721D-5924-41B2-84F0-A0EC802A2C48}" srcOrd="1" destOrd="0" presId="urn:microsoft.com/office/officeart/2011/layout/CircleProcess"/>
    <dgm:cxn modelId="{D92E9877-6F56-4BEF-A4E4-F4D0762B0853}" type="presOf" srcId="{2240ABD5-1BCB-485C-9C3F-6ABD9D1ED374}" destId="{B2E7EE98-08F1-4B6C-AAAD-1DC3B598DEBD}" srcOrd="1" destOrd="0" presId="urn:microsoft.com/office/officeart/2011/layout/CircleProcess"/>
    <dgm:cxn modelId="{49E753EB-660A-48D3-A3FC-DCEBE7DCD0CB}" srcId="{DFC62599-06A7-40D3-BF5C-96942FBFA7CE}" destId="{5CDC0F23-3AC7-45BE-A3B2-76BFFC6ED54F}" srcOrd="2" destOrd="0" parTransId="{B34FA6AE-6D94-4091-A7C5-4E5B2F196B74}" sibTransId="{D9F17D97-109A-48FC-B1D9-EC40E47B2AAD}"/>
    <dgm:cxn modelId="{FBD6D65B-395F-4CF1-85D5-8C33557AC9EE}" type="presParOf" srcId="{AF453144-8C74-418A-8FD4-1B200B752AA0}" destId="{A1E24AED-73BB-4ADA-A256-6283D2C0DD5D}" srcOrd="0" destOrd="0" presId="urn:microsoft.com/office/officeart/2011/layout/CircleProcess"/>
    <dgm:cxn modelId="{6885A21C-9A26-4A18-BE0B-6A22764EA383}" type="presParOf" srcId="{A1E24AED-73BB-4ADA-A256-6283D2C0DD5D}" destId="{591B14B2-3D33-4167-B0DD-C1D18EDE9155}" srcOrd="0" destOrd="0" presId="urn:microsoft.com/office/officeart/2011/layout/CircleProcess"/>
    <dgm:cxn modelId="{1CF6088F-8B05-400D-B969-DC881E933200}" type="presParOf" srcId="{AF453144-8C74-418A-8FD4-1B200B752AA0}" destId="{3539E34F-512A-4A9A-A7A2-5BD2DC9576B0}" srcOrd="1" destOrd="0" presId="urn:microsoft.com/office/officeart/2011/layout/CircleProcess"/>
    <dgm:cxn modelId="{D0CAD455-470A-49FB-848B-56D5BCFC7CE8}" type="presParOf" srcId="{3539E34F-512A-4A9A-A7A2-5BD2DC9576B0}" destId="{9388A724-5864-4514-B5BA-8B2D804F3310}" srcOrd="0" destOrd="0" presId="urn:microsoft.com/office/officeart/2011/layout/CircleProcess"/>
    <dgm:cxn modelId="{A3238CE2-CA40-404A-9DC8-CCA2E3D2F07F}" type="presParOf" srcId="{AF453144-8C74-418A-8FD4-1B200B752AA0}" destId="{D16B3FAA-0A72-4F1D-95CC-BC3A05D312A0}" srcOrd="2" destOrd="0" presId="urn:microsoft.com/office/officeart/2011/layout/CircleProcess"/>
    <dgm:cxn modelId="{F61ACCA3-2C84-4749-9FBA-3245C59FD126}" type="presParOf" srcId="{AF453144-8C74-418A-8FD4-1B200B752AA0}" destId="{1323B261-4F78-42C6-B3C2-9547428A4CFF}" srcOrd="3" destOrd="0" presId="urn:microsoft.com/office/officeart/2011/layout/CircleProcess"/>
    <dgm:cxn modelId="{1908EA92-F422-4122-819F-C2106117C472}" type="presParOf" srcId="{1323B261-4F78-42C6-B3C2-9547428A4CFF}" destId="{AC4A581C-782A-4177-9862-1F6A024F6ECC}" srcOrd="0" destOrd="0" presId="urn:microsoft.com/office/officeart/2011/layout/CircleProcess"/>
    <dgm:cxn modelId="{A172F9B3-9521-4417-A82E-E996A8533696}" type="presParOf" srcId="{AF453144-8C74-418A-8FD4-1B200B752AA0}" destId="{461C69DA-8108-4675-B0A5-7640A10AB730}" srcOrd="4" destOrd="0" presId="urn:microsoft.com/office/officeart/2011/layout/CircleProcess"/>
    <dgm:cxn modelId="{2023903C-DC9C-41D3-8B06-91A5EB6CF19A}" type="presParOf" srcId="{461C69DA-8108-4675-B0A5-7640A10AB730}" destId="{E2E0FF0C-1D4D-4378-B4A2-DDEC499131DE}" srcOrd="0" destOrd="0" presId="urn:microsoft.com/office/officeart/2011/layout/CircleProcess"/>
    <dgm:cxn modelId="{78CA2746-710D-4E03-9309-E4D381A13E33}" type="presParOf" srcId="{AF453144-8C74-418A-8FD4-1B200B752AA0}" destId="{F257AE21-F109-4880-9D13-7A283E32D625}" srcOrd="5" destOrd="0" presId="urn:microsoft.com/office/officeart/2011/layout/CircleProcess"/>
    <dgm:cxn modelId="{9F94E4F2-0A49-4909-B317-E9A6ABF22485}" type="presParOf" srcId="{AF453144-8C74-418A-8FD4-1B200B752AA0}" destId="{6C979C9F-0581-4F07-82EC-AFB4D180D058}" srcOrd="6" destOrd="0" presId="urn:microsoft.com/office/officeart/2011/layout/CircleProcess"/>
    <dgm:cxn modelId="{FFD6F0F3-667B-4D9A-92D3-09973C8383D9}" type="presParOf" srcId="{6C979C9F-0581-4F07-82EC-AFB4D180D058}" destId="{04A63CDD-46F8-4E95-B0A8-91876EA9A202}" srcOrd="0" destOrd="0" presId="urn:microsoft.com/office/officeart/2011/layout/CircleProcess"/>
    <dgm:cxn modelId="{CCCAA85A-21FD-46F3-A9F2-24A5C619E142}" type="presParOf" srcId="{AF453144-8C74-418A-8FD4-1B200B752AA0}" destId="{E7CF56F9-9322-4BE0-91A3-855584A2D3E8}" srcOrd="7" destOrd="0" presId="urn:microsoft.com/office/officeart/2011/layout/CircleProcess"/>
    <dgm:cxn modelId="{CB59A884-D4C7-46D3-A58D-C167BFB1000A}" type="presParOf" srcId="{E7CF56F9-9322-4BE0-91A3-855584A2D3E8}" destId="{04F612D2-D8E7-45EF-9752-19BCAB74FE9D}" srcOrd="0" destOrd="0" presId="urn:microsoft.com/office/officeart/2011/layout/CircleProcess"/>
    <dgm:cxn modelId="{777890FF-4F8F-49D0-ACF7-F917EC237C01}" type="presParOf" srcId="{AF453144-8C74-418A-8FD4-1B200B752AA0}" destId="{42EF721D-5924-41B2-84F0-A0EC802A2C48}" srcOrd="8" destOrd="0" presId="urn:microsoft.com/office/officeart/2011/layout/CircleProcess"/>
    <dgm:cxn modelId="{973D0A9D-7589-4DB5-8254-A6DB6C688AEB}" type="presParOf" srcId="{AF453144-8C74-418A-8FD4-1B200B752AA0}" destId="{AFBB35D6-226F-49EF-9260-C7118027D24F}" srcOrd="9" destOrd="0" presId="urn:microsoft.com/office/officeart/2011/layout/CircleProcess"/>
    <dgm:cxn modelId="{10B6F973-EC96-4BC4-90B0-F35F547B00FA}" type="presParOf" srcId="{AFBB35D6-226F-49EF-9260-C7118027D24F}" destId="{67301E8E-F40E-411B-BD83-6B90E7D7F2FD}" srcOrd="0" destOrd="0" presId="urn:microsoft.com/office/officeart/2011/layout/CircleProcess"/>
    <dgm:cxn modelId="{224FC962-B078-4CD4-BFE4-AEA8F7DBE029}" type="presParOf" srcId="{AF453144-8C74-418A-8FD4-1B200B752AA0}" destId="{67400786-6EBA-40E9-AD2C-F50DF72C9E5A}" srcOrd="10" destOrd="0" presId="urn:microsoft.com/office/officeart/2011/layout/CircleProcess"/>
    <dgm:cxn modelId="{98CE4F30-D796-4857-A8D4-F15AEDA91CA3}" type="presParOf" srcId="{67400786-6EBA-40E9-AD2C-F50DF72C9E5A}" destId="{C0155B44-9657-4C4F-9004-842ABB3C3A9D}" srcOrd="0" destOrd="0" presId="urn:microsoft.com/office/officeart/2011/layout/CircleProcess"/>
    <dgm:cxn modelId="{9E61B20D-1D24-4B12-8B05-084891A66EA4}" type="presParOf" srcId="{AF453144-8C74-418A-8FD4-1B200B752AA0}" destId="{B2E7EE98-08F1-4B6C-AAAD-1DC3B598DEBD}" srcOrd="11" destOrd="0" presId="urn:microsoft.com/office/officeart/2011/layout/CircleProcess"/>
    <dgm:cxn modelId="{EC194E90-2480-490C-84B4-CD4E567F9D87}" type="presParOf" srcId="{AF453144-8C74-418A-8FD4-1B200B752AA0}" destId="{349290FF-5BD1-42C1-967E-C7E62FDB391D}" srcOrd="12" destOrd="0" presId="urn:microsoft.com/office/officeart/2011/layout/CircleProcess"/>
    <dgm:cxn modelId="{ECF9750D-9BB3-4BF7-A7F0-0D490770DFF6}" type="presParOf" srcId="{349290FF-5BD1-42C1-967E-C7E62FDB391D}" destId="{AEADB839-9EEB-431E-B0E3-344020D75A2A}" srcOrd="0" destOrd="0" presId="urn:microsoft.com/office/officeart/2011/layout/CircleProcess"/>
    <dgm:cxn modelId="{E7D72763-5B1C-4DD3-86DF-3AFAA6AC8B23}" type="presParOf" srcId="{AF453144-8C74-418A-8FD4-1B200B752AA0}" destId="{CDE06BCA-C59C-4C23-AECB-17332AE0DFBD}" srcOrd="13" destOrd="0" presId="urn:microsoft.com/office/officeart/2011/layout/CircleProcess"/>
    <dgm:cxn modelId="{9ACB01CB-1610-4198-8012-A030409688CF}" type="presParOf" srcId="{CDE06BCA-C59C-4C23-AECB-17332AE0DFBD}" destId="{ED270FFA-295C-49D9-A059-03EFD2CA785D}" srcOrd="0" destOrd="0" presId="urn:microsoft.com/office/officeart/2011/layout/CircleProcess"/>
    <dgm:cxn modelId="{D4A0444C-6BE1-4B48-A00D-0D7EDD651851}" type="presParOf" srcId="{AF453144-8C74-418A-8FD4-1B200B752AA0}" destId="{6E153C63-4618-4DC1-8375-15A52E565D0D}" srcOrd="14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81F332E-4A65-4A25-8794-D7E96FC80E1D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D6437BA-81F1-41DC-8920-8C2826FF4BC9}">
      <dgm:prSet/>
      <dgm:spPr/>
      <dgm:t>
        <a:bodyPr/>
        <a:lstStyle/>
        <a:p>
          <a:pPr rtl="0"/>
          <a:r>
            <a:rPr lang="uz-Cyrl-UZ" smtClean="0"/>
            <a:t>Italiyaning Emiliya-Romanya, Venetto va Toskana viloyatlari </a:t>
          </a:r>
          <a:endParaRPr lang="ru-RU"/>
        </a:p>
      </dgm:t>
    </dgm:pt>
    <dgm:pt modelId="{02810F44-174B-407F-A108-3F168DCB9514}" type="parTrans" cxnId="{A00752B0-A4CB-41A9-8659-26B0813D6D5F}">
      <dgm:prSet/>
      <dgm:spPr/>
      <dgm:t>
        <a:bodyPr/>
        <a:lstStyle/>
        <a:p>
          <a:endParaRPr lang="ru-RU"/>
        </a:p>
      </dgm:t>
    </dgm:pt>
    <dgm:pt modelId="{67636661-FFA5-42D6-A360-031F1510F664}" type="sibTrans" cxnId="{A00752B0-A4CB-41A9-8659-26B0813D6D5F}">
      <dgm:prSet/>
      <dgm:spPr/>
      <dgm:t>
        <a:bodyPr/>
        <a:lstStyle/>
        <a:p>
          <a:endParaRPr lang="ru-RU"/>
        </a:p>
      </dgm:t>
    </dgm:pt>
    <dgm:pt modelId="{815B3B94-6067-4ADD-9FA7-3F9B1722F2FD}">
      <dgm:prSet/>
      <dgm:spPr/>
      <dgm:t>
        <a:bodyPr/>
        <a:lstStyle/>
        <a:p>
          <a:pPr rtl="0"/>
          <a:r>
            <a:rPr lang="uz-Cyrl-UZ" smtClean="0"/>
            <a:t>Lombardiya viloyatida esa qishki sport turlari rivojlangan</a:t>
          </a:r>
          <a:endParaRPr lang="ru-RU"/>
        </a:p>
      </dgm:t>
    </dgm:pt>
    <dgm:pt modelId="{0DE38639-AABA-4BD8-97F9-3628D399F6CB}" type="parTrans" cxnId="{BE51ACA1-8839-4739-8601-344EBF6C0DD0}">
      <dgm:prSet/>
      <dgm:spPr/>
      <dgm:t>
        <a:bodyPr/>
        <a:lstStyle/>
        <a:p>
          <a:endParaRPr lang="ru-RU"/>
        </a:p>
      </dgm:t>
    </dgm:pt>
    <dgm:pt modelId="{BFCC1F9A-1A32-41FC-BD59-1D09A91B5BD3}" type="sibTrans" cxnId="{BE51ACA1-8839-4739-8601-344EBF6C0DD0}">
      <dgm:prSet/>
      <dgm:spPr/>
      <dgm:t>
        <a:bodyPr/>
        <a:lstStyle/>
        <a:p>
          <a:endParaRPr lang="ru-RU"/>
        </a:p>
      </dgm:t>
    </dgm:pt>
    <dgm:pt modelId="{FA91F489-2EFE-424B-9B67-33A07480D25A}">
      <dgm:prSet/>
      <dgm:spPr/>
      <dgm:t>
        <a:bodyPr/>
        <a:lstStyle/>
        <a:p>
          <a:pPr rtl="0"/>
          <a:r>
            <a:rPr lang="uz-Cyrl-UZ" smtClean="0"/>
            <a:t>Mehmonxonalarning asosiy qismi shimol va sharq tomonda joylashgan</a:t>
          </a:r>
          <a:endParaRPr lang="ru-RU"/>
        </a:p>
      </dgm:t>
    </dgm:pt>
    <dgm:pt modelId="{135DB8A2-B7DA-434E-B9CB-0CE739E7639A}" type="parTrans" cxnId="{FAF21E15-0D49-4782-84B1-E8CE8C70669C}">
      <dgm:prSet/>
      <dgm:spPr/>
      <dgm:t>
        <a:bodyPr/>
        <a:lstStyle/>
        <a:p>
          <a:endParaRPr lang="ru-RU"/>
        </a:p>
      </dgm:t>
    </dgm:pt>
    <dgm:pt modelId="{35717BEC-A68D-4A6F-9FB5-88026C116DCD}" type="sibTrans" cxnId="{FAF21E15-0D49-4782-84B1-E8CE8C70669C}">
      <dgm:prSet/>
      <dgm:spPr/>
      <dgm:t>
        <a:bodyPr/>
        <a:lstStyle/>
        <a:p>
          <a:endParaRPr lang="ru-RU"/>
        </a:p>
      </dgm:t>
    </dgm:pt>
    <dgm:pt modelId="{F3788455-6E18-44E4-8659-198978372181}">
      <dgm:prSet/>
      <dgm:spPr/>
      <dgm:t>
        <a:bodyPr/>
        <a:lstStyle/>
        <a:p>
          <a:pPr rtl="0"/>
          <a:r>
            <a:rPr lang="uz-Cyrl-UZ" smtClean="0"/>
            <a:t>Mehmonxonalarning aksariyati Trentino-Alto-Adidje viloyatlarida joylashgan</a:t>
          </a:r>
          <a:endParaRPr lang="ru-RU"/>
        </a:p>
      </dgm:t>
    </dgm:pt>
    <dgm:pt modelId="{07B25575-3E98-4CDA-B1CB-6D5B8C8CE8B9}" type="parTrans" cxnId="{F2556456-585E-45E4-A733-B6EDDD864E14}">
      <dgm:prSet/>
      <dgm:spPr/>
      <dgm:t>
        <a:bodyPr/>
        <a:lstStyle/>
        <a:p>
          <a:endParaRPr lang="ru-RU"/>
        </a:p>
      </dgm:t>
    </dgm:pt>
    <dgm:pt modelId="{60FCDB6D-72ED-483E-A51F-6A9646DB8F2C}" type="sibTrans" cxnId="{F2556456-585E-45E4-A733-B6EDDD864E14}">
      <dgm:prSet/>
      <dgm:spPr/>
      <dgm:t>
        <a:bodyPr/>
        <a:lstStyle/>
        <a:p>
          <a:endParaRPr lang="ru-RU"/>
        </a:p>
      </dgm:t>
    </dgm:pt>
    <dgm:pt modelId="{06390A17-87F4-48AF-BD45-9B7D7B27C92C}">
      <dgm:prSet/>
      <dgm:spPr/>
      <dgm:t>
        <a:bodyPr/>
        <a:lstStyle/>
        <a:p>
          <a:pPr rtl="0"/>
          <a:r>
            <a:rPr lang="uz-Cyrl-UZ" smtClean="0"/>
            <a:t>1980 yillarda Yevropa hamjamiyati Italiyaning janubiy hududi </a:t>
          </a:r>
          <a:endParaRPr lang="ru-RU"/>
        </a:p>
      </dgm:t>
    </dgm:pt>
    <dgm:pt modelId="{AEBC05A1-0B7F-44EB-8E20-551C2497711D}" type="parTrans" cxnId="{87260E5F-8D21-4085-A972-56C2AA9D3092}">
      <dgm:prSet/>
      <dgm:spPr/>
      <dgm:t>
        <a:bodyPr/>
        <a:lstStyle/>
        <a:p>
          <a:endParaRPr lang="ru-RU"/>
        </a:p>
      </dgm:t>
    </dgm:pt>
    <dgm:pt modelId="{ECDFF3D5-7844-4E1F-9390-0CBD46D239EB}" type="sibTrans" cxnId="{87260E5F-8D21-4085-A972-56C2AA9D3092}">
      <dgm:prSet/>
      <dgm:spPr/>
      <dgm:t>
        <a:bodyPr/>
        <a:lstStyle/>
        <a:p>
          <a:endParaRPr lang="ru-RU"/>
        </a:p>
      </dgm:t>
    </dgm:pt>
    <dgm:pt modelId="{182F5117-B0D7-418A-AF6D-321C1D799DC1}">
      <dgm:prSet/>
      <dgm:spPr/>
      <dgm:t>
        <a:bodyPr/>
        <a:lstStyle/>
        <a:p>
          <a:pPr rtl="0"/>
          <a:r>
            <a:rPr lang="uz-Cyrl-UZ" smtClean="0"/>
            <a:t>Loyihaning maqsadi turizm sanoatini rivojlantirish, aholini ish bilan ta’minlash</a:t>
          </a:r>
          <a:endParaRPr lang="ru-RU"/>
        </a:p>
      </dgm:t>
    </dgm:pt>
    <dgm:pt modelId="{B409D8E9-D829-4411-86E3-E9BE89432F22}" type="parTrans" cxnId="{52DF150C-A009-4F18-9BF4-92067D37DBAF}">
      <dgm:prSet/>
      <dgm:spPr/>
      <dgm:t>
        <a:bodyPr/>
        <a:lstStyle/>
        <a:p>
          <a:endParaRPr lang="ru-RU"/>
        </a:p>
      </dgm:t>
    </dgm:pt>
    <dgm:pt modelId="{B2BDFC53-E354-4988-A4F3-4003A6FAC7EC}" type="sibTrans" cxnId="{52DF150C-A009-4F18-9BF4-92067D37DBAF}">
      <dgm:prSet/>
      <dgm:spPr/>
      <dgm:t>
        <a:bodyPr/>
        <a:lstStyle/>
        <a:p>
          <a:endParaRPr lang="ru-RU"/>
        </a:p>
      </dgm:t>
    </dgm:pt>
    <dgm:pt modelId="{EAD0869F-9E08-4F3E-BA63-4F4B49FB2C55}" type="pres">
      <dgm:prSet presAssocID="{281F332E-4A65-4A25-8794-D7E96FC80E1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3161359-6827-4BBE-999D-997EB99BC3C3}" type="pres">
      <dgm:prSet presAssocID="{8D6437BA-81F1-41DC-8920-8C2826FF4BC9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F685BE-1A3F-48DD-B7EF-4D4B7B153428}" type="pres">
      <dgm:prSet presAssocID="{67636661-FFA5-42D6-A360-031F1510F664}" presName="sibTrans" presStyleCnt="0"/>
      <dgm:spPr/>
    </dgm:pt>
    <dgm:pt modelId="{04F4BFE8-788F-4060-9C54-8F76D4C09CBD}" type="pres">
      <dgm:prSet presAssocID="{815B3B94-6067-4ADD-9FA7-3F9B1722F2FD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90FCF8-C3AE-4D0B-95B1-7E5380F7B21F}" type="pres">
      <dgm:prSet presAssocID="{BFCC1F9A-1A32-41FC-BD59-1D09A91B5BD3}" presName="sibTrans" presStyleCnt="0"/>
      <dgm:spPr/>
    </dgm:pt>
    <dgm:pt modelId="{03B1F5C4-7D99-443F-94F3-69C14816ECBD}" type="pres">
      <dgm:prSet presAssocID="{FA91F489-2EFE-424B-9B67-33A07480D25A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BAC284-405A-4D29-AB09-1F5F611DFF4C}" type="pres">
      <dgm:prSet presAssocID="{35717BEC-A68D-4A6F-9FB5-88026C116DCD}" presName="sibTrans" presStyleCnt="0"/>
      <dgm:spPr/>
    </dgm:pt>
    <dgm:pt modelId="{9DFB3AF0-480A-4035-9A88-0EB818C293D6}" type="pres">
      <dgm:prSet presAssocID="{F3788455-6E18-44E4-8659-198978372181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21E196-3192-4F9A-9B3D-13CA494D58AB}" type="pres">
      <dgm:prSet presAssocID="{60FCDB6D-72ED-483E-A51F-6A9646DB8F2C}" presName="sibTrans" presStyleCnt="0"/>
      <dgm:spPr/>
    </dgm:pt>
    <dgm:pt modelId="{7CC44B8B-53FE-4500-B420-0D7BB61002AC}" type="pres">
      <dgm:prSet presAssocID="{06390A17-87F4-48AF-BD45-9B7D7B27C92C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5707DB-BE4D-42AA-A913-53A758E71DFB}" type="pres">
      <dgm:prSet presAssocID="{ECDFF3D5-7844-4E1F-9390-0CBD46D239EB}" presName="sibTrans" presStyleCnt="0"/>
      <dgm:spPr/>
    </dgm:pt>
    <dgm:pt modelId="{6753EB8F-2E4B-4808-B28F-CC22FD567D8D}" type="pres">
      <dgm:prSet presAssocID="{182F5117-B0D7-418A-AF6D-321C1D799DC1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AF21E15-0D49-4782-84B1-E8CE8C70669C}" srcId="{281F332E-4A65-4A25-8794-D7E96FC80E1D}" destId="{FA91F489-2EFE-424B-9B67-33A07480D25A}" srcOrd="2" destOrd="0" parTransId="{135DB8A2-B7DA-434E-B9CB-0CE739E7639A}" sibTransId="{35717BEC-A68D-4A6F-9FB5-88026C116DCD}"/>
    <dgm:cxn modelId="{3B3E3EB4-3639-43F6-923D-8FD4509EB08E}" type="presOf" srcId="{8D6437BA-81F1-41DC-8920-8C2826FF4BC9}" destId="{C3161359-6827-4BBE-999D-997EB99BC3C3}" srcOrd="0" destOrd="0" presId="urn:microsoft.com/office/officeart/2005/8/layout/hList6"/>
    <dgm:cxn modelId="{A00752B0-A4CB-41A9-8659-26B0813D6D5F}" srcId="{281F332E-4A65-4A25-8794-D7E96FC80E1D}" destId="{8D6437BA-81F1-41DC-8920-8C2826FF4BC9}" srcOrd="0" destOrd="0" parTransId="{02810F44-174B-407F-A108-3F168DCB9514}" sibTransId="{67636661-FFA5-42D6-A360-031F1510F664}"/>
    <dgm:cxn modelId="{F2556456-585E-45E4-A733-B6EDDD864E14}" srcId="{281F332E-4A65-4A25-8794-D7E96FC80E1D}" destId="{F3788455-6E18-44E4-8659-198978372181}" srcOrd="3" destOrd="0" parTransId="{07B25575-3E98-4CDA-B1CB-6D5B8C8CE8B9}" sibTransId="{60FCDB6D-72ED-483E-A51F-6A9646DB8F2C}"/>
    <dgm:cxn modelId="{E0AFD849-683B-40BE-B43D-002094EE5CD3}" type="presOf" srcId="{06390A17-87F4-48AF-BD45-9B7D7B27C92C}" destId="{7CC44B8B-53FE-4500-B420-0D7BB61002AC}" srcOrd="0" destOrd="0" presId="urn:microsoft.com/office/officeart/2005/8/layout/hList6"/>
    <dgm:cxn modelId="{A759723B-C28C-4D04-B2D7-20C802B94FC1}" type="presOf" srcId="{FA91F489-2EFE-424B-9B67-33A07480D25A}" destId="{03B1F5C4-7D99-443F-94F3-69C14816ECBD}" srcOrd="0" destOrd="0" presId="urn:microsoft.com/office/officeart/2005/8/layout/hList6"/>
    <dgm:cxn modelId="{BC6D604B-B996-424B-8FDF-3E3EA5078990}" type="presOf" srcId="{281F332E-4A65-4A25-8794-D7E96FC80E1D}" destId="{EAD0869F-9E08-4F3E-BA63-4F4B49FB2C55}" srcOrd="0" destOrd="0" presId="urn:microsoft.com/office/officeart/2005/8/layout/hList6"/>
    <dgm:cxn modelId="{52DF150C-A009-4F18-9BF4-92067D37DBAF}" srcId="{281F332E-4A65-4A25-8794-D7E96FC80E1D}" destId="{182F5117-B0D7-418A-AF6D-321C1D799DC1}" srcOrd="5" destOrd="0" parTransId="{B409D8E9-D829-4411-86E3-E9BE89432F22}" sibTransId="{B2BDFC53-E354-4988-A4F3-4003A6FAC7EC}"/>
    <dgm:cxn modelId="{2A1C1A61-C485-4C2F-B5F3-45FA844BD79B}" type="presOf" srcId="{F3788455-6E18-44E4-8659-198978372181}" destId="{9DFB3AF0-480A-4035-9A88-0EB818C293D6}" srcOrd="0" destOrd="0" presId="urn:microsoft.com/office/officeart/2005/8/layout/hList6"/>
    <dgm:cxn modelId="{E30EB93C-8AFA-4689-B465-173B4E47F633}" type="presOf" srcId="{815B3B94-6067-4ADD-9FA7-3F9B1722F2FD}" destId="{04F4BFE8-788F-4060-9C54-8F76D4C09CBD}" srcOrd="0" destOrd="0" presId="urn:microsoft.com/office/officeart/2005/8/layout/hList6"/>
    <dgm:cxn modelId="{3D2E3743-ABC4-4D4F-86B1-662508CDF0D8}" type="presOf" srcId="{182F5117-B0D7-418A-AF6D-321C1D799DC1}" destId="{6753EB8F-2E4B-4808-B28F-CC22FD567D8D}" srcOrd="0" destOrd="0" presId="urn:microsoft.com/office/officeart/2005/8/layout/hList6"/>
    <dgm:cxn modelId="{BE51ACA1-8839-4739-8601-344EBF6C0DD0}" srcId="{281F332E-4A65-4A25-8794-D7E96FC80E1D}" destId="{815B3B94-6067-4ADD-9FA7-3F9B1722F2FD}" srcOrd="1" destOrd="0" parTransId="{0DE38639-AABA-4BD8-97F9-3628D399F6CB}" sibTransId="{BFCC1F9A-1A32-41FC-BD59-1D09A91B5BD3}"/>
    <dgm:cxn modelId="{87260E5F-8D21-4085-A972-56C2AA9D3092}" srcId="{281F332E-4A65-4A25-8794-D7E96FC80E1D}" destId="{06390A17-87F4-48AF-BD45-9B7D7B27C92C}" srcOrd="4" destOrd="0" parTransId="{AEBC05A1-0B7F-44EB-8E20-551C2497711D}" sibTransId="{ECDFF3D5-7844-4E1F-9390-0CBD46D239EB}"/>
    <dgm:cxn modelId="{967A9035-0BD9-4253-950B-A7A5E08B2B5E}" type="presParOf" srcId="{EAD0869F-9E08-4F3E-BA63-4F4B49FB2C55}" destId="{C3161359-6827-4BBE-999D-997EB99BC3C3}" srcOrd="0" destOrd="0" presId="urn:microsoft.com/office/officeart/2005/8/layout/hList6"/>
    <dgm:cxn modelId="{1F12F4B5-8FC7-4BC2-A4D6-9085D414F4DA}" type="presParOf" srcId="{EAD0869F-9E08-4F3E-BA63-4F4B49FB2C55}" destId="{5FF685BE-1A3F-48DD-B7EF-4D4B7B153428}" srcOrd="1" destOrd="0" presId="urn:microsoft.com/office/officeart/2005/8/layout/hList6"/>
    <dgm:cxn modelId="{348E3929-331B-40CB-BB7F-D7A8A49079EC}" type="presParOf" srcId="{EAD0869F-9E08-4F3E-BA63-4F4B49FB2C55}" destId="{04F4BFE8-788F-4060-9C54-8F76D4C09CBD}" srcOrd="2" destOrd="0" presId="urn:microsoft.com/office/officeart/2005/8/layout/hList6"/>
    <dgm:cxn modelId="{E65056F0-A61B-447F-978D-FDAF1C0AB46D}" type="presParOf" srcId="{EAD0869F-9E08-4F3E-BA63-4F4B49FB2C55}" destId="{0790FCF8-C3AE-4D0B-95B1-7E5380F7B21F}" srcOrd="3" destOrd="0" presId="urn:microsoft.com/office/officeart/2005/8/layout/hList6"/>
    <dgm:cxn modelId="{FF97DAA2-E118-4909-B658-CFFF3320E16E}" type="presParOf" srcId="{EAD0869F-9E08-4F3E-BA63-4F4B49FB2C55}" destId="{03B1F5C4-7D99-443F-94F3-69C14816ECBD}" srcOrd="4" destOrd="0" presId="urn:microsoft.com/office/officeart/2005/8/layout/hList6"/>
    <dgm:cxn modelId="{90A314E8-5922-4AF1-83F5-DD39B59CAFFC}" type="presParOf" srcId="{EAD0869F-9E08-4F3E-BA63-4F4B49FB2C55}" destId="{58BAC284-405A-4D29-AB09-1F5F611DFF4C}" srcOrd="5" destOrd="0" presId="urn:microsoft.com/office/officeart/2005/8/layout/hList6"/>
    <dgm:cxn modelId="{E556E0EB-BAD5-4933-83B1-0C3D4B4D6003}" type="presParOf" srcId="{EAD0869F-9E08-4F3E-BA63-4F4B49FB2C55}" destId="{9DFB3AF0-480A-4035-9A88-0EB818C293D6}" srcOrd="6" destOrd="0" presId="urn:microsoft.com/office/officeart/2005/8/layout/hList6"/>
    <dgm:cxn modelId="{EA4120E8-F61E-466A-B301-8075A11005C7}" type="presParOf" srcId="{EAD0869F-9E08-4F3E-BA63-4F4B49FB2C55}" destId="{7B21E196-3192-4F9A-9B3D-13CA494D58AB}" srcOrd="7" destOrd="0" presId="urn:microsoft.com/office/officeart/2005/8/layout/hList6"/>
    <dgm:cxn modelId="{AA12B3B4-8DC1-4D69-920D-B234748C761A}" type="presParOf" srcId="{EAD0869F-9E08-4F3E-BA63-4F4B49FB2C55}" destId="{7CC44B8B-53FE-4500-B420-0D7BB61002AC}" srcOrd="8" destOrd="0" presId="urn:microsoft.com/office/officeart/2005/8/layout/hList6"/>
    <dgm:cxn modelId="{C577B552-2F35-4ECE-A460-7D5358D04D3C}" type="presParOf" srcId="{EAD0869F-9E08-4F3E-BA63-4F4B49FB2C55}" destId="{E15707DB-BE4D-42AA-A913-53A758E71DFB}" srcOrd="9" destOrd="0" presId="urn:microsoft.com/office/officeart/2005/8/layout/hList6"/>
    <dgm:cxn modelId="{3617278E-F681-4343-B977-64090B77C27B}" type="presParOf" srcId="{EAD0869F-9E08-4F3E-BA63-4F4B49FB2C55}" destId="{6753EB8F-2E4B-4808-B28F-CC22FD567D8D}" srcOrd="1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432FA20-4DE1-4C3C-A31B-BBDF1A2826A8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B2A3207-CECF-46A2-A81D-35B0BC9D3D9E}">
      <dgm:prSet/>
      <dgm:spPr/>
      <dgm:t>
        <a:bodyPr/>
        <a:lstStyle/>
        <a:p>
          <a:pPr rtl="0"/>
          <a:r>
            <a:rPr lang="uz-Cyrl-UZ" smtClean="0"/>
            <a:t>Toifalar esa yulduzlar soniga qarab belgilanadi</a:t>
          </a:r>
          <a:endParaRPr lang="ru-RU"/>
        </a:p>
      </dgm:t>
    </dgm:pt>
    <dgm:pt modelId="{99E0D861-57AF-4D32-B7C7-9D10B6A9856C}" type="parTrans" cxnId="{84F49E4D-9EC9-45FB-8A00-02BEC2956C1C}">
      <dgm:prSet/>
      <dgm:spPr/>
      <dgm:t>
        <a:bodyPr/>
        <a:lstStyle/>
        <a:p>
          <a:endParaRPr lang="ru-RU"/>
        </a:p>
      </dgm:t>
    </dgm:pt>
    <dgm:pt modelId="{D475FDCA-81B9-41EA-B479-1E7AC66138FD}" type="sibTrans" cxnId="{84F49E4D-9EC9-45FB-8A00-02BEC2956C1C}">
      <dgm:prSet/>
      <dgm:spPr/>
      <dgm:t>
        <a:bodyPr/>
        <a:lstStyle/>
        <a:p>
          <a:endParaRPr lang="ru-RU"/>
        </a:p>
      </dgm:t>
    </dgm:pt>
    <dgm:pt modelId="{0B057DF1-2E10-4E55-817C-55D58108874F}">
      <dgm:prSet/>
      <dgm:spPr/>
      <dgm:t>
        <a:bodyPr/>
        <a:lstStyle/>
        <a:p>
          <a:pPr rtl="0"/>
          <a:r>
            <a:rPr lang="uz-Cyrl-UZ" smtClean="0"/>
            <a:t>Qo‘shimcha joylashuv imkoniyatlari katta bir tarmoqni hosil qilad</a:t>
          </a:r>
          <a:endParaRPr lang="ru-RU"/>
        </a:p>
      </dgm:t>
    </dgm:pt>
    <dgm:pt modelId="{095E3DAE-6F8F-4F27-8E69-C8A9B1423B03}" type="parTrans" cxnId="{5FCE7C58-8989-4C76-B84C-9F15B2201659}">
      <dgm:prSet/>
      <dgm:spPr/>
      <dgm:t>
        <a:bodyPr/>
        <a:lstStyle/>
        <a:p>
          <a:endParaRPr lang="ru-RU"/>
        </a:p>
      </dgm:t>
    </dgm:pt>
    <dgm:pt modelId="{9A04BCA9-B3CD-4B10-AD76-C9C81F6662A1}" type="sibTrans" cxnId="{5FCE7C58-8989-4C76-B84C-9F15B2201659}">
      <dgm:prSet/>
      <dgm:spPr/>
      <dgm:t>
        <a:bodyPr/>
        <a:lstStyle/>
        <a:p>
          <a:endParaRPr lang="ru-RU"/>
        </a:p>
      </dgm:t>
    </dgm:pt>
    <dgm:pt modelId="{0F54236C-C1D8-48FE-A52E-661E1C1D06A8}">
      <dgm:prSet/>
      <dgm:spPr/>
      <dgm:t>
        <a:bodyPr/>
        <a:lstStyle/>
        <a:p>
          <a:pPr rtl="0"/>
          <a:r>
            <a:rPr lang="uz-Cyrl-UZ" smtClean="0"/>
            <a:t>Italiyada mehmonxonada yashash va ovqatlanish narxi</a:t>
          </a:r>
          <a:endParaRPr lang="ru-RU"/>
        </a:p>
      </dgm:t>
    </dgm:pt>
    <dgm:pt modelId="{C4640862-FA1B-4139-8645-F32C2793012D}" type="parTrans" cxnId="{45CD42CF-96C2-463E-ADF1-12BAEC55DFBB}">
      <dgm:prSet/>
      <dgm:spPr/>
      <dgm:t>
        <a:bodyPr/>
        <a:lstStyle/>
        <a:p>
          <a:endParaRPr lang="ru-RU"/>
        </a:p>
      </dgm:t>
    </dgm:pt>
    <dgm:pt modelId="{38563DB4-DB4E-40F8-8EFA-2717F715D2E3}" type="sibTrans" cxnId="{45CD42CF-96C2-463E-ADF1-12BAEC55DFBB}">
      <dgm:prSet/>
      <dgm:spPr/>
      <dgm:t>
        <a:bodyPr/>
        <a:lstStyle/>
        <a:p>
          <a:endParaRPr lang="ru-RU"/>
        </a:p>
      </dgm:t>
    </dgm:pt>
    <dgm:pt modelId="{AF494366-C252-4E08-9649-ACC2413D7E9E}">
      <dgm:prSet/>
      <dgm:spPr/>
      <dgm:t>
        <a:bodyPr/>
        <a:lstStyle/>
        <a:p>
          <a:pPr rtl="0"/>
          <a:r>
            <a:rPr lang="uz-Cyrl-UZ" smtClean="0"/>
            <a:t>Avstriyalik turistlarning yarmidan ko‘pi dam olish soatlarini Adriatino qirg‘oqlarida</a:t>
          </a:r>
          <a:endParaRPr lang="ru-RU"/>
        </a:p>
      </dgm:t>
    </dgm:pt>
    <dgm:pt modelId="{FD774091-E9D5-4C92-BEC3-97213A66F36B}" type="parTrans" cxnId="{AF80B805-33C8-48DC-B9AA-1E669AF0C4EE}">
      <dgm:prSet/>
      <dgm:spPr/>
      <dgm:t>
        <a:bodyPr/>
        <a:lstStyle/>
        <a:p>
          <a:endParaRPr lang="ru-RU"/>
        </a:p>
      </dgm:t>
    </dgm:pt>
    <dgm:pt modelId="{162EAA75-B259-4F56-B433-9FB989DAE14D}" type="sibTrans" cxnId="{AF80B805-33C8-48DC-B9AA-1E669AF0C4EE}">
      <dgm:prSet/>
      <dgm:spPr/>
      <dgm:t>
        <a:bodyPr/>
        <a:lstStyle/>
        <a:p>
          <a:endParaRPr lang="ru-RU"/>
        </a:p>
      </dgm:t>
    </dgm:pt>
    <dgm:pt modelId="{185E51E8-F770-49D1-B07F-975F8CF0807B}" type="pres">
      <dgm:prSet presAssocID="{6432FA20-4DE1-4C3C-A31B-BBDF1A2826A8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FB7AC83-8931-4A00-B023-109323C882A1}" type="pres">
      <dgm:prSet presAssocID="{BB2A3207-CECF-46A2-A81D-35B0BC9D3D9E}" presName="horFlow" presStyleCnt="0"/>
      <dgm:spPr/>
    </dgm:pt>
    <dgm:pt modelId="{55D6518D-0A2D-4C47-ABD8-1808AF06547B}" type="pres">
      <dgm:prSet presAssocID="{BB2A3207-CECF-46A2-A81D-35B0BC9D3D9E}" presName="bigChev" presStyleLbl="node1" presStyleIdx="0" presStyleCnt="4" custScaleX="333846"/>
      <dgm:spPr/>
      <dgm:t>
        <a:bodyPr/>
        <a:lstStyle/>
        <a:p>
          <a:endParaRPr lang="ru-RU"/>
        </a:p>
      </dgm:t>
    </dgm:pt>
    <dgm:pt modelId="{74D0B745-A28E-4877-B9A4-5E4E6CF2D5A8}" type="pres">
      <dgm:prSet presAssocID="{BB2A3207-CECF-46A2-A81D-35B0BC9D3D9E}" presName="vSp" presStyleCnt="0"/>
      <dgm:spPr/>
    </dgm:pt>
    <dgm:pt modelId="{16CDDA73-AF4C-4FB1-91C4-4B8BFC3B339A}" type="pres">
      <dgm:prSet presAssocID="{0B057DF1-2E10-4E55-817C-55D58108874F}" presName="horFlow" presStyleCnt="0"/>
      <dgm:spPr/>
    </dgm:pt>
    <dgm:pt modelId="{E77F06C9-08B5-4A61-87C5-A7FC08A5E4C4}" type="pres">
      <dgm:prSet presAssocID="{0B057DF1-2E10-4E55-817C-55D58108874F}" presName="bigChev" presStyleLbl="node1" presStyleIdx="1" presStyleCnt="4" custScaleX="333846"/>
      <dgm:spPr/>
      <dgm:t>
        <a:bodyPr/>
        <a:lstStyle/>
        <a:p>
          <a:endParaRPr lang="ru-RU"/>
        </a:p>
      </dgm:t>
    </dgm:pt>
    <dgm:pt modelId="{EB60C4A5-AD4B-456B-9F1D-AF37BCA2A80D}" type="pres">
      <dgm:prSet presAssocID="{0B057DF1-2E10-4E55-817C-55D58108874F}" presName="vSp" presStyleCnt="0"/>
      <dgm:spPr/>
    </dgm:pt>
    <dgm:pt modelId="{E31A1025-77D7-4DF2-B3F1-D4B653777DAB}" type="pres">
      <dgm:prSet presAssocID="{0F54236C-C1D8-48FE-A52E-661E1C1D06A8}" presName="horFlow" presStyleCnt="0"/>
      <dgm:spPr/>
    </dgm:pt>
    <dgm:pt modelId="{EA936A56-D12F-4D3B-B3E2-58061C2D98BC}" type="pres">
      <dgm:prSet presAssocID="{0F54236C-C1D8-48FE-A52E-661E1C1D06A8}" presName="bigChev" presStyleLbl="node1" presStyleIdx="2" presStyleCnt="4" custScaleX="333846"/>
      <dgm:spPr/>
      <dgm:t>
        <a:bodyPr/>
        <a:lstStyle/>
        <a:p>
          <a:endParaRPr lang="ru-RU"/>
        </a:p>
      </dgm:t>
    </dgm:pt>
    <dgm:pt modelId="{B12BA37E-C134-4977-9246-EF18C2244A5B}" type="pres">
      <dgm:prSet presAssocID="{0F54236C-C1D8-48FE-A52E-661E1C1D06A8}" presName="vSp" presStyleCnt="0"/>
      <dgm:spPr/>
    </dgm:pt>
    <dgm:pt modelId="{70234EB5-E5E5-42FD-B118-5AE7D1D097E8}" type="pres">
      <dgm:prSet presAssocID="{AF494366-C252-4E08-9649-ACC2413D7E9E}" presName="horFlow" presStyleCnt="0"/>
      <dgm:spPr/>
    </dgm:pt>
    <dgm:pt modelId="{59F5ECFA-66F4-4308-9EA1-E26C31F0CBAE}" type="pres">
      <dgm:prSet presAssocID="{AF494366-C252-4E08-9649-ACC2413D7E9E}" presName="bigChev" presStyleLbl="node1" presStyleIdx="3" presStyleCnt="4" custScaleX="333846"/>
      <dgm:spPr/>
      <dgm:t>
        <a:bodyPr/>
        <a:lstStyle/>
        <a:p>
          <a:endParaRPr lang="ru-RU"/>
        </a:p>
      </dgm:t>
    </dgm:pt>
  </dgm:ptLst>
  <dgm:cxnLst>
    <dgm:cxn modelId="{C9C957A2-A0B6-43E0-B253-183830536DA9}" type="presOf" srcId="{BB2A3207-CECF-46A2-A81D-35B0BC9D3D9E}" destId="{55D6518D-0A2D-4C47-ABD8-1808AF06547B}" srcOrd="0" destOrd="0" presId="urn:microsoft.com/office/officeart/2005/8/layout/lProcess3"/>
    <dgm:cxn modelId="{AEA85905-5D09-4E14-BA99-16725FBFBE70}" type="presOf" srcId="{AF494366-C252-4E08-9649-ACC2413D7E9E}" destId="{59F5ECFA-66F4-4308-9EA1-E26C31F0CBAE}" srcOrd="0" destOrd="0" presId="urn:microsoft.com/office/officeart/2005/8/layout/lProcess3"/>
    <dgm:cxn modelId="{9054A37C-4014-48DA-A0EE-523F46941E2C}" type="presOf" srcId="{6432FA20-4DE1-4C3C-A31B-BBDF1A2826A8}" destId="{185E51E8-F770-49D1-B07F-975F8CF0807B}" srcOrd="0" destOrd="0" presId="urn:microsoft.com/office/officeart/2005/8/layout/lProcess3"/>
    <dgm:cxn modelId="{4296E798-A755-4F96-8A82-7DB4BAD93BCC}" type="presOf" srcId="{0F54236C-C1D8-48FE-A52E-661E1C1D06A8}" destId="{EA936A56-D12F-4D3B-B3E2-58061C2D98BC}" srcOrd="0" destOrd="0" presId="urn:microsoft.com/office/officeart/2005/8/layout/lProcess3"/>
    <dgm:cxn modelId="{84F49E4D-9EC9-45FB-8A00-02BEC2956C1C}" srcId="{6432FA20-4DE1-4C3C-A31B-BBDF1A2826A8}" destId="{BB2A3207-CECF-46A2-A81D-35B0BC9D3D9E}" srcOrd="0" destOrd="0" parTransId="{99E0D861-57AF-4D32-B7C7-9D10B6A9856C}" sibTransId="{D475FDCA-81B9-41EA-B479-1E7AC66138FD}"/>
    <dgm:cxn modelId="{5FCE7C58-8989-4C76-B84C-9F15B2201659}" srcId="{6432FA20-4DE1-4C3C-A31B-BBDF1A2826A8}" destId="{0B057DF1-2E10-4E55-817C-55D58108874F}" srcOrd="1" destOrd="0" parTransId="{095E3DAE-6F8F-4F27-8E69-C8A9B1423B03}" sibTransId="{9A04BCA9-B3CD-4B10-AD76-C9C81F6662A1}"/>
    <dgm:cxn modelId="{AF80B805-33C8-48DC-B9AA-1E669AF0C4EE}" srcId="{6432FA20-4DE1-4C3C-A31B-BBDF1A2826A8}" destId="{AF494366-C252-4E08-9649-ACC2413D7E9E}" srcOrd="3" destOrd="0" parTransId="{FD774091-E9D5-4C92-BEC3-97213A66F36B}" sibTransId="{162EAA75-B259-4F56-B433-9FB989DAE14D}"/>
    <dgm:cxn modelId="{45CD42CF-96C2-463E-ADF1-12BAEC55DFBB}" srcId="{6432FA20-4DE1-4C3C-A31B-BBDF1A2826A8}" destId="{0F54236C-C1D8-48FE-A52E-661E1C1D06A8}" srcOrd="2" destOrd="0" parTransId="{C4640862-FA1B-4139-8645-F32C2793012D}" sibTransId="{38563DB4-DB4E-40F8-8EFA-2717F715D2E3}"/>
    <dgm:cxn modelId="{541126A3-6A9A-49BA-9778-F6995759FBCF}" type="presOf" srcId="{0B057DF1-2E10-4E55-817C-55D58108874F}" destId="{E77F06C9-08B5-4A61-87C5-A7FC08A5E4C4}" srcOrd="0" destOrd="0" presId="urn:microsoft.com/office/officeart/2005/8/layout/lProcess3"/>
    <dgm:cxn modelId="{AB35AEAD-C3B3-4F18-8D21-58B520CCACC1}" type="presParOf" srcId="{185E51E8-F770-49D1-B07F-975F8CF0807B}" destId="{5FB7AC83-8931-4A00-B023-109323C882A1}" srcOrd="0" destOrd="0" presId="urn:microsoft.com/office/officeart/2005/8/layout/lProcess3"/>
    <dgm:cxn modelId="{A07E042C-76A5-4BE0-B6B8-054D317F1559}" type="presParOf" srcId="{5FB7AC83-8931-4A00-B023-109323C882A1}" destId="{55D6518D-0A2D-4C47-ABD8-1808AF06547B}" srcOrd="0" destOrd="0" presId="urn:microsoft.com/office/officeart/2005/8/layout/lProcess3"/>
    <dgm:cxn modelId="{7F6A8B9E-D347-4097-9F64-8941558BE797}" type="presParOf" srcId="{185E51E8-F770-49D1-B07F-975F8CF0807B}" destId="{74D0B745-A28E-4877-B9A4-5E4E6CF2D5A8}" srcOrd="1" destOrd="0" presId="urn:microsoft.com/office/officeart/2005/8/layout/lProcess3"/>
    <dgm:cxn modelId="{2DCF82CB-34DD-4F75-AA73-E40F0D0D76EE}" type="presParOf" srcId="{185E51E8-F770-49D1-B07F-975F8CF0807B}" destId="{16CDDA73-AF4C-4FB1-91C4-4B8BFC3B339A}" srcOrd="2" destOrd="0" presId="urn:microsoft.com/office/officeart/2005/8/layout/lProcess3"/>
    <dgm:cxn modelId="{88A21425-6E0B-4EC2-8A25-6956092C28CD}" type="presParOf" srcId="{16CDDA73-AF4C-4FB1-91C4-4B8BFC3B339A}" destId="{E77F06C9-08B5-4A61-87C5-A7FC08A5E4C4}" srcOrd="0" destOrd="0" presId="urn:microsoft.com/office/officeart/2005/8/layout/lProcess3"/>
    <dgm:cxn modelId="{118B6CF0-6A41-4296-9852-A5B5A84850EE}" type="presParOf" srcId="{185E51E8-F770-49D1-B07F-975F8CF0807B}" destId="{EB60C4A5-AD4B-456B-9F1D-AF37BCA2A80D}" srcOrd="3" destOrd="0" presId="urn:microsoft.com/office/officeart/2005/8/layout/lProcess3"/>
    <dgm:cxn modelId="{7C47C81A-02C5-4F00-8754-F3358761B088}" type="presParOf" srcId="{185E51E8-F770-49D1-B07F-975F8CF0807B}" destId="{E31A1025-77D7-4DF2-B3F1-D4B653777DAB}" srcOrd="4" destOrd="0" presId="urn:microsoft.com/office/officeart/2005/8/layout/lProcess3"/>
    <dgm:cxn modelId="{33F139C0-5A15-4622-BDCF-4F2E9FC9FBC9}" type="presParOf" srcId="{E31A1025-77D7-4DF2-B3F1-D4B653777DAB}" destId="{EA936A56-D12F-4D3B-B3E2-58061C2D98BC}" srcOrd="0" destOrd="0" presId="urn:microsoft.com/office/officeart/2005/8/layout/lProcess3"/>
    <dgm:cxn modelId="{F1FCB768-0CC1-4900-97A4-233BB1312244}" type="presParOf" srcId="{185E51E8-F770-49D1-B07F-975F8CF0807B}" destId="{B12BA37E-C134-4977-9246-EF18C2244A5B}" srcOrd="5" destOrd="0" presId="urn:microsoft.com/office/officeart/2005/8/layout/lProcess3"/>
    <dgm:cxn modelId="{2FE04C58-AB6E-4EAE-BFC7-4FB2FA5CD3D3}" type="presParOf" srcId="{185E51E8-F770-49D1-B07F-975F8CF0807B}" destId="{70234EB5-E5E5-42FD-B118-5AE7D1D097E8}" srcOrd="6" destOrd="0" presId="urn:microsoft.com/office/officeart/2005/8/layout/lProcess3"/>
    <dgm:cxn modelId="{25757232-5761-4CE9-B0F4-FFF8B8BF01E4}" type="presParOf" srcId="{70234EB5-E5E5-42FD-B118-5AE7D1D097E8}" destId="{59F5ECFA-66F4-4308-9EA1-E26C31F0CBAE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3371E08-93A1-4C76-8028-D9FFAAA04C15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C8E51C9-0F8D-492C-9F98-9355E9B13206}">
      <dgm:prSet/>
      <dgm:spPr/>
      <dgm:t>
        <a:bodyPr/>
        <a:lstStyle/>
        <a:p>
          <a:pPr rtl="0"/>
          <a:r>
            <a:rPr lang="uz-Cyrl-UZ" smtClean="0"/>
            <a:t>1990 yil Germaniyada ichki va xalqaro turistlar tomonidan o‘tkazilgan turistik kunlar</a:t>
          </a:r>
          <a:endParaRPr lang="ru-RU"/>
        </a:p>
      </dgm:t>
    </dgm:pt>
    <dgm:pt modelId="{0FEC4E18-F873-4B9A-87A6-F65D289CF287}" type="parTrans" cxnId="{7E0F8599-6B3B-4F84-9855-98176194078A}">
      <dgm:prSet/>
      <dgm:spPr/>
      <dgm:t>
        <a:bodyPr/>
        <a:lstStyle/>
        <a:p>
          <a:endParaRPr lang="ru-RU"/>
        </a:p>
      </dgm:t>
    </dgm:pt>
    <dgm:pt modelId="{B538EECF-5848-4EA8-BACE-4C38D76AB603}" type="sibTrans" cxnId="{7E0F8599-6B3B-4F84-9855-98176194078A}">
      <dgm:prSet/>
      <dgm:spPr/>
      <dgm:t>
        <a:bodyPr/>
        <a:lstStyle/>
        <a:p>
          <a:endParaRPr lang="ru-RU"/>
        </a:p>
      </dgm:t>
    </dgm:pt>
    <dgm:pt modelId="{F7963198-9E63-4666-A7CE-E6DDC6370962}">
      <dgm:prSet/>
      <dgm:spPr/>
      <dgm:t>
        <a:bodyPr/>
        <a:lstStyle/>
        <a:p>
          <a:pPr rtl="0"/>
          <a:r>
            <a:rPr lang="uz-Cyrl-UZ" smtClean="0"/>
            <a:t>Germaniyaliklar otel yoki boshqa mehmonxona tipidagi binolarda to‘xtashni xush ko‘radilar</a:t>
          </a:r>
          <a:endParaRPr lang="ru-RU"/>
        </a:p>
      </dgm:t>
    </dgm:pt>
    <dgm:pt modelId="{495A89CD-FC72-4EA7-8F93-C4F842FB90D1}" type="parTrans" cxnId="{C17641C9-5419-4A8D-9C69-C715C64E1A66}">
      <dgm:prSet/>
      <dgm:spPr/>
      <dgm:t>
        <a:bodyPr/>
        <a:lstStyle/>
        <a:p>
          <a:endParaRPr lang="ru-RU"/>
        </a:p>
      </dgm:t>
    </dgm:pt>
    <dgm:pt modelId="{725A9FA1-7483-4CC2-B16E-7F95BE64D67C}" type="sibTrans" cxnId="{C17641C9-5419-4A8D-9C69-C715C64E1A66}">
      <dgm:prSet/>
      <dgm:spPr/>
      <dgm:t>
        <a:bodyPr/>
        <a:lstStyle/>
        <a:p>
          <a:endParaRPr lang="ru-RU"/>
        </a:p>
      </dgm:t>
    </dgm:pt>
    <dgm:pt modelId="{EAFBAE02-104B-4EDC-821E-A91E1A9E36CE}">
      <dgm:prSet/>
      <dgm:spPr/>
      <dgm:t>
        <a:bodyPr/>
        <a:lstStyle/>
        <a:p>
          <a:pPr rtl="0"/>
          <a:r>
            <a:rPr lang="uz-Cyrl-UZ" smtClean="0"/>
            <a:t>1990 yillarda Sharqiy Germaniyada Xalqaro turizm sohasining dunyo standartlariga yaxshi javob bera olmasligi</a:t>
          </a:r>
          <a:r>
            <a:rPr lang="en-US" smtClean="0"/>
            <a:t> </a:t>
          </a:r>
          <a:r>
            <a:rPr lang="uz-Cyrl-UZ" smtClean="0"/>
            <a:t>aniqlandi</a:t>
          </a:r>
          <a:endParaRPr lang="ru-RU"/>
        </a:p>
      </dgm:t>
    </dgm:pt>
    <dgm:pt modelId="{A16EF51E-4E7C-4544-96A3-C220E5125088}" type="parTrans" cxnId="{2359EA9B-0D9A-4810-BDF7-095A01534BB8}">
      <dgm:prSet/>
      <dgm:spPr/>
      <dgm:t>
        <a:bodyPr/>
        <a:lstStyle/>
        <a:p>
          <a:endParaRPr lang="ru-RU"/>
        </a:p>
      </dgm:t>
    </dgm:pt>
    <dgm:pt modelId="{95FE6FC9-F8CD-4A22-9C3D-18562835252F}" type="sibTrans" cxnId="{2359EA9B-0D9A-4810-BDF7-095A01534BB8}">
      <dgm:prSet/>
      <dgm:spPr/>
      <dgm:t>
        <a:bodyPr/>
        <a:lstStyle/>
        <a:p>
          <a:endParaRPr lang="ru-RU"/>
        </a:p>
      </dgm:t>
    </dgm:pt>
    <dgm:pt modelId="{BEB5321A-18E5-400E-84C6-11A59EFE4846}">
      <dgm:prSet/>
      <dgm:spPr/>
      <dgm:t>
        <a:bodyPr/>
        <a:lstStyle/>
        <a:p>
          <a:pPr rtl="0"/>
          <a:r>
            <a:rPr lang="uz-Cyrl-UZ" smtClean="0"/>
            <a:t>Mamlakat hududida NATO qo‘shinlari joylashganligi </a:t>
          </a:r>
          <a:endParaRPr lang="ru-RU"/>
        </a:p>
      </dgm:t>
    </dgm:pt>
    <dgm:pt modelId="{0EDEEC05-52D3-4F2A-9FB2-C8B4679E4A37}" type="parTrans" cxnId="{2CFE855B-2A34-43AC-BD69-964DC21AD3BD}">
      <dgm:prSet/>
      <dgm:spPr/>
      <dgm:t>
        <a:bodyPr/>
        <a:lstStyle/>
        <a:p>
          <a:endParaRPr lang="ru-RU"/>
        </a:p>
      </dgm:t>
    </dgm:pt>
    <dgm:pt modelId="{E0E27C3A-9EE5-44E2-9A4B-D33721912DAF}" type="sibTrans" cxnId="{2CFE855B-2A34-43AC-BD69-964DC21AD3BD}">
      <dgm:prSet/>
      <dgm:spPr/>
      <dgm:t>
        <a:bodyPr/>
        <a:lstStyle/>
        <a:p>
          <a:endParaRPr lang="ru-RU"/>
        </a:p>
      </dgm:t>
    </dgm:pt>
    <dgm:pt modelId="{EA107607-9119-43DA-A027-9F501F6B5A9C}">
      <dgm:prSet/>
      <dgm:spPr/>
      <dgm:t>
        <a:bodyPr/>
        <a:lstStyle/>
        <a:p>
          <a:pPr rtl="0"/>
          <a:r>
            <a:rPr lang="uz-Cyrl-UZ" smtClean="0"/>
            <a:t>AQSH, Buyuk Britaniya, Fransiya, Shveytsariya va Yaponiya kabi mamlakatlar</a:t>
          </a:r>
          <a:endParaRPr lang="ru-RU"/>
        </a:p>
      </dgm:t>
    </dgm:pt>
    <dgm:pt modelId="{5CB0EAA1-FB2E-4DCB-A786-EDF1CD200D38}" type="parTrans" cxnId="{0C126CA5-5B47-44AD-9634-3E1460442C43}">
      <dgm:prSet/>
      <dgm:spPr/>
      <dgm:t>
        <a:bodyPr/>
        <a:lstStyle/>
        <a:p>
          <a:endParaRPr lang="ru-RU"/>
        </a:p>
      </dgm:t>
    </dgm:pt>
    <dgm:pt modelId="{E7CD9524-BF42-4FCE-B0C2-A9C0C795269A}" type="sibTrans" cxnId="{0C126CA5-5B47-44AD-9634-3E1460442C43}">
      <dgm:prSet/>
      <dgm:spPr/>
      <dgm:t>
        <a:bodyPr/>
        <a:lstStyle/>
        <a:p>
          <a:endParaRPr lang="ru-RU"/>
        </a:p>
      </dgm:t>
    </dgm:pt>
    <dgm:pt modelId="{225D0DBE-7E4C-47EA-A1AE-454A5DA3C2CB}" type="pres">
      <dgm:prSet presAssocID="{93371E08-93A1-4C76-8028-D9FFAAA04C1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3E0800B-EA58-4A34-BE52-46949E3BB463}" type="pres">
      <dgm:prSet presAssocID="{AC8E51C9-0F8D-492C-9F98-9355E9B13206}" presName="vertOne" presStyleCnt="0"/>
      <dgm:spPr/>
    </dgm:pt>
    <dgm:pt modelId="{6CE21967-3C8E-4851-AB45-3CBC6AF35D97}" type="pres">
      <dgm:prSet presAssocID="{AC8E51C9-0F8D-492C-9F98-9355E9B13206}" presName="txOne" presStyleLbl="node0" presStyleIdx="0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A4ED1F0-4EEF-42D6-91A3-DB8363840C3B}" type="pres">
      <dgm:prSet presAssocID="{AC8E51C9-0F8D-492C-9F98-9355E9B13206}" presName="horzOne" presStyleCnt="0"/>
      <dgm:spPr/>
    </dgm:pt>
    <dgm:pt modelId="{86BEE958-F1D2-4A35-A84A-4307D474D826}" type="pres">
      <dgm:prSet presAssocID="{B538EECF-5848-4EA8-BACE-4C38D76AB603}" presName="sibSpaceOne" presStyleCnt="0"/>
      <dgm:spPr/>
    </dgm:pt>
    <dgm:pt modelId="{F48BCFFC-21C3-4A18-B962-C2B24DE08D3C}" type="pres">
      <dgm:prSet presAssocID="{F7963198-9E63-4666-A7CE-E6DDC6370962}" presName="vertOne" presStyleCnt="0"/>
      <dgm:spPr/>
    </dgm:pt>
    <dgm:pt modelId="{35E4538C-301D-4249-916B-5D9B18E0F91F}" type="pres">
      <dgm:prSet presAssocID="{F7963198-9E63-4666-A7CE-E6DDC6370962}" presName="txOne" presStyleLbl="node0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F089B1B-B1CA-4E3E-A3EC-ACBE8653A298}" type="pres">
      <dgm:prSet presAssocID="{F7963198-9E63-4666-A7CE-E6DDC6370962}" presName="horzOne" presStyleCnt="0"/>
      <dgm:spPr/>
    </dgm:pt>
    <dgm:pt modelId="{BEBEB463-0966-4CF7-BC47-9C34B4A9C142}" type="pres">
      <dgm:prSet presAssocID="{725A9FA1-7483-4CC2-B16E-7F95BE64D67C}" presName="sibSpaceOne" presStyleCnt="0"/>
      <dgm:spPr/>
    </dgm:pt>
    <dgm:pt modelId="{157E0775-5518-4D9D-A8E6-B1BC64DE4635}" type="pres">
      <dgm:prSet presAssocID="{EAFBAE02-104B-4EDC-821E-A91E1A9E36CE}" presName="vertOne" presStyleCnt="0"/>
      <dgm:spPr/>
    </dgm:pt>
    <dgm:pt modelId="{72D187FE-27BB-49B6-87F6-2DCCC020CAB0}" type="pres">
      <dgm:prSet presAssocID="{EAFBAE02-104B-4EDC-821E-A91E1A9E36CE}" presName="txOne" presStyleLbl="node0" presStyleIdx="2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EC509C6-BFEA-483D-B69D-BCECC1A04192}" type="pres">
      <dgm:prSet presAssocID="{EAFBAE02-104B-4EDC-821E-A91E1A9E36CE}" presName="horzOne" presStyleCnt="0"/>
      <dgm:spPr/>
    </dgm:pt>
    <dgm:pt modelId="{E09F1492-DC5A-4609-BCA7-699A9C4421D8}" type="pres">
      <dgm:prSet presAssocID="{95FE6FC9-F8CD-4A22-9C3D-18562835252F}" presName="sibSpaceOne" presStyleCnt="0"/>
      <dgm:spPr/>
    </dgm:pt>
    <dgm:pt modelId="{143DF13A-2D00-4334-947A-5DC7DFF29B29}" type="pres">
      <dgm:prSet presAssocID="{BEB5321A-18E5-400E-84C6-11A59EFE4846}" presName="vertOne" presStyleCnt="0"/>
      <dgm:spPr/>
    </dgm:pt>
    <dgm:pt modelId="{2EA3027A-DABE-4227-84FD-80BA2FC61B6A}" type="pres">
      <dgm:prSet presAssocID="{BEB5321A-18E5-400E-84C6-11A59EFE4846}" presName="txOne" presStyleLbl="node0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94F819D-F7AF-4085-9079-659A3792EA82}" type="pres">
      <dgm:prSet presAssocID="{BEB5321A-18E5-400E-84C6-11A59EFE4846}" presName="horzOne" presStyleCnt="0"/>
      <dgm:spPr/>
    </dgm:pt>
    <dgm:pt modelId="{66F4D7AD-0F87-408C-BD9F-98FA9146B43B}" type="pres">
      <dgm:prSet presAssocID="{E0E27C3A-9EE5-44E2-9A4B-D33721912DAF}" presName="sibSpaceOne" presStyleCnt="0"/>
      <dgm:spPr/>
    </dgm:pt>
    <dgm:pt modelId="{BE084AB3-D943-4E98-A03E-D7617669B1D2}" type="pres">
      <dgm:prSet presAssocID="{EA107607-9119-43DA-A027-9F501F6B5A9C}" presName="vertOne" presStyleCnt="0"/>
      <dgm:spPr/>
    </dgm:pt>
    <dgm:pt modelId="{19F69301-0ED5-4021-9C37-D26A0424FB8A}" type="pres">
      <dgm:prSet presAssocID="{EA107607-9119-43DA-A027-9F501F6B5A9C}" presName="txOne" presStyleLbl="node0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F055276-797E-44E3-ABB6-66B4B756AD75}" type="pres">
      <dgm:prSet presAssocID="{EA107607-9119-43DA-A027-9F501F6B5A9C}" presName="horzOne" presStyleCnt="0"/>
      <dgm:spPr/>
    </dgm:pt>
  </dgm:ptLst>
  <dgm:cxnLst>
    <dgm:cxn modelId="{1316B47C-D199-4E8E-B493-C7FE1CD3A7D9}" type="presOf" srcId="{AC8E51C9-0F8D-492C-9F98-9355E9B13206}" destId="{6CE21967-3C8E-4851-AB45-3CBC6AF35D97}" srcOrd="0" destOrd="0" presId="urn:microsoft.com/office/officeart/2005/8/layout/hierarchy4"/>
    <dgm:cxn modelId="{2CFE855B-2A34-43AC-BD69-964DC21AD3BD}" srcId="{93371E08-93A1-4C76-8028-D9FFAAA04C15}" destId="{BEB5321A-18E5-400E-84C6-11A59EFE4846}" srcOrd="3" destOrd="0" parTransId="{0EDEEC05-52D3-4F2A-9FB2-C8B4679E4A37}" sibTransId="{E0E27C3A-9EE5-44E2-9A4B-D33721912DAF}"/>
    <dgm:cxn modelId="{7E0F8599-6B3B-4F84-9855-98176194078A}" srcId="{93371E08-93A1-4C76-8028-D9FFAAA04C15}" destId="{AC8E51C9-0F8D-492C-9F98-9355E9B13206}" srcOrd="0" destOrd="0" parTransId="{0FEC4E18-F873-4B9A-87A6-F65D289CF287}" sibTransId="{B538EECF-5848-4EA8-BACE-4C38D76AB603}"/>
    <dgm:cxn modelId="{0C126CA5-5B47-44AD-9634-3E1460442C43}" srcId="{93371E08-93A1-4C76-8028-D9FFAAA04C15}" destId="{EA107607-9119-43DA-A027-9F501F6B5A9C}" srcOrd="4" destOrd="0" parTransId="{5CB0EAA1-FB2E-4DCB-A786-EDF1CD200D38}" sibTransId="{E7CD9524-BF42-4FCE-B0C2-A9C0C795269A}"/>
    <dgm:cxn modelId="{3209C846-6499-4C16-B932-CA3AAF1F84F7}" type="presOf" srcId="{93371E08-93A1-4C76-8028-D9FFAAA04C15}" destId="{225D0DBE-7E4C-47EA-A1AE-454A5DA3C2CB}" srcOrd="0" destOrd="0" presId="urn:microsoft.com/office/officeart/2005/8/layout/hierarchy4"/>
    <dgm:cxn modelId="{C17641C9-5419-4A8D-9C69-C715C64E1A66}" srcId="{93371E08-93A1-4C76-8028-D9FFAAA04C15}" destId="{F7963198-9E63-4666-A7CE-E6DDC6370962}" srcOrd="1" destOrd="0" parTransId="{495A89CD-FC72-4EA7-8F93-C4F842FB90D1}" sibTransId="{725A9FA1-7483-4CC2-B16E-7F95BE64D67C}"/>
    <dgm:cxn modelId="{A3C638B8-F455-4A56-A4A1-0FE1F0553228}" type="presOf" srcId="{F7963198-9E63-4666-A7CE-E6DDC6370962}" destId="{35E4538C-301D-4249-916B-5D9B18E0F91F}" srcOrd="0" destOrd="0" presId="urn:microsoft.com/office/officeart/2005/8/layout/hierarchy4"/>
    <dgm:cxn modelId="{EDADD50C-60A4-48AD-B304-F4CCFEC21132}" type="presOf" srcId="{EAFBAE02-104B-4EDC-821E-A91E1A9E36CE}" destId="{72D187FE-27BB-49B6-87F6-2DCCC020CAB0}" srcOrd="0" destOrd="0" presId="urn:microsoft.com/office/officeart/2005/8/layout/hierarchy4"/>
    <dgm:cxn modelId="{9686777A-4921-489C-8BC9-3421199BB689}" type="presOf" srcId="{BEB5321A-18E5-400E-84C6-11A59EFE4846}" destId="{2EA3027A-DABE-4227-84FD-80BA2FC61B6A}" srcOrd="0" destOrd="0" presId="urn:microsoft.com/office/officeart/2005/8/layout/hierarchy4"/>
    <dgm:cxn modelId="{2359EA9B-0D9A-4810-BDF7-095A01534BB8}" srcId="{93371E08-93A1-4C76-8028-D9FFAAA04C15}" destId="{EAFBAE02-104B-4EDC-821E-A91E1A9E36CE}" srcOrd="2" destOrd="0" parTransId="{A16EF51E-4E7C-4544-96A3-C220E5125088}" sibTransId="{95FE6FC9-F8CD-4A22-9C3D-18562835252F}"/>
    <dgm:cxn modelId="{1B08E52F-B557-49EE-91DF-1522FC6A7C79}" type="presOf" srcId="{EA107607-9119-43DA-A027-9F501F6B5A9C}" destId="{19F69301-0ED5-4021-9C37-D26A0424FB8A}" srcOrd="0" destOrd="0" presId="urn:microsoft.com/office/officeart/2005/8/layout/hierarchy4"/>
    <dgm:cxn modelId="{6C953A1B-70F4-4C42-832F-36F065192760}" type="presParOf" srcId="{225D0DBE-7E4C-47EA-A1AE-454A5DA3C2CB}" destId="{13E0800B-EA58-4A34-BE52-46949E3BB463}" srcOrd="0" destOrd="0" presId="urn:microsoft.com/office/officeart/2005/8/layout/hierarchy4"/>
    <dgm:cxn modelId="{BEA2F514-2CB2-4959-92A3-000C2F47ADAF}" type="presParOf" srcId="{13E0800B-EA58-4A34-BE52-46949E3BB463}" destId="{6CE21967-3C8E-4851-AB45-3CBC6AF35D97}" srcOrd="0" destOrd="0" presId="urn:microsoft.com/office/officeart/2005/8/layout/hierarchy4"/>
    <dgm:cxn modelId="{27BDF7C7-E5DA-4222-9DE7-696B223D1053}" type="presParOf" srcId="{13E0800B-EA58-4A34-BE52-46949E3BB463}" destId="{4A4ED1F0-4EEF-42D6-91A3-DB8363840C3B}" srcOrd="1" destOrd="0" presId="urn:microsoft.com/office/officeart/2005/8/layout/hierarchy4"/>
    <dgm:cxn modelId="{FEE9B0B0-6CE5-424C-B724-9556A7B6020E}" type="presParOf" srcId="{225D0DBE-7E4C-47EA-A1AE-454A5DA3C2CB}" destId="{86BEE958-F1D2-4A35-A84A-4307D474D826}" srcOrd="1" destOrd="0" presId="urn:microsoft.com/office/officeart/2005/8/layout/hierarchy4"/>
    <dgm:cxn modelId="{1E73C0EC-0773-4F49-99C2-F9C97F03333D}" type="presParOf" srcId="{225D0DBE-7E4C-47EA-A1AE-454A5DA3C2CB}" destId="{F48BCFFC-21C3-4A18-B962-C2B24DE08D3C}" srcOrd="2" destOrd="0" presId="urn:microsoft.com/office/officeart/2005/8/layout/hierarchy4"/>
    <dgm:cxn modelId="{BC297C13-0BDF-4FF0-A03E-0D620668EFDE}" type="presParOf" srcId="{F48BCFFC-21C3-4A18-B962-C2B24DE08D3C}" destId="{35E4538C-301D-4249-916B-5D9B18E0F91F}" srcOrd="0" destOrd="0" presId="urn:microsoft.com/office/officeart/2005/8/layout/hierarchy4"/>
    <dgm:cxn modelId="{B984A899-BBDC-4F2E-BCDE-2ED2AA8D38BC}" type="presParOf" srcId="{F48BCFFC-21C3-4A18-B962-C2B24DE08D3C}" destId="{4F089B1B-B1CA-4E3E-A3EC-ACBE8653A298}" srcOrd="1" destOrd="0" presId="urn:microsoft.com/office/officeart/2005/8/layout/hierarchy4"/>
    <dgm:cxn modelId="{CD82265B-D9AE-406C-B51A-97A8092AD615}" type="presParOf" srcId="{225D0DBE-7E4C-47EA-A1AE-454A5DA3C2CB}" destId="{BEBEB463-0966-4CF7-BC47-9C34B4A9C142}" srcOrd="3" destOrd="0" presId="urn:microsoft.com/office/officeart/2005/8/layout/hierarchy4"/>
    <dgm:cxn modelId="{71173E0D-F7D7-4706-B681-297C37775B2F}" type="presParOf" srcId="{225D0DBE-7E4C-47EA-A1AE-454A5DA3C2CB}" destId="{157E0775-5518-4D9D-A8E6-B1BC64DE4635}" srcOrd="4" destOrd="0" presId="urn:microsoft.com/office/officeart/2005/8/layout/hierarchy4"/>
    <dgm:cxn modelId="{0601F4AB-07FE-4DA6-AD87-2CA3986FBF16}" type="presParOf" srcId="{157E0775-5518-4D9D-A8E6-B1BC64DE4635}" destId="{72D187FE-27BB-49B6-87F6-2DCCC020CAB0}" srcOrd="0" destOrd="0" presId="urn:microsoft.com/office/officeart/2005/8/layout/hierarchy4"/>
    <dgm:cxn modelId="{7EF3F818-2B2B-4725-91FE-76F2FF4CAE79}" type="presParOf" srcId="{157E0775-5518-4D9D-A8E6-B1BC64DE4635}" destId="{9EC509C6-BFEA-483D-B69D-BCECC1A04192}" srcOrd="1" destOrd="0" presId="urn:microsoft.com/office/officeart/2005/8/layout/hierarchy4"/>
    <dgm:cxn modelId="{1DE8EB01-D491-4143-A015-C460A619C039}" type="presParOf" srcId="{225D0DBE-7E4C-47EA-A1AE-454A5DA3C2CB}" destId="{E09F1492-DC5A-4609-BCA7-699A9C4421D8}" srcOrd="5" destOrd="0" presId="urn:microsoft.com/office/officeart/2005/8/layout/hierarchy4"/>
    <dgm:cxn modelId="{1E526395-27D2-4A12-9042-1E2549F45283}" type="presParOf" srcId="{225D0DBE-7E4C-47EA-A1AE-454A5DA3C2CB}" destId="{143DF13A-2D00-4334-947A-5DC7DFF29B29}" srcOrd="6" destOrd="0" presId="urn:microsoft.com/office/officeart/2005/8/layout/hierarchy4"/>
    <dgm:cxn modelId="{C20E964B-9AAE-45D2-B0EE-33081EA57828}" type="presParOf" srcId="{143DF13A-2D00-4334-947A-5DC7DFF29B29}" destId="{2EA3027A-DABE-4227-84FD-80BA2FC61B6A}" srcOrd="0" destOrd="0" presId="urn:microsoft.com/office/officeart/2005/8/layout/hierarchy4"/>
    <dgm:cxn modelId="{411B27BF-8ED7-4151-996D-0F36303CFDB0}" type="presParOf" srcId="{143DF13A-2D00-4334-947A-5DC7DFF29B29}" destId="{394F819D-F7AF-4085-9079-659A3792EA82}" srcOrd="1" destOrd="0" presId="urn:microsoft.com/office/officeart/2005/8/layout/hierarchy4"/>
    <dgm:cxn modelId="{F19833C5-E3BD-4332-9962-D6491578B0C3}" type="presParOf" srcId="{225D0DBE-7E4C-47EA-A1AE-454A5DA3C2CB}" destId="{66F4D7AD-0F87-408C-BD9F-98FA9146B43B}" srcOrd="7" destOrd="0" presId="urn:microsoft.com/office/officeart/2005/8/layout/hierarchy4"/>
    <dgm:cxn modelId="{FBC0A109-8565-4DBE-AD28-CD3B77921CD4}" type="presParOf" srcId="{225D0DBE-7E4C-47EA-A1AE-454A5DA3C2CB}" destId="{BE084AB3-D943-4E98-A03E-D7617669B1D2}" srcOrd="8" destOrd="0" presId="urn:microsoft.com/office/officeart/2005/8/layout/hierarchy4"/>
    <dgm:cxn modelId="{06FDB8A1-3D6F-4F59-8EA4-E20A6818684D}" type="presParOf" srcId="{BE084AB3-D943-4E98-A03E-D7617669B1D2}" destId="{19F69301-0ED5-4021-9C37-D26A0424FB8A}" srcOrd="0" destOrd="0" presId="urn:microsoft.com/office/officeart/2005/8/layout/hierarchy4"/>
    <dgm:cxn modelId="{2F7D19AC-8D14-41ED-856B-B56556E4DB71}" type="presParOf" srcId="{BE084AB3-D943-4E98-A03E-D7617669B1D2}" destId="{0F055276-797E-44E3-ABB6-66B4B756AD75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AEBE6D3-2061-4738-B469-7A184287E8A3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9F01D601-41D0-4BDD-955D-64FA20856AFA}">
      <dgm:prSet/>
      <dgm:spPr/>
      <dgm:t>
        <a:bodyPr/>
        <a:lstStyle/>
        <a:p>
          <a:pPr rtl="0"/>
          <a:r>
            <a:rPr lang="uz-Cyrl-UZ" smtClean="0"/>
            <a:t>Fransiya ichki turizm bozori boshqa G‘arbiy Yevropa davlatlari </a:t>
          </a:r>
          <a:endParaRPr lang="ru-RU"/>
        </a:p>
      </dgm:t>
    </dgm:pt>
    <dgm:pt modelId="{F0FDE1C4-B302-4096-80A5-B0B1A2E81DA5}" type="parTrans" cxnId="{A5B78E76-038E-4DB9-AD3F-1621002A78F8}">
      <dgm:prSet/>
      <dgm:spPr/>
      <dgm:t>
        <a:bodyPr/>
        <a:lstStyle/>
        <a:p>
          <a:endParaRPr lang="ru-RU"/>
        </a:p>
      </dgm:t>
    </dgm:pt>
    <dgm:pt modelId="{74D540BF-3893-48E5-ADF6-5D1A1980BDBA}" type="sibTrans" cxnId="{A5B78E76-038E-4DB9-AD3F-1621002A78F8}">
      <dgm:prSet/>
      <dgm:spPr/>
      <dgm:t>
        <a:bodyPr/>
        <a:lstStyle/>
        <a:p>
          <a:endParaRPr lang="ru-RU"/>
        </a:p>
      </dgm:t>
    </dgm:pt>
    <dgm:pt modelId="{2FAE5640-AF65-4EC8-BA29-0D482BF050B7}">
      <dgm:prSet/>
      <dgm:spPr/>
      <dgm:t>
        <a:bodyPr/>
        <a:lstStyle/>
        <a:p>
          <a:pPr rtl="0"/>
          <a:r>
            <a:rPr lang="uz-Cyrl-UZ" smtClean="0"/>
            <a:t>Birinchidan, fransuzlarning juda oz miqdorigina o‘z ta’tillarini chet davlatlarda o‘tkazadi </a:t>
          </a:r>
          <a:endParaRPr lang="ru-RU"/>
        </a:p>
      </dgm:t>
    </dgm:pt>
    <dgm:pt modelId="{89F06DE7-64FC-46C7-8FB2-801565925891}" type="parTrans" cxnId="{B43CA946-4B47-4268-B142-AE9A752882EB}">
      <dgm:prSet/>
      <dgm:spPr/>
      <dgm:t>
        <a:bodyPr/>
        <a:lstStyle/>
        <a:p>
          <a:endParaRPr lang="ru-RU"/>
        </a:p>
      </dgm:t>
    </dgm:pt>
    <dgm:pt modelId="{B4597260-DA9A-4162-9DB2-837B5D2A1FD3}" type="sibTrans" cxnId="{B43CA946-4B47-4268-B142-AE9A752882EB}">
      <dgm:prSet/>
      <dgm:spPr/>
      <dgm:t>
        <a:bodyPr/>
        <a:lstStyle/>
        <a:p>
          <a:endParaRPr lang="ru-RU"/>
        </a:p>
      </dgm:t>
    </dgm:pt>
    <dgm:pt modelId="{608E7CA1-8930-4824-8CED-49D0F1DE5CDF}">
      <dgm:prSet/>
      <dgm:spPr/>
      <dgm:t>
        <a:bodyPr/>
        <a:lstStyle/>
        <a:p>
          <a:pPr rtl="0"/>
          <a:r>
            <a:rPr lang="uz-Cyrl-UZ" smtClean="0"/>
            <a:t>Ikkinchidan, bu yerda ta’til davrining "pik" vaqtlari mavjud: iyul va avgust oylarida</a:t>
          </a:r>
          <a:endParaRPr lang="ru-RU"/>
        </a:p>
      </dgm:t>
    </dgm:pt>
    <dgm:pt modelId="{DE2212F6-1860-41A4-92D0-6BB5E2C39C12}" type="parTrans" cxnId="{EA33299F-9DDD-49B5-A107-DAACCDDFC9D1}">
      <dgm:prSet/>
      <dgm:spPr/>
      <dgm:t>
        <a:bodyPr/>
        <a:lstStyle/>
        <a:p>
          <a:endParaRPr lang="ru-RU"/>
        </a:p>
      </dgm:t>
    </dgm:pt>
    <dgm:pt modelId="{938CE82A-0949-4C34-9B17-496327E93DA6}" type="sibTrans" cxnId="{EA33299F-9DDD-49B5-A107-DAACCDDFC9D1}">
      <dgm:prSet/>
      <dgm:spPr/>
      <dgm:t>
        <a:bodyPr/>
        <a:lstStyle/>
        <a:p>
          <a:endParaRPr lang="ru-RU"/>
        </a:p>
      </dgm:t>
    </dgm:pt>
    <dgm:pt modelId="{CB809038-9B04-419B-8D6C-7AE3447B0AFA}">
      <dgm:prSet/>
      <dgm:spPr/>
      <dgm:t>
        <a:bodyPr/>
        <a:lstStyle/>
        <a:p>
          <a:pPr rtl="0"/>
          <a:r>
            <a:rPr lang="uz-Cyrl-UZ" smtClean="0"/>
            <a:t>Uchinchidan, fransuzlar avtomobillarda sayohat qilishni xush ko‘radilar</a:t>
          </a:r>
          <a:endParaRPr lang="ru-RU"/>
        </a:p>
      </dgm:t>
    </dgm:pt>
    <dgm:pt modelId="{7A54D146-3C99-430C-B573-30224F1F7FFF}" type="parTrans" cxnId="{2E3750ED-1DED-487A-B92B-21B2E28B2E22}">
      <dgm:prSet/>
      <dgm:spPr/>
      <dgm:t>
        <a:bodyPr/>
        <a:lstStyle/>
        <a:p>
          <a:endParaRPr lang="ru-RU"/>
        </a:p>
      </dgm:t>
    </dgm:pt>
    <dgm:pt modelId="{39B07EB2-1F0E-49F8-8868-94B74903E1E2}" type="sibTrans" cxnId="{2E3750ED-1DED-487A-B92B-21B2E28B2E22}">
      <dgm:prSet/>
      <dgm:spPr/>
      <dgm:t>
        <a:bodyPr/>
        <a:lstStyle/>
        <a:p>
          <a:endParaRPr lang="ru-RU"/>
        </a:p>
      </dgm:t>
    </dgm:pt>
    <dgm:pt modelId="{261DC73F-265F-44A1-9158-C80504382189}">
      <dgm:prSet/>
      <dgm:spPr/>
      <dgm:t>
        <a:bodyPr/>
        <a:lstStyle/>
        <a:p>
          <a:pPr rtl="0"/>
          <a:r>
            <a:rPr lang="uz-Cyrl-UZ" smtClean="0"/>
            <a:t>Yozgi davrda qo‘shni Ispaniya va Italiya mamlakatlari mavqei oshadi </a:t>
          </a:r>
          <a:endParaRPr lang="ru-RU"/>
        </a:p>
      </dgm:t>
    </dgm:pt>
    <dgm:pt modelId="{EFE52D19-1CFB-4D80-A038-EF87143FE451}" type="parTrans" cxnId="{62B5539E-8C76-492D-A641-F55CDA47881C}">
      <dgm:prSet/>
      <dgm:spPr/>
      <dgm:t>
        <a:bodyPr/>
        <a:lstStyle/>
        <a:p>
          <a:endParaRPr lang="ru-RU"/>
        </a:p>
      </dgm:t>
    </dgm:pt>
    <dgm:pt modelId="{5B9CA260-D988-4B2A-ADE2-B2BE93162494}" type="sibTrans" cxnId="{62B5539E-8C76-492D-A641-F55CDA47881C}">
      <dgm:prSet/>
      <dgm:spPr/>
      <dgm:t>
        <a:bodyPr/>
        <a:lstStyle/>
        <a:p>
          <a:endParaRPr lang="ru-RU"/>
        </a:p>
      </dgm:t>
    </dgm:pt>
    <dgm:pt modelId="{F5B453DF-0DE0-449B-A58C-89DE6381B1B1}">
      <dgm:prSet/>
      <dgm:spPr/>
      <dgm:t>
        <a:bodyPr/>
        <a:lstStyle/>
        <a:p>
          <a:pPr rtl="0"/>
          <a:r>
            <a:rPr lang="uz-Cyrl-UZ" smtClean="0"/>
            <a:t>1980-91 yillarda chet el turistlarining Fransiyaga kelishi keskin o‘sdi va 29 mln. dan 55 mln kishiga yetdi</a:t>
          </a:r>
          <a:endParaRPr lang="ru-RU"/>
        </a:p>
      </dgm:t>
    </dgm:pt>
    <dgm:pt modelId="{6C3F88AB-1F6A-4C3F-9A56-1E9FACF128CC}" type="parTrans" cxnId="{2197C65E-78C6-4D02-BA9E-0EFADA2AD4D2}">
      <dgm:prSet/>
      <dgm:spPr/>
      <dgm:t>
        <a:bodyPr/>
        <a:lstStyle/>
        <a:p>
          <a:endParaRPr lang="ru-RU"/>
        </a:p>
      </dgm:t>
    </dgm:pt>
    <dgm:pt modelId="{72730A25-1C4F-412E-BED6-EE0F8E0A9F04}" type="sibTrans" cxnId="{2197C65E-78C6-4D02-BA9E-0EFADA2AD4D2}">
      <dgm:prSet/>
      <dgm:spPr/>
      <dgm:t>
        <a:bodyPr/>
        <a:lstStyle/>
        <a:p>
          <a:endParaRPr lang="ru-RU"/>
        </a:p>
      </dgm:t>
    </dgm:pt>
    <dgm:pt modelId="{60EB5DDF-C86C-4332-A234-F3EF7DE1EACB}" type="pres">
      <dgm:prSet presAssocID="{FAEBE6D3-2061-4738-B469-7A184287E8A3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4009D0D2-CAE1-4654-A2CB-012FBD66D27A}" type="pres">
      <dgm:prSet presAssocID="{FAEBE6D3-2061-4738-B469-7A184287E8A3}" presName="Name1" presStyleCnt="0"/>
      <dgm:spPr/>
    </dgm:pt>
    <dgm:pt modelId="{E31C4BF5-EE80-4711-8E4D-DF97CA094CD8}" type="pres">
      <dgm:prSet presAssocID="{FAEBE6D3-2061-4738-B469-7A184287E8A3}" presName="cycle" presStyleCnt="0"/>
      <dgm:spPr/>
    </dgm:pt>
    <dgm:pt modelId="{EC9586FF-2EE4-44B9-9378-83459EFE72BB}" type="pres">
      <dgm:prSet presAssocID="{FAEBE6D3-2061-4738-B469-7A184287E8A3}" presName="srcNode" presStyleLbl="node1" presStyleIdx="0" presStyleCnt="6"/>
      <dgm:spPr/>
    </dgm:pt>
    <dgm:pt modelId="{DE926927-0F32-42E2-BFDE-730295D69B3D}" type="pres">
      <dgm:prSet presAssocID="{FAEBE6D3-2061-4738-B469-7A184287E8A3}" presName="conn" presStyleLbl="parChTrans1D2" presStyleIdx="0" presStyleCnt="1"/>
      <dgm:spPr/>
      <dgm:t>
        <a:bodyPr/>
        <a:lstStyle/>
        <a:p>
          <a:endParaRPr lang="ru-RU"/>
        </a:p>
      </dgm:t>
    </dgm:pt>
    <dgm:pt modelId="{00343361-3B45-43B6-BE5B-001A73CC86E0}" type="pres">
      <dgm:prSet presAssocID="{FAEBE6D3-2061-4738-B469-7A184287E8A3}" presName="extraNode" presStyleLbl="node1" presStyleIdx="0" presStyleCnt="6"/>
      <dgm:spPr/>
    </dgm:pt>
    <dgm:pt modelId="{EE0E95B1-4984-49CC-BF4A-8964282954F4}" type="pres">
      <dgm:prSet presAssocID="{FAEBE6D3-2061-4738-B469-7A184287E8A3}" presName="dstNode" presStyleLbl="node1" presStyleIdx="0" presStyleCnt="6"/>
      <dgm:spPr/>
    </dgm:pt>
    <dgm:pt modelId="{48C4AA06-829B-47FC-BCC5-09EC3135207B}" type="pres">
      <dgm:prSet presAssocID="{9F01D601-41D0-4BDD-955D-64FA20856AFA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BE29AF-6C08-46BB-9D97-D7C3223C9D66}" type="pres">
      <dgm:prSet presAssocID="{9F01D601-41D0-4BDD-955D-64FA20856AFA}" presName="accent_1" presStyleCnt="0"/>
      <dgm:spPr/>
    </dgm:pt>
    <dgm:pt modelId="{15E2C07E-C2EB-4856-84BB-AD7667509141}" type="pres">
      <dgm:prSet presAssocID="{9F01D601-41D0-4BDD-955D-64FA20856AFA}" presName="accentRepeatNode" presStyleLbl="solidFgAcc1" presStyleIdx="0" presStyleCnt="6"/>
      <dgm:spPr/>
    </dgm:pt>
    <dgm:pt modelId="{C5E2A4A3-2158-4944-BE06-BF9F2EEC9D9A}" type="pres">
      <dgm:prSet presAssocID="{2FAE5640-AF65-4EC8-BA29-0D482BF050B7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F5628D-291D-4115-B0EC-216039ED54D0}" type="pres">
      <dgm:prSet presAssocID="{2FAE5640-AF65-4EC8-BA29-0D482BF050B7}" presName="accent_2" presStyleCnt="0"/>
      <dgm:spPr/>
    </dgm:pt>
    <dgm:pt modelId="{93ACAFFE-B9D9-4E83-9D1D-DD7C7A970AAB}" type="pres">
      <dgm:prSet presAssocID="{2FAE5640-AF65-4EC8-BA29-0D482BF050B7}" presName="accentRepeatNode" presStyleLbl="solidFgAcc1" presStyleIdx="1" presStyleCnt="6"/>
      <dgm:spPr/>
    </dgm:pt>
    <dgm:pt modelId="{B731BF9A-BF8C-49BB-B99F-31B3657017F0}" type="pres">
      <dgm:prSet presAssocID="{608E7CA1-8930-4824-8CED-49D0F1DE5CDF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BD959B-CA77-4F86-9CCB-9E5006457EC9}" type="pres">
      <dgm:prSet presAssocID="{608E7CA1-8930-4824-8CED-49D0F1DE5CDF}" presName="accent_3" presStyleCnt="0"/>
      <dgm:spPr/>
    </dgm:pt>
    <dgm:pt modelId="{010C8E0B-8D8E-439D-AB8E-1A6AC89483A6}" type="pres">
      <dgm:prSet presAssocID="{608E7CA1-8930-4824-8CED-49D0F1DE5CDF}" presName="accentRepeatNode" presStyleLbl="solidFgAcc1" presStyleIdx="2" presStyleCnt="6"/>
      <dgm:spPr/>
    </dgm:pt>
    <dgm:pt modelId="{C1242F0B-212C-4098-8D9B-AADD614BCB61}" type="pres">
      <dgm:prSet presAssocID="{CB809038-9B04-419B-8D6C-7AE3447B0AFA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FEA07A-1C77-4BC2-B88E-BB77E3018F5F}" type="pres">
      <dgm:prSet presAssocID="{CB809038-9B04-419B-8D6C-7AE3447B0AFA}" presName="accent_4" presStyleCnt="0"/>
      <dgm:spPr/>
    </dgm:pt>
    <dgm:pt modelId="{E61E2D28-4ED3-467D-96CB-528638EFABED}" type="pres">
      <dgm:prSet presAssocID="{CB809038-9B04-419B-8D6C-7AE3447B0AFA}" presName="accentRepeatNode" presStyleLbl="solidFgAcc1" presStyleIdx="3" presStyleCnt="6"/>
      <dgm:spPr/>
    </dgm:pt>
    <dgm:pt modelId="{57679057-FBE1-47D7-8DC0-16E5905BE48E}" type="pres">
      <dgm:prSet presAssocID="{261DC73F-265F-44A1-9158-C80504382189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854C28-1D1D-4E49-97C4-75E0B3802519}" type="pres">
      <dgm:prSet presAssocID="{261DC73F-265F-44A1-9158-C80504382189}" presName="accent_5" presStyleCnt="0"/>
      <dgm:spPr/>
    </dgm:pt>
    <dgm:pt modelId="{4FC2FAA3-9743-42DF-A605-5C83F52DE6A1}" type="pres">
      <dgm:prSet presAssocID="{261DC73F-265F-44A1-9158-C80504382189}" presName="accentRepeatNode" presStyleLbl="solidFgAcc1" presStyleIdx="4" presStyleCnt="6"/>
      <dgm:spPr/>
    </dgm:pt>
    <dgm:pt modelId="{17A1F5C8-5054-40C3-B4F5-C4087167E663}" type="pres">
      <dgm:prSet presAssocID="{F5B453DF-0DE0-449B-A58C-89DE6381B1B1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AF5EEA-0E7E-4289-952C-1266754DBCA5}" type="pres">
      <dgm:prSet presAssocID="{F5B453DF-0DE0-449B-A58C-89DE6381B1B1}" presName="accent_6" presStyleCnt="0"/>
      <dgm:spPr/>
    </dgm:pt>
    <dgm:pt modelId="{2604F4A1-3589-4871-B4A3-2395E8363FA7}" type="pres">
      <dgm:prSet presAssocID="{F5B453DF-0DE0-449B-A58C-89DE6381B1B1}" presName="accentRepeatNode" presStyleLbl="solidFgAcc1" presStyleIdx="5" presStyleCnt="6"/>
      <dgm:spPr/>
    </dgm:pt>
  </dgm:ptLst>
  <dgm:cxnLst>
    <dgm:cxn modelId="{A5C6DC77-1E31-4FC6-A5F2-40A836AA4703}" type="presOf" srcId="{FAEBE6D3-2061-4738-B469-7A184287E8A3}" destId="{60EB5DDF-C86C-4332-A234-F3EF7DE1EACB}" srcOrd="0" destOrd="0" presId="urn:microsoft.com/office/officeart/2008/layout/VerticalCurvedList"/>
    <dgm:cxn modelId="{A5B78E76-038E-4DB9-AD3F-1621002A78F8}" srcId="{FAEBE6D3-2061-4738-B469-7A184287E8A3}" destId="{9F01D601-41D0-4BDD-955D-64FA20856AFA}" srcOrd="0" destOrd="0" parTransId="{F0FDE1C4-B302-4096-80A5-B0B1A2E81DA5}" sibTransId="{74D540BF-3893-48E5-ADF6-5D1A1980BDBA}"/>
    <dgm:cxn modelId="{62B5539E-8C76-492D-A641-F55CDA47881C}" srcId="{FAEBE6D3-2061-4738-B469-7A184287E8A3}" destId="{261DC73F-265F-44A1-9158-C80504382189}" srcOrd="4" destOrd="0" parTransId="{EFE52D19-1CFB-4D80-A038-EF87143FE451}" sibTransId="{5B9CA260-D988-4B2A-ADE2-B2BE93162494}"/>
    <dgm:cxn modelId="{2CB077C6-FE94-4D7A-99FC-D6959CAA1DBF}" type="presOf" srcId="{F5B453DF-0DE0-449B-A58C-89DE6381B1B1}" destId="{17A1F5C8-5054-40C3-B4F5-C4087167E663}" srcOrd="0" destOrd="0" presId="urn:microsoft.com/office/officeart/2008/layout/VerticalCurvedList"/>
    <dgm:cxn modelId="{EA33299F-9DDD-49B5-A107-DAACCDDFC9D1}" srcId="{FAEBE6D3-2061-4738-B469-7A184287E8A3}" destId="{608E7CA1-8930-4824-8CED-49D0F1DE5CDF}" srcOrd="2" destOrd="0" parTransId="{DE2212F6-1860-41A4-92D0-6BB5E2C39C12}" sibTransId="{938CE82A-0949-4C34-9B17-496327E93DA6}"/>
    <dgm:cxn modelId="{12A3428A-EAC1-4840-BEBC-961C53A70930}" type="presOf" srcId="{CB809038-9B04-419B-8D6C-7AE3447B0AFA}" destId="{C1242F0B-212C-4098-8D9B-AADD614BCB61}" srcOrd="0" destOrd="0" presId="urn:microsoft.com/office/officeart/2008/layout/VerticalCurvedList"/>
    <dgm:cxn modelId="{2E7E03C8-50AA-4787-BFFE-57F4D62CE1A3}" type="presOf" srcId="{261DC73F-265F-44A1-9158-C80504382189}" destId="{57679057-FBE1-47D7-8DC0-16E5905BE48E}" srcOrd="0" destOrd="0" presId="urn:microsoft.com/office/officeart/2008/layout/VerticalCurvedList"/>
    <dgm:cxn modelId="{2197C65E-78C6-4D02-BA9E-0EFADA2AD4D2}" srcId="{FAEBE6D3-2061-4738-B469-7A184287E8A3}" destId="{F5B453DF-0DE0-449B-A58C-89DE6381B1B1}" srcOrd="5" destOrd="0" parTransId="{6C3F88AB-1F6A-4C3F-9A56-1E9FACF128CC}" sibTransId="{72730A25-1C4F-412E-BED6-EE0F8E0A9F04}"/>
    <dgm:cxn modelId="{40D15FD0-FA93-41BD-9DA2-625BB5022FB5}" type="presOf" srcId="{9F01D601-41D0-4BDD-955D-64FA20856AFA}" destId="{48C4AA06-829B-47FC-BCC5-09EC3135207B}" srcOrd="0" destOrd="0" presId="urn:microsoft.com/office/officeart/2008/layout/VerticalCurvedList"/>
    <dgm:cxn modelId="{5729C187-3360-4236-AF69-C815673B1672}" type="presOf" srcId="{2FAE5640-AF65-4EC8-BA29-0D482BF050B7}" destId="{C5E2A4A3-2158-4944-BE06-BF9F2EEC9D9A}" srcOrd="0" destOrd="0" presId="urn:microsoft.com/office/officeart/2008/layout/VerticalCurvedList"/>
    <dgm:cxn modelId="{5DFF6F2E-B354-426D-A943-EAF913B07271}" type="presOf" srcId="{608E7CA1-8930-4824-8CED-49D0F1DE5CDF}" destId="{B731BF9A-BF8C-49BB-B99F-31B3657017F0}" srcOrd="0" destOrd="0" presId="urn:microsoft.com/office/officeart/2008/layout/VerticalCurvedList"/>
    <dgm:cxn modelId="{2E3750ED-1DED-487A-B92B-21B2E28B2E22}" srcId="{FAEBE6D3-2061-4738-B469-7A184287E8A3}" destId="{CB809038-9B04-419B-8D6C-7AE3447B0AFA}" srcOrd="3" destOrd="0" parTransId="{7A54D146-3C99-430C-B573-30224F1F7FFF}" sibTransId="{39B07EB2-1F0E-49F8-8868-94B74903E1E2}"/>
    <dgm:cxn modelId="{3B6647A2-01CA-4686-90EC-0CE0D9D758BA}" type="presOf" srcId="{74D540BF-3893-48E5-ADF6-5D1A1980BDBA}" destId="{DE926927-0F32-42E2-BFDE-730295D69B3D}" srcOrd="0" destOrd="0" presId="urn:microsoft.com/office/officeart/2008/layout/VerticalCurvedList"/>
    <dgm:cxn modelId="{B43CA946-4B47-4268-B142-AE9A752882EB}" srcId="{FAEBE6D3-2061-4738-B469-7A184287E8A3}" destId="{2FAE5640-AF65-4EC8-BA29-0D482BF050B7}" srcOrd="1" destOrd="0" parTransId="{89F06DE7-64FC-46C7-8FB2-801565925891}" sibTransId="{B4597260-DA9A-4162-9DB2-837B5D2A1FD3}"/>
    <dgm:cxn modelId="{E1381EA0-ED10-4E63-8BC7-06706A16534A}" type="presParOf" srcId="{60EB5DDF-C86C-4332-A234-F3EF7DE1EACB}" destId="{4009D0D2-CAE1-4654-A2CB-012FBD66D27A}" srcOrd="0" destOrd="0" presId="urn:microsoft.com/office/officeart/2008/layout/VerticalCurvedList"/>
    <dgm:cxn modelId="{53011387-0DF7-49A5-930F-244C23834CD7}" type="presParOf" srcId="{4009D0D2-CAE1-4654-A2CB-012FBD66D27A}" destId="{E31C4BF5-EE80-4711-8E4D-DF97CA094CD8}" srcOrd="0" destOrd="0" presId="urn:microsoft.com/office/officeart/2008/layout/VerticalCurvedList"/>
    <dgm:cxn modelId="{5AC5ABAB-CC8E-4344-8965-B236169A8553}" type="presParOf" srcId="{E31C4BF5-EE80-4711-8E4D-DF97CA094CD8}" destId="{EC9586FF-2EE4-44B9-9378-83459EFE72BB}" srcOrd="0" destOrd="0" presId="urn:microsoft.com/office/officeart/2008/layout/VerticalCurvedList"/>
    <dgm:cxn modelId="{2662F2B5-4649-4C96-892D-4391AB7C1C7F}" type="presParOf" srcId="{E31C4BF5-EE80-4711-8E4D-DF97CA094CD8}" destId="{DE926927-0F32-42E2-BFDE-730295D69B3D}" srcOrd="1" destOrd="0" presId="urn:microsoft.com/office/officeart/2008/layout/VerticalCurvedList"/>
    <dgm:cxn modelId="{93F88F5D-4DAA-45FA-948E-09089BDADCB3}" type="presParOf" srcId="{E31C4BF5-EE80-4711-8E4D-DF97CA094CD8}" destId="{00343361-3B45-43B6-BE5B-001A73CC86E0}" srcOrd="2" destOrd="0" presId="urn:microsoft.com/office/officeart/2008/layout/VerticalCurvedList"/>
    <dgm:cxn modelId="{99CD9EE8-21BF-47F5-A962-D20C25F6C289}" type="presParOf" srcId="{E31C4BF5-EE80-4711-8E4D-DF97CA094CD8}" destId="{EE0E95B1-4984-49CC-BF4A-8964282954F4}" srcOrd="3" destOrd="0" presId="urn:microsoft.com/office/officeart/2008/layout/VerticalCurvedList"/>
    <dgm:cxn modelId="{A94812C3-B366-42A1-ADB9-F5C519FDFDE2}" type="presParOf" srcId="{4009D0D2-CAE1-4654-A2CB-012FBD66D27A}" destId="{48C4AA06-829B-47FC-BCC5-09EC3135207B}" srcOrd="1" destOrd="0" presId="urn:microsoft.com/office/officeart/2008/layout/VerticalCurvedList"/>
    <dgm:cxn modelId="{0FB51107-EED8-4E5B-AD31-0E6799EB4F85}" type="presParOf" srcId="{4009D0D2-CAE1-4654-A2CB-012FBD66D27A}" destId="{0BBE29AF-6C08-46BB-9D97-D7C3223C9D66}" srcOrd="2" destOrd="0" presId="urn:microsoft.com/office/officeart/2008/layout/VerticalCurvedList"/>
    <dgm:cxn modelId="{73831770-B9D6-4852-855F-1ED0B2696D86}" type="presParOf" srcId="{0BBE29AF-6C08-46BB-9D97-D7C3223C9D66}" destId="{15E2C07E-C2EB-4856-84BB-AD7667509141}" srcOrd="0" destOrd="0" presId="urn:microsoft.com/office/officeart/2008/layout/VerticalCurvedList"/>
    <dgm:cxn modelId="{F468F292-C38B-4593-9FCC-8DF86BB6640F}" type="presParOf" srcId="{4009D0D2-CAE1-4654-A2CB-012FBD66D27A}" destId="{C5E2A4A3-2158-4944-BE06-BF9F2EEC9D9A}" srcOrd="3" destOrd="0" presId="urn:microsoft.com/office/officeart/2008/layout/VerticalCurvedList"/>
    <dgm:cxn modelId="{EE0590FC-48CA-4571-9A4B-AF5CB4533A01}" type="presParOf" srcId="{4009D0D2-CAE1-4654-A2CB-012FBD66D27A}" destId="{D7F5628D-291D-4115-B0EC-216039ED54D0}" srcOrd="4" destOrd="0" presId="urn:microsoft.com/office/officeart/2008/layout/VerticalCurvedList"/>
    <dgm:cxn modelId="{A992517E-49E9-4A94-9970-D83454E8DC9A}" type="presParOf" srcId="{D7F5628D-291D-4115-B0EC-216039ED54D0}" destId="{93ACAFFE-B9D9-4E83-9D1D-DD7C7A970AAB}" srcOrd="0" destOrd="0" presId="urn:microsoft.com/office/officeart/2008/layout/VerticalCurvedList"/>
    <dgm:cxn modelId="{75258260-C651-41EC-A00D-18021EF4F7CD}" type="presParOf" srcId="{4009D0D2-CAE1-4654-A2CB-012FBD66D27A}" destId="{B731BF9A-BF8C-49BB-B99F-31B3657017F0}" srcOrd="5" destOrd="0" presId="urn:microsoft.com/office/officeart/2008/layout/VerticalCurvedList"/>
    <dgm:cxn modelId="{F2E5BA1D-9CEC-4330-A5B3-F4DC562F467B}" type="presParOf" srcId="{4009D0D2-CAE1-4654-A2CB-012FBD66D27A}" destId="{2FBD959B-CA77-4F86-9CCB-9E5006457EC9}" srcOrd="6" destOrd="0" presId="urn:microsoft.com/office/officeart/2008/layout/VerticalCurvedList"/>
    <dgm:cxn modelId="{5724DC0C-27C1-4CDD-8F75-4BDCD19D3D2C}" type="presParOf" srcId="{2FBD959B-CA77-4F86-9CCB-9E5006457EC9}" destId="{010C8E0B-8D8E-439D-AB8E-1A6AC89483A6}" srcOrd="0" destOrd="0" presId="urn:microsoft.com/office/officeart/2008/layout/VerticalCurvedList"/>
    <dgm:cxn modelId="{D76A817E-3D66-43C3-944A-ACFEF23F6C3E}" type="presParOf" srcId="{4009D0D2-CAE1-4654-A2CB-012FBD66D27A}" destId="{C1242F0B-212C-4098-8D9B-AADD614BCB61}" srcOrd="7" destOrd="0" presId="urn:microsoft.com/office/officeart/2008/layout/VerticalCurvedList"/>
    <dgm:cxn modelId="{B4EFB975-1330-480B-AD51-5990E42C2F79}" type="presParOf" srcId="{4009D0D2-CAE1-4654-A2CB-012FBD66D27A}" destId="{0DFEA07A-1C77-4BC2-B88E-BB77E3018F5F}" srcOrd="8" destOrd="0" presId="urn:microsoft.com/office/officeart/2008/layout/VerticalCurvedList"/>
    <dgm:cxn modelId="{F849DCC8-A560-446F-89F9-7B97BDE5F49C}" type="presParOf" srcId="{0DFEA07A-1C77-4BC2-B88E-BB77E3018F5F}" destId="{E61E2D28-4ED3-467D-96CB-528638EFABED}" srcOrd="0" destOrd="0" presId="urn:microsoft.com/office/officeart/2008/layout/VerticalCurvedList"/>
    <dgm:cxn modelId="{A8D941BE-26DE-4731-90F7-731A360F04EE}" type="presParOf" srcId="{4009D0D2-CAE1-4654-A2CB-012FBD66D27A}" destId="{57679057-FBE1-47D7-8DC0-16E5905BE48E}" srcOrd="9" destOrd="0" presId="urn:microsoft.com/office/officeart/2008/layout/VerticalCurvedList"/>
    <dgm:cxn modelId="{16531FB2-89F0-4784-B28A-2487C0028FBE}" type="presParOf" srcId="{4009D0D2-CAE1-4654-A2CB-012FBD66D27A}" destId="{88854C28-1D1D-4E49-97C4-75E0B3802519}" srcOrd="10" destOrd="0" presId="urn:microsoft.com/office/officeart/2008/layout/VerticalCurvedList"/>
    <dgm:cxn modelId="{3BDD64EB-C0B2-4E95-AADB-29598B5E9120}" type="presParOf" srcId="{88854C28-1D1D-4E49-97C4-75E0B3802519}" destId="{4FC2FAA3-9743-42DF-A605-5C83F52DE6A1}" srcOrd="0" destOrd="0" presId="urn:microsoft.com/office/officeart/2008/layout/VerticalCurvedList"/>
    <dgm:cxn modelId="{F284F616-9583-4206-B1CD-3E29DE55C881}" type="presParOf" srcId="{4009D0D2-CAE1-4654-A2CB-012FBD66D27A}" destId="{17A1F5C8-5054-40C3-B4F5-C4087167E663}" srcOrd="11" destOrd="0" presId="urn:microsoft.com/office/officeart/2008/layout/VerticalCurvedList"/>
    <dgm:cxn modelId="{199FEF87-C853-4DE0-9457-DB97D73C1028}" type="presParOf" srcId="{4009D0D2-CAE1-4654-A2CB-012FBD66D27A}" destId="{19AF5EEA-0E7E-4289-952C-1266754DBCA5}" srcOrd="12" destOrd="0" presId="urn:microsoft.com/office/officeart/2008/layout/VerticalCurvedList"/>
    <dgm:cxn modelId="{5AE239E1-F39A-405B-B252-14B30E20CBC7}" type="presParOf" srcId="{19AF5EEA-0E7E-4289-952C-1266754DBCA5}" destId="{2604F4A1-3589-4871-B4A3-2395E8363FA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09F8F26-D2CA-4186-8F37-79F65B05DE61}" type="doc">
      <dgm:prSet loTypeId="urn:microsoft.com/office/officeart/2005/8/layout/venn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3D85C37-8060-4FA0-AA0F-B39D198FC400}">
      <dgm:prSet/>
      <dgm:spPr/>
      <dgm:t>
        <a:bodyPr/>
        <a:lstStyle/>
        <a:p>
          <a:pPr rtl="0"/>
          <a:r>
            <a:rPr lang="uz-Cyrl-UZ" smtClean="0"/>
            <a:t>Ispaniya asosan ommaviy plyaj turizmiga ixtisoslashtirilgan</a:t>
          </a:r>
          <a:endParaRPr lang="ru-RU"/>
        </a:p>
      </dgm:t>
    </dgm:pt>
    <dgm:pt modelId="{84D1E552-C9B1-4786-A60B-75378790C90E}" type="parTrans" cxnId="{28B47D50-E596-45FD-9976-53D0941D2845}">
      <dgm:prSet/>
      <dgm:spPr/>
      <dgm:t>
        <a:bodyPr/>
        <a:lstStyle/>
        <a:p>
          <a:endParaRPr lang="ru-RU"/>
        </a:p>
      </dgm:t>
    </dgm:pt>
    <dgm:pt modelId="{B9CCD425-6874-411F-A179-9D43A5E311CF}" type="sibTrans" cxnId="{28B47D50-E596-45FD-9976-53D0941D2845}">
      <dgm:prSet/>
      <dgm:spPr/>
      <dgm:t>
        <a:bodyPr/>
        <a:lstStyle/>
        <a:p>
          <a:endParaRPr lang="ru-RU"/>
        </a:p>
      </dgm:t>
    </dgm:pt>
    <dgm:pt modelId="{FF504B4E-3AC2-42AF-94FB-95E964CF97FD}">
      <dgm:prSet/>
      <dgm:spPr/>
      <dgm:t>
        <a:bodyPr/>
        <a:lstStyle/>
        <a:p>
          <a:pPr rtl="0"/>
          <a:r>
            <a:rPr lang="uz-Cyrl-UZ" smtClean="0"/>
            <a:t>Turizm rivojlanishi mamlakatning O‘rta Yer qirg‘oqi va Biliar orollaridagi turizm rivoji</a:t>
          </a:r>
          <a:endParaRPr lang="ru-RU"/>
        </a:p>
      </dgm:t>
    </dgm:pt>
    <dgm:pt modelId="{45D0FD14-05CA-4D90-BDDE-4031FA5A5392}" type="parTrans" cxnId="{0582C137-DABD-4846-8F73-BB3B6B70F105}">
      <dgm:prSet/>
      <dgm:spPr/>
      <dgm:t>
        <a:bodyPr/>
        <a:lstStyle/>
        <a:p>
          <a:endParaRPr lang="ru-RU"/>
        </a:p>
      </dgm:t>
    </dgm:pt>
    <dgm:pt modelId="{767892E0-0467-476E-B435-5ADD0FE06F1B}" type="sibTrans" cxnId="{0582C137-DABD-4846-8F73-BB3B6B70F105}">
      <dgm:prSet/>
      <dgm:spPr/>
      <dgm:t>
        <a:bodyPr/>
        <a:lstStyle/>
        <a:p>
          <a:endParaRPr lang="ru-RU"/>
        </a:p>
      </dgm:t>
    </dgm:pt>
    <dgm:pt modelId="{5363E506-D426-469E-8E2B-216D04CA73CC}">
      <dgm:prSet/>
      <dgm:spPr/>
      <dgm:t>
        <a:bodyPr/>
        <a:lstStyle/>
        <a:p>
          <a:pPr rtl="0"/>
          <a:r>
            <a:rPr lang="uz-Cyrl-UZ" smtClean="0"/>
            <a:t>Ispaniyaga tegishli Kanar orollari janubda joylashgan</a:t>
          </a:r>
          <a:endParaRPr lang="ru-RU"/>
        </a:p>
      </dgm:t>
    </dgm:pt>
    <dgm:pt modelId="{177FCCC5-0CB8-4514-BE36-BE73D3A7582D}" type="parTrans" cxnId="{B09657B7-BDAE-474A-8A33-27980CE13D77}">
      <dgm:prSet/>
      <dgm:spPr/>
      <dgm:t>
        <a:bodyPr/>
        <a:lstStyle/>
        <a:p>
          <a:endParaRPr lang="ru-RU"/>
        </a:p>
      </dgm:t>
    </dgm:pt>
    <dgm:pt modelId="{8A095ACD-3139-4437-A8EA-5B03BB5CDD35}" type="sibTrans" cxnId="{B09657B7-BDAE-474A-8A33-27980CE13D77}">
      <dgm:prSet/>
      <dgm:spPr/>
      <dgm:t>
        <a:bodyPr/>
        <a:lstStyle/>
        <a:p>
          <a:endParaRPr lang="ru-RU"/>
        </a:p>
      </dgm:t>
    </dgm:pt>
    <dgm:pt modelId="{52F711C9-8BBB-4415-95E2-2A65D82B09B1}">
      <dgm:prSet/>
      <dgm:spPr/>
      <dgm:t>
        <a:bodyPr/>
        <a:lstStyle/>
        <a:p>
          <a:pPr rtl="0"/>
          <a:r>
            <a:rPr lang="uz-Cyrl-UZ" smtClean="0"/>
            <a:t>Birinchi va Ikkinchi Jahon urushi oraliqidagi Ispaniya turistlarni o‘ziga jalb qilmas edi</a:t>
          </a:r>
          <a:endParaRPr lang="ru-RU"/>
        </a:p>
      </dgm:t>
    </dgm:pt>
    <dgm:pt modelId="{A766F255-84CA-4C28-B3C9-A8F8810140AF}" type="parTrans" cxnId="{63C47A59-C433-4A57-A515-984A18BCC7BD}">
      <dgm:prSet/>
      <dgm:spPr/>
      <dgm:t>
        <a:bodyPr/>
        <a:lstStyle/>
        <a:p>
          <a:endParaRPr lang="ru-RU"/>
        </a:p>
      </dgm:t>
    </dgm:pt>
    <dgm:pt modelId="{64E31F8E-4251-46A0-A375-26E12E301F87}" type="sibTrans" cxnId="{63C47A59-C433-4A57-A515-984A18BCC7BD}">
      <dgm:prSet/>
      <dgm:spPr/>
      <dgm:t>
        <a:bodyPr/>
        <a:lstStyle/>
        <a:p>
          <a:endParaRPr lang="ru-RU"/>
        </a:p>
      </dgm:t>
    </dgm:pt>
    <dgm:pt modelId="{4DBA1AC9-2F00-4B97-BDEB-DE8DA4F2A99E}">
      <dgm:prSet/>
      <dgm:spPr/>
      <dgm:t>
        <a:bodyPr/>
        <a:lstStyle/>
        <a:p>
          <a:pPr rtl="0"/>
          <a:r>
            <a:rPr lang="uz-Cyrl-UZ" smtClean="0"/>
            <a:t>1959 yilda bir yo‘la chet el investitsiyalari</a:t>
          </a:r>
          <a:endParaRPr lang="ru-RU"/>
        </a:p>
      </dgm:t>
    </dgm:pt>
    <dgm:pt modelId="{5B0BF29C-637A-41C5-B4BC-5E59875F1841}" type="parTrans" cxnId="{FB3DF6C5-22BA-4B38-BEAD-B57880C2C581}">
      <dgm:prSet/>
      <dgm:spPr/>
      <dgm:t>
        <a:bodyPr/>
        <a:lstStyle/>
        <a:p>
          <a:endParaRPr lang="ru-RU"/>
        </a:p>
      </dgm:t>
    </dgm:pt>
    <dgm:pt modelId="{3032A35D-6046-4930-8FD5-D7361050276C}" type="sibTrans" cxnId="{FB3DF6C5-22BA-4B38-BEAD-B57880C2C581}">
      <dgm:prSet/>
      <dgm:spPr/>
      <dgm:t>
        <a:bodyPr/>
        <a:lstStyle/>
        <a:p>
          <a:endParaRPr lang="ru-RU"/>
        </a:p>
      </dgm:t>
    </dgm:pt>
    <dgm:pt modelId="{434DB8C6-E282-4521-B572-8B8DAAE0E743}" type="pres">
      <dgm:prSet presAssocID="{109F8F26-D2CA-4186-8F37-79F65B05DE6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4F9C47C-522E-4158-906B-4719F3751EA2}" type="pres">
      <dgm:prSet presAssocID="{73D85C37-8060-4FA0-AA0F-B39D198FC400}" presName="Name5" presStyleLbl="venn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D6A56E-4951-436A-B92E-8AD7EB1F1377}" type="pres">
      <dgm:prSet presAssocID="{B9CCD425-6874-411F-A179-9D43A5E311CF}" presName="space" presStyleCnt="0"/>
      <dgm:spPr/>
    </dgm:pt>
    <dgm:pt modelId="{990712B5-506D-4710-A26A-336FE7B6A0E3}" type="pres">
      <dgm:prSet presAssocID="{FF504B4E-3AC2-42AF-94FB-95E964CF97FD}" presName="Name5" presStyleLbl="venn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CCF6E2-24C0-4ECA-8CBD-8DE2FE88E581}" type="pres">
      <dgm:prSet presAssocID="{767892E0-0467-476E-B435-5ADD0FE06F1B}" presName="space" presStyleCnt="0"/>
      <dgm:spPr/>
    </dgm:pt>
    <dgm:pt modelId="{99ED0142-CACE-49E7-A263-623873D9A33B}" type="pres">
      <dgm:prSet presAssocID="{5363E506-D426-469E-8E2B-216D04CA73CC}" presName="Name5" presStyleLbl="venn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16CD6D-1D3A-4B8C-BE50-0F9B910CEA6D}" type="pres">
      <dgm:prSet presAssocID="{8A095ACD-3139-4437-A8EA-5B03BB5CDD35}" presName="space" presStyleCnt="0"/>
      <dgm:spPr/>
    </dgm:pt>
    <dgm:pt modelId="{A491D6D1-B322-4D29-9EDB-3DA34F1151FD}" type="pres">
      <dgm:prSet presAssocID="{52F711C9-8BBB-4415-95E2-2A65D82B09B1}" presName="Name5" presStyleLbl="venn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7E836A-DBC1-4B71-9346-1B60127430D9}" type="pres">
      <dgm:prSet presAssocID="{64E31F8E-4251-46A0-A375-26E12E301F87}" presName="space" presStyleCnt="0"/>
      <dgm:spPr/>
    </dgm:pt>
    <dgm:pt modelId="{C9515421-8DED-4A15-B57B-E007A8AEB68B}" type="pres">
      <dgm:prSet presAssocID="{4DBA1AC9-2F00-4B97-BDEB-DE8DA4F2A99E}" presName="Name5" presStyleLbl="venn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F4859B2-F6A3-47C1-80E3-E1C0971A15F9}" type="presOf" srcId="{4DBA1AC9-2F00-4B97-BDEB-DE8DA4F2A99E}" destId="{C9515421-8DED-4A15-B57B-E007A8AEB68B}" srcOrd="0" destOrd="0" presId="urn:microsoft.com/office/officeart/2005/8/layout/venn3"/>
    <dgm:cxn modelId="{FB3DF6C5-22BA-4B38-BEAD-B57880C2C581}" srcId="{109F8F26-D2CA-4186-8F37-79F65B05DE61}" destId="{4DBA1AC9-2F00-4B97-BDEB-DE8DA4F2A99E}" srcOrd="4" destOrd="0" parTransId="{5B0BF29C-637A-41C5-B4BC-5E59875F1841}" sibTransId="{3032A35D-6046-4930-8FD5-D7361050276C}"/>
    <dgm:cxn modelId="{63C47A59-C433-4A57-A515-984A18BCC7BD}" srcId="{109F8F26-D2CA-4186-8F37-79F65B05DE61}" destId="{52F711C9-8BBB-4415-95E2-2A65D82B09B1}" srcOrd="3" destOrd="0" parTransId="{A766F255-84CA-4C28-B3C9-A8F8810140AF}" sibTransId="{64E31F8E-4251-46A0-A375-26E12E301F87}"/>
    <dgm:cxn modelId="{28B47D50-E596-45FD-9976-53D0941D2845}" srcId="{109F8F26-D2CA-4186-8F37-79F65B05DE61}" destId="{73D85C37-8060-4FA0-AA0F-B39D198FC400}" srcOrd="0" destOrd="0" parTransId="{84D1E552-C9B1-4786-A60B-75378790C90E}" sibTransId="{B9CCD425-6874-411F-A179-9D43A5E311CF}"/>
    <dgm:cxn modelId="{B09657B7-BDAE-474A-8A33-27980CE13D77}" srcId="{109F8F26-D2CA-4186-8F37-79F65B05DE61}" destId="{5363E506-D426-469E-8E2B-216D04CA73CC}" srcOrd="2" destOrd="0" parTransId="{177FCCC5-0CB8-4514-BE36-BE73D3A7582D}" sibTransId="{8A095ACD-3139-4437-A8EA-5B03BB5CDD35}"/>
    <dgm:cxn modelId="{0582C137-DABD-4846-8F73-BB3B6B70F105}" srcId="{109F8F26-D2CA-4186-8F37-79F65B05DE61}" destId="{FF504B4E-3AC2-42AF-94FB-95E964CF97FD}" srcOrd="1" destOrd="0" parTransId="{45D0FD14-05CA-4D90-BDDE-4031FA5A5392}" sibTransId="{767892E0-0467-476E-B435-5ADD0FE06F1B}"/>
    <dgm:cxn modelId="{7E97904E-A2D2-4DF5-B9F0-7324074EE694}" type="presOf" srcId="{52F711C9-8BBB-4415-95E2-2A65D82B09B1}" destId="{A491D6D1-B322-4D29-9EDB-3DA34F1151FD}" srcOrd="0" destOrd="0" presId="urn:microsoft.com/office/officeart/2005/8/layout/venn3"/>
    <dgm:cxn modelId="{A1304A73-12CF-40B3-ABEC-2F75E8C3BB52}" type="presOf" srcId="{109F8F26-D2CA-4186-8F37-79F65B05DE61}" destId="{434DB8C6-E282-4521-B572-8B8DAAE0E743}" srcOrd="0" destOrd="0" presId="urn:microsoft.com/office/officeart/2005/8/layout/venn3"/>
    <dgm:cxn modelId="{5CCC56D4-D47A-476B-9FF6-53BB6C76891D}" type="presOf" srcId="{5363E506-D426-469E-8E2B-216D04CA73CC}" destId="{99ED0142-CACE-49E7-A263-623873D9A33B}" srcOrd="0" destOrd="0" presId="urn:microsoft.com/office/officeart/2005/8/layout/venn3"/>
    <dgm:cxn modelId="{A4A43E02-B6D0-4A69-96B9-4A113E87DE0D}" type="presOf" srcId="{FF504B4E-3AC2-42AF-94FB-95E964CF97FD}" destId="{990712B5-506D-4710-A26A-336FE7B6A0E3}" srcOrd="0" destOrd="0" presId="urn:microsoft.com/office/officeart/2005/8/layout/venn3"/>
    <dgm:cxn modelId="{FD68252F-6EB9-4EF5-AD08-DA9EABCEB26D}" type="presOf" srcId="{73D85C37-8060-4FA0-AA0F-B39D198FC400}" destId="{94F9C47C-522E-4158-906B-4719F3751EA2}" srcOrd="0" destOrd="0" presId="urn:microsoft.com/office/officeart/2005/8/layout/venn3"/>
    <dgm:cxn modelId="{01C030D8-3B82-4669-B2B4-CAEDD9C03676}" type="presParOf" srcId="{434DB8C6-E282-4521-B572-8B8DAAE0E743}" destId="{94F9C47C-522E-4158-906B-4719F3751EA2}" srcOrd="0" destOrd="0" presId="urn:microsoft.com/office/officeart/2005/8/layout/venn3"/>
    <dgm:cxn modelId="{7BDE91A3-C9E7-433F-A7D8-22F850DA4F46}" type="presParOf" srcId="{434DB8C6-E282-4521-B572-8B8DAAE0E743}" destId="{37D6A56E-4951-436A-B92E-8AD7EB1F1377}" srcOrd="1" destOrd="0" presId="urn:microsoft.com/office/officeart/2005/8/layout/venn3"/>
    <dgm:cxn modelId="{A6D306E9-B3A3-4792-9AA6-5334DE72508A}" type="presParOf" srcId="{434DB8C6-E282-4521-B572-8B8DAAE0E743}" destId="{990712B5-506D-4710-A26A-336FE7B6A0E3}" srcOrd="2" destOrd="0" presId="urn:microsoft.com/office/officeart/2005/8/layout/venn3"/>
    <dgm:cxn modelId="{4DB444AD-02A9-41C5-BD19-B1F0B042E5DF}" type="presParOf" srcId="{434DB8C6-E282-4521-B572-8B8DAAE0E743}" destId="{9DCCF6E2-24C0-4ECA-8CBD-8DE2FE88E581}" srcOrd="3" destOrd="0" presId="urn:microsoft.com/office/officeart/2005/8/layout/venn3"/>
    <dgm:cxn modelId="{6DF83769-CC1D-4240-8312-4DBF38512AA5}" type="presParOf" srcId="{434DB8C6-E282-4521-B572-8B8DAAE0E743}" destId="{99ED0142-CACE-49E7-A263-623873D9A33B}" srcOrd="4" destOrd="0" presId="urn:microsoft.com/office/officeart/2005/8/layout/venn3"/>
    <dgm:cxn modelId="{6B1F36E0-5F3A-4D8B-B177-51B75BA6B545}" type="presParOf" srcId="{434DB8C6-E282-4521-B572-8B8DAAE0E743}" destId="{C716CD6D-1D3A-4B8C-BE50-0F9B910CEA6D}" srcOrd="5" destOrd="0" presId="urn:microsoft.com/office/officeart/2005/8/layout/venn3"/>
    <dgm:cxn modelId="{F5262D5F-93C1-4986-A37B-652A9D2807C1}" type="presParOf" srcId="{434DB8C6-E282-4521-B572-8B8DAAE0E743}" destId="{A491D6D1-B322-4D29-9EDB-3DA34F1151FD}" srcOrd="6" destOrd="0" presId="urn:microsoft.com/office/officeart/2005/8/layout/venn3"/>
    <dgm:cxn modelId="{5D028F98-95CE-4414-BC00-EB88BF34E0C5}" type="presParOf" srcId="{434DB8C6-E282-4521-B572-8B8DAAE0E743}" destId="{B07E836A-DBC1-4B71-9346-1B60127430D9}" srcOrd="7" destOrd="0" presId="urn:microsoft.com/office/officeart/2005/8/layout/venn3"/>
    <dgm:cxn modelId="{22004C4E-D7C2-4C3C-B8D0-B51BBF78A517}" type="presParOf" srcId="{434DB8C6-E282-4521-B572-8B8DAAE0E743}" destId="{C9515421-8DED-4A15-B57B-E007A8AEB68B}" srcOrd="8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2AB65F7-7466-489D-98F4-777A2ED0E645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6230854-B13E-4BBF-81AE-A0EDEE7AF969}">
      <dgm:prSet/>
      <dgm:spPr/>
      <dgm:t>
        <a:bodyPr/>
        <a:lstStyle/>
        <a:p>
          <a:pPr rtl="0"/>
          <a:r>
            <a:rPr lang="uz-Cyrl-UZ" smtClean="0"/>
            <a:t>Portugaliya Ispaniya turizm sanoatidan hajmiga nisbatan katta farq qiladi</a:t>
          </a:r>
          <a:endParaRPr lang="ru-RU"/>
        </a:p>
      </dgm:t>
    </dgm:pt>
    <dgm:pt modelId="{02AAE531-0451-4C60-820B-F903D5528637}" type="parTrans" cxnId="{10F6FD17-FC2D-4743-983A-6DAC7B10E5C6}">
      <dgm:prSet/>
      <dgm:spPr/>
      <dgm:t>
        <a:bodyPr/>
        <a:lstStyle/>
        <a:p>
          <a:endParaRPr lang="ru-RU"/>
        </a:p>
      </dgm:t>
    </dgm:pt>
    <dgm:pt modelId="{2F4A9A59-5C2F-479C-ADEF-92B83E60A4C4}" type="sibTrans" cxnId="{10F6FD17-FC2D-4743-983A-6DAC7B10E5C6}">
      <dgm:prSet/>
      <dgm:spPr/>
      <dgm:t>
        <a:bodyPr/>
        <a:lstStyle/>
        <a:p>
          <a:endParaRPr lang="ru-RU"/>
        </a:p>
      </dgm:t>
    </dgm:pt>
    <dgm:pt modelId="{429A6BE8-83B5-4183-ABDD-D7E4640067E9}">
      <dgm:prSet/>
      <dgm:spPr/>
      <dgm:t>
        <a:bodyPr/>
        <a:lstStyle/>
        <a:p>
          <a:pPr rtl="0"/>
          <a:r>
            <a:rPr lang="uz-Cyrl-UZ" dirty="0" smtClean="0"/>
            <a:t>Portugaliya Ispaniya kabi Atlantika, Okeanida, Afrikaning g‘arbiy qirg‘oqlaridagi o‘z hududiga ega</a:t>
          </a:r>
          <a:endParaRPr lang="ru-RU" dirty="0"/>
        </a:p>
      </dgm:t>
    </dgm:pt>
    <dgm:pt modelId="{E4699C73-A3B2-40BB-A87A-E796E6404EB5}" type="parTrans" cxnId="{C9FBA776-6554-491F-8F76-81C64457FE94}">
      <dgm:prSet/>
      <dgm:spPr/>
      <dgm:t>
        <a:bodyPr/>
        <a:lstStyle/>
        <a:p>
          <a:endParaRPr lang="ru-RU"/>
        </a:p>
      </dgm:t>
    </dgm:pt>
    <dgm:pt modelId="{0BE1FDC6-E41D-423F-9B24-1E147F0A32E7}" type="sibTrans" cxnId="{C9FBA776-6554-491F-8F76-81C64457FE94}">
      <dgm:prSet/>
      <dgm:spPr/>
      <dgm:t>
        <a:bodyPr/>
        <a:lstStyle/>
        <a:p>
          <a:endParaRPr lang="ru-RU"/>
        </a:p>
      </dgm:t>
    </dgm:pt>
    <dgm:pt modelId="{F15CF349-976E-4991-BF6E-AF79CB6CA9E7}">
      <dgm:prSet/>
      <dgm:spPr/>
      <dgm:t>
        <a:bodyPr/>
        <a:lstStyle/>
        <a:p>
          <a:pPr rtl="0"/>
          <a:r>
            <a:rPr lang="uz-Cyrl-UZ" smtClean="0"/>
            <a:t>Yerdagi iqlimning yumshoqligi kishilarni dam olishga jalb qiladi</a:t>
          </a:r>
          <a:endParaRPr lang="ru-RU"/>
        </a:p>
      </dgm:t>
    </dgm:pt>
    <dgm:pt modelId="{C527942F-CBB5-4D52-B0D1-746B7590B515}" type="parTrans" cxnId="{E4200FEE-F26A-49EF-99EB-9568A43C92E5}">
      <dgm:prSet/>
      <dgm:spPr/>
      <dgm:t>
        <a:bodyPr/>
        <a:lstStyle/>
        <a:p>
          <a:endParaRPr lang="ru-RU"/>
        </a:p>
      </dgm:t>
    </dgm:pt>
    <dgm:pt modelId="{F46F0CE6-A402-49DC-B8CD-3AE0D2A97755}" type="sibTrans" cxnId="{E4200FEE-F26A-49EF-99EB-9568A43C92E5}">
      <dgm:prSet/>
      <dgm:spPr/>
      <dgm:t>
        <a:bodyPr/>
        <a:lstStyle/>
        <a:p>
          <a:endParaRPr lang="ru-RU"/>
        </a:p>
      </dgm:t>
    </dgm:pt>
    <dgm:pt modelId="{1F30A271-4B0B-42CD-8A46-005C9556F5A2}">
      <dgm:prSet/>
      <dgm:spPr/>
      <dgm:t>
        <a:bodyPr/>
        <a:lstStyle/>
        <a:p>
          <a:pPr rtl="0"/>
          <a:r>
            <a:rPr lang="uz-Cyrl-UZ" smtClean="0"/>
            <a:t>Ikkala mamlakatda ham ichki va chetga chiqish turizmi rivojlangan</a:t>
          </a:r>
          <a:endParaRPr lang="ru-RU"/>
        </a:p>
      </dgm:t>
    </dgm:pt>
    <dgm:pt modelId="{53E42655-9E63-4D0E-8134-8315266BB858}" type="parTrans" cxnId="{CA5B3888-EFD6-49B3-9745-E440CFCFFE90}">
      <dgm:prSet/>
      <dgm:spPr/>
      <dgm:t>
        <a:bodyPr/>
        <a:lstStyle/>
        <a:p>
          <a:endParaRPr lang="ru-RU"/>
        </a:p>
      </dgm:t>
    </dgm:pt>
    <dgm:pt modelId="{7442E8AF-D930-4D03-AF4F-970013D5F67D}" type="sibTrans" cxnId="{CA5B3888-EFD6-49B3-9745-E440CFCFFE90}">
      <dgm:prSet/>
      <dgm:spPr/>
      <dgm:t>
        <a:bodyPr/>
        <a:lstStyle/>
        <a:p>
          <a:endParaRPr lang="ru-RU"/>
        </a:p>
      </dgm:t>
    </dgm:pt>
    <dgm:pt modelId="{7492AB81-0179-4B8E-8CD9-B9EE5D4B4B81}">
      <dgm:prSet/>
      <dgm:spPr/>
      <dgm:t>
        <a:bodyPr/>
        <a:lstStyle/>
        <a:p>
          <a:pPr rtl="0"/>
          <a:r>
            <a:rPr lang="uz-Cyrl-UZ" smtClean="0"/>
            <a:t>Portugaliyada chet el turizmi 80-90 yillarda jadal rivojlangan</a:t>
          </a:r>
          <a:endParaRPr lang="ru-RU"/>
        </a:p>
      </dgm:t>
    </dgm:pt>
    <dgm:pt modelId="{668DBCB3-DC31-4721-8620-28CA4A922275}" type="parTrans" cxnId="{DBCBA88B-14CC-4974-9799-1210EE33B82C}">
      <dgm:prSet/>
      <dgm:spPr/>
      <dgm:t>
        <a:bodyPr/>
        <a:lstStyle/>
        <a:p>
          <a:endParaRPr lang="ru-RU"/>
        </a:p>
      </dgm:t>
    </dgm:pt>
    <dgm:pt modelId="{11FFFC4F-D033-4A87-8B5B-4A116CB09755}" type="sibTrans" cxnId="{DBCBA88B-14CC-4974-9799-1210EE33B82C}">
      <dgm:prSet/>
      <dgm:spPr/>
      <dgm:t>
        <a:bodyPr/>
        <a:lstStyle/>
        <a:p>
          <a:endParaRPr lang="ru-RU"/>
        </a:p>
      </dgm:t>
    </dgm:pt>
    <dgm:pt modelId="{9B15214D-34AA-480D-B3DF-2FA06C270EE8}" type="pres">
      <dgm:prSet presAssocID="{D2AB65F7-7466-489D-98F4-777A2ED0E645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  <dgm:pt modelId="{76A30D01-1EDB-415A-A337-8C2A7369BB2B}" type="pres">
      <dgm:prSet presAssocID="{26230854-B13E-4BBF-81AE-A0EDEE7AF969}" presName="parenttextcomposite" presStyleCnt="0"/>
      <dgm:spPr/>
    </dgm:pt>
    <dgm:pt modelId="{00F69D1D-0395-40EE-962D-53785C378FC1}" type="pres">
      <dgm:prSet presAssocID="{26230854-B13E-4BBF-81AE-A0EDEE7AF969}" presName="parenttext" presStyleLbl="revTx" presStyleIdx="0" presStyleCnt="5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18F8A8-7575-4B35-BF12-AA7A3B4230BC}" type="pres">
      <dgm:prSet presAssocID="{26230854-B13E-4BBF-81AE-A0EDEE7AF969}" presName="parallelogramComposite" presStyleCnt="0"/>
      <dgm:spPr/>
    </dgm:pt>
    <dgm:pt modelId="{9F61405B-B469-4D5A-93E2-FE9EEEC8DD66}" type="pres">
      <dgm:prSet presAssocID="{26230854-B13E-4BBF-81AE-A0EDEE7AF969}" presName="parallelogram1" presStyleLbl="alignNode1" presStyleIdx="0" presStyleCnt="35"/>
      <dgm:spPr/>
    </dgm:pt>
    <dgm:pt modelId="{3ED4E75E-4361-4272-BEA7-A8EC0A3D3975}" type="pres">
      <dgm:prSet presAssocID="{26230854-B13E-4BBF-81AE-A0EDEE7AF969}" presName="parallelogram2" presStyleLbl="alignNode1" presStyleIdx="1" presStyleCnt="35"/>
      <dgm:spPr/>
    </dgm:pt>
    <dgm:pt modelId="{BDF79007-FBF3-4B06-9E8E-0CAF22FB033B}" type="pres">
      <dgm:prSet presAssocID="{26230854-B13E-4BBF-81AE-A0EDEE7AF969}" presName="parallelogram3" presStyleLbl="alignNode1" presStyleIdx="2" presStyleCnt="35"/>
      <dgm:spPr/>
    </dgm:pt>
    <dgm:pt modelId="{5D2DD087-14FB-462B-AB1C-774858816685}" type="pres">
      <dgm:prSet presAssocID="{26230854-B13E-4BBF-81AE-A0EDEE7AF969}" presName="parallelogram4" presStyleLbl="alignNode1" presStyleIdx="3" presStyleCnt="35"/>
      <dgm:spPr/>
    </dgm:pt>
    <dgm:pt modelId="{28AAE8F9-FD3A-401C-90B3-B895F686C288}" type="pres">
      <dgm:prSet presAssocID="{26230854-B13E-4BBF-81AE-A0EDEE7AF969}" presName="parallelogram5" presStyleLbl="alignNode1" presStyleIdx="4" presStyleCnt="35"/>
      <dgm:spPr/>
    </dgm:pt>
    <dgm:pt modelId="{4273583C-9CE4-40B5-93B6-BBB93D071CBD}" type="pres">
      <dgm:prSet presAssocID="{26230854-B13E-4BBF-81AE-A0EDEE7AF969}" presName="parallelogram6" presStyleLbl="alignNode1" presStyleIdx="5" presStyleCnt="35"/>
      <dgm:spPr/>
    </dgm:pt>
    <dgm:pt modelId="{E9E90338-2CE9-4677-A79D-6B25487A5054}" type="pres">
      <dgm:prSet presAssocID="{26230854-B13E-4BBF-81AE-A0EDEE7AF969}" presName="parallelogram7" presStyleLbl="alignNode1" presStyleIdx="6" presStyleCnt="35"/>
      <dgm:spPr/>
    </dgm:pt>
    <dgm:pt modelId="{5C48F148-6E42-4779-8A67-AEB33F5E4F5C}" type="pres">
      <dgm:prSet presAssocID="{2F4A9A59-5C2F-479C-ADEF-92B83E60A4C4}" presName="sibTrans" presStyleCnt="0"/>
      <dgm:spPr/>
    </dgm:pt>
    <dgm:pt modelId="{72216671-E673-400B-85A0-5B542CF677B7}" type="pres">
      <dgm:prSet presAssocID="{429A6BE8-83B5-4183-ABDD-D7E4640067E9}" presName="parenttextcomposite" presStyleCnt="0"/>
      <dgm:spPr/>
    </dgm:pt>
    <dgm:pt modelId="{82DCE9A7-BA36-44F4-8BCD-0A88C3EF4DA6}" type="pres">
      <dgm:prSet presAssocID="{429A6BE8-83B5-4183-ABDD-D7E4640067E9}" presName="parenttext" presStyleLbl="revTx" presStyleIdx="1" presStyleCnt="5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9AC09D-EA34-42C6-A39B-74F8A45F4C9D}" type="pres">
      <dgm:prSet presAssocID="{429A6BE8-83B5-4183-ABDD-D7E4640067E9}" presName="parallelogramComposite" presStyleCnt="0"/>
      <dgm:spPr/>
    </dgm:pt>
    <dgm:pt modelId="{A7119E10-B109-4B18-BA5E-669239DA8683}" type="pres">
      <dgm:prSet presAssocID="{429A6BE8-83B5-4183-ABDD-D7E4640067E9}" presName="parallelogram1" presStyleLbl="alignNode1" presStyleIdx="7" presStyleCnt="35"/>
      <dgm:spPr/>
    </dgm:pt>
    <dgm:pt modelId="{1D8C947B-9389-4103-BDE9-1D2C8D44257F}" type="pres">
      <dgm:prSet presAssocID="{429A6BE8-83B5-4183-ABDD-D7E4640067E9}" presName="parallelogram2" presStyleLbl="alignNode1" presStyleIdx="8" presStyleCnt="35"/>
      <dgm:spPr/>
    </dgm:pt>
    <dgm:pt modelId="{6722AAED-05CA-4ED6-80F4-66960B0F0012}" type="pres">
      <dgm:prSet presAssocID="{429A6BE8-83B5-4183-ABDD-D7E4640067E9}" presName="parallelogram3" presStyleLbl="alignNode1" presStyleIdx="9" presStyleCnt="35"/>
      <dgm:spPr/>
    </dgm:pt>
    <dgm:pt modelId="{0CE48BFE-1F64-4275-AD4D-3AD03649B349}" type="pres">
      <dgm:prSet presAssocID="{429A6BE8-83B5-4183-ABDD-D7E4640067E9}" presName="parallelogram4" presStyleLbl="alignNode1" presStyleIdx="10" presStyleCnt="35"/>
      <dgm:spPr/>
    </dgm:pt>
    <dgm:pt modelId="{473FA2EF-08D5-4A50-9DDE-F641281DC777}" type="pres">
      <dgm:prSet presAssocID="{429A6BE8-83B5-4183-ABDD-D7E4640067E9}" presName="parallelogram5" presStyleLbl="alignNode1" presStyleIdx="11" presStyleCnt="35"/>
      <dgm:spPr/>
    </dgm:pt>
    <dgm:pt modelId="{C367A769-16CC-4975-B90E-F7277BE232AC}" type="pres">
      <dgm:prSet presAssocID="{429A6BE8-83B5-4183-ABDD-D7E4640067E9}" presName="parallelogram6" presStyleLbl="alignNode1" presStyleIdx="12" presStyleCnt="35"/>
      <dgm:spPr/>
    </dgm:pt>
    <dgm:pt modelId="{A28DB007-B9F8-4CC7-A7FD-C257DB9F0FC6}" type="pres">
      <dgm:prSet presAssocID="{429A6BE8-83B5-4183-ABDD-D7E4640067E9}" presName="parallelogram7" presStyleLbl="alignNode1" presStyleIdx="13" presStyleCnt="35"/>
      <dgm:spPr/>
    </dgm:pt>
    <dgm:pt modelId="{FB156CDD-1F10-4226-945B-70E7B4E5D830}" type="pres">
      <dgm:prSet presAssocID="{0BE1FDC6-E41D-423F-9B24-1E147F0A32E7}" presName="sibTrans" presStyleCnt="0"/>
      <dgm:spPr/>
    </dgm:pt>
    <dgm:pt modelId="{5287F17E-378D-496F-B0D8-298C05732A72}" type="pres">
      <dgm:prSet presAssocID="{F15CF349-976E-4991-BF6E-AF79CB6CA9E7}" presName="parenttextcomposite" presStyleCnt="0"/>
      <dgm:spPr/>
    </dgm:pt>
    <dgm:pt modelId="{2F7BF5EB-A6CF-4D86-BCD2-3DF126C918FF}" type="pres">
      <dgm:prSet presAssocID="{F15CF349-976E-4991-BF6E-AF79CB6CA9E7}" presName="parenttext" presStyleLbl="revTx" presStyleIdx="2" presStyleCnt="5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292EF0-F040-4DB6-8E38-AB80EAC971FE}" type="pres">
      <dgm:prSet presAssocID="{F15CF349-976E-4991-BF6E-AF79CB6CA9E7}" presName="parallelogramComposite" presStyleCnt="0"/>
      <dgm:spPr/>
    </dgm:pt>
    <dgm:pt modelId="{9AB2485A-2A56-4BB7-A6ED-9D7CF10481F1}" type="pres">
      <dgm:prSet presAssocID="{F15CF349-976E-4991-BF6E-AF79CB6CA9E7}" presName="parallelogram1" presStyleLbl="alignNode1" presStyleIdx="14" presStyleCnt="35"/>
      <dgm:spPr/>
    </dgm:pt>
    <dgm:pt modelId="{3EBDDAF1-068C-4F8A-92E3-1330F3D6CC35}" type="pres">
      <dgm:prSet presAssocID="{F15CF349-976E-4991-BF6E-AF79CB6CA9E7}" presName="parallelogram2" presStyleLbl="alignNode1" presStyleIdx="15" presStyleCnt="35"/>
      <dgm:spPr/>
    </dgm:pt>
    <dgm:pt modelId="{2E9C2BCD-2631-4B0B-ADE4-30DFB5295535}" type="pres">
      <dgm:prSet presAssocID="{F15CF349-976E-4991-BF6E-AF79CB6CA9E7}" presName="parallelogram3" presStyleLbl="alignNode1" presStyleIdx="16" presStyleCnt="35"/>
      <dgm:spPr/>
    </dgm:pt>
    <dgm:pt modelId="{A84B05E2-32E6-4513-89E8-82BFA788EC12}" type="pres">
      <dgm:prSet presAssocID="{F15CF349-976E-4991-BF6E-AF79CB6CA9E7}" presName="parallelogram4" presStyleLbl="alignNode1" presStyleIdx="17" presStyleCnt="35"/>
      <dgm:spPr/>
    </dgm:pt>
    <dgm:pt modelId="{6CD4FAE4-B494-4BA9-963C-3C3E788DEA38}" type="pres">
      <dgm:prSet presAssocID="{F15CF349-976E-4991-BF6E-AF79CB6CA9E7}" presName="parallelogram5" presStyleLbl="alignNode1" presStyleIdx="18" presStyleCnt="35"/>
      <dgm:spPr/>
    </dgm:pt>
    <dgm:pt modelId="{B450493D-107E-496F-887A-7C62A3DA9E49}" type="pres">
      <dgm:prSet presAssocID="{F15CF349-976E-4991-BF6E-AF79CB6CA9E7}" presName="parallelogram6" presStyleLbl="alignNode1" presStyleIdx="19" presStyleCnt="35"/>
      <dgm:spPr/>
    </dgm:pt>
    <dgm:pt modelId="{B1DEB326-B7E2-41A2-9E41-E544E59AE2CB}" type="pres">
      <dgm:prSet presAssocID="{F15CF349-976E-4991-BF6E-AF79CB6CA9E7}" presName="parallelogram7" presStyleLbl="alignNode1" presStyleIdx="20" presStyleCnt="35"/>
      <dgm:spPr/>
    </dgm:pt>
    <dgm:pt modelId="{60D2EC45-DFAE-4E87-8F54-38356213E28A}" type="pres">
      <dgm:prSet presAssocID="{F46F0CE6-A402-49DC-B8CD-3AE0D2A97755}" presName="sibTrans" presStyleCnt="0"/>
      <dgm:spPr/>
    </dgm:pt>
    <dgm:pt modelId="{65B63E2D-C29B-4689-8DD5-6CAFA929B821}" type="pres">
      <dgm:prSet presAssocID="{1F30A271-4B0B-42CD-8A46-005C9556F5A2}" presName="parenttextcomposite" presStyleCnt="0"/>
      <dgm:spPr/>
    </dgm:pt>
    <dgm:pt modelId="{8F13E580-753A-47D7-BAF3-06BAFEBDDC7D}" type="pres">
      <dgm:prSet presAssocID="{1F30A271-4B0B-42CD-8A46-005C9556F5A2}" presName="parenttext" presStyleLbl="revTx" presStyleIdx="3" presStyleCnt="5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B84A51-CB49-4003-A2EC-091C5C301DD8}" type="pres">
      <dgm:prSet presAssocID="{1F30A271-4B0B-42CD-8A46-005C9556F5A2}" presName="parallelogramComposite" presStyleCnt="0"/>
      <dgm:spPr/>
    </dgm:pt>
    <dgm:pt modelId="{A2D1B953-3E87-49F4-B9EF-1B7DE39D77AB}" type="pres">
      <dgm:prSet presAssocID="{1F30A271-4B0B-42CD-8A46-005C9556F5A2}" presName="parallelogram1" presStyleLbl="alignNode1" presStyleIdx="21" presStyleCnt="35"/>
      <dgm:spPr/>
    </dgm:pt>
    <dgm:pt modelId="{B697BF58-49F8-4F17-B32E-852D4F89AA88}" type="pres">
      <dgm:prSet presAssocID="{1F30A271-4B0B-42CD-8A46-005C9556F5A2}" presName="parallelogram2" presStyleLbl="alignNode1" presStyleIdx="22" presStyleCnt="35"/>
      <dgm:spPr/>
    </dgm:pt>
    <dgm:pt modelId="{2EAD8E12-100C-4A3F-ADE6-8C3C334E419B}" type="pres">
      <dgm:prSet presAssocID="{1F30A271-4B0B-42CD-8A46-005C9556F5A2}" presName="parallelogram3" presStyleLbl="alignNode1" presStyleIdx="23" presStyleCnt="35"/>
      <dgm:spPr/>
    </dgm:pt>
    <dgm:pt modelId="{6ADFCFBE-67A4-4314-80DB-CE36C053AB6F}" type="pres">
      <dgm:prSet presAssocID="{1F30A271-4B0B-42CD-8A46-005C9556F5A2}" presName="parallelogram4" presStyleLbl="alignNode1" presStyleIdx="24" presStyleCnt="35"/>
      <dgm:spPr/>
    </dgm:pt>
    <dgm:pt modelId="{F3CDA36A-EB25-4513-98F9-EBB77B0D2028}" type="pres">
      <dgm:prSet presAssocID="{1F30A271-4B0B-42CD-8A46-005C9556F5A2}" presName="parallelogram5" presStyleLbl="alignNode1" presStyleIdx="25" presStyleCnt="35"/>
      <dgm:spPr/>
    </dgm:pt>
    <dgm:pt modelId="{23A36B75-9DFD-429A-AF23-B35437B489F0}" type="pres">
      <dgm:prSet presAssocID="{1F30A271-4B0B-42CD-8A46-005C9556F5A2}" presName="parallelogram6" presStyleLbl="alignNode1" presStyleIdx="26" presStyleCnt="35"/>
      <dgm:spPr/>
    </dgm:pt>
    <dgm:pt modelId="{01473081-FF37-48D6-804B-E945CA4632CB}" type="pres">
      <dgm:prSet presAssocID="{1F30A271-4B0B-42CD-8A46-005C9556F5A2}" presName="parallelogram7" presStyleLbl="alignNode1" presStyleIdx="27" presStyleCnt="35"/>
      <dgm:spPr/>
    </dgm:pt>
    <dgm:pt modelId="{F6392AAE-5101-4634-BF83-2756D1B99E7A}" type="pres">
      <dgm:prSet presAssocID="{7442E8AF-D930-4D03-AF4F-970013D5F67D}" presName="sibTrans" presStyleCnt="0"/>
      <dgm:spPr/>
    </dgm:pt>
    <dgm:pt modelId="{48C56B6C-8904-4EBA-B482-CAB041C2DEE9}" type="pres">
      <dgm:prSet presAssocID="{7492AB81-0179-4B8E-8CD9-B9EE5D4B4B81}" presName="parenttextcomposite" presStyleCnt="0"/>
      <dgm:spPr/>
    </dgm:pt>
    <dgm:pt modelId="{7777E57B-15EB-4573-BF58-5F58FC03851B}" type="pres">
      <dgm:prSet presAssocID="{7492AB81-0179-4B8E-8CD9-B9EE5D4B4B81}" presName="parenttext" presStyleLbl="revTx" presStyleIdx="4" presStyleCnt="5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E97FFF-3924-4ECD-ACC4-F96AB6050F13}" type="pres">
      <dgm:prSet presAssocID="{7492AB81-0179-4B8E-8CD9-B9EE5D4B4B81}" presName="parallelogramComposite" presStyleCnt="0"/>
      <dgm:spPr/>
    </dgm:pt>
    <dgm:pt modelId="{7E73F083-B019-41FD-B626-14D3F0E150F5}" type="pres">
      <dgm:prSet presAssocID="{7492AB81-0179-4B8E-8CD9-B9EE5D4B4B81}" presName="parallelogram1" presStyleLbl="alignNode1" presStyleIdx="28" presStyleCnt="35"/>
      <dgm:spPr/>
    </dgm:pt>
    <dgm:pt modelId="{2299A6FB-8D69-4853-B6F7-32F0A3E2F375}" type="pres">
      <dgm:prSet presAssocID="{7492AB81-0179-4B8E-8CD9-B9EE5D4B4B81}" presName="parallelogram2" presStyleLbl="alignNode1" presStyleIdx="29" presStyleCnt="35"/>
      <dgm:spPr/>
    </dgm:pt>
    <dgm:pt modelId="{D3F3A103-3C43-4DB8-ABF7-A07D7323F8C5}" type="pres">
      <dgm:prSet presAssocID="{7492AB81-0179-4B8E-8CD9-B9EE5D4B4B81}" presName="parallelogram3" presStyleLbl="alignNode1" presStyleIdx="30" presStyleCnt="35"/>
      <dgm:spPr/>
    </dgm:pt>
    <dgm:pt modelId="{71BF81C9-B0F5-4199-A2DC-517F593D1AC7}" type="pres">
      <dgm:prSet presAssocID="{7492AB81-0179-4B8E-8CD9-B9EE5D4B4B81}" presName="parallelogram4" presStyleLbl="alignNode1" presStyleIdx="31" presStyleCnt="35"/>
      <dgm:spPr/>
    </dgm:pt>
    <dgm:pt modelId="{D1740968-5574-4DE0-B7ED-8C66AAD84403}" type="pres">
      <dgm:prSet presAssocID="{7492AB81-0179-4B8E-8CD9-B9EE5D4B4B81}" presName="parallelogram5" presStyleLbl="alignNode1" presStyleIdx="32" presStyleCnt="35"/>
      <dgm:spPr/>
    </dgm:pt>
    <dgm:pt modelId="{08D6D066-EC9B-4BDF-A198-E0C8BA3B51E5}" type="pres">
      <dgm:prSet presAssocID="{7492AB81-0179-4B8E-8CD9-B9EE5D4B4B81}" presName="parallelogram6" presStyleLbl="alignNode1" presStyleIdx="33" presStyleCnt="35"/>
      <dgm:spPr/>
    </dgm:pt>
    <dgm:pt modelId="{B4A47E5B-802B-47EA-9211-94D6065113FC}" type="pres">
      <dgm:prSet presAssocID="{7492AB81-0179-4B8E-8CD9-B9EE5D4B4B81}" presName="parallelogram7" presStyleLbl="alignNode1" presStyleIdx="34" presStyleCnt="35"/>
      <dgm:spPr/>
    </dgm:pt>
  </dgm:ptLst>
  <dgm:cxnLst>
    <dgm:cxn modelId="{C9FBA776-6554-491F-8F76-81C64457FE94}" srcId="{D2AB65F7-7466-489D-98F4-777A2ED0E645}" destId="{429A6BE8-83B5-4183-ABDD-D7E4640067E9}" srcOrd="1" destOrd="0" parTransId="{E4699C73-A3B2-40BB-A87A-E796E6404EB5}" sibTransId="{0BE1FDC6-E41D-423F-9B24-1E147F0A32E7}"/>
    <dgm:cxn modelId="{2656B44E-31CA-45CF-A955-80C9D5CE5900}" type="presOf" srcId="{D2AB65F7-7466-489D-98F4-777A2ED0E645}" destId="{9B15214D-34AA-480D-B3DF-2FA06C270EE8}" srcOrd="0" destOrd="0" presId="urn:microsoft.com/office/officeart/2008/layout/VerticalAccentList"/>
    <dgm:cxn modelId="{DBCBA88B-14CC-4974-9799-1210EE33B82C}" srcId="{D2AB65F7-7466-489D-98F4-777A2ED0E645}" destId="{7492AB81-0179-4B8E-8CD9-B9EE5D4B4B81}" srcOrd="4" destOrd="0" parTransId="{668DBCB3-DC31-4721-8620-28CA4A922275}" sibTransId="{11FFFC4F-D033-4A87-8B5B-4A116CB09755}"/>
    <dgm:cxn modelId="{33560A5C-AB07-4A35-956A-1CF43251F73E}" type="presOf" srcId="{F15CF349-976E-4991-BF6E-AF79CB6CA9E7}" destId="{2F7BF5EB-A6CF-4D86-BCD2-3DF126C918FF}" srcOrd="0" destOrd="0" presId="urn:microsoft.com/office/officeart/2008/layout/VerticalAccentList"/>
    <dgm:cxn modelId="{CA5B3888-EFD6-49B3-9745-E440CFCFFE90}" srcId="{D2AB65F7-7466-489D-98F4-777A2ED0E645}" destId="{1F30A271-4B0B-42CD-8A46-005C9556F5A2}" srcOrd="3" destOrd="0" parTransId="{53E42655-9E63-4D0E-8134-8315266BB858}" sibTransId="{7442E8AF-D930-4D03-AF4F-970013D5F67D}"/>
    <dgm:cxn modelId="{DD875E7E-D4E8-47B0-8589-4352FD80AB8D}" type="presOf" srcId="{1F30A271-4B0B-42CD-8A46-005C9556F5A2}" destId="{8F13E580-753A-47D7-BAF3-06BAFEBDDC7D}" srcOrd="0" destOrd="0" presId="urn:microsoft.com/office/officeart/2008/layout/VerticalAccentList"/>
    <dgm:cxn modelId="{10F6FD17-FC2D-4743-983A-6DAC7B10E5C6}" srcId="{D2AB65F7-7466-489D-98F4-777A2ED0E645}" destId="{26230854-B13E-4BBF-81AE-A0EDEE7AF969}" srcOrd="0" destOrd="0" parTransId="{02AAE531-0451-4C60-820B-F903D5528637}" sibTransId="{2F4A9A59-5C2F-479C-ADEF-92B83E60A4C4}"/>
    <dgm:cxn modelId="{B8E84B35-79E5-49CE-97A6-4EF15896EC3D}" type="presOf" srcId="{429A6BE8-83B5-4183-ABDD-D7E4640067E9}" destId="{82DCE9A7-BA36-44F4-8BCD-0A88C3EF4DA6}" srcOrd="0" destOrd="0" presId="urn:microsoft.com/office/officeart/2008/layout/VerticalAccentList"/>
    <dgm:cxn modelId="{E4200FEE-F26A-49EF-99EB-9568A43C92E5}" srcId="{D2AB65F7-7466-489D-98F4-777A2ED0E645}" destId="{F15CF349-976E-4991-BF6E-AF79CB6CA9E7}" srcOrd="2" destOrd="0" parTransId="{C527942F-CBB5-4D52-B0D1-746B7590B515}" sibTransId="{F46F0CE6-A402-49DC-B8CD-3AE0D2A97755}"/>
    <dgm:cxn modelId="{E848F397-EB6E-46D5-B4F0-28893A71030D}" type="presOf" srcId="{26230854-B13E-4BBF-81AE-A0EDEE7AF969}" destId="{00F69D1D-0395-40EE-962D-53785C378FC1}" srcOrd="0" destOrd="0" presId="urn:microsoft.com/office/officeart/2008/layout/VerticalAccentList"/>
    <dgm:cxn modelId="{04DD3CEA-F90C-451A-81CD-4A00F852CC3F}" type="presOf" srcId="{7492AB81-0179-4B8E-8CD9-B9EE5D4B4B81}" destId="{7777E57B-15EB-4573-BF58-5F58FC03851B}" srcOrd="0" destOrd="0" presId="urn:microsoft.com/office/officeart/2008/layout/VerticalAccentList"/>
    <dgm:cxn modelId="{223C8B5B-9804-4B29-A2A8-D4ECA5FE684B}" type="presParOf" srcId="{9B15214D-34AA-480D-B3DF-2FA06C270EE8}" destId="{76A30D01-1EDB-415A-A337-8C2A7369BB2B}" srcOrd="0" destOrd="0" presId="urn:microsoft.com/office/officeart/2008/layout/VerticalAccentList"/>
    <dgm:cxn modelId="{906B4C21-B0AC-462D-B20E-7B61A403ADFF}" type="presParOf" srcId="{76A30D01-1EDB-415A-A337-8C2A7369BB2B}" destId="{00F69D1D-0395-40EE-962D-53785C378FC1}" srcOrd="0" destOrd="0" presId="urn:microsoft.com/office/officeart/2008/layout/VerticalAccentList"/>
    <dgm:cxn modelId="{39409999-78F5-4F80-92DF-08DBDCBEA896}" type="presParOf" srcId="{9B15214D-34AA-480D-B3DF-2FA06C270EE8}" destId="{2A18F8A8-7575-4B35-BF12-AA7A3B4230BC}" srcOrd="1" destOrd="0" presId="urn:microsoft.com/office/officeart/2008/layout/VerticalAccentList"/>
    <dgm:cxn modelId="{CBFE35FD-BE6C-4A45-A89F-69FE1909B987}" type="presParOf" srcId="{2A18F8A8-7575-4B35-BF12-AA7A3B4230BC}" destId="{9F61405B-B469-4D5A-93E2-FE9EEEC8DD66}" srcOrd="0" destOrd="0" presId="urn:microsoft.com/office/officeart/2008/layout/VerticalAccentList"/>
    <dgm:cxn modelId="{74DA5080-50FF-41C9-8FC9-FF1B1E19F3FF}" type="presParOf" srcId="{2A18F8A8-7575-4B35-BF12-AA7A3B4230BC}" destId="{3ED4E75E-4361-4272-BEA7-A8EC0A3D3975}" srcOrd="1" destOrd="0" presId="urn:microsoft.com/office/officeart/2008/layout/VerticalAccentList"/>
    <dgm:cxn modelId="{66D15794-50E3-47BA-8827-094FC8FEC338}" type="presParOf" srcId="{2A18F8A8-7575-4B35-BF12-AA7A3B4230BC}" destId="{BDF79007-FBF3-4B06-9E8E-0CAF22FB033B}" srcOrd="2" destOrd="0" presId="urn:microsoft.com/office/officeart/2008/layout/VerticalAccentList"/>
    <dgm:cxn modelId="{8C153F89-CE53-40B4-A57F-A757F2942123}" type="presParOf" srcId="{2A18F8A8-7575-4B35-BF12-AA7A3B4230BC}" destId="{5D2DD087-14FB-462B-AB1C-774858816685}" srcOrd="3" destOrd="0" presId="urn:microsoft.com/office/officeart/2008/layout/VerticalAccentList"/>
    <dgm:cxn modelId="{757E1229-78B4-4170-8D27-B4D33DC313AB}" type="presParOf" srcId="{2A18F8A8-7575-4B35-BF12-AA7A3B4230BC}" destId="{28AAE8F9-FD3A-401C-90B3-B895F686C288}" srcOrd="4" destOrd="0" presId="urn:microsoft.com/office/officeart/2008/layout/VerticalAccentList"/>
    <dgm:cxn modelId="{F9D7C161-A112-4739-92A2-B87E16103B23}" type="presParOf" srcId="{2A18F8A8-7575-4B35-BF12-AA7A3B4230BC}" destId="{4273583C-9CE4-40B5-93B6-BBB93D071CBD}" srcOrd="5" destOrd="0" presId="urn:microsoft.com/office/officeart/2008/layout/VerticalAccentList"/>
    <dgm:cxn modelId="{26075F9B-8ECE-4FF0-ABB7-5E839A448EA8}" type="presParOf" srcId="{2A18F8A8-7575-4B35-BF12-AA7A3B4230BC}" destId="{E9E90338-2CE9-4677-A79D-6B25487A5054}" srcOrd="6" destOrd="0" presId="urn:microsoft.com/office/officeart/2008/layout/VerticalAccentList"/>
    <dgm:cxn modelId="{4A852165-1AAF-4A8F-97CD-A9838B523650}" type="presParOf" srcId="{9B15214D-34AA-480D-B3DF-2FA06C270EE8}" destId="{5C48F148-6E42-4779-8A67-AEB33F5E4F5C}" srcOrd="2" destOrd="0" presId="urn:microsoft.com/office/officeart/2008/layout/VerticalAccentList"/>
    <dgm:cxn modelId="{BE61C70B-3BD3-4EDA-8306-B970A9ADB9E0}" type="presParOf" srcId="{9B15214D-34AA-480D-B3DF-2FA06C270EE8}" destId="{72216671-E673-400B-85A0-5B542CF677B7}" srcOrd="3" destOrd="0" presId="urn:microsoft.com/office/officeart/2008/layout/VerticalAccentList"/>
    <dgm:cxn modelId="{83B6B5CF-B6E5-46C9-BA42-54D75E71A30B}" type="presParOf" srcId="{72216671-E673-400B-85A0-5B542CF677B7}" destId="{82DCE9A7-BA36-44F4-8BCD-0A88C3EF4DA6}" srcOrd="0" destOrd="0" presId="urn:microsoft.com/office/officeart/2008/layout/VerticalAccentList"/>
    <dgm:cxn modelId="{53434CE1-D24C-4387-8AF9-34638B208B1F}" type="presParOf" srcId="{9B15214D-34AA-480D-B3DF-2FA06C270EE8}" destId="{5A9AC09D-EA34-42C6-A39B-74F8A45F4C9D}" srcOrd="4" destOrd="0" presId="urn:microsoft.com/office/officeart/2008/layout/VerticalAccentList"/>
    <dgm:cxn modelId="{34DBEDFD-0805-4608-B3A6-C031248537A1}" type="presParOf" srcId="{5A9AC09D-EA34-42C6-A39B-74F8A45F4C9D}" destId="{A7119E10-B109-4B18-BA5E-669239DA8683}" srcOrd="0" destOrd="0" presId="urn:microsoft.com/office/officeart/2008/layout/VerticalAccentList"/>
    <dgm:cxn modelId="{475F5EB1-C334-4021-9D20-6851911140C6}" type="presParOf" srcId="{5A9AC09D-EA34-42C6-A39B-74F8A45F4C9D}" destId="{1D8C947B-9389-4103-BDE9-1D2C8D44257F}" srcOrd="1" destOrd="0" presId="urn:microsoft.com/office/officeart/2008/layout/VerticalAccentList"/>
    <dgm:cxn modelId="{568E397A-F5C0-49F8-B3F8-A3FC2F824AFD}" type="presParOf" srcId="{5A9AC09D-EA34-42C6-A39B-74F8A45F4C9D}" destId="{6722AAED-05CA-4ED6-80F4-66960B0F0012}" srcOrd="2" destOrd="0" presId="urn:microsoft.com/office/officeart/2008/layout/VerticalAccentList"/>
    <dgm:cxn modelId="{72B44639-8177-46DC-9B8C-C3690831442F}" type="presParOf" srcId="{5A9AC09D-EA34-42C6-A39B-74F8A45F4C9D}" destId="{0CE48BFE-1F64-4275-AD4D-3AD03649B349}" srcOrd="3" destOrd="0" presId="urn:microsoft.com/office/officeart/2008/layout/VerticalAccentList"/>
    <dgm:cxn modelId="{CBE33BDC-B531-430B-83BA-BFA56599F4DA}" type="presParOf" srcId="{5A9AC09D-EA34-42C6-A39B-74F8A45F4C9D}" destId="{473FA2EF-08D5-4A50-9DDE-F641281DC777}" srcOrd="4" destOrd="0" presId="urn:microsoft.com/office/officeart/2008/layout/VerticalAccentList"/>
    <dgm:cxn modelId="{5AE248D9-5E36-444A-83FA-B5377836DC27}" type="presParOf" srcId="{5A9AC09D-EA34-42C6-A39B-74F8A45F4C9D}" destId="{C367A769-16CC-4975-B90E-F7277BE232AC}" srcOrd="5" destOrd="0" presId="urn:microsoft.com/office/officeart/2008/layout/VerticalAccentList"/>
    <dgm:cxn modelId="{D3CB6527-A8CA-4711-89D5-DA0C113D3788}" type="presParOf" srcId="{5A9AC09D-EA34-42C6-A39B-74F8A45F4C9D}" destId="{A28DB007-B9F8-4CC7-A7FD-C257DB9F0FC6}" srcOrd="6" destOrd="0" presId="urn:microsoft.com/office/officeart/2008/layout/VerticalAccentList"/>
    <dgm:cxn modelId="{F18A5B4B-11A5-4B52-BF24-F531BC713094}" type="presParOf" srcId="{9B15214D-34AA-480D-B3DF-2FA06C270EE8}" destId="{FB156CDD-1F10-4226-945B-70E7B4E5D830}" srcOrd="5" destOrd="0" presId="urn:microsoft.com/office/officeart/2008/layout/VerticalAccentList"/>
    <dgm:cxn modelId="{5BA9F7BE-0DA4-4294-B333-5A7F71C999FF}" type="presParOf" srcId="{9B15214D-34AA-480D-B3DF-2FA06C270EE8}" destId="{5287F17E-378D-496F-B0D8-298C05732A72}" srcOrd="6" destOrd="0" presId="urn:microsoft.com/office/officeart/2008/layout/VerticalAccentList"/>
    <dgm:cxn modelId="{28008C11-0D32-429D-855B-7A58666841EC}" type="presParOf" srcId="{5287F17E-378D-496F-B0D8-298C05732A72}" destId="{2F7BF5EB-A6CF-4D86-BCD2-3DF126C918FF}" srcOrd="0" destOrd="0" presId="urn:microsoft.com/office/officeart/2008/layout/VerticalAccentList"/>
    <dgm:cxn modelId="{2E34E867-42FB-4D64-806A-3DCE68C7B12B}" type="presParOf" srcId="{9B15214D-34AA-480D-B3DF-2FA06C270EE8}" destId="{35292EF0-F040-4DB6-8E38-AB80EAC971FE}" srcOrd="7" destOrd="0" presId="urn:microsoft.com/office/officeart/2008/layout/VerticalAccentList"/>
    <dgm:cxn modelId="{41D20586-E3EA-47A7-BE2C-198E7282B7E0}" type="presParOf" srcId="{35292EF0-F040-4DB6-8E38-AB80EAC971FE}" destId="{9AB2485A-2A56-4BB7-A6ED-9D7CF10481F1}" srcOrd="0" destOrd="0" presId="urn:microsoft.com/office/officeart/2008/layout/VerticalAccentList"/>
    <dgm:cxn modelId="{36C0FEF8-B34A-4842-8D10-4F29DFF15332}" type="presParOf" srcId="{35292EF0-F040-4DB6-8E38-AB80EAC971FE}" destId="{3EBDDAF1-068C-4F8A-92E3-1330F3D6CC35}" srcOrd="1" destOrd="0" presId="urn:microsoft.com/office/officeart/2008/layout/VerticalAccentList"/>
    <dgm:cxn modelId="{41751A15-9231-4B4F-B955-938FFD3B4029}" type="presParOf" srcId="{35292EF0-F040-4DB6-8E38-AB80EAC971FE}" destId="{2E9C2BCD-2631-4B0B-ADE4-30DFB5295535}" srcOrd="2" destOrd="0" presId="urn:microsoft.com/office/officeart/2008/layout/VerticalAccentList"/>
    <dgm:cxn modelId="{5A78C3EB-09D2-49B4-A8D2-1B6DAE58ED96}" type="presParOf" srcId="{35292EF0-F040-4DB6-8E38-AB80EAC971FE}" destId="{A84B05E2-32E6-4513-89E8-82BFA788EC12}" srcOrd="3" destOrd="0" presId="urn:microsoft.com/office/officeart/2008/layout/VerticalAccentList"/>
    <dgm:cxn modelId="{457749AD-8408-4CF1-BF87-50F304140C8D}" type="presParOf" srcId="{35292EF0-F040-4DB6-8E38-AB80EAC971FE}" destId="{6CD4FAE4-B494-4BA9-963C-3C3E788DEA38}" srcOrd="4" destOrd="0" presId="urn:microsoft.com/office/officeart/2008/layout/VerticalAccentList"/>
    <dgm:cxn modelId="{3FDCB470-25D6-4063-8AFF-FE5DA22FF9FF}" type="presParOf" srcId="{35292EF0-F040-4DB6-8E38-AB80EAC971FE}" destId="{B450493D-107E-496F-887A-7C62A3DA9E49}" srcOrd="5" destOrd="0" presId="urn:microsoft.com/office/officeart/2008/layout/VerticalAccentList"/>
    <dgm:cxn modelId="{B7B3D82A-64ED-4D09-92C9-27F3455A0A47}" type="presParOf" srcId="{35292EF0-F040-4DB6-8E38-AB80EAC971FE}" destId="{B1DEB326-B7E2-41A2-9E41-E544E59AE2CB}" srcOrd="6" destOrd="0" presId="urn:microsoft.com/office/officeart/2008/layout/VerticalAccentList"/>
    <dgm:cxn modelId="{8DFC335C-16DA-4657-931F-2EBCE4A64FD5}" type="presParOf" srcId="{9B15214D-34AA-480D-B3DF-2FA06C270EE8}" destId="{60D2EC45-DFAE-4E87-8F54-38356213E28A}" srcOrd="8" destOrd="0" presId="urn:microsoft.com/office/officeart/2008/layout/VerticalAccentList"/>
    <dgm:cxn modelId="{FFAA76B4-519D-466A-AB2D-0F9F09F62A59}" type="presParOf" srcId="{9B15214D-34AA-480D-B3DF-2FA06C270EE8}" destId="{65B63E2D-C29B-4689-8DD5-6CAFA929B821}" srcOrd="9" destOrd="0" presId="urn:microsoft.com/office/officeart/2008/layout/VerticalAccentList"/>
    <dgm:cxn modelId="{DE183E62-2804-4C78-BB31-735124175ED6}" type="presParOf" srcId="{65B63E2D-C29B-4689-8DD5-6CAFA929B821}" destId="{8F13E580-753A-47D7-BAF3-06BAFEBDDC7D}" srcOrd="0" destOrd="0" presId="urn:microsoft.com/office/officeart/2008/layout/VerticalAccentList"/>
    <dgm:cxn modelId="{93A66825-11BE-4699-9BA2-DA6E424F4734}" type="presParOf" srcId="{9B15214D-34AA-480D-B3DF-2FA06C270EE8}" destId="{DAB84A51-CB49-4003-A2EC-091C5C301DD8}" srcOrd="10" destOrd="0" presId="urn:microsoft.com/office/officeart/2008/layout/VerticalAccentList"/>
    <dgm:cxn modelId="{EDC882B2-BD3F-4EF9-BCFF-9DA6D5207B85}" type="presParOf" srcId="{DAB84A51-CB49-4003-A2EC-091C5C301DD8}" destId="{A2D1B953-3E87-49F4-B9EF-1B7DE39D77AB}" srcOrd="0" destOrd="0" presId="urn:microsoft.com/office/officeart/2008/layout/VerticalAccentList"/>
    <dgm:cxn modelId="{12E1ACDA-FB01-4945-BD31-BB034141284C}" type="presParOf" srcId="{DAB84A51-CB49-4003-A2EC-091C5C301DD8}" destId="{B697BF58-49F8-4F17-B32E-852D4F89AA88}" srcOrd="1" destOrd="0" presId="urn:microsoft.com/office/officeart/2008/layout/VerticalAccentList"/>
    <dgm:cxn modelId="{9869CEE4-3C55-4342-9FB9-6DA3DA7F6609}" type="presParOf" srcId="{DAB84A51-CB49-4003-A2EC-091C5C301DD8}" destId="{2EAD8E12-100C-4A3F-ADE6-8C3C334E419B}" srcOrd="2" destOrd="0" presId="urn:microsoft.com/office/officeart/2008/layout/VerticalAccentList"/>
    <dgm:cxn modelId="{8C0C9FF7-D660-499E-995A-30B5CC0A76EA}" type="presParOf" srcId="{DAB84A51-CB49-4003-A2EC-091C5C301DD8}" destId="{6ADFCFBE-67A4-4314-80DB-CE36C053AB6F}" srcOrd="3" destOrd="0" presId="urn:microsoft.com/office/officeart/2008/layout/VerticalAccentList"/>
    <dgm:cxn modelId="{C5B58692-D6D6-48C2-A8F6-36DA23080D0C}" type="presParOf" srcId="{DAB84A51-CB49-4003-A2EC-091C5C301DD8}" destId="{F3CDA36A-EB25-4513-98F9-EBB77B0D2028}" srcOrd="4" destOrd="0" presId="urn:microsoft.com/office/officeart/2008/layout/VerticalAccentList"/>
    <dgm:cxn modelId="{FF17F770-6D19-4A7B-BEB0-2CB16779F78A}" type="presParOf" srcId="{DAB84A51-CB49-4003-A2EC-091C5C301DD8}" destId="{23A36B75-9DFD-429A-AF23-B35437B489F0}" srcOrd="5" destOrd="0" presId="urn:microsoft.com/office/officeart/2008/layout/VerticalAccentList"/>
    <dgm:cxn modelId="{F99F4FAD-413B-4443-A993-CFABEC9658C7}" type="presParOf" srcId="{DAB84A51-CB49-4003-A2EC-091C5C301DD8}" destId="{01473081-FF37-48D6-804B-E945CA4632CB}" srcOrd="6" destOrd="0" presId="urn:microsoft.com/office/officeart/2008/layout/VerticalAccentList"/>
    <dgm:cxn modelId="{30E03088-D810-4071-8510-A0DAF00A5461}" type="presParOf" srcId="{9B15214D-34AA-480D-B3DF-2FA06C270EE8}" destId="{F6392AAE-5101-4634-BF83-2756D1B99E7A}" srcOrd="11" destOrd="0" presId="urn:microsoft.com/office/officeart/2008/layout/VerticalAccentList"/>
    <dgm:cxn modelId="{B77E16D0-3C82-481D-AA0F-5606630F504D}" type="presParOf" srcId="{9B15214D-34AA-480D-B3DF-2FA06C270EE8}" destId="{48C56B6C-8904-4EBA-B482-CAB041C2DEE9}" srcOrd="12" destOrd="0" presId="urn:microsoft.com/office/officeart/2008/layout/VerticalAccentList"/>
    <dgm:cxn modelId="{5EC94014-F09F-45E1-A237-233A905A6111}" type="presParOf" srcId="{48C56B6C-8904-4EBA-B482-CAB041C2DEE9}" destId="{7777E57B-15EB-4573-BF58-5F58FC03851B}" srcOrd="0" destOrd="0" presId="urn:microsoft.com/office/officeart/2008/layout/VerticalAccentList"/>
    <dgm:cxn modelId="{55F9FF85-108C-4891-A49A-6F6F31125E13}" type="presParOf" srcId="{9B15214D-34AA-480D-B3DF-2FA06C270EE8}" destId="{A1E97FFF-3924-4ECD-ACC4-F96AB6050F13}" srcOrd="13" destOrd="0" presId="urn:microsoft.com/office/officeart/2008/layout/VerticalAccentList"/>
    <dgm:cxn modelId="{7B7D86E9-EFDE-4CA5-AA84-FC92DA709883}" type="presParOf" srcId="{A1E97FFF-3924-4ECD-ACC4-F96AB6050F13}" destId="{7E73F083-B019-41FD-B626-14D3F0E150F5}" srcOrd="0" destOrd="0" presId="urn:microsoft.com/office/officeart/2008/layout/VerticalAccentList"/>
    <dgm:cxn modelId="{9AC7BB58-2B1A-4310-840E-A1D28CB6C67B}" type="presParOf" srcId="{A1E97FFF-3924-4ECD-ACC4-F96AB6050F13}" destId="{2299A6FB-8D69-4853-B6F7-32F0A3E2F375}" srcOrd="1" destOrd="0" presId="urn:microsoft.com/office/officeart/2008/layout/VerticalAccentList"/>
    <dgm:cxn modelId="{CE22FFC1-D581-432B-A0BB-627CB5F26AE8}" type="presParOf" srcId="{A1E97FFF-3924-4ECD-ACC4-F96AB6050F13}" destId="{D3F3A103-3C43-4DB8-ABF7-A07D7323F8C5}" srcOrd="2" destOrd="0" presId="urn:microsoft.com/office/officeart/2008/layout/VerticalAccentList"/>
    <dgm:cxn modelId="{840B12E5-2A84-43FE-B4E1-2F00BCCA1ABE}" type="presParOf" srcId="{A1E97FFF-3924-4ECD-ACC4-F96AB6050F13}" destId="{71BF81C9-B0F5-4199-A2DC-517F593D1AC7}" srcOrd="3" destOrd="0" presId="urn:microsoft.com/office/officeart/2008/layout/VerticalAccentList"/>
    <dgm:cxn modelId="{E023A95A-EFC8-4655-BB6F-7A2E8FACB145}" type="presParOf" srcId="{A1E97FFF-3924-4ECD-ACC4-F96AB6050F13}" destId="{D1740968-5574-4DE0-B7ED-8C66AAD84403}" srcOrd="4" destOrd="0" presId="urn:microsoft.com/office/officeart/2008/layout/VerticalAccentList"/>
    <dgm:cxn modelId="{C438AB35-1C5E-4150-9ED8-07CDCC2E9B96}" type="presParOf" srcId="{A1E97FFF-3924-4ECD-ACC4-F96AB6050F13}" destId="{08D6D066-EC9B-4BDF-A198-E0C8BA3B51E5}" srcOrd="5" destOrd="0" presId="urn:microsoft.com/office/officeart/2008/layout/VerticalAccentList"/>
    <dgm:cxn modelId="{56B3CFC6-738D-4DB3-A261-524535CEA2DE}" type="presParOf" srcId="{A1E97FFF-3924-4ECD-ACC4-F96AB6050F13}" destId="{B4A47E5B-802B-47EA-9211-94D6065113FC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759BB3A-38A3-46D1-A16D-844203962825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9AB3D2C4-5D1D-4EED-BBC7-E852B9AC6BAF}">
      <dgm:prSet/>
      <dgm:spPr/>
      <dgm:t>
        <a:bodyPr/>
        <a:lstStyle/>
        <a:p>
          <a:pPr rtl="0"/>
          <a:r>
            <a:rPr lang="uz-Cyrl-UZ" smtClean="0"/>
            <a:t>Buyuk Britaniya turizm sanoatining o‘sishi rivojlanish davrida aholi strukturasi</a:t>
          </a:r>
          <a:endParaRPr lang="ru-RU"/>
        </a:p>
      </dgm:t>
    </dgm:pt>
    <dgm:pt modelId="{5CFAD69D-3ED5-43AE-9E33-53F2F4345F86}" type="parTrans" cxnId="{840B691E-82A4-46AF-BAB8-0A78C54BD841}">
      <dgm:prSet/>
      <dgm:spPr/>
      <dgm:t>
        <a:bodyPr/>
        <a:lstStyle/>
        <a:p>
          <a:endParaRPr lang="ru-RU"/>
        </a:p>
      </dgm:t>
    </dgm:pt>
    <dgm:pt modelId="{1721D558-AFE5-4BF6-9225-0A00464AF858}" type="sibTrans" cxnId="{840B691E-82A4-46AF-BAB8-0A78C54BD841}">
      <dgm:prSet/>
      <dgm:spPr/>
      <dgm:t>
        <a:bodyPr/>
        <a:lstStyle/>
        <a:p>
          <a:endParaRPr lang="ru-RU"/>
        </a:p>
      </dgm:t>
    </dgm:pt>
    <dgm:pt modelId="{55391171-C314-4168-82D5-DFD9225590F8}">
      <dgm:prSet/>
      <dgm:spPr/>
      <dgm:t>
        <a:bodyPr/>
        <a:lstStyle/>
        <a:p>
          <a:pPr rtl="0"/>
          <a:r>
            <a:rPr lang="uz-Cyrl-UZ" smtClean="0"/>
            <a:t>Britaniyaliklar Ikkinchi  Jahon urushidan keyin faol sayohat qila boshladilar</a:t>
          </a:r>
          <a:endParaRPr lang="ru-RU"/>
        </a:p>
      </dgm:t>
    </dgm:pt>
    <dgm:pt modelId="{B0380DE2-0459-48B6-847E-44BBBB436DF6}" type="parTrans" cxnId="{CDB32A02-5788-4598-AC73-A34D109C1E35}">
      <dgm:prSet/>
      <dgm:spPr/>
      <dgm:t>
        <a:bodyPr/>
        <a:lstStyle/>
        <a:p>
          <a:endParaRPr lang="ru-RU"/>
        </a:p>
      </dgm:t>
    </dgm:pt>
    <dgm:pt modelId="{91ABA4C9-202D-4870-A569-D2349DCE2109}" type="sibTrans" cxnId="{CDB32A02-5788-4598-AC73-A34D109C1E35}">
      <dgm:prSet/>
      <dgm:spPr/>
      <dgm:t>
        <a:bodyPr/>
        <a:lstStyle/>
        <a:p>
          <a:endParaRPr lang="ru-RU"/>
        </a:p>
      </dgm:t>
    </dgm:pt>
    <dgm:pt modelId="{7C8A5CF8-5937-4C86-9877-C919C71D107B}">
      <dgm:prSet/>
      <dgm:spPr/>
      <dgm:t>
        <a:bodyPr/>
        <a:lstStyle/>
        <a:p>
          <a:pPr rtl="0"/>
          <a:r>
            <a:rPr lang="en-US" smtClean="0"/>
            <a:t>Ichki </a:t>
          </a:r>
          <a:r>
            <a:rPr lang="uz-Cyrl-UZ" smtClean="0"/>
            <a:t>turizm va chet davlatlarga sayohat </a:t>
          </a:r>
          <a:endParaRPr lang="ru-RU"/>
        </a:p>
      </dgm:t>
    </dgm:pt>
    <dgm:pt modelId="{E542984A-884F-4FEA-9E6B-86FC80B133B2}" type="parTrans" cxnId="{CBB49073-12B5-41C3-A086-E253BF2018BC}">
      <dgm:prSet/>
      <dgm:spPr/>
      <dgm:t>
        <a:bodyPr/>
        <a:lstStyle/>
        <a:p>
          <a:endParaRPr lang="ru-RU"/>
        </a:p>
      </dgm:t>
    </dgm:pt>
    <dgm:pt modelId="{EB3F28C3-B3EC-4969-847A-9F053AEF92DE}" type="sibTrans" cxnId="{CBB49073-12B5-41C3-A086-E253BF2018BC}">
      <dgm:prSet/>
      <dgm:spPr/>
      <dgm:t>
        <a:bodyPr/>
        <a:lstStyle/>
        <a:p>
          <a:endParaRPr lang="ru-RU"/>
        </a:p>
      </dgm:t>
    </dgm:pt>
    <dgm:pt modelId="{0ECD0EBC-329F-4E70-AA13-9687B2279048}">
      <dgm:prSet/>
      <dgm:spPr/>
      <dgm:t>
        <a:bodyPr/>
        <a:lstStyle/>
        <a:p>
          <a:pPr rtl="0"/>
          <a:r>
            <a:rPr lang="uz-Cyrl-UZ" smtClean="0"/>
            <a:t>Bozor strukturasidagi</a:t>
          </a:r>
          <a:r>
            <a:rPr lang="en-US" smtClean="0"/>
            <a:t> </a:t>
          </a:r>
          <a:r>
            <a:rPr lang="uz-Cyrl-UZ" smtClean="0"/>
            <a:t>o‘zgarishlar turizm sanoatiga oid mablaqlarni taqsimlash</a:t>
          </a:r>
          <a:endParaRPr lang="ru-RU"/>
        </a:p>
      </dgm:t>
    </dgm:pt>
    <dgm:pt modelId="{3DDA3A06-EAA4-447C-86E3-C3AD2B5F899C}" type="parTrans" cxnId="{933005C3-6A87-45C9-B5C9-F97C7CB36822}">
      <dgm:prSet/>
      <dgm:spPr/>
      <dgm:t>
        <a:bodyPr/>
        <a:lstStyle/>
        <a:p>
          <a:endParaRPr lang="ru-RU"/>
        </a:p>
      </dgm:t>
    </dgm:pt>
    <dgm:pt modelId="{FAAB09F6-D839-40B8-944A-27A60BF5FD46}" type="sibTrans" cxnId="{933005C3-6A87-45C9-B5C9-F97C7CB36822}">
      <dgm:prSet/>
      <dgm:spPr/>
      <dgm:t>
        <a:bodyPr/>
        <a:lstStyle/>
        <a:p>
          <a:endParaRPr lang="ru-RU"/>
        </a:p>
      </dgm:t>
    </dgm:pt>
    <dgm:pt modelId="{E2A72F76-423F-42E0-AFC1-133A5803037A}" type="pres">
      <dgm:prSet presAssocID="{8759BB3A-38A3-46D1-A16D-84420396282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CD23ABC-FD28-48A6-9715-DAD3811801FC}" type="pres">
      <dgm:prSet presAssocID="{8759BB3A-38A3-46D1-A16D-844203962825}" presName="arrow" presStyleLbl="bgShp" presStyleIdx="0" presStyleCnt="1"/>
      <dgm:spPr/>
    </dgm:pt>
    <dgm:pt modelId="{1D237C46-5343-47D9-B457-9E5DFD19D031}" type="pres">
      <dgm:prSet presAssocID="{8759BB3A-38A3-46D1-A16D-844203962825}" presName="points" presStyleCnt="0"/>
      <dgm:spPr/>
    </dgm:pt>
    <dgm:pt modelId="{C8531A93-B51B-4EB5-85B6-E99CE83DA30A}" type="pres">
      <dgm:prSet presAssocID="{9AB3D2C4-5D1D-4EED-BBC7-E852B9AC6BAF}" presName="compositeA" presStyleCnt="0"/>
      <dgm:spPr/>
    </dgm:pt>
    <dgm:pt modelId="{07713958-A597-4831-8C35-85CBC6B4EBD0}" type="pres">
      <dgm:prSet presAssocID="{9AB3D2C4-5D1D-4EED-BBC7-E852B9AC6BAF}" presName="text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C1EAFE-50E9-47E9-826D-7F6BE72A0488}" type="pres">
      <dgm:prSet presAssocID="{9AB3D2C4-5D1D-4EED-BBC7-E852B9AC6BAF}" presName="circleA" presStyleLbl="node1" presStyleIdx="0" presStyleCnt="4"/>
      <dgm:spPr/>
    </dgm:pt>
    <dgm:pt modelId="{6F7483E0-75A8-46EC-B8BB-356309ACA892}" type="pres">
      <dgm:prSet presAssocID="{9AB3D2C4-5D1D-4EED-BBC7-E852B9AC6BAF}" presName="spaceA" presStyleCnt="0"/>
      <dgm:spPr/>
    </dgm:pt>
    <dgm:pt modelId="{EA08429C-EFA4-445B-B8D7-9C99658B885B}" type="pres">
      <dgm:prSet presAssocID="{1721D558-AFE5-4BF6-9225-0A00464AF858}" presName="space" presStyleCnt="0"/>
      <dgm:spPr/>
    </dgm:pt>
    <dgm:pt modelId="{697361F2-C973-42DC-BACE-E56B2D3C5171}" type="pres">
      <dgm:prSet presAssocID="{55391171-C314-4168-82D5-DFD9225590F8}" presName="compositeB" presStyleCnt="0"/>
      <dgm:spPr/>
    </dgm:pt>
    <dgm:pt modelId="{82579D6A-3204-4263-A4AC-0F815E3F3EF4}" type="pres">
      <dgm:prSet presAssocID="{55391171-C314-4168-82D5-DFD9225590F8}" presName="text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E2E426-913C-4CA5-87DE-324C450FEA40}" type="pres">
      <dgm:prSet presAssocID="{55391171-C314-4168-82D5-DFD9225590F8}" presName="circleB" presStyleLbl="node1" presStyleIdx="1" presStyleCnt="4"/>
      <dgm:spPr/>
    </dgm:pt>
    <dgm:pt modelId="{CE68AE03-BF67-40F1-A780-07D60AF7AD17}" type="pres">
      <dgm:prSet presAssocID="{55391171-C314-4168-82D5-DFD9225590F8}" presName="spaceB" presStyleCnt="0"/>
      <dgm:spPr/>
    </dgm:pt>
    <dgm:pt modelId="{9655BF79-FFB1-476A-9A3D-82128944E0AB}" type="pres">
      <dgm:prSet presAssocID="{91ABA4C9-202D-4870-A569-D2349DCE2109}" presName="space" presStyleCnt="0"/>
      <dgm:spPr/>
    </dgm:pt>
    <dgm:pt modelId="{76CAE5E6-AB5E-4EF5-9A0A-CEA665C14AAB}" type="pres">
      <dgm:prSet presAssocID="{7C8A5CF8-5937-4C86-9877-C919C71D107B}" presName="compositeA" presStyleCnt="0"/>
      <dgm:spPr/>
    </dgm:pt>
    <dgm:pt modelId="{819C8916-14BB-4576-9C54-875D0763F57E}" type="pres">
      <dgm:prSet presAssocID="{7C8A5CF8-5937-4C86-9877-C919C71D107B}" presName="textA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24626E-3FB9-4905-B455-FD519366CAB2}" type="pres">
      <dgm:prSet presAssocID="{7C8A5CF8-5937-4C86-9877-C919C71D107B}" presName="circleA" presStyleLbl="node1" presStyleIdx="2" presStyleCnt="4"/>
      <dgm:spPr/>
    </dgm:pt>
    <dgm:pt modelId="{E005794A-C457-453F-B84E-DF9E852B6ED5}" type="pres">
      <dgm:prSet presAssocID="{7C8A5CF8-5937-4C86-9877-C919C71D107B}" presName="spaceA" presStyleCnt="0"/>
      <dgm:spPr/>
    </dgm:pt>
    <dgm:pt modelId="{03CEF0BB-1187-4B5C-9FE5-C4F7FB01FB35}" type="pres">
      <dgm:prSet presAssocID="{EB3F28C3-B3EC-4969-847A-9F053AEF92DE}" presName="space" presStyleCnt="0"/>
      <dgm:spPr/>
    </dgm:pt>
    <dgm:pt modelId="{DC35ECD0-30EC-4444-B093-3D6209A97728}" type="pres">
      <dgm:prSet presAssocID="{0ECD0EBC-329F-4E70-AA13-9687B2279048}" presName="compositeB" presStyleCnt="0"/>
      <dgm:spPr/>
    </dgm:pt>
    <dgm:pt modelId="{2B711E83-A34F-41EE-8FC3-E88468177097}" type="pres">
      <dgm:prSet presAssocID="{0ECD0EBC-329F-4E70-AA13-9687B2279048}" presName="textB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ED0DD1-6856-4E1B-A54A-99DF65CA4763}" type="pres">
      <dgm:prSet presAssocID="{0ECD0EBC-329F-4E70-AA13-9687B2279048}" presName="circleB" presStyleLbl="node1" presStyleIdx="3" presStyleCnt="4"/>
      <dgm:spPr/>
    </dgm:pt>
    <dgm:pt modelId="{4343E1B5-D5A1-4D13-A650-EE8B7CE9B3C0}" type="pres">
      <dgm:prSet presAssocID="{0ECD0EBC-329F-4E70-AA13-9687B2279048}" presName="spaceB" presStyleCnt="0"/>
      <dgm:spPr/>
    </dgm:pt>
  </dgm:ptLst>
  <dgm:cxnLst>
    <dgm:cxn modelId="{15375F38-E786-4C66-A010-3279F5FBDE7E}" type="presOf" srcId="{8759BB3A-38A3-46D1-A16D-844203962825}" destId="{E2A72F76-423F-42E0-AFC1-133A5803037A}" srcOrd="0" destOrd="0" presId="urn:microsoft.com/office/officeart/2005/8/layout/hProcess11"/>
    <dgm:cxn modelId="{231319B4-1C36-4BCD-A51E-ADD4E66B2518}" type="presOf" srcId="{9AB3D2C4-5D1D-4EED-BBC7-E852B9AC6BAF}" destId="{07713958-A597-4831-8C35-85CBC6B4EBD0}" srcOrd="0" destOrd="0" presId="urn:microsoft.com/office/officeart/2005/8/layout/hProcess11"/>
    <dgm:cxn modelId="{840B691E-82A4-46AF-BAB8-0A78C54BD841}" srcId="{8759BB3A-38A3-46D1-A16D-844203962825}" destId="{9AB3D2C4-5D1D-4EED-BBC7-E852B9AC6BAF}" srcOrd="0" destOrd="0" parTransId="{5CFAD69D-3ED5-43AE-9E33-53F2F4345F86}" sibTransId="{1721D558-AFE5-4BF6-9225-0A00464AF858}"/>
    <dgm:cxn modelId="{192A840C-1646-4CD8-BD03-94CE297DF6E4}" type="presOf" srcId="{0ECD0EBC-329F-4E70-AA13-9687B2279048}" destId="{2B711E83-A34F-41EE-8FC3-E88468177097}" srcOrd="0" destOrd="0" presId="urn:microsoft.com/office/officeart/2005/8/layout/hProcess11"/>
    <dgm:cxn modelId="{933005C3-6A87-45C9-B5C9-F97C7CB36822}" srcId="{8759BB3A-38A3-46D1-A16D-844203962825}" destId="{0ECD0EBC-329F-4E70-AA13-9687B2279048}" srcOrd="3" destOrd="0" parTransId="{3DDA3A06-EAA4-447C-86E3-C3AD2B5F899C}" sibTransId="{FAAB09F6-D839-40B8-944A-27A60BF5FD46}"/>
    <dgm:cxn modelId="{EA778890-5A46-4316-B42E-F441C954A1E2}" type="presOf" srcId="{55391171-C314-4168-82D5-DFD9225590F8}" destId="{82579D6A-3204-4263-A4AC-0F815E3F3EF4}" srcOrd="0" destOrd="0" presId="urn:microsoft.com/office/officeart/2005/8/layout/hProcess11"/>
    <dgm:cxn modelId="{CDB32A02-5788-4598-AC73-A34D109C1E35}" srcId="{8759BB3A-38A3-46D1-A16D-844203962825}" destId="{55391171-C314-4168-82D5-DFD9225590F8}" srcOrd="1" destOrd="0" parTransId="{B0380DE2-0459-48B6-847E-44BBBB436DF6}" sibTransId="{91ABA4C9-202D-4870-A569-D2349DCE2109}"/>
    <dgm:cxn modelId="{DCA0EA74-B79A-413E-9C5D-31BD97CE0A7B}" type="presOf" srcId="{7C8A5CF8-5937-4C86-9877-C919C71D107B}" destId="{819C8916-14BB-4576-9C54-875D0763F57E}" srcOrd="0" destOrd="0" presId="urn:microsoft.com/office/officeart/2005/8/layout/hProcess11"/>
    <dgm:cxn modelId="{CBB49073-12B5-41C3-A086-E253BF2018BC}" srcId="{8759BB3A-38A3-46D1-A16D-844203962825}" destId="{7C8A5CF8-5937-4C86-9877-C919C71D107B}" srcOrd="2" destOrd="0" parTransId="{E542984A-884F-4FEA-9E6B-86FC80B133B2}" sibTransId="{EB3F28C3-B3EC-4969-847A-9F053AEF92DE}"/>
    <dgm:cxn modelId="{7D6CA5AC-CF15-4FB8-A75D-E2E746375CBB}" type="presParOf" srcId="{E2A72F76-423F-42E0-AFC1-133A5803037A}" destId="{3CD23ABC-FD28-48A6-9715-DAD3811801FC}" srcOrd="0" destOrd="0" presId="urn:microsoft.com/office/officeart/2005/8/layout/hProcess11"/>
    <dgm:cxn modelId="{AF61CE5B-2138-4633-88F1-ABEFB2B27546}" type="presParOf" srcId="{E2A72F76-423F-42E0-AFC1-133A5803037A}" destId="{1D237C46-5343-47D9-B457-9E5DFD19D031}" srcOrd="1" destOrd="0" presId="urn:microsoft.com/office/officeart/2005/8/layout/hProcess11"/>
    <dgm:cxn modelId="{D35E42C5-6B9D-4886-8D90-188975284C90}" type="presParOf" srcId="{1D237C46-5343-47D9-B457-9E5DFD19D031}" destId="{C8531A93-B51B-4EB5-85B6-E99CE83DA30A}" srcOrd="0" destOrd="0" presId="urn:microsoft.com/office/officeart/2005/8/layout/hProcess11"/>
    <dgm:cxn modelId="{60454D32-04B9-407A-B7CD-5554658E12A9}" type="presParOf" srcId="{C8531A93-B51B-4EB5-85B6-E99CE83DA30A}" destId="{07713958-A597-4831-8C35-85CBC6B4EBD0}" srcOrd="0" destOrd="0" presId="urn:microsoft.com/office/officeart/2005/8/layout/hProcess11"/>
    <dgm:cxn modelId="{67F34ABC-C4EE-46A9-B512-74BF6458F0C1}" type="presParOf" srcId="{C8531A93-B51B-4EB5-85B6-E99CE83DA30A}" destId="{72C1EAFE-50E9-47E9-826D-7F6BE72A0488}" srcOrd="1" destOrd="0" presId="urn:microsoft.com/office/officeart/2005/8/layout/hProcess11"/>
    <dgm:cxn modelId="{3F7B8B41-CA03-443E-81FD-DE6D41AC66CD}" type="presParOf" srcId="{C8531A93-B51B-4EB5-85B6-E99CE83DA30A}" destId="{6F7483E0-75A8-46EC-B8BB-356309ACA892}" srcOrd="2" destOrd="0" presId="urn:microsoft.com/office/officeart/2005/8/layout/hProcess11"/>
    <dgm:cxn modelId="{CB3F8244-18FD-4E7D-81D0-F1CD2661CD7A}" type="presParOf" srcId="{1D237C46-5343-47D9-B457-9E5DFD19D031}" destId="{EA08429C-EFA4-445B-B8D7-9C99658B885B}" srcOrd="1" destOrd="0" presId="urn:microsoft.com/office/officeart/2005/8/layout/hProcess11"/>
    <dgm:cxn modelId="{8DA0D9B1-AE02-4C5F-A975-1173E4E3AE07}" type="presParOf" srcId="{1D237C46-5343-47D9-B457-9E5DFD19D031}" destId="{697361F2-C973-42DC-BACE-E56B2D3C5171}" srcOrd="2" destOrd="0" presId="urn:microsoft.com/office/officeart/2005/8/layout/hProcess11"/>
    <dgm:cxn modelId="{2912C28F-71FA-4EE6-A357-9166E97EAD43}" type="presParOf" srcId="{697361F2-C973-42DC-BACE-E56B2D3C5171}" destId="{82579D6A-3204-4263-A4AC-0F815E3F3EF4}" srcOrd="0" destOrd="0" presId="urn:microsoft.com/office/officeart/2005/8/layout/hProcess11"/>
    <dgm:cxn modelId="{52F9EE4B-F87D-46F9-98ED-90FFA73B71AD}" type="presParOf" srcId="{697361F2-C973-42DC-BACE-E56B2D3C5171}" destId="{ECE2E426-913C-4CA5-87DE-324C450FEA40}" srcOrd="1" destOrd="0" presId="urn:microsoft.com/office/officeart/2005/8/layout/hProcess11"/>
    <dgm:cxn modelId="{ED5187CD-1064-4571-AB85-CCFC4F96B80C}" type="presParOf" srcId="{697361F2-C973-42DC-BACE-E56B2D3C5171}" destId="{CE68AE03-BF67-40F1-A780-07D60AF7AD17}" srcOrd="2" destOrd="0" presId="urn:microsoft.com/office/officeart/2005/8/layout/hProcess11"/>
    <dgm:cxn modelId="{84BC0D25-ED37-401D-A257-5B9772906D87}" type="presParOf" srcId="{1D237C46-5343-47D9-B457-9E5DFD19D031}" destId="{9655BF79-FFB1-476A-9A3D-82128944E0AB}" srcOrd="3" destOrd="0" presId="urn:microsoft.com/office/officeart/2005/8/layout/hProcess11"/>
    <dgm:cxn modelId="{32FE3A18-8C92-4EE9-A363-E0044D164BC7}" type="presParOf" srcId="{1D237C46-5343-47D9-B457-9E5DFD19D031}" destId="{76CAE5E6-AB5E-4EF5-9A0A-CEA665C14AAB}" srcOrd="4" destOrd="0" presId="urn:microsoft.com/office/officeart/2005/8/layout/hProcess11"/>
    <dgm:cxn modelId="{21A96BE8-DA55-4659-A6B7-28059C9534C5}" type="presParOf" srcId="{76CAE5E6-AB5E-4EF5-9A0A-CEA665C14AAB}" destId="{819C8916-14BB-4576-9C54-875D0763F57E}" srcOrd="0" destOrd="0" presId="urn:microsoft.com/office/officeart/2005/8/layout/hProcess11"/>
    <dgm:cxn modelId="{807D320C-A4E7-42A0-A01F-69A1E0E23200}" type="presParOf" srcId="{76CAE5E6-AB5E-4EF5-9A0A-CEA665C14AAB}" destId="{CB24626E-3FB9-4905-B455-FD519366CAB2}" srcOrd="1" destOrd="0" presId="urn:microsoft.com/office/officeart/2005/8/layout/hProcess11"/>
    <dgm:cxn modelId="{5F5A4530-5FEA-4C35-919E-73DFFA65A66C}" type="presParOf" srcId="{76CAE5E6-AB5E-4EF5-9A0A-CEA665C14AAB}" destId="{E005794A-C457-453F-B84E-DF9E852B6ED5}" srcOrd="2" destOrd="0" presId="urn:microsoft.com/office/officeart/2005/8/layout/hProcess11"/>
    <dgm:cxn modelId="{75CA1B3C-E666-41C4-84FC-B7BA930B456A}" type="presParOf" srcId="{1D237C46-5343-47D9-B457-9E5DFD19D031}" destId="{03CEF0BB-1187-4B5C-9FE5-C4F7FB01FB35}" srcOrd="5" destOrd="0" presId="urn:microsoft.com/office/officeart/2005/8/layout/hProcess11"/>
    <dgm:cxn modelId="{B2B29867-E0E4-488E-BBF6-6FFCF57FF949}" type="presParOf" srcId="{1D237C46-5343-47D9-B457-9E5DFD19D031}" destId="{DC35ECD0-30EC-4444-B093-3D6209A97728}" srcOrd="6" destOrd="0" presId="urn:microsoft.com/office/officeart/2005/8/layout/hProcess11"/>
    <dgm:cxn modelId="{010EA274-35C9-4110-9C68-D9E90C8685A8}" type="presParOf" srcId="{DC35ECD0-30EC-4444-B093-3D6209A97728}" destId="{2B711E83-A34F-41EE-8FC3-E88468177097}" srcOrd="0" destOrd="0" presId="urn:microsoft.com/office/officeart/2005/8/layout/hProcess11"/>
    <dgm:cxn modelId="{34A82C82-18D7-4956-A70D-80221EB6F9C1}" type="presParOf" srcId="{DC35ECD0-30EC-4444-B093-3D6209A97728}" destId="{FBED0DD1-6856-4E1B-A54A-99DF65CA4763}" srcOrd="1" destOrd="0" presId="urn:microsoft.com/office/officeart/2005/8/layout/hProcess11"/>
    <dgm:cxn modelId="{D8969FE5-7BB5-418A-9FAF-BBD7974803C6}" type="presParOf" srcId="{DC35ECD0-30EC-4444-B093-3D6209A97728}" destId="{4343E1B5-D5A1-4D13-A650-EE8B7CE9B3C0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2960C525-5D1D-4F49-A435-44221DE64DBB}" type="doc">
      <dgm:prSet loTypeId="urn:microsoft.com/office/officeart/2005/8/layout/vProcess5" loCatId="process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ru-RU"/>
        </a:p>
      </dgm:t>
    </dgm:pt>
    <dgm:pt modelId="{847B4D44-9B18-4A06-A3E4-28EAF97C292B}">
      <dgm:prSet/>
      <dgm:spPr/>
      <dgm:t>
        <a:bodyPr/>
        <a:lstStyle/>
        <a:p>
          <a:pPr rtl="0"/>
          <a:r>
            <a:rPr lang="uz-Cyrl-UZ" smtClean="0"/>
            <a:t>1958 yilda Benilyuks mamlakatlari Benilyuks iqtisodiy ittifoqi shartnomasi</a:t>
          </a:r>
          <a:endParaRPr lang="ru-RU"/>
        </a:p>
      </dgm:t>
    </dgm:pt>
    <dgm:pt modelId="{C8AC0174-EA3B-4D0B-9690-EB63ECFCB67F}" type="parTrans" cxnId="{9B3BB645-DF27-4B2C-801C-9074D6CC740C}">
      <dgm:prSet/>
      <dgm:spPr/>
      <dgm:t>
        <a:bodyPr/>
        <a:lstStyle/>
        <a:p>
          <a:endParaRPr lang="ru-RU"/>
        </a:p>
      </dgm:t>
    </dgm:pt>
    <dgm:pt modelId="{A8AEA79D-ADD6-47F6-8A38-9814A64D8D5A}" type="sibTrans" cxnId="{9B3BB645-DF27-4B2C-801C-9074D6CC740C}">
      <dgm:prSet/>
      <dgm:spPr/>
      <dgm:t>
        <a:bodyPr/>
        <a:lstStyle/>
        <a:p>
          <a:endParaRPr lang="ru-RU"/>
        </a:p>
      </dgm:t>
    </dgm:pt>
    <dgm:pt modelId="{246899B1-86A0-4D09-BE65-E3E6B8C8BAD7}">
      <dgm:prSet/>
      <dgm:spPr/>
      <dgm:t>
        <a:bodyPr/>
        <a:lstStyle/>
        <a:p>
          <a:pPr rtl="0"/>
          <a:r>
            <a:rPr lang="uz-Cyrl-UZ" smtClean="0"/>
            <a:t>Yevropaning 3 ta mamlakati – Belgiya, Niderlandiya va Lyuksemburg ommabop turistik markazlar</a:t>
          </a:r>
          <a:endParaRPr lang="ru-RU"/>
        </a:p>
      </dgm:t>
    </dgm:pt>
    <dgm:pt modelId="{05536DBB-83A3-4B9D-80A3-A732C1EAF82D}" type="parTrans" cxnId="{14987CD5-0DA8-4353-9651-F97D58BF956B}">
      <dgm:prSet/>
      <dgm:spPr/>
      <dgm:t>
        <a:bodyPr/>
        <a:lstStyle/>
        <a:p>
          <a:endParaRPr lang="ru-RU"/>
        </a:p>
      </dgm:t>
    </dgm:pt>
    <dgm:pt modelId="{756756EF-DE57-47CF-911C-771822062406}" type="sibTrans" cxnId="{14987CD5-0DA8-4353-9651-F97D58BF956B}">
      <dgm:prSet/>
      <dgm:spPr/>
      <dgm:t>
        <a:bodyPr/>
        <a:lstStyle/>
        <a:p>
          <a:endParaRPr lang="ru-RU"/>
        </a:p>
      </dgm:t>
    </dgm:pt>
    <dgm:pt modelId="{20768543-57C9-4FA6-AB8A-0F01B28C9F78}">
      <dgm:prSet/>
      <dgm:spPr/>
      <dgm:t>
        <a:bodyPr/>
        <a:lstStyle/>
        <a:p>
          <a:pPr rtl="0"/>
          <a:r>
            <a:rPr lang="uz-Cyrl-UZ" smtClean="0"/>
            <a:t>Belgiyaning ichki turizm bozori</a:t>
          </a:r>
          <a:endParaRPr lang="ru-RU"/>
        </a:p>
      </dgm:t>
    </dgm:pt>
    <dgm:pt modelId="{85A2A53B-FCB4-48FA-AA9D-7F322867F914}" type="parTrans" cxnId="{8D8C1B59-B4F7-4F41-BFBE-59DAD2F72F86}">
      <dgm:prSet/>
      <dgm:spPr/>
      <dgm:t>
        <a:bodyPr/>
        <a:lstStyle/>
        <a:p>
          <a:endParaRPr lang="ru-RU"/>
        </a:p>
      </dgm:t>
    </dgm:pt>
    <dgm:pt modelId="{2F8EADE6-E598-409F-B6CA-81B20C895957}" type="sibTrans" cxnId="{8D8C1B59-B4F7-4F41-BFBE-59DAD2F72F86}">
      <dgm:prSet/>
      <dgm:spPr/>
      <dgm:t>
        <a:bodyPr/>
        <a:lstStyle/>
        <a:p>
          <a:endParaRPr lang="ru-RU"/>
        </a:p>
      </dgm:t>
    </dgm:pt>
    <dgm:pt modelId="{56BD3D82-7836-489B-824F-6EA650281585}">
      <dgm:prSet/>
      <dgm:spPr/>
      <dgm:t>
        <a:bodyPr/>
        <a:lstStyle/>
        <a:p>
          <a:pPr rtl="0"/>
          <a:r>
            <a:rPr lang="uz-Cyrl-UZ" smtClean="0"/>
            <a:t>Niderlandiya xalqaro turizmning asosiy markazi </a:t>
          </a:r>
          <a:endParaRPr lang="ru-RU"/>
        </a:p>
      </dgm:t>
    </dgm:pt>
    <dgm:pt modelId="{86F9F188-456C-4C68-9FAE-22FFBD5E1A82}" type="parTrans" cxnId="{FA4A3A7A-0381-4A36-9F76-F34A0F72B2DC}">
      <dgm:prSet/>
      <dgm:spPr/>
      <dgm:t>
        <a:bodyPr/>
        <a:lstStyle/>
        <a:p>
          <a:endParaRPr lang="ru-RU"/>
        </a:p>
      </dgm:t>
    </dgm:pt>
    <dgm:pt modelId="{3F18CC67-EB6B-4822-9E08-C8702A18EBF8}" type="sibTrans" cxnId="{FA4A3A7A-0381-4A36-9F76-F34A0F72B2DC}">
      <dgm:prSet/>
      <dgm:spPr/>
      <dgm:t>
        <a:bodyPr/>
        <a:lstStyle/>
        <a:p>
          <a:endParaRPr lang="ru-RU"/>
        </a:p>
      </dgm:t>
    </dgm:pt>
    <dgm:pt modelId="{3D90DC25-1495-45EB-8D1A-061F4E5D2598}">
      <dgm:prSet/>
      <dgm:spPr/>
      <dgm:t>
        <a:bodyPr/>
        <a:lstStyle/>
        <a:p>
          <a:pPr rtl="0"/>
          <a:r>
            <a:rPr lang="uz-Cyrl-UZ" smtClean="0"/>
            <a:t>Lyuksemburg turizm mamlakat iqtisodiyotining 3-muhim sohasi hisoblanadi</a:t>
          </a:r>
          <a:endParaRPr lang="ru-RU"/>
        </a:p>
      </dgm:t>
    </dgm:pt>
    <dgm:pt modelId="{250E781F-57BE-48E9-A970-6FE00AAAF2AD}" type="parTrans" cxnId="{71A6CEB5-713C-4FC3-9696-CE9B00E04D5E}">
      <dgm:prSet/>
      <dgm:spPr/>
      <dgm:t>
        <a:bodyPr/>
        <a:lstStyle/>
        <a:p>
          <a:endParaRPr lang="ru-RU"/>
        </a:p>
      </dgm:t>
    </dgm:pt>
    <dgm:pt modelId="{7465C440-3131-41EC-AFBD-22374431E31A}" type="sibTrans" cxnId="{71A6CEB5-713C-4FC3-9696-CE9B00E04D5E}">
      <dgm:prSet/>
      <dgm:spPr/>
      <dgm:t>
        <a:bodyPr/>
        <a:lstStyle/>
        <a:p>
          <a:endParaRPr lang="ru-RU"/>
        </a:p>
      </dgm:t>
    </dgm:pt>
    <dgm:pt modelId="{6203DB98-BD14-4094-A06B-9B0864C98B31}" type="pres">
      <dgm:prSet presAssocID="{2960C525-5D1D-4F49-A435-44221DE64DBB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3FC702B-491F-47B0-8BC9-FC907FDABAB0}" type="pres">
      <dgm:prSet presAssocID="{2960C525-5D1D-4F49-A435-44221DE64DBB}" presName="dummyMaxCanvas" presStyleCnt="0">
        <dgm:presLayoutVars/>
      </dgm:prSet>
      <dgm:spPr/>
    </dgm:pt>
    <dgm:pt modelId="{163F8625-1346-4CAD-B226-447A767313AF}" type="pres">
      <dgm:prSet presAssocID="{2960C525-5D1D-4F49-A435-44221DE64DBB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4EBB3B-E862-4127-99F5-F676BCF21943}" type="pres">
      <dgm:prSet presAssocID="{2960C525-5D1D-4F49-A435-44221DE64DBB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753F67-0C26-43B9-9F71-C2B42112E470}" type="pres">
      <dgm:prSet presAssocID="{2960C525-5D1D-4F49-A435-44221DE64DBB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550969-EDD9-4858-BBE6-89913D289A0C}" type="pres">
      <dgm:prSet presAssocID="{2960C525-5D1D-4F49-A435-44221DE64DBB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C68697-BA01-4E68-8F2D-EF23DD9E1833}" type="pres">
      <dgm:prSet presAssocID="{2960C525-5D1D-4F49-A435-44221DE64DBB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352F8A-C83F-4121-9B62-0C3CF9379007}" type="pres">
      <dgm:prSet presAssocID="{2960C525-5D1D-4F49-A435-44221DE64DBB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A33C8F-ABDE-44B6-8B20-54C2B45A7334}" type="pres">
      <dgm:prSet presAssocID="{2960C525-5D1D-4F49-A435-44221DE64DBB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46EC9B-25AE-47F9-9D6C-0F5E6FF4AB86}" type="pres">
      <dgm:prSet presAssocID="{2960C525-5D1D-4F49-A435-44221DE64DBB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801706-B8C4-42A6-A5F3-A123726D0161}" type="pres">
      <dgm:prSet presAssocID="{2960C525-5D1D-4F49-A435-44221DE64DBB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10A87F-C7BA-4870-800C-2C2AFF9495CF}" type="pres">
      <dgm:prSet presAssocID="{2960C525-5D1D-4F49-A435-44221DE64DBB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18BBD1-FF5D-4735-9081-4CC061CB13E5}" type="pres">
      <dgm:prSet presAssocID="{2960C525-5D1D-4F49-A435-44221DE64DBB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6C55DE-0930-4B1A-9BCD-BBCAFBDD1C56}" type="pres">
      <dgm:prSet presAssocID="{2960C525-5D1D-4F49-A435-44221DE64DBB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A6D007-E0F8-4AF9-9C65-972E5C21640D}" type="pres">
      <dgm:prSet presAssocID="{2960C525-5D1D-4F49-A435-44221DE64DBB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5E052F-F040-4FD2-A123-81EFF791CC12}" type="pres">
      <dgm:prSet presAssocID="{2960C525-5D1D-4F49-A435-44221DE64DBB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48AE8AD-51DB-45D2-A570-13CCB5280E7F}" type="presOf" srcId="{20768543-57C9-4FA6-AB8A-0F01B28C9F78}" destId="{07753F67-0C26-43B9-9F71-C2B42112E470}" srcOrd="0" destOrd="0" presId="urn:microsoft.com/office/officeart/2005/8/layout/vProcess5"/>
    <dgm:cxn modelId="{0CF26F38-3ADC-44C1-92AF-618DEB6D92C6}" type="presOf" srcId="{56BD3D82-7836-489B-824F-6EA650281585}" destId="{33550969-EDD9-4858-BBE6-89913D289A0C}" srcOrd="0" destOrd="0" presId="urn:microsoft.com/office/officeart/2005/8/layout/vProcess5"/>
    <dgm:cxn modelId="{A53D7E92-5249-4259-91F3-7A25873AB457}" type="presOf" srcId="{246899B1-86A0-4D09-BE65-E3E6B8C8BAD7}" destId="{8B18BBD1-FF5D-4735-9081-4CC061CB13E5}" srcOrd="1" destOrd="0" presId="urn:microsoft.com/office/officeart/2005/8/layout/vProcess5"/>
    <dgm:cxn modelId="{14987CD5-0DA8-4353-9651-F97D58BF956B}" srcId="{2960C525-5D1D-4F49-A435-44221DE64DBB}" destId="{246899B1-86A0-4D09-BE65-E3E6B8C8BAD7}" srcOrd="1" destOrd="0" parTransId="{05536DBB-83A3-4B9D-80A3-A732C1EAF82D}" sibTransId="{756756EF-DE57-47CF-911C-771822062406}"/>
    <dgm:cxn modelId="{D2F863F2-CE31-4501-B2A8-4206FEBFD57E}" type="presOf" srcId="{246899B1-86A0-4D09-BE65-E3E6B8C8BAD7}" destId="{B04EBB3B-E862-4127-99F5-F676BCF21943}" srcOrd="0" destOrd="0" presId="urn:microsoft.com/office/officeart/2005/8/layout/vProcess5"/>
    <dgm:cxn modelId="{B7D15AE8-F13C-4FE9-B64F-EB6BC5AD229C}" type="presOf" srcId="{3D90DC25-1495-45EB-8D1A-061F4E5D2598}" destId="{D2C68697-BA01-4E68-8F2D-EF23DD9E1833}" srcOrd="0" destOrd="0" presId="urn:microsoft.com/office/officeart/2005/8/layout/vProcess5"/>
    <dgm:cxn modelId="{94D804C6-0DE3-4B4C-A400-AB7DF8814242}" type="presOf" srcId="{756756EF-DE57-47CF-911C-771822062406}" destId="{F8A33C8F-ABDE-44B6-8B20-54C2B45A7334}" srcOrd="0" destOrd="0" presId="urn:microsoft.com/office/officeart/2005/8/layout/vProcess5"/>
    <dgm:cxn modelId="{9BC14229-3242-45DE-856D-C660C9D4FA52}" type="presOf" srcId="{847B4D44-9B18-4A06-A3E4-28EAF97C292B}" destId="{5C10A87F-C7BA-4870-800C-2C2AFF9495CF}" srcOrd="1" destOrd="0" presId="urn:microsoft.com/office/officeart/2005/8/layout/vProcess5"/>
    <dgm:cxn modelId="{D3CC6011-E0DB-411C-BFFA-C9144DCE9F4F}" type="presOf" srcId="{847B4D44-9B18-4A06-A3E4-28EAF97C292B}" destId="{163F8625-1346-4CAD-B226-447A767313AF}" srcOrd="0" destOrd="0" presId="urn:microsoft.com/office/officeart/2005/8/layout/vProcess5"/>
    <dgm:cxn modelId="{9B3BB645-DF27-4B2C-801C-9074D6CC740C}" srcId="{2960C525-5D1D-4F49-A435-44221DE64DBB}" destId="{847B4D44-9B18-4A06-A3E4-28EAF97C292B}" srcOrd="0" destOrd="0" parTransId="{C8AC0174-EA3B-4D0B-9690-EB63ECFCB67F}" sibTransId="{A8AEA79D-ADD6-47F6-8A38-9814A64D8D5A}"/>
    <dgm:cxn modelId="{AC09341A-7445-4AB0-97E0-7E09101AFFBE}" type="presOf" srcId="{3D90DC25-1495-45EB-8D1A-061F4E5D2598}" destId="{D15E052F-F040-4FD2-A123-81EFF791CC12}" srcOrd="1" destOrd="0" presId="urn:microsoft.com/office/officeart/2005/8/layout/vProcess5"/>
    <dgm:cxn modelId="{8D8C1B59-B4F7-4F41-BFBE-59DAD2F72F86}" srcId="{2960C525-5D1D-4F49-A435-44221DE64DBB}" destId="{20768543-57C9-4FA6-AB8A-0F01B28C9F78}" srcOrd="2" destOrd="0" parTransId="{85A2A53B-FCB4-48FA-AA9D-7F322867F914}" sibTransId="{2F8EADE6-E598-409F-B6CA-81B20C895957}"/>
    <dgm:cxn modelId="{2329FA00-6088-4B05-AE40-C2B18F93C114}" type="presOf" srcId="{2F8EADE6-E598-409F-B6CA-81B20C895957}" destId="{8446EC9B-25AE-47F9-9D6C-0F5E6FF4AB86}" srcOrd="0" destOrd="0" presId="urn:microsoft.com/office/officeart/2005/8/layout/vProcess5"/>
    <dgm:cxn modelId="{12040C11-F27F-48B4-A3F5-32D536333C65}" type="presOf" srcId="{A8AEA79D-ADD6-47F6-8A38-9814A64D8D5A}" destId="{A1352F8A-C83F-4121-9B62-0C3CF9379007}" srcOrd="0" destOrd="0" presId="urn:microsoft.com/office/officeart/2005/8/layout/vProcess5"/>
    <dgm:cxn modelId="{3768647D-17C8-4AAB-9568-7DFA1BF6917A}" type="presOf" srcId="{20768543-57C9-4FA6-AB8A-0F01B28C9F78}" destId="{376C55DE-0930-4B1A-9BCD-BBCAFBDD1C56}" srcOrd="1" destOrd="0" presId="urn:microsoft.com/office/officeart/2005/8/layout/vProcess5"/>
    <dgm:cxn modelId="{71A6CEB5-713C-4FC3-9696-CE9B00E04D5E}" srcId="{2960C525-5D1D-4F49-A435-44221DE64DBB}" destId="{3D90DC25-1495-45EB-8D1A-061F4E5D2598}" srcOrd="4" destOrd="0" parTransId="{250E781F-57BE-48E9-A970-6FE00AAAF2AD}" sibTransId="{7465C440-3131-41EC-AFBD-22374431E31A}"/>
    <dgm:cxn modelId="{FA4A3A7A-0381-4A36-9F76-F34A0F72B2DC}" srcId="{2960C525-5D1D-4F49-A435-44221DE64DBB}" destId="{56BD3D82-7836-489B-824F-6EA650281585}" srcOrd="3" destOrd="0" parTransId="{86F9F188-456C-4C68-9FAE-22FFBD5E1A82}" sibTransId="{3F18CC67-EB6B-4822-9E08-C8702A18EBF8}"/>
    <dgm:cxn modelId="{8C27B80C-9C20-41D0-A12E-C013171BFB16}" type="presOf" srcId="{3F18CC67-EB6B-4822-9E08-C8702A18EBF8}" destId="{50801706-B8C4-42A6-A5F3-A123726D0161}" srcOrd="0" destOrd="0" presId="urn:microsoft.com/office/officeart/2005/8/layout/vProcess5"/>
    <dgm:cxn modelId="{546BED6D-A57F-4F58-A036-6ACFBC9B266F}" type="presOf" srcId="{56BD3D82-7836-489B-824F-6EA650281585}" destId="{FCA6D007-E0F8-4AF9-9C65-972E5C21640D}" srcOrd="1" destOrd="0" presId="urn:microsoft.com/office/officeart/2005/8/layout/vProcess5"/>
    <dgm:cxn modelId="{1CFC653B-4A63-43B1-9160-9D545C5CD0A2}" type="presOf" srcId="{2960C525-5D1D-4F49-A435-44221DE64DBB}" destId="{6203DB98-BD14-4094-A06B-9B0864C98B31}" srcOrd="0" destOrd="0" presId="urn:microsoft.com/office/officeart/2005/8/layout/vProcess5"/>
    <dgm:cxn modelId="{DF11F083-16BA-4A30-8FD2-5296176A2491}" type="presParOf" srcId="{6203DB98-BD14-4094-A06B-9B0864C98B31}" destId="{E3FC702B-491F-47B0-8BC9-FC907FDABAB0}" srcOrd="0" destOrd="0" presId="urn:microsoft.com/office/officeart/2005/8/layout/vProcess5"/>
    <dgm:cxn modelId="{8EC7010A-3C8A-4090-9D28-28131B5114DD}" type="presParOf" srcId="{6203DB98-BD14-4094-A06B-9B0864C98B31}" destId="{163F8625-1346-4CAD-B226-447A767313AF}" srcOrd="1" destOrd="0" presId="urn:microsoft.com/office/officeart/2005/8/layout/vProcess5"/>
    <dgm:cxn modelId="{4B130E85-4CCA-4C66-8564-FFEBE22246BC}" type="presParOf" srcId="{6203DB98-BD14-4094-A06B-9B0864C98B31}" destId="{B04EBB3B-E862-4127-99F5-F676BCF21943}" srcOrd="2" destOrd="0" presId="urn:microsoft.com/office/officeart/2005/8/layout/vProcess5"/>
    <dgm:cxn modelId="{53B12711-FBD5-4347-9E15-2C3D924C1B18}" type="presParOf" srcId="{6203DB98-BD14-4094-A06B-9B0864C98B31}" destId="{07753F67-0C26-43B9-9F71-C2B42112E470}" srcOrd="3" destOrd="0" presId="urn:microsoft.com/office/officeart/2005/8/layout/vProcess5"/>
    <dgm:cxn modelId="{B0E14778-9A26-4D76-9603-17BA7CBBB297}" type="presParOf" srcId="{6203DB98-BD14-4094-A06B-9B0864C98B31}" destId="{33550969-EDD9-4858-BBE6-89913D289A0C}" srcOrd="4" destOrd="0" presId="urn:microsoft.com/office/officeart/2005/8/layout/vProcess5"/>
    <dgm:cxn modelId="{78A11EC6-1C32-49C1-9B43-F7E99A64391C}" type="presParOf" srcId="{6203DB98-BD14-4094-A06B-9B0864C98B31}" destId="{D2C68697-BA01-4E68-8F2D-EF23DD9E1833}" srcOrd="5" destOrd="0" presId="urn:microsoft.com/office/officeart/2005/8/layout/vProcess5"/>
    <dgm:cxn modelId="{9CC9C0D3-CD05-4A0A-AC81-00A8CCFF57E0}" type="presParOf" srcId="{6203DB98-BD14-4094-A06B-9B0864C98B31}" destId="{A1352F8A-C83F-4121-9B62-0C3CF9379007}" srcOrd="6" destOrd="0" presId="urn:microsoft.com/office/officeart/2005/8/layout/vProcess5"/>
    <dgm:cxn modelId="{6E9BC157-CCCE-48F8-9D8D-BEF0F7E14347}" type="presParOf" srcId="{6203DB98-BD14-4094-A06B-9B0864C98B31}" destId="{F8A33C8F-ABDE-44B6-8B20-54C2B45A7334}" srcOrd="7" destOrd="0" presId="urn:microsoft.com/office/officeart/2005/8/layout/vProcess5"/>
    <dgm:cxn modelId="{DC7CB5D7-0E13-4CF9-AD51-9CC30EBD42BD}" type="presParOf" srcId="{6203DB98-BD14-4094-A06B-9B0864C98B31}" destId="{8446EC9B-25AE-47F9-9D6C-0F5E6FF4AB86}" srcOrd="8" destOrd="0" presId="urn:microsoft.com/office/officeart/2005/8/layout/vProcess5"/>
    <dgm:cxn modelId="{4E457570-EB8C-431D-9783-898D64C0263F}" type="presParOf" srcId="{6203DB98-BD14-4094-A06B-9B0864C98B31}" destId="{50801706-B8C4-42A6-A5F3-A123726D0161}" srcOrd="9" destOrd="0" presId="urn:microsoft.com/office/officeart/2005/8/layout/vProcess5"/>
    <dgm:cxn modelId="{795B8ED6-0B79-48C5-B441-AA08C230A5F8}" type="presParOf" srcId="{6203DB98-BD14-4094-A06B-9B0864C98B31}" destId="{5C10A87F-C7BA-4870-800C-2C2AFF9495CF}" srcOrd="10" destOrd="0" presId="urn:microsoft.com/office/officeart/2005/8/layout/vProcess5"/>
    <dgm:cxn modelId="{DA0A6A89-E34A-45DC-9399-0A4151D66A2C}" type="presParOf" srcId="{6203DB98-BD14-4094-A06B-9B0864C98B31}" destId="{8B18BBD1-FF5D-4735-9081-4CC061CB13E5}" srcOrd="11" destOrd="0" presId="urn:microsoft.com/office/officeart/2005/8/layout/vProcess5"/>
    <dgm:cxn modelId="{CEA3443C-15CD-42AC-A154-0533C2049216}" type="presParOf" srcId="{6203DB98-BD14-4094-A06B-9B0864C98B31}" destId="{376C55DE-0930-4B1A-9BCD-BBCAFBDD1C56}" srcOrd="12" destOrd="0" presId="urn:microsoft.com/office/officeart/2005/8/layout/vProcess5"/>
    <dgm:cxn modelId="{74EA2429-2E4A-4ABA-8FA2-78CF0F065DBC}" type="presParOf" srcId="{6203DB98-BD14-4094-A06B-9B0864C98B31}" destId="{FCA6D007-E0F8-4AF9-9C65-972E5C21640D}" srcOrd="13" destOrd="0" presId="urn:microsoft.com/office/officeart/2005/8/layout/vProcess5"/>
    <dgm:cxn modelId="{6EECA099-7EA7-4FA8-9F84-A49EEA79ABAD}" type="presParOf" srcId="{6203DB98-BD14-4094-A06B-9B0864C98B31}" destId="{D15E052F-F040-4FD2-A123-81EFF791CC12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19F51A50-B213-496C-8F0A-F213CDBA2B72}" type="doc">
      <dgm:prSet loTypeId="urn:microsoft.com/office/officeart/2008/layout/LinedList" loCatId="hierarchy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15DC0F2-EC81-4227-A8B7-99A798F2204A}">
      <dgm:prSet/>
      <dgm:spPr/>
      <dgm:t>
        <a:bodyPr/>
        <a:lstStyle/>
        <a:p>
          <a:pPr rtl="0"/>
          <a:r>
            <a:rPr lang="uz-Cyrl-UZ" smtClean="0"/>
            <a:t>Ushbu hududning aholi soni uncha ko‘p emas</a:t>
          </a:r>
          <a:endParaRPr lang="ru-RU"/>
        </a:p>
      </dgm:t>
    </dgm:pt>
    <dgm:pt modelId="{C7B9EF28-4F83-415D-8363-879D6E16B89F}" type="parTrans" cxnId="{43EE2A95-A31D-49B1-BC89-727E0115CADE}">
      <dgm:prSet/>
      <dgm:spPr/>
      <dgm:t>
        <a:bodyPr/>
        <a:lstStyle/>
        <a:p>
          <a:endParaRPr lang="ru-RU"/>
        </a:p>
      </dgm:t>
    </dgm:pt>
    <dgm:pt modelId="{404A3192-798F-430A-9464-A54339167CF3}" type="sibTrans" cxnId="{43EE2A95-A31D-49B1-BC89-727E0115CADE}">
      <dgm:prSet/>
      <dgm:spPr/>
      <dgm:t>
        <a:bodyPr/>
        <a:lstStyle/>
        <a:p>
          <a:endParaRPr lang="ru-RU"/>
        </a:p>
      </dgm:t>
    </dgm:pt>
    <dgm:pt modelId="{3DF3C0D1-6C24-443F-89A5-336FE334B696}">
      <dgm:prSet/>
      <dgm:spPr/>
      <dgm:t>
        <a:bodyPr/>
        <a:lstStyle/>
        <a:p>
          <a:pPr rtl="0"/>
          <a:r>
            <a:rPr lang="uz-Cyrl-UZ" smtClean="0"/>
            <a:t>Fuqarolarning ta’til kunlari, besh va undan ko‘proq haftani tashkil qiladi</a:t>
          </a:r>
          <a:endParaRPr lang="ru-RU"/>
        </a:p>
      </dgm:t>
    </dgm:pt>
    <dgm:pt modelId="{5B6BCFF2-5A65-460C-824A-C4FFC150DDED}" type="parTrans" cxnId="{19311005-8F3B-402C-B818-1BF20EBF82CB}">
      <dgm:prSet/>
      <dgm:spPr/>
      <dgm:t>
        <a:bodyPr/>
        <a:lstStyle/>
        <a:p>
          <a:endParaRPr lang="ru-RU"/>
        </a:p>
      </dgm:t>
    </dgm:pt>
    <dgm:pt modelId="{3942524D-9ED2-4385-8EED-DEA7C5B17823}" type="sibTrans" cxnId="{19311005-8F3B-402C-B818-1BF20EBF82CB}">
      <dgm:prSet/>
      <dgm:spPr/>
      <dgm:t>
        <a:bodyPr/>
        <a:lstStyle/>
        <a:p>
          <a:endParaRPr lang="ru-RU"/>
        </a:p>
      </dgm:t>
    </dgm:pt>
    <dgm:pt modelId="{4D650002-4222-45A3-B0AC-BA8C70F8B2B4}">
      <dgm:prSet/>
      <dgm:spPr/>
      <dgm:t>
        <a:bodyPr/>
        <a:lstStyle/>
        <a:p>
          <a:pPr rtl="0"/>
          <a:r>
            <a:rPr lang="uz-Cyrl-UZ" smtClean="0"/>
            <a:t>Bu yerda faol dam olishga ko‘proq e’tibor beriladi</a:t>
          </a:r>
          <a:endParaRPr lang="ru-RU"/>
        </a:p>
      </dgm:t>
    </dgm:pt>
    <dgm:pt modelId="{87D16C05-3F1A-4D90-A123-6EFA45831E65}" type="parTrans" cxnId="{041ABA57-3485-4E6A-B26E-651FA9020BC2}">
      <dgm:prSet/>
      <dgm:spPr/>
      <dgm:t>
        <a:bodyPr/>
        <a:lstStyle/>
        <a:p>
          <a:endParaRPr lang="ru-RU"/>
        </a:p>
      </dgm:t>
    </dgm:pt>
    <dgm:pt modelId="{C3F3F7DC-55D9-4162-A944-11FE83DE7AD9}" type="sibTrans" cxnId="{041ABA57-3485-4E6A-B26E-651FA9020BC2}">
      <dgm:prSet/>
      <dgm:spPr/>
      <dgm:t>
        <a:bodyPr/>
        <a:lstStyle/>
        <a:p>
          <a:endParaRPr lang="ru-RU"/>
        </a:p>
      </dgm:t>
    </dgm:pt>
    <dgm:pt modelId="{1283D45C-C6E2-4613-9F14-03534E3B0AE6}">
      <dgm:prSet/>
      <dgm:spPr/>
      <dgm:t>
        <a:bodyPr/>
        <a:lstStyle/>
        <a:p>
          <a:pPr rtl="0"/>
          <a:r>
            <a:rPr lang="uz-Cyrl-UZ" smtClean="0"/>
            <a:t>80-yillardan boshlab Skandinaviyada ishbilarmonlar turizmi juda tez rivojlana boshladi</a:t>
          </a:r>
          <a:endParaRPr lang="ru-RU"/>
        </a:p>
      </dgm:t>
    </dgm:pt>
    <dgm:pt modelId="{08A286B3-1574-4BFF-83FC-0F38499E2711}" type="parTrans" cxnId="{A3E28B3E-0E7D-4C0B-98DB-D74F30F065DF}">
      <dgm:prSet/>
      <dgm:spPr/>
      <dgm:t>
        <a:bodyPr/>
        <a:lstStyle/>
        <a:p>
          <a:endParaRPr lang="ru-RU"/>
        </a:p>
      </dgm:t>
    </dgm:pt>
    <dgm:pt modelId="{14BAB99E-E030-4637-B8D2-7C8A7468EE8B}" type="sibTrans" cxnId="{A3E28B3E-0E7D-4C0B-98DB-D74F30F065DF}">
      <dgm:prSet/>
      <dgm:spPr/>
      <dgm:t>
        <a:bodyPr/>
        <a:lstStyle/>
        <a:p>
          <a:endParaRPr lang="ru-RU"/>
        </a:p>
      </dgm:t>
    </dgm:pt>
    <dgm:pt modelId="{D8378103-AC47-4CDC-AB31-FBA0CC86E20B}">
      <dgm:prSet/>
      <dgm:spPr/>
      <dgm:t>
        <a:bodyPr/>
        <a:lstStyle/>
        <a:p>
          <a:pPr rtl="0"/>
          <a:r>
            <a:rPr lang="uz-Cyrl-UZ" smtClean="0"/>
            <a:t>XIX asrda Skandinaviyadan Shimoliy Amerikaga katta emigratsiya uyushtirilganligi</a:t>
          </a:r>
          <a:endParaRPr lang="ru-RU"/>
        </a:p>
      </dgm:t>
    </dgm:pt>
    <dgm:pt modelId="{247E13EC-24CB-4820-8832-7D57ED066D5E}" type="parTrans" cxnId="{4E3F6501-B49B-479E-9953-18D4520F5DDF}">
      <dgm:prSet/>
      <dgm:spPr/>
      <dgm:t>
        <a:bodyPr/>
        <a:lstStyle/>
        <a:p>
          <a:endParaRPr lang="ru-RU"/>
        </a:p>
      </dgm:t>
    </dgm:pt>
    <dgm:pt modelId="{6BACBBDE-D02F-4955-B76E-587860401CEC}" type="sibTrans" cxnId="{4E3F6501-B49B-479E-9953-18D4520F5DDF}">
      <dgm:prSet/>
      <dgm:spPr/>
      <dgm:t>
        <a:bodyPr/>
        <a:lstStyle/>
        <a:p>
          <a:endParaRPr lang="ru-RU"/>
        </a:p>
      </dgm:t>
    </dgm:pt>
    <dgm:pt modelId="{F6228B3B-C322-4511-BFD5-5D75BF5670C4}" type="pres">
      <dgm:prSet presAssocID="{19F51A50-B213-496C-8F0A-F213CDBA2B7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621361F7-E9B8-42EB-8A47-CF3CABDE2933}" type="pres">
      <dgm:prSet presAssocID="{715DC0F2-EC81-4227-A8B7-99A798F2204A}" presName="thickLine" presStyleLbl="alignNode1" presStyleIdx="0" presStyleCnt="5"/>
      <dgm:spPr/>
    </dgm:pt>
    <dgm:pt modelId="{98CCBEB0-33EF-48DA-B538-B6BC0EE3B27E}" type="pres">
      <dgm:prSet presAssocID="{715DC0F2-EC81-4227-A8B7-99A798F2204A}" presName="horz1" presStyleCnt="0"/>
      <dgm:spPr/>
    </dgm:pt>
    <dgm:pt modelId="{78090F1B-250B-4B6E-A455-54C6A435E36B}" type="pres">
      <dgm:prSet presAssocID="{715DC0F2-EC81-4227-A8B7-99A798F2204A}" presName="tx1" presStyleLbl="revTx" presStyleIdx="0" presStyleCnt="5"/>
      <dgm:spPr/>
      <dgm:t>
        <a:bodyPr/>
        <a:lstStyle/>
        <a:p>
          <a:endParaRPr lang="ru-RU"/>
        </a:p>
      </dgm:t>
    </dgm:pt>
    <dgm:pt modelId="{16B74DAD-434C-4AFF-A8B6-00608399E8E5}" type="pres">
      <dgm:prSet presAssocID="{715DC0F2-EC81-4227-A8B7-99A798F2204A}" presName="vert1" presStyleCnt="0"/>
      <dgm:spPr/>
    </dgm:pt>
    <dgm:pt modelId="{51582688-8ADE-4DD8-A682-FFAAB8ED3ADC}" type="pres">
      <dgm:prSet presAssocID="{3DF3C0D1-6C24-443F-89A5-336FE334B696}" presName="thickLine" presStyleLbl="alignNode1" presStyleIdx="1" presStyleCnt="5"/>
      <dgm:spPr/>
    </dgm:pt>
    <dgm:pt modelId="{A0504544-1C7B-43A5-8F34-989D0B136395}" type="pres">
      <dgm:prSet presAssocID="{3DF3C0D1-6C24-443F-89A5-336FE334B696}" presName="horz1" presStyleCnt="0"/>
      <dgm:spPr/>
    </dgm:pt>
    <dgm:pt modelId="{9CA8646C-362C-408A-BF56-69FEF4551202}" type="pres">
      <dgm:prSet presAssocID="{3DF3C0D1-6C24-443F-89A5-336FE334B696}" presName="tx1" presStyleLbl="revTx" presStyleIdx="1" presStyleCnt="5"/>
      <dgm:spPr/>
      <dgm:t>
        <a:bodyPr/>
        <a:lstStyle/>
        <a:p>
          <a:endParaRPr lang="ru-RU"/>
        </a:p>
      </dgm:t>
    </dgm:pt>
    <dgm:pt modelId="{63908030-D6C9-4354-BB1B-CEED2CCBE447}" type="pres">
      <dgm:prSet presAssocID="{3DF3C0D1-6C24-443F-89A5-336FE334B696}" presName="vert1" presStyleCnt="0"/>
      <dgm:spPr/>
    </dgm:pt>
    <dgm:pt modelId="{10ECFB38-BD26-4A87-AF82-F182732754BD}" type="pres">
      <dgm:prSet presAssocID="{4D650002-4222-45A3-B0AC-BA8C70F8B2B4}" presName="thickLine" presStyleLbl="alignNode1" presStyleIdx="2" presStyleCnt="5"/>
      <dgm:spPr/>
    </dgm:pt>
    <dgm:pt modelId="{EC06023F-133B-4D11-A0F7-8D0D06197A99}" type="pres">
      <dgm:prSet presAssocID="{4D650002-4222-45A3-B0AC-BA8C70F8B2B4}" presName="horz1" presStyleCnt="0"/>
      <dgm:spPr/>
    </dgm:pt>
    <dgm:pt modelId="{DE969AA0-86E4-49DC-92C4-026482B5FBE7}" type="pres">
      <dgm:prSet presAssocID="{4D650002-4222-45A3-B0AC-BA8C70F8B2B4}" presName="tx1" presStyleLbl="revTx" presStyleIdx="2" presStyleCnt="5"/>
      <dgm:spPr/>
      <dgm:t>
        <a:bodyPr/>
        <a:lstStyle/>
        <a:p>
          <a:endParaRPr lang="ru-RU"/>
        </a:p>
      </dgm:t>
    </dgm:pt>
    <dgm:pt modelId="{13BB9A7E-5A85-4750-B1AF-145F6993C575}" type="pres">
      <dgm:prSet presAssocID="{4D650002-4222-45A3-B0AC-BA8C70F8B2B4}" presName="vert1" presStyleCnt="0"/>
      <dgm:spPr/>
    </dgm:pt>
    <dgm:pt modelId="{3C960152-E053-448F-BD33-3C88E6195382}" type="pres">
      <dgm:prSet presAssocID="{1283D45C-C6E2-4613-9F14-03534E3B0AE6}" presName="thickLine" presStyleLbl="alignNode1" presStyleIdx="3" presStyleCnt="5"/>
      <dgm:spPr/>
    </dgm:pt>
    <dgm:pt modelId="{A727E52F-F679-4358-89CA-74491FF1088F}" type="pres">
      <dgm:prSet presAssocID="{1283D45C-C6E2-4613-9F14-03534E3B0AE6}" presName="horz1" presStyleCnt="0"/>
      <dgm:spPr/>
    </dgm:pt>
    <dgm:pt modelId="{441F2332-1F97-4EF8-BB44-46DEDD23B4B9}" type="pres">
      <dgm:prSet presAssocID="{1283D45C-C6E2-4613-9F14-03534E3B0AE6}" presName="tx1" presStyleLbl="revTx" presStyleIdx="3" presStyleCnt="5"/>
      <dgm:spPr/>
      <dgm:t>
        <a:bodyPr/>
        <a:lstStyle/>
        <a:p>
          <a:endParaRPr lang="ru-RU"/>
        </a:p>
      </dgm:t>
    </dgm:pt>
    <dgm:pt modelId="{E10AC4D0-7986-428B-B969-86068A6980F6}" type="pres">
      <dgm:prSet presAssocID="{1283D45C-C6E2-4613-9F14-03534E3B0AE6}" presName="vert1" presStyleCnt="0"/>
      <dgm:spPr/>
    </dgm:pt>
    <dgm:pt modelId="{F60EAC5C-1F7B-43F2-98CD-BEDF729BEDD4}" type="pres">
      <dgm:prSet presAssocID="{D8378103-AC47-4CDC-AB31-FBA0CC86E20B}" presName="thickLine" presStyleLbl="alignNode1" presStyleIdx="4" presStyleCnt="5"/>
      <dgm:spPr/>
    </dgm:pt>
    <dgm:pt modelId="{A7534EEF-49A9-4CE0-B0B5-0B280A8D8181}" type="pres">
      <dgm:prSet presAssocID="{D8378103-AC47-4CDC-AB31-FBA0CC86E20B}" presName="horz1" presStyleCnt="0"/>
      <dgm:spPr/>
    </dgm:pt>
    <dgm:pt modelId="{FD424FE7-E48C-432F-A62B-9E847014C890}" type="pres">
      <dgm:prSet presAssocID="{D8378103-AC47-4CDC-AB31-FBA0CC86E20B}" presName="tx1" presStyleLbl="revTx" presStyleIdx="4" presStyleCnt="5"/>
      <dgm:spPr/>
      <dgm:t>
        <a:bodyPr/>
        <a:lstStyle/>
        <a:p>
          <a:endParaRPr lang="ru-RU"/>
        </a:p>
      </dgm:t>
    </dgm:pt>
    <dgm:pt modelId="{B32499A4-3C2E-4458-9CD0-F3D198881ED3}" type="pres">
      <dgm:prSet presAssocID="{D8378103-AC47-4CDC-AB31-FBA0CC86E20B}" presName="vert1" presStyleCnt="0"/>
      <dgm:spPr/>
    </dgm:pt>
  </dgm:ptLst>
  <dgm:cxnLst>
    <dgm:cxn modelId="{041ABA57-3485-4E6A-B26E-651FA9020BC2}" srcId="{19F51A50-B213-496C-8F0A-F213CDBA2B72}" destId="{4D650002-4222-45A3-B0AC-BA8C70F8B2B4}" srcOrd="2" destOrd="0" parTransId="{87D16C05-3F1A-4D90-A123-6EFA45831E65}" sibTransId="{C3F3F7DC-55D9-4162-A944-11FE83DE7AD9}"/>
    <dgm:cxn modelId="{43EE2A95-A31D-49B1-BC89-727E0115CADE}" srcId="{19F51A50-B213-496C-8F0A-F213CDBA2B72}" destId="{715DC0F2-EC81-4227-A8B7-99A798F2204A}" srcOrd="0" destOrd="0" parTransId="{C7B9EF28-4F83-415D-8363-879D6E16B89F}" sibTransId="{404A3192-798F-430A-9464-A54339167CF3}"/>
    <dgm:cxn modelId="{05DF46F3-AE43-4700-B22D-DB95E9EF84E2}" type="presOf" srcId="{D8378103-AC47-4CDC-AB31-FBA0CC86E20B}" destId="{FD424FE7-E48C-432F-A62B-9E847014C890}" srcOrd="0" destOrd="0" presId="urn:microsoft.com/office/officeart/2008/layout/LinedList"/>
    <dgm:cxn modelId="{19311005-8F3B-402C-B818-1BF20EBF82CB}" srcId="{19F51A50-B213-496C-8F0A-F213CDBA2B72}" destId="{3DF3C0D1-6C24-443F-89A5-336FE334B696}" srcOrd="1" destOrd="0" parTransId="{5B6BCFF2-5A65-460C-824A-C4FFC150DDED}" sibTransId="{3942524D-9ED2-4385-8EED-DEA7C5B17823}"/>
    <dgm:cxn modelId="{FA4E9BA4-03A5-4D52-B04E-2C714310612C}" type="presOf" srcId="{19F51A50-B213-496C-8F0A-F213CDBA2B72}" destId="{F6228B3B-C322-4511-BFD5-5D75BF5670C4}" srcOrd="0" destOrd="0" presId="urn:microsoft.com/office/officeart/2008/layout/LinedList"/>
    <dgm:cxn modelId="{1F9CE9A2-C6E4-4323-BD6E-3C34AABA0CFA}" type="presOf" srcId="{715DC0F2-EC81-4227-A8B7-99A798F2204A}" destId="{78090F1B-250B-4B6E-A455-54C6A435E36B}" srcOrd="0" destOrd="0" presId="urn:microsoft.com/office/officeart/2008/layout/LinedList"/>
    <dgm:cxn modelId="{4E3F6501-B49B-479E-9953-18D4520F5DDF}" srcId="{19F51A50-B213-496C-8F0A-F213CDBA2B72}" destId="{D8378103-AC47-4CDC-AB31-FBA0CC86E20B}" srcOrd="4" destOrd="0" parTransId="{247E13EC-24CB-4820-8832-7D57ED066D5E}" sibTransId="{6BACBBDE-D02F-4955-B76E-587860401CEC}"/>
    <dgm:cxn modelId="{A3E28B3E-0E7D-4C0B-98DB-D74F30F065DF}" srcId="{19F51A50-B213-496C-8F0A-F213CDBA2B72}" destId="{1283D45C-C6E2-4613-9F14-03534E3B0AE6}" srcOrd="3" destOrd="0" parTransId="{08A286B3-1574-4BFF-83FC-0F38499E2711}" sibTransId="{14BAB99E-E030-4637-B8D2-7C8A7468EE8B}"/>
    <dgm:cxn modelId="{DA15A14C-BFB9-40E8-8090-B62A93C2230E}" type="presOf" srcId="{1283D45C-C6E2-4613-9F14-03534E3B0AE6}" destId="{441F2332-1F97-4EF8-BB44-46DEDD23B4B9}" srcOrd="0" destOrd="0" presId="urn:microsoft.com/office/officeart/2008/layout/LinedList"/>
    <dgm:cxn modelId="{4AF3B33D-F2A8-4EE8-8F4C-71E6267E42CC}" type="presOf" srcId="{3DF3C0D1-6C24-443F-89A5-336FE334B696}" destId="{9CA8646C-362C-408A-BF56-69FEF4551202}" srcOrd="0" destOrd="0" presId="urn:microsoft.com/office/officeart/2008/layout/LinedList"/>
    <dgm:cxn modelId="{ECEBCA92-F2C4-40B0-904C-5D9123C7326D}" type="presOf" srcId="{4D650002-4222-45A3-B0AC-BA8C70F8B2B4}" destId="{DE969AA0-86E4-49DC-92C4-026482B5FBE7}" srcOrd="0" destOrd="0" presId="urn:microsoft.com/office/officeart/2008/layout/LinedList"/>
    <dgm:cxn modelId="{E0B74625-54B3-4A34-91CE-E9288822C070}" type="presParOf" srcId="{F6228B3B-C322-4511-BFD5-5D75BF5670C4}" destId="{621361F7-E9B8-42EB-8A47-CF3CABDE2933}" srcOrd="0" destOrd="0" presId="urn:microsoft.com/office/officeart/2008/layout/LinedList"/>
    <dgm:cxn modelId="{1239CF1E-7003-40E4-A3BF-5BF5918CFA86}" type="presParOf" srcId="{F6228B3B-C322-4511-BFD5-5D75BF5670C4}" destId="{98CCBEB0-33EF-48DA-B538-B6BC0EE3B27E}" srcOrd="1" destOrd="0" presId="urn:microsoft.com/office/officeart/2008/layout/LinedList"/>
    <dgm:cxn modelId="{D7AC062C-1EE0-4C5B-8B47-00DC314260AC}" type="presParOf" srcId="{98CCBEB0-33EF-48DA-B538-B6BC0EE3B27E}" destId="{78090F1B-250B-4B6E-A455-54C6A435E36B}" srcOrd="0" destOrd="0" presId="urn:microsoft.com/office/officeart/2008/layout/LinedList"/>
    <dgm:cxn modelId="{AB2E0167-0C47-46CD-8704-28DC43229499}" type="presParOf" srcId="{98CCBEB0-33EF-48DA-B538-B6BC0EE3B27E}" destId="{16B74DAD-434C-4AFF-A8B6-00608399E8E5}" srcOrd="1" destOrd="0" presId="urn:microsoft.com/office/officeart/2008/layout/LinedList"/>
    <dgm:cxn modelId="{6E8E11E8-683E-4F41-872E-CF3F04DB779A}" type="presParOf" srcId="{F6228B3B-C322-4511-BFD5-5D75BF5670C4}" destId="{51582688-8ADE-4DD8-A682-FFAAB8ED3ADC}" srcOrd="2" destOrd="0" presId="urn:microsoft.com/office/officeart/2008/layout/LinedList"/>
    <dgm:cxn modelId="{42CF875B-E510-4249-83BB-3778C4523CF4}" type="presParOf" srcId="{F6228B3B-C322-4511-BFD5-5D75BF5670C4}" destId="{A0504544-1C7B-43A5-8F34-989D0B136395}" srcOrd="3" destOrd="0" presId="urn:microsoft.com/office/officeart/2008/layout/LinedList"/>
    <dgm:cxn modelId="{638D5B64-C0C9-4A54-AF8F-86F88B25C41B}" type="presParOf" srcId="{A0504544-1C7B-43A5-8F34-989D0B136395}" destId="{9CA8646C-362C-408A-BF56-69FEF4551202}" srcOrd="0" destOrd="0" presId="urn:microsoft.com/office/officeart/2008/layout/LinedList"/>
    <dgm:cxn modelId="{8B515B6B-1F49-4BFD-80F1-07F10B2ECEC0}" type="presParOf" srcId="{A0504544-1C7B-43A5-8F34-989D0B136395}" destId="{63908030-D6C9-4354-BB1B-CEED2CCBE447}" srcOrd="1" destOrd="0" presId="urn:microsoft.com/office/officeart/2008/layout/LinedList"/>
    <dgm:cxn modelId="{14E37381-A261-4A92-8D66-F80B74715B0C}" type="presParOf" srcId="{F6228B3B-C322-4511-BFD5-5D75BF5670C4}" destId="{10ECFB38-BD26-4A87-AF82-F182732754BD}" srcOrd="4" destOrd="0" presId="urn:microsoft.com/office/officeart/2008/layout/LinedList"/>
    <dgm:cxn modelId="{54E79AA2-40B2-444F-B61A-E7440603CAF9}" type="presParOf" srcId="{F6228B3B-C322-4511-BFD5-5D75BF5670C4}" destId="{EC06023F-133B-4D11-A0F7-8D0D06197A99}" srcOrd="5" destOrd="0" presId="urn:microsoft.com/office/officeart/2008/layout/LinedList"/>
    <dgm:cxn modelId="{14BF8CAD-7E09-49CF-A957-88D864190EC8}" type="presParOf" srcId="{EC06023F-133B-4D11-A0F7-8D0D06197A99}" destId="{DE969AA0-86E4-49DC-92C4-026482B5FBE7}" srcOrd="0" destOrd="0" presId="urn:microsoft.com/office/officeart/2008/layout/LinedList"/>
    <dgm:cxn modelId="{B7EFA9E5-B4B4-4253-8377-AAFCA12CF5B0}" type="presParOf" srcId="{EC06023F-133B-4D11-A0F7-8D0D06197A99}" destId="{13BB9A7E-5A85-4750-B1AF-145F6993C575}" srcOrd="1" destOrd="0" presId="urn:microsoft.com/office/officeart/2008/layout/LinedList"/>
    <dgm:cxn modelId="{68B073FA-03E1-4992-A7F0-05E58077C74D}" type="presParOf" srcId="{F6228B3B-C322-4511-BFD5-5D75BF5670C4}" destId="{3C960152-E053-448F-BD33-3C88E6195382}" srcOrd="6" destOrd="0" presId="urn:microsoft.com/office/officeart/2008/layout/LinedList"/>
    <dgm:cxn modelId="{BC620BE3-7133-44DF-B599-1D8F00D470FE}" type="presParOf" srcId="{F6228B3B-C322-4511-BFD5-5D75BF5670C4}" destId="{A727E52F-F679-4358-89CA-74491FF1088F}" srcOrd="7" destOrd="0" presId="urn:microsoft.com/office/officeart/2008/layout/LinedList"/>
    <dgm:cxn modelId="{C605F6BC-2826-48FB-B891-2540EA0960E2}" type="presParOf" srcId="{A727E52F-F679-4358-89CA-74491FF1088F}" destId="{441F2332-1F97-4EF8-BB44-46DEDD23B4B9}" srcOrd="0" destOrd="0" presId="urn:microsoft.com/office/officeart/2008/layout/LinedList"/>
    <dgm:cxn modelId="{1E9E7280-294A-4D9E-976C-99209C797E4C}" type="presParOf" srcId="{A727E52F-F679-4358-89CA-74491FF1088F}" destId="{E10AC4D0-7986-428B-B969-86068A6980F6}" srcOrd="1" destOrd="0" presId="urn:microsoft.com/office/officeart/2008/layout/LinedList"/>
    <dgm:cxn modelId="{BE17B0E9-A1ED-451C-BCC7-E03165AC8FFF}" type="presParOf" srcId="{F6228B3B-C322-4511-BFD5-5D75BF5670C4}" destId="{F60EAC5C-1F7B-43F2-98CD-BEDF729BEDD4}" srcOrd="8" destOrd="0" presId="urn:microsoft.com/office/officeart/2008/layout/LinedList"/>
    <dgm:cxn modelId="{9259AC0F-1B87-4A29-9F8E-7741B5714E17}" type="presParOf" srcId="{F6228B3B-C322-4511-BFD5-5D75BF5670C4}" destId="{A7534EEF-49A9-4CE0-B0B5-0B280A8D8181}" srcOrd="9" destOrd="0" presId="urn:microsoft.com/office/officeart/2008/layout/LinedList"/>
    <dgm:cxn modelId="{8A44CA67-159C-4853-92FA-EFBE407D1F16}" type="presParOf" srcId="{A7534EEF-49A9-4CE0-B0B5-0B280A8D8181}" destId="{FD424FE7-E48C-432F-A62B-9E847014C890}" srcOrd="0" destOrd="0" presId="urn:microsoft.com/office/officeart/2008/layout/LinedList"/>
    <dgm:cxn modelId="{C3885CC6-D19A-4525-A9CC-3CA97983AF1D}" type="presParOf" srcId="{A7534EEF-49A9-4CE0-B0B5-0B280A8D8181}" destId="{B32499A4-3C2E-4458-9CD0-F3D198881ED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4678795-959D-43AA-BCDC-1FD2DA00D237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BD110FCB-85BF-4813-89F4-8FC66DA9E2FF}">
      <dgm:prSet/>
      <dgm:spPr/>
      <dgm:t>
        <a:bodyPr/>
        <a:lstStyle/>
        <a:p>
          <a:pPr rtl="0"/>
          <a:r>
            <a:rPr lang="uz-Cyrl-UZ" smtClean="0"/>
            <a:t>Chexoslovakiya ikki suveren davlatga bo‘lindi: Chexiya Respublikasi hamda Slovakiya Respublikasi</a:t>
          </a:r>
          <a:endParaRPr lang="ru-RU"/>
        </a:p>
      </dgm:t>
    </dgm:pt>
    <dgm:pt modelId="{E978A989-1B63-4D5B-9A7A-6CA09219BD44}" type="parTrans" cxnId="{1E37A9FF-5135-43CA-89FA-40DAA5063F47}">
      <dgm:prSet/>
      <dgm:spPr/>
      <dgm:t>
        <a:bodyPr/>
        <a:lstStyle/>
        <a:p>
          <a:endParaRPr lang="ru-RU"/>
        </a:p>
      </dgm:t>
    </dgm:pt>
    <dgm:pt modelId="{18D3285A-58B3-409C-A4F1-EFFC05B6E3C9}" type="sibTrans" cxnId="{1E37A9FF-5135-43CA-89FA-40DAA5063F47}">
      <dgm:prSet/>
      <dgm:spPr/>
      <dgm:t>
        <a:bodyPr/>
        <a:lstStyle/>
        <a:p>
          <a:endParaRPr lang="ru-RU"/>
        </a:p>
      </dgm:t>
    </dgm:pt>
    <dgm:pt modelId="{80E12DA2-93EC-4FA6-ABFC-3B54986381A7}">
      <dgm:prSet/>
      <dgm:spPr/>
      <dgm:t>
        <a:bodyPr/>
        <a:lstStyle/>
        <a:p>
          <a:pPr rtl="0"/>
          <a:r>
            <a:rPr lang="uz-Cyrl-UZ" smtClean="0"/>
            <a:t>Chexoslovakiya Sharqiy Yevropaning turizm sanoati</a:t>
          </a:r>
          <a:endParaRPr lang="ru-RU"/>
        </a:p>
      </dgm:t>
    </dgm:pt>
    <dgm:pt modelId="{F466A2AC-0B4F-49DA-9A93-74A59A3480B1}" type="parTrans" cxnId="{4C1B51CA-1F83-4A45-85DE-BEC49E01F9C2}">
      <dgm:prSet/>
      <dgm:spPr/>
      <dgm:t>
        <a:bodyPr/>
        <a:lstStyle/>
        <a:p>
          <a:endParaRPr lang="ru-RU"/>
        </a:p>
      </dgm:t>
    </dgm:pt>
    <dgm:pt modelId="{E5BF5AA6-680E-483A-8AA3-001CBB7D14A1}" type="sibTrans" cxnId="{4C1B51CA-1F83-4A45-85DE-BEC49E01F9C2}">
      <dgm:prSet/>
      <dgm:spPr/>
      <dgm:t>
        <a:bodyPr/>
        <a:lstStyle/>
        <a:p>
          <a:endParaRPr lang="ru-RU"/>
        </a:p>
      </dgm:t>
    </dgm:pt>
    <dgm:pt modelId="{BDE3EEAF-E251-4BE1-B6ED-83A499F9FFDE}">
      <dgm:prSet/>
      <dgm:spPr/>
      <dgm:t>
        <a:bodyPr/>
        <a:lstStyle/>
        <a:p>
          <a:pPr rtl="0"/>
          <a:r>
            <a:rPr lang="uz-Cyrl-UZ" dirty="0" smtClean="0"/>
            <a:t>Yevropaning sotsialistik lager mamlakatlari orasida Chexoslovakiyaga chet el mehmonlari</a:t>
          </a:r>
          <a:endParaRPr lang="ru-RU" dirty="0"/>
        </a:p>
      </dgm:t>
    </dgm:pt>
    <dgm:pt modelId="{20327053-5710-4480-A51D-9EC8954640EF}" type="parTrans" cxnId="{F85775FD-0AA1-455F-AA43-0948B5DF7AC3}">
      <dgm:prSet/>
      <dgm:spPr/>
      <dgm:t>
        <a:bodyPr/>
        <a:lstStyle/>
        <a:p>
          <a:endParaRPr lang="ru-RU"/>
        </a:p>
      </dgm:t>
    </dgm:pt>
    <dgm:pt modelId="{3BC10250-0905-4E16-9D79-31E71B6C04D6}" type="sibTrans" cxnId="{F85775FD-0AA1-455F-AA43-0948B5DF7AC3}">
      <dgm:prSet/>
      <dgm:spPr/>
      <dgm:t>
        <a:bodyPr/>
        <a:lstStyle/>
        <a:p>
          <a:endParaRPr lang="ru-RU"/>
        </a:p>
      </dgm:t>
    </dgm:pt>
    <dgm:pt modelId="{9C1DF615-E207-4A36-B28A-A5EDDE0AB51A}">
      <dgm:prSet/>
      <dgm:spPr/>
      <dgm:t>
        <a:bodyPr/>
        <a:lstStyle/>
        <a:p>
          <a:pPr rtl="0"/>
          <a:r>
            <a:rPr lang="uz-Cyrl-UZ" smtClean="0"/>
            <a:t>Vengriya Sharqiy Yevropada iqtisodiy va siyosiy barqaror mamlakat </a:t>
          </a:r>
          <a:endParaRPr lang="ru-RU"/>
        </a:p>
      </dgm:t>
    </dgm:pt>
    <dgm:pt modelId="{EBE5C2EA-2F7E-48A7-9879-4944CAF60543}" type="parTrans" cxnId="{FFAD129B-420D-457E-B234-FEE8F791F1B4}">
      <dgm:prSet/>
      <dgm:spPr/>
      <dgm:t>
        <a:bodyPr/>
        <a:lstStyle/>
        <a:p>
          <a:endParaRPr lang="ru-RU"/>
        </a:p>
      </dgm:t>
    </dgm:pt>
    <dgm:pt modelId="{7A24C3C6-1F28-44AA-B2F3-79782ADAA186}" type="sibTrans" cxnId="{FFAD129B-420D-457E-B234-FEE8F791F1B4}">
      <dgm:prSet/>
      <dgm:spPr/>
      <dgm:t>
        <a:bodyPr/>
        <a:lstStyle/>
        <a:p>
          <a:endParaRPr lang="ru-RU"/>
        </a:p>
      </dgm:t>
    </dgm:pt>
    <dgm:pt modelId="{B088133A-CFC4-4A8C-9B39-EB6B938AC617}">
      <dgm:prSet/>
      <dgm:spPr/>
      <dgm:t>
        <a:bodyPr/>
        <a:lstStyle/>
        <a:p>
          <a:pPr rtl="0"/>
          <a:r>
            <a:rPr lang="uz-Cyrl-UZ" smtClean="0"/>
            <a:t>Polsha. Mamlakatda yuqori texnologiyali iqtisod mavjud</a:t>
          </a:r>
          <a:endParaRPr lang="ru-RU"/>
        </a:p>
      </dgm:t>
    </dgm:pt>
    <dgm:pt modelId="{ED1710CE-6ED2-4442-9625-AAC577AFD992}" type="parTrans" cxnId="{A60C7771-8FC3-4CEE-8E5C-D4CBADBEFDD2}">
      <dgm:prSet/>
      <dgm:spPr/>
      <dgm:t>
        <a:bodyPr/>
        <a:lstStyle/>
        <a:p>
          <a:endParaRPr lang="ru-RU"/>
        </a:p>
      </dgm:t>
    </dgm:pt>
    <dgm:pt modelId="{5C803573-EBAB-4976-BF3D-719E379245B6}" type="sibTrans" cxnId="{A60C7771-8FC3-4CEE-8E5C-D4CBADBEFDD2}">
      <dgm:prSet/>
      <dgm:spPr/>
      <dgm:t>
        <a:bodyPr/>
        <a:lstStyle/>
        <a:p>
          <a:endParaRPr lang="ru-RU"/>
        </a:p>
      </dgm:t>
    </dgm:pt>
    <dgm:pt modelId="{B27FBCF4-FED0-44E4-9EA2-1C1242B4E962}">
      <dgm:prSet/>
      <dgm:spPr/>
      <dgm:t>
        <a:bodyPr/>
        <a:lstStyle/>
        <a:p>
          <a:pPr rtl="0"/>
          <a:r>
            <a:rPr lang="uz-Cyrl-UZ" smtClean="0"/>
            <a:t>Ruminiya qirg‘oq bo‘yi va tog‘ resurslariga boy mamlakat</a:t>
          </a:r>
          <a:endParaRPr lang="ru-RU"/>
        </a:p>
      </dgm:t>
    </dgm:pt>
    <dgm:pt modelId="{75F887C7-C64F-4BA3-8B13-0C979960B4EA}" type="parTrans" cxnId="{E9A834BF-9F14-493D-89FC-F94B3CEDBCF5}">
      <dgm:prSet/>
      <dgm:spPr/>
      <dgm:t>
        <a:bodyPr/>
        <a:lstStyle/>
        <a:p>
          <a:endParaRPr lang="ru-RU"/>
        </a:p>
      </dgm:t>
    </dgm:pt>
    <dgm:pt modelId="{E76D3743-E1F4-45AC-BA86-984639C1EE25}" type="sibTrans" cxnId="{E9A834BF-9F14-493D-89FC-F94B3CEDBCF5}">
      <dgm:prSet/>
      <dgm:spPr/>
      <dgm:t>
        <a:bodyPr/>
        <a:lstStyle/>
        <a:p>
          <a:endParaRPr lang="ru-RU"/>
        </a:p>
      </dgm:t>
    </dgm:pt>
    <dgm:pt modelId="{A3F02F55-895B-4EBD-8AD4-A6C186D74095}" type="pres">
      <dgm:prSet presAssocID="{84678795-959D-43AA-BCDC-1FD2DA00D23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DD558FC-6353-4874-A87D-52D9A5D03E8B}" type="pres">
      <dgm:prSet presAssocID="{84678795-959D-43AA-BCDC-1FD2DA00D237}" presName="dummy" presStyleCnt="0"/>
      <dgm:spPr/>
    </dgm:pt>
    <dgm:pt modelId="{DAC83E1E-2D93-48FA-BE02-F2494F7180CC}" type="pres">
      <dgm:prSet presAssocID="{84678795-959D-43AA-BCDC-1FD2DA00D237}" presName="linH" presStyleCnt="0"/>
      <dgm:spPr/>
    </dgm:pt>
    <dgm:pt modelId="{4CAB8DD4-7156-44CD-85C2-AC2C0ADC6FE2}" type="pres">
      <dgm:prSet presAssocID="{84678795-959D-43AA-BCDC-1FD2DA00D237}" presName="padding1" presStyleCnt="0"/>
      <dgm:spPr/>
    </dgm:pt>
    <dgm:pt modelId="{69811658-DCED-4E43-A059-8ABA15875AEE}" type="pres">
      <dgm:prSet presAssocID="{BD110FCB-85BF-4813-89F4-8FC66DA9E2FF}" presName="linV" presStyleCnt="0"/>
      <dgm:spPr/>
    </dgm:pt>
    <dgm:pt modelId="{3162310D-36AF-4271-8080-4C2473D9E3D2}" type="pres">
      <dgm:prSet presAssocID="{BD110FCB-85BF-4813-89F4-8FC66DA9E2FF}" presName="spVertical1" presStyleCnt="0"/>
      <dgm:spPr/>
    </dgm:pt>
    <dgm:pt modelId="{69286D6E-B33F-46FF-8E3F-F9070A2DB04A}" type="pres">
      <dgm:prSet presAssocID="{BD110FCB-85BF-4813-89F4-8FC66DA9E2FF}" presName="parTx" presStyleLbl="revTx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94D14C-A96F-4472-BE64-610C427ABA50}" type="pres">
      <dgm:prSet presAssocID="{BD110FCB-85BF-4813-89F4-8FC66DA9E2FF}" presName="spVertical2" presStyleCnt="0"/>
      <dgm:spPr/>
    </dgm:pt>
    <dgm:pt modelId="{4D66B062-4F2E-4F8B-9685-CAF25D4EF145}" type="pres">
      <dgm:prSet presAssocID="{BD110FCB-85BF-4813-89F4-8FC66DA9E2FF}" presName="spVertical3" presStyleCnt="0"/>
      <dgm:spPr/>
    </dgm:pt>
    <dgm:pt modelId="{F410278C-EFB0-40EA-BB6B-F2BCEAC46665}" type="pres">
      <dgm:prSet presAssocID="{18D3285A-58B3-409C-A4F1-EFFC05B6E3C9}" presName="space" presStyleCnt="0"/>
      <dgm:spPr/>
    </dgm:pt>
    <dgm:pt modelId="{A057F8C8-3BB5-4CEA-A302-F60E8ED80FA1}" type="pres">
      <dgm:prSet presAssocID="{80E12DA2-93EC-4FA6-ABFC-3B54986381A7}" presName="linV" presStyleCnt="0"/>
      <dgm:spPr/>
    </dgm:pt>
    <dgm:pt modelId="{2FAC34B0-2127-4605-818C-36EBFCE89534}" type="pres">
      <dgm:prSet presAssocID="{80E12DA2-93EC-4FA6-ABFC-3B54986381A7}" presName="spVertical1" presStyleCnt="0"/>
      <dgm:spPr/>
    </dgm:pt>
    <dgm:pt modelId="{F6A05314-E2DA-415E-A91D-B72527B29F00}" type="pres">
      <dgm:prSet presAssocID="{80E12DA2-93EC-4FA6-ABFC-3B54986381A7}" presName="parTx" presStyleLbl="revTx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300176-7289-429B-9F51-36093CAC5B94}" type="pres">
      <dgm:prSet presAssocID="{80E12DA2-93EC-4FA6-ABFC-3B54986381A7}" presName="spVertical2" presStyleCnt="0"/>
      <dgm:spPr/>
    </dgm:pt>
    <dgm:pt modelId="{E558E325-B9F0-41E9-8E82-F426B31B355E}" type="pres">
      <dgm:prSet presAssocID="{80E12DA2-93EC-4FA6-ABFC-3B54986381A7}" presName="spVertical3" presStyleCnt="0"/>
      <dgm:spPr/>
    </dgm:pt>
    <dgm:pt modelId="{A376A31A-89E3-4FE5-9E38-70A9DDD2CA58}" type="pres">
      <dgm:prSet presAssocID="{E5BF5AA6-680E-483A-8AA3-001CBB7D14A1}" presName="space" presStyleCnt="0"/>
      <dgm:spPr/>
    </dgm:pt>
    <dgm:pt modelId="{66B5799A-6526-451F-8F78-29FC146151ED}" type="pres">
      <dgm:prSet presAssocID="{BDE3EEAF-E251-4BE1-B6ED-83A499F9FFDE}" presName="linV" presStyleCnt="0"/>
      <dgm:spPr/>
    </dgm:pt>
    <dgm:pt modelId="{5FD62146-12BD-4C0E-B0EB-39205D6E3CAF}" type="pres">
      <dgm:prSet presAssocID="{BDE3EEAF-E251-4BE1-B6ED-83A499F9FFDE}" presName="spVertical1" presStyleCnt="0"/>
      <dgm:spPr/>
    </dgm:pt>
    <dgm:pt modelId="{181AD32E-C26A-4AF0-AE63-FB24C0A5E5CB}" type="pres">
      <dgm:prSet presAssocID="{BDE3EEAF-E251-4BE1-B6ED-83A499F9FFDE}" presName="parTx" presStyleLbl="revTx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1BAC11-81B9-46C0-B27C-1BA238C01BA3}" type="pres">
      <dgm:prSet presAssocID="{BDE3EEAF-E251-4BE1-B6ED-83A499F9FFDE}" presName="spVertical2" presStyleCnt="0"/>
      <dgm:spPr/>
    </dgm:pt>
    <dgm:pt modelId="{9B42E6A9-FE69-4154-A30D-8B8987E659FB}" type="pres">
      <dgm:prSet presAssocID="{BDE3EEAF-E251-4BE1-B6ED-83A499F9FFDE}" presName="spVertical3" presStyleCnt="0"/>
      <dgm:spPr/>
    </dgm:pt>
    <dgm:pt modelId="{B40CFA64-1D3E-48EC-99A0-01A33FFF738B}" type="pres">
      <dgm:prSet presAssocID="{3BC10250-0905-4E16-9D79-31E71B6C04D6}" presName="space" presStyleCnt="0"/>
      <dgm:spPr/>
    </dgm:pt>
    <dgm:pt modelId="{7F8F63E9-7EC7-4DE8-B3AA-19662826F303}" type="pres">
      <dgm:prSet presAssocID="{9C1DF615-E207-4A36-B28A-A5EDDE0AB51A}" presName="linV" presStyleCnt="0"/>
      <dgm:spPr/>
    </dgm:pt>
    <dgm:pt modelId="{31BFBFD9-9A28-4D73-A705-45AF79AD41C2}" type="pres">
      <dgm:prSet presAssocID="{9C1DF615-E207-4A36-B28A-A5EDDE0AB51A}" presName="spVertical1" presStyleCnt="0"/>
      <dgm:spPr/>
    </dgm:pt>
    <dgm:pt modelId="{4093623F-E262-47E9-9F46-14E1B9727A16}" type="pres">
      <dgm:prSet presAssocID="{9C1DF615-E207-4A36-B28A-A5EDDE0AB51A}" presName="parTx" presStyleLbl="revTx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1F155D-A847-475E-A8BE-E8A0F67DE172}" type="pres">
      <dgm:prSet presAssocID="{9C1DF615-E207-4A36-B28A-A5EDDE0AB51A}" presName="spVertical2" presStyleCnt="0"/>
      <dgm:spPr/>
    </dgm:pt>
    <dgm:pt modelId="{E2CCB0A4-B32C-4162-B879-5A83A3642789}" type="pres">
      <dgm:prSet presAssocID="{9C1DF615-E207-4A36-B28A-A5EDDE0AB51A}" presName="spVertical3" presStyleCnt="0"/>
      <dgm:spPr/>
    </dgm:pt>
    <dgm:pt modelId="{F873D77D-C528-4A72-A02C-0EB0D06B78B5}" type="pres">
      <dgm:prSet presAssocID="{7A24C3C6-1F28-44AA-B2F3-79782ADAA186}" presName="space" presStyleCnt="0"/>
      <dgm:spPr/>
    </dgm:pt>
    <dgm:pt modelId="{D52823A6-F6B0-4DCB-84EC-3F8C089F2F0A}" type="pres">
      <dgm:prSet presAssocID="{B088133A-CFC4-4A8C-9B39-EB6B938AC617}" presName="linV" presStyleCnt="0"/>
      <dgm:spPr/>
    </dgm:pt>
    <dgm:pt modelId="{FD46CBE9-9968-423A-899C-AFB87373E6BD}" type="pres">
      <dgm:prSet presAssocID="{B088133A-CFC4-4A8C-9B39-EB6B938AC617}" presName="spVertical1" presStyleCnt="0"/>
      <dgm:spPr/>
    </dgm:pt>
    <dgm:pt modelId="{DEA67125-8330-4B6C-A0F7-5E99A2FA8487}" type="pres">
      <dgm:prSet presAssocID="{B088133A-CFC4-4A8C-9B39-EB6B938AC617}" presName="parTx" presStyleLbl="revTx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3E18E8-43A1-405A-84FA-BCCE3DEE4BDA}" type="pres">
      <dgm:prSet presAssocID="{B088133A-CFC4-4A8C-9B39-EB6B938AC617}" presName="spVertical2" presStyleCnt="0"/>
      <dgm:spPr/>
    </dgm:pt>
    <dgm:pt modelId="{50D3498C-2828-46AB-9EC3-AAA7AD679432}" type="pres">
      <dgm:prSet presAssocID="{B088133A-CFC4-4A8C-9B39-EB6B938AC617}" presName="spVertical3" presStyleCnt="0"/>
      <dgm:spPr/>
    </dgm:pt>
    <dgm:pt modelId="{E8CCA80D-28C1-48D6-827F-64E7C243FD77}" type="pres">
      <dgm:prSet presAssocID="{5C803573-EBAB-4976-BF3D-719E379245B6}" presName="space" presStyleCnt="0"/>
      <dgm:spPr/>
    </dgm:pt>
    <dgm:pt modelId="{85FC5C21-3D30-4D2E-8E3C-EBF8861EF601}" type="pres">
      <dgm:prSet presAssocID="{B27FBCF4-FED0-44E4-9EA2-1C1242B4E962}" presName="linV" presStyleCnt="0"/>
      <dgm:spPr/>
    </dgm:pt>
    <dgm:pt modelId="{73EB0543-651E-4A49-BCF7-A1DEAE2F005E}" type="pres">
      <dgm:prSet presAssocID="{B27FBCF4-FED0-44E4-9EA2-1C1242B4E962}" presName="spVertical1" presStyleCnt="0"/>
      <dgm:spPr/>
    </dgm:pt>
    <dgm:pt modelId="{813082A7-3BDB-4E26-A35A-E82639E46D14}" type="pres">
      <dgm:prSet presAssocID="{B27FBCF4-FED0-44E4-9EA2-1C1242B4E962}" presName="parTx" presStyleLbl="revTx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BC4853-7A91-495C-A212-FD547BEED023}" type="pres">
      <dgm:prSet presAssocID="{B27FBCF4-FED0-44E4-9EA2-1C1242B4E962}" presName="spVertical2" presStyleCnt="0"/>
      <dgm:spPr/>
    </dgm:pt>
    <dgm:pt modelId="{58513D3C-3036-4E35-B8C2-4423CEF7CC6C}" type="pres">
      <dgm:prSet presAssocID="{B27FBCF4-FED0-44E4-9EA2-1C1242B4E962}" presName="spVertical3" presStyleCnt="0"/>
      <dgm:spPr/>
    </dgm:pt>
    <dgm:pt modelId="{653AEA8E-915A-4F8B-A170-FA1050743C3A}" type="pres">
      <dgm:prSet presAssocID="{84678795-959D-43AA-BCDC-1FD2DA00D237}" presName="padding2" presStyleCnt="0"/>
      <dgm:spPr/>
    </dgm:pt>
    <dgm:pt modelId="{BB43EA99-6BFB-4AA3-A3FB-5BED255063A0}" type="pres">
      <dgm:prSet presAssocID="{84678795-959D-43AA-BCDC-1FD2DA00D237}" presName="negArrow" presStyleCnt="0"/>
      <dgm:spPr/>
    </dgm:pt>
    <dgm:pt modelId="{6BFE2CAB-5DD6-4696-9273-5219BA8A4F9C}" type="pres">
      <dgm:prSet presAssocID="{84678795-959D-43AA-BCDC-1FD2DA00D237}" presName="backgroundArrow" presStyleLbl="node1" presStyleIdx="0" presStyleCnt="1"/>
      <dgm:spPr/>
    </dgm:pt>
  </dgm:ptLst>
  <dgm:cxnLst>
    <dgm:cxn modelId="{4C1B51CA-1F83-4A45-85DE-BEC49E01F9C2}" srcId="{84678795-959D-43AA-BCDC-1FD2DA00D237}" destId="{80E12DA2-93EC-4FA6-ABFC-3B54986381A7}" srcOrd="1" destOrd="0" parTransId="{F466A2AC-0B4F-49DA-9A93-74A59A3480B1}" sibTransId="{E5BF5AA6-680E-483A-8AA3-001CBB7D14A1}"/>
    <dgm:cxn modelId="{C396D5FD-2A98-479B-A1FA-899F66F03747}" type="presOf" srcId="{B27FBCF4-FED0-44E4-9EA2-1C1242B4E962}" destId="{813082A7-3BDB-4E26-A35A-E82639E46D14}" srcOrd="0" destOrd="0" presId="urn:microsoft.com/office/officeart/2005/8/layout/hProcess3"/>
    <dgm:cxn modelId="{89C754A8-D806-4A06-96BF-706916E144D3}" type="presOf" srcId="{BD110FCB-85BF-4813-89F4-8FC66DA9E2FF}" destId="{69286D6E-B33F-46FF-8E3F-F9070A2DB04A}" srcOrd="0" destOrd="0" presId="urn:microsoft.com/office/officeart/2005/8/layout/hProcess3"/>
    <dgm:cxn modelId="{CCEA69AF-2DCF-4F20-90D3-00EC4D8F6AF8}" type="presOf" srcId="{9C1DF615-E207-4A36-B28A-A5EDDE0AB51A}" destId="{4093623F-E262-47E9-9F46-14E1B9727A16}" srcOrd="0" destOrd="0" presId="urn:microsoft.com/office/officeart/2005/8/layout/hProcess3"/>
    <dgm:cxn modelId="{C13BC816-F206-4713-9D3C-86891B82E308}" type="presOf" srcId="{80E12DA2-93EC-4FA6-ABFC-3B54986381A7}" destId="{F6A05314-E2DA-415E-A91D-B72527B29F00}" srcOrd="0" destOrd="0" presId="urn:microsoft.com/office/officeart/2005/8/layout/hProcess3"/>
    <dgm:cxn modelId="{63B35FBA-BF22-44C8-9C5C-9E75F07C616D}" type="presOf" srcId="{B088133A-CFC4-4A8C-9B39-EB6B938AC617}" destId="{DEA67125-8330-4B6C-A0F7-5E99A2FA8487}" srcOrd="0" destOrd="0" presId="urn:microsoft.com/office/officeart/2005/8/layout/hProcess3"/>
    <dgm:cxn modelId="{E9A834BF-9F14-493D-89FC-F94B3CEDBCF5}" srcId="{84678795-959D-43AA-BCDC-1FD2DA00D237}" destId="{B27FBCF4-FED0-44E4-9EA2-1C1242B4E962}" srcOrd="5" destOrd="0" parTransId="{75F887C7-C64F-4BA3-8B13-0C979960B4EA}" sibTransId="{E76D3743-E1F4-45AC-BA86-984639C1EE25}"/>
    <dgm:cxn modelId="{F85775FD-0AA1-455F-AA43-0948B5DF7AC3}" srcId="{84678795-959D-43AA-BCDC-1FD2DA00D237}" destId="{BDE3EEAF-E251-4BE1-B6ED-83A499F9FFDE}" srcOrd="2" destOrd="0" parTransId="{20327053-5710-4480-A51D-9EC8954640EF}" sibTransId="{3BC10250-0905-4E16-9D79-31E71B6C04D6}"/>
    <dgm:cxn modelId="{FFAD129B-420D-457E-B234-FEE8F791F1B4}" srcId="{84678795-959D-43AA-BCDC-1FD2DA00D237}" destId="{9C1DF615-E207-4A36-B28A-A5EDDE0AB51A}" srcOrd="3" destOrd="0" parTransId="{EBE5C2EA-2F7E-48A7-9879-4944CAF60543}" sibTransId="{7A24C3C6-1F28-44AA-B2F3-79782ADAA186}"/>
    <dgm:cxn modelId="{B5085E72-5B8A-4A6C-9AFF-03E223ACC36C}" type="presOf" srcId="{BDE3EEAF-E251-4BE1-B6ED-83A499F9FFDE}" destId="{181AD32E-C26A-4AF0-AE63-FB24C0A5E5CB}" srcOrd="0" destOrd="0" presId="urn:microsoft.com/office/officeart/2005/8/layout/hProcess3"/>
    <dgm:cxn modelId="{A60C7771-8FC3-4CEE-8E5C-D4CBADBEFDD2}" srcId="{84678795-959D-43AA-BCDC-1FD2DA00D237}" destId="{B088133A-CFC4-4A8C-9B39-EB6B938AC617}" srcOrd="4" destOrd="0" parTransId="{ED1710CE-6ED2-4442-9625-AAC577AFD992}" sibTransId="{5C803573-EBAB-4976-BF3D-719E379245B6}"/>
    <dgm:cxn modelId="{1E37A9FF-5135-43CA-89FA-40DAA5063F47}" srcId="{84678795-959D-43AA-BCDC-1FD2DA00D237}" destId="{BD110FCB-85BF-4813-89F4-8FC66DA9E2FF}" srcOrd="0" destOrd="0" parTransId="{E978A989-1B63-4D5B-9A7A-6CA09219BD44}" sibTransId="{18D3285A-58B3-409C-A4F1-EFFC05B6E3C9}"/>
    <dgm:cxn modelId="{F1B0528B-F642-483C-86EC-47C10779FBCD}" type="presOf" srcId="{84678795-959D-43AA-BCDC-1FD2DA00D237}" destId="{A3F02F55-895B-4EBD-8AD4-A6C186D74095}" srcOrd="0" destOrd="0" presId="urn:microsoft.com/office/officeart/2005/8/layout/hProcess3"/>
    <dgm:cxn modelId="{2643BFEF-0595-4FFF-9295-4BEBA16ECEDE}" type="presParOf" srcId="{A3F02F55-895B-4EBD-8AD4-A6C186D74095}" destId="{1DD558FC-6353-4874-A87D-52D9A5D03E8B}" srcOrd="0" destOrd="0" presId="urn:microsoft.com/office/officeart/2005/8/layout/hProcess3"/>
    <dgm:cxn modelId="{4ED1C391-9921-461D-918F-461A5A35494C}" type="presParOf" srcId="{A3F02F55-895B-4EBD-8AD4-A6C186D74095}" destId="{DAC83E1E-2D93-48FA-BE02-F2494F7180CC}" srcOrd="1" destOrd="0" presId="urn:microsoft.com/office/officeart/2005/8/layout/hProcess3"/>
    <dgm:cxn modelId="{E5552E5C-20E8-43D4-A57D-F32B0CD05F3D}" type="presParOf" srcId="{DAC83E1E-2D93-48FA-BE02-F2494F7180CC}" destId="{4CAB8DD4-7156-44CD-85C2-AC2C0ADC6FE2}" srcOrd="0" destOrd="0" presId="urn:microsoft.com/office/officeart/2005/8/layout/hProcess3"/>
    <dgm:cxn modelId="{5DD530AE-DD44-4293-A5C6-935933657749}" type="presParOf" srcId="{DAC83E1E-2D93-48FA-BE02-F2494F7180CC}" destId="{69811658-DCED-4E43-A059-8ABA15875AEE}" srcOrd="1" destOrd="0" presId="urn:microsoft.com/office/officeart/2005/8/layout/hProcess3"/>
    <dgm:cxn modelId="{641C9304-C5FD-4F3C-A3F5-5B9147EC4832}" type="presParOf" srcId="{69811658-DCED-4E43-A059-8ABA15875AEE}" destId="{3162310D-36AF-4271-8080-4C2473D9E3D2}" srcOrd="0" destOrd="0" presId="urn:microsoft.com/office/officeart/2005/8/layout/hProcess3"/>
    <dgm:cxn modelId="{FDCDF502-437C-472B-AA17-8B833AF02780}" type="presParOf" srcId="{69811658-DCED-4E43-A059-8ABA15875AEE}" destId="{69286D6E-B33F-46FF-8E3F-F9070A2DB04A}" srcOrd="1" destOrd="0" presId="urn:microsoft.com/office/officeart/2005/8/layout/hProcess3"/>
    <dgm:cxn modelId="{F921654F-D068-4766-93F5-E811A7933526}" type="presParOf" srcId="{69811658-DCED-4E43-A059-8ABA15875AEE}" destId="{4E94D14C-A96F-4472-BE64-610C427ABA50}" srcOrd="2" destOrd="0" presId="urn:microsoft.com/office/officeart/2005/8/layout/hProcess3"/>
    <dgm:cxn modelId="{8A216A78-3486-4175-9704-CA4744F7CF7A}" type="presParOf" srcId="{69811658-DCED-4E43-A059-8ABA15875AEE}" destId="{4D66B062-4F2E-4F8B-9685-CAF25D4EF145}" srcOrd="3" destOrd="0" presId="urn:microsoft.com/office/officeart/2005/8/layout/hProcess3"/>
    <dgm:cxn modelId="{ED940861-1F21-40D9-9B8F-4A819C911F7A}" type="presParOf" srcId="{DAC83E1E-2D93-48FA-BE02-F2494F7180CC}" destId="{F410278C-EFB0-40EA-BB6B-F2BCEAC46665}" srcOrd="2" destOrd="0" presId="urn:microsoft.com/office/officeart/2005/8/layout/hProcess3"/>
    <dgm:cxn modelId="{F7230045-831B-4D51-86C2-1508635E35A8}" type="presParOf" srcId="{DAC83E1E-2D93-48FA-BE02-F2494F7180CC}" destId="{A057F8C8-3BB5-4CEA-A302-F60E8ED80FA1}" srcOrd="3" destOrd="0" presId="urn:microsoft.com/office/officeart/2005/8/layout/hProcess3"/>
    <dgm:cxn modelId="{21A1C6E9-96D9-4877-9853-03A5449C41BE}" type="presParOf" srcId="{A057F8C8-3BB5-4CEA-A302-F60E8ED80FA1}" destId="{2FAC34B0-2127-4605-818C-36EBFCE89534}" srcOrd="0" destOrd="0" presId="urn:microsoft.com/office/officeart/2005/8/layout/hProcess3"/>
    <dgm:cxn modelId="{EA380C57-58B6-436B-AD41-DE9C791364B4}" type="presParOf" srcId="{A057F8C8-3BB5-4CEA-A302-F60E8ED80FA1}" destId="{F6A05314-E2DA-415E-A91D-B72527B29F00}" srcOrd="1" destOrd="0" presId="urn:microsoft.com/office/officeart/2005/8/layout/hProcess3"/>
    <dgm:cxn modelId="{047D02F6-5CB7-47F6-91EE-C003111A418B}" type="presParOf" srcId="{A057F8C8-3BB5-4CEA-A302-F60E8ED80FA1}" destId="{2E300176-7289-429B-9F51-36093CAC5B94}" srcOrd="2" destOrd="0" presId="urn:microsoft.com/office/officeart/2005/8/layout/hProcess3"/>
    <dgm:cxn modelId="{48F52179-4271-49CD-B1B3-AED19AE16955}" type="presParOf" srcId="{A057F8C8-3BB5-4CEA-A302-F60E8ED80FA1}" destId="{E558E325-B9F0-41E9-8E82-F426B31B355E}" srcOrd="3" destOrd="0" presId="urn:microsoft.com/office/officeart/2005/8/layout/hProcess3"/>
    <dgm:cxn modelId="{FE61A924-D5DD-4522-BE59-504827FEFA3D}" type="presParOf" srcId="{DAC83E1E-2D93-48FA-BE02-F2494F7180CC}" destId="{A376A31A-89E3-4FE5-9E38-70A9DDD2CA58}" srcOrd="4" destOrd="0" presId="urn:microsoft.com/office/officeart/2005/8/layout/hProcess3"/>
    <dgm:cxn modelId="{C0DD9166-14F6-4D46-A61D-75216E4D18B2}" type="presParOf" srcId="{DAC83E1E-2D93-48FA-BE02-F2494F7180CC}" destId="{66B5799A-6526-451F-8F78-29FC146151ED}" srcOrd="5" destOrd="0" presId="urn:microsoft.com/office/officeart/2005/8/layout/hProcess3"/>
    <dgm:cxn modelId="{FD6CF3A2-A958-4688-B5B4-BD39FFD3C41B}" type="presParOf" srcId="{66B5799A-6526-451F-8F78-29FC146151ED}" destId="{5FD62146-12BD-4C0E-B0EB-39205D6E3CAF}" srcOrd="0" destOrd="0" presId="urn:microsoft.com/office/officeart/2005/8/layout/hProcess3"/>
    <dgm:cxn modelId="{01452E97-4920-4845-9C30-5E52EF1D5CB1}" type="presParOf" srcId="{66B5799A-6526-451F-8F78-29FC146151ED}" destId="{181AD32E-C26A-4AF0-AE63-FB24C0A5E5CB}" srcOrd="1" destOrd="0" presId="urn:microsoft.com/office/officeart/2005/8/layout/hProcess3"/>
    <dgm:cxn modelId="{B418C0D6-580B-449A-86A4-58F386206416}" type="presParOf" srcId="{66B5799A-6526-451F-8F78-29FC146151ED}" destId="{EA1BAC11-81B9-46C0-B27C-1BA238C01BA3}" srcOrd="2" destOrd="0" presId="urn:microsoft.com/office/officeart/2005/8/layout/hProcess3"/>
    <dgm:cxn modelId="{F0878209-B340-4A97-8CCD-CD042A89F7F5}" type="presParOf" srcId="{66B5799A-6526-451F-8F78-29FC146151ED}" destId="{9B42E6A9-FE69-4154-A30D-8B8987E659FB}" srcOrd="3" destOrd="0" presId="urn:microsoft.com/office/officeart/2005/8/layout/hProcess3"/>
    <dgm:cxn modelId="{C0AA1273-67BC-4E4A-9B71-21CAF62A3948}" type="presParOf" srcId="{DAC83E1E-2D93-48FA-BE02-F2494F7180CC}" destId="{B40CFA64-1D3E-48EC-99A0-01A33FFF738B}" srcOrd="6" destOrd="0" presId="urn:microsoft.com/office/officeart/2005/8/layout/hProcess3"/>
    <dgm:cxn modelId="{C3CBE2CF-C5BC-40B4-8BA5-B879EFB62938}" type="presParOf" srcId="{DAC83E1E-2D93-48FA-BE02-F2494F7180CC}" destId="{7F8F63E9-7EC7-4DE8-B3AA-19662826F303}" srcOrd="7" destOrd="0" presId="urn:microsoft.com/office/officeart/2005/8/layout/hProcess3"/>
    <dgm:cxn modelId="{7780637D-EEC9-499E-BF8D-7429AEA4CA89}" type="presParOf" srcId="{7F8F63E9-7EC7-4DE8-B3AA-19662826F303}" destId="{31BFBFD9-9A28-4D73-A705-45AF79AD41C2}" srcOrd="0" destOrd="0" presId="urn:microsoft.com/office/officeart/2005/8/layout/hProcess3"/>
    <dgm:cxn modelId="{A5F39131-FA74-44B0-888D-38B45186B563}" type="presParOf" srcId="{7F8F63E9-7EC7-4DE8-B3AA-19662826F303}" destId="{4093623F-E262-47E9-9F46-14E1B9727A16}" srcOrd="1" destOrd="0" presId="urn:microsoft.com/office/officeart/2005/8/layout/hProcess3"/>
    <dgm:cxn modelId="{EFF5E9EC-9923-4690-83E4-9DAFFA4D666E}" type="presParOf" srcId="{7F8F63E9-7EC7-4DE8-B3AA-19662826F303}" destId="{AD1F155D-A847-475E-A8BE-E8A0F67DE172}" srcOrd="2" destOrd="0" presId="urn:microsoft.com/office/officeart/2005/8/layout/hProcess3"/>
    <dgm:cxn modelId="{AB516C4C-BB35-4AA4-A1B6-30B202BC0D5E}" type="presParOf" srcId="{7F8F63E9-7EC7-4DE8-B3AA-19662826F303}" destId="{E2CCB0A4-B32C-4162-B879-5A83A3642789}" srcOrd="3" destOrd="0" presId="urn:microsoft.com/office/officeart/2005/8/layout/hProcess3"/>
    <dgm:cxn modelId="{78530ED2-2DA3-44FE-9A1F-93093A020588}" type="presParOf" srcId="{DAC83E1E-2D93-48FA-BE02-F2494F7180CC}" destId="{F873D77D-C528-4A72-A02C-0EB0D06B78B5}" srcOrd="8" destOrd="0" presId="urn:microsoft.com/office/officeart/2005/8/layout/hProcess3"/>
    <dgm:cxn modelId="{7E99D122-DE57-4FC3-B9B7-C37F4E276E7D}" type="presParOf" srcId="{DAC83E1E-2D93-48FA-BE02-F2494F7180CC}" destId="{D52823A6-F6B0-4DCB-84EC-3F8C089F2F0A}" srcOrd="9" destOrd="0" presId="urn:microsoft.com/office/officeart/2005/8/layout/hProcess3"/>
    <dgm:cxn modelId="{53A07EAF-2870-4F88-B1B8-B061AF6ED723}" type="presParOf" srcId="{D52823A6-F6B0-4DCB-84EC-3F8C089F2F0A}" destId="{FD46CBE9-9968-423A-899C-AFB87373E6BD}" srcOrd="0" destOrd="0" presId="urn:microsoft.com/office/officeart/2005/8/layout/hProcess3"/>
    <dgm:cxn modelId="{F3EE2D7B-6B27-44AC-8BBC-36FE6B3BD7E6}" type="presParOf" srcId="{D52823A6-F6B0-4DCB-84EC-3F8C089F2F0A}" destId="{DEA67125-8330-4B6C-A0F7-5E99A2FA8487}" srcOrd="1" destOrd="0" presId="urn:microsoft.com/office/officeart/2005/8/layout/hProcess3"/>
    <dgm:cxn modelId="{0FEB484E-5715-491B-80CD-954C965A2492}" type="presParOf" srcId="{D52823A6-F6B0-4DCB-84EC-3F8C089F2F0A}" destId="{953E18E8-43A1-405A-84FA-BCCE3DEE4BDA}" srcOrd="2" destOrd="0" presId="urn:microsoft.com/office/officeart/2005/8/layout/hProcess3"/>
    <dgm:cxn modelId="{AFA1DE2A-720A-4AED-BCFB-8CFCB0E68405}" type="presParOf" srcId="{D52823A6-F6B0-4DCB-84EC-3F8C089F2F0A}" destId="{50D3498C-2828-46AB-9EC3-AAA7AD679432}" srcOrd="3" destOrd="0" presId="urn:microsoft.com/office/officeart/2005/8/layout/hProcess3"/>
    <dgm:cxn modelId="{9C046632-8B26-4248-9CD1-2388280EE0BE}" type="presParOf" srcId="{DAC83E1E-2D93-48FA-BE02-F2494F7180CC}" destId="{E8CCA80D-28C1-48D6-827F-64E7C243FD77}" srcOrd="10" destOrd="0" presId="urn:microsoft.com/office/officeart/2005/8/layout/hProcess3"/>
    <dgm:cxn modelId="{0A7C1B18-8C43-43A1-A5D3-5C906B23CA64}" type="presParOf" srcId="{DAC83E1E-2D93-48FA-BE02-F2494F7180CC}" destId="{85FC5C21-3D30-4D2E-8E3C-EBF8861EF601}" srcOrd="11" destOrd="0" presId="urn:microsoft.com/office/officeart/2005/8/layout/hProcess3"/>
    <dgm:cxn modelId="{20B7A340-114D-494F-A8B6-54DFA7E6BF9F}" type="presParOf" srcId="{85FC5C21-3D30-4D2E-8E3C-EBF8861EF601}" destId="{73EB0543-651E-4A49-BCF7-A1DEAE2F005E}" srcOrd="0" destOrd="0" presId="urn:microsoft.com/office/officeart/2005/8/layout/hProcess3"/>
    <dgm:cxn modelId="{CD216434-49F0-46EB-A002-7271AFADBC64}" type="presParOf" srcId="{85FC5C21-3D30-4D2E-8E3C-EBF8861EF601}" destId="{813082A7-3BDB-4E26-A35A-E82639E46D14}" srcOrd="1" destOrd="0" presId="urn:microsoft.com/office/officeart/2005/8/layout/hProcess3"/>
    <dgm:cxn modelId="{A565D77A-3589-469A-ABD3-56188E4C05D9}" type="presParOf" srcId="{85FC5C21-3D30-4D2E-8E3C-EBF8861EF601}" destId="{5CBC4853-7A91-495C-A212-FD547BEED023}" srcOrd="2" destOrd="0" presId="urn:microsoft.com/office/officeart/2005/8/layout/hProcess3"/>
    <dgm:cxn modelId="{193A5C32-1E9B-4734-9B9B-D9B65025803B}" type="presParOf" srcId="{85FC5C21-3D30-4D2E-8E3C-EBF8861EF601}" destId="{58513D3C-3036-4E35-B8C2-4423CEF7CC6C}" srcOrd="3" destOrd="0" presId="urn:microsoft.com/office/officeart/2005/8/layout/hProcess3"/>
    <dgm:cxn modelId="{218F0F92-CA80-470A-8DCE-90F8F496C9F0}" type="presParOf" srcId="{DAC83E1E-2D93-48FA-BE02-F2494F7180CC}" destId="{653AEA8E-915A-4F8B-A170-FA1050743C3A}" srcOrd="12" destOrd="0" presId="urn:microsoft.com/office/officeart/2005/8/layout/hProcess3"/>
    <dgm:cxn modelId="{B10AC5C9-EC57-43ED-8E0F-7702F3942E11}" type="presParOf" srcId="{DAC83E1E-2D93-48FA-BE02-F2494F7180CC}" destId="{BB43EA99-6BFB-4AA3-A3FB-5BED255063A0}" srcOrd="13" destOrd="0" presId="urn:microsoft.com/office/officeart/2005/8/layout/hProcess3"/>
    <dgm:cxn modelId="{1E08BC8C-A630-406D-AE8C-22694A00D208}" type="presParOf" srcId="{DAC83E1E-2D93-48FA-BE02-F2494F7180CC}" destId="{6BFE2CAB-5DD6-4696-9273-5219BA8A4F9C}" srcOrd="1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C73CC40D-502A-4BCA-B2CB-621141EAEFD8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B43C1AA9-B435-46F1-8DDE-CB91DF563636}">
      <dgm:prSet/>
      <dgm:spPr/>
      <dgm:t>
        <a:bodyPr/>
        <a:lstStyle/>
        <a:p>
          <a:pPr rtl="0"/>
          <a:r>
            <a:rPr lang="uz-Cyrl-UZ" smtClean="0"/>
            <a:t>Gretsiya ko‘p yillar davomida turizmning bir yo‘nalishi — tarixiy, madaniy yo‘nalishida rivojlanganligi</a:t>
          </a:r>
          <a:endParaRPr lang="ru-RU"/>
        </a:p>
      </dgm:t>
    </dgm:pt>
    <dgm:pt modelId="{EA70A894-D2E6-44CB-9F2F-6B203CB69B61}" type="parTrans" cxnId="{2631BE19-BD92-4A29-A1B9-610D61058CA5}">
      <dgm:prSet/>
      <dgm:spPr/>
      <dgm:t>
        <a:bodyPr/>
        <a:lstStyle/>
        <a:p>
          <a:endParaRPr lang="ru-RU"/>
        </a:p>
      </dgm:t>
    </dgm:pt>
    <dgm:pt modelId="{4C3B524F-5425-4E10-9CD3-4A541079ACD5}" type="sibTrans" cxnId="{2631BE19-BD92-4A29-A1B9-610D61058CA5}">
      <dgm:prSet/>
      <dgm:spPr/>
      <dgm:t>
        <a:bodyPr/>
        <a:lstStyle/>
        <a:p>
          <a:endParaRPr lang="ru-RU"/>
        </a:p>
      </dgm:t>
    </dgm:pt>
    <dgm:pt modelId="{E2B0C13F-9B37-4F88-B588-30661C707037}">
      <dgm:prSet/>
      <dgm:spPr/>
      <dgm:t>
        <a:bodyPr/>
        <a:lstStyle/>
        <a:p>
          <a:pPr rtl="0"/>
          <a:r>
            <a:rPr lang="uz-Cyrl-UZ" smtClean="0"/>
            <a:t>AQSH turistlarini jalb qilgan tarixiy-madaniy turizm urushdan keyingi yillarda jadal rivojlandi</a:t>
          </a:r>
          <a:endParaRPr lang="ru-RU"/>
        </a:p>
      </dgm:t>
    </dgm:pt>
    <dgm:pt modelId="{A2CFC52A-05F9-49E8-B7A6-CB2B87FE604D}" type="parTrans" cxnId="{847B1D43-3150-42F3-97E0-6C2EE7B06D71}">
      <dgm:prSet/>
      <dgm:spPr/>
      <dgm:t>
        <a:bodyPr/>
        <a:lstStyle/>
        <a:p>
          <a:endParaRPr lang="ru-RU"/>
        </a:p>
      </dgm:t>
    </dgm:pt>
    <dgm:pt modelId="{4490011E-9EA7-4B86-A2B5-235E4399EC2C}" type="sibTrans" cxnId="{847B1D43-3150-42F3-97E0-6C2EE7B06D71}">
      <dgm:prSet/>
      <dgm:spPr/>
      <dgm:t>
        <a:bodyPr/>
        <a:lstStyle/>
        <a:p>
          <a:endParaRPr lang="ru-RU"/>
        </a:p>
      </dgm:t>
    </dgm:pt>
    <dgm:pt modelId="{DD94D1C9-B133-4FE4-8C34-9BCD8E88E243}">
      <dgm:prSet/>
      <dgm:spPr/>
      <dgm:t>
        <a:bodyPr/>
        <a:lstStyle/>
        <a:p>
          <a:pPr rtl="0"/>
          <a:r>
            <a:rPr lang="uz-Cyrl-UZ" smtClean="0"/>
            <a:t>1974 yilda Gretsiya qayta demokratik rivojlanish yo‘liga o‘tgan</a:t>
          </a:r>
          <a:endParaRPr lang="ru-RU"/>
        </a:p>
      </dgm:t>
    </dgm:pt>
    <dgm:pt modelId="{04096295-F056-4114-A576-DCEA3F824E5D}" type="parTrans" cxnId="{FEDC86DA-A6D1-4B1A-B0CB-4F2953A1B921}">
      <dgm:prSet/>
      <dgm:spPr/>
      <dgm:t>
        <a:bodyPr/>
        <a:lstStyle/>
        <a:p>
          <a:endParaRPr lang="ru-RU"/>
        </a:p>
      </dgm:t>
    </dgm:pt>
    <dgm:pt modelId="{8F40E588-50C0-45E2-B0C8-0725540F68A3}" type="sibTrans" cxnId="{FEDC86DA-A6D1-4B1A-B0CB-4F2953A1B921}">
      <dgm:prSet/>
      <dgm:spPr/>
      <dgm:t>
        <a:bodyPr/>
        <a:lstStyle/>
        <a:p>
          <a:endParaRPr lang="ru-RU"/>
        </a:p>
      </dgm:t>
    </dgm:pt>
    <dgm:pt modelId="{E3E7F87F-5BC7-42B5-A325-FAD8EEE7DA1F}">
      <dgm:prSet/>
      <dgm:spPr/>
      <dgm:t>
        <a:bodyPr/>
        <a:lstStyle/>
        <a:p>
          <a:pPr rtl="0"/>
          <a:r>
            <a:rPr lang="uz-Cyrl-UZ" smtClean="0"/>
            <a:t>70-yillarda Gretsiyaga asosan Buyuk Britaniya va Germaniyadan turistlar kelar edi</a:t>
          </a:r>
          <a:endParaRPr lang="ru-RU"/>
        </a:p>
      </dgm:t>
    </dgm:pt>
    <dgm:pt modelId="{D0565AD0-DC94-4C73-83CE-D8345723826A}" type="parTrans" cxnId="{A8AA7653-D702-415A-9ECF-BE554285B1A5}">
      <dgm:prSet/>
      <dgm:spPr/>
      <dgm:t>
        <a:bodyPr/>
        <a:lstStyle/>
        <a:p>
          <a:endParaRPr lang="ru-RU"/>
        </a:p>
      </dgm:t>
    </dgm:pt>
    <dgm:pt modelId="{4C01C857-400A-417E-B650-1B2E694FBBC2}" type="sibTrans" cxnId="{A8AA7653-D702-415A-9ECF-BE554285B1A5}">
      <dgm:prSet/>
      <dgm:spPr/>
      <dgm:t>
        <a:bodyPr/>
        <a:lstStyle/>
        <a:p>
          <a:endParaRPr lang="ru-RU"/>
        </a:p>
      </dgm:t>
    </dgm:pt>
    <dgm:pt modelId="{F76B08C4-2707-4281-8C78-38E8AE57A54C}">
      <dgm:prSet/>
      <dgm:spPr/>
      <dgm:t>
        <a:bodyPr/>
        <a:lstStyle/>
        <a:p>
          <a:pPr rtl="0"/>
          <a:r>
            <a:rPr lang="uz-Cyrl-UZ" smtClean="0"/>
            <a:t>80-yillarda Yevropaning turli mamlakatlari Gretsiyada ommaviy turizmning boshqa turlari rivojlanishini qo‘llab-quvvatladi</a:t>
          </a:r>
          <a:endParaRPr lang="ru-RU"/>
        </a:p>
      </dgm:t>
    </dgm:pt>
    <dgm:pt modelId="{2BAD527B-8339-4E0E-9BFE-1FB059831E9E}" type="parTrans" cxnId="{6851F151-CF28-4B1C-92CD-37647D40A149}">
      <dgm:prSet/>
      <dgm:spPr/>
      <dgm:t>
        <a:bodyPr/>
        <a:lstStyle/>
        <a:p>
          <a:endParaRPr lang="ru-RU"/>
        </a:p>
      </dgm:t>
    </dgm:pt>
    <dgm:pt modelId="{F6644781-7FA3-42AC-8834-69E3EF1EA159}" type="sibTrans" cxnId="{6851F151-CF28-4B1C-92CD-37647D40A149}">
      <dgm:prSet/>
      <dgm:spPr/>
      <dgm:t>
        <a:bodyPr/>
        <a:lstStyle/>
        <a:p>
          <a:endParaRPr lang="ru-RU"/>
        </a:p>
      </dgm:t>
    </dgm:pt>
    <dgm:pt modelId="{085806BC-FA71-415B-A334-063D6E35EF4A}" type="pres">
      <dgm:prSet presAssocID="{C73CC40D-502A-4BCA-B2CB-621141EAEFD8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7ED10CC-DF7F-4B88-A31C-E7A1BE1048D2}" type="pres">
      <dgm:prSet presAssocID="{B43C1AA9-B435-46F1-8DDE-CB91DF563636}" presName="circ1" presStyleLbl="vennNode1" presStyleIdx="0" presStyleCnt="5"/>
      <dgm:spPr/>
    </dgm:pt>
    <dgm:pt modelId="{CBD66226-A770-4B74-BDC3-84266BEE04D9}" type="pres">
      <dgm:prSet presAssocID="{B43C1AA9-B435-46F1-8DDE-CB91DF563636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CE8873-69E8-4D17-A577-00903BB27D9E}" type="pres">
      <dgm:prSet presAssocID="{E2B0C13F-9B37-4F88-B588-30661C707037}" presName="circ2" presStyleLbl="vennNode1" presStyleIdx="1" presStyleCnt="5"/>
      <dgm:spPr/>
    </dgm:pt>
    <dgm:pt modelId="{88E04C74-4E0B-4931-A51B-8736EA555061}" type="pres">
      <dgm:prSet presAssocID="{E2B0C13F-9B37-4F88-B588-30661C707037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15CFD8-6F54-4EEB-BC38-246C35D09317}" type="pres">
      <dgm:prSet presAssocID="{DD94D1C9-B133-4FE4-8C34-9BCD8E88E243}" presName="circ3" presStyleLbl="vennNode1" presStyleIdx="2" presStyleCnt="5"/>
      <dgm:spPr/>
    </dgm:pt>
    <dgm:pt modelId="{9E3695A5-E5E4-42AE-8275-914681DF685E}" type="pres">
      <dgm:prSet presAssocID="{DD94D1C9-B133-4FE4-8C34-9BCD8E88E243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BD646B-1E07-4343-A3EA-16CE05E2C5E9}" type="pres">
      <dgm:prSet presAssocID="{E3E7F87F-5BC7-42B5-A325-FAD8EEE7DA1F}" presName="circ4" presStyleLbl="vennNode1" presStyleIdx="3" presStyleCnt="5"/>
      <dgm:spPr/>
    </dgm:pt>
    <dgm:pt modelId="{1C34F592-994B-4461-9710-8B5AF9E19F89}" type="pres">
      <dgm:prSet presAssocID="{E3E7F87F-5BC7-42B5-A325-FAD8EEE7DA1F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E8751D-EE1B-4B76-B2B9-F05CDB37DF3F}" type="pres">
      <dgm:prSet presAssocID="{F76B08C4-2707-4281-8C78-38E8AE57A54C}" presName="circ5" presStyleLbl="vennNode1" presStyleIdx="4" presStyleCnt="5"/>
      <dgm:spPr/>
    </dgm:pt>
    <dgm:pt modelId="{05F07BC1-A0F6-490A-B67C-8E4CBAE73D09}" type="pres">
      <dgm:prSet presAssocID="{F76B08C4-2707-4281-8C78-38E8AE57A54C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8AA7653-D702-415A-9ECF-BE554285B1A5}" srcId="{C73CC40D-502A-4BCA-B2CB-621141EAEFD8}" destId="{E3E7F87F-5BC7-42B5-A325-FAD8EEE7DA1F}" srcOrd="3" destOrd="0" parTransId="{D0565AD0-DC94-4C73-83CE-D8345723826A}" sibTransId="{4C01C857-400A-417E-B650-1B2E694FBBC2}"/>
    <dgm:cxn modelId="{FEDC86DA-A6D1-4B1A-B0CB-4F2953A1B921}" srcId="{C73CC40D-502A-4BCA-B2CB-621141EAEFD8}" destId="{DD94D1C9-B133-4FE4-8C34-9BCD8E88E243}" srcOrd="2" destOrd="0" parTransId="{04096295-F056-4114-A576-DCEA3F824E5D}" sibTransId="{8F40E588-50C0-45E2-B0C8-0725540F68A3}"/>
    <dgm:cxn modelId="{847B1D43-3150-42F3-97E0-6C2EE7B06D71}" srcId="{C73CC40D-502A-4BCA-B2CB-621141EAEFD8}" destId="{E2B0C13F-9B37-4F88-B588-30661C707037}" srcOrd="1" destOrd="0" parTransId="{A2CFC52A-05F9-49E8-B7A6-CB2B87FE604D}" sibTransId="{4490011E-9EA7-4B86-A2B5-235E4399EC2C}"/>
    <dgm:cxn modelId="{2631BE19-BD92-4A29-A1B9-610D61058CA5}" srcId="{C73CC40D-502A-4BCA-B2CB-621141EAEFD8}" destId="{B43C1AA9-B435-46F1-8DDE-CB91DF563636}" srcOrd="0" destOrd="0" parTransId="{EA70A894-D2E6-44CB-9F2F-6B203CB69B61}" sibTransId="{4C3B524F-5425-4E10-9CD3-4A541079ACD5}"/>
    <dgm:cxn modelId="{166CC0BF-B088-4B10-B5E9-D794EFC78FCB}" type="presOf" srcId="{DD94D1C9-B133-4FE4-8C34-9BCD8E88E243}" destId="{9E3695A5-E5E4-42AE-8275-914681DF685E}" srcOrd="0" destOrd="0" presId="urn:microsoft.com/office/officeart/2005/8/layout/venn1"/>
    <dgm:cxn modelId="{30A06088-B459-41C6-8D12-BDDCE05A97EE}" type="presOf" srcId="{E3E7F87F-5BC7-42B5-A325-FAD8EEE7DA1F}" destId="{1C34F592-994B-4461-9710-8B5AF9E19F89}" srcOrd="0" destOrd="0" presId="urn:microsoft.com/office/officeart/2005/8/layout/venn1"/>
    <dgm:cxn modelId="{D82CDEDF-E220-4A3A-A714-76D570E2EC5F}" type="presOf" srcId="{E2B0C13F-9B37-4F88-B588-30661C707037}" destId="{88E04C74-4E0B-4931-A51B-8736EA555061}" srcOrd="0" destOrd="0" presId="urn:microsoft.com/office/officeart/2005/8/layout/venn1"/>
    <dgm:cxn modelId="{B28383F9-9772-418E-A1F8-4B766F8A81FF}" type="presOf" srcId="{C73CC40D-502A-4BCA-B2CB-621141EAEFD8}" destId="{085806BC-FA71-415B-A334-063D6E35EF4A}" srcOrd="0" destOrd="0" presId="urn:microsoft.com/office/officeart/2005/8/layout/venn1"/>
    <dgm:cxn modelId="{A0767F6C-C5AC-4829-BEAA-091AF6D97628}" type="presOf" srcId="{F76B08C4-2707-4281-8C78-38E8AE57A54C}" destId="{05F07BC1-A0F6-490A-B67C-8E4CBAE73D09}" srcOrd="0" destOrd="0" presId="urn:microsoft.com/office/officeart/2005/8/layout/venn1"/>
    <dgm:cxn modelId="{6851F151-CF28-4B1C-92CD-37647D40A149}" srcId="{C73CC40D-502A-4BCA-B2CB-621141EAEFD8}" destId="{F76B08C4-2707-4281-8C78-38E8AE57A54C}" srcOrd="4" destOrd="0" parTransId="{2BAD527B-8339-4E0E-9BFE-1FB059831E9E}" sibTransId="{F6644781-7FA3-42AC-8834-69E3EF1EA159}"/>
    <dgm:cxn modelId="{54B7441B-57B9-41FD-8FE6-BA8D8DDBF2B8}" type="presOf" srcId="{B43C1AA9-B435-46F1-8DDE-CB91DF563636}" destId="{CBD66226-A770-4B74-BDC3-84266BEE04D9}" srcOrd="0" destOrd="0" presId="urn:microsoft.com/office/officeart/2005/8/layout/venn1"/>
    <dgm:cxn modelId="{9801F6AA-B04F-43F5-9F96-76B6FF8E59C9}" type="presParOf" srcId="{085806BC-FA71-415B-A334-063D6E35EF4A}" destId="{F7ED10CC-DF7F-4B88-A31C-E7A1BE1048D2}" srcOrd="0" destOrd="0" presId="urn:microsoft.com/office/officeart/2005/8/layout/venn1"/>
    <dgm:cxn modelId="{289BD8F4-2061-4AE1-878F-E7F609AEBBDE}" type="presParOf" srcId="{085806BC-FA71-415B-A334-063D6E35EF4A}" destId="{CBD66226-A770-4B74-BDC3-84266BEE04D9}" srcOrd="1" destOrd="0" presId="urn:microsoft.com/office/officeart/2005/8/layout/venn1"/>
    <dgm:cxn modelId="{A1F35E92-0CEA-44CE-B0BE-90D26CD3C27F}" type="presParOf" srcId="{085806BC-FA71-415B-A334-063D6E35EF4A}" destId="{5ECE8873-69E8-4D17-A577-00903BB27D9E}" srcOrd="2" destOrd="0" presId="urn:microsoft.com/office/officeart/2005/8/layout/venn1"/>
    <dgm:cxn modelId="{2CDBA240-8BE9-47C3-991C-CF67043802DC}" type="presParOf" srcId="{085806BC-FA71-415B-A334-063D6E35EF4A}" destId="{88E04C74-4E0B-4931-A51B-8736EA555061}" srcOrd="3" destOrd="0" presId="urn:microsoft.com/office/officeart/2005/8/layout/venn1"/>
    <dgm:cxn modelId="{43E37AFA-30DE-491B-8BDF-3CC6FBB0B185}" type="presParOf" srcId="{085806BC-FA71-415B-A334-063D6E35EF4A}" destId="{D915CFD8-6F54-4EEB-BC38-246C35D09317}" srcOrd="4" destOrd="0" presId="urn:microsoft.com/office/officeart/2005/8/layout/venn1"/>
    <dgm:cxn modelId="{11BC2530-9964-4683-9396-AF3B76E1C7EC}" type="presParOf" srcId="{085806BC-FA71-415B-A334-063D6E35EF4A}" destId="{9E3695A5-E5E4-42AE-8275-914681DF685E}" srcOrd="5" destOrd="0" presId="urn:microsoft.com/office/officeart/2005/8/layout/venn1"/>
    <dgm:cxn modelId="{2B80102C-5AC6-4C36-A8C6-33F97FC5A3FE}" type="presParOf" srcId="{085806BC-FA71-415B-A334-063D6E35EF4A}" destId="{F0BD646B-1E07-4343-A3EA-16CE05E2C5E9}" srcOrd="6" destOrd="0" presId="urn:microsoft.com/office/officeart/2005/8/layout/venn1"/>
    <dgm:cxn modelId="{EC3F1F56-D259-4736-B991-7C68CC285F6E}" type="presParOf" srcId="{085806BC-FA71-415B-A334-063D6E35EF4A}" destId="{1C34F592-994B-4461-9710-8B5AF9E19F89}" srcOrd="7" destOrd="0" presId="urn:microsoft.com/office/officeart/2005/8/layout/venn1"/>
    <dgm:cxn modelId="{4FDEB910-029A-477C-B9B8-0D0402E9D258}" type="presParOf" srcId="{085806BC-FA71-415B-A334-063D6E35EF4A}" destId="{5BE8751D-EE1B-4B76-B2B9-F05CDB37DF3F}" srcOrd="8" destOrd="0" presId="urn:microsoft.com/office/officeart/2005/8/layout/venn1"/>
    <dgm:cxn modelId="{B6362724-BB78-4483-A922-D12A9649F7CA}" type="presParOf" srcId="{085806BC-FA71-415B-A334-063D6E35EF4A}" destId="{05F07BC1-A0F6-490A-B67C-8E4CBAE73D09}" srcOrd="9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F21CDC43-C8EA-4AD4-8BAB-DAE49FDEE537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73D4F52-26AC-4E9B-AE98-96A5FCF41056}">
      <dgm:prSet/>
      <dgm:spPr/>
      <dgm:t>
        <a:bodyPr/>
        <a:lstStyle/>
        <a:p>
          <a:pPr rtl="0"/>
          <a:r>
            <a:rPr lang="uz-Cyrl-UZ" smtClean="0"/>
            <a:t>Sitsiliya va Sardiniyadan keyin 3-o‘rinni egallaydi</a:t>
          </a:r>
          <a:endParaRPr lang="ru-RU"/>
        </a:p>
      </dgm:t>
    </dgm:pt>
    <dgm:pt modelId="{8145D575-86EE-4B93-9DAE-DD07FD1EA6B5}" type="parTrans" cxnId="{B18504B4-D6E7-49A4-9345-62FB03DDF363}">
      <dgm:prSet/>
      <dgm:spPr/>
      <dgm:t>
        <a:bodyPr/>
        <a:lstStyle/>
        <a:p>
          <a:endParaRPr lang="ru-RU"/>
        </a:p>
      </dgm:t>
    </dgm:pt>
    <dgm:pt modelId="{70BC92AC-A261-4771-A84D-67FF6826A896}" type="sibTrans" cxnId="{B18504B4-D6E7-49A4-9345-62FB03DDF363}">
      <dgm:prSet/>
      <dgm:spPr/>
      <dgm:t>
        <a:bodyPr/>
        <a:lstStyle/>
        <a:p>
          <a:endParaRPr lang="ru-RU"/>
        </a:p>
      </dgm:t>
    </dgm:pt>
    <dgm:pt modelId="{87C3DC57-E30B-400A-9BC9-D9091A1409C7}">
      <dgm:prSet/>
      <dgm:spPr/>
      <dgm:t>
        <a:bodyPr/>
        <a:lstStyle/>
        <a:p>
          <a:pPr rtl="0"/>
          <a:r>
            <a:rPr lang="uz-Cyrl-UZ" smtClean="0"/>
            <a:t>Turizm sanoati rivojlanishi 60-yillarda boshlangan</a:t>
          </a:r>
          <a:endParaRPr lang="ru-RU"/>
        </a:p>
      </dgm:t>
    </dgm:pt>
    <dgm:pt modelId="{E30D5B7A-9EFA-4AF4-8309-67EC19AD393C}" type="parTrans" cxnId="{B2C9F73C-F141-47C5-AB52-C345C728D6DD}">
      <dgm:prSet/>
      <dgm:spPr/>
      <dgm:t>
        <a:bodyPr/>
        <a:lstStyle/>
        <a:p>
          <a:endParaRPr lang="ru-RU"/>
        </a:p>
      </dgm:t>
    </dgm:pt>
    <dgm:pt modelId="{157D6328-D385-43A4-BA32-47868A9D205D}" type="sibTrans" cxnId="{B2C9F73C-F141-47C5-AB52-C345C728D6DD}">
      <dgm:prSet/>
      <dgm:spPr/>
      <dgm:t>
        <a:bodyPr/>
        <a:lstStyle/>
        <a:p>
          <a:endParaRPr lang="ru-RU"/>
        </a:p>
      </dgm:t>
    </dgm:pt>
    <dgm:pt modelId="{7D5BA97B-31F0-41A4-9253-707E61435F1E}">
      <dgm:prSet/>
      <dgm:spPr/>
      <dgm:t>
        <a:bodyPr/>
        <a:lstStyle/>
        <a:p>
          <a:pPr rtl="0"/>
          <a:r>
            <a:rPr lang="uz-Cyrl-UZ" smtClean="0"/>
            <a:t>1974-yilda orolga Turklar kirishi munosabati</a:t>
          </a:r>
          <a:endParaRPr lang="ru-RU"/>
        </a:p>
      </dgm:t>
    </dgm:pt>
    <dgm:pt modelId="{1464E301-F4C1-48A0-9860-0F5744F80438}" type="parTrans" cxnId="{8AA92BE5-81B0-434F-A2C9-FE1286D431C8}">
      <dgm:prSet/>
      <dgm:spPr/>
      <dgm:t>
        <a:bodyPr/>
        <a:lstStyle/>
        <a:p>
          <a:endParaRPr lang="ru-RU"/>
        </a:p>
      </dgm:t>
    </dgm:pt>
    <dgm:pt modelId="{B4DB79E8-1F33-47A1-90D8-2AD42CD89984}" type="sibTrans" cxnId="{8AA92BE5-81B0-434F-A2C9-FE1286D431C8}">
      <dgm:prSet/>
      <dgm:spPr/>
      <dgm:t>
        <a:bodyPr/>
        <a:lstStyle/>
        <a:p>
          <a:endParaRPr lang="ru-RU"/>
        </a:p>
      </dgm:t>
    </dgm:pt>
    <dgm:pt modelId="{5D0E150C-3226-4FFB-A002-CEAF1B6634BA}">
      <dgm:prSet/>
      <dgm:spPr/>
      <dgm:t>
        <a:bodyPr/>
        <a:lstStyle/>
        <a:p>
          <a:pPr rtl="0"/>
          <a:r>
            <a:rPr lang="uz-Cyrl-UZ" smtClean="0"/>
            <a:t>1983 yildan keyin Kiprdagi holat birmuncha yaxshilandi</a:t>
          </a:r>
          <a:endParaRPr lang="ru-RU"/>
        </a:p>
      </dgm:t>
    </dgm:pt>
    <dgm:pt modelId="{33EC712C-5875-4430-90D2-ACA0F1EFD4E4}" type="parTrans" cxnId="{E07361D0-F9E1-43F3-9956-1AE607F4BAF6}">
      <dgm:prSet/>
      <dgm:spPr/>
      <dgm:t>
        <a:bodyPr/>
        <a:lstStyle/>
        <a:p>
          <a:endParaRPr lang="ru-RU"/>
        </a:p>
      </dgm:t>
    </dgm:pt>
    <dgm:pt modelId="{646DFB5A-124C-44B1-84A8-0D74C8EDD00F}" type="sibTrans" cxnId="{E07361D0-F9E1-43F3-9956-1AE607F4BAF6}">
      <dgm:prSet/>
      <dgm:spPr/>
      <dgm:t>
        <a:bodyPr/>
        <a:lstStyle/>
        <a:p>
          <a:endParaRPr lang="ru-RU"/>
        </a:p>
      </dgm:t>
    </dgm:pt>
    <dgm:pt modelId="{2021C0B5-E68E-4300-B63C-D1BCD2CFFC1E}">
      <dgm:prSet/>
      <dgm:spPr/>
      <dgm:t>
        <a:bodyPr/>
        <a:lstStyle/>
        <a:p>
          <a:pPr rtl="0"/>
          <a:r>
            <a:rPr lang="uz-Cyrl-UZ" smtClean="0"/>
            <a:t>Kipr hukumati mamlakat iqtisodiyotida turizm muhim o‘rin egallashini tan oldi</a:t>
          </a:r>
          <a:endParaRPr lang="ru-RU"/>
        </a:p>
      </dgm:t>
    </dgm:pt>
    <dgm:pt modelId="{CF928C63-E1AD-47B7-AC7E-0F97DABAC08A}" type="parTrans" cxnId="{D171C222-35DE-487D-B41B-DA73FB252719}">
      <dgm:prSet/>
      <dgm:spPr/>
      <dgm:t>
        <a:bodyPr/>
        <a:lstStyle/>
        <a:p>
          <a:endParaRPr lang="ru-RU"/>
        </a:p>
      </dgm:t>
    </dgm:pt>
    <dgm:pt modelId="{949C663A-5CFE-42B0-81BF-6B7B9C35FAF0}" type="sibTrans" cxnId="{D171C222-35DE-487D-B41B-DA73FB252719}">
      <dgm:prSet/>
      <dgm:spPr/>
      <dgm:t>
        <a:bodyPr/>
        <a:lstStyle/>
        <a:p>
          <a:endParaRPr lang="ru-RU"/>
        </a:p>
      </dgm:t>
    </dgm:pt>
    <dgm:pt modelId="{A87C1067-E3D2-40EB-BAA5-EADC59F15CF4}">
      <dgm:prSet/>
      <dgm:spPr/>
      <dgm:t>
        <a:bodyPr/>
        <a:lstStyle/>
        <a:p>
          <a:pPr rtl="0"/>
          <a:r>
            <a:rPr lang="uz-Cyrl-UZ" smtClean="0"/>
            <a:t>Yangi qurilishlar, asosan, Janubiy qirg‘oqlar Limasol, Larnaka va Pafos shaharlari yaqinida olib borildi </a:t>
          </a:r>
          <a:endParaRPr lang="ru-RU"/>
        </a:p>
      </dgm:t>
    </dgm:pt>
    <dgm:pt modelId="{4C3BDC8B-3782-4A2F-9AE2-E364607F324E}" type="parTrans" cxnId="{A44F3B58-7867-40B6-BC00-F63A743B1039}">
      <dgm:prSet/>
      <dgm:spPr/>
      <dgm:t>
        <a:bodyPr/>
        <a:lstStyle/>
        <a:p>
          <a:endParaRPr lang="ru-RU"/>
        </a:p>
      </dgm:t>
    </dgm:pt>
    <dgm:pt modelId="{D31060C2-1D61-4D5E-BD0D-82AD4704A5C0}" type="sibTrans" cxnId="{A44F3B58-7867-40B6-BC00-F63A743B1039}">
      <dgm:prSet/>
      <dgm:spPr/>
      <dgm:t>
        <a:bodyPr/>
        <a:lstStyle/>
        <a:p>
          <a:endParaRPr lang="ru-RU"/>
        </a:p>
      </dgm:t>
    </dgm:pt>
    <dgm:pt modelId="{12E30031-0B68-47E6-AAF9-9341A9D13F4C}" type="pres">
      <dgm:prSet presAssocID="{F21CDC43-C8EA-4AD4-8BAB-DAE49FDEE53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F24D97D-4CB4-4F3D-848C-41D13A154086}" type="pres">
      <dgm:prSet presAssocID="{A87C1067-E3D2-40EB-BAA5-EADC59F15CF4}" presName="boxAndChildren" presStyleCnt="0"/>
      <dgm:spPr/>
    </dgm:pt>
    <dgm:pt modelId="{42F51215-292D-40B5-A8BD-76C75E7F665F}" type="pres">
      <dgm:prSet presAssocID="{A87C1067-E3D2-40EB-BAA5-EADC59F15CF4}" presName="parentTextBox" presStyleLbl="node1" presStyleIdx="0" presStyleCnt="6"/>
      <dgm:spPr/>
      <dgm:t>
        <a:bodyPr/>
        <a:lstStyle/>
        <a:p>
          <a:endParaRPr lang="ru-RU"/>
        </a:p>
      </dgm:t>
    </dgm:pt>
    <dgm:pt modelId="{84E2FC24-A206-4B77-9B85-4B0293FA66EA}" type="pres">
      <dgm:prSet presAssocID="{949C663A-5CFE-42B0-81BF-6B7B9C35FAF0}" presName="sp" presStyleCnt="0"/>
      <dgm:spPr/>
    </dgm:pt>
    <dgm:pt modelId="{DBD0A93E-233C-447F-9DCB-7E4C5D2F2F29}" type="pres">
      <dgm:prSet presAssocID="{2021C0B5-E68E-4300-B63C-D1BCD2CFFC1E}" presName="arrowAndChildren" presStyleCnt="0"/>
      <dgm:spPr/>
    </dgm:pt>
    <dgm:pt modelId="{96FBC100-7AD1-43F2-99C3-27DEA00DBCB1}" type="pres">
      <dgm:prSet presAssocID="{2021C0B5-E68E-4300-B63C-D1BCD2CFFC1E}" presName="parentTextArrow" presStyleLbl="node1" presStyleIdx="1" presStyleCnt="6"/>
      <dgm:spPr/>
      <dgm:t>
        <a:bodyPr/>
        <a:lstStyle/>
        <a:p>
          <a:endParaRPr lang="ru-RU"/>
        </a:p>
      </dgm:t>
    </dgm:pt>
    <dgm:pt modelId="{A44653E6-C4C7-47FF-8784-9C52A5D8C67E}" type="pres">
      <dgm:prSet presAssocID="{646DFB5A-124C-44B1-84A8-0D74C8EDD00F}" presName="sp" presStyleCnt="0"/>
      <dgm:spPr/>
    </dgm:pt>
    <dgm:pt modelId="{27E32552-DFB2-4339-A610-E218E5FC8CBB}" type="pres">
      <dgm:prSet presAssocID="{5D0E150C-3226-4FFB-A002-CEAF1B6634BA}" presName="arrowAndChildren" presStyleCnt="0"/>
      <dgm:spPr/>
    </dgm:pt>
    <dgm:pt modelId="{555C3461-E921-4320-88C2-E9AD7298BAD6}" type="pres">
      <dgm:prSet presAssocID="{5D0E150C-3226-4FFB-A002-CEAF1B6634BA}" presName="parentTextArrow" presStyleLbl="node1" presStyleIdx="2" presStyleCnt="6"/>
      <dgm:spPr/>
      <dgm:t>
        <a:bodyPr/>
        <a:lstStyle/>
        <a:p>
          <a:endParaRPr lang="ru-RU"/>
        </a:p>
      </dgm:t>
    </dgm:pt>
    <dgm:pt modelId="{92437D2B-CEA1-433F-872D-D0F2D6B6A29D}" type="pres">
      <dgm:prSet presAssocID="{B4DB79E8-1F33-47A1-90D8-2AD42CD89984}" presName="sp" presStyleCnt="0"/>
      <dgm:spPr/>
    </dgm:pt>
    <dgm:pt modelId="{987B68CB-2A08-4D5A-B362-8E90842288CB}" type="pres">
      <dgm:prSet presAssocID="{7D5BA97B-31F0-41A4-9253-707E61435F1E}" presName="arrowAndChildren" presStyleCnt="0"/>
      <dgm:spPr/>
    </dgm:pt>
    <dgm:pt modelId="{0C972A30-21FC-4A12-9814-0420205437C9}" type="pres">
      <dgm:prSet presAssocID="{7D5BA97B-31F0-41A4-9253-707E61435F1E}" presName="parentTextArrow" presStyleLbl="node1" presStyleIdx="3" presStyleCnt="6"/>
      <dgm:spPr/>
      <dgm:t>
        <a:bodyPr/>
        <a:lstStyle/>
        <a:p>
          <a:endParaRPr lang="ru-RU"/>
        </a:p>
      </dgm:t>
    </dgm:pt>
    <dgm:pt modelId="{8424AB6D-15EB-4B80-9531-966FC6750E75}" type="pres">
      <dgm:prSet presAssocID="{157D6328-D385-43A4-BA32-47868A9D205D}" presName="sp" presStyleCnt="0"/>
      <dgm:spPr/>
    </dgm:pt>
    <dgm:pt modelId="{1E51172D-E66F-4DA3-A339-6876598751FA}" type="pres">
      <dgm:prSet presAssocID="{87C3DC57-E30B-400A-9BC9-D9091A1409C7}" presName="arrowAndChildren" presStyleCnt="0"/>
      <dgm:spPr/>
    </dgm:pt>
    <dgm:pt modelId="{1D7A9AE0-FC2F-4086-AE4D-877E0F412A1A}" type="pres">
      <dgm:prSet presAssocID="{87C3DC57-E30B-400A-9BC9-D9091A1409C7}" presName="parentTextArrow" presStyleLbl="node1" presStyleIdx="4" presStyleCnt="6"/>
      <dgm:spPr/>
      <dgm:t>
        <a:bodyPr/>
        <a:lstStyle/>
        <a:p>
          <a:endParaRPr lang="ru-RU"/>
        </a:p>
      </dgm:t>
    </dgm:pt>
    <dgm:pt modelId="{217B2311-A37A-4390-8212-F98ED82F3DAD}" type="pres">
      <dgm:prSet presAssocID="{70BC92AC-A261-4771-A84D-67FF6826A896}" presName="sp" presStyleCnt="0"/>
      <dgm:spPr/>
    </dgm:pt>
    <dgm:pt modelId="{13CED072-450F-4668-A37F-BF66DCDEFF93}" type="pres">
      <dgm:prSet presAssocID="{373D4F52-26AC-4E9B-AE98-96A5FCF41056}" presName="arrowAndChildren" presStyleCnt="0"/>
      <dgm:spPr/>
    </dgm:pt>
    <dgm:pt modelId="{A5B23CF1-21D1-4E96-AD84-47C6F96CE1AC}" type="pres">
      <dgm:prSet presAssocID="{373D4F52-26AC-4E9B-AE98-96A5FCF41056}" presName="parentTextArrow" presStyleLbl="node1" presStyleIdx="5" presStyleCnt="6"/>
      <dgm:spPr/>
      <dgm:t>
        <a:bodyPr/>
        <a:lstStyle/>
        <a:p>
          <a:endParaRPr lang="ru-RU"/>
        </a:p>
      </dgm:t>
    </dgm:pt>
  </dgm:ptLst>
  <dgm:cxnLst>
    <dgm:cxn modelId="{A44F3B58-7867-40B6-BC00-F63A743B1039}" srcId="{F21CDC43-C8EA-4AD4-8BAB-DAE49FDEE537}" destId="{A87C1067-E3D2-40EB-BAA5-EADC59F15CF4}" srcOrd="5" destOrd="0" parTransId="{4C3BDC8B-3782-4A2F-9AE2-E364607F324E}" sibTransId="{D31060C2-1D61-4D5E-BD0D-82AD4704A5C0}"/>
    <dgm:cxn modelId="{792156CD-F139-4BA6-9E10-BB248F81FB2A}" type="presOf" srcId="{A87C1067-E3D2-40EB-BAA5-EADC59F15CF4}" destId="{42F51215-292D-40B5-A8BD-76C75E7F665F}" srcOrd="0" destOrd="0" presId="urn:microsoft.com/office/officeart/2005/8/layout/process4"/>
    <dgm:cxn modelId="{E07361D0-F9E1-43F3-9956-1AE607F4BAF6}" srcId="{F21CDC43-C8EA-4AD4-8BAB-DAE49FDEE537}" destId="{5D0E150C-3226-4FFB-A002-CEAF1B6634BA}" srcOrd="3" destOrd="0" parTransId="{33EC712C-5875-4430-90D2-ACA0F1EFD4E4}" sibTransId="{646DFB5A-124C-44B1-84A8-0D74C8EDD00F}"/>
    <dgm:cxn modelId="{8AA92BE5-81B0-434F-A2C9-FE1286D431C8}" srcId="{F21CDC43-C8EA-4AD4-8BAB-DAE49FDEE537}" destId="{7D5BA97B-31F0-41A4-9253-707E61435F1E}" srcOrd="2" destOrd="0" parTransId="{1464E301-F4C1-48A0-9860-0F5744F80438}" sibTransId="{B4DB79E8-1F33-47A1-90D8-2AD42CD89984}"/>
    <dgm:cxn modelId="{3C195D17-48BD-45E6-ABF4-FFF9B84E3DC4}" type="presOf" srcId="{2021C0B5-E68E-4300-B63C-D1BCD2CFFC1E}" destId="{96FBC100-7AD1-43F2-99C3-27DEA00DBCB1}" srcOrd="0" destOrd="0" presId="urn:microsoft.com/office/officeart/2005/8/layout/process4"/>
    <dgm:cxn modelId="{E4036661-FDF5-4D69-A711-EDAF8691EDD4}" type="presOf" srcId="{87C3DC57-E30B-400A-9BC9-D9091A1409C7}" destId="{1D7A9AE0-FC2F-4086-AE4D-877E0F412A1A}" srcOrd="0" destOrd="0" presId="urn:microsoft.com/office/officeart/2005/8/layout/process4"/>
    <dgm:cxn modelId="{D171C222-35DE-487D-B41B-DA73FB252719}" srcId="{F21CDC43-C8EA-4AD4-8BAB-DAE49FDEE537}" destId="{2021C0B5-E68E-4300-B63C-D1BCD2CFFC1E}" srcOrd="4" destOrd="0" parTransId="{CF928C63-E1AD-47B7-AC7E-0F97DABAC08A}" sibTransId="{949C663A-5CFE-42B0-81BF-6B7B9C35FAF0}"/>
    <dgm:cxn modelId="{B18504B4-D6E7-49A4-9345-62FB03DDF363}" srcId="{F21CDC43-C8EA-4AD4-8BAB-DAE49FDEE537}" destId="{373D4F52-26AC-4E9B-AE98-96A5FCF41056}" srcOrd="0" destOrd="0" parTransId="{8145D575-86EE-4B93-9DAE-DD07FD1EA6B5}" sibTransId="{70BC92AC-A261-4771-A84D-67FF6826A896}"/>
    <dgm:cxn modelId="{A3047EB8-2FB6-4B86-B1AA-384C698455AC}" type="presOf" srcId="{F21CDC43-C8EA-4AD4-8BAB-DAE49FDEE537}" destId="{12E30031-0B68-47E6-AAF9-9341A9D13F4C}" srcOrd="0" destOrd="0" presId="urn:microsoft.com/office/officeart/2005/8/layout/process4"/>
    <dgm:cxn modelId="{B2C9F73C-F141-47C5-AB52-C345C728D6DD}" srcId="{F21CDC43-C8EA-4AD4-8BAB-DAE49FDEE537}" destId="{87C3DC57-E30B-400A-9BC9-D9091A1409C7}" srcOrd="1" destOrd="0" parTransId="{E30D5B7A-9EFA-4AF4-8309-67EC19AD393C}" sibTransId="{157D6328-D385-43A4-BA32-47868A9D205D}"/>
    <dgm:cxn modelId="{CA7ED43B-0376-4698-B17A-E310061A094B}" type="presOf" srcId="{5D0E150C-3226-4FFB-A002-CEAF1B6634BA}" destId="{555C3461-E921-4320-88C2-E9AD7298BAD6}" srcOrd="0" destOrd="0" presId="urn:microsoft.com/office/officeart/2005/8/layout/process4"/>
    <dgm:cxn modelId="{00858312-475D-49C1-827A-BA612783D246}" type="presOf" srcId="{373D4F52-26AC-4E9B-AE98-96A5FCF41056}" destId="{A5B23CF1-21D1-4E96-AD84-47C6F96CE1AC}" srcOrd="0" destOrd="0" presId="urn:microsoft.com/office/officeart/2005/8/layout/process4"/>
    <dgm:cxn modelId="{9AEA1E33-8645-4B8B-AD15-167746641703}" type="presOf" srcId="{7D5BA97B-31F0-41A4-9253-707E61435F1E}" destId="{0C972A30-21FC-4A12-9814-0420205437C9}" srcOrd="0" destOrd="0" presId="urn:microsoft.com/office/officeart/2005/8/layout/process4"/>
    <dgm:cxn modelId="{1613A6BB-88D5-4136-A2C2-73164A543ECD}" type="presParOf" srcId="{12E30031-0B68-47E6-AAF9-9341A9D13F4C}" destId="{CF24D97D-4CB4-4F3D-848C-41D13A154086}" srcOrd="0" destOrd="0" presId="urn:microsoft.com/office/officeart/2005/8/layout/process4"/>
    <dgm:cxn modelId="{C8E68E53-DFD6-4775-AA81-60D8A97CB5E5}" type="presParOf" srcId="{CF24D97D-4CB4-4F3D-848C-41D13A154086}" destId="{42F51215-292D-40B5-A8BD-76C75E7F665F}" srcOrd="0" destOrd="0" presId="urn:microsoft.com/office/officeart/2005/8/layout/process4"/>
    <dgm:cxn modelId="{17DC7205-00DD-42AE-9D36-41D5711A8840}" type="presParOf" srcId="{12E30031-0B68-47E6-AAF9-9341A9D13F4C}" destId="{84E2FC24-A206-4B77-9B85-4B0293FA66EA}" srcOrd="1" destOrd="0" presId="urn:microsoft.com/office/officeart/2005/8/layout/process4"/>
    <dgm:cxn modelId="{2D3B41B3-56CF-4A54-A518-68B09F866B65}" type="presParOf" srcId="{12E30031-0B68-47E6-AAF9-9341A9D13F4C}" destId="{DBD0A93E-233C-447F-9DCB-7E4C5D2F2F29}" srcOrd="2" destOrd="0" presId="urn:microsoft.com/office/officeart/2005/8/layout/process4"/>
    <dgm:cxn modelId="{F5435832-943D-405E-8425-2C6191FEE10F}" type="presParOf" srcId="{DBD0A93E-233C-447F-9DCB-7E4C5D2F2F29}" destId="{96FBC100-7AD1-43F2-99C3-27DEA00DBCB1}" srcOrd="0" destOrd="0" presId="urn:microsoft.com/office/officeart/2005/8/layout/process4"/>
    <dgm:cxn modelId="{BD79DDD6-4077-407B-A6A9-728594EBBD7B}" type="presParOf" srcId="{12E30031-0B68-47E6-AAF9-9341A9D13F4C}" destId="{A44653E6-C4C7-47FF-8784-9C52A5D8C67E}" srcOrd="3" destOrd="0" presId="urn:microsoft.com/office/officeart/2005/8/layout/process4"/>
    <dgm:cxn modelId="{B6B100AA-A864-464E-BF19-C9744717B26D}" type="presParOf" srcId="{12E30031-0B68-47E6-AAF9-9341A9D13F4C}" destId="{27E32552-DFB2-4339-A610-E218E5FC8CBB}" srcOrd="4" destOrd="0" presId="urn:microsoft.com/office/officeart/2005/8/layout/process4"/>
    <dgm:cxn modelId="{8B26A2B0-607E-4503-BD45-DCB99ED3583A}" type="presParOf" srcId="{27E32552-DFB2-4339-A610-E218E5FC8CBB}" destId="{555C3461-E921-4320-88C2-E9AD7298BAD6}" srcOrd="0" destOrd="0" presId="urn:microsoft.com/office/officeart/2005/8/layout/process4"/>
    <dgm:cxn modelId="{17D1B346-D4FE-49B3-9983-A85C664DDFD6}" type="presParOf" srcId="{12E30031-0B68-47E6-AAF9-9341A9D13F4C}" destId="{92437D2B-CEA1-433F-872D-D0F2D6B6A29D}" srcOrd="5" destOrd="0" presId="urn:microsoft.com/office/officeart/2005/8/layout/process4"/>
    <dgm:cxn modelId="{5D18805C-67CB-48EE-8E3B-C39CEF896128}" type="presParOf" srcId="{12E30031-0B68-47E6-AAF9-9341A9D13F4C}" destId="{987B68CB-2A08-4D5A-B362-8E90842288CB}" srcOrd="6" destOrd="0" presId="urn:microsoft.com/office/officeart/2005/8/layout/process4"/>
    <dgm:cxn modelId="{5C796565-8566-4AF5-909E-17085FCB87D7}" type="presParOf" srcId="{987B68CB-2A08-4D5A-B362-8E90842288CB}" destId="{0C972A30-21FC-4A12-9814-0420205437C9}" srcOrd="0" destOrd="0" presId="urn:microsoft.com/office/officeart/2005/8/layout/process4"/>
    <dgm:cxn modelId="{80797FED-54DA-4578-88B5-3E28AEE1AA44}" type="presParOf" srcId="{12E30031-0B68-47E6-AAF9-9341A9D13F4C}" destId="{8424AB6D-15EB-4B80-9531-966FC6750E75}" srcOrd="7" destOrd="0" presId="urn:microsoft.com/office/officeart/2005/8/layout/process4"/>
    <dgm:cxn modelId="{2A2D25DB-EE97-415D-B485-98520DC57AD1}" type="presParOf" srcId="{12E30031-0B68-47E6-AAF9-9341A9D13F4C}" destId="{1E51172D-E66F-4DA3-A339-6876598751FA}" srcOrd="8" destOrd="0" presId="urn:microsoft.com/office/officeart/2005/8/layout/process4"/>
    <dgm:cxn modelId="{6373C607-86C1-4C32-9D8A-315E1E0B08FD}" type="presParOf" srcId="{1E51172D-E66F-4DA3-A339-6876598751FA}" destId="{1D7A9AE0-FC2F-4086-AE4D-877E0F412A1A}" srcOrd="0" destOrd="0" presId="urn:microsoft.com/office/officeart/2005/8/layout/process4"/>
    <dgm:cxn modelId="{AD0034CA-9E2E-41B8-A81F-F508C22C8163}" type="presParOf" srcId="{12E30031-0B68-47E6-AAF9-9341A9D13F4C}" destId="{217B2311-A37A-4390-8212-F98ED82F3DAD}" srcOrd="9" destOrd="0" presId="urn:microsoft.com/office/officeart/2005/8/layout/process4"/>
    <dgm:cxn modelId="{1EFA89B0-15D4-476F-89A7-B0A2179791D8}" type="presParOf" srcId="{12E30031-0B68-47E6-AAF9-9341A9D13F4C}" destId="{13CED072-450F-4668-A37F-BF66DCDEFF93}" srcOrd="10" destOrd="0" presId="urn:microsoft.com/office/officeart/2005/8/layout/process4"/>
    <dgm:cxn modelId="{5B348ECE-8E80-4E98-9AFD-99B5DC7CADE8}" type="presParOf" srcId="{13CED072-450F-4668-A37F-BF66DCDEFF93}" destId="{A5B23CF1-21D1-4E96-AD84-47C6F96CE1AC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7D064F38-D3D0-4686-8A61-3E0DE491D4D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6766D82B-9A7E-45B2-A344-C49B45A8F188}">
      <dgm:prSet/>
      <dgm:spPr/>
      <dgm:t>
        <a:bodyPr/>
        <a:lstStyle/>
        <a:p>
          <a:pPr rtl="0"/>
          <a:r>
            <a:rPr lang="uz-Cyrl-UZ" smtClean="0"/>
            <a:t>Malta O‘rta Yer dengizining Yevropa turistik mamlakatlaridan biri</a:t>
          </a:r>
          <a:endParaRPr lang="ru-RU"/>
        </a:p>
      </dgm:t>
    </dgm:pt>
    <dgm:pt modelId="{12547088-AE74-43AD-80D3-9C8165C73465}" type="parTrans" cxnId="{4D911A8A-72FB-4F62-8B5E-ACFD37F8572C}">
      <dgm:prSet/>
      <dgm:spPr/>
      <dgm:t>
        <a:bodyPr/>
        <a:lstStyle/>
        <a:p>
          <a:endParaRPr lang="ru-RU"/>
        </a:p>
      </dgm:t>
    </dgm:pt>
    <dgm:pt modelId="{69E56D8D-AEA0-415C-8DA7-36CF34007F07}" type="sibTrans" cxnId="{4D911A8A-72FB-4F62-8B5E-ACFD37F8572C}">
      <dgm:prSet/>
      <dgm:spPr/>
      <dgm:t>
        <a:bodyPr/>
        <a:lstStyle/>
        <a:p>
          <a:endParaRPr lang="ru-RU"/>
        </a:p>
      </dgm:t>
    </dgm:pt>
    <dgm:pt modelId="{71ABC803-4B18-46BD-8C0A-466AB8DCEA4B}">
      <dgm:prSet/>
      <dgm:spPr/>
      <dgm:t>
        <a:bodyPr/>
        <a:lstStyle/>
        <a:p>
          <a:pPr rtl="0"/>
          <a:r>
            <a:rPr lang="uz-Cyrl-UZ" smtClean="0"/>
            <a:t>90-yillarning boshlarida bu yerda mingga yaqin mehmonlar qabul qilinar edi </a:t>
          </a:r>
          <a:endParaRPr lang="ru-RU"/>
        </a:p>
      </dgm:t>
    </dgm:pt>
    <dgm:pt modelId="{A2204D8D-EC8E-46E8-AE76-07368337A401}" type="parTrans" cxnId="{F120111B-77BF-48AB-9834-F4CFDA59C66F}">
      <dgm:prSet/>
      <dgm:spPr/>
      <dgm:t>
        <a:bodyPr/>
        <a:lstStyle/>
        <a:p>
          <a:endParaRPr lang="ru-RU"/>
        </a:p>
      </dgm:t>
    </dgm:pt>
    <dgm:pt modelId="{8449A8EC-C943-4921-9BF0-AA1BD1932577}" type="sibTrans" cxnId="{F120111B-77BF-48AB-9834-F4CFDA59C66F}">
      <dgm:prSet/>
      <dgm:spPr/>
      <dgm:t>
        <a:bodyPr/>
        <a:lstStyle/>
        <a:p>
          <a:endParaRPr lang="ru-RU"/>
        </a:p>
      </dgm:t>
    </dgm:pt>
    <dgm:pt modelId="{232FDB08-6853-4A7B-8D76-BA6F89C47410}">
      <dgm:prSet/>
      <dgm:spPr/>
      <dgm:t>
        <a:bodyPr/>
        <a:lstStyle/>
        <a:p>
          <a:pPr rtl="0"/>
          <a:r>
            <a:rPr lang="uz-Cyrl-UZ" smtClean="0"/>
            <a:t>Malta ham Kipr singari Buyuk Britaniya mustamlakasi bo‘lib kelgan</a:t>
          </a:r>
          <a:endParaRPr lang="ru-RU"/>
        </a:p>
      </dgm:t>
    </dgm:pt>
    <dgm:pt modelId="{B0B1153C-93FC-42F1-9119-A55F01EF252F}" type="parTrans" cxnId="{20D091A1-1821-45A8-88B7-9F03DF5FD562}">
      <dgm:prSet/>
      <dgm:spPr/>
      <dgm:t>
        <a:bodyPr/>
        <a:lstStyle/>
        <a:p>
          <a:endParaRPr lang="ru-RU"/>
        </a:p>
      </dgm:t>
    </dgm:pt>
    <dgm:pt modelId="{886FB391-4C74-42CE-856D-08690AC1782C}" type="sibTrans" cxnId="{20D091A1-1821-45A8-88B7-9F03DF5FD562}">
      <dgm:prSet/>
      <dgm:spPr/>
      <dgm:t>
        <a:bodyPr/>
        <a:lstStyle/>
        <a:p>
          <a:endParaRPr lang="ru-RU"/>
        </a:p>
      </dgm:t>
    </dgm:pt>
    <dgm:pt modelId="{EF324DB4-D4F9-4DAE-9ED8-FFC31CA91A47}">
      <dgm:prSet/>
      <dgm:spPr/>
      <dgm:t>
        <a:bodyPr/>
        <a:lstStyle/>
        <a:p>
          <a:pPr rtl="0"/>
          <a:r>
            <a:rPr lang="uz-Cyrl-UZ" smtClean="0"/>
            <a:t>70-yillarda rivojlana boshladi va bir yilda 20—30%ni tashkil qilar edi</a:t>
          </a:r>
          <a:endParaRPr lang="ru-RU"/>
        </a:p>
      </dgm:t>
    </dgm:pt>
    <dgm:pt modelId="{4481894F-E231-497E-ADBD-CB436A6A03C3}" type="parTrans" cxnId="{451AAF17-273E-4C37-B23A-021FE53E5C59}">
      <dgm:prSet/>
      <dgm:spPr/>
      <dgm:t>
        <a:bodyPr/>
        <a:lstStyle/>
        <a:p>
          <a:endParaRPr lang="ru-RU"/>
        </a:p>
      </dgm:t>
    </dgm:pt>
    <dgm:pt modelId="{8EFCE41D-03B4-4528-8DD5-F880AD066BD4}" type="sibTrans" cxnId="{451AAF17-273E-4C37-B23A-021FE53E5C59}">
      <dgm:prSet/>
      <dgm:spPr/>
      <dgm:t>
        <a:bodyPr/>
        <a:lstStyle/>
        <a:p>
          <a:endParaRPr lang="ru-RU"/>
        </a:p>
      </dgm:t>
    </dgm:pt>
    <dgm:pt modelId="{93EC3864-6CD3-4CE9-8CAF-36066020C920}">
      <dgm:prSet/>
      <dgm:spPr/>
      <dgm:t>
        <a:bodyPr/>
        <a:lstStyle/>
        <a:p>
          <a:pPr rtl="0"/>
          <a:r>
            <a:rPr lang="uz-Cyrl-UZ" smtClean="0"/>
            <a:t>Malta narxi baland bo‘lmagan turistik markazdir</a:t>
          </a:r>
          <a:endParaRPr lang="ru-RU"/>
        </a:p>
      </dgm:t>
    </dgm:pt>
    <dgm:pt modelId="{CF48925D-7817-4ED6-958B-0E33530DCF91}" type="parTrans" cxnId="{B3D05193-1BFC-4C1C-8076-CD128F050355}">
      <dgm:prSet/>
      <dgm:spPr/>
      <dgm:t>
        <a:bodyPr/>
        <a:lstStyle/>
        <a:p>
          <a:endParaRPr lang="ru-RU"/>
        </a:p>
      </dgm:t>
    </dgm:pt>
    <dgm:pt modelId="{92FC1303-55C7-40F1-8621-05B0AB77F83B}" type="sibTrans" cxnId="{B3D05193-1BFC-4C1C-8076-CD128F050355}">
      <dgm:prSet/>
      <dgm:spPr/>
      <dgm:t>
        <a:bodyPr/>
        <a:lstStyle/>
        <a:p>
          <a:endParaRPr lang="ru-RU"/>
        </a:p>
      </dgm:t>
    </dgm:pt>
    <dgm:pt modelId="{E1AC6841-DE7F-4DF5-830C-CBF28F5B7335}" type="pres">
      <dgm:prSet presAssocID="{7D064F38-D3D0-4686-8A61-3E0DE491D4D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85FAC2D-3CF6-44F2-A805-06A8799249EF}" type="pres">
      <dgm:prSet presAssocID="{6766D82B-9A7E-45B2-A344-C49B45A8F188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DDC2D6-A971-4EE2-860E-2B27C94896CE}" type="pres">
      <dgm:prSet presAssocID="{69E56D8D-AEA0-415C-8DA7-36CF34007F07}" presName="spacer" presStyleCnt="0"/>
      <dgm:spPr/>
    </dgm:pt>
    <dgm:pt modelId="{AC012699-66EB-41BB-82FB-40D386738709}" type="pres">
      <dgm:prSet presAssocID="{71ABC803-4B18-46BD-8C0A-466AB8DCEA4B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A2061B-302F-4E38-BCED-05C38255BA92}" type="pres">
      <dgm:prSet presAssocID="{8449A8EC-C943-4921-9BF0-AA1BD1932577}" presName="spacer" presStyleCnt="0"/>
      <dgm:spPr/>
    </dgm:pt>
    <dgm:pt modelId="{D931F7A1-B08C-43D6-AD36-E30B88257C1D}" type="pres">
      <dgm:prSet presAssocID="{232FDB08-6853-4A7B-8D76-BA6F89C47410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0AA74B-55C9-44D1-B094-31DD6085D61E}" type="pres">
      <dgm:prSet presAssocID="{886FB391-4C74-42CE-856D-08690AC1782C}" presName="spacer" presStyleCnt="0"/>
      <dgm:spPr/>
    </dgm:pt>
    <dgm:pt modelId="{8E8B8FB8-7DC6-4995-B1CD-1FCA8A8E3CF8}" type="pres">
      <dgm:prSet presAssocID="{EF324DB4-D4F9-4DAE-9ED8-FFC31CA91A47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A4B34B-2BC8-498C-B521-C10AA458306B}" type="pres">
      <dgm:prSet presAssocID="{8EFCE41D-03B4-4528-8DD5-F880AD066BD4}" presName="spacer" presStyleCnt="0"/>
      <dgm:spPr/>
    </dgm:pt>
    <dgm:pt modelId="{E801D102-05E3-4578-AC05-435D8218F00B}" type="pres">
      <dgm:prSet presAssocID="{93EC3864-6CD3-4CE9-8CAF-36066020C920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65B5F89-745C-46C3-B3ED-02C9E9EC91AA}" type="presOf" srcId="{71ABC803-4B18-46BD-8C0A-466AB8DCEA4B}" destId="{AC012699-66EB-41BB-82FB-40D386738709}" srcOrd="0" destOrd="0" presId="urn:microsoft.com/office/officeart/2005/8/layout/vList2"/>
    <dgm:cxn modelId="{4D911A8A-72FB-4F62-8B5E-ACFD37F8572C}" srcId="{7D064F38-D3D0-4686-8A61-3E0DE491D4D6}" destId="{6766D82B-9A7E-45B2-A344-C49B45A8F188}" srcOrd="0" destOrd="0" parTransId="{12547088-AE74-43AD-80D3-9C8165C73465}" sibTransId="{69E56D8D-AEA0-415C-8DA7-36CF34007F07}"/>
    <dgm:cxn modelId="{6C08F2E0-1C89-4EFB-9A80-91CBD2415529}" type="presOf" srcId="{7D064F38-D3D0-4686-8A61-3E0DE491D4D6}" destId="{E1AC6841-DE7F-4DF5-830C-CBF28F5B7335}" srcOrd="0" destOrd="0" presId="urn:microsoft.com/office/officeart/2005/8/layout/vList2"/>
    <dgm:cxn modelId="{9388ED30-D4B2-454B-9EBB-CF42DD6C0FB5}" type="presOf" srcId="{93EC3864-6CD3-4CE9-8CAF-36066020C920}" destId="{E801D102-05E3-4578-AC05-435D8218F00B}" srcOrd="0" destOrd="0" presId="urn:microsoft.com/office/officeart/2005/8/layout/vList2"/>
    <dgm:cxn modelId="{110FEA5A-DA4E-480D-9B7C-4C2B35D6E06C}" type="presOf" srcId="{232FDB08-6853-4A7B-8D76-BA6F89C47410}" destId="{D931F7A1-B08C-43D6-AD36-E30B88257C1D}" srcOrd="0" destOrd="0" presId="urn:microsoft.com/office/officeart/2005/8/layout/vList2"/>
    <dgm:cxn modelId="{015BCA3F-1081-4DF1-9012-D8DC98C4C641}" type="presOf" srcId="{6766D82B-9A7E-45B2-A344-C49B45A8F188}" destId="{085FAC2D-3CF6-44F2-A805-06A8799249EF}" srcOrd="0" destOrd="0" presId="urn:microsoft.com/office/officeart/2005/8/layout/vList2"/>
    <dgm:cxn modelId="{451AAF17-273E-4C37-B23A-021FE53E5C59}" srcId="{7D064F38-D3D0-4686-8A61-3E0DE491D4D6}" destId="{EF324DB4-D4F9-4DAE-9ED8-FFC31CA91A47}" srcOrd="3" destOrd="0" parTransId="{4481894F-E231-497E-ADBD-CB436A6A03C3}" sibTransId="{8EFCE41D-03B4-4528-8DD5-F880AD066BD4}"/>
    <dgm:cxn modelId="{F120111B-77BF-48AB-9834-F4CFDA59C66F}" srcId="{7D064F38-D3D0-4686-8A61-3E0DE491D4D6}" destId="{71ABC803-4B18-46BD-8C0A-466AB8DCEA4B}" srcOrd="1" destOrd="0" parTransId="{A2204D8D-EC8E-46E8-AE76-07368337A401}" sibTransId="{8449A8EC-C943-4921-9BF0-AA1BD1932577}"/>
    <dgm:cxn modelId="{4356DDDB-AF76-4324-8695-30E471A9C6FD}" type="presOf" srcId="{EF324DB4-D4F9-4DAE-9ED8-FFC31CA91A47}" destId="{8E8B8FB8-7DC6-4995-B1CD-1FCA8A8E3CF8}" srcOrd="0" destOrd="0" presId="urn:microsoft.com/office/officeart/2005/8/layout/vList2"/>
    <dgm:cxn modelId="{B3D05193-1BFC-4C1C-8076-CD128F050355}" srcId="{7D064F38-D3D0-4686-8A61-3E0DE491D4D6}" destId="{93EC3864-6CD3-4CE9-8CAF-36066020C920}" srcOrd="4" destOrd="0" parTransId="{CF48925D-7817-4ED6-958B-0E33530DCF91}" sibTransId="{92FC1303-55C7-40F1-8621-05B0AB77F83B}"/>
    <dgm:cxn modelId="{20D091A1-1821-45A8-88B7-9F03DF5FD562}" srcId="{7D064F38-D3D0-4686-8A61-3E0DE491D4D6}" destId="{232FDB08-6853-4A7B-8D76-BA6F89C47410}" srcOrd="2" destOrd="0" parTransId="{B0B1153C-93FC-42F1-9119-A55F01EF252F}" sibTransId="{886FB391-4C74-42CE-856D-08690AC1782C}"/>
    <dgm:cxn modelId="{A1ACF839-00C1-49F5-A5F1-26356A07C097}" type="presParOf" srcId="{E1AC6841-DE7F-4DF5-830C-CBF28F5B7335}" destId="{085FAC2D-3CF6-44F2-A805-06A8799249EF}" srcOrd="0" destOrd="0" presId="urn:microsoft.com/office/officeart/2005/8/layout/vList2"/>
    <dgm:cxn modelId="{39CEB17D-A342-40AA-820A-62ADE4249F48}" type="presParOf" srcId="{E1AC6841-DE7F-4DF5-830C-CBF28F5B7335}" destId="{3FDDC2D6-A971-4EE2-860E-2B27C94896CE}" srcOrd="1" destOrd="0" presId="urn:microsoft.com/office/officeart/2005/8/layout/vList2"/>
    <dgm:cxn modelId="{974EB0BD-BA15-4B4E-9419-1D7951C9D3EF}" type="presParOf" srcId="{E1AC6841-DE7F-4DF5-830C-CBF28F5B7335}" destId="{AC012699-66EB-41BB-82FB-40D386738709}" srcOrd="2" destOrd="0" presId="urn:microsoft.com/office/officeart/2005/8/layout/vList2"/>
    <dgm:cxn modelId="{65F07E5B-0F5D-4091-8F02-56AD984C5B1D}" type="presParOf" srcId="{E1AC6841-DE7F-4DF5-830C-CBF28F5B7335}" destId="{C5A2061B-302F-4E38-BCED-05C38255BA92}" srcOrd="3" destOrd="0" presId="urn:microsoft.com/office/officeart/2005/8/layout/vList2"/>
    <dgm:cxn modelId="{01F91704-091A-482E-BCF3-EE5889A45481}" type="presParOf" srcId="{E1AC6841-DE7F-4DF5-830C-CBF28F5B7335}" destId="{D931F7A1-B08C-43D6-AD36-E30B88257C1D}" srcOrd="4" destOrd="0" presId="urn:microsoft.com/office/officeart/2005/8/layout/vList2"/>
    <dgm:cxn modelId="{0D48F074-2919-4F24-A74D-3EEEF43E7282}" type="presParOf" srcId="{E1AC6841-DE7F-4DF5-830C-CBF28F5B7335}" destId="{A80AA74B-55C9-44D1-B094-31DD6085D61E}" srcOrd="5" destOrd="0" presId="urn:microsoft.com/office/officeart/2005/8/layout/vList2"/>
    <dgm:cxn modelId="{7522B675-9814-4A3B-8AB8-E055C8920031}" type="presParOf" srcId="{E1AC6841-DE7F-4DF5-830C-CBF28F5B7335}" destId="{8E8B8FB8-7DC6-4995-B1CD-1FCA8A8E3CF8}" srcOrd="6" destOrd="0" presId="urn:microsoft.com/office/officeart/2005/8/layout/vList2"/>
    <dgm:cxn modelId="{D1ACE0CB-A39D-4FAB-8283-86BF3B053122}" type="presParOf" srcId="{E1AC6841-DE7F-4DF5-830C-CBF28F5B7335}" destId="{20A4B34B-2BC8-498C-B521-C10AA458306B}" srcOrd="7" destOrd="0" presId="urn:microsoft.com/office/officeart/2005/8/layout/vList2"/>
    <dgm:cxn modelId="{544D3773-CF5B-4EA5-BDC3-80F3FFA977F4}" type="presParOf" srcId="{E1AC6841-DE7F-4DF5-830C-CBF28F5B7335}" destId="{E801D102-05E3-4578-AC05-435D8218F00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A8F3F563-6DF9-4420-AE94-6C0F7A3448A8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15BB7C45-E344-4BE0-9860-B1CF788E1326}">
      <dgm:prSet/>
      <dgm:spPr/>
      <dgm:t>
        <a:bodyPr/>
        <a:lstStyle/>
        <a:p>
          <a:pPr rtl="0"/>
          <a:r>
            <a:rPr lang="uz-Cyrl-UZ" smtClean="0"/>
            <a:t>Turkiya turizm statistikasi deyarli olib borilmaydi</a:t>
          </a:r>
          <a:endParaRPr lang="ru-RU"/>
        </a:p>
      </dgm:t>
    </dgm:pt>
    <dgm:pt modelId="{FA64BC64-BB4E-4EC1-B14C-270A5FA5C5CF}" type="parTrans" cxnId="{395F5174-D252-4A59-B9C5-61794895BF1A}">
      <dgm:prSet/>
      <dgm:spPr/>
      <dgm:t>
        <a:bodyPr/>
        <a:lstStyle/>
        <a:p>
          <a:endParaRPr lang="ru-RU"/>
        </a:p>
      </dgm:t>
    </dgm:pt>
    <dgm:pt modelId="{49A52AD0-59E9-4FAF-957E-DABF3B4E52D4}" type="sibTrans" cxnId="{395F5174-D252-4A59-B9C5-61794895BF1A}">
      <dgm:prSet/>
      <dgm:spPr/>
      <dgm:t>
        <a:bodyPr/>
        <a:lstStyle/>
        <a:p>
          <a:endParaRPr lang="ru-RU"/>
        </a:p>
      </dgm:t>
    </dgm:pt>
    <dgm:pt modelId="{0344EEBC-35E3-4707-BC43-31375190004F}">
      <dgm:prSet/>
      <dgm:spPr/>
      <dgm:t>
        <a:bodyPr/>
        <a:lstStyle/>
        <a:p>
          <a:pPr rtl="0"/>
          <a:r>
            <a:rPr lang="uz-Cyrl-UZ" smtClean="0"/>
            <a:t>mamlakatga 1 yilda 3 mln. ga yaqin chet el mehmonlari</a:t>
          </a:r>
          <a:endParaRPr lang="ru-RU"/>
        </a:p>
      </dgm:t>
    </dgm:pt>
    <dgm:pt modelId="{1C403CCB-36B7-4D0B-B212-79B30A4EF956}" type="parTrans" cxnId="{02D16BA8-D7B9-4A70-BAFC-24E8EA29D477}">
      <dgm:prSet/>
      <dgm:spPr/>
      <dgm:t>
        <a:bodyPr/>
        <a:lstStyle/>
        <a:p>
          <a:endParaRPr lang="ru-RU"/>
        </a:p>
      </dgm:t>
    </dgm:pt>
    <dgm:pt modelId="{2355D8D9-0E63-4B66-8D4E-4EA1DEF9C6E5}" type="sibTrans" cxnId="{02D16BA8-D7B9-4A70-BAFC-24E8EA29D477}">
      <dgm:prSet/>
      <dgm:spPr/>
      <dgm:t>
        <a:bodyPr/>
        <a:lstStyle/>
        <a:p>
          <a:endParaRPr lang="ru-RU"/>
        </a:p>
      </dgm:t>
    </dgm:pt>
    <dgm:pt modelId="{AC562E00-F1F6-4171-A344-FFE5D06E7742}">
      <dgm:prSet/>
      <dgm:spPr/>
      <dgm:t>
        <a:bodyPr/>
        <a:lstStyle/>
        <a:p>
          <a:pPr rtl="0"/>
          <a:r>
            <a:rPr lang="uz-Cyrl-UZ" smtClean="0"/>
            <a:t>Turkiya bozorini asosan Germaniya ta’minlaydi</a:t>
          </a:r>
          <a:endParaRPr lang="ru-RU"/>
        </a:p>
      </dgm:t>
    </dgm:pt>
    <dgm:pt modelId="{6134C615-B833-4F0A-98D0-40AB3E6DCC92}" type="parTrans" cxnId="{BE6299CF-7E6F-4D95-8DFB-8D1B1752F5D2}">
      <dgm:prSet/>
      <dgm:spPr/>
      <dgm:t>
        <a:bodyPr/>
        <a:lstStyle/>
        <a:p>
          <a:endParaRPr lang="ru-RU"/>
        </a:p>
      </dgm:t>
    </dgm:pt>
    <dgm:pt modelId="{B5A63C72-0305-4E38-BB33-95C1F5CBE630}" type="sibTrans" cxnId="{BE6299CF-7E6F-4D95-8DFB-8D1B1752F5D2}">
      <dgm:prSet/>
      <dgm:spPr/>
      <dgm:t>
        <a:bodyPr/>
        <a:lstStyle/>
        <a:p>
          <a:endParaRPr lang="ru-RU"/>
        </a:p>
      </dgm:t>
    </dgm:pt>
    <dgm:pt modelId="{CC2CAC56-13D3-4FCB-9A5E-AEB9303D099D}">
      <dgm:prSet/>
      <dgm:spPr/>
      <dgm:t>
        <a:bodyPr/>
        <a:lstStyle/>
        <a:p>
          <a:pPr rtl="0"/>
          <a:r>
            <a:rPr lang="uz-Cyrl-UZ" smtClean="0"/>
            <a:t>Turkiya ichki turizmini 6 milliardga yaqin turist tashkil qiladi</a:t>
          </a:r>
          <a:endParaRPr lang="ru-RU"/>
        </a:p>
      </dgm:t>
    </dgm:pt>
    <dgm:pt modelId="{030C5407-61C4-4ECC-85C3-769248692162}" type="parTrans" cxnId="{330AF1AF-ECEA-494A-98FC-AB32B1BFA219}">
      <dgm:prSet/>
      <dgm:spPr/>
      <dgm:t>
        <a:bodyPr/>
        <a:lstStyle/>
        <a:p>
          <a:endParaRPr lang="ru-RU"/>
        </a:p>
      </dgm:t>
    </dgm:pt>
    <dgm:pt modelId="{F972C3AD-063C-48CD-A421-E91506C2B739}" type="sibTrans" cxnId="{330AF1AF-ECEA-494A-98FC-AB32B1BFA219}">
      <dgm:prSet/>
      <dgm:spPr/>
      <dgm:t>
        <a:bodyPr/>
        <a:lstStyle/>
        <a:p>
          <a:endParaRPr lang="ru-RU"/>
        </a:p>
      </dgm:t>
    </dgm:pt>
    <dgm:pt modelId="{78016577-FDCA-4BB3-A442-C0F907E02909}" type="pres">
      <dgm:prSet presAssocID="{A8F3F563-6DF9-4420-AE94-6C0F7A3448A8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C56BCC-F395-476F-9B80-67501FA8652A}" type="pres">
      <dgm:prSet presAssocID="{A8F3F563-6DF9-4420-AE94-6C0F7A3448A8}" presName="diamond" presStyleLbl="bgShp" presStyleIdx="0" presStyleCnt="1"/>
      <dgm:spPr/>
    </dgm:pt>
    <dgm:pt modelId="{389A7541-12D0-4B7A-9CC1-0C3C3622EF30}" type="pres">
      <dgm:prSet presAssocID="{A8F3F563-6DF9-4420-AE94-6C0F7A3448A8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798A69-A438-48E6-86A4-63F2EC6A2FEA}" type="pres">
      <dgm:prSet presAssocID="{A8F3F563-6DF9-4420-AE94-6C0F7A3448A8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C2F3F4-9FD2-4E2D-A056-10FA2D596758}" type="pres">
      <dgm:prSet presAssocID="{A8F3F563-6DF9-4420-AE94-6C0F7A3448A8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AB46A0-B73E-4E26-9F5E-54FBA026A183}" type="pres">
      <dgm:prSet presAssocID="{A8F3F563-6DF9-4420-AE94-6C0F7A3448A8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453826-E5A3-42B0-8143-D21EC25530EA}" type="presOf" srcId="{AC562E00-F1F6-4171-A344-FFE5D06E7742}" destId="{29C2F3F4-9FD2-4E2D-A056-10FA2D596758}" srcOrd="0" destOrd="0" presId="urn:microsoft.com/office/officeart/2005/8/layout/matrix3"/>
    <dgm:cxn modelId="{395F5174-D252-4A59-B9C5-61794895BF1A}" srcId="{A8F3F563-6DF9-4420-AE94-6C0F7A3448A8}" destId="{15BB7C45-E344-4BE0-9860-B1CF788E1326}" srcOrd="0" destOrd="0" parTransId="{FA64BC64-BB4E-4EC1-B14C-270A5FA5C5CF}" sibTransId="{49A52AD0-59E9-4FAF-957E-DABF3B4E52D4}"/>
    <dgm:cxn modelId="{1B4142AD-F9A8-4445-9FB6-435BF2E87E62}" type="presOf" srcId="{A8F3F563-6DF9-4420-AE94-6C0F7A3448A8}" destId="{78016577-FDCA-4BB3-A442-C0F907E02909}" srcOrd="0" destOrd="0" presId="urn:microsoft.com/office/officeart/2005/8/layout/matrix3"/>
    <dgm:cxn modelId="{BE6299CF-7E6F-4D95-8DFB-8D1B1752F5D2}" srcId="{A8F3F563-6DF9-4420-AE94-6C0F7A3448A8}" destId="{AC562E00-F1F6-4171-A344-FFE5D06E7742}" srcOrd="2" destOrd="0" parTransId="{6134C615-B833-4F0A-98D0-40AB3E6DCC92}" sibTransId="{B5A63C72-0305-4E38-BB33-95C1F5CBE630}"/>
    <dgm:cxn modelId="{330AF1AF-ECEA-494A-98FC-AB32B1BFA219}" srcId="{A8F3F563-6DF9-4420-AE94-6C0F7A3448A8}" destId="{CC2CAC56-13D3-4FCB-9A5E-AEB9303D099D}" srcOrd="3" destOrd="0" parTransId="{030C5407-61C4-4ECC-85C3-769248692162}" sibTransId="{F972C3AD-063C-48CD-A421-E91506C2B739}"/>
    <dgm:cxn modelId="{33C42140-F201-4F9F-8639-63351A0D7508}" type="presOf" srcId="{0344EEBC-35E3-4707-BC43-31375190004F}" destId="{D6798A69-A438-48E6-86A4-63F2EC6A2FEA}" srcOrd="0" destOrd="0" presId="urn:microsoft.com/office/officeart/2005/8/layout/matrix3"/>
    <dgm:cxn modelId="{9AEA34A6-8626-4315-8127-12FB5346F015}" type="presOf" srcId="{15BB7C45-E344-4BE0-9860-B1CF788E1326}" destId="{389A7541-12D0-4B7A-9CC1-0C3C3622EF30}" srcOrd="0" destOrd="0" presId="urn:microsoft.com/office/officeart/2005/8/layout/matrix3"/>
    <dgm:cxn modelId="{02D16BA8-D7B9-4A70-BAFC-24E8EA29D477}" srcId="{A8F3F563-6DF9-4420-AE94-6C0F7A3448A8}" destId="{0344EEBC-35E3-4707-BC43-31375190004F}" srcOrd="1" destOrd="0" parTransId="{1C403CCB-36B7-4D0B-B212-79B30A4EF956}" sibTransId="{2355D8D9-0E63-4B66-8D4E-4EA1DEF9C6E5}"/>
    <dgm:cxn modelId="{F16E1EE9-A7B5-4757-913F-0E8878109893}" type="presOf" srcId="{CC2CAC56-13D3-4FCB-9A5E-AEB9303D099D}" destId="{DCAB46A0-B73E-4E26-9F5E-54FBA026A183}" srcOrd="0" destOrd="0" presId="urn:microsoft.com/office/officeart/2005/8/layout/matrix3"/>
    <dgm:cxn modelId="{A74D99F2-C641-4EA6-8B89-C20C66F901D9}" type="presParOf" srcId="{78016577-FDCA-4BB3-A442-C0F907E02909}" destId="{A3C56BCC-F395-476F-9B80-67501FA8652A}" srcOrd="0" destOrd="0" presId="urn:microsoft.com/office/officeart/2005/8/layout/matrix3"/>
    <dgm:cxn modelId="{E939A99D-4573-4589-BFDD-D40BEB1ED1D7}" type="presParOf" srcId="{78016577-FDCA-4BB3-A442-C0F907E02909}" destId="{389A7541-12D0-4B7A-9CC1-0C3C3622EF30}" srcOrd="1" destOrd="0" presId="urn:microsoft.com/office/officeart/2005/8/layout/matrix3"/>
    <dgm:cxn modelId="{B897F2D9-F31E-45D4-A2BD-9D85C93DDEB1}" type="presParOf" srcId="{78016577-FDCA-4BB3-A442-C0F907E02909}" destId="{D6798A69-A438-48E6-86A4-63F2EC6A2FEA}" srcOrd="2" destOrd="0" presId="urn:microsoft.com/office/officeart/2005/8/layout/matrix3"/>
    <dgm:cxn modelId="{8F70225C-EB03-4007-BB22-1E351531D8D2}" type="presParOf" srcId="{78016577-FDCA-4BB3-A442-C0F907E02909}" destId="{29C2F3F4-9FD2-4E2D-A056-10FA2D596758}" srcOrd="3" destOrd="0" presId="urn:microsoft.com/office/officeart/2005/8/layout/matrix3"/>
    <dgm:cxn modelId="{49545B68-1863-4BA2-A5B6-6B608016592D}" type="presParOf" srcId="{78016577-FDCA-4BB3-A442-C0F907E02909}" destId="{DCAB46A0-B73E-4E26-9F5E-54FBA026A183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7C3208E7-9DBB-469B-A92B-6F9AD7CE2CBC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E346359-135F-4EDF-937C-3CD6BB138662}">
      <dgm:prSet/>
      <dgm:spPr/>
      <dgm:t>
        <a:bodyPr/>
        <a:lstStyle/>
        <a:p>
          <a:pPr rtl="0"/>
          <a:r>
            <a:rPr lang="uz-Cyrl-UZ" smtClean="0"/>
            <a:t>Misr, Isroil, Tunis (Afrika) va Marokash(Afrika).</a:t>
          </a:r>
          <a:endParaRPr lang="ru-RU"/>
        </a:p>
      </dgm:t>
    </dgm:pt>
    <dgm:pt modelId="{7BAA1ADF-91AB-4C58-983D-FA874E1A081A}" type="parTrans" cxnId="{97FB8847-6064-4499-87CB-F9064BD5BC1D}">
      <dgm:prSet/>
      <dgm:spPr/>
      <dgm:t>
        <a:bodyPr/>
        <a:lstStyle/>
        <a:p>
          <a:endParaRPr lang="ru-RU"/>
        </a:p>
      </dgm:t>
    </dgm:pt>
    <dgm:pt modelId="{6E5CA5A8-E8D7-4EEC-A6A3-78068BFEB4C2}" type="sibTrans" cxnId="{97FB8847-6064-4499-87CB-F9064BD5BC1D}">
      <dgm:prSet/>
      <dgm:spPr/>
      <dgm:t>
        <a:bodyPr/>
        <a:lstStyle/>
        <a:p>
          <a:endParaRPr lang="ru-RU"/>
        </a:p>
      </dgm:t>
    </dgm:pt>
    <dgm:pt modelId="{65B514F8-6E4D-4F1C-861A-6929D0F80B44}">
      <dgm:prSet/>
      <dgm:spPr/>
      <dgm:t>
        <a:bodyPr/>
        <a:lstStyle/>
        <a:p>
          <a:pPr rtl="0"/>
          <a:r>
            <a:rPr lang="uz-Cyrl-UZ" smtClean="0"/>
            <a:t>Misrda turizm sektori, asosan, o‘zining madaniy-tarixiy yodgorliklari, mashhur piramidalari, saroylari bilan bog‘liq</a:t>
          </a:r>
          <a:endParaRPr lang="ru-RU"/>
        </a:p>
      </dgm:t>
    </dgm:pt>
    <dgm:pt modelId="{066C6D30-4C41-4EE6-8D13-325D266AF8EC}" type="parTrans" cxnId="{E3D07597-36D0-49C1-A2A2-90A5973EDBA8}">
      <dgm:prSet/>
      <dgm:spPr/>
      <dgm:t>
        <a:bodyPr/>
        <a:lstStyle/>
        <a:p>
          <a:endParaRPr lang="ru-RU"/>
        </a:p>
      </dgm:t>
    </dgm:pt>
    <dgm:pt modelId="{B9C0805D-3355-4D04-9FEB-9436F26F84AB}" type="sibTrans" cxnId="{E3D07597-36D0-49C1-A2A2-90A5973EDBA8}">
      <dgm:prSet/>
      <dgm:spPr/>
      <dgm:t>
        <a:bodyPr/>
        <a:lstStyle/>
        <a:p>
          <a:endParaRPr lang="ru-RU"/>
        </a:p>
      </dgm:t>
    </dgm:pt>
    <dgm:pt modelId="{FB620B8A-640E-4991-A642-9054DFA2D9D0}">
      <dgm:prSet/>
      <dgm:spPr/>
      <dgm:t>
        <a:bodyPr/>
        <a:lstStyle/>
        <a:p>
          <a:pPr rtl="0"/>
          <a:r>
            <a:rPr lang="uz-Cyrl-UZ" smtClean="0"/>
            <a:t>80-yillarda Misr hukumati qizil dengiz qirg‘oqlarida plyaj turizmini rivojlantirish rejasi</a:t>
          </a:r>
          <a:endParaRPr lang="ru-RU"/>
        </a:p>
      </dgm:t>
    </dgm:pt>
    <dgm:pt modelId="{5C019007-7606-485F-A5A6-43467EDD6A34}" type="parTrans" cxnId="{6376AD5D-F90D-4A54-B144-52B6B87FB25D}">
      <dgm:prSet/>
      <dgm:spPr/>
      <dgm:t>
        <a:bodyPr/>
        <a:lstStyle/>
        <a:p>
          <a:endParaRPr lang="ru-RU"/>
        </a:p>
      </dgm:t>
    </dgm:pt>
    <dgm:pt modelId="{28D649C3-B485-45BE-8648-568A7C394975}" type="sibTrans" cxnId="{6376AD5D-F90D-4A54-B144-52B6B87FB25D}">
      <dgm:prSet/>
      <dgm:spPr/>
      <dgm:t>
        <a:bodyPr/>
        <a:lstStyle/>
        <a:p>
          <a:endParaRPr lang="ru-RU"/>
        </a:p>
      </dgm:t>
    </dgm:pt>
    <dgm:pt modelId="{225EF19A-718C-4310-A2C1-EBC63F5EC60C}">
      <dgm:prSet/>
      <dgm:spPr/>
      <dgm:t>
        <a:bodyPr/>
        <a:lstStyle/>
        <a:p>
          <a:pPr rtl="0"/>
          <a:r>
            <a:rPr lang="uz-Cyrl-UZ" smtClean="0"/>
            <a:t>Tunisda asosan plyaj turizmi rivojlangan </a:t>
          </a:r>
          <a:endParaRPr lang="ru-RU"/>
        </a:p>
      </dgm:t>
    </dgm:pt>
    <dgm:pt modelId="{21081F88-1345-4155-B12E-6E2EB54E7B57}" type="parTrans" cxnId="{16C37926-03D4-4ED7-8ACB-BFBCBC71FE33}">
      <dgm:prSet/>
      <dgm:spPr/>
      <dgm:t>
        <a:bodyPr/>
        <a:lstStyle/>
        <a:p>
          <a:endParaRPr lang="ru-RU"/>
        </a:p>
      </dgm:t>
    </dgm:pt>
    <dgm:pt modelId="{38D483C0-53AC-4DC0-86B3-CF0205F5FCF3}" type="sibTrans" cxnId="{16C37926-03D4-4ED7-8ACB-BFBCBC71FE33}">
      <dgm:prSet/>
      <dgm:spPr/>
      <dgm:t>
        <a:bodyPr/>
        <a:lstStyle/>
        <a:p>
          <a:endParaRPr lang="ru-RU"/>
        </a:p>
      </dgm:t>
    </dgm:pt>
    <dgm:pt modelId="{DC6D54B6-089B-4D07-8E8F-77C433489D3E}">
      <dgm:prSet/>
      <dgm:spPr/>
      <dgm:t>
        <a:bodyPr/>
        <a:lstStyle/>
        <a:p>
          <a:pPr rtl="0"/>
          <a:r>
            <a:rPr lang="uz-Cyrl-UZ" smtClean="0"/>
            <a:t>Marokash. O‘rta Yer dengizi qirg‘oqlarida hamda Atlantika okeani qirg‘oqlarida o‘z plyaj resurslariga ega</a:t>
          </a:r>
          <a:endParaRPr lang="ru-RU"/>
        </a:p>
      </dgm:t>
    </dgm:pt>
    <dgm:pt modelId="{F335DF99-8A67-4B3B-8853-CB3FBC747165}" type="parTrans" cxnId="{1EF71BDB-E519-42C2-8FED-ABBB0755BF10}">
      <dgm:prSet/>
      <dgm:spPr/>
      <dgm:t>
        <a:bodyPr/>
        <a:lstStyle/>
        <a:p>
          <a:endParaRPr lang="ru-RU"/>
        </a:p>
      </dgm:t>
    </dgm:pt>
    <dgm:pt modelId="{2F3E0026-A1FB-4475-A05F-5E99C81D6E78}" type="sibTrans" cxnId="{1EF71BDB-E519-42C2-8FED-ABBB0755BF10}">
      <dgm:prSet/>
      <dgm:spPr/>
      <dgm:t>
        <a:bodyPr/>
        <a:lstStyle/>
        <a:p>
          <a:endParaRPr lang="ru-RU"/>
        </a:p>
      </dgm:t>
    </dgm:pt>
    <dgm:pt modelId="{5107B88B-7779-47BA-A1D3-5809EDD0DC79}">
      <dgm:prSet/>
      <dgm:spPr/>
      <dgm:t>
        <a:bodyPr/>
        <a:lstStyle/>
        <a:p>
          <a:pPr rtl="0"/>
          <a:r>
            <a:rPr lang="uz-Cyrl-UZ" smtClean="0"/>
            <a:t>Isroil madaniy boyliklarga boy mamlakat</a:t>
          </a:r>
          <a:endParaRPr lang="ru-RU"/>
        </a:p>
      </dgm:t>
    </dgm:pt>
    <dgm:pt modelId="{0FDF4A68-9CE5-445A-ADBB-47F39188D5A9}" type="parTrans" cxnId="{3DCE0EA2-F824-432C-A4F4-F692A0778039}">
      <dgm:prSet/>
      <dgm:spPr/>
      <dgm:t>
        <a:bodyPr/>
        <a:lstStyle/>
        <a:p>
          <a:endParaRPr lang="ru-RU"/>
        </a:p>
      </dgm:t>
    </dgm:pt>
    <dgm:pt modelId="{05DDE04C-557C-4E76-83DE-73493AC95387}" type="sibTrans" cxnId="{3DCE0EA2-F824-432C-A4F4-F692A0778039}">
      <dgm:prSet/>
      <dgm:spPr/>
      <dgm:t>
        <a:bodyPr/>
        <a:lstStyle/>
        <a:p>
          <a:endParaRPr lang="ru-RU"/>
        </a:p>
      </dgm:t>
    </dgm:pt>
    <dgm:pt modelId="{25CC1CD3-C0DF-467E-9A3F-952F36F0C39E}">
      <dgm:prSet/>
      <dgm:spPr/>
      <dgm:t>
        <a:bodyPr/>
        <a:lstStyle/>
        <a:p>
          <a:pPr rtl="0"/>
          <a:r>
            <a:rPr lang="uz-Cyrl-UZ" smtClean="0"/>
            <a:t>Isroillik olimlarning fikri</a:t>
          </a:r>
          <a:endParaRPr lang="ru-RU"/>
        </a:p>
      </dgm:t>
    </dgm:pt>
    <dgm:pt modelId="{514F7F4C-57E4-4A49-86D4-ACD57B844EFE}" type="parTrans" cxnId="{509F5BE3-F930-4165-BC27-1BED23C0EC43}">
      <dgm:prSet/>
      <dgm:spPr/>
      <dgm:t>
        <a:bodyPr/>
        <a:lstStyle/>
        <a:p>
          <a:endParaRPr lang="ru-RU"/>
        </a:p>
      </dgm:t>
    </dgm:pt>
    <dgm:pt modelId="{E3E43EA5-F4C5-4DA4-AAD8-C9D7A07CAA6D}" type="sibTrans" cxnId="{509F5BE3-F930-4165-BC27-1BED23C0EC43}">
      <dgm:prSet/>
      <dgm:spPr/>
      <dgm:t>
        <a:bodyPr/>
        <a:lstStyle/>
        <a:p>
          <a:endParaRPr lang="ru-RU"/>
        </a:p>
      </dgm:t>
    </dgm:pt>
    <dgm:pt modelId="{178DF593-1736-470A-8590-BF9590F4678B}" type="pres">
      <dgm:prSet presAssocID="{7C3208E7-9DBB-469B-A92B-6F9AD7CE2CB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0F62E98-E022-4F5B-8BE4-41E7883B699E}" type="pres">
      <dgm:prSet presAssocID="{8E346359-135F-4EDF-937C-3CD6BB138662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F3D04A-C4A3-4427-95C6-A03190AE6E4D}" type="pres">
      <dgm:prSet presAssocID="{6E5CA5A8-E8D7-4EEC-A6A3-78068BFEB4C2}" presName="sibTrans" presStyleCnt="0"/>
      <dgm:spPr/>
    </dgm:pt>
    <dgm:pt modelId="{EAA79248-FF4D-4047-9E21-B4EB5FBB7E04}" type="pres">
      <dgm:prSet presAssocID="{65B514F8-6E4D-4F1C-861A-6929D0F80B44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76F7A5-327B-422A-ACCC-D27C97A58D9A}" type="pres">
      <dgm:prSet presAssocID="{B9C0805D-3355-4D04-9FEB-9436F26F84AB}" presName="sibTrans" presStyleCnt="0"/>
      <dgm:spPr/>
    </dgm:pt>
    <dgm:pt modelId="{8914A40B-B358-48F6-999B-6C5EB72D4745}" type="pres">
      <dgm:prSet presAssocID="{FB620B8A-640E-4991-A642-9054DFA2D9D0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8587E7-EAE4-4AAB-BC26-D8168D887351}" type="pres">
      <dgm:prSet presAssocID="{28D649C3-B485-45BE-8648-568A7C394975}" presName="sibTrans" presStyleCnt="0"/>
      <dgm:spPr/>
    </dgm:pt>
    <dgm:pt modelId="{EC945871-2ADF-4EB4-93CD-3D2940648490}" type="pres">
      <dgm:prSet presAssocID="{225EF19A-718C-4310-A2C1-EBC63F5EC60C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F1BA0B-C589-432A-BED8-8C5E7152BE3B}" type="pres">
      <dgm:prSet presAssocID="{38D483C0-53AC-4DC0-86B3-CF0205F5FCF3}" presName="sibTrans" presStyleCnt="0"/>
      <dgm:spPr/>
    </dgm:pt>
    <dgm:pt modelId="{8E37C546-7F79-4E7A-897B-88EBB0C90F3C}" type="pres">
      <dgm:prSet presAssocID="{DC6D54B6-089B-4D07-8E8F-77C433489D3E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EBF5E1-E441-47BA-B226-D9115F8A3B9B}" type="pres">
      <dgm:prSet presAssocID="{2F3E0026-A1FB-4475-A05F-5E99C81D6E78}" presName="sibTrans" presStyleCnt="0"/>
      <dgm:spPr/>
    </dgm:pt>
    <dgm:pt modelId="{CECF2A43-0542-423C-9CA0-220379469A0E}" type="pres">
      <dgm:prSet presAssocID="{5107B88B-7779-47BA-A1D3-5809EDD0DC79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B58CF2-28E0-42DD-B059-DF9FB4869B4A}" type="pres">
      <dgm:prSet presAssocID="{05DDE04C-557C-4E76-83DE-73493AC95387}" presName="sibTrans" presStyleCnt="0"/>
      <dgm:spPr/>
    </dgm:pt>
    <dgm:pt modelId="{944977DA-38DD-446E-8E13-28FEA8C7B3A9}" type="pres">
      <dgm:prSet presAssocID="{25CC1CD3-C0DF-467E-9A3F-952F36F0C39E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9BCE18-BEE1-4EAF-9C0E-C8922D02C5C3}" type="presOf" srcId="{DC6D54B6-089B-4D07-8E8F-77C433489D3E}" destId="{8E37C546-7F79-4E7A-897B-88EBB0C90F3C}" srcOrd="0" destOrd="0" presId="urn:microsoft.com/office/officeart/2005/8/layout/default"/>
    <dgm:cxn modelId="{E3D07597-36D0-49C1-A2A2-90A5973EDBA8}" srcId="{7C3208E7-9DBB-469B-A92B-6F9AD7CE2CBC}" destId="{65B514F8-6E4D-4F1C-861A-6929D0F80B44}" srcOrd="1" destOrd="0" parTransId="{066C6D30-4C41-4EE6-8D13-325D266AF8EC}" sibTransId="{B9C0805D-3355-4D04-9FEB-9436F26F84AB}"/>
    <dgm:cxn modelId="{1EF71BDB-E519-42C2-8FED-ABBB0755BF10}" srcId="{7C3208E7-9DBB-469B-A92B-6F9AD7CE2CBC}" destId="{DC6D54B6-089B-4D07-8E8F-77C433489D3E}" srcOrd="4" destOrd="0" parTransId="{F335DF99-8A67-4B3B-8853-CB3FBC747165}" sibTransId="{2F3E0026-A1FB-4475-A05F-5E99C81D6E78}"/>
    <dgm:cxn modelId="{16C37926-03D4-4ED7-8ACB-BFBCBC71FE33}" srcId="{7C3208E7-9DBB-469B-A92B-6F9AD7CE2CBC}" destId="{225EF19A-718C-4310-A2C1-EBC63F5EC60C}" srcOrd="3" destOrd="0" parTransId="{21081F88-1345-4155-B12E-6E2EB54E7B57}" sibTransId="{38D483C0-53AC-4DC0-86B3-CF0205F5FCF3}"/>
    <dgm:cxn modelId="{C9897136-8CE2-4F86-AE17-BCB4129E463E}" type="presOf" srcId="{25CC1CD3-C0DF-467E-9A3F-952F36F0C39E}" destId="{944977DA-38DD-446E-8E13-28FEA8C7B3A9}" srcOrd="0" destOrd="0" presId="urn:microsoft.com/office/officeart/2005/8/layout/default"/>
    <dgm:cxn modelId="{0F8265A4-68CB-41C9-97FE-A3E9CF643422}" type="presOf" srcId="{FB620B8A-640E-4991-A642-9054DFA2D9D0}" destId="{8914A40B-B358-48F6-999B-6C5EB72D4745}" srcOrd="0" destOrd="0" presId="urn:microsoft.com/office/officeart/2005/8/layout/default"/>
    <dgm:cxn modelId="{48F1C81F-EBA4-430E-9A8A-C783202BCEEC}" type="presOf" srcId="{225EF19A-718C-4310-A2C1-EBC63F5EC60C}" destId="{EC945871-2ADF-4EB4-93CD-3D2940648490}" srcOrd="0" destOrd="0" presId="urn:microsoft.com/office/officeart/2005/8/layout/default"/>
    <dgm:cxn modelId="{625A6255-C375-4C2E-B08D-8C2F0629301A}" type="presOf" srcId="{65B514F8-6E4D-4F1C-861A-6929D0F80B44}" destId="{EAA79248-FF4D-4047-9E21-B4EB5FBB7E04}" srcOrd="0" destOrd="0" presId="urn:microsoft.com/office/officeart/2005/8/layout/default"/>
    <dgm:cxn modelId="{97FB8847-6064-4499-87CB-F9064BD5BC1D}" srcId="{7C3208E7-9DBB-469B-A92B-6F9AD7CE2CBC}" destId="{8E346359-135F-4EDF-937C-3CD6BB138662}" srcOrd="0" destOrd="0" parTransId="{7BAA1ADF-91AB-4C58-983D-FA874E1A081A}" sibTransId="{6E5CA5A8-E8D7-4EEC-A6A3-78068BFEB4C2}"/>
    <dgm:cxn modelId="{6376AD5D-F90D-4A54-B144-52B6B87FB25D}" srcId="{7C3208E7-9DBB-469B-A92B-6F9AD7CE2CBC}" destId="{FB620B8A-640E-4991-A642-9054DFA2D9D0}" srcOrd="2" destOrd="0" parTransId="{5C019007-7606-485F-A5A6-43467EDD6A34}" sibTransId="{28D649C3-B485-45BE-8648-568A7C394975}"/>
    <dgm:cxn modelId="{F86FA60F-DAEF-4ED1-A347-4FF108074A4A}" type="presOf" srcId="{5107B88B-7779-47BA-A1D3-5809EDD0DC79}" destId="{CECF2A43-0542-423C-9CA0-220379469A0E}" srcOrd="0" destOrd="0" presId="urn:microsoft.com/office/officeart/2005/8/layout/default"/>
    <dgm:cxn modelId="{7B1B0844-7232-4465-BC23-4D3DE9C014CB}" type="presOf" srcId="{7C3208E7-9DBB-469B-A92B-6F9AD7CE2CBC}" destId="{178DF593-1736-470A-8590-BF9590F4678B}" srcOrd="0" destOrd="0" presId="urn:microsoft.com/office/officeart/2005/8/layout/default"/>
    <dgm:cxn modelId="{0DC890E9-CAF3-4E8A-8E4F-6829DE20E566}" type="presOf" srcId="{8E346359-135F-4EDF-937C-3CD6BB138662}" destId="{D0F62E98-E022-4F5B-8BE4-41E7883B699E}" srcOrd="0" destOrd="0" presId="urn:microsoft.com/office/officeart/2005/8/layout/default"/>
    <dgm:cxn modelId="{3DCE0EA2-F824-432C-A4F4-F692A0778039}" srcId="{7C3208E7-9DBB-469B-A92B-6F9AD7CE2CBC}" destId="{5107B88B-7779-47BA-A1D3-5809EDD0DC79}" srcOrd="5" destOrd="0" parTransId="{0FDF4A68-9CE5-445A-ADBB-47F39188D5A9}" sibTransId="{05DDE04C-557C-4E76-83DE-73493AC95387}"/>
    <dgm:cxn modelId="{509F5BE3-F930-4165-BC27-1BED23C0EC43}" srcId="{7C3208E7-9DBB-469B-A92B-6F9AD7CE2CBC}" destId="{25CC1CD3-C0DF-467E-9A3F-952F36F0C39E}" srcOrd="6" destOrd="0" parTransId="{514F7F4C-57E4-4A49-86D4-ACD57B844EFE}" sibTransId="{E3E43EA5-F4C5-4DA4-AAD8-C9D7A07CAA6D}"/>
    <dgm:cxn modelId="{12D951ED-472F-4B10-BA46-F75123DA1B43}" type="presParOf" srcId="{178DF593-1736-470A-8590-BF9590F4678B}" destId="{D0F62E98-E022-4F5B-8BE4-41E7883B699E}" srcOrd="0" destOrd="0" presId="urn:microsoft.com/office/officeart/2005/8/layout/default"/>
    <dgm:cxn modelId="{A240DAEB-C889-4D03-B08F-F0C397454DE4}" type="presParOf" srcId="{178DF593-1736-470A-8590-BF9590F4678B}" destId="{64F3D04A-C4A3-4427-95C6-A03190AE6E4D}" srcOrd="1" destOrd="0" presId="urn:microsoft.com/office/officeart/2005/8/layout/default"/>
    <dgm:cxn modelId="{1F63630D-AD06-4C39-B285-E68AF8ED7159}" type="presParOf" srcId="{178DF593-1736-470A-8590-BF9590F4678B}" destId="{EAA79248-FF4D-4047-9E21-B4EB5FBB7E04}" srcOrd="2" destOrd="0" presId="urn:microsoft.com/office/officeart/2005/8/layout/default"/>
    <dgm:cxn modelId="{D2A180AF-5157-44B1-B222-DB84F8094B58}" type="presParOf" srcId="{178DF593-1736-470A-8590-BF9590F4678B}" destId="{FB76F7A5-327B-422A-ACCC-D27C97A58D9A}" srcOrd="3" destOrd="0" presId="urn:microsoft.com/office/officeart/2005/8/layout/default"/>
    <dgm:cxn modelId="{E01FADA1-7BD0-4A19-8B32-9B328770DCEE}" type="presParOf" srcId="{178DF593-1736-470A-8590-BF9590F4678B}" destId="{8914A40B-B358-48F6-999B-6C5EB72D4745}" srcOrd="4" destOrd="0" presId="urn:microsoft.com/office/officeart/2005/8/layout/default"/>
    <dgm:cxn modelId="{5CF68E0D-4391-42B8-8E10-092B8602EB4A}" type="presParOf" srcId="{178DF593-1736-470A-8590-BF9590F4678B}" destId="{AB8587E7-EAE4-4AAB-BC26-D8168D887351}" srcOrd="5" destOrd="0" presId="urn:microsoft.com/office/officeart/2005/8/layout/default"/>
    <dgm:cxn modelId="{37C73C1B-F506-4BAC-911C-C8AF13FB8F1C}" type="presParOf" srcId="{178DF593-1736-470A-8590-BF9590F4678B}" destId="{EC945871-2ADF-4EB4-93CD-3D2940648490}" srcOrd="6" destOrd="0" presId="urn:microsoft.com/office/officeart/2005/8/layout/default"/>
    <dgm:cxn modelId="{4FAE6F20-500F-42A5-AD60-8A05F684252E}" type="presParOf" srcId="{178DF593-1736-470A-8590-BF9590F4678B}" destId="{12F1BA0B-C589-432A-BED8-8C5E7152BE3B}" srcOrd="7" destOrd="0" presId="urn:microsoft.com/office/officeart/2005/8/layout/default"/>
    <dgm:cxn modelId="{7D3FC087-830A-4EF3-8AB7-A1D096A86296}" type="presParOf" srcId="{178DF593-1736-470A-8590-BF9590F4678B}" destId="{8E37C546-7F79-4E7A-897B-88EBB0C90F3C}" srcOrd="8" destOrd="0" presId="urn:microsoft.com/office/officeart/2005/8/layout/default"/>
    <dgm:cxn modelId="{8F5D94B4-0A9C-43C8-BD97-C95F7B909E66}" type="presParOf" srcId="{178DF593-1736-470A-8590-BF9590F4678B}" destId="{82EBF5E1-E441-47BA-B226-D9115F8A3B9B}" srcOrd="9" destOrd="0" presId="urn:microsoft.com/office/officeart/2005/8/layout/default"/>
    <dgm:cxn modelId="{25079EA8-2DA1-4D33-BA11-2A70386B47C8}" type="presParOf" srcId="{178DF593-1736-470A-8590-BF9590F4678B}" destId="{CECF2A43-0542-423C-9CA0-220379469A0E}" srcOrd="10" destOrd="0" presId="urn:microsoft.com/office/officeart/2005/8/layout/default"/>
    <dgm:cxn modelId="{F5DF7E5F-3CD8-41D4-9E4C-B6CE5C12BA8D}" type="presParOf" srcId="{178DF593-1736-470A-8590-BF9590F4678B}" destId="{6FB58CF2-28E0-42DD-B059-DF9FB4869B4A}" srcOrd="11" destOrd="0" presId="urn:microsoft.com/office/officeart/2005/8/layout/default"/>
    <dgm:cxn modelId="{13B9D54A-D3DB-4EF2-9055-521A7AA22AEA}" type="presParOf" srcId="{178DF593-1736-470A-8590-BF9590F4678B}" destId="{944977DA-38DD-446E-8E13-28FEA8C7B3A9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7A1A755D-6710-4CC9-8D4F-170EDA06AA1E}" type="doc">
      <dgm:prSet loTypeId="urn:microsoft.com/office/officeart/2005/8/layout/hList6" loCatId="list" qsTypeId="urn:microsoft.com/office/officeart/2005/8/quickstyle/simple1" qsCatId="simple" csTypeId="urn:microsoft.com/office/officeart/2005/8/colors/colorful4" csCatId="colorful"/>
      <dgm:spPr/>
      <dgm:t>
        <a:bodyPr/>
        <a:lstStyle/>
        <a:p>
          <a:endParaRPr lang="ru-RU"/>
        </a:p>
      </dgm:t>
    </dgm:pt>
    <dgm:pt modelId="{293C1569-8F9B-43CF-8F33-DC872F6E8132}">
      <dgm:prSet/>
      <dgm:spPr/>
      <dgm:t>
        <a:bodyPr/>
        <a:lstStyle/>
        <a:p>
          <a:pPr rtl="0"/>
          <a:r>
            <a:rPr lang="uz-Cyrl-UZ" smtClean="0"/>
            <a:t>Xitoy Tinch okeani havzasida joylashgan asosiy turistik mamlakatdir</a:t>
          </a:r>
          <a:endParaRPr lang="ru-RU"/>
        </a:p>
      </dgm:t>
    </dgm:pt>
    <dgm:pt modelId="{C7219261-BF74-4B14-9794-96FB17CC0887}" type="parTrans" cxnId="{B2F061D6-FB3D-483B-857E-B30AF3C66A2E}">
      <dgm:prSet/>
      <dgm:spPr/>
      <dgm:t>
        <a:bodyPr/>
        <a:lstStyle/>
        <a:p>
          <a:endParaRPr lang="ru-RU"/>
        </a:p>
      </dgm:t>
    </dgm:pt>
    <dgm:pt modelId="{2F5DE7E3-2C56-4045-9393-E524A5E00B3A}" type="sibTrans" cxnId="{B2F061D6-FB3D-483B-857E-B30AF3C66A2E}">
      <dgm:prSet/>
      <dgm:spPr/>
      <dgm:t>
        <a:bodyPr/>
        <a:lstStyle/>
        <a:p>
          <a:endParaRPr lang="ru-RU"/>
        </a:p>
      </dgm:t>
    </dgm:pt>
    <dgm:pt modelId="{9D2CF982-6218-4DC0-887A-28C6FD2ADEBD}">
      <dgm:prSet/>
      <dgm:spPr/>
      <dgm:t>
        <a:bodyPr/>
        <a:lstStyle/>
        <a:p>
          <a:pPr rtl="0"/>
          <a:r>
            <a:rPr lang="uz-Cyrl-UZ" smtClean="0"/>
            <a:t>Xitoyga har yili 26-27 m</a:t>
          </a:r>
          <a:r>
            <a:rPr lang="en-US" smtClean="0"/>
            <a:t>ill</a:t>
          </a:r>
          <a:r>
            <a:rPr lang="uz-Cyrl-UZ" smtClean="0"/>
            <a:t>ionga yaqin chet el turistlari tashrif buyuradi</a:t>
          </a:r>
          <a:endParaRPr lang="ru-RU"/>
        </a:p>
      </dgm:t>
    </dgm:pt>
    <dgm:pt modelId="{D6B09AE9-60C7-4303-BC2A-584C2CF2DEC9}" type="parTrans" cxnId="{7B20E46E-66D5-474E-BC31-1972ED4BD2DD}">
      <dgm:prSet/>
      <dgm:spPr/>
      <dgm:t>
        <a:bodyPr/>
        <a:lstStyle/>
        <a:p>
          <a:endParaRPr lang="ru-RU"/>
        </a:p>
      </dgm:t>
    </dgm:pt>
    <dgm:pt modelId="{1EAC397B-10A4-42CC-BDCC-64D6AA909AC0}" type="sibTrans" cxnId="{7B20E46E-66D5-474E-BC31-1972ED4BD2DD}">
      <dgm:prSet/>
      <dgm:spPr/>
      <dgm:t>
        <a:bodyPr/>
        <a:lstStyle/>
        <a:p>
          <a:endParaRPr lang="ru-RU"/>
        </a:p>
      </dgm:t>
    </dgm:pt>
    <dgm:pt modelId="{1CE37A7A-5DC5-4798-99FC-E3E417A0BFE8}">
      <dgm:prSet/>
      <dgm:spPr/>
      <dgm:t>
        <a:bodyPr/>
        <a:lstStyle/>
        <a:p>
          <a:pPr rtl="0"/>
          <a:r>
            <a:rPr lang="uz-Cyrl-UZ" smtClean="0"/>
            <a:t>Xitoy dunyoning eng qadimiy madaniyatiga ega</a:t>
          </a:r>
          <a:endParaRPr lang="ru-RU"/>
        </a:p>
      </dgm:t>
    </dgm:pt>
    <dgm:pt modelId="{A1D22C92-230E-4257-B7AD-C7E4A9725624}" type="parTrans" cxnId="{BD4438F7-6E33-4396-BE97-A32B228E8B4B}">
      <dgm:prSet/>
      <dgm:spPr/>
      <dgm:t>
        <a:bodyPr/>
        <a:lstStyle/>
        <a:p>
          <a:endParaRPr lang="ru-RU"/>
        </a:p>
      </dgm:t>
    </dgm:pt>
    <dgm:pt modelId="{C8D17356-2172-43D3-9792-887AF312E36B}" type="sibTrans" cxnId="{BD4438F7-6E33-4396-BE97-A32B228E8B4B}">
      <dgm:prSet/>
      <dgm:spPr/>
      <dgm:t>
        <a:bodyPr/>
        <a:lstStyle/>
        <a:p>
          <a:endParaRPr lang="ru-RU"/>
        </a:p>
      </dgm:t>
    </dgm:pt>
    <dgm:pt modelId="{5ED03F5A-26FB-44BB-952E-A0E400D3C9BC}">
      <dgm:prSet/>
      <dgm:spPr/>
      <dgm:t>
        <a:bodyPr/>
        <a:lstStyle/>
        <a:p>
          <a:pPr rtl="0"/>
          <a:r>
            <a:rPr lang="uz-Cyrl-UZ" smtClean="0"/>
            <a:t>Xitoy o‘z iqtisodiyotini zamonaviylashtirishga harakat qilgan holda turistlar uchun "ochiq eshiklar" siyosati</a:t>
          </a:r>
          <a:endParaRPr lang="ru-RU"/>
        </a:p>
      </dgm:t>
    </dgm:pt>
    <dgm:pt modelId="{6437B9F9-7F47-46A5-BF3B-1EF788D06CC2}" type="parTrans" cxnId="{A1DCE48C-C19D-4FD4-86D4-24855BB9B079}">
      <dgm:prSet/>
      <dgm:spPr/>
      <dgm:t>
        <a:bodyPr/>
        <a:lstStyle/>
        <a:p>
          <a:endParaRPr lang="ru-RU"/>
        </a:p>
      </dgm:t>
    </dgm:pt>
    <dgm:pt modelId="{5D79C3C2-84B0-4E9C-B8B0-BE3F27A765FB}" type="sibTrans" cxnId="{A1DCE48C-C19D-4FD4-86D4-24855BB9B079}">
      <dgm:prSet/>
      <dgm:spPr/>
      <dgm:t>
        <a:bodyPr/>
        <a:lstStyle/>
        <a:p>
          <a:endParaRPr lang="ru-RU"/>
        </a:p>
      </dgm:t>
    </dgm:pt>
    <dgm:pt modelId="{3965113F-39EF-4AB5-9113-EF023C0490A6}">
      <dgm:prSet/>
      <dgm:spPr/>
      <dgm:t>
        <a:bodyPr/>
        <a:lstStyle/>
        <a:p>
          <a:pPr rtl="0"/>
          <a:r>
            <a:rPr lang="uz-Cyrl-UZ" smtClean="0"/>
            <a:t>1983-1989 yilgacha turizm Xitoy uchun chet el valyutalari tushumining eng asosiy manbai bo‘lib qoldi</a:t>
          </a:r>
          <a:endParaRPr lang="ru-RU"/>
        </a:p>
      </dgm:t>
    </dgm:pt>
    <dgm:pt modelId="{627C59DB-FB49-4DFC-9D8C-C21F7A22B3C4}" type="parTrans" cxnId="{48BA95B6-10B8-4DA7-B55E-A52A6A4A8BC9}">
      <dgm:prSet/>
      <dgm:spPr/>
      <dgm:t>
        <a:bodyPr/>
        <a:lstStyle/>
        <a:p>
          <a:endParaRPr lang="ru-RU"/>
        </a:p>
      </dgm:t>
    </dgm:pt>
    <dgm:pt modelId="{EFCB8462-0D6F-4F08-9935-1CD2804E016A}" type="sibTrans" cxnId="{48BA95B6-10B8-4DA7-B55E-A52A6A4A8BC9}">
      <dgm:prSet/>
      <dgm:spPr/>
      <dgm:t>
        <a:bodyPr/>
        <a:lstStyle/>
        <a:p>
          <a:endParaRPr lang="ru-RU"/>
        </a:p>
      </dgm:t>
    </dgm:pt>
    <dgm:pt modelId="{E0C0EC9B-837D-441E-901F-E6461FFF3631}">
      <dgm:prSet/>
      <dgm:spPr/>
      <dgm:t>
        <a:bodyPr/>
        <a:lstStyle/>
        <a:p>
          <a:pPr rtl="0"/>
          <a:r>
            <a:rPr lang="uz-Cyrl-UZ" smtClean="0"/>
            <a:t>1987 yildan boshlab Tayvan aholisi Syangan orqali Xitoy Xalq Respublikasiga sayohat qila boshlashdi</a:t>
          </a:r>
          <a:endParaRPr lang="ru-RU"/>
        </a:p>
      </dgm:t>
    </dgm:pt>
    <dgm:pt modelId="{C984CCBB-B968-4355-ADB0-7A82C2F3F698}" type="parTrans" cxnId="{4542E75A-A64E-45FE-99C4-EB242A313A38}">
      <dgm:prSet/>
      <dgm:spPr/>
      <dgm:t>
        <a:bodyPr/>
        <a:lstStyle/>
        <a:p>
          <a:endParaRPr lang="ru-RU"/>
        </a:p>
      </dgm:t>
    </dgm:pt>
    <dgm:pt modelId="{D65A8A10-27D3-4939-9FD9-8B3E15F2FFE5}" type="sibTrans" cxnId="{4542E75A-A64E-45FE-99C4-EB242A313A38}">
      <dgm:prSet/>
      <dgm:spPr/>
      <dgm:t>
        <a:bodyPr/>
        <a:lstStyle/>
        <a:p>
          <a:endParaRPr lang="ru-RU"/>
        </a:p>
      </dgm:t>
    </dgm:pt>
    <dgm:pt modelId="{C1C2664F-339F-4194-AC2B-B479A2CB782B}" type="pres">
      <dgm:prSet presAssocID="{7A1A755D-6710-4CC9-8D4F-170EDA06AA1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35867B9-2F3F-49FF-ABFC-2211575120DD}" type="pres">
      <dgm:prSet presAssocID="{293C1569-8F9B-43CF-8F33-DC872F6E8132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B15CA3-19B7-4D6E-AB35-6EE3163D8881}" type="pres">
      <dgm:prSet presAssocID="{2F5DE7E3-2C56-4045-9393-E524A5E00B3A}" presName="sibTrans" presStyleCnt="0"/>
      <dgm:spPr/>
    </dgm:pt>
    <dgm:pt modelId="{02164E9D-5B94-4A35-8CED-19DFF50292A2}" type="pres">
      <dgm:prSet presAssocID="{9D2CF982-6218-4DC0-887A-28C6FD2ADEBD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1D6EEE-154E-4FEF-932C-29A2D0B08CE1}" type="pres">
      <dgm:prSet presAssocID="{1EAC397B-10A4-42CC-BDCC-64D6AA909AC0}" presName="sibTrans" presStyleCnt="0"/>
      <dgm:spPr/>
    </dgm:pt>
    <dgm:pt modelId="{8F3E34C5-B918-4511-90D0-2A6281F84CB6}" type="pres">
      <dgm:prSet presAssocID="{1CE37A7A-5DC5-4798-99FC-E3E417A0BFE8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3467A0-0836-4125-BF53-B6D61B09AEB1}" type="pres">
      <dgm:prSet presAssocID="{C8D17356-2172-43D3-9792-887AF312E36B}" presName="sibTrans" presStyleCnt="0"/>
      <dgm:spPr/>
    </dgm:pt>
    <dgm:pt modelId="{D6131CEB-1ED8-4ACC-8D3B-55FDE4C2538B}" type="pres">
      <dgm:prSet presAssocID="{5ED03F5A-26FB-44BB-952E-A0E400D3C9BC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13962B-4AE8-4C1F-94F7-C9B75DCD3F97}" type="pres">
      <dgm:prSet presAssocID="{5D79C3C2-84B0-4E9C-B8B0-BE3F27A765FB}" presName="sibTrans" presStyleCnt="0"/>
      <dgm:spPr/>
    </dgm:pt>
    <dgm:pt modelId="{B4D0DC4A-2D03-49D7-80FC-10BDB22854C3}" type="pres">
      <dgm:prSet presAssocID="{3965113F-39EF-4AB5-9113-EF023C0490A6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9A4FFE-42A2-404F-8DD2-D958F6C31BC6}" type="pres">
      <dgm:prSet presAssocID="{EFCB8462-0D6F-4F08-9935-1CD2804E016A}" presName="sibTrans" presStyleCnt="0"/>
      <dgm:spPr/>
    </dgm:pt>
    <dgm:pt modelId="{7D519D29-14FF-474D-83E2-FC6F65FA0E2A}" type="pres">
      <dgm:prSet presAssocID="{E0C0EC9B-837D-441E-901F-E6461FFF3631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1447359-9836-484A-83B4-E325A88BEDCF}" type="presOf" srcId="{5ED03F5A-26FB-44BB-952E-A0E400D3C9BC}" destId="{D6131CEB-1ED8-4ACC-8D3B-55FDE4C2538B}" srcOrd="0" destOrd="0" presId="urn:microsoft.com/office/officeart/2005/8/layout/hList6"/>
    <dgm:cxn modelId="{7B20E46E-66D5-474E-BC31-1972ED4BD2DD}" srcId="{7A1A755D-6710-4CC9-8D4F-170EDA06AA1E}" destId="{9D2CF982-6218-4DC0-887A-28C6FD2ADEBD}" srcOrd="1" destOrd="0" parTransId="{D6B09AE9-60C7-4303-BC2A-584C2CF2DEC9}" sibTransId="{1EAC397B-10A4-42CC-BDCC-64D6AA909AC0}"/>
    <dgm:cxn modelId="{A1DCE48C-C19D-4FD4-86D4-24855BB9B079}" srcId="{7A1A755D-6710-4CC9-8D4F-170EDA06AA1E}" destId="{5ED03F5A-26FB-44BB-952E-A0E400D3C9BC}" srcOrd="3" destOrd="0" parTransId="{6437B9F9-7F47-46A5-BF3B-1EF788D06CC2}" sibTransId="{5D79C3C2-84B0-4E9C-B8B0-BE3F27A765FB}"/>
    <dgm:cxn modelId="{48BA95B6-10B8-4DA7-B55E-A52A6A4A8BC9}" srcId="{7A1A755D-6710-4CC9-8D4F-170EDA06AA1E}" destId="{3965113F-39EF-4AB5-9113-EF023C0490A6}" srcOrd="4" destOrd="0" parTransId="{627C59DB-FB49-4DFC-9D8C-C21F7A22B3C4}" sibTransId="{EFCB8462-0D6F-4F08-9935-1CD2804E016A}"/>
    <dgm:cxn modelId="{BD4438F7-6E33-4396-BE97-A32B228E8B4B}" srcId="{7A1A755D-6710-4CC9-8D4F-170EDA06AA1E}" destId="{1CE37A7A-5DC5-4798-99FC-E3E417A0BFE8}" srcOrd="2" destOrd="0" parTransId="{A1D22C92-230E-4257-B7AD-C7E4A9725624}" sibTransId="{C8D17356-2172-43D3-9792-887AF312E36B}"/>
    <dgm:cxn modelId="{4B258F6C-704C-4E26-89AB-0A73A86E8382}" type="presOf" srcId="{1CE37A7A-5DC5-4798-99FC-E3E417A0BFE8}" destId="{8F3E34C5-B918-4511-90D0-2A6281F84CB6}" srcOrd="0" destOrd="0" presId="urn:microsoft.com/office/officeart/2005/8/layout/hList6"/>
    <dgm:cxn modelId="{ACEE6AE8-DA98-4514-805C-6B3AF6C88ACF}" type="presOf" srcId="{9D2CF982-6218-4DC0-887A-28C6FD2ADEBD}" destId="{02164E9D-5B94-4A35-8CED-19DFF50292A2}" srcOrd="0" destOrd="0" presId="urn:microsoft.com/office/officeart/2005/8/layout/hList6"/>
    <dgm:cxn modelId="{EEFDEB8F-CE14-4F15-870A-495DF416A299}" type="presOf" srcId="{3965113F-39EF-4AB5-9113-EF023C0490A6}" destId="{B4D0DC4A-2D03-49D7-80FC-10BDB22854C3}" srcOrd="0" destOrd="0" presId="urn:microsoft.com/office/officeart/2005/8/layout/hList6"/>
    <dgm:cxn modelId="{4542E75A-A64E-45FE-99C4-EB242A313A38}" srcId="{7A1A755D-6710-4CC9-8D4F-170EDA06AA1E}" destId="{E0C0EC9B-837D-441E-901F-E6461FFF3631}" srcOrd="5" destOrd="0" parTransId="{C984CCBB-B968-4355-ADB0-7A82C2F3F698}" sibTransId="{D65A8A10-27D3-4939-9FD9-8B3E15F2FFE5}"/>
    <dgm:cxn modelId="{B2F061D6-FB3D-483B-857E-B30AF3C66A2E}" srcId="{7A1A755D-6710-4CC9-8D4F-170EDA06AA1E}" destId="{293C1569-8F9B-43CF-8F33-DC872F6E8132}" srcOrd="0" destOrd="0" parTransId="{C7219261-BF74-4B14-9794-96FB17CC0887}" sibTransId="{2F5DE7E3-2C56-4045-9393-E524A5E00B3A}"/>
    <dgm:cxn modelId="{6B56533F-DAAF-4345-8AEF-BB25C0C24163}" type="presOf" srcId="{7A1A755D-6710-4CC9-8D4F-170EDA06AA1E}" destId="{C1C2664F-339F-4194-AC2B-B479A2CB782B}" srcOrd="0" destOrd="0" presId="urn:microsoft.com/office/officeart/2005/8/layout/hList6"/>
    <dgm:cxn modelId="{6EDE78B1-71E3-401E-825E-384032278267}" type="presOf" srcId="{E0C0EC9B-837D-441E-901F-E6461FFF3631}" destId="{7D519D29-14FF-474D-83E2-FC6F65FA0E2A}" srcOrd="0" destOrd="0" presId="urn:microsoft.com/office/officeart/2005/8/layout/hList6"/>
    <dgm:cxn modelId="{0E2283B9-CE7F-46A1-8162-A7CB84D16C01}" type="presOf" srcId="{293C1569-8F9B-43CF-8F33-DC872F6E8132}" destId="{035867B9-2F3F-49FF-ABFC-2211575120DD}" srcOrd="0" destOrd="0" presId="urn:microsoft.com/office/officeart/2005/8/layout/hList6"/>
    <dgm:cxn modelId="{97E8581B-C28F-46E4-853B-4D631FAA32C4}" type="presParOf" srcId="{C1C2664F-339F-4194-AC2B-B479A2CB782B}" destId="{035867B9-2F3F-49FF-ABFC-2211575120DD}" srcOrd="0" destOrd="0" presId="urn:microsoft.com/office/officeart/2005/8/layout/hList6"/>
    <dgm:cxn modelId="{0A4396C9-E217-4E86-930D-6CEEA288F8CD}" type="presParOf" srcId="{C1C2664F-339F-4194-AC2B-B479A2CB782B}" destId="{08B15CA3-19B7-4D6E-AB35-6EE3163D8881}" srcOrd="1" destOrd="0" presId="urn:microsoft.com/office/officeart/2005/8/layout/hList6"/>
    <dgm:cxn modelId="{6908F5BE-E451-4EA4-A4CF-DAE616EFA317}" type="presParOf" srcId="{C1C2664F-339F-4194-AC2B-B479A2CB782B}" destId="{02164E9D-5B94-4A35-8CED-19DFF50292A2}" srcOrd="2" destOrd="0" presId="urn:microsoft.com/office/officeart/2005/8/layout/hList6"/>
    <dgm:cxn modelId="{25061DA6-509E-44A3-ADDF-2E93A17DD017}" type="presParOf" srcId="{C1C2664F-339F-4194-AC2B-B479A2CB782B}" destId="{B71D6EEE-154E-4FEF-932C-29A2D0B08CE1}" srcOrd="3" destOrd="0" presId="urn:microsoft.com/office/officeart/2005/8/layout/hList6"/>
    <dgm:cxn modelId="{0EE39220-F1EC-4950-B905-23C920C26DFF}" type="presParOf" srcId="{C1C2664F-339F-4194-AC2B-B479A2CB782B}" destId="{8F3E34C5-B918-4511-90D0-2A6281F84CB6}" srcOrd="4" destOrd="0" presId="urn:microsoft.com/office/officeart/2005/8/layout/hList6"/>
    <dgm:cxn modelId="{E8A29C20-6F0F-4C1B-AE06-BE50E7269C48}" type="presParOf" srcId="{C1C2664F-339F-4194-AC2B-B479A2CB782B}" destId="{B33467A0-0836-4125-BF53-B6D61B09AEB1}" srcOrd="5" destOrd="0" presId="urn:microsoft.com/office/officeart/2005/8/layout/hList6"/>
    <dgm:cxn modelId="{BFEE0ADE-CF20-434C-9138-A2FAE53E78B4}" type="presParOf" srcId="{C1C2664F-339F-4194-AC2B-B479A2CB782B}" destId="{D6131CEB-1ED8-4ACC-8D3B-55FDE4C2538B}" srcOrd="6" destOrd="0" presId="urn:microsoft.com/office/officeart/2005/8/layout/hList6"/>
    <dgm:cxn modelId="{09D0FED7-EE42-4F37-8F95-2C97C0A7EB4A}" type="presParOf" srcId="{C1C2664F-339F-4194-AC2B-B479A2CB782B}" destId="{4613962B-4AE8-4C1F-94F7-C9B75DCD3F97}" srcOrd="7" destOrd="0" presId="urn:microsoft.com/office/officeart/2005/8/layout/hList6"/>
    <dgm:cxn modelId="{E7E1E811-BF00-41D8-82E5-E54CBA3FAD33}" type="presParOf" srcId="{C1C2664F-339F-4194-AC2B-B479A2CB782B}" destId="{B4D0DC4A-2D03-49D7-80FC-10BDB22854C3}" srcOrd="8" destOrd="0" presId="urn:microsoft.com/office/officeart/2005/8/layout/hList6"/>
    <dgm:cxn modelId="{89DA1952-4EF8-4126-8EB3-10D73D0D6501}" type="presParOf" srcId="{C1C2664F-339F-4194-AC2B-B479A2CB782B}" destId="{8D9A4FFE-42A2-404F-8DD2-D958F6C31BC6}" srcOrd="9" destOrd="0" presId="urn:microsoft.com/office/officeart/2005/8/layout/hList6"/>
    <dgm:cxn modelId="{C930442C-B280-409A-A084-32E0355B8655}" type="presParOf" srcId="{C1C2664F-339F-4194-AC2B-B479A2CB782B}" destId="{7D519D29-14FF-474D-83E2-FC6F65FA0E2A}" srcOrd="1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2412A7A3-0473-42E7-AD4C-1B33EFD7C59D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3E8A088-8055-4E3C-A2CA-9449247F5965}">
      <dgm:prSet/>
      <dgm:spPr/>
      <dgm:t>
        <a:bodyPr/>
        <a:lstStyle/>
        <a:p>
          <a:pPr rtl="0"/>
          <a:r>
            <a:rPr lang="uz-Cyrl-UZ" smtClean="0"/>
            <a:t>Ushbu hududda turizm juda tez rivojlandi</a:t>
          </a:r>
          <a:endParaRPr lang="ru-RU"/>
        </a:p>
      </dgm:t>
    </dgm:pt>
    <dgm:pt modelId="{8B8DAC37-4E7A-4BC7-990E-454EDA44D823}" type="parTrans" cxnId="{BF97D1C4-589B-4CC1-AF53-512C49AEADD7}">
      <dgm:prSet/>
      <dgm:spPr/>
      <dgm:t>
        <a:bodyPr/>
        <a:lstStyle/>
        <a:p>
          <a:endParaRPr lang="ru-RU"/>
        </a:p>
      </dgm:t>
    </dgm:pt>
    <dgm:pt modelId="{4EEAA2D9-794F-4D94-A4F9-6261BD816464}" type="sibTrans" cxnId="{BF97D1C4-589B-4CC1-AF53-512C49AEADD7}">
      <dgm:prSet/>
      <dgm:spPr/>
      <dgm:t>
        <a:bodyPr/>
        <a:lstStyle/>
        <a:p>
          <a:endParaRPr lang="ru-RU"/>
        </a:p>
      </dgm:t>
    </dgm:pt>
    <dgm:pt modelId="{309A1E66-EAB0-47B6-8DC6-016BB3B3817A}">
      <dgm:prSet/>
      <dgm:spPr/>
      <dgm:t>
        <a:bodyPr/>
        <a:lstStyle/>
        <a:p>
          <a:pPr rtl="0"/>
          <a:r>
            <a:rPr lang="uz-Cyrl-UZ" smtClean="0"/>
            <a:t>1980 yilda sayohatga keluvchilar soni 8,3 mln.ni tashkil qilgan bo‘lsa, 1991 yilda ularning soni 20mln.ga yetdi</a:t>
          </a:r>
          <a:endParaRPr lang="ru-RU"/>
        </a:p>
      </dgm:t>
    </dgm:pt>
    <dgm:pt modelId="{D6220BB2-C012-4537-A6BD-ED96AC3D8905}" type="parTrans" cxnId="{24DEE475-B007-48CD-BA79-432050D211EE}">
      <dgm:prSet/>
      <dgm:spPr/>
      <dgm:t>
        <a:bodyPr/>
        <a:lstStyle/>
        <a:p>
          <a:endParaRPr lang="ru-RU"/>
        </a:p>
      </dgm:t>
    </dgm:pt>
    <dgm:pt modelId="{7D4AFF21-1561-4D03-89B9-1F10C1EA2020}" type="sibTrans" cxnId="{24DEE475-B007-48CD-BA79-432050D211EE}">
      <dgm:prSet/>
      <dgm:spPr/>
      <dgm:t>
        <a:bodyPr/>
        <a:lstStyle/>
        <a:p>
          <a:endParaRPr lang="ru-RU"/>
        </a:p>
      </dgm:t>
    </dgm:pt>
    <dgm:pt modelId="{3A9292D5-19E1-4F94-B312-11660CD8A53A}">
      <dgm:prSet/>
      <dgm:spPr/>
      <dgm:t>
        <a:bodyPr/>
        <a:lstStyle/>
        <a:p>
          <a:pPr rtl="0"/>
          <a:r>
            <a:rPr lang="uz-Cyrl-UZ" smtClean="0"/>
            <a:t>Ammo hudud tarkibidagi turli mamlakatlar turizmning turli xil modellariga ega</a:t>
          </a:r>
          <a:endParaRPr lang="ru-RU"/>
        </a:p>
      </dgm:t>
    </dgm:pt>
    <dgm:pt modelId="{2F44C16E-9FED-4B11-A790-F3AED7CD6C63}" type="parTrans" cxnId="{D6AF4030-9CA5-4BE0-A607-64AFDA4B825B}">
      <dgm:prSet/>
      <dgm:spPr/>
      <dgm:t>
        <a:bodyPr/>
        <a:lstStyle/>
        <a:p>
          <a:endParaRPr lang="ru-RU"/>
        </a:p>
      </dgm:t>
    </dgm:pt>
    <dgm:pt modelId="{09FFFDB2-4742-467A-A24A-4CEC88080BEC}" type="sibTrans" cxnId="{D6AF4030-9CA5-4BE0-A607-64AFDA4B825B}">
      <dgm:prSet/>
      <dgm:spPr/>
      <dgm:t>
        <a:bodyPr/>
        <a:lstStyle/>
        <a:p>
          <a:endParaRPr lang="ru-RU"/>
        </a:p>
      </dgm:t>
    </dgm:pt>
    <dgm:pt modelId="{40854376-EF07-45B1-A70D-8DB5C110B3DE}" type="pres">
      <dgm:prSet presAssocID="{2412A7A3-0473-42E7-AD4C-1B33EFD7C59D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E6D4444B-4B8E-4FA7-A2AA-08DC554F4BA8}" type="pres">
      <dgm:prSet presAssocID="{2412A7A3-0473-42E7-AD4C-1B33EFD7C59D}" presName="pyramid" presStyleLbl="node1" presStyleIdx="0" presStyleCnt="1"/>
      <dgm:spPr/>
    </dgm:pt>
    <dgm:pt modelId="{7AA422FB-CE21-4078-85C0-59132670D14D}" type="pres">
      <dgm:prSet presAssocID="{2412A7A3-0473-42E7-AD4C-1B33EFD7C59D}" presName="theList" presStyleCnt="0"/>
      <dgm:spPr/>
    </dgm:pt>
    <dgm:pt modelId="{7D808339-1DA5-43C4-BC19-A8067762DEB6}" type="pres">
      <dgm:prSet presAssocID="{33E8A088-8055-4E3C-A2CA-9449247F5965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2DA3E9-19B1-4630-AD20-446058BD90C7}" type="pres">
      <dgm:prSet presAssocID="{33E8A088-8055-4E3C-A2CA-9449247F5965}" presName="aSpace" presStyleCnt="0"/>
      <dgm:spPr/>
    </dgm:pt>
    <dgm:pt modelId="{62C5A6D4-C04E-4657-85FF-33206B19FEE3}" type="pres">
      <dgm:prSet presAssocID="{309A1E66-EAB0-47B6-8DC6-016BB3B3817A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ABB7DE-387F-490A-95A7-70CE96B2359E}" type="pres">
      <dgm:prSet presAssocID="{309A1E66-EAB0-47B6-8DC6-016BB3B3817A}" presName="aSpace" presStyleCnt="0"/>
      <dgm:spPr/>
    </dgm:pt>
    <dgm:pt modelId="{4649D981-279F-4EF3-9559-F10FD8577909}" type="pres">
      <dgm:prSet presAssocID="{3A9292D5-19E1-4F94-B312-11660CD8A53A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9EBE14-982E-40C2-B35D-CF6A4B79BB63}" type="pres">
      <dgm:prSet presAssocID="{3A9292D5-19E1-4F94-B312-11660CD8A53A}" presName="aSpace" presStyleCnt="0"/>
      <dgm:spPr/>
    </dgm:pt>
  </dgm:ptLst>
  <dgm:cxnLst>
    <dgm:cxn modelId="{24DEE475-B007-48CD-BA79-432050D211EE}" srcId="{2412A7A3-0473-42E7-AD4C-1B33EFD7C59D}" destId="{309A1E66-EAB0-47B6-8DC6-016BB3B3817A}" srcOrd="1" destOrd="0" parTransId="{D6220BB2-C012-4537-A6BD-ED96AC3D8905}" sibTransId="{7D4AFF21-1561-4D03-89B9-1F10C1EA2020}"/>
    <dgm:cxn modelId="{E7A25888-DCF6-4179-828B-6A939B5B8108}" type="presOf" srcId="{33E8A088-8055-4E3C-A2CA-9449247F5965}" destId="{7D808339-1DA5-43C4-BC19-A8067762DEB6}" srcOrd="0" destOrd="0" presId="urn:microsoft.com/office/officeart/2005/8/layout/pyramid2"/>
    <dgm:cxn modelId="{757B02F7-1F25-4ABE-9D7E-348190210E0D}" type="presOf" srcId="{3A9292D5-19E1-4F94-B312-11660CD8A53A}" destId="{4649D981-279F-4EF3-9559-F10FD8577909}" srcOrd="0" destOrd="0" presId="urn:microsoft.com/office/officeart/2005/8/layout/pyramid2"/>
    <dgm:cxn modelId="{BF97D1C4-589B-4CC1-AF53-512C49AEADD7}" srcId="{2412A7A3-0473-42E7-AD4C-1B33EFD7C59D}" destId="{33E8A088-8055-4E3C-A2CA-9449247F5965}" srcOrd="0" destOrd="0" parTransId="{8B8DAC37-4E7A-4BC7-990E-454EDA44D823}" sibTransId="{4EEAA2D9-794F-4D94-A4F9-6261BD816464}"/>
    <dgm:cxn modelId="{B5101B55-845E-4C3E-8827-3700705499D6}" type="presOf" srcId="{309A1E66-EAB0-47B6-8DC6-016BB3B3817A}" destId="{62C5A6D4-C04E-4657-85FF-33206B19FEE3}" srcOrd="0" destOrd="0" presId="urn:microsoft.com/office/officeart/2005/8/layout/pyramid2"/>
    <dgm:cxn modelId="{D6AF4030-9CA5-4BE0-A607-64AFDA4B825B}" srcId="{2412A7A3-0473-42E7-AD4C-1B33EFD7C59D}" destId="{3A9292D5-19E1-4F94-B312-11660CD8A53A}" srcOrd="2" destOrd="0" parTransId="{2F44C16E-9FED-4B11-A790-F3AED7CD6C63}" sibTransId="{09FFFDB2-4742-467A-A24A-4CEC88080BEC}"/>
    <dgm:cxn modelId="{8CF5C8DE-4C24-4392-B2DA-8D43A74C75B5}" type="presOf" srcId="{2412A7A3-0473-42E7-AD4C-1B33EFD7C59D}" destId="{40854376-EF07-45B1-A70D-8DB5C110B3DE}" srcOrd="0" destOrd="0" presId="urn:microsoft.com/office/officeart/2005/8/layout/pyramid2"/>
    <dgm:cxn modelId="{81C15F2F-F3D4-4801-837E-606C62FFF0BA}" type="presParOf" srcId="{40854376-EF07-45B1-A70D-8DB5C110B3DE}" destId="{E6D4444B-4B8E-4FA7-A2AA-08DC554F4BA8}" srcOrd="0" destOrd="0" presId="urn:microsoft.com/office/officeart/2005/8/layout/pyramid2"/>
    <dgm:cxn modelId="{8C66AB21-5E0A-43C1-B89D-37B0F928B764}" type="presParOf" srcId="{40854376-EF07-45B1-A70D-8DB5C110B3DE}" destId="{7AA422FB-CE21-4078-85C0-59132670D14D}" srcOrd="1" destOrd="0" presId="urn:microsoft.com/office/officeart/2005/8/layout/pyramid2"/>
    <dgm:cxn modelId="{62DE6B64-3989-4D14-B7A3-727933283E19}" type="presParOf" srcId="{7AA422FB-CE21-4078-85C0-59132670D14D}" destId="{7D808339-1DA5-43C4-BC19-A8067762DEB6}" srcOrd="0" destOrd="0" presId="urn:microsoft.com/office/officeart/2005/8/layout/pyramid2"/>
    <dgm:cxn modelId="{900B09CD-15C1-4BB7-BE91-E8278CB4A1EF}" type="presParOf" srcId="{7AA422FB-CE21-4078-85C0-59132670D14D}" destId="{892DA3E9-19B1-4630-AD20-446058BD90C7}" srcOrd="1" destOrd="0" presId="urn:microsoft.com/office/officeart/2005/8/layout/pyramid2"/>
    <dgm:cxn modelId="{288E7039-9BC1-4AEC-B827-628FD59D97A0}" type="presParOf" srcId="{7AA422FB-CE21-4078-85C0-59132670D14D}" destId="{62C5A6D4-C04E-4657-85FF-33206B19FEE3}" srcOrd="2" destOrd="0" presId="urn:microsoft.com/office/officeart/2005/8/layout/pyramid2"/>
    <dgm:cxn modelId="{4FA3E505-1A1F-40FF-B693-9D78A35C4F01}" type="presParOf" srcId="{7AA422FB-CE21-4078-85C0-59132670D14D}" destId="{42ABB7DE-387F-490A-95A7-70CE96B2359E}" srcOrd="3" destOrd="0" presId="urn:microsoft.com/office/officeart/2005/8/layout/pyramid2"/>
    <dgm:cxn modelId="{A2A9315A-E142-4357-8B24-EBB88184D7DF}" type="presParOf" srcId="{7AA422FB-CE21-4078-85C0-59132670D14D}" destId="{4649D981-279F-4EF3-9559-F10FD8577909}" srcOrd="4" destOrd="0" presId="urn:microsoft.com/office/officeart/2005/8/layout/pyramid2"/>
    <dgm:cxn modelId="{CD0CFA43-F2A8-4A35-9593-B9125A0544D1}" type="presParOf" srcId="{7AA422FB-CE21-4078-85C0-59132670D14D}" destId="{D39EBE14-982E-40C2-B35D-CF6A4B79BB63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7B3FF678-BA40-4A5B-8E10-B2FA8BAEC610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D639E57-CFE2-470E-A9C7-9CB1D2D23C9C}">
      <dgm:prSet/>
      <dgm:spPr/>
      <dgm:t>
        <a:bodyPr/>
        <a:lstStyle/>
        <a:p>
          <a:pPr rtl="0"/>
          <a:r>
            <a:rPr lang="uz-Cyrl-UZ" smtClean="0"/>
            <a:t>AQSHda turizm asosan 3 ta hudud Florida, Kaliforniya va shtatlarning shimoliy sharqiy qismida rivojlangan</a:t>
          </a:r>
          <a:endParaRPr lang="ru-RU"/>
        </a:p>
      </dgm:t>
    </dgm:pt>
    <dgm:pt modelId="{6BB58286-0059-4ED2-924F-80ECB4E97E4B}" type="parTrans" cxnId="{4030C35D-13BF-4D2F-A9B8-6A50FAC94635}">
      <dgm:prSet/>
      <dgm:spPr/>
      <dgm:t>
        <a:bodyPr/>
        <a:lstStyle/>
        <a:p>
          <a:endParaRPr lang="ru-RU"/>
        </a:p>
      </dgm:t>
    </dgm:pt>
    <dgm:pt modelId="{79851B5C-2D9F-433A-8B5C-E42707FBD771}" type="sibTrans" cxnId="{4030C35D-13BF-4D2F-A9B8-6A50FAC94635}">
      <dgm:prSet/>
      <dgm:spPr/>
      <dgm:t>
        <a:bodyPr/>
        <a:lstStyle/>
        <a:p>
          <a:endParaRPr lang="ru-RU"/>
        </a:p>
      </dgm:t>
    </dgm:pt>
    <dgm:pt modelId="{FCC13B7B-57B6-4630-ABD6-B1E6561163E8}">
      <dgm:prSet/>
      <dgm:spPr/>
      <dgm:t>
        <a:bodyPr/>
        <a:lstStyle/>
        <a:p>
          <a:pPr rtl="0"/>
          <a:r>
            <a:rPr lang="uz-Cyrl-UZ" smtClean="0"/>
            <a:t>Iqlimi yozda dengiz bo‘yida dam olish hamda sportning qishki turlari bilan shu</a:t>
          </a:r>
          <a:r>
            <a:rPr lang="en-US" smtClean="0"/>
            <a:t>g’</a:t>
          </a:r>
          <a:r>
            <a:rPr lang="uz-Cyrl-UZ" smtClean="0"/>
            <a:t>ullanish uchun qulay</a:t>
          </a:r>
          <a:endParaRPr lang="ru-RU"/>
        </a:p>
      </dgm:t>
    </dgm:pt>
    <dgm:pt modelId="{F4F241AA-B8EC-487B-8A58-F37533D1E69D}" type="parTrans" cxnId="{7F1E0E3F-065F-49EF-AD28-934468631E93}">
      <dgm:prSet/>
      <dgm:spPr/>
      <dgm:t>
        <a:bodyPr/>
        <a:lstStyle/>
        <a:p>
          <a:endParaRPr lang="ru-RU"/>
        </a:p>
      </dgm:t>
    </dgm:pt>
    <dgm:pt modelId="{F7814932-3844-4D18-BFFB-3A5B329B1CF0}" type="sibTrans" cxnId="{7F1E0E3F-065F-49EF-AD28-934468631E93}">
      <dgm:prSet/>
      <dgm:spPr/>
      <dgm:t>
        <a:bodyPr/>
        <a:lstStyle/>
        <a:p>
          <a:endParaRPr lang="ru-RU"/>
        </a:p>
      </dgm:t>
    </dgm:pt>
    <dgm:pt modelId="{751F3335-124F-41F9-B9ED-BA0AF96669ED}">
      <dgm:prSet/>
      <dgm:spPr/>
      <dgm:t>
        <a:bodyPr/>
        <a:lstStyle/>
        <a:p>
          <a:pPr rtl="0"/>
          <a:r>
            <a:rPr lang="uz-Cyrl-UZ" smtClean="0"/>
            <a:t>Floridaning tranzit turizmi uncha katta emas. Mayami porti butun Amerika kruiz </a:t>
          </a:r>
          <a:endParaRPr lang="ru-RU"/>
        </a:p>
      </dgm:t>
    </dgm:pt>
    <dgm:pt modelId="{983AB2CC-C8FE-4284-848B-B5E96F328FFE}" type="parTrans" cxnId="{96FE576D-BF37-47B6-9A7F-35F3BD50BAB2}">
      <dgm:prSet/>
      <dgm:spPr/>
      <dgm:t>
        <a:bodyPr/>
        <a:lstStyle/>
        <a:p>
          <a:endParaRPr lang="ru-RU"/>
        </a:p>
      </dgm:t>
    </dgm:pt>
    <dgm:pt modelId="{5815CD39-0DBC-4A50-913A-5EE979EFE78C}" type="sibTrans" cxnId="{96FE576D-BF37-47B6-9A7F-35F3BD50BAB2}">
      <dgm:prSet/>
      <dgm:spPr/>
      <dgm:t>
        <a:bodyPr/>
        <a:lstStyle/>
        <a:p>
          <a:endParaRPr lang="ru-RU"/>
        </a:p>
      </dgm:t>
    </dgm:pt>
    <dgm:pt modelId="{BAE2C677-2339-4D8C-820A-476795B6C10C}">
      <dgm:prSet/>
      <dgm:spPr/>
      <dgm:t>
        <a:bodyPr/>
        <a:lstStyle/>
        <a:p>
          <a:pPr rtl="0"/>
          <a:r>
            <a:rPr lang="uz-Cyrl-UZ" smtClean="0"/>
            <a:t>Kaliforniya qirg‘oqlari turli-tuman manzaralarga boy</a:t>
          </a:r>
          <a:endParaRPr lang="ru-RU"/>
        </a:p>
      </dgm:t>
    </dgm:pt>
    <dgm:pt modelId="{80248D97-B621-4C6D-821E-96F85EB2F1EF}" type="parTrans" cxnId="{20F3E44C-9160-467A-898A-E99B03133597}">
      <dgm:prSet/>
      <dgm:spPr/>
      <dgm:t>
        <a:bodyPr/>
        <a:lstStyle/>
        <a:p>
          <a:endParaRPr lang="ru-RU"/>
        </a:p>
      </dgm:t>
    </dgm:pt>
    <dgm:pt modelId="{9336D919-20C3-49C6-9BAF-16188C3C2AF7}" type="sibTrans" cxnId="{20F3E44C-9160-467A-898A-E99B03133597}">
      <dgm:prSet/>
      <dgm:spPr/>
      <dgm:t>
        <a:bodyPr/>
        <a:lstStyle/>
        <a:p>
          <a:endParaRPr lang="ru-RU"/>
        </a:p>
      </dgm:t>
    </dgm:pt>
    <dgm:pt modelId="{A12EAC19-E315-4D53-8E6A-3D4FFC5AF163}">
      <dgm:prSet/>
      <dgm:spPr/>
      <dgm:t>
        <a:bodyPr/>
        <a:lstStyle/>
        <a:p>
          <a:pPr rtl="0"/>
          <a:r>
            <a:rPr lang="uz-Cyrl-UZ" smtClean="0"/>
            <a:t>Shimoliy Amerika tarixiy yodgorliklarga boy bo‘lmasa ham</a:t>
          </a:r>
          <a:endParaRPr lang="ru-RU"/>
        </a:p>
      </dgm:t>
    </dgm:pt>
    <dgm:pt modelId="{EC1B617A-E0ED-4428-B107-1A36D048FCC2}" type="parTrans" cxnId="{23E92899-EECF-4EF5-9BF5-0CD255B23D7F}">
      <dgm:prSet/>
      <dgm:spPr/>
      <dgm:t>
        <a:bodyPr/>
        <a:lstStyle/>
        <a:p>
          <a:endParaRPr lang="ru-RU"/>
        </a:p>
      </dgm:t>
    </dgm:pt>
    <dgm:pt modelId="{A493E78A-30CC-4948-AC58-2CE0A7AB37A5}" type="sibTrans" cxnId="{23E92899-EECF-4EF5-9BF5-0CD255B23D7F}">
      <dgm:prSet/>
      <dgm:spPr/>
      <dgm:t>
        <a:bodyPr/>
        <a:lstStyle/>
        <a:p>
          <a:endParaRPr lang="ru-RU"/>
        </a:p>
      </dgm:t>
    </dgm:pt>
    <dgm:pt modelId="{FC51DD4D-71A9-4990-BBC9-524DC43B5BBC}">
      <dgm:prSet/>
      <dgm:spPr/>
      <dgm:t>
        <a:bodyPr/>
        <a:lstStyle/>
        <a:p>
          <a:pPr rtl="0"/>
          <a:r>
            <a:rPr lang="uz-Cyrl-UZ" smtClean="0"/>
            <a:t>Nyu-York shahri boshchiligida zamonaviy madaniyat va biznes markazi </a:t>
          </a:r>
          <a:endParaRPr lang="ru-RU"/>
        </a:p>
      </dgm:t>
    </dgm:pt>
    <dgm:pt modelId="{A2C545F9-2A2B-4EEA-9617-ADA016BAF5CB}" type="parTrans" cxnId="{9980CE95-F01F-499C-AA70-E46F16849671}">
      <dgm:prSet/>
      <dgm:spPr/>
      <dgm:t>
        <a:bodyPr/>
        <a:lstStyle/>
        <a:p>
          <a:endParaRPr lang="ru-RU"/>
        </a:p>
      </dgm:t>
    </dgm:pt>
    <dgm:pt modelId="{DF52795D-3C47-4425-B29D-9A28DF434292}" type="sibTrans" cxnId="{9980CE95-F01F-499C-AA70-E46F16849671}">
      <dgm:prSet/>
      <dgm:spPr/>
      <dgm:t>
        <a:bodyPr/>
        <a:lstStyle/>
        <a:p>
          <a:endParaRPr lang="ru-RU"/>
        </a:p>
      </dgm:t>
    </dgm:pt>
    <dgm:pt modelId="{53C7118B-CABE-43D2-9712-0C1ED38A0D32}" type="pres">
      <dgm:prSet presAssocID="{7B3FF678-BA40-4A5B-8E10-B2FA8BAEC61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5D87E8-31E0-44D6-ABE2-0ECE913F3100}" type="pres">
      <dgm:prSet presAssocID="{AD639E57-CFE2-470E-A9C7-9CB1D2D23C9C}" presName="node" presStyleLbl="node1" presStyleIdx="0" presStyleCnt="6" custScaleY="1869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E19504-0FA7-467E-BE48-550C86E9F5BB}" type="pres">
      <dgm:prSet presAssocID="{79851B5C-2D9F-433A-8B5C-E42707FBD771}" presName="sibTrans" presStyleLbl="sibTrans2D1" presStyleIdx="0" presStyleCnt="5"/>
      <dgm:spPr/>
      <dgm:t>
        <a:bodyPr/>
        <a:lstStyle/>
        <a:p>
          <a:endParaRPr lang="ru-RU"/>
        </a:p>
      </dgm:t>
    </dgm:pt>
    <dgm:pt modelId="{33B73101-DB36-4434-B902-2DDA1943EB0A}" type="pres">
      <dgm:prSet presAssocID="{79851B5C-2D9F-433A-8B5C-E42707FBD771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38CF04E1-A672-4C7A-AAD3-C3D2CA442C67}" type="pres">
      <dgm:prSet presAssocID="{FCC13B7B-57B6-4630-ABD6-B1E6561163E8}" presName="node" presStyleLbl="node1" presStyleIdx="1" presStyleCnt="6" custScaleY="1869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47B869-5580-4539-AB52-D832C0FC8F37}" type="pres">
      <dgm:prSet presAssocID="{F7814932-3844-4D18-BFFB-3A5B329B1CF0}" presName="sibTrans" presStyleLbl="sibTrans2D1" presStyleIdx="1" presStyleCnt="5"/>
      <dgm:spPr/>
      <dgm:t>
        <a:bodyPr/>
        <a:lstStyle/>
        <a:p>
          <a:endParaRPr lang="ru-RU"/>
        </a:p>
      </dgm:t>
    </dgm:pt>
    <dgm:pt modelId="{3E4CD7FA-4063-4FC5-BEA2-33D8987C5C88}" type="pres">
      <dgm:prSet presAssocID="{F7814932-3844-4D18-BFFB-3A5B329B1CF0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5BE205DC-DD6B-4E7D-98B5-C9D39D1BD6CE}" type="pres">
      <dgm:prSet presAssocID="{751F3335-124F-41F9-B9ED-BA0AF96669ED}" presName="node" presStyleLbl="node1" presStyleIdx="2" presStyleCnt="6" custScaleY="1869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98CF6C-342A-4FBE-9E76-3AA040079F72}" type="pres">
      <dgm:prSet presAssocID="{5815CD39-0DBC-4A50-913A-5EE979EFE78C}" presName="sibTrans" presStyleLbl="sibTrans2D1" presStyleIdx="2" presStyleCnt="5"/>
      <dgm:spPr/>
      <dgm:t>
        <a:bodyPr/>
        <a:lstStyle/>
        <a:p>
          <a:endParaRPr lang="ru-RU"/>
        </a:p>
      </dgm:t>
    </dgm:pt>
    <dgm:pt modelId="{A5866FEC-2C2E-4136-9662-936C60D099FC}" type="pres">
      <dgm:prSet presAssocID="{5815CD39-0DBC-4A50-913A-5EE979EFE78C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EE7B9C67-5FF9-405C-92F2-2845E71EBC8D}" type="pres">
      <dgm:prSet presAssocID="{BAE2C677-2339-4D8C-820A-476795B6C10C}" presName="node" presStyleLbl="node1" presStyleIdx="3" presStyleCnt="6" custScaleY="1869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D19B37-4BB6-40D0-9063-AFE1C9777DC4}" type="pres">
      <dgm:prSet presAssocID="{9336D919-20C3-49C6-9BAF-16188C3C2AF7}" presName="sibTrans" presStyleLbl="sibTrans2D1" presStyleIdx="3" presStyleCnt="5"/>
      <dgm:spPr/>
      <dgm:t>
        <a:bodyPr/>
        <a:lstStyle/>
        <a:p>
          <a:endParaRPr lang="ru-RU"/>
        </a:p>
      </dgm:t>
    </dgm:pt>
    <dgm:pt modelId="{0205122D-6DFE-42F1-ABCC-2E42CCC9A574}" type="pres">
      <dgm:prSet presAssocID="{9336D919-20C3-49C6-9BAF-16188C3C2AF7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F4C1BAA3-B598-4B68-9C45-4BBC2A855A32}" type="pres">
      <dgm:prSet presAssocID="{A12EAC19-E315-4D53-8E6A-3D4FFC5AF163}" presName="node" presStyleLbl="node1" presStyleIdx="4" presStyleCnt="6" custScaleY="1869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1AF8FC-A649-42F8-900C-9EE22CD8A17E}" type="pres">
      <dgm:prSet presAssocID="{A493E78A-30CC-4948-AC58-2CE0A7AB37A5}" presName="sibTrans" presStyleLbl="sibTrans2D1" presStyleIdx="4" presStyleCnt="5"/>
      <dgm:spPr/>
      <dgm:t>
        <a:bodyPr/>
        <a:lstStyle/>
        <a:p>
          <a:endParaRPr lang="ru-RU"/>
        </a:p>
      </dgm:t>
    </dgm:pt>
    <dgm:pt modelId="{9B6AAF3E-BD1D-422D-8DC8-7DED5E524956}" type="pres">
      <dgm:prSet presAssocID="{A493E78A-30CC-4948-AC58-2CE0A7AB37A5}" presName="connectorText" presStyleLbl="sibTrans2D1" presStyleIdx="4" presStyleCnt="5"/>
      <dgm:spPr/>
      <dgm:t>
        <a:bodyPr/>
        <a:lstStyle/>
        <a:p>
          <a:endParaRPr lang="ru-RU"/>
        </a:p>
      </dgm:t>
    </dgm:pt>
    <dgm:pt modelId="{527455EC-59E9-4614-9832-442561AD5ACA}" type="pres">
      <dgm:prSet presAssocID="{FC51DD4D-71A9-4990-BBC9-524DC43B5BBC}" presName="node" presStyleLbl="node1" presStyleIdx="5" presStyleCnt="6" custScaleY="1869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ED4D2C-8EFA-4480-A373-48860EE0FAC0}" type="presOf" srcId="{F7814932-3844-4D18-BFFB-3A5B329B1CF0}" destId="{3E4CD7FA-4063-4FC5-BEA2-33D8987C5C88}" srcOrd="1" destOrd="0" presId="urn:microsoft.com/office/officeart/2005/8/layout/process1"/>
    <dgm:cxn modelId="{52441F14-4F33-4682-86AF-25269505C528}" type="presOf" srcId="{BAE2C677-2339-4D8C-820A-476795B6C10C}" destId="{EE7B9C67-5FF9-405C-92F2-2845E71EBC8D}" srcOrd="0" destOrd="0" presId="urn:microsoft.com/office/officeart/2005/8/layout/process1"/>
    <dgm:cxn modelId="{87B952D1-0FC5-46CB-B4CB-1CF58C8B4432}" type="presOf" srcId="{9336D919-20C3-49C6-9BAF-16188C3C2AF7}" destId="{0205122D-6DFE-42F1-ABCC-2E42CCC9A574}" srcOrd="1" destOrd="0" presId="urn:microsoft.com/office/officeart/2005/8/layout/process1"/>
    <dgm:cxn modelId="{96FE576D-BF37-47B6-9A7F-35F3BD50BAB2}" srcId="{7B3FF678-BA40-4A5B-8E10-B2FA8BAEC610}" destId="{751F3335-124F-41F9-B9ED-BA0AF96669ED}" srcOrd="2" destOrd="0" parTransId="{983AB2CC-C8FE-4284-848B-B5E96F328FFE}" sibTransId="{5815CD39-0DBC-4A50-913A-5EE979EFE78C}"/>
    <dgm:cxn modelId="{012A1EFD-4F9D-4F54-989E-CE71D6E73614}" type="presOf" srcId="{FCC13B7B-57B6-4630-ABD6-B1E6561163E8}" destId="{38CF04E1-A672-4C7A-AAD3-C3D2CA442C67}" srcOrd="0" destOrd="0" presId="urn:microsoft.com/office/officeart/2005/8/layout/process1"/>
    <dgm:cxn modelId="{76AD5503-1BAD-4406-882E-F8E5B88B15EF}" type="presOf" srcId="{5815CD39-0DBC-4A50-913A-5EE979EFE78C}" destId="{A5866FEC-2C2E-4136-9662-936C60D099FC}" srcOrd="1" destOrd="0" presId="urn:microsoft.com/office/officeart/2005/8/layout/process1"/>
    <dgm:cxn modelId="{525B3A78-38AE-4B23-B596-5804EB7A4642}" type="presOf" srcId="{FC51DD4D-71A9-4990-BBC9-524DC43B5BBC}" destId="{527455EC-59E9-4614-9832-442561AD5ACA}" srcOrd="0" destOrd="0" presId="urn:microsoft.com/office/officeart/2005/8/layout/process1"/>
    <dgm:cxn modelId="{E8D33309-33CF-4053-A79C-37F853E4263B}" type="presOf" srcId="{5815CD39-0DBC-4A50-913A-5EE979EFE78C}" destId="{4F98CF6C-342A-4FBE-9E76-3AA040079F72}" srcOrd="0" destOrd="0" presId="urn:microsoft.com/office/officeart/2005/8/layout/process1"/>
    <dgm:cxn modelId="{9980CE95-F01F-499C-AA70-E46F16849671}" srcId="{7B3FF678-BA40-4A5B-8E10-B2FA8BAEC610}" destId="{FC51DD4D-71A9-4990-BBC9-524DC43B5BBC}" srcOrd="5" destOrd="0" parTransId="{A2C545F9-2A2B-4EEA-9617-ADA016BAF5CB}" sibTransId="{DF52795D-3C47-4425-B29D-9A28DF434292}"/>
    <dgm:cxn modelId="{9089C440-6A62-4771-9EEC-899484C3911E}" type="presOf" srcId="{79851B5C-2D9F-433A-8B5C-E42707FBD771}" destId="{03E19504-0FA7-467E-BE48-550C86E9F5BB}" srcOrd="0" destOrd="0" presId="urn:microsoft.com/office/officeart/2005/8/layout/process1"/>
    <dgm:cxn modelId="{4EB376CE-1B32-4901-BEF2-4A96ACED42A0}" type="presOf" srcId="{A493E78A-30CC-4948-AC58-2CE0A7AB37A5}" destId="{9B6AAF3E-BD1D-422D-8DC8-7DED5E524956}" srcOrd="1" destOrd="0" presId="urn:microsoft.com/office/officeart/2005/8/layout/process1"/>
    <dgm:cxn modelId="{DB4368A8-D99C-4769-B344-748D9794A7E4}" type="presOf" srcId="{A12EAC19-E315-4D53-8E6A-3D4FFC5AF163}" destId="{F4C1BAA3-B598-4B68-9C45-4BBC2A855A32}" srcOrd="0" destOrd="0" presId="urn:microsoft.com/office/officeart/2005/8/layout/process1"/>
    <dgm:cxn modelId="{2E463C3D-19FF-4A3A-B06C-DCFF3BA68496}" type="presOf" srcId="{AD639E57-CFE2-470E-A9C7-9CB1D2D23C9C}" destId="{785D87E8-31E0-44D6-ABE2-0ECE913F3100}" srcOrd="0" destOrd="0" presId="urn:microsoft.com/office/officeart/2005/8/layout/process1"/>
    <dgm:cxn modelId="{4030C35D-13BF-4D2F-A9B8-6A50FAC94635}" srcId="{7B3FF678-BA40-4A5B-8E10-B2FA8BAEC610}" destId="{AD639E57-CFE2-470E-A9C7-9CB1D2D23C9C}" srcOrd="0" destOrd="0" parTransId="{6BB58286-0059-4ED2-924F-80ECB4E97E4B}" sibTransId="{79851B5C-2D9F-433A-8B5C-E42707FBD771}"/>
    <dgm:cxn modelId="{827D5405-55C0-4335-8958-9EF506F83399}" type="presOf" srcId="{7B3FF678-BA40-4A5B-8E10-B2FA8BAEC610}" destId="{53C7118B-CABE-43D2-9712-0C1ED38A0D32}" srcOrd="0" destOrd="0" presId="urn:microsoft.com/office/officeart/2005/8/layout/process1"/>
    <dgm:cxn modelId="{301FAE4E-264B-4CFE-8CAD-0088CA903488}" type="presOf" srcId="{79851B5C-2D9F-433A-8B5C-E42707FBD771}" destId="{33B73101-DB36-4434-B902-2DDA1943EB0A}" srcOrd="1" destOrd="0" presId="urn:microsoft.com/office/officeart/2005/8/layout/process1"/>
    <dgm:cxn modelId="{8B220BD7-1FF6-456A-94AB-DC0149AA08A2}" type="presOf" srcId="{F7814932-3844-4D18-BFFB-3A5B329B1CF0}" destId="{F447B869-5580-4539-AB52-D832C0FC8F37}" srcOrd="0" destOrd="0" presId="urn:microsoft.com/office/officeart/2005/8/layout/process1"/>
    <dgm:cxn modelId="{20F3E44C-9160-467A-898A-E99B03133597}" srcId="{7B3FF678-BA40-4A5B-8E10-B2FA8BAEC610}" destId="{BAE2C677-2339-4D8C-820A-476795B6C10C}" srcOrd="3" destOrd="0" parTransId="{80248D97-B621-4C6D-821E-96F85EB2F1EF}" sibTransId="{9336D919-20C3-49C6-9BAF-16188C3C2AF7}"/>
    <dgm:cxn modelId="{ED590047-585A-4A6A-B6C2-C7B53102206B}" type="presOf" srcId="{A493E78A-30CC-4948-AC58-2CE0A7AB37A5}" destId="{941AF8FC-A649-42F8-900C-9EE22CD8A17E}" srcOrd="0" destOrd="0" presId="urn:microsoft.com/office/officeart/2005/8/layout/process1"/>
    <dgm:cxn modelId="{23E92899-EECF-4EF5-9BF5-0CD255B23D7F}" srcId="{7B3FF678-BA40-4A5B-8E10-B2FA8BAEC610}" destId="{A12EAC19-E315-4D53-8E6A-3D4FFC5AF163}" srcOrd="4" destOrd="0" parTransId="{EC1B617A-E0ED-4428-B107-1A36D048FCC2}" sibTransId="{A493E78A-30CC-4948-AC58-2CE0A7AB37A5}"/>
    <dgm:cxn modelId="{F46DD17A-1EAC-4A51-9E62-DA11197C2D04}" type="presOf" srcId="{751F3335-124F-41F9-B9ED-BA0AF96669ED}" destId="{5BE205DC-DD6B-4E7D-98B5-C9D39D1BD6CE}" srcOrd="0" destOrd="0" presId="urn:microsoft.com/office/officeart/2005/8/layout/process1"/>
    <dgm:cxn modelId="{EC58F3D3-15BC-4E4E-97EB-1FB80EDB992B}" type="presOf" srcId="{9336D919-20C3-49C6-9BAF-16188C3C2AF7}" destId="{81D19B37-4BB6-40D0-9063-AFE1C9777DC4}" srcOrd="0" destOrd="0" presId="urn:microsoft.com/office/officeart/2005/8/layout/process1"/>
    <dgm:cxn modelId="{7F1E0E3F-065F-49EF-AD28-934468631E93}" srcId="{7B3FF678-BA40-4A5B-8E10-B2FA8BAEC610}" destId="{FCC13B7B-57B6-4630-ABD6-B1E6561163E8}" srcOrd="1" destOrd="0" parTransId="{F4F241AA-B8EC-487B-8A58-F37533D1E69D}" sibTransId="{F7814932-3844-4D18-BFFB-3A5B329B1CF0}"/>
    <dgm:cxn modelId="{12A3051B-FD77-4B7C-A2D5-34E9A29F9756}" type="presParOf" srcId="{53C7118B-CABE-43D2-9712-0C1ED38A0D32}" destId="{785D87E8-31E0-44D6-ABE2-0ECE913F3100}" srcOrd="0" destOrd="0" presId="urn:microsoft.com/office/officeart/2005/8/layout/process1"/>
    <dgm:cxn modelId="{8D722794-6505-4309-86D2-CBF3223EBCD4}" type="presParOf" srcId="{53C7118B-CABE-43D2-9712-0C1ED38A0D32}" destId="{03E19504-0FA7-467E-BE48-550C86E9F5BB}" srcOrd="1" destOrd="0" presId="urn:microsoft.com/office/officeart/2005/8/layout/process1"/>
    <dgm:cxn modelId="{148DCA62-8A29-473C-9295-011F3AA13D41}" type="presParOf" srcId="{03E19504-0FA7-467E-BE48-550C86E9F5BB}" destId="{33B73101-DB36-4434-B902-2DDA1943EB0A}" srcOrd="0" destOrd="0" presId="urn:microsoft.com/office/officeart/2005/8/layout/process1"/>
    <dgm:cxn modelId="{90160D8D-C854-4B19-9543-1CEA604FFB23}" type="presParOf" srcId="{53C7118B-CABE-43D2-9712-0C1ED38A0D32}" destId="{38CF04E1-A672-4C7A-AAD3-C3D2CA442C67}" srcOrd="2" destOrd="0" presId="urn:microsoft.com/office/officeart/2005/8/layout/process1"/>
    <dgm:cxn modelId="{38DC619B-D587-47A7-B4F6-F9813ABB57AD}" type="presParOf" srcId="{53C7118B-CABE-43D2-9712-0C1ED38A0D32}" destId="{F447B869-5580-4539-AB52-D832C0FC8F37}" srcOrd="3" destOrd="0" presId="urn:microsoft.com/office/officeart/2005/8/layout/process1"/>
    <dgm:cxn modelId="{36BA5AB5-A8D9-4507-B8C3-5261E7B26160}" type="presParOf" srcId="{F447B869-5580-4539-AB52-D832C0FC8F37}" destId="{3E4CD7FA-4063-4FC5-BEA2-33D8987C5C88}" srcOrd="0" destOrd="0" presId="urn:microsoft.com/office/officeart/2005/8/layout/process1"/>
    <dgm:cxn modelId="{3560371F-E207-4B67-A230-384B10DBDE4D}" type="presParOf" srcId="{53C7118B-CABE-43D2-9712-0C1ED38A0D32}" destId="{5BE205DC-DD6B-4E7D-98B5-C9D39D1BD6CE}" srcOrd="4" destOrd="0" presId="urn:microsoft.com/office/officeart/2005/8/layout/process1"/>
    <dgm:cxn modelId="{DABEF505-5E54-406D-86B5-DBE46B2E0D49}" type="presParOf" srcId="{53C7118B-CABE-43D2-9712-0C1ED38A0D32}" destId="{4F98CF6C-342A-4FBE-9E76-3AA040079F72}" srcOrd="5" destOrd="0" presId="urn:microsoft.com/office/officeart/2005/8/layout/process1"/>
    <dgm:cxn modelId="{9D6A2AFE-39E0-4231-B43C-62CBFEA60962}" type="presParOf" srcId="{4F98CF6C-342A-4FBE-9E76-3AA040079F72}" destId="{A5866FEC-2C2E-4136-9662-936C60D099FC}" srcOrd="0" destOrd="0" presId="urn:microsoft.com/office/officeart/2005/8/layout/process1"/>
    <dgm:cxn modelId="{A68917EF-0BC9-4A9E-83BB-0567861C2F44}" type="presParOf" srcId="{53C7118B-CABE-43D2-9712-0C1ED38A0D32}" destId="{EE7B9C67-5FF9-405C-92F2-2845E71EBC8D}" srcOrd="6" destOrd="0" presId="urn:microsoft.com/office/officeart/2005/8/layout/process1"/>
    <dgm:cxn modelId="{300A521A-552E-48DE-8B74-D24F6CF628B1}" type="presParOf" srcId="{53C7118B-CABE-43D2-9712-0C1ED38A0D32}" destId="{81D19B37-4BB6-40D0-9063-AFE1C9777DC4}" srcOrd="7" destOrd="0" presId="urn:microsoft.com/office/officeart/2005/8/layout/process1"/>
    <dgm:cxn modelId="{A96FDB5B-D6B1-4B5A-8FCE-B94A9AE369F4}" type="presParOf" srcId="{81D19B37-4BB6-40D0-9063-AFE1C9777DC4}" destId="{0205122D-6DFE-42F1-ABCC-2E42CCC9A574}" srcOrd="0" destOrd="0" presId="urn:microsoft.com/office/officeart/2005/8/layout/process1"/>
    <dgm:cxn modelId="{75E19264-B9BF-4769-8121-F4C8187832E8}" type="presParOf" srcId="{53C7118B-CABE-43D2-9712-0C1ED38A0D32}" destId="{F4C1BAA3-B598-4B68-9C45-4BBC2A855A32}" srcOrd="8" destOrd="0" presId="urn:microsoft.com/office/officeart/2005/8/layout/process1"/>
    <dgm:cxn modelId="{9EFCEADD-6B87-46BB-97FC-E1F0950D5E89}" type="presParOf" srcId="{53C7118B-CABE-43D2-9712-0C1ED38A0D32}" destId="{941AF8FC-A649-42F8-900C-9EE22CD8A17E}" srcOrd="9" destOrd="0" presId="urn:microsoft.com/office/officeart/2005/8/layout/process1"/>
    <dgm:cxn modelId="{3C505106-7245-48C0-A9BB-83A31EEDCC40}" type="presParOf" srcId="{941AF8FC-A649-42F8-900C-9EE22CD8A17E}" destId="{9B6AAF3E-BD1D-422D-8DC8-7DED5E524956}" srcOrd="0" destOrd="0" presId="urn:microsoft.com/office/officeart/2005/8/layout/process1"/>
    <dgm:cxn modelId="{73CD4F30-D485-41DA-AC8C-C8E8206E2FE1}" type="presParOf" srcId="{53C7118B-CABE-43D2-9712-0C1ED38A0D32}" destId="{527455EC-59E9-4614-9832-442561AD5ACA}" srcOrd="1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F9194B-BFD6-46A1-9043-344E2DFABA94}">
      <dsp:nvSpPr>
        <dsp:cNvPr id="0" name=""/>
        <dsp:cNvSpPr/>
      </dsp:nvSpPr>
      <dsp:spPr>
        <a:xfrm rot="5400000">
          <a:off x="-220680" y="221150"/>
          <a:ext cx="1471201" cy="102984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12</a:t>
          </a:r>
          <a:r>
            <a:rPr lang="uz-Latn-UZ" sz="2800" b="1" kern="1200" dirty="0" smtClean="0"/>
            <a:t>.1.</a:t>
          </a:r>
          <a:endParaRPr lang="ru-RU" sz="2800" kern="1200" dirty="0"/>
        </a:p>
      </dsp:txBody>
      <dsp:txXfrm rot="-5400000">
        <a:off x="1" y="515391"/>
        <a:ext cx="1029841" cy="441360"/>
      </dsp:txXfrm>
    </dsp:sp>
    <dsp:sp modelId="{1A77FC82-601F-458F-9CF4-92BBCF3D7EDD}">
      <dsp:nvSpPr>
        <dsp:cNvPr id="0" name=""/>
        <dsp:cNvSpPr/>
      </dsp:nvSpPr>
      <dsp:spPr>
        <a:xfrm rot="5400000">
          <a:off x="5065980" y="-4035668"/>
          <a:ext cx="956281" cy="902855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3600" b="1" kern="1200" dirty="0" smtClean="0"/>
            <a:t>Yevropa mamlakatlaridagi turistik markazlar</a:t>
          </a:r>
          <a:endParaRPr lang="ru-RU" sz="3600" kern="1200" dirty="0"/>
        </a:p>
      </dsp:txBody>
      <dsp:txXfrm rot="-5400000">
        <a:off x="1029842" y="47152"/>
        <a:ext cx="8981876" cy="862917"/>
      </dsp:txXfrm>
    </dsp:sp>
    <dsp:sp modelId="{FB0D5259-8252-475D-92FC-5BA2DD3BE08F}">
      <dsp:nvSpPr>
        <dsp:cNvPr id="0" name=""/>
        <dsp:cNvSpPr/>
      </dsp:nvSpPr>
      <dsp:spPr>
        <a:xfrm rot="5400000">
          <a:off x="-220680" y="1496441"/>
          <a:ext cx="1471201" cy="102984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b="1" kern="1200" dirty="0" smtClean="0"/>
            <a:t>1</a:t>
          </a:r>
          <a:r>
            <a:rPr lang="uz-Latn-UZ" sz="2800" b="1" kern="1200" dirty="0" smtClean="0"/>
            <a:t>2</a:t>
          </a:r>
          <a:r>
            <a:rPr lang="uz-Cyrl-UZ" sz="2800" b="1" kern="1200" dirty="0" smtClean="0"/>
            <a:t>.</a:t>
          </a:r>
          <a:r>
            <a:rPr lang="uz-Latn-UZ" sz="2800" b="1" kern="1200" dirty="0" smtClean="0"/>
            <a:t>2</a:t>
          </a:r>
          <a:r>
            <a:rPr lang="uz-Cyrl-UZ" sz="2800" b="1" kern="1200" dirty="0" smtClean="0"/>
            <a:t>.</a:t>
          </a:r>
          <a:endParaRPr lang="ru-RU" sz="2800" kern="1200" dirty="0"/>
        </a:p>
      </dsp:txBody>
      <dsp:txXfrm rot="-5400000">
        <a:off x="1" y="1790682"/>
        <a:ext cx="1029841" cy="441360"/>
      </dsp:txXfrm>
    </dsp:sp>
    <dsp:sp modelId="{94A1C288-E370-4FB9-B7EA-34AD026A7541}">
      <dsp:nvSpPr>
        <dsp:cNvPr id="0" name=""/>
        <dsp:cNvSpPr/>
      </dsp:nvSpPr>
      <dsp:spPr>
        <a:xfrm rot="5400000">
          <a:off x="5065980" y="-2760377"/>
          <a:ext cx="956281" cy="902855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b="1" kern="1200" dirty="0" err="1" smtClean="0"/>
            <a:t>Osiyo</a:t>
          </a:r>
          <a:r>
            <a:rPr lang="en-US" sz="3600" b="1" kern="1200" dirty="0" smtClean="0"/>
            <a:t> </a:t>
          </a:r>
          <a:r>
            <a:rPr lang="en-US" sz="3600" b="1" kern="1200" dirty="0" err="1" smtClean="0"/>
            <a:t>turistik</a:t>
          </a:r>
          <a:r>
            <a:rPr lang="en-US" sz="3600" b="1" kern="1200" dirty="0" smtClean="0"/>
            <a:t> </a:t>
          </a:r>
          <a:r>
            <a:rPr lang="en-US" sz="3600" b="1" kern="1200" dirty="0" err="1" smtClean="0"/>
            <a:t>markazlari</a:t>
          </a:r>
          <a:endParaRPr lang="ru-RU" sz="3600" kern="1200" dirty="0"/>
        </a:p>
      </dsp:txBody>
      <dsp:txXfrm rot="-5400000">
        <a:off x="1029842" y="1322443"/>
        <a:ext cx="8981876" cy="862917"/>
      </dsp:txXfrm>
    </dsp:sp>
    <dsp:sp modelId="{E3026A18-9234-4BB3-B863-0A63643A42D9}">
      <dsp:nvSpPr>
        <dsp:cNvPr id="0" name=""/>
        <dsp:cNvSpPr/>
      </dsp:nvSpPr>
      <dsp:spPr>
        <a:xfrm rot="5400000">
          <a:off x="-220680" y="2771733"/>
          <a:ext cx="1471201" cy="102984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b="1" kern="1200" dirty="0" smtClean="0"/>
            <a:t>1</a:t>
          </a:r>
          <a:r>
            <a:rPr lang="uz-Latn-UZ" sz="2800" b="1" kern="1200" dirty="0" smtClean="0"/>
            <a:t>2</a:t>
          </a:r>
          <a:r>
            <a:rPr lang="uz-Cyrl-UZ" sz="2800" b="1" kern="1200" dirty="0" smtClean="0"/>
            <a:t>.</a:t>
          </a:r>
          <a:r>
            <a:rPr lang="uz-Latn-UZ" sz="2800" b="1" kern="1200" dirty="0" smtClean="0"/>
            <a:t>3</a:t>
          </a:r>
          <a:r>
            <a:rPr lang="uz-Cyrl-UZ" sz="2800" b="1" kern="1200" dirty="0" smtClean="0"/>
            <a:t>.</a:t>
          </a:r>
          <a:endParaRPr lang="ru-RU" sz="2800" kern="1200" dirty="0"/>
        </a:p>
      </dsp:txBody>
      <dsp:txXfrm rot="-5400000">
        <a:off x="1" y="3065974"/>
        <a:ext cx="1029841" cy="441360"/>
      </dsp:txXfrm>
    </dsp:sp>
    <dsp:sp modelId="{ABB51765-07E5-416F-8C5D-E0C7B3E5C70F}">
      <dsp:nvSpPr>
        <dsp:cNvPr id="0" name=""/>
        <dsp:cNvSpPr/>
      </dsp:nvSpPr>
      <dsp:spPr>
        <a:xfrm rot="5400000">
          <a:off x="5065980" y="-1485085"/>
          <a:ext cx="956281" cy="902855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3600" b="1" kern="1200" dirty="0" smtClean="0"/>
            <a:t>Amerika qitasi turistik markazlari</a:t>
          </a:r>
          <a:endParaRPr lang="ru-RU" sz="3600" kern="1200" dirty="0"/>
        </a:p>
      </dsp:txBody>
      <dsp:txXfrm rot="-5400000">
        <a:off x="1029842" y="2597735"/>
        <a:ext cx="8981876" cy="86291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BF4400-8185-457F-AA2F-3C6AE1CA7F0D}">
      <dsp:nvSpPr>
        <dsp:cNvPr id="0" name=""/>
        <dsp:cNvSpPr/>
      </dsp:nvSpPr>
      <dsp:spPr>
        <a:xfrm rot="5400000">
          <a:off x="2469395" y="913742"/>
          <a:ext cx="1429708" cy="17238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EE2DBF-906C-4879-BD2E-CE88AC057823}">
      <dsp:nvSpPr>
        <dsp:cNvPr id="0" name=""/>
        <dsp:cNvSpPr/>
      </dsp:nvSpPr>
      <dsp:spPr>
        <a:xfrm>
          <a:off x="2797738" y="491"/>
          <a:ext cx="1915417" cy="11492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XIX asrdan boshlab chet el aristokratlari</a:t>
          </a:r>
          <a:endParaRPr lang="ru-RU" sz="1300" kern="1200"/>
        </a:p>
      </dsp:txBody>
      <dsp:txXfrm>
        <a:off x="2831398" y="34151"/>
        <a:ext cx="1848097" cy="1081930"/>
      </dsp:txXfrm>
    </dsp:sp>
    <dsp:sp modelId="{3C4FC2C6-D1BA-4CDD-A324-2107E04AA3A8}">
      <dsp:nvSpPr>
        <dsp:cNvPr id="0" name=""/>
        <dsp:cNvSpPr/>
      </dsp:nvSpPr>
      <dsp:spPr>
        <a:xfrm rot="5400000">
          <a:off x="2469395" y="2350305"/>
          <a:ext cx="1429708" cy="17238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B0F365-D238-4F8E-B836-16661701C62F}">
      <dsp:nvSpPr>
        <dsp:cNvPr id="0" name=""/>
        <dsp:cNvSpPr/>
      </dsp:nvSpPr>
      <dsp:spPr>
        <a:xfrm>
          <a:off x="2797738" y="1437054"/>
          <a:ext cx="1915417" cy="11492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Jeneva ko‘liga bo‘lgan 1-turistik guruhni 1863 yilda Tomas Kuk kompaniyasi </a:t>
          </a:r>
          <a:endParaRPr lang="ru-RU" sz="1300" kern="1200"/>
        </a:p>
      </dsp:txBody>
      <dsp:txXfrm>
        <a:off x="2831398" y="1470714"/>
        <a:ext cx="1848097" cy="1081930"/>
      </dsp:txXfrm>
    </dsp:sp>
    <dsp:sp modelId="{8CE7A76D-46B1-48C2-A6C5-06F63CBA592C}">
      <dsp:nvSpPr>
        <dsp:cNvPr id="0" name=""/>
        <dsp:cNvSpPr/>
      </dsp:nvSpPr>
      <dsp:spPr>
        <a:xfrm>
          <a:off x="3187677" y="3068587"/>
          <a:ext cx="2540650" cy="17238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A02874-12C7-4283-AA01-A22BDA0BA826}">
      <dsp:nvSpPr>
        <dsp:cNvPr id="0" name=""/>
        <dsp:cNvSpPr/>
      </dsp:nvSpPr>
      <dsp:spPr>
        <a:xfrm>
          <a:off x="2797738" y="2873618"/>
          <a:ext cx="1915417" cy="11492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1870 yilda Alpga temir yo‘l o‘tkazilishi munosabati </a:t>
          </a:r>
          <a:endParaRPr lang="ru-RU" sz="1300" kern="1200"/>
        </a:p>
      </dsp:txBody>
      <dsp:txXfrm>
        <a:off x="2831398" y="2907278"/>
        <a:ext cx="1848097" cy="1081930"/>
      </dsp:txXfrm>
    </dsp:sp>
    <dsp:sp modelId="{1FEA0C05-1793-49AB-A3F1-46D3FB383D11}">
      <dsp:nvSpPr>
        <dsp:cNvPr id="0" name=""/>
        <dsp:cNvSpPr/>
      </dsp:nvSpPr>
      <dsp:spPr>
        <a:xfrm rot="16200000">
          <a:off x="5016901" y="2350305"/>
          <a:ext cx="1429708" cy="17238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EB16A8-EA6C-4B7A-B4F4-63C1C8CAFD8B}">
      <dsp:nvSpPr>
        <dsp:cNvPr id="0" name=""/>
        <dsp:cNvSpPr/>
      </dsp:nvSpPr>
      <dsp:spPr>
        <a:xfrm>
          <a:off x="5345243" y="2873618"/>
          <a:ext cx="1915417" cy="11492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1924 yil Shamonida (Fransiya) dastlabki qishki olimpiada o‘yinlari</a:t>
          </a:r>
          <a:endParaRPr lang="ru-RU" sz="1300" kern="1200"/>
        </a:p>
      </dsp:txBody>
      <dsp:txXfrm>
        <a:off x="5378903" y="2907278"/>
        <a:ext cx="1848097" cy="1081930"/>
      </dsp:txXfrm>
    </dsp:sp>
    <dsp:sp modelId="{BAB0EB1F-5D3C-4E90-91D8-9095EFEA8385}">
      <dsp:nvSpPr>
        <dsp:cNvPr id="0" name=""/>
        <dsp:cNvSpPr/>
      </dsp:nvSpPr>
      <dsp:spPr>
        <a:xfrm>
          <a:off x="5345243" y="1437054"/>
          <a:ext cx="1915417" cy="11492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Iqtisodiy inqiroz hamda Ikkinchi Jahon urushi natijalari Shveytsariyaning turistik biznesi</a:t>
          </a:r>
          <a:endParaRPr lang="ru-RU" sz="1300" kern="1200"/>
        </a:p>
      </dsp:txBody>
      <dsp:txXfrm>
        <a:off x="5378903" y="1470714"/>
        <a:ext cx="1848097" cy="108193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AD89B1-0219-4EF9-AE12-CD39F37D931C}">
      <dsp:nvSpPr>
        <dsp:cNvPr id="0" name=""/>
        <dsp:cNvSpPr/>
      </dsp:nvSpPr>
      <dsp:spPr>
        <a:xfrm>
          <a:off x="2213165" y="2013"/>
          <a:ext cx="5632068" cy="96851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kern="1200" smtClean="0"/>
            <a:t>Turizm sohasi u qadar rivojlanmadi</a:t>
          </a:r>
          <a:endParaRPr lang="ru-RU" sz="2500" kern="1200"/>
        </a:p>
      </dsp:txBody>
      <dsp:txXfrm>
        <a:off x="2260444" y="49292"/>
        <a:ext cx="5537510" cy="873955"/>
      </dsp:txXfrm>
    </dsp:sp>
    <dsp:sp modelId="{58A8E4FC-E756-4B58-BF5E-49FCDAFA7D23}">
      <dsp:nvSpPr>
        <dsp:cNvPr id="0" name=""/>
        <dsp:cNvSpPr/>
      </dsp:nvSpPr>
      <dsp:spPr>
        <a:xfrm>
          <a:off x="2213165" y="1018953"/>
          <a:ext cx="5632068" cy="968513"/>
        </a:xfrm>
        <a:prstGeom prst="roundRect">
          <a:avLst/>
        </a:prstGeom>
        <a:solidFill>
          <a:schemeClr val="accent2">
            <a:hueOff val="-294232"/>
            <a:satOff val="1406"/>
            <a:lumOff val="196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kern="1200" smtClean="0"/>
            <a:t>Modernizatsiyaning sust o‘tkazilishi oqibatida mijozlar</a:t>
          </a:r>
          <a:endParaRPr lang="ru-RU" sz="2500" kern="1200"/>
        </a:p>
      </dsp:txBody>
      <dsp:txXfrm>
        <a:off x="2260444" y="1066232"/>
        <a:ext cx="5537510" cy="873955"/>
      </dsp:txXfrm>
    </dsp:sp>
    <dsp:sp modelId="{142FE392-B83C-4275-B4D0-3C194A98A7BA}">
      <dsp:nvSpPr>
        <dsp:cNvPr id="0" name=""/>
        <dsp:cNvSpPr/>
      </dsp:nvSpPr>
      <dsp:spPr>
        <a:xfrm>
          <a:off x="2213165" y="2035892"/>
          <a:ext cx="5632068" cy="968513"/>
        </a:xfrm>
        <a:prstGeom prst="roundRect">
          <a:avLst/>
        </a:prstGeom>
        <a:solidFill>
          <a:schemeClr val="accent2">
            <a:hueOff val="-588464"/>
            <a:satOff val="2812"/>
            <a:lumOff val="392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90-yillarning boshlarida Shveytsariyada yozgi turizm o‘z mavqei</a:t>
          </a:r>
          <a:endParaRPr lang="ru-RU" sz="2400" kern="1200"/>
        </a:p>
      </dsp:txBody>
      <dsp:txXfrm>
        <a:off x="2260444" y="2083171"/>
        <a:ext cx="5537510" cy="873955"/>
      </dsp:txXfrm>
    </dsp:sp>
    <dsp:sp modelId="{9EB7895F-A3E4-48E8-8626-7B46A1FD6816}">
      <dsp:nvSpPr>
        <dsp:cNvPr id="0" name=""/>
        <dsp:cNvSpPr/>
      </dsp:nvSpPr>
      <dsp:spPr>
        <a:xfrm>
          <a:off x="2213165" y="3052832"/>
          <a:ext cx="5632068" cy="968513"/>
        </a:xfrm>
        <a:prstGeom prst="roundRect">
          <a:avLst/>
        </a:prstGeom>
        <a:solidFill>
          <a:schemeClr val="accent2">
            <a:hueOff val="-882696"/>
            <a:satOff val="4218"/>
            <a:lumOff val="588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kern="1200" smtClean="0"/>
            <a:t>Shveytsariya turizm statistikasi turli hududlarda joylashgan</a:t>
          </a:r>
          <a:endParaRPr lang="ru-RU" sz="2400" kern="1200"/>
        </a:p>
      </dsp:txBody>
      <dsp:txXfrm>
        <a:off x="2260444" y="3100111"/>
        <a:ext cx="5537510" cy="87395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6DABA0-9938-4F9B-A0E8-FE45CE9A6566}">
      <dsp:nvSpPr>
        <dsp:cNvPr id="0" name=""/>
        <dsp:cNvSpPr/>
      </dsp:nvSpPr>
      <dsp:spPr>
        <a:xfrm>
          <a:off x="754379" y="0"/>
          <a:ext cx="8549640" cy="402336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519878-8AE9-49D7-A5E1-EA758A1F2F16}">
      <dsp:nvSpPr>
        <dsp:cNvPr id="0" name=""/>
        <dsp:cNvSpPr/>
      </dsp:nvSpPr>
      <dsp:spPr>
        <a:xfrm>
          <a:off x="2762" y="1207008"/>
          <a:ext cx="1608459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Shveytsariya bir kunlik va tranzit mehmonlar bozoriga ega</a:t>
          </a:r>
          <a:endParaRPr lang="ru-RU" sz="1300" kern="1200"/>
        </a:p>
      </dsp:txBody>
      <dsp:txXfrm>
        <a:off x="81280" y="1285526"/>
        <a:ext cx="1451423" cy="1452308"/>
      </dsp:txXfrm>
    </dsp:sp>
    <dsp:sp modelId="{3ACE9C36-420B-4971-AFCD-1D2B5E0042CB}">
      <dsp:nvSpPr>
        <dsp:cNvPr id="0" name=""/>
        <dsp:cNvSpPr/>
      </dsp:nvSpPr>
      <dsp:spPr>
        <a:xfrm>
          <a:off x="1691645" y="1207008"/>
          <a:ext cx="1608459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1/3 qismini Germaniya, 2-2/3 qismini Italiya, 1/5 qismini Fransiya mehmonlari </a:t>
          </a:r>
          <a:endParaRPr lang="ru-RU" sz="1300" kern="1200"/>
        </a:p>
      </dsp:txBody>
      <dsp:txXfrm>
        <a:off x="1770163" y="1285526"/>
        <a:ext cx="1451423" cy="1452308"/>
      </dsp:txXfrm>
    </dsp:sp>
    <dsp:sp modelId="{50BE4B3D-4AD3-41C1-9E1E-B64A3F576FD0}">
      <dsp:nvSpPr>
        <dsp:cNvPr id="0" name=""/>
        <dsp:cNvSpPr/>
      </dsp:nvSpPr>
      <dsp:spPr>
        <a:xfrm>
          <a:off x="3380528" y="1207008"/>
          <a:ext cx="1608459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Shveytsar franki qadrining oshishi</a:t>
          </a:r>
          <a:endParaRPr lang="ru-RU" sz="1300" kern="1200"/>
        </a:p>
      </dsp:txBody>
      <dsp:txXfrm>
        <a:off x="3459046" y="1285526"/>
        <a:ext cx="1451423" cy="1452308"/>
      </dsp:txXfrm>
    </dsp:sp>
    <dsp:sp modelId="{0F7EEF2F-EB7C-41AC-8B53-B3E35521E33C}">
      <dsp:nvSpPr>
        <dsp:cNvPr id="0" name=""/>
        <dsp:cNvSpPr/>
      </dsp:nvSpPr>
      <dsp:spPr>
        <a:xfrm>
          <a:off x="5069411" y="1207008"/>
          <a:ext cx="1608459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Shveytsariya Xalqaro turizmining pasayishi</a:t>
          </a:r>
          <a:endParaRPr lang="ru-RU" sz="1300" kern="1200"/>
        </a:p>
      </dsp:txBody>
      <dsp:txXfrm>
        <a:off x="5147929" y="1285526"/>
        <a:ext cx="1451423" cy="1452308"/>
      </dsp:txXfrm>
    </dsp:sp>
    <dsp:sp modelId="{7873FD97-1266-4FA0-BAEE-243EB275A927}">
      <dsp:nvSpPr>
        <dsp:cNvPr id="0" name=""/>
        <dsp:cNvSpPr/>
      </dsp:nvSpPr>
      <dsp:spPr>
        <a:xfrm>
          <a:off x="6758294" y="1207008"/>
          <a:ext cx="1608459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turistlar taxminan 10 milliard Shveytsariya frankini chet mamlakatlarda sarflaydila</a:t>
          </a:r>
          <a:endParaRPr lang="ru-RU" sz="1300" kern="1200"/>
        </a:p>
      </dsp:txBody>
      <dsp:txXfrm>
        <a:off x="6836812" y="1285526"/>
        <a:ext cx="1451423" cy="1452308"/>
      </dsp:txXfrm>
    </dsp:sp>
    <dsp:sp modelId="{609FEB5A-880F-43BB-ACE0-FC124CE83193}">
      <dsp:nvSpPr>
        <dsp:cNvPr id="0" name=""/>
        <dsp:cNvSpPr/>
      </dsp:nvSpPr>
      <dsp:spPr>
        <a:xfrm>
          <a:off x="8447177" y="1207008"/>
          <a:ext cx="1608459" cy="16093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turizm rivojlanishi mamlakatning davlat va jamoat tashkilotlari tomonidan qo‘llab-quvvatlanadi</a:t>
          </a:r>
          <a:endParaRPr lang="ru-RU" sz="1300" kern="1200"/>
        </a:p>
      </dsp:txBody>
      <dsp:txXfrm>
        <a:off x="8525695" y="1285526"/>
        <a:ext cx="1451423" cy="145230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D1BBC9-5984-4405-8F7C-AFF0DA6CA303}">
      <dsp:nvSpPr>
        <dsp:cNvPr id="0" name=""/>
        <dsp:cNvSpPr/>
      </dsp:nvSpPr>
      <dsp:spPr>
        <a:xfrm>
          <a:off x="0" y="10080"/>
          <a:ext cx="10058399" cy="12729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smtClean="0"/>
            <a:t>Avstriyada Shveytsariyadagidek chegaraga keluvchi turistlar haqida ma’lumot</a:t>
          </a:r>
          <a:endParaRPr lang="ru-RU" sz="3200" kern="1200"/>
        </a:p>
      </dsp:txBody>
      <dsp:txXfrm>
        <a:off x="62141" y="72221"/>
        <a:ext cx="9934117" cy="1148678"/>
      </dsp:txXfrm>
    </dsp:sp>
    <dsp:sp modelId="{FFD5278E-0D5D-40D2-8E02-1827AA832E56}">
      <dsp:nvSpPr>
        <dsp:cNvPr id="0" name=""/>
        <dsp:cNvSpPr/>
      </dsp:nvSpPr>
      <dsp:spPr>
        <a:xfrm>
          <a:off x="0" y="1375200"/>
          <a:ext cx="10058399" cy="1272960"/>
        </a:xfrm>
        <a:prstGeom prst="roundRect">
          <a:avLst/>
        </a:prstGeom>
        <a:solidFill>
          <a:schemeClr val="accent3">
            <a:hueOff val="3029567"/>
            <a:satOff val="18270"/>
            <a:lumOff val="-1107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smtClean="0"/>
            <a:t>Turizm holati haqidagi ma’lumotga turli hududlarga joylashgan va o‘tkazilgan</a:t>
          </a:r>
          <a:endParaRPr lang="ru-RU" sz="3200" kern="1200"/>
        </a:p>
      </dsp:txBody>
      <dsp:txXfrm>
        <a:off x="62141" y="1437341"/>
        <a:ext cx="9934117" cy="1148678"/>
      </dsp:txXfrm>
    </dsp:sp>
    <dsp:sp modelId="{3120BF4C-F830-4288-825A-55B1AB946C4D}">
      <dsp:nvSpPr>
        <dsp:cNvPr id="0" name=""/>
        <dsp:cNvSpPr/>
      </dsp:nvSpPr>
      <dsp:spPr>
        <a:xfrm>
          <a:off x="0" y="2740320"/>
          <a:ext cx="10058399" cy="1272960"/>
        </a:xfrm>
        <a:prstGeom prst="roundRect">
          <a:avLst/>
        </a:prstGeom>
        <a:solidFill>
          <a:schemeClr val="accent3">
            <a:hueOff val="6059134"/>
            <a:satOff val="36540"/>
            <a:lumOff val="-2215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200" kern="1200" smtClean="0"/>
            <a:t>Ushbu mamlakat Shimoliy Yevropani janub bilan, g‘arbiy Yevropani sharq bilan bog‘lovchi trassalarning kesishuv</a:t>
          </a:r>
          <a:r>
            <a:rPr lang="en-US" sz="3200" kern="1200" smtClean="0"/>
            <a:t>i</a:t>
          </a:r>
          <a:endParaRPr lang="ru-RU" sz="3200" kern="1200"/>
        </a:p>
      </dsp:txBody>
      <dsp:txXfrm>
        <a:off x="62141" y="2802461"/>
        <a:ext cx="9934117" cy="114867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534234-0A8F-4D3B-9B07-EA806C831CEB}">
      <dsp:nvSpPr>
        <dsp:cNvPr id="0" name=""/>
        <dsp:cNvSpPr/>
      </dsp:nvSpPr>
      <dsp:spPr>
        <a:xfrm>
          <a:off x="0" y="0"/>
          <a:ext cx="4023360" cy="402336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7FE92A-2E56-459D-B332-B8C1D76D11AB}">
      <dsp:nvSpPr>
        <dsp:cNvPr id="0" name=""/>
        <dsp:cNvSpPr/>
      </dsp:nvSpPr>
      <dsp:spPr>
        <a:xfrm>
          <a:off x="2011680" y="0"/>
          <a:ext cx="8046720" cy="40233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Mamlakatning geografik holati</a:t>
          </a:r>
          <a:endParaRPr lang="ru-RU" sz="1400" kern="1200"/>
        </a:p>
      </dsp:txBody>
      <dsp:txXfrm>
        <a:off x="2011680" y="0"/>
        <a:ext cx="8046720" cy="502921"/>
      </dsp:txXfrm>
    </dsp:sp>
    <dsp:sp modelId="{14BC223E-77C0-4691-943E-211D28C74759}">
      <dsp:nvSpPr>
        <dsp:cNvPr id="0" name=""/>
        <dsp:cNvSpPr/>
      </dsp:nvSpPr>
      <dsp:spPr>
        <a:xfrm>
          <a:off x="352044" y="502921"/>
          <a:ext cx="3319270" cy="331927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6E00C5-455A-40F7-89E6-18AD42917FEA}">
      <dsp:nvSpPr>
        <dsp:cNvPr id="0" name=""/>
        <dsp:cNvSpPr/>
      </dsp:nvSpPr>
      <dsp:spPr>
        <a:xfrm>
          <a:off x="2011680" y="502921"/>
          <a:ext cx="8046720" cy="33192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Avtomobil trassalarini katta miqdorda tranzit va 1 kunga keluvchi turistlar tashkil qiladi </a:t>
          </a:r>
          <a:endParaRPr lang="ru-RU" sz="1400" kern="1200"/>
        </a:p>
      </dsp:txBody>
      <dsp:txXfrm>
        <a:off x="2011680" y="502921"/>
        <a:ext cx="8046720" cy="502921"/>
      </dsp:txXfrm>
    </dsp:sp>
    <dsp:sp modelId="{1C6BA4E6-DE1A-45ED-995F-8169ED4A77D7}">
      <dsp:nvSpPr>
        <dsp:cNvPr id="0" name=""/>
        <dsp:cNvSpPr/>
      </dsp:nvSpPr>
      <dsp:spPr>
        <a:xfrm>
          <a:off x="704089" y="1005842"/>
          <a:ext cx="2615181" cy="261518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573EB2-D12D-4B44-AD94-CAFEE5F43725}">
      <dsp:nvSpPr>
        <dsp:cNvPr id="0" name=""/>
        <dsp:cNvSpPr/>
      </dsp:nvSpPr>
      <dsp:spPr>
        <a:xfrm>
          <a:off x="2011680" y="1005842"/>
          <a:ext cx="8046720" cy="26151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80-yillarning oxirlarida sotsializm lageri bilan g‘arb o‘rtasidagi temir parda olib tashlangan</a:t>
          </a:r>
          <a:endParaRPr lang="ru-RU" sz="1400" kern="1200"/>
        </a:p>
      </dsp:txBody>
      <dsp:txXfrm>
        <a:off x="2011680" y="1005842"/>
        <a:ext cx="8046720" cy="502917"/>
      </dsp:txXfrm>
    </dsp:sp>
    <dsp:sp modelId="{03BFFA00-AEB4-406C-9C98-FC9DC27E8095}">
      <dsp:nvSpPr>
        <dsp:cNvPr id="0" name=""/>
        <dsp:cNvSpPr/>
      </dsp:nvSpPr>
      <dsp:spPr>
        <a:xfrm>
          <a:off x="1056132" y="1508760"/>
          <a:ext cx="1911096" cy="191109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5F0790-F6B0-4F19-83DB-613574D6A415}">
      <dsp:nvSpPr>
        <dsp:cNvPr id="0" name=""/>
        <dsp:cNvSpPr/>
      </dsp:nvSpPr>
      <dsp:spPr>
        <a:xfrm>
          <a:off x="2011680" y="1508760"/>
          <a:ext cx="8046720" cy="191109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Vengriya, Chexiya va Slovakiya, shuningdek Polsha turistlari faol qatnay boshladilar</a:t>
          </a:r>
          <a:endParaRPr lang="ru-RU" sz="1400" kern="1200"/>
        </a:p>
      </dsp:txBody>
      <dsp:txXfrm>
        <a:off x="2011680" y="1508760"/>
        <a:ext cx="8046720" cy="502921"/>
      </dsp:txXfrm>
    </dsp:sp>
    <dsp:sp modelId="{CB6839D5-3398-4220-AD0D-EFB7B890F981}">
      <dsp:nvSpPr>
        <dsp:cNvPr id="0" name=""/>
        <dsp:cNvSpPr/>
      </dsp:nvSpPr>
      <dsp:spPr>
        <a:xfrm>
          <a:off x="1408176" y="2011681"/>
          <a:ext cx="1207006" cy="120700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AB15DB-F252-40F9-B1FB-F19EEC70D25A}">
      <dsp:nvSpPr>
        <dsp:cNvPr id="0" name=""/>
        <dsp:cNvSpPr/>
      </dsp:nvSpPr>
      <dsp:spPr>
        <a:xfrm>
          <a:off x="2011680" y="2011681"/>
          <a:ext cx="8046720" cy="12070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Avstriya qishki sport o‘yinlari bo‘yicha yetakchi turistik markaz </a:t>
          </a:r>
          <a:endParaRPr lang="ru-RU" sz="1400" kern="1200"/>
        </a:p>
      </dsp:txBody>
      <dsp:txXfrm>
        <a:off x="2011680" y="2011681"/>
        <a:ext cx="8046720" cy="502921"/>
      </dsp:txXfrm>
    </dsp:sp>
    <dsp:sp modelId="{EE61C149-CEAB-4F43-87D9-6BA111F42E58}">
      <dsp:nvSpPr>
        <dsp:cNvPr id="0" name=""/>
        <dsp:cNvSpPr/>
      </dsp:nvSpPr>
      <dsp:spPr>
        <a:xfrm>
          <a:off x="1760221" y="2514602"/>
          <a:ext cx="502917" cy="50291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11FBC0-8938-413F-9BF8-49F2CAFCA707}">
      <dsp:nvSpPr>
        <dsp:cNvPr id="0" name=""/>
        <dsp:cNvSpPr/>
      </dsp:nvSpPr>
      <dsp:spPr>
        <a:xfrm>
          <a:off x="2011680" y="2514602"/>
          <a:ext cx="8046720" cy="50291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Niderlandiya, Italiya, Buyuk Britaniya, Shveytsariya, Fransiya, AQSH, Belgiya, Shvetsiya, Sharqiy Yevropa mamlakatlari</a:t>
          </a:r>
          <a:endParaRPr lang="ru-RU" sz="1400" kern="1200"/>
        </a:p>
      </dsp:txBody>
      <dsp:txXfrm>
        <a:off x="2011680" y="2514602"/>
        <a:ext cx="8046720" cy="50291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1B14B2-3D33-4167-B0DD-C1D18EDE9155}">
      <dsp:nvSpPr>
        <dsp:cNvPr id="0" name=""/>
        <dsp:cNvSpPr/>
      </dsp:nvSpPr>
      <dsp:spPr>
        <a:xfrm>
          <a:off x="8123627" y="1085531"/>
          <a:ext cx="1852319" cy="18526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88A724-5864-4514-B5BA-8B2D804F3310}">
      <dsp:nvSpPr>
        <dsp:cNvPr id="0" name=""/>
        <dsp:cNvSpPr/>
      </dsp:nvSpPr>
      <dsp:spPr>
        <a:xfrm>
          <a:off x="8184747" y="1147296"/>
          <a:ext cx="1729093" cy="172909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Chet ellik mehmonlarni qabul qilish bo‘yicha 1-o‘rinda Venetto</a:t>
          </a:r>
          <a:endParaRPr lang="ru-RU" sz="1400" kern="1200"/>
        </a:p>
      </dsp:txBody>
      <dsp:txXfrm>
        <a:off x="8432183" y="1394356"/>
        <a:ext cx="1235207" cy="1234973"/>
      </dsp:txXfrm>
    </dsp:sp>
    <dsp:sp modelId="{AC4A581C-782A-4177-9862-1F6A024F6ECC}">
      <dsp:nvSpPr>
        <dsp:cNvPr id="0" name=""/>
        <dsp:cNvSpPr/>
      </dsp:nvSpPr>
      <dsp:spPr>
        <a:xfrm rot="2700000">
          <a:off x="6208324" y="1085627"/>
          <a:ext cx="1852104" cy="1852104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E0FF0C-1D4D-4378-B4A2-DDEC499131DE}">
      <dsp:nvSpPr>
        <dsp:cNvPr id="0" name=""/>
        <dsp:cNvSpPr/>
      </dsp:nvSpPr>
      <dsp:spPr>
        <a:xfrm>
          <a:off x="6271308" y="1147296"/>
          <a:ext cx="1729093" cy="172909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Chet ellik mehmonlarning ushbu mamlakatga kelish sabablari</a:t>
          </a:r>
          <a:endParaRPr lang="ru-RU" sz="1400" kern="1200"/>
        </a:p>
      </dsp:txBody>
      <dsp:txXfrm>
        <a:off x="6517758" y="1394356"/>
        <a:ext cx="1235207" cy="1234973"/>
      </dsp:txXfrm>
    </dsp:sp>
    <dsp:sp modelId="{04A63CDD-46F8-4E95-B0A8-91876EA9A202}">
      <dsp:nvSpPr>
        <dsp:cNvPr id="0" name=""/>
        <dsp:cNvSpPr/>
      </dsp:nvSpPr>
      <dsp:spPr>
        <a:xfrm rot="2700000">
          <a:off x="4294885" y="1085627"/>
          <a:ext cx="1852104" cy="1852104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F612D2-D8E7-45EF-9752-19BCAB74FE9D}">
      <dsp:nvSpPr>
        <dsp:cNvPr id="0" name=""/>
        <dsp:cNvSpPr/>
      </dsp:nvSpPr>
      <dsp:spPr>
        <a:xfrm>
          <a:off x="4356884" y="1147296"/>
          <a:ext cx="1729093" cy="172909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1983 yilda turizm sohasi va mehmonxona sanoatini rivojlantirish </a:t>
          </a:r>
          <a:endParaRPr lang="ru-RU" sz="1400" kern="1200"/>
        </a:p>
      </dsp:txBody>
      <dsp:txXfrm>
        <a:off x="4603334" y="1394356"/>
        <a:ext cx="1235207" cy="1234973"/>
      </dsp:txXfrm>
    </dsp:sp>
    <dsp:sp modelId="{67301E8E-F40E-411B-BD83-6B90E7D7F2FD}">
      <dsp:nvSpPr>
        <dsp:cNvPr id="0" name=""/>
        <dsp:cNvSpPr/>
      </dsp:nvSpPr>
      <dsp:spPr>
        <a:xfrm rot="2700000">
          <a:off x="2380461" y="1085627"/>
          <a:ext cx="1852104" cy="1852104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155B44-9657-4C4F-9004-842ABB3C3A9D}">
      <dsp:nvSpPr>
        <dsp:cNvPr id="0" name=""/>
        <dsp:cNvSpPr/>
      </dsp:nvSpPr>
      <dsp:spPr>
        <a:xfrm>
          <a:off x="2442459" y="1147296"/>
          <a:ext cx="1729093" cy="172909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1991 yilda O‘rta Yer dengiziga keluvchi turistlar miqdori</a:t>
          </a:r>
          <a:endParaRPr lang="ru-RU" sz="1400" kern="1200"/>
        </a:p>
      </dsp:txBody>
      <dsp:txXfrm>
        <a:off x="2689895" y="1394356"/>
        <a:ext cx="1235207" cy="1234973"/>
      </dsp:txXfrm>
    </dsp:sp>
    <dsp:sp modelId="{AEADB839-9EEB-431E-B0E3-344020D75A2A}">
      <dsp:nvSpPr>
        <dsp:cNvPr id="0" name=""/>
        <dsp:cNvSpPr/>
      </dsp:nvSpPr>
      <dsp:spPr>
        <a:xfrm rot="2700000">
          <a:off x="466036" y="1085627"/>
          <a:ext cx="1852104" cy="1852104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270FFA-295C-49D9-A059-03EFD2CA785D}">
      <dsp:nvSpPr>
        <dsp:cNvPr id="0" name=""/>
        <dsp:cNvSpPr/>
      </dsp:nvSpPr>
      <dsp:spPr>
        <a:xfrm>
          <a:off x="528035" y="1147296"/>
          <a:ext cx="1729093" cy="1729092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400" kern="1200" smtClean="0"/>
            <a:t>Italiyada turizm sanoatining rivojlanish tarixi 100 yildan oshgan</a:t>
          </a:r>
          <a:endParaRPr lang="ru-RU" sz="1400" kern="1200"/>
        </a:p>
      </dsp:txBody>
      <dsp:txXfrm>
        <a:off x="775471" y="1394356"/>
        <a:ext cx="1235207" cy="123497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161359-6827-4BBE-999D-997EB99BC3C3}">
      <dsp:nvSpPr>
        <dsp:cNvPr id="0" name=""/>
        <dsp:cNvSpPr/>
      </dsp:nvSpPr>
      <dsp:spPr>
        <a:xfrm rot="16200000">
          <a:off x="-1219421" y="1223411"/>
          <a:ext cx="4023360" cy="1576536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0" rIns="8304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Italiyaning Emiliya-Romanya, Venetto va Toskana viloyatlari </a:t>
          </a:r>
          <a:endParaRPr lang="ru-RU" sz="1300" kern="1200"/>
        </a:p>
      </dsp:txBody>
      <dsp:txXfrm rot="5400000">
        <a:off x="3991" y="804671"/>
        <a:ext cx="1576536" cy="2414016"/>
      </dsp:txXfrm>
    </dsp:sp>
    <dsp:sp modelId="{04F4BFE8-788F-4060-9C54-8F76D4C09CBD}">
      <dsp:nvSpPr>
        <dsp:cNvPr id="0" name=""/>
        <dsp:cNvSpPr/>
      </dsp:nvSpPr>
      <dsp:spPr>
        <a:xfrm rot="16200000">
          <a:off x="475355" y="1223411"/>
          <a:ext cx="4023360" cy="1576536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0" rIns="8304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Lombardiya viloyatida esa qishki sport turlari rivojlangan</a:t>
          </a:r>
          <a:endParaRPr lang="ru-RU" sz="1300" kern="1200"/>
        </a:p>
      </dsp:txBody>
      <dsp:txXfrm rot="5400000">
        <a:off x="1698767" y="804671"/>
        <a:ext cx="1576536" cy="2414016"/>
      </dsp:txXfrm>
    </dsp:sp>
    <dsp:sp modelId="{03B1F5C4-7D99-443F-94F3-69C14816ECBD}">
      <dsp:nvSpPr>
        <dsp:cNvPr id="0" name=""/>
        <dsp:cNvSpPr/>
      </dsp:nvSpPr>
      <dsp:spPr>
        <a:xfrm rot="16200000">
          <a:off x="2170131" y="1223411"/>
          <a:ext cx="4023360" cy="1576536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0" rIns="8304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Mehmonxonalarning asosiy qismi shimol va sharq tomonda joylashgan</a:t>
          </a:r>
          <a:endParaRPr lang="ru-RU" sz="1300" kern="1200"/>
        </a:p>
      </dsp:txBody>
      <dsp:txXfrm rot="5400000">
        <a:off x="3393543" y="804671"/>
        <a:ext cx="1576536" cy="2414016"/>
      </dsp:txXfrm>
    </dsp:sp>
    <dsp:sp modelId="{9DFB3AF0-480A-4035-9A88-0EB818C293D6}">
      <dsp:nvSpPr>
        <dsp:cNvPr id="0" name=""/>
        <dsp:cNvSpPr/>
      </dsp:nvSpPr>
      <dsp:spPr>
        <a:xfrm rot="16200000">
          <a:off x="3864908" y="1223411"/>
          <a:ext cx="4023360" cy="1576536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0" rIns="8304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Mehmonxonalarning aksariyati Trentino-Alto-Adidje viloyatlarida joylashgan</a:t>
          </a:r>
          <a:endParaRPr lang="ru-RU" sz="1300" kern="1200"/>
        </a:p>
      </dsp:txBody>
      <dsp:txXfrm rot="5400000">
        <a:off x="5088320" y="804671"/>
        <a:ext cx="1576536" cy="2414016"/>
      </dsp:txXfrm>
    </dsp:sp>
    <dsp:sp modelId="{7CC44B8B-53FE-4500-B420-0D7BB61002AC}">
      <dsp:nvSpPr>
        <dsp:cNvPr id="0" name=""/>
        <dsp:cNvSpPr/>
      </dsp:nvSpPr>
      <dsp:spPr>
        <a:xfrm rot="16200000">
          <a:off x="5559684" y="1223411"/>
          <a:ext cx="4023360" cy="1576536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0" rIns="8304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1980 yillarda Yevropa hamjamiyati Italiyaning janubiy hududi </a:t>
          </a:r>
          <a:endParaRPr lang="ru-RU" sz="1300" kern="1200"/>
        </a:p>
      </dsp:txBody>
      <dsp:txXfrm rot="5400000">
        <a:off x="6783096" y="804671"/>
        <a:ext cx="1576536" cy="2414016"/>
      </dsp:txXfrm>
    </dsp:sp>
    <dsp:sp modelId="{6753EB8F-2E4B-4808-B28F-CC22FD567D8D}">
      <dsp:nvSpPr>
        <dsp:cNvPr id="0" name=""/>
        <dsp:cNvSpPr/>
      </dsp:nvSpPr>
      <dsp:spPr>
        <a:xfrm rot="16200000">
          <a:off x="7254461" y="1223411"/>
          <a:ext cx="4023360" cy="1576536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0" rIns="83040" bIns="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Loyihaning maqsadi turizm sanoatini rivojlantirish, aholini ish bilan ta’minlash</a:t>
          </a:r>
          <a:endParaRPr lang="ru-RU" sz="1300" kern="1200"/>
        </a:p>
      </dsp:txBody>
      <dsp:txXfrm rot="5400000">
        <a:off x="8477873" y="804671"/>
        <a:ext cx="1576536" cy="241401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D6518D-0A2D-4C47-ABD8-1808AF06547B}">
      <dsp:nvSpPr>
        <dsp:cNvPr id="0" name=""/>
        <dsp:cNvSpPr/>
      </dsp:nvSpPr>
      <dsp:spPr>
        <a:xfrm>
          <a:off x="1233462" y="1512"/>
          <a:ext cx="7591474" cy="90957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000" kern="1200" smtClean="0"/>
            <a:t>Toifalar esa yulduzlar soniga qarab belgilanadi</a:t>
          </a:r>
          <a:endParaRPr lang="ru-RU" sz="3000" kern="1200"/>
        </a:p>
      </dsp:txBody>
      <dsp:txXfrm>
        <a:off x="1688251" y="1512"/>
        <a:ext cx="6681897" cy="909577"/>
      </dsp:txXfrm>
    </dsp:sp>
    <dsp:sp modelId="{E77F06C9-08B5-4A61-87C5-A7FC08A5E4C4}">
      <dsp:nvSpPr>
        <dsp:cNvPr id="0" name=""/>
        <dsp:cNvSpPr/>
      </dsp:nvSpPr>
      <dsp:spPr>
        <a:xfrm>
          <a:off x="1233462" y="1038431"/>
          <a:ext cx="7591474" cy="90957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000" kern="1200" smtClean="0"/>
            <a:t>Qo‘shimcha joylashuv imkoniyatlari katta bir tarmoqni hosil qilad</a:t>
          </a:r>
          <a:endParaRPr lang="ru-RU" sz="3000" kern="1200"/>
        </a:p>
      </dsp:txBody>
      <dsp:txXfrm>
        <a:off x="1688251" y="1038431"/>
        <a:ext cx="6681897" cy="909577"/>
      </dsp:txXfrm>
    </dsp:sp>
    <dsp:sp modelId="{EA936A56-D12F-4D3B-B3E2-58061C2D98BC}">
      <dsp:nvSpPr>
        <dsp:cNvPr id="0" name=""/>
        <dsp:cNvSpPr/>
      </dsp:nvSpPr>
      <dsp:spPr>
        <a:xfrm>
          <a:off x="1233462" y="2075350"/>
          <a:ext cx="7591474" cy="90957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000" kern="1200" smtClean="0"/>
            <a:t>Italiyada mehmonxonada yashash va ovqatlanish narxi</a:t>
          </a:r>
          <a:endParaRPr lang="ru-RU" sz="3000" kern="1200"/>
        </a:p>
      </dsp:txBody>
      <dsp:txXfrm>
        <a:off x="1688251" y="2075350"/>
        <a:ext cx="6681897" cy="909577"/>
      </dsp:txXfrm>
    </dsp:sp>
    <dsp:sp modelId="{59F5ECFA-66F4-4308-9EA1-E26C31F0CBAE}">
      <dsp:nvSpPr>
        <dsp:cNvPr id="0" name=""/>
        <dsp:cNvSpPr/>
      </dsp:nvSpPr>
      <dsp:spPr>
        <a:xfrm>
          <a:off x="1233462" y="3112269"/>
          <a:ext cx="7591474" cy="90957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000" kern="1200" smtClean="0"/>
            <a:t>Avstriyalik turistlarning yarmidan ko‘pi dam olish soatlarini Adriatino qirg‘oqlarida</a:t>
          </a:r>
          <a:endParaRPr lang="ru-RU" sz="3000" kern="1200"/>
        </a:p>
      </dsp:txBody>
      <dsp:txXfrm>
        <a:off x="1688251" y="3112269"/>
        <a:ext cx="6681897" cy="90957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E21967-3C8E-4851-AB45-3CBC6AF35D97}">
      <dsp:nvSpPr>
        <dsp:cNvPr id="0" name=""/>
        <dsp:cNvSpPr/>
      </dsp:nvSpPr>
      <dsp:spPr>
        <a:xfrm>
          <a:off x="1001" y="0"/>
          <a:ext cx="1772989" cy="40233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1990 yil Germaniyada ichki va xalqaro turistlar tomonidan o‘tkazilgan turistik kunlar</a:t>
          </a:r>
          <a:endParaRPr lang="ru-RU" sz="1800" kern="1200"/>
        </a:p>
      </dsp:txBody>
      <dsp:txXfrm>
        <a:off x="52930" y="51929"/>
        <a:ext cx="1669131" cy="3919502"/>
      </dsp:txXfrm>
    </dsp:sp>
    <dsp:sp modelId="{35E4538C-301D-4249-916B-5D9B18E0F91F}">
      <dsp:nvSpPr>
        <dsp:cNvPr id="0" name=""/>
        <dsp:cNvSpPr/>
      </dsp:nvSpPr>
      <dsp:spPr>
        <a:xfrm>
          <a:off x="2071853" y="0"/>
          <a:ext cx="1772989" cy="40233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Germaniyaliklar otel yoki boshqa mehmonxona tipidagi binolarda to‘xtashni xush ko‘radilar</a:t>
          </a:r>
          <a:endParaRPr lang="ru-RU" sz="1800" kern="1200"/>
        </a:p>
      </dsp:txBody>
      <dsp:txXfrm>
        <a:off x="2123782" y="51929"/>
        <a:ext cx="1669131" cy="3919502"/>
      </dsp:txXfrm>
    </dsp:sp>
    <dsp:sp modelId="{72D187FE-27BB-49B6-87F6-2DCCC020CAB0}">
      <dsp:nvSpPr>
        <dsp:cNvPr id="0" name=""/>
        <dsp:cNvSpPr/>
      </dsp:nvSpPr>
      <dsp:spPr>
        <a:xfrm>
          <a:off x="4142705" y="0"/>
          <a:ext cx="1772989" cy="40233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1990 yillarda Sharqiy Germaniyada Xalqaro turizm sohasining dunyo standartlariga yaxshi javob bera olmasligi</a:t>
          </a:r>
          <a:r>
            <a:rPr lang="en-US" sz="1800" kern="1200" smtClean="0"/>
            <a:t> </a:t>
          </a:r>
          <a:r>
            <a:rPr lang="uz-Cyrl-UZ" sz="1800" kern="1200" smtClean="0"/>
            <a:t>aniqlandi</a:t>
          </a:r>
          <a:endParaRPr lang="ru-RU" sz="1800" kern="1200"/>
        </a:p>
      </dsp:txBody>
      <dsp:txXfrm>
        <a:off x="4194634" y="51929"/>
        <a:ext cx="1669131" cy="3919502"/>
      </dsp:txXfrm>
    </dsp:sp>
    <dsp:sp modelId="{2EA3027A-DABE-4227-84FD-80BA2FC61B6A}">
      <dsp:nvSpPr>
        <dsp:cNvPr id="0" name=""/>
        <dsp:cNvSpPr/>
      </dsp:nvSpPr>
      <dsp:spPr>
        <a:xfrm>
          <a:off x="6213556" y="0"/>
          <a:ext cx="1772989" cy="40233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Mamlakat hududida NATO qo‘shinlari joylashganligi </a:t>
          </a:r>
          <a:endParaRPr lang="ru-RU" sz="1800" kern="1200"/>
        </a:p>
      </dsp:txBody>
      <dsp:txXfrm>
        <a:off x="6265485" y="51929"/>
        <a:ext cx="1669131" cy="3919502"/>
      </dsp:txXfrm>
    </dsp:sp>
    <dsp:sp modelId="{19F69301-0ED5-4021-9C37-D26A0424FB8A}">
      <dsp:nvSpPr>
        <dsp:cNvPr id="0" name=""/>
        <dsp:cNvSpPr/>
      </dsp:nvSpPr>
      <dsp:spPr>
        <a:xfrm>
          <a:off x="8284408" y="0"/>
          <a:ext cx="1772989" cy="40233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AQSH, Buyuk Britaniya, Fransiya, Shveytsariya va Yaponiya kabi mamlakatlar</a:t>
          </a:r>
          <a:endParaRPr lang="ru-RU" sz="1800" kern="1200"/>
        </a:p>
      </dsp:txBody>
      <dsp:txXfrm>
        <a:off x="8336337" y="51929"/>
        <a:ext cx="1669131" cy="391950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926927-0F32-42E2-BFDE-730295D69B3D}">
      <dsp:nvSpPr>
        <dsp:cNvPr id="0" name=""/>
        <dsp:cNvSpPr/>
      </dsp:nvSpPr>
      <dsp:spPr>
        <a:xfrm>
          <a:off x="-4548356" y="-697417"/>
          <a:ext cx="5418195" cy="5418195"/>
        </a:xfrm>
        <a:prstGeom prst="blockArc">
          <a:avLst>
            <a:gd name="adj1" fmla="val 18900000"/>
            <a:gd name="adj2" fmla="val 2700000"/>
            <a:gd name="adj3" fmla="val 399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C4AA06-829B-47FC-BCC5-09EC3135207B}">
      <dsp:nvSpPr>
        <dsp:cNvPr id="0" name=""/>
        <dsp:cNvSpPr/>
      </dsp:nvSpPr>
      <dsp:spPr>
        <a:xfrm>
          <a:off x="324858" y="211870"/>
          <a:ext cx="9678997" cy="423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216" tIns="43180" rIns="43180" bIns="4318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Fransiya ichki turizm bozori boshqa G‘arbiy Yevropa davlatlari </a:t>
          </a:r>
          <a:endParaRPr lang="ru-RU" sz="1700" kern="1200"/>
        </a:p>
      </dsp:txBody>
      <dsp:txXfrm>
        <a:off x="324858" y="211870"/>
        <a:ext cx="9678997" cy="423579"/>
      </dsp:txXfrm>
    </dsp:sp>
    <dsp:sp modelId="{15E2C07E-C2EB-4856-84BB-AD7667509141}">
      <dsp:nvSpPr>
        <dsp:cNvPr id="0" name=""/>
        <dsp:cNvSpPr/>
      </dsp:nvSpPr>
      <dsp:spPr>
        <a:xfrm>
          <a:off x="60121" y="158922"/>
          <a:ext cx="529474" cy="5294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E2A4A3-2158-4944-BE06-BF9F2EEC9D9A}">
      <dsp:nvSpPr>
        <dsp:cNvPr id="0" name=""/>
        <dsp:cNvSpPr/>
      </dsp:nvSpPr>
      <dsp:spPr>
        <a:xfrm>
          <a:off x="673281" y="847158"/>
          <a:ext cx="9330574" cy="423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216" tIns="43180" rIns="43180" bIns="4318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Birinchidan, fransuzlarning juda oz miqdorigina o‘z ta’tillarini chet davlatlarda o‘tkazadi </a:t>
          </a:r>
          <a:endParaRPr lang="ru-RU" sz="1700" kern="1200"/>
        </a:p>
      </dsp:txBody>
      <dsp:txXfrm>
        <a:off x="673281" y="847158"/>
        <a:ext cx="9330574" cy="423579"/>
      </dsp:txXfrm>
    </dsp:sp>
    <dsp:sp modelId="{93ACAFFE-B9D9-4E83-9D1D-DD7C7A970AAB}">
      <dsp:nvSpPr>
        <dsp:cNvPr id="0" name=""/>
        <dsp:cNvSpPr/>
      </dsp:nvSpPr>
      <dsp:spPr>
        <a:xfrm>
          <a:off x="408544" y="794211"/>
          <a:ext cx="529474" cy="5294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31BF9A-BF8C-49BB-B99F-31B3657017F0}">
      <dsp:nvSpPr>
        <dsp:cNvPr id="0" name=""/>
        <dsp:cNvSpPr/>
      </dsp:nvSpPr>
      <dsp:spPr>
        <a:xfrm>
          <a:off x="832606" y="1482447"/>
          <a:ext cx="9171249" cy="423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216" tIns="43180" rIns="43180" bIns="4318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Ikkinchidan, bu yerda ta’til davrining "pik" vaqtlari mavjud: iyul va avgust oylarida</a:t>
          </a:r>
          <a:endParaRPr lang="ru-RU" sz="1700" kern="1200"/>
        </a:p>
      </dsp:txBody>
      <dsp:txXfrm>
        <a:off x="832606" y="1482447"/>
        <a:ext cx="9171249" cy="423579"/>
      </dsp:txXfrm>
    </dsp:sp>
    <dsp:sp modelId="{010C8E0B-8D8E-439D-AB8E-1A6AC89483A6}">
      <dsp:nvSpPr>
        <dsp:cNvPr id="0" name=""/>
        <dsp:cNvSpPr/>
      </dsp:nvSpPr>
      <dsp:spPr>
        <a:xfrm>
          <a:off x="567869" y="1429499"/>
          <a:ext cx="529474" cy="5294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242F0B-212C-4098-8D9B-AADD614BCB61}">
      <dsp:nvSpPr>
        <dsp:cNvPr id="0" name=""/>
        <dsp:cNvSpPr/>
      </dsp:nvSpPr>
      <dsp:spPr>
        <a:xfrm>
          <a:off x="832606" y="2117333"/>
          <a:ext cx="9171249" cy="423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216" tIns="43180" rIns="43180" bIns="4318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Uchinchidan, fransuzlar avtomobillarda sayohat qilishni xush ko‘radilar</a:t>
          </a:r>
          <a:endParaRPr lang="ru-RU" sz="1700" kern="1200"/>
        </a:p>
      </dsp:txBody>
      <dsp:txXfrm>
        <a:off x="832606" y="2117333"/>
        <a:ext cx="9171249" cy="423579"/>
      </dsp:txXfrm>
    </dsp:sp>
    <dsp:sp modelId="{E61E2D28-4ED3-467D-96CB-528638EFABED}">
      <dsp:nvSpPr>
        <dsp:cNvPr id="0" name=""/>
        <dsp:cNvSpPr/>
      </dsp:nvSpPr>
      <dsp:spPr>
        <a:xfrm>
          <a:off x="567869" y="2064386"/>
          <a:ext cx="529474" cy="5294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679057-FBE1-47D7-8DC0-16E5905BE48E}">
      <dsp:nvSpPr>
        <dsp:cNvPr id="0" name=""/>
        <dsp:cNvSpPr/>
      </dsp:nvSpPr>
      <dsp:spPr>
        <a:xfrm>
          <a:off x="673281" y="2752621"/>
          <a:ext cx="9330574" cy="423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216" tIns="43180" rIns="43180" bIns="4318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Yozgi davrda qo‘shni Ispaniya va Italiya mamlakatlari mavqei oshadi </a:t>
          </a:r>
          <a:endParaRPr lang="ru-RU" sz="1700" kern="1200"/>
        </a:p>
      </dsp:txBody>
      <dsp:txXfrm>
        <a:off x="673281" y="2752621"/>
        <a:ext cx="9330574" cy="423579"/>
      </dsp:txXfrm>
    </dsp:sp>
    <dsp:sp modelId="{4FC2FAA3-9743-42DF-A605-5C83F52DE6A1}">
      <dsp:nvSpPr>
        <dsp:cNvPr id="0" name=""/>
        <dsp:cNvSpPr/>
      </dsp:nvSpPr>
      <dsp:spPr>
        <a:xfrm>
          <a:off x="408544" y="2699674"/>
          <a:ext cx="529474" cy="5294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A1F5C8-5054-40C3-B4F5-C4087167E663}">
      <dsp:nvSpPr>
        <dsp:cNvPr id="0" name=""/>
        <dsp:cNvSpPr/>
      </dsp:nvSpPr>
      <dsp:spPr>
        <a:xfrm>
          <a:off x="324858" y="3387910"/>
          <a:ext cx="9678997" cy="42357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6216" tIns="43180" rIns="43180" bIns="4318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1980-91 yillarda chet el turistlarining Fransiyaga kelishi keskin o‘sdi va 29 mln. dan 55 mln kishiga yetdi</a:t>
          </a:r>
          <a:endParaRPr lang="ru-RU" sz="1700" kern="1200"/>
        </a:p>
      </dsp:txBody>
      <dsp:txXfrm>
        <a:off x="324858" y="3387910"/>
        <a:ext cx="9678997" cy="423579"/>
      </dsp:txXfrm>
    </dsp:sp>
    <dsp:sp modelId="{2604F4A1-3589-4871-B4A3-2395E8363FA7}">
      <dsp:nvSpPr>
        <dsp:cNvPr id="0" name=""/>
        <dsp:cNvSpPr/>
      </dsp:nvSpPr>
      <dsp:spPr>
        <a:xfrm>
          <a:off x="60121" y="3334963"/>
          <a:ext cx="529474" cy="5294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F9C47C-522E-4158-906B-4719F3751EA2}">
      <dsp:nvSpPr>
        <dsp:cNvPr id="0" name=""/>
        <dsp:cNvSpPr/>
      </dsp:nvSpPr>
      <dsp:spPr>
        <a:xfrm>
          <a:off x="1227" y="814543"/>
          <a:ext cx="2394272" cy="239427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1765" tIns="20320" rIns="131765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Ispaniya asosan ommaviy plyaj turizmiga ixtisoslashtirilgan</a:t>
          </a:r>
          <a:endParaRPr lang="ru-RU" sz="1600" kern="1200"/>
        </a:p>
      </dsp:txBody>
      <dsp:txXfrm>
        <a:off x="351860" y="1165176"/>
        <a:ext cx="1693006" cy="1693006"/>
      </dsp:txXfrm>
    </dsp:sp>
    <dsp:sp modelId="{990712B5-506D-4710-A26A-336FE7B6A0E3}">
      <dsp:nvSpPr>
        <dsp:cNvPr id="0" name=""/>
        <dsp:cNvSpPr/>
      </dsp:nvSpPr>
      <dsp:spPr>
        <a:xfrm>
          <a:off x="1916645" y="814543"/>
          <a:ext cx="2394272" cy="239427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1765" tIns="20320" rIns="131765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Turizm rivojlanishi mamlakatning O‘rta Yer qirg‘oqi va Biliar orollaridagi turizm rivoji</a:t>
          </a:r>
          <a:endParaRPr lang="ru-RU" sz="1600" kern="1200"/>
        </a:p>
      </dsp:txBody>
      <dsp:txXfrm>
        <a:off x="2267278" y="1165176"/>
        <a:ext cx="1693006" cy="1693006"/>
      </dsp:txXfrm>
    </dsp:sp>
    <dsp:sp modelId="{99ED0142-CACE-49E7-A263-623873D9A33B}">
      <dsp:nvSpPr>
        <dsp:cNvPr id="0" name=""/>
        <dsp:cNvSpPr/>
      </dsp:nvSpPr>
      <dsp:spPr>
        <a:xfrm>
          <a:off x="3832063" y="814543"/>
          <a:ext cx="2394272" cy="239427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1765" tIns="20320" rIns="131765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Ispaniyaga tegishli Kanar orollari janubda joylashgan</a:t>
          </a:r>
          <a:endParaRPr lang="ru-RU" sz="1600" kern="1200"/>
        </a:p>
      </dsp:txBody>
      <dsp:txXfrm>
        <a:off x="4182696" y="1165176"/>
        <a:ext cx="1693006" cy="1693006"/>
      </dsp:txXfrm>
    </dsp:sp>
    <dsp:sp modelId="{A491D6D1-B322-4D29-9EDB-3DA34F1151FD}">
      <dsp:nvSpPr>
        <dsp:cNvPr id="0" name=""/>
        <dsp:cNvSpPr/>
      </dsp:nvSpPr>
      <dsp:spPr>
        <a:xfrm>
          <a:off x="5747481" y="814543"/>
          <a:ext cx="2394272" cy="239427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1765" tIns="20320" rIns="131765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Birinchi va Ikkinchi Jahon urushi oraliqidagi Ispaniya turistlarni o‘ziga jalb qilmas edi</a:t>
          </a:r>
          <a:endParaRPr lang="ru-RU" sz="1600" kern="1200"/>
        </a:p>
      </dsp:txBody>
      <dsp:txXfrm>
        <a:off x="6098114" y="1165176"/>
        <a:ext cx="1693006" cy="1693006"/>
      </dsp:txXfrm>
    </dsp:sp>
    <dsp:sp modelId="{C9515421-8DED-4A15-B57B-E007A8AEB68B}">
      <dsp:nvSpPr>
        <dsp:cNvPr id="0" name=""/>
        <dsp:cNvSpPr/>
      </dsp:nvSpPr>
      <dsp:spPr>
        <a:xfrm>
          <a:off x="7662899" y="814543"/>
          <a:ext cx="2394272" cy="239427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1765" tIns="20320" rIns="131765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1959 yilda bir yo‘la chet el investitsiyalari</a:t>
          </a:r>
          <a:endParaRPr lang="ru-RU" sz="1600" kern="1200"/>
        </a:p>
      </dsp:txBody>
      <dsp:txXfrm>
        <a:off x="8013532" y="1165176"/>
        <a:ext cx="1693006" cy="169300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F69D1D-0395-40EE-962D-53785C378FC1}">
      <dsp:nvSpPr>
        <dsp:cNvPr id="0" name=""/>
        <dsp:cNvSpPr/>
      </dsp:nvSpPr>
      <dsp:spPr>
        <a:xfrm>
          <a:off x="1687532" y="2628"/>
          <a:ext cx="6683335" cy="607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b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Portugaliya Ispaniya turizm sanoatidan hajmiga nisbatan katta farq qiladi</a:t>
          </a:r>
          <a:endParaRPr lang="ru-RU" sz="1700" kern="1200"/>
        </a:p>
      </dsp:txBody>
      <dsp:txXfrm>
        <a:off x="1687532" y="2628"/>
        <a:ext cx="6683335" cy="607575"/>
      </dsp:txXfrm>
    </dsp:sp>
    <dsp:sp modelId="{9F61405B-B469-4D5A-93E2-FE9EEEC8DD66}">
      <dsp:nvSpPr>
        <dsp:cNvPr id="0" name=""/>
        <dsp:cNvSpPr/>
      </dsp:nvSpPr>
      <dsp:spPr>
        <a:xfrm>
          <a:off x="1687532" y="610204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D4E75E-4361-4272-BEA7-A8EC0A3D3975}">
      <dsp:nvSpPr>
        <dsp:cNvPr id="0" name=""/>
        <dsp:cNvSpPr/>
      </dsp:nvSpPr>
      <dsp:spPr>
        <a:xfrm>
          <a:off x="2630625" y="610204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F79007-FBF3-4B06-9E8E-0CAF22FB033B}">
      <dsp:nvSpPr>
        <dsp:cNvPr id="0" name=""/>
        <dsp:cNvSpPr/>
      </dsp:nvSpPr>
      <dsp:spPr>
        <a:xfrm>
          <a:off x="3573718" y="610204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2DD087-14FB-462B-AB1C-774858816685}">
      <dsp:nvSpPr>
        <dsp:cNvPr id="0" name=""/>
        <dsp:cNvSpPr/>
      </dsp:nvSpPr>
      <dsp:spPr>
        <a:xfrm>
          <a:off x="4516810" y="610204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AAE8F9-FD3A-401C-90B3-B895F686C288}">
      <dsp:nvSpPr>
        <dsp:cNvPr id="0" name=""/>
        <dsp:cNvSpPr/>
      </dsp:nvSpPr>
      <dsp:spPr>
        <a:xfrm>
          <a:off x="5459903" y="610204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73583C-9CE4-40B5-93B6-BBB93D071CBD}">
      <dsp:nvSpPr>
        <dsp:cNvPr id="0" name=""/>
        <dsp:cNvSpPr/>
      </dsp:nvSpPr>
      <dsp:spPr>
        <a:xfrm>
          <a:off x="6402996" y="610204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E90338-2CE9-4677-A79D-6B25487A5054}">
      <dsp:nvSpPr>
        <dsp:cNvPr id="0" name=""/>
        <dsp:cNvSpPr/>
      </dsp:nvSpPr>
      <dsp:spPr>
        <a:xfrm>
          <a:off x="7346089" y="610204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DCE9A7-BA36-44F4-8BCD-0A88C3EF4DA6}">
      <dsp:nvSpPr>
        <dsp:cNvPr id="0" name=""/>
        <dsp:cNvSpPr/>
      </dsp:nvSpPr>
      <dsp:spPr>
        <a:xfrm>
          <a:off x="1687532" y="818130"/>
          <a:ext cx="6683335" cy="607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b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dirty="0" smtClean="0"/>
            <a:t>Portugaliya Ispaniya kabi Atlantika, Okeanida, Afrikaning g‘arbiy qirg‘oqlaridagi o‘z hududiga ega</a:t>
          </a:r>
          <a:endParaRPr lang="ru-RU" sz="1700" kern="1200" dirty="0"/>
        </a:p>
      </dsp:txBody>
      <dsp:txXfrm>
        <a:off x="1687532" y="818130"/>
        <a:ext cx="6683335" cy="607575"/>
      </dsp:txXfrm>
    </dsp:sp>
    <dsp:sp modelId="{A7119E10-B109-4B18-BA5E-669239DA8683}">
      <dsp:nvSpPr>
        <dsp:cNvPr id="0" name=""/>
        <dsp:cNvSpPr/>
      </dsp:nvSpPr>
      <dsp:spPr>
        <a:xfrm>
          <a:off x="1687532" y="1425706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8C947B-9389-4103-BDE9-1D2C8D44257F}">
      <dsp:nvSpPr>
        <dsp:cNvPr id="0" name=""/>
        <dsp:cNvSpPr/>
      </dsp:nvSpPr>
      <dsp:spPr>
        <a:xfrm>
          <a:off x="2630625" y="1425706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22AAED-05CA-4ED6-80F4-66960B0F0012}">
      <dsp:nvSpPr>
        <dsp:cNvPr id="0" name=""/>
        <dsp:cNvSpPr/>
      </dsp:nvSpPr>
      <dsp:spPr>
        <a:xfrm>
          <a:off x="3573718" y="1425706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E48BFE-1F64-4275-AD4D-3AD03649B349}">
      <dsp:nvSpPr>
        <dsp:cNvPr id="0" name=""/>
        <dsp:cNvSpPr/>
      </dsp:nvSpPr>
      <dsp:spPr>
        <a:xfrm>
          <a:off x="4516810" y="1425706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3FA2EF-08D5-4A50-9DDE-F641281DC777}">
      <dsp:nvSpPr>
        <dsp:cNvPr id="0" name=""/>
        <dsp:cNvSpPr/>
      </dsp:nvSpPr>
      <dsp:spPr>
        <a:xfrm>
          <a:off x="5459903" y="1425706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67A769-16CC-4975-B90E-F7277BE232AC}">
      <dsp:nvSpPr>
        <dsp:cNvPr id="0" name=""/>
        <dsp:cNvSpPr/>
      </dsp:nvSpPr>
      <dsp:spPr>
        <a:xfrm>
          <a:off x="6402996" y="1425706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8DB007-B9F8-4CC7-A7FD-C257DB9F0FC6}">
      <dsp:nvSpPr>
        <dsp:cNvPr id="0" name=""/>
        <dsp:cNvSpPr/>
      </dsp:nvSpPr>
      <dsp:spPr>
        <a:xfrm>
          <a:off x="7346089" y="1425706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7BF5EB-A6CF-4D86-BCD2-3DF126C918FF}">
      <dsp:nvSpPr>
        <dsp:cNvPr id="0" name=""/>
        <dsp:cNvSpPr/>
      </dsp:nvSpPr>
      <dsp:spPr>
        <a:xfrm>
          <a:off x="1687532" y="1633632"/>
          <a:ext cx="6683335" cy="607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b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Yerdagi iqlimning yumshoqligi kishilarni dam olishga jalb qiladi</a:t>
          </a:r>
          <a:endParaRPr lang="ru-RU" sz="1700" kern="1200"/>
        </a:p>
      </dsp:txBody>
      <dsp:txXfrm>
        <a:off x="1687532" y="1633632"/>
        <a:ext cx="6683335" cy="607575"/>
      </dsp:txXfrm>
    </dsp:sp>
    <dsp:sp modelId="{9AB2485A-2A56-4BB7-A6ED-9D7CF10481F1}">
      <dsp:nvSpPr>
        <dsp:cNvPr id="0" name=""/>
        <dsp:cNvSpPr/>
      </dsp:nvSpPr>
      <dsp:spPr>
        <a:xfrm>
          <a:off x="1687532" y="2241208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BDDAF1-068C-4F8A-92E3-1330F3D6CC35}">
      <dsp:nvSpPr>
        <dsp:cNvPr id="0" name=""/>
        <dsp:cNvSpPr/>
      </dsp:nvSpPr>
      <dsp:spPr>
        <a:xfrm>
          <a:off x="2630625" y="2241208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9C2BCD-2631-4B0B-ADE4-30DFB5295535}">
      <dsp:nvSpPr>
        <dsp:cNvPr id="0" name=""/>
        <dsp:cNvSpPr/>
      </dsp:nvSpPr>
      <dsp:spPr>
        <a:xfrm>
          <a:off x="3573718" y="2241208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4B05E2-32E6-4513-89E8-82BFA788EC12}">
      <dsp:nvSpPr>
        <dsp:cNvPr id="0" name=""/>
        <dsp:cNvSpPr/>
      </dsp:nvSpPr>
      <dsp:spPr>
        <a:xfrm>
          <a:off x="4516810" y="2241208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D4FAE4-B494-4BA9-963C-3C3E788DEA38}">
      <dsp:nvSpPr>
        <dsp:cNvPr id="0" name=""/>
        <dsp:cNvSpPr/>
      </dsp:nvSpPr>
      <dsp:spPr>
        <a:xfrm>
          <a:off x="5459903" y="2241208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50493D-107E-496F-887A-7C62A3DA9E49}">
      <dsp:nvSpPr>
        <dsp:cNvPr id="0" name=""/>
        <dsp:cNvSpPr/>
      </dsp:nvSpPr>
      <dsp:spPr>
        <a:xfrm>
          <a:off x="6402996" y="2241208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DEB326-B7E2-41A2-9E41-E544E59AE2CB}">
      <dsp:nvSpPr>
        <dsp:cNvPr id="0" name=""/>
        <dsp:cNvSpPr/>
      </dsp:nvSpPr>
      <dsp:spPr>
        <a:xfrm>
          <a:off x="7346089" y="2241208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13E580-753A-47D7-BAF3-06BAFEBDDC7D}">
      <dsp:nvSpPr>
        <dsp:cNvPr id="0" name=""/>
        <dsp:cNvSpPr/>
      </dsp:nvSpPr>
      <dsp:spPr>
        <a:xfrm>
          <a:off x="1687532" y="2449134"/>
          <a:ext cx="6683335" cy="607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b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Ikkala mamlakatda ham ichki va chetga chiqish turizmi rivojlangan</a:t>
          </a:r>
          <a:endParaRPr lang="ru-RU" sz="1700" kern="1200"/>
        </a:p>
      </dsp:txBody>
      <dsp:txXfrm>
        <a:off x="1687532" y="2449134"/>
        <a:ext cx="6683335" cy="607575"/>
      </dsp:txXfrm>
    </dsp:sp>
    <dsp:sp modelId="{A2D1B953-3E87-49F4-B9EF-1B7DE39D77AB}">
      <dsp:nvSpPr>
        <dsp:cNvPr id="0" name=""/>
        <dsp:cNvSpPr/>
      </dsp:nvSpPr>
      <dsp:spPr>
        <a:xfrm>
          <a:off x="1687532" y="3056710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97BF58-49F8-4F17-B32E-852D4F89AA88}">
      <dsp:nvSpPr>
        <dsp:cNvPr id="0" name=""/>
        <dsp:cNvSpPr/>
      </dsp:nvSpPr>
      <dsp:spPr>
        <a:xfrm>
          <a:off x="2630625" y="3056710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AD8E12-100C-4A3F-ADE6-8C3C334E419B}">
      <dsp:nvSpPr>
        <dsp:cNvPr id="0" name=""/>
        <dsp:cNvSpPr/>
      </dsp:nvSpPr>
      <dsp:spPr>
        <a:xfrm>
          <a:off x="3573718" y="3056710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DFCFBE-67A4-4314-80DB-CE36C053AB6F}">
      <dsp:nvSpPr>
        <dsp:cNvPr id="0" name=""/>
        <dsp:cNvSpPr/>
      </dsp:nvSpPr>
      <dsp:spPr>
        <a:xfrm>
          <a:off x="4516810" y="3056710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CDA36A-EB25-4513-98F9-EBB77B0D2028}">
      <dsp:nvSpPr>
        <dsp:cNvPr id="0" name=""/>
        <dsp:cNvSpPr/>
      </dsp:nvSpPr>
      <dsp:spPr>
        <a:xfrm>
          <a:off x="5459903" y="3056710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A36B75-9DFD-429A-AF23-B35437B489F0}">
      <dsp:nvSpPr>
        <dsp:cNvPr id="0" name=""/>
        <dsp:cNvSpPr/>
      </dsp:nvSpPr>
      <dsp:spPr>
        <a:xfrm>
          <a:off x="6402996" y="3056710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473081-FF37-48D6-804B-E945CA4632CB}">
      <dsp:nvSpPr>
        <dsp:cNvPr id="0" name=""/>
        <dsp:cNvSpPr/>
      </dsp:nvSpPr>
      <dsp:spPr>
        <a:xfrm>
          <a:off x="7346089" y="3056710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77E57B-15EB-4573-BF58-5F58FC03851B}">
      <dsp:nvSpPr>
        <dsp:cNvPr id="0" name=""/>
        <dsp:cNvSpPr/>
      </dsp:nvSpPr>
      <dsp:spPr>
        <a:xfrm>
          <a:off x="1687532" y="3264636"/>
          <a:ext cx="6683335" cy="607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b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Portugaliyada chet el turizmi 80-90 yillarda jadal rivojlangan</a:t>
          </a:r>
          <a:endParaRPr lang="ru-RU" sz="1700" kern="1200"/>
        </a:p>
      </dsp:txBody>
      <dsp:txXfrm>
        <a:off x="1687532" y="3264636"/>
        <a:ext cx="6683335" cy="607575"/>
      </dsp:txXfrm>
    </dsp:sp>
    <dsp:sp modelId="{7E73F083-B019-41FD-B626-14D3F0E150F5}">
      <dsp:nvSpPr>
        <dsp:cNvPr id="0" name=""/>
        <dsp:cNvSpPr/>
      </dsp:nvSpPr>
      <dsp:spPr>
        <a:xfrm>
          <a:off x="1687532" y="3872212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99A6FB-8D69-4853-B6F7-32F0A3E2F375}">
      <dsp:nvSpPr>
        <dsp:cNvPr id="0" name=""/>
        <dsp:cNvSpPr/>
      </dsp:nvSpPr>
      <dsp:spPr>
        <a:xfrm>
          <a:off x="2630625" y="3872212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F3A103-3C43-4DB8-ABF7-A07D7323F8C5}">
      <dsp:nvSpPr>
        <dsp:cNvPr id="0" name=""/>
        <dsp:cNvSpPr/>
      </dsp:nvSpPr>
      <dsp:spPr>
        <a:xfrm>
          <a:off x="3573718" y="3872212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BF81C9-B0F5-4199-A2DC-517F593D1AC7}">
      <dsp:nvSpPr>
        <dsp:cNvPr id="0" name=""/>
        <dsp:cNvSpPr/>
      </dsp:nvSpPr>
      <dsp:spPr>
        <a:xfrm>
          <a:off x="4516810" y="3872212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740968-5574-4DE0-B7ED-8C66AAD84403}">
      <dsp:nvSpPr>
        <dsp:cNvPr id="0" name=""/>
        <dsp:cNvSpPr/>
      </dsp:nvSpPr>
      <dsp:spPr>
        <a:xfrm>
          <a:off x="5459903" y="3872212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D6D066-EC9B-4BDF-A198-E0C8BA3B51E5}">
      <dsp:nvSpPr>
        <dsp:cNvPr id="0" name=""/>
        <dsp:cNvSpPr/>
      </dsp:nvSpPr>
      <dsp:spPr>
        <a:xfrm>
          <a:off x="6402996" y="3872212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A47E5B-802B-47EA-9211-94D6065113FC}">
      <dsp:nvSpPr>
        <dsp:cNvPr id="0" name=""/>
        <dsp:cNvSpPr/>
      </dsp:nvSpPr>
      <dsp:spPr>
        <a:xfrm>
          <a:off x="7346089" y="3872212"/>
          <a:ext cx="891111" cy="148518"/>
        </a:xfrm>
        <a:prstGeom prst="parallelogram">
          <a:avLst>
            <a:gd name="adj" fmla="val 1408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D23ABC-FD28-48A6-9715-DAD3811801FC}">
      <dsp:nvSpPr>
        <dsp:cNvPr id="0" name=""/>
        <dsp:cNvSpPr/>
      </dsp:nvSpPr>
      <dsp:spPr>
        <a:xfrm>
          <a:off x="0" y="1207008"/>
          <a:ext cx="10058399" cy="1609344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713958-A597-4831-8C35-85CBC6B4EBD0}">
      <dsp:nvSpPr>
        <dsp:cNvPr id="0" name=""/>
        <dsp:cNvSpPr/>
      </dsp:nvSpPr>
      <dsp:spPr>
        <a:xfrm>
          <a:off x="4530" y="0"/>
          <a:ext cx="2179156" cy="1609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b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Buyuk Britaniya turizm sanoatining o‘sishi rivojlanish davrida aholi strukturasi</a:t>
          </a:r>
          <a:endParaRPr lang="ru-RU" sz="1700" kern="1200"/>
        </a:p>
      </dsp:txBody>
      <dsp:txXfrm>
        <a:off x="4530" y="0"/>
        <a:ext cx="2179156" cy="1609344"/>
      </dsp:txXfrm>
    </dsp:sp>
    <dsp:sp modelId="{72C1EAFE-50E9-47E9-826D-7F6BE72A0488}">
      <dsp:nvSpPr>
        <dsp:cNvPr id="0" name=""/>
        <dsp:cNvSpPr/>
      </dsp:nvSpPr>
      <dsp:spPr>
        <a:xfrm>
          <a:off x="892940" y="1810512"/>
          <a:ext cx="402336" cy="4023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579D6A-3204-4263-A4AC-0F815E3F3EF4}">
      <dsp:nvSpPr>
        <dsp:cNvPr id="0" name=""/>
        <dsp:cNvSpPr/>
      </dsp:nvSpPr>
      <dsp:spPr>
        <a:xfrm>
          <a:off x="2292644" y="2414016"/>
          <a:ext cx="2179156" cy="1609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Britaniyaliklar Ikkinchi  Jahon urushidan keyin faol sayohat qila boshladilar</a:t>
          </a:r>
          <a:endParaRPr lang="ru-RU" sz="1700" kern="1200"/>
        </a:p>
      </dsp:txBody>
      <dsp:txXfrm>
        <a:off x="2292644" y="2414016"/>
        <a:ext cx="2179156" cy="1609344"/>
      </dsp:txXfrm>
    </dsp:sp>
    <dsp:sp modelId="{ECE2E426-913C-4CA5-87DE-324C450FEA40}">
      <dsp:nvSpPr>
        <dsp:cNvPr id="0" name=""/>
        <dsp:cNvSpPr/>
      </dsp:nvSpPr>
      <dsp:spPr>
        <a:xfrm>
          <a:off x="3181054" y="1810512"/>
          <a:ext cx="402336" cy="4023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9C8916-14BB-4576-9C54-875D0763F57E}">
      <dsp:nvSpPr>
        <dsp:cNvPr id="0" name=""/>
        <dsp:cNvSpPr/>
      </dsp:nvSpPr>
      <dsp:spPr>
        <a:xfrm>
          <a:off x="4580758" y="0"/>
          <a:ext cx="2179156" cy="1609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b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smtClean="0"/>
            <a:t>Ichki </a:t>
          </a:r>
          <a:r>
            <a:rPr lang="uz-Cyrl-UZ" sz="1700" kern="1200" smtClean="0"/>
            <a:t>turizm va chet davlatlarga sayohat </a:t>
          </a:r>
          <a:endParaRPr lang="ru-RU" sz="1700" kern="1200"/>
        </a:p>
      </dsp:txBody>
      <dsp:txXfrm>
        <a:off x="4580758" y="0"/>
        <a:ext cx="2179156" cy="1609344"/>
      </dsp:txXfrm>
    </dsp:sp>
    <dsp:sp modelId="{CB24626E-3FB9-4905-B455-FD519366CAB2}">
      <dsp:nvSpPr>
        <dsp:cNvPr id="0" name=""/>
        <dsp:cNvSpPr/>
      </dsp:nvSpPr>
      <dsp:spPr>
        <a:xfrm>
          <a:off x="5469169" y="1810512"/>
          <a:ext cx="402336" cy="4023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711E83-A34F-41EE-8FC3-E88468177097}">
      <dsp:nvSpPr>
        <dsp:cNvPr id="0" name=""/>
        <dsp:cNvSpPr/>
      </dsp:nvSpPr>
      <dsp:spPr>
        <a:xfrm>
          <a:off x="6868873" y="2414016"/>
          <a:ext cx="2179156" cy="16093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700" kern="1200" smtClean="0"/>
            <a:t>Bozor strukturasidagi</a:t>
          </a:r>
          <a:r>
            <a:rPr lang="en-US" sz="1700" kern="1200" smtClean="0"/>
            <a:t> </a:t>
          </a:r>
          <a:r>
            <a:rPr lang="uz-Cyrl-UZ" sz="1700" kern="1200" smtClean="0"/>
            <a:t>o‘zgarishlar turizm sanoatiga oid mablaqlarni taqsimlash</a:t>
          </a:r>
          <a:endParaRPr lang="ru-RU" sz="1700" kern="1200"/>
        </a:p>
      </dsp:txBody>
      <dsp:txXfrm>
        <a:off x="6868873" y="2414016"/>
        <a:ext cx="2179156" cy="1609344"/>
      </dsp:txXfrm>
    </dsp:sp>
    <dsp:sp modelId="{FBED0DD1-6856-4E1B-A54A-99DF65CA4763}">
      <dsp:nvSpPr>
        <dsp:cNvPr id="0" name=""/>
        <dsp:cNvSpPr/>
      </dsp:nvSpPr>
      <dsp:spPr>
        <a:xfrm>
          <a:off x="7757283" y="1810512"/>
          <a:ext cx="402336" cy="4023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3F8625-1346-4CAD-B226-447A767313AF}">
      <dsp:nvSpPr>
        <dsp:cNvPr id="0" name=""/>
        <dsp:cNvSpPr/>
      </dsp:nvSpPr>
      <dsp:spPr>
        <a:xfrm>
          <a:off x="0" y="0"/>
          <a:ext cx="7744967" cy="72420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1958 yilda Benilyuks mamlakatlari Benilyuks iqtisodiy ittifoqi shartnomasi</a:t>
          </a:r>
          <a:endParaRPr lang="ru-RU" sz="1900" kern="1200"/>
        </a:p>
      </dsp:txBody>
      <dsp:txXfrm>
        <a:off x="21211" y="21211"/>
        <a:ext cx="6878763" cy="681782"/>
      </dsp:txXfrm>
    </dsp:sp>
    <dsp:sp modelId="{B04EBB3B-E862-4127-99F5-F676BCF21943}">
      <dsp:nvSpPr>
        <dsp:cNvPr id="0" name=""/>
        <dsp:cNvSpPr/>
      </dsp:nvSpPr>
      <dsp:spPr>
        <a:xfrm>
          <a:off x="578358" y="824788"/>
          <a:ext cx="7744967" cy="72420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Yevropaning 3 ta mamlakati – Belgiya, Niderlandiya va Lyuksemburg ommabop turistik markazlar</a:t>
          </a:r>
          <a:endParaRPr lang="ru-RU" sz="1900" kern="1200"/>
        </a:p>
      </dsp:txBody>
      <dsp:txXfrm>
        <a:off x="599569" y="845999"/>
        <a:ext cx="6653454" cy="681782"/>
      </dsp:txXfrm>
    </dsp:sp>
    <dsp:sp modelId="{07753F67-0C26-43B9-9F71-C2B42112E470}">
      <dsp:nvSpPr>
        <dsp:cNvPr id="0" name=""/>
        <dsp:cNvSpPr/>
      </dsp:nvSpPr>
      <dsp:spPr>
        <a:xfrm>
          <a:off x="1156716" y="1649577"/>
          <a:ext cx="7744967" cy="72420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Belgiyaning ichki turizm bozori</a:t>
          </a:r>
          <a:endParaRPr lang="ru-RU" sz="1900" kern="1200"/>
        </a:p>
      </dsp:txBody>
      <dsp:txXfrm>
        <a:off x="1177927" y="1670788"/>
        <a:ext cx="6653454" cy="681782"/>
      </dsp:txXfrm>
    </dsp:sp>
    <dsp:sp modelId="{33550969-EDD9-4858-BBE6-89913D289A0C}">
      <dsp:nvSpPr>
        <dsp:cNvPr id="0" name=""/>
        <dsp:cNvSpPr/>
      </dsp:nvSpPr>
      <dsp:spPr>
        <a:xfrm>
          <a:off x="1735073" y="2474366"/>
          <a:ext cx="7744967" cy="72420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Niderlandiya xalqaro turizmning asosiy markazi </a:t>
          </a:r>
          <a:endParaRPr lang="ru-RU" sz="1900" kern="1200"/>
        </a:p>
      </dsp:txBody>
      <dsp:txXfrm>
        <a:off x="1756284" y="2495577"/>
        <a:ext cx="6653454" cy="681782"/>
      </dsp:txXfrm>
    </dsp:sp>
    <dsp:sp modelId="{D2C68697-BA01-4E68-8F2D-EF23DD9E1833}">
      <dsp:nvSpPr>
        <dsp:cNvPr id="0" name=""/>
        <dsp:cNvSpPr/>
      </dsp:nvSpPr>
      <dsp:spPr>
        <a:xfrm>
          <a:off x="2313432" y="3299155"/>
          <a:ext cx="7744967" cy="72420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900" kern="1200" smtClean="0"/>
            <a:t>Lyuksemburg turizm mamlakat iqtisodiyotining 3-muhim sohasi hisoblanadi</a:t>
          </a:r>
          <a:endParaRPr lang="ru-RU" sz="1900" kern="1200"/>
        </a:p>
      </dsp:txBody>
      <dsp:txXfrm>
        <a:off x="2334643" y="3320366"/>
        <a:ext cx="6653454" cy="681782"/>
      </dsp:txXfrm>
    </dsp:sp>
    <dsp:sp modelId="{A1352F8A-C83F-4121-9B62-0C3CF9379007}">
      <dsp:nvSpPr>
        <dsp:cNvPr id="0" name=""/>
        <dsp:cNvSpPr/>
      </dsp:nvSpPr>
      <dsp:spPr>
        <a:xfrm>
          <a:off x="7274234" y="529071"/>
          <a:ext cx="470733" cy="47073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7380149" y="529071"/>
        <a:ext cx="258903" cy="354227"/>
      </dsp:txXfrm>
    </dsp:sp>
    <dsp:sp modelId="{F8A33C8F-ABDE-44B6-8B20-54C2B45A7334}">
      <dsp:nvSpPr>
        <dsp:cNvPr id="0" name=""/>
        <dsp:cNvSpPr/>
      </dsp:nvSpPr>
      <dsp:spPr>
        <a:xfrm>
          <a:off x="7852592" y="1353860"/>
          <a:ext cx="470733" cy="47073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7958507" y="1353860"/>
        <a:ext cx="258903" cy="354227"/>
      </dsp:txXfrm>
    </dsp:sp>
    <dsp:sp modelId="{8446EC9B-25AE-47F9-9D6C-0F5E6FF4AB86}">
      <dsp:nvSpPr>
        <dsp:cNvPr id="0" name=""/>
        <dsp:cNvSpPr/>
      </dsp:nvSpPr>
      <dsp:spPr>
        <a:xfrm>
          <a:off x="8430950" y="2166579"/>
          <a:ext cx="470733" cy="47073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8536865" y="2166579"/>
        <a:ext cx="258903" cy="354227"/>
      </dsp:txXfrm>
    </dsp:sp>
    <dsp:sp modelId="{50801706-B8C4-42A6-A5F3-A123726D0161}">
      <dsp:nvSpPr>
        <dsp:cNvPr id="0" name=""/>
        <dsp:cNvSpPr/>
      </dsp:nvSpPr>
      <dsp:spPr>
        <a:xfrm>
          <a:off x="9009308" y="2999414"/>
          <a:ext cx="470733" cy="47073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9115223" y="2999414"/>
        <a:ext cx="258903" cy="354227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1361F7-E9B8-42EB-8A47-CF3CABDE2933}">
      <dsp:nvSpPr>
        <dsp:cNvPr id="0" name=""/>
        <dsp:cNvSpPr/>
      </dsp:nvSpPr>
      <dsp:spPr>
        <a:xfrm>
          <a:off x="0" y="491"/>
          <a:ext cx="10058399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8090F1B-250B-4B6E-A455-54C6A435E36B}">
      <dsp:nvSpPr>
        <dsp:cNvPr id="0" name=""/>
        <dsp:cNvSpPr/>
      </dsp:nvSpPr>
      <dsp:spPr>
        <a:xfrm>
          <a:off x="0" y="491"/>
          <a:ext cx="10058399" cy="80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/>
            <a:t>Ushbu hududning aholi soni uncha ko‘p emas</a:t>
          </a:r>
          <a:endParaRPr lang="ru-RU" sz="2200" kern="1200"/>
        </a:p>
      </dsp:txBody>
      <dsp:txXfrm>
        <a:off x="0" y="491"/>
        <a:ext cx="10058399" cy="804475"/>
      </dsp:txXfrm>
    </dsp:sp>
    <dsp:sp modelId="{51582688-8ADE-4DD8-A682-FFAAB8ED3ADC}">
      <dsp:nvSpPr>
        <dsp:cNvPr id="0" name=""/>
        <dsp:cNvSpPr/>
      </dsp:nvSpPr>
      <dsp:spPr>
        <a:xfrm>
          <a:off x="0" y="804966"/>
          <a:ext cx="10058399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CA8646C-362C-408A-BF56-69FEF4551202}">
      <dsp:nvSpPr>
        <dsp:cNvPr id="0" name=""/>
        <dsp:cNvSpPr/>
      </dsp:nvSpPr>
      <dsp:spPr>
        <a:xfrm>
          <a:off x="0" y="804966"/>
          <a:ext cx="10058399" cy="80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/>
            <a:t>Fuqarolarning ta’til kunlari, besh va undan ko‘proq haftani tashkil qiladi</a:t>
          </a:r>
          <a:endParaRPr lang="ru-RU" sz="2200" kern="1200"/>
        </a:p>
      </dsp:txBody>
      <dsp:txXfrm>
        <a:off x="0" y="804966"/>
        <a:ext cx="10058399" cy="804475"/>
      </dsp:txXfrm>
    </dsp:sp>
    <dsp:sp modelId="{10ECFB38-BD26-4A87-AF82-F182732754BD}">
      <dsp:nvSpPr>
        <dsp:cNvPr id="0" name=""/>
        <dsp:cNvSpPr/>
      </dsp:nvSpPr>
      <dsp:spPr>
        <a:xfrm>
          <a:off x="0" y="1609442"/>
          <a:ext cx="10058399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E969AA0-86E4-49DC-92C4-026482B5FBE7}">
      <dsp:nvSpPr>
        <dsp:cNvPr id="0" name=""/>
        <dsp:cNvSpPr/>
      </dsp:nvSpPr>
      <dsp:spPr>
        <a:xfrm>
          <a:off x="0" y="1609442"/>
          <a:ext cx="10058399" cy="80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/>
            <a:t>Bu yerda faol dam olishga ko‘proq e’tibor beriladi</a:t>
          </a:r>
          <a:endParaRPr lang="ru-RU" sz="2200" kern="1200"/>
        </a:p>
      </dsp:txBody>
      <dsp:txXfrm>
        <a:off x="0" y="1609442"/>
        <a:ext cx="10058399" cy="804475"/>
      </dsp:txXfrm>
    </dsp:sp>
    <dsp:sp modelId="{3C960152-E053-448F-BD33-3C88E6195382}">
      <dsp:nvSpPr>
        <dsp:cNvPr id="0" name=""/>
        <dsp:cNvSpPr/>
      </dsp:nvSpPr>
      <dsp:spPr>
        <a:xfrm>
          <a:off x="0" y="2413917"/>
          <a:ext cx="10058399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41F2332-1F97-4EF8-BB44-46DEDD23B4B9}">
      <dsp:nvSpPr>
        <dsp:cNvPr id="0" name=""/>
        <dsp:cNvSpPr/>
      </dsp:nvSpPr>
      <dsp:spPr>
        <a:xfrm>
          <a:off x="0" y="2413917"/>
          <a:ext cx="10058399" cy="80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/>
            <a:t>80-yillardan boshlab Skandinaviyada ishbilarmonlar turizmi juda tez rivojlana boshladi</a:t>
          </a:r>
          <a:endParaRPr lang="ru-RU" sz="2200" kern="1200"/>
        </a:p>
      </dsp:txBody>
      <dsp:txXfrm>
        <a:off x="0" y="2413917"/>
        <a:ext cx="10058399" cy="804475"/>
      </dsp:txXfrm>
    </dsp:sp>
    <dsp:sp modelId="{F60EAC5C-1F7B-43F2-98CD-BEDF729BEDD4}">
      <dsp:nvSpPr>
        <dsp:cNvPr id="0" name=""/>
        <dsp:cNvSpPr/>
      </dsp:nvSpPr>
      <dsp:spPr>
        <a:xfrm>
          <a:off x="0" y="3218393"/>
          <a:ext cx="10058399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D424FE7-E48C-432F-A62B-9E847014C890}">
      <dsp:nvSpPr>
        <dsp:cNvPr id="0" name=""/>
        <dsp:cNvSpPr/>
      </dsp:nvSpPr>
      <dsp:spPr>
        <a:xfrm>
          <a:off x="0" y="3218393"/>
          <a:ext cx="10058399" cy="80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smtClean="0"/>
            <a:t>XIX asrda Skandinaviyadan Shimoliy Amerikaga katta emigratsiya uyushtirilganligi</a:t>
          </a:r>
          <a:endParaRPr lang="ru-RU" sz="2200" kern="1200"/>
        </a:p>
      </dsp:txBody>
      <dsp:txXfrm>
        <a:off x="0" y="3218393"/>
        <a:ext cx="10058399" cy="804475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FE2CAB-5DD6-4696-9273-5219BA8A4F9C}">
      <dsp:nvSpPr>
        <dsp:cNvPr id="0" name=""/>
        <dsp:cNvSpPr/>
      </dsp:nvSpPr>
      <dsp:spPr>
        <a:xfrm>
          <a:off x="0" y="434160"/>
          <a:ext cx="10058399" cy="3155039"/>
        </a:xfrm>
        <a:prstGeom prst="right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3082A7-3BDB-4E26-A35A-E82639E46D14}">
      <dsp:nvSpPr>
        <dsp:cNvPr id="0" name=""/>
        <dsp:cNvSpPr/>
      </dsp:nvSpPr>
      <dsp:spPr>
        <a:xfrm>
          <a:off x="7875069" y="1222920"/>
          <a:ext cx="1177490" cy="15775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32080" rIns="0" bIns="13208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Ruminiya qirg‘oq bo‘yi va tog‘ resurslariga boy mamlakat</a:t>
          </a:r>
          <a:endParaRPr lang="ru-RU" sz="1300" kern="1200"/>
        </a:p>
      </dsp:txBody>
      <dsp:txXfrm>
        <a:off x="7875069" y="1222920"/>
        <a:ext cx="1177490" cy="1577519"/>
      </dsp:txXfrm>
    </dsp:sp>
    <dsp:sp modelId="{DEA67125-8330-4B6C-A0F7-5E99A2FA8487}">
      <dsp:nvSpPr>
        <dsp:cNvPr id="0" name=""/>
        <dsp:cNvSpPr/>
      </dsp:nvSpPr>
      <dsp:spPr>
        <a:xfrm>
          <a:off x="6462079" y="1222920"/>
          <a:ext cx="1177490" cy="15775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32080" rIns="0" bIns="13208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Polsha. Mamlakatda yuqori texnologiyali iqtisod mavjud</a:t>
          </a:r>
          <a:endParaRPr lang="ru-RU" sz="1300" kern="1200"/>
        </a:p>
      </dsp:txBody>
      <dsp:txXfrm>
        <a:off x="6462079" y="1222920"/>
        <a:ext cx="1177490" cy="1577519"/>
      </dsp:txXfrm>
    </dsp:sp>
    <dsp:sp modelId="{4093623F-E262-47E9-9F46-14E1B9727A16}">
      <dsp:nvSpPr>
        <dsp:cNvPr id="0" name=""/>
        <dsp:cNvSpPr/>
      </dsp:nvSpPr>
      <dsp:spPr>
        <a:xfrm>
          <a:off x="5049090" y="1222920"/>
          <a:ext cx="1177490" cy="15775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32080" rIns="0" bIns="13208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Vengriya Sharqiy Yevropada iqtisodiy va siyosiy barqaror mamlakat </a:t>
          </a:r>
          <a:endParaRPr lang="ru-RU" sz="1300" kern="1200"/>
        </a:p>
      </dsp:txBody>
      <dsp:txXfrm>
        <a:off x="5049090" y="1222920"/>
        <a:ext cx="1177490" cy="1577519"/>
      </dsp:txXfrm>
    </dsp:sp>
    <dsp:sp modelId="{181AD32E-C26A-4AF0-AE63-FB24C0A5E5CB}">
      <dsp:nvSpPr>
        <dsp:cNvPr id="0" name=""/>
        <dsp:cNvSpPr/>
      </dsp:nvSpPr>
      <dsp:spPr>
        <a:xfrm>
          <a:off x="3636101" y="1222920"/>
          <a:ext cx="1177490" cy="15775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32080" rIns="0" bIns="13208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dirty="0" smtClean="0"/>
            <a:t>Yevropaning sotsialistik lager mamlakatlari orasida Chexoslovakiyaga chet el mehmonlari</a:t>
          </a:r>
          <a:endParaRPr lang="ru-RU" sz="1300" kern="1200" dirty="0"/>
        </a:p>
      </dsp:txBody>
      <dsp:txXfrm>
        <a:off x="3636101" y="1222920"/>
        <a:ext cx="1177490" cy="1577519"/>
      </dsp:txXfrm>
    </dsp:sp>
    <dsp:sp modelId="{F6A05314-E2DA-415E-A91D-B72527B29F00}">
      <dsp:nvSpPr>
        <dsp:cNvPr id="0" name=""/>
        <dsp:cNvSpPr/>
      </dsp:nvSpPr>
      <dsp:spPr>
        <a:xfrm>
          <a:off x="2223112" y="1222920"/>
          <a:ext cx="1177490" cy="15775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32080" rIns="0" bIns="13208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Chexoslovakiya Sharqiy Yevropaning turizm sanoati</a:t>
          </a:r>
          <a:endParaRPr lang="ru-RU" sz="1300" kern="1200"/>
        </a:p>
      </dsp:txBody>
      <dsp:txXfrm>
        <a:off x="2223112" y="1222920"/>
        <a:ext cx="1177490" cy="1577519"/>
      </dsp:txXfrm>
    </dsp:sp>
    <dsp:sp modelId="{69286D6E-B33F-46FF-8E3F-F9070A2DB04A}">
      <dsp:nvSpPr>
        <dsp:cNvPr id="0" name=""/>
        <dsp:cNvSpPr/>
      </dsp:nvSpPr>
      <dsp:spPr>
        <a:xfrm>
          <a:off x="810123" y="1222920"/>
          <a:ext cx="1177490" cy="15775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32080" rIns="0" bIns="13208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Chexoslovakiya ikki suveren davlatga bo‘lindi: Chexiya Respublikasi hamda Slovakiya Respublikasi</a:t>
          </a:r>
          <a:endParaRPr lang="ru-RU" sz="1300" kern="1200"/>
        </a:p>
      </dsp:txBody>
      <dsp:txXfrm>
        <a:off x="810123" y="1222920"/>
        <a:ext cx="1177490" cy="1577519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ED10CC-DF7F-4B88-A31C-E7A1BE1048D2}">
      <dsp:nvSpPr>
        <dsp:cNvPr id="0" name=""/>
        <dsp:cNvSpPr/>
      </dsp:nvSpPr>
      <dsp:spPr>
        <a:xfrm>
          <a:off x="4325111" y="1146657"/>
          <a:ext cx="1408176" cy="140817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CBD66226-A770-4B74-BDC3-84266BEE04D9}">
      <dsp:nvSpPr>
        <dsp:cNvPr id="0" name=""/>
        <dsp:cNvSpPr/>
      </dsp:nvSpPr>
      <dsp:spPr>
        <a:xfrm>
          <a:off x="4212457" y="0"/>
          <a:ext cx="1633484" cy="945489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Gretsiya ko‘p yillar davomida turizmning bir yo‘nalishi — tarixiy, madaniy yo‘nalishida rivojlanganligi</a:t>
          </a:r>
          <a:endParaRPr lang="ru-RU" sz="1200" kern="1200"/>
        </a:p>
      </dsp:txBody>
      <dsp:txXfrm>
        <a:off x="4212457" y="0"/>
        <a:ext cx="1633484" cy="945489"/>
      </dsp:txXfrm>
    </dsp:sp>
    <dsp:sp modelId="{5ECE8873-69E8-4D17-A577-00903BB27D9E}">
      <dsp:nvSpPr>
        <dsp:cNvPr id="0" name=""/>
        <dsp:cNvSpPr/>
      </dsp:nvSpPr>
      <dsp:spPr>
        <a:xfrm>
          <a:off x="4860782" y="1535716"/>
          <a:ext cx="1408176" cy="140817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88E04C74-4E0B-4931-A51B-8736EA555061}">
      <dsp:nvSpPr>
        <dsp:cNvPr id="0" name=""/>
        <dsp:cNvSpPr/>
      </dsp:nvSpPr>
      <dsp:spPr>
        <a:xfrm>
          <a:off x="6381048" y="1247241"/>
          <a:ext cx="1464503" cy="1025956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AQSH turistlarini jalb qilgan tarixiy-madaniy turizm urushdan keyingi yillarda jadal rivojlandi</a:t>
          </a:r>
          <a:endParaRPr lang="ru-RU" sz="1200" kern="1200"/>
        </a:p>
      </dsp:txBody>
      <dsp:txXfrm>
        <a:off x="6381048" y="1247241"/>
        <a:ext cx="1464503" cy="1025956"/>
      </dsp:txXfrm>
    </dsp:sp>
    <dsp:sp modelId="{D915CFD8-6F54-4EEB-BC38-246C35D09317}">
      <dsp:nvSpPr>
        <dsp:cNvPr id="0" name=""/>
        <dsp:cNvSpPr/>
      </dsp:nvSpPr>
      <dsp:spPr>
        <a:xfrm>
          <a:off x="4656314" y="2165774"/>
          <a:ext cx="1408176" cy="140817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9E3695A5-E5E4-42AE-8275-914681DF685E}">
      <dsp:nvSpPr>
        <dsp:cNvPr id="0" name=""/>
        <dsp:cNvSpPr/>
      </dsp:nvSpPr>
      <dsp:spPr>
        <a:xfrm>
          <a:off x="6155740" y="2997403"/>
          <a:ext cx="1464503" cy="1025956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1974 yilda Gretsiya qayta demokratik rivojlanish yo‘liga o‘tgan</a:t>
          </a:r>
          <a:endParaRPr lang="ru-RU" sz="1200" kern="1200"/>
        </a:p>
      </dsp:txBody>
      <dsp:txXfrm>
        <a:off x="6155740" y="2997403"/>
        <a:ext cx="1464503" cy="1025956"/>
      </dsp:txXfrm>
    </dsp:sp>
    <dsp:sp modelId="{F0BD646B-1E07-4343-A3EA-16CE05E2C5E9}">
      <dsp:nvSpPr>
        <dsp:cNvPr id="0" name=""/>
        <dsp:cNvSpPr/>
      </dsp:nvSpPr>
      <dsp:spPr>
        <a:xfrm>
          <a:off x="3993909" y="2165774"/>
          <a:ext cx="1408176" cy="140817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C34F592-994B-4461-9710-8B5AF9E19F89}">
      <dsp:nvSpPr>
        <dsp:cNvPr id="0" name=""/>
        <dsp:cNvSpPr/>
      </dsp:nvSpPr>
      <dsp:spPr>
        <a:xfrm>
          <a:off x="2438156" y="2997403"/>
          <a:ext cx="1464503" cy="1025956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70-yillarda Gretsiyaga asosan Buyuk Britaniya va Germaniyadan turistlar kelar edi</a:t>
          </a:r>
          <a:endParaRPr lang="ru-RU" sz="1200" kern="1200"/>
        </a:p>
      </dsp:txBody>
      <dsp:txXfrm>
        <a:off x="2438156" y="2997403"/>
        <a:ext cx="1464503" cy="1025956"/>
      </dsp:txXfrm>
    </dsp:sp>
    <dsp:sp modelId="{5BE8751D-EE1B-4B76-B2B9-F05CDB37DF3F}">
      <dsp:nvSpPr>
        <dsp:cNvPr id="0" name=""/>
        <dsp:cNvSpPr/>
      </dsp:nvSpPr>
      <dsp:spPr>
        <a:xfrm>
          <a:off x="3789441" y="1535716"/>
          <a:ext cx="1408176" cy="140817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5F07BC1-A0F6-490A-B67C-8E4CBAE73D09}">
      <dsp:nvSpPr>
        <dsp:cNvPr id="0" name=""/>
        <dsp:cNvSpPr/>
      </dsp:nvSpPr>
      <dsp:spPr>
        <a:xfrm>
          <a:off x="2212847" y="1247241"/>
          <a:ext cx="1464503" cy="1025956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80-yillarda Yevropaning turli mamlakatlari Gretsiyada ommaviy turizmning boshqa turlari rivojlanishini qo‘llab-quvvatladi</a:t>
          </a:r>
          <a:endParaRPr lang="ru-RU" sz="1200" kern="1200"/>
        </a:p>
      </dsp:txBody>
      <dsp:txXfrm>
        <a:off x="2212847" y="1247241"/>
        <a:ext cx="1464503" cy="102595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F51215-292D-40B5-A8BD-76C75E7F665F}">
      <dsp:nvSpPr>
        <dsp:cNvPr id="0" name=""/>
        <dsp:cNvSpPr/>
      </dsp:nvSpPr>
      <dsp:spPr>
        <a:xfrm>
          <a:off x="0" y="3554880"/>
          <a:ext cx="10058399" cy="4665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Yangi qurilishlar, asosan, Janubiy qirg‘oqlar Limasol, Larnaka va Pafos shaharlari yaqinida olib borildi </a:t>
          </a:r>
          <a:endParaRPr lang="ru-RU" sz="1600" kern="1200"/>
        </a:p>
      </dsp:txBody>
      <dsp:txXfrm>
        <a:off x="0" y="3554880"/>
        <a:ext cx="10058399" cy="466576"/>
      </dsp:txXfrm>
    </dsp:sp>
    <dsp:sp modelId="{96FBC100-7AD1-43F2-99C3-27DEA00DBCB1}">
      <dsp:nvSpPr>
        <dsp:cNvPr id="0" name=""/>
        <dsp:cNvSpPr/>
      </dsp:nvSpPr>
      <dsp:spPr>
        <a:xfrm rot="10800000">
          <a:off x="0" y="2844285"/>
          <a:ext cx="10058399" cy="717594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Kipr hukumati mamlakat iqtisodiyotida turizm muhim o‘rin egallashini tan oldi</a:t>
          </a:r>
          <a:endParaRPr lang="ru-RU" sz="1600" kern="1200"/>
        </a:p>
      </dsp:txBody>
      <dsp:txXfrm rot="10800000">
        <a:off x="0" y="2844285"/>
        <a:ext cx="10058399" cy="466271"/>
      </dsp:txXfrm>
    </dsp:sp>
    <dsp:sp modelId="{555C3461-E921-4320-88C2-E9AD7298BAD6}">
      <dsp:nvSpPr>
        <dsp:cNvPr id="0" name=""/>
        <dsp:cNvSpPr/>
      </dsp:nvSpPr>
      <dsp:spPr>
        <a:xfrm rot="10800000">
          <a:off x="0" y="2133689"/>
          <a:ext cx="10058399" cy="717594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1983 yildan keyin Kiprdagi holat birmuncha yaxshilandi</a:t>
          </a:r>
          <a:endParaRPr lang="ru-RU" sz="1600" kern="1200"/>
        </a:p>
      </dsp:txBody>
      <dsp:txXfrm rot="10800000">
        <a:off x="0" y="2133689"/>
        <a:ext cx="10058399" cy="466271"/>
      </dsp:txXfrm>
    </dsp:sp>
    <dsp:sp modelId="{0C972A30-21FC-4A12-9814-0420205437C9}">
      <dsp:nvSpPr>
        <dsp:cNvPr id="0" name=""/>
        <dsp:cNvSpPr/>
      </dsp:nvSpPr>
      <dsp:spPr>
        <a:xfrm rot="10800000">
          <a:off x="0" y="1423094"/>
          <a:ext cx="10058399" cy="717594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1974-yilda orolga Turklar kirishi munosabati</a:t>
          </a:r>
          <a:endParaRPr lang="ru-RU" sz="1600" kern="1200"/>
        </a:p>
      </dsp:txBody>
      <dsp:txXfrm rot="10800000">
        <a:off x="0" y="1423094"/>
        <a:ext cx="10058399" cy="466271"/>
      </dsp:txXfrm>
    </dsp:sp>
    <dsp:sp modelId="{1D7A9AE0-FC2F-4086-AE4D-877E0F412A1A}">
      <dsp:nvSpPr>
        <dsp:cNvPr id="0" name=""/>
        <dsp:cNvSpPr/>
      </dsp:nvSpPr>
      <dsp:spPr>
        <a:xfrm rot="10800000">
          <a:off x="0" y="712498"/>
          <a:ext cx="10058399" cy="717594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Turizm sanoati rivojlanishi 60-yillarda boshlangan</a:t>
          </a:r>
          <a:endParaRPr lang="ru-RU" sz="1600" kern="1200"/>
        </a:p>
      </dsp:txBody>
      <dsp:txXfrm rot="10800000">
        <a:off x="0" y="712498"/>
        <a:ext cx="10058399" cy="466271"/>
      </dsp:txXfrm>
    </dsp:sp>
    <dsp:sp modelId="{A5B23CF1-21D1-4E96-AD84-47C6F96CE1AC}">
      <dsp:nvSpPr>
        <dsp:cNvPr id="0" name=""/>
        <dsp:cNvSpPr/>
      </dsp:nvSpPr>
      <dsp:spPr>
        <a:xfrm rot="10800000">
          <a:off x="0" y="1903"/>
          <a:ext cx="10058399" cy="717594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Sitsiliya va Sardiniyadan keyin 3-o‘rinni egallaydi</a:t>
          </a:r>
          <a:endParaRPr lang="ru-RU" sz="1600" kern="1200"/>
        </a:p>
      </dsp:txBody>
      <dsp:txXfrm rot="10800000">
        <a:off x="0" y="1903"/>
        <a:ext cx="10058399" cy="466271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5FAC2D-3CF6-44F2-A805-06A8799249EF}">
      <dsp:nvSpPr>
        <dsp:cNvPr id="0" name=""/>
        <dsp:cNvSpPr/>
      </dsp:nvSpPr>
      <dsp:spPr>
        <a:xfrm>
          <a:off x="0" y="368617"/>
          <a:ext cx="10058399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kern="1200" smtClean="0"/>
            <a:t>Malta O‘rta Yer dengizining Yevropa turistik mamlakatlaridan biri</a:t>
          </a:r>
          <a:endParaRPr lang="ru-RU" sz="2500" kern="1200"/>
        </a:p>
      </dsp:txBody>
      <dsp:txXfrm>
        <a:off x="29271" y="397888"/>
        <a:ext cx="9999857" cy="541083"/>
      </dsp:txXfrm>
    </dsp:sp>
    <dsp:sp modelId="{AC012699-66EB-41BB-82FB-40D386738709}">
      <dsp:nvSpPr>
        <dsp:cNvPr id="0" name=""/>
        <dsp:cNvSpPr/>
      </dsp:nvSpPr>
      <dsp:spPr>
        <a:xfrm>
          <a:off x="0" y="1040242"/>
          <a:ext cx="10058399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kern="1200" smtClean="0"/>
            <a:t>90-yillarning boshlarida bu yerda mingga yaqin mehmonlar qabul qilinar edi </a:t>
          </a:r>
          <a:endParaRPr lang="ru-RU" sz="2500" kern="1200"/>
        </a:p>
      </dsp:txBody>
      <dsp:txXfrm>
        <a:off x="29271" y="1069513"/>
        <a:ext cx="9999857" cy="541083"/>
      </dsp:txXfrm>
    </dsp:sp>
    <dsp:sp modelId="{D931F7A1-B08C-43D6-AD36-E30B88257C1D}">
      <dsp:nvSpPr>
        <dsp:cNvPr id="0" name=""/>
        <dsp:cNvSpPr/>
      </dsp:nvSpPr>
      <dsp:spPr>
        <a:xfrm>
          <a:off x="0" y="1711867"/>
          <a:ext cx="10058399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kern="1200" smtClean="0"/>
            <a:t>Malta ham Kipr singari Buyuk Britaniya mustamlakasi bo‘lib kelgan</a:t>
          </a:r>
          <a:endParaRPr lang="ru-RU" sz="2500" kern="1200"/>
        </a:p>
      </dsp:txBody>
      <dsp:txXfrm>
        <a:off x="29271" y="1741138"/>
        <a:ext cx="9999857" cy="541083"/>
      </dsp:txXfrm>
    </dsp:sp>
    <dsp:sp modelId="{8E8B8FB8-7DC6-4995-B1CD-1FCA8A8E3CF8}">
      <dsp:nvSpPr>
        <dsp:cNvPr id="0" name=""/>
        <dsp:cNvSpPr/>
      </dsp:nvSpPr>
      <dsp:spPr>
        <a:xfrm>
          <a:off x="0" y="2383492"/>
          <a:ext cx="10058399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kern="1200" smtClean="0"/>
            <a:t>70-yillarda rivojlana boshladi va bir yilda 20—30%ni tashkil qilar edi</a:t>
          </a:r>
          <a:endParaRPr lang="ru-RU" sz="2500" kern="1200"/>
        </a:p>
      </dsp:txBody>
      <dsp:txXfrm>
        <a:off x="29271" y="2412763"/>
        <a:ext cx="9999857" cy="541083"/>
      </dsp:txXfrm>
    </dsp:sp>
    <dsp:sp modelId="{E801D102-05E3-4578-AC05-435D8218F00B}">
      <dsp:nvSpPr>
        <dsp:cNvPr id="0" name=""/>
        <dsp:cNvSpPr/>
      </dsp:nvSpPr>
      <dsp:spPr>
        <a:xfrm>
          <a:off x="0" y="3055117"/>
          <a:ext cx="10058399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kern="1200" smtClean="0"/>
            <a:t>Malta narxi baland bo‘lmagan turistik markazdir</a:t>
          </a:r>
          <a:endParaRPr lang="ru-RU" sz="2500" kern="1200"/>
        </a:p>
      </dsp:txBody>
      <dsp:txXfrm>
        <a:off x="29271" y="3084388"/>
        <a:ext cx="9999857" cy="541083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C56BCC-F395-476F-9B80-67501FA8652A}">
      <dsp:nvSpPr>
        <dsp:cNvPr id="0" name=""/>
        <dsp:cNvSpPr/>
      </dsp:nvSpPr>
      <dsp:spPr>
        <a:xfrm>
          <a:off x="3017519" y="0"/>
          <a:ext cx="4023360" cy="4023360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9A7541-12D0-4B7A-9CC1-0C3C3622EF30}">
      <dsp:nvSpPr>
        <dsp:cNvPr id="0" name=""/>
        <dsp:cNvSpPr/>
      </dsp:nvSpPr>
      <dsp:spPr>
        <a:xfrm>
          <a:off x="3399739" y="382219"/>
          <a:ext cx="1569110" cy="15691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Turkiya turizm statistikasi deyarli olib borilmaydi</a:t>
          </a:r>
          <a:endParaRPr lang="ru-RU" sz="1800" kern="1200"/>
        </a:p>
      </dsp:txBody>
      <dsp:txXfrm>
        <a:off x="3476337" y="458817"/>
        <a:ext cx="1415914" cy="1415914"/>
      </dsp:txXfrm>
    </dsp:sp>
    <dsp:sp modelId="{D6798A69-A438-48E6-86A4-63F2EC6A2FEA}">
      <dsp:nvSpPr>
        <dsp:cNvPr id="0" name=""/>
        <dsp:cNvSpPr/>
      </dsp:nvSpPr>
      <dsp:spPr>
        <a:xfrm>
          <a:off x="5089550" y="382219"/>
          <a:ext cx="1569110" cy="15691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mamlakatga 1 yilda 3 mln. ga yaqin chet el mehmonlari</a:t>
          </a:r>
          <a:endParaRPr lang="ru-RU" sz="1800" kern="1200"/>
        </a:p>
      </dsp:txBody>
      <dsp:txXfrm>
        <a:off x="5166148" y="458817"/>
        <a:ext cx="1415914" cy="1415914"/>
      </dsp:txXfrm>
    </dsp:sp>
    <dsp:sp modelId="{29C2F3F4-9FD2-4E2D-A056-10FA2D596758}">
      <dsp:nvSpPr>
        <dsp:cNvPr id="0" name=""/>
        <dsp:cNvSpPr/>
      </dsp:nvSpPr>
      <dsp:spPr>
        <a:xfrm>
          <a:off x="3399739" y="2072030"/>
          <a:ext cx="1569110" cy="15691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Turkiya bozorini asosan Germaniya ta’minlaydi</a:t>
          </a:r>
          <a:endParaRPr lang="ru-RU" sz="1800" kern="1200"/>
        </a:p>
      </dsp:txBody>
      <dsp:txXfrm>
        <a:off x="3476337" y="2148628"/>
        <a:ext cx="1415914" cy="1415914"/>
      </dsp:txXfrm>
    </dsp:sp>
    <dsp:sp modelId="{DCAB46A0-B73E-4E26-9F5E-54FBA026A183}">
      <dsp:nvSpPr>
        <dsp:cNvPr id="0" name=""/>
        <dsp:cNvSpPr/>
      </dsp:nvSpPr>
      <dsp:spPr>
        <a:xfrm>
          <a:off x="5089550" y="2072030"/>
          <a:ext cx="1569110" cy="15691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smtClean="0"/>
            <a:t>Turkiya ichki turizmini 6 milliardga yaqin turist tashkil qiladi</a:t>
          </a:r>
          <a:endParaRPr lang="ru-RU" sz="1800" kern="1200"/>
        </a:p>
      </dsp:txBody>
      <dsp:txXfrm>
        <a:off x="5166148" y="2148628"/>
        <a:ext cx="1415914" cy="1415914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F62E98-E022-4F5B-8BE4-41E7883B699E}">
      <dsp:nvSpPr>
        <dsp:cNvPr id="0" name=""/>
        <dsp:cNvSpPr/>
      </dsp:nvSpPr>
      <dsp:spPr>
        <a:xfrm>
          <a:off x="2946" y="492115"/>
          <a:ext cx="2337792" cy="14026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Misr, Isroil, Tunis (Afrika) va Marokash(Afrika).</a:t>
          </a:r>
          <a:endParaRPr lang="ru-RU" sz="1600" kern="1200"/>
        </a:p>
      </dsp:txBody>
      <dsp:txXfrm>
        <a:off x="2946" y="492115"/>
        <a:ext cx="2337792" cy="1402675"/>
      </dsp:txXfrm>
    </dsp:sp>
    <dsp:sp modelId="{EAA79248-FF4D-4047-9E21-B4EB5FBB7E04}">
      <dsp:nvSpPr>
        <dsp:cNvPr id="0" name=""/>
        <dsp:cNvSpPr/>
      </dsp:nvSpPr>
      <dsp:spPr>
        <a:xfrm>
          <a:off x="2574518" y="492115"/>
          <a:ext cx="2337792" cy="14026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Misrda turizm sektori, asosan, o‘zining madaniy-tarixiy yodgorliklari, mashhur piramidalari, saroylari bilan bog‘liq</a:t>
          </a:r>
          <a:endParaRPr lang="ru-RU" sz="1600" kern="1200"/>
        </a:p>
      </dsp:txBody>
      <dsp:txXfrm>
        <a:off x="2574518" y="492115"/>
        <a:ext cx="2337792" cy="1402675"/>
      </dsp:txXfrm>
    </dsp:sp>
    <dsp:sp modelId="{8914A40B-B358-48F6-999B-6C5EB72D4745}">
      <dsp:nvSpPr>
        <dsp:cNvPr id="0" name=""/>
        <dsp:cNvSpPr/>
      </dsp:nvSpPr>
      <dsp:spPr>
        <a:xfrm>
          <a:off x="5146089" y="492115"/>
          <a:ext cx="2337792" cy="14026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80-yillarda Misr hukumati qizil dengiz qirg‘oqlarida plyaj turizmini rivojlantirish rejasi</a:t>
          </a:r>
          <a:endParaRPr lang="ru-RU" sz="1600" kern="1200"/>
        </a:p>
      </dsp:txBody>
      <dsp:txXfrm>
        <a:off x="5146089" y="492115"/>
        <a:ext cx="2337792" cy="1402675"/>
      </dsp:txXfrm>
    </dsp:sp>
    <dsp:sp modelId="{EC945871-2ADF-4EB4-93CD-3D2940648490}">
      <dsp:nvSpPr>
        <dsp:cNvPr id="0" name=""/>
        <dsp:cNvSpPr/>
      </dsp:nvSpPr>
      <dsp:spPr>
        <a:xfrm>
          <a:off x="7717661" y="492115"/>
          <a:ext cx="2337792" cy="14026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Tunisda asosan plyaj turizmi rivojlangan </a:t>
          </a:r>
          <a:endParaRPr lang="ru-RU" sz="1600" kern="1200"/>
        </a:p>
      </dsp:txBody>
      <dsp:txXfrm>
        <a:off x="7717661" y="492115"/>
        <a:ext cx="2337792" cy="1402675"/>
      </dsp:txXfrm>
    </dsp:sp>
    <dsp:sp modelId="{8E37C546-7F79-4E7A-897B-88EBB0C90F3C}">
      <dsp:nvSpPr>
        <dsp:cNvPr id="0" name=""/>
        <dsp:cNvSpPr/>
      </dsp:nvSpPr>
      <dsp:spPr>
        <a:xfrm>
          <a:off x="1288732" y="2128569"/>
          <a:ext cx="2337792" cy="14026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Marokash. O‘rta Yer dengizi qirg‘oqlarida hamda Atlantika okeani qirg‘oqlarida o‘z plyaj resurslariga ega</a:t>
          </a:r>
          <a:endParaRPr lang="ru-RU" sz="1600" kern="1200"/>
        </a:p>
      </dsp:txBody>
      <dsp:txXfrm>
        <a:off x="1288732" y="2128569"/>
        <a:ext cx="2337792" cy="1402675"/>
      </dsp:txXfrm>
    </dsp:sp>
    <dsp:sp modelId="{CECF2A43-0542-423C-9CA0-220379469A0E}">
      <dsp:nvSpPr>
        <dsp:cNvPr id="0" name=""/>
        <dsp:cNvSpPr/>
      </dsp:nvSpPr>
      <dsp:spPr>
        <a:xfrm>
          <a:off x="3860303" y="2128569"/>
          <a:ext cx="2337792" cy="14026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Isroil madaniy boyliklarga boy mamlakat</a:t>
          </a:r>
          <a:endParaRPr lang="ru-RU" sz="1600" kern="1200"/>
        </a:p>
      </dsp:txBody>
      <dsp:txXfrm>
        <a:off x="3860303" y="2128569"/>
        <a:ext cx="2337792" cy="1402675"/>
      </dsp:txXfrm>
    </dsp:sp>
    <dsp:sp modelId="{944977DA-38DD-446E-8E13-28FEA8C7B3A9}">
      <dsp:nvSpPr>
        <dsp:cNvPr id="0" name=""/>
        <dsp:cNvSpPr/>
      </dsp:nvSpPr>
      <dsp:spPr>
        <a:xfrm>
          <a:off x="6431875" y="2128569"/>
          <a:ext cx="2337792" cy="14026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600" kern="1200" smtClean="0"/>
            <a:t>Isroillik olimlarning fikri</a:t>
          </a:r>
          <a:endParaRPr lang="ru-RU" sz="1600" kern="1200"/>
        </a:p>
      </dsp:txBody>
      <dsp:txXfrm>
        <a:off x="6431875" y="2128569"/>
        <a:ext cx="2337792" cy="1402675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5867B9-2F3F-49FF-ABFC-2211575120DD}">
      <dsp:nvSpPr>
        <dsp:cNvPr id="0" name=""/>
        <dsp:cNvSpPr/>
      </dsp:nvSpPr>
      <dsp:spPr>
        <a:xfrm rot="16200000">
          <a:off x="-1219421" y="1223411"/>
          <a:ext cx="4023360" cy="1576536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0" rIns="77539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Xitoy Tinch okeani havzasida joylashgan asosiy turistik mamlakatdir</a:t>
          </a:r>
          <a:endParaRPr lang="ru-RU" sz="1200" kern="1200"/>
        </a:p>
      </dsp:txBody>
      <dsp:txXfrm rot="5400000">
        <a:off x="3991" y="804671"/>
        <a:ext cx="1576536" cy="2414016"/>
      </dsp:txXfrm>
    </dsp:sp>
    <dsp:sp modelId="{02164E9D-5B94-4A35-8CED-19DFF50292A2}">
      <dsp:nvSpPr>
        <dsp:cNvPr id="0" name=""/>
        <dsp:cNvSpPr/>
      </dsp:nvSpPr>
      <dsp:spPr>
        <a:xfrm rot="16200000">
          <a:off x="475355" y="1223411"/>
          <a:ext cx="4023360" cy="1576536"/>
        </a:xfrm>
        <a:prstGeom prst="flowChartManualOperation">
          <a:avLst/>
        </a:prstGeom>
        <a:solidFill>
          <a:schemeClr val="accent4">
            <a:hueOff val="244215"/>
            <a:satOff val="-9305"/>
            <a:lumOff val="462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0" rIns="77539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Xitoyga har yili 26-27 m</a:t>
          </a:r>
          <a:r>
            <a:rPr lang="en-US" sz="1200" kern="1200" smtClean="0"/>
            <a:t>ill</a:t>
          </a:r>
          <a:r>
            <a:rPr lang="uz-Cyrl-UZ" sz="1200" kern="1200" smtClean="0"/>
            <a:t>ionga yaqin chet el turistlari tashrif buyuradi</a:t>
          </a:r>
          <a:endParaRPr lang="ru-RU" sz="1200" kern="1200"/>
        </a:p>
      </dsp:txBody>
      <dsp:txXfrm rot="5400000">
        <a:off x="1698767" y="804671"/>
        <a:ext cx="1576536" cy="2414016"/>
      </dsp:txXfrm>
    </dsp:sp>
    <dsp:sp modelId="{8F3E34C5-B918-4511-90D0-2A6281F84CB6}">
      <dsp:nvSpPr>
        <dsp:cNvPr id="0" name=""/>
        <dsp:cNvSpPr/>
      </dsp:nvSpPr>
      <dsp:spPr>
        <a:xfrm rot="16200000">
          <a:off x="2170131" y="1223411"/>
          <a:ext cx="4023360" cy="1576536"/>
        </a:xfrm>
        <a:prstGeom prst="flowChartManualOperation">
          <a:avLst/>
        </a:prstGeom>
        <a:solidFill>
          <a:schemeClr val="accent4">
            <a:hueOff val="488431"/>
            <a:satOff val="-18609"/>
            <a:lumOff val="925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0" rIns="77539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Xitoy dunyoning eng qadimiy madaniyatiga ega</a:t>
          </a:r>
          <a:endParaRPr lang="ru-RU" sz="1200" kern="1200"/>
        </a:p>
      </dsp:txBody>
      <dsp:txXfrm rot="5400000">
        <a:off x="3393543" y="804671"/>
        <a:ext cx="1576536" cy="2414016"/>
      </dsp:txXfrm>
    </dsp:sp>
    <dsp:sp modelId="{D6131CEB-1ED8-4ACC-8D3B-55FDE4C2538B}">
      <dsp:nvSpPr>
        <dsp:cNvPr id="0" name=""/>
        <dsp:cNvSpPr/>
      </dsp:nvSpPr>
      <dsp:spPr>
        <a:xfrm rot="16200000">
          <a:off x="3864908" y="1223411"/>
          <a:ext cx="4023360" cy="1576536"/>
        </a:xfrm>
        <a:prstGeom prst="flowChartManualOperation">
          <a:avLst/>
        </a:prstGeom>
        <a:solidFill>
          <a:schemeClr val="accent4">
            <a:hueOff val="732646"/>
            <a:satOff val="-27914"/>
            <a:lumOff val="1388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0" rIns="77539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Xitoy o‘z iqtisodiyotini zamonaviylashtirishga harakat qilgan holda turistlar uchun "ochiq eshiklar" siyosati</a:t>
          </a:r>
          <a:endParaRPr lang="ru-RU" sz="1200" kern="1200"/>
        </a:p>
      </dsp:txBody>
      <dsp:txXfrm rot="5400000">
        <a:off x="5088320" y="804671"/>
        <a:ext cx="1576536" cy="2414016"/>
      </dsp:txXfrm>
    </dsp:sp>
    <dsp:sp modelId="{B4D0DC4A-2D03-49D7-80FC-10BDB22854C3}">
      <dsp:nvSpPr>
        <dsp:cNvPr id="0" name=""/>
        <dsp:cNvSpPr/>
      </dsp:nvSpPr>
      <dsp:spPr>
        <a:xfrm rot="16200000">
          <a:off x="5559684" y="1223411"/>
          <a:ext cx="4023360" cy="1576536"/>
        </a:xfrm>
        <a:prstGeom prst="flowChartManualOperation">
          <a:avLst/>
        </a:prstGeom>
        <a:solidFill>
          <a:schemeClr val="accent4">
            <a:hueOff val="976862"/>
            <a:satOff val="-37218"/>
            <a:lumOff val="1850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0" rIns="77539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1983-1989 yilgacha turizm Xitoy uchun chet el valyutalari tushumining eng asosiy manbai bo‘lib qoldi</a:t>
          </a:r>
          <a:endParaRPr lang="ru-RU" sz="1200" kern="1200"/>
        </a:p>
      </dsp:txBody>
      <dsp:txXfrm rot="5400000">
        <a:off x="6783096" y="804671"/>
        <a:ext cx="1576536" cy="2414016"/>
      </dsp:txXfrm>
    </dsp:sp>
    <dsp:sp modelId="{7D519D29-14FF-474D-83E2-FC6F65FA0E2A}">
      <dsp:nvSpPr>
        <dsp:cNvPr id="0" name=""/>
        <dsp:cNvSpPr/>
      </dsp:nvSpPr>
      <dsp:spPr>
        <a:xfrm rot="16200000">
          <a:off x="7254461" y="1223411"/>
          <a:ext cx="4023360" cy="1576536"/>
        </a:xfrm>
        <a:prstGeom prst="flowChartManualOperation">
          <a:avLst/>
        </a:prstGeom>
        <a:solidFill>
          <a:schemeClr val="accent4">
            <a:hueOff val="1221077"/>
            <a:satOff val="-46523"/>
            <a:lumOff val="2313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0" rIns="77539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200" kern="1200" smtClean="0"/>
            <a:t>1987 yildan boshlab Tayvan aholisi Syangan orqali Xitoy Xalq Respublikasiga sayohat qila boshlashdi</a:t>
          </a:r>
          <a:endParaRPr lang="ru-RU" sz="1200" kern="1200"/>
        </a:p>
      </dsp:txBody>
      <dsp:txXfrm rot="5400000">
        <a:off x="8477873" y="804671"/>
        <a:ext cx="1576536" cy="2414016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D4444B-4B8E-4FA7-A2AA-08DC554F4BA8}">
      <dsp:nvSpPr>
        <dsp:cNvPr id="0" name=""/>
        <dsp:cNvSpPr/>
      </dsp:nvSpPr>
      <dsp:spPr>
        <a:xfrm>
          <a:off x="2715767" y="0"/>
          <a:ext cx="4023360" cy="402336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808339-1DA5-43C4-BC19-A8067762DEB6}">
      <dsp:nvSpPr>
        <dsp:cNvPr id="0" name=""/>
        <dsp:cNvSpPr/>
      </dsp:nvSpPr>
      <dsp:spPr>
        <a:xfrm>
          <a:off x="4727447" y="404496"/>
          <a:ext cx="2615184" cy="95240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Ushbu hududda turizm juda tez rivojlandi</a:t>
          </a:r>
          <a:endParaRPr lang="ru-RU" sz="1300" kern="1200"/>
        </a:p>
      </dsp:txBody>
      <dsp:txXfrm>
        <a:off x="4773940" y="450989"/>
        <a:ext cx="2522198" cy="859418"/>
      </dsp:txXfrm>
    </dsp:sp>
    <dsp:sp modelId="{62C5A6D4-C04E-4657-85FF-33206B19FEE3}">
      <dsp:nvSpPr>
        <dsp:cNvPr id="0" name=""/>
        <dsp:cNvSpPr/>
      </dsp:nvSpPr>
      <dsp:spPr>
        <a:xfrm>
          <a:off x="4727447" y="1475952"/>
          <a:ext cx="2615184" cy="95240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1980 yilda sayohatga keluvchilar soni 8,3 mln.ni tashkil qilgan bo‘lsa, 1991 yilda ularning soni 20mln.ga yetdi</a:t>
          </a:r>
          <a:endParaRPr lang="ru-RU" sz="1300" kern="1200"/>
        </a:p>
      </dsp:txBody>
      <dsp:txXfrm>
        <a:off x="4773940" y="1522445"/>
        <a:ext cx="2522198" cy="859418"/>
      </dsp:txXfrm>
    </dsp:sp>
    <dsp:sp modelId="{4649D981-279F-4EF3-9559-F10FD8577909}">
      <dsp:nvSpPr>
        <dsp:cNvPr id="0" name=""/>
        <dsp:cNvSpPr/>
      </dsp:nvSpPr>
      <dsp:spPr>
        <a:xfrm>
          <a:off x="4727447" y="2547407"/>
          <a:ext cx="2615184" cy="95240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Ammo hudud tarkibidagi turli mamlakatlar turizmning turli xil modellariga ega</a:t>
          </a:r>
          <a:endParaRPr lang="ru-RU" sz="1300" kern="1200"/>
        </a:p>
      </dsp:txBody>
      <dsp:txXfrm>
        <a:off x="4773940" y="2593900"/>
        <a:ext cx="2522198" cy="859418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5D87E8-31E0-44D6-ABE2-0ECE913F3100}">
      <dsp:nvSpPr>
        <dsp:cNvPr id="0" name=""/>
        <dsp:cNvSpPr/>
      </dsp:nvSpPr>
      <dsp:spPr>
        <a:xfrm>
          <a:off x="0" y="248561"/>
          <a:ext cx="1257300" cy="35262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AQSHda turizm asosan 3 ta hudud Florida, Kaliforniya va shtatlarning shimoliy sharqiy qismida rivojlangan</a:t>
          </a:r>
          <a:endParaRPr lang="ru-RU" sz="1300" kern="1200"/>
        </a:p>
      </dsp:txBody>
      <dsp:txXfrm>
        <a:off x="36825" y="285386"/>
        <a:ext cx="1183650" cy="3452586"/>
      </dsp:txXfrm>
    </dsp:sp>
    <dsp:sp modelId="{03E19504-0FA7-467E-BE48-550C86E9F5BB}">
      <dsp:nvSpPr>
        <dsp:cNvPr id="0" name=""/>
        <dsp:cNvSpPr/>
      </dsp:nvSpPr>
      <dsp:spPr>
        <a:xfrm>
          <a:off x="1383029" y="1855774"/>
          <a:ext cx="266547" cy="311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>
        <a:off x="1383029" y="1918136"/>
        <a:ext cx="186583" cy="187086"/>
      </dsp:txXfrm>
    </dsp:sp>
    <dsp:sp modelId="{38CF04E1-A672-4C7A-AAD3-C3D2CA442C67}">
      <dsp:nvSpPr>
        <dsp:cNvPr id="0" name=""/>
        <dsp:cNvSpPr/>
      </dsp:nvSpPr>
      <dsp:spPr>
        <a:xfrm>
          <a:off x="1760219" y="248561"/>
          <a:ext cx="1257300" cy="35262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Iqlimi yozda dengiz bo‘yida dam olish hamda sportning qishki turlari bilan shu</a:t>
          </a:r>
          <a:r>
            <a:rPr lang="en-US" sz="1300" kern="1200" smtClean="0"/>
            <a:t>g’</a:t>
          </a:r>
          <a:r>
            <a:rPr lang="uz-Cyrl-UZ" sz="1300" kern="1200" smtClean="0"/>
            <a:t>ullanish uchun qulay</a:t>
          </a:r>
          <a:endParaRPr lang="ru-RU" sz="1300" kern="1200"/>
        </a:p>
      </dsp:txBody>
      <dsp:txXfrm>
        <a:off x="1797044" y="285386"/>
        <a:ext cx="1183650" cy="3452586"/>
      </dsp:txXfrm>
    </dsp:sp>
    <dsp:sp modelId="{F447B869-5580-4539-AB52-D832C0FC8F37}">
      <dsp:nvSpPr>
        <dsp:cNvPr id="0" name=""/>
        <dsp:cNvSpPr/>
      </dsp:nvSpPr>
      <dsp:spPr>
        <a:xfrm>
          <a:off x="3143249" y="1855774"/>
          <a:ext cx="266547" cy="311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>
        <a:off x="3143249" y="1918136"/>
        <a:ext cx="186583" cy="187086"/>
      </dsp:txXfrm>
    </dsp:sp>
    <dsp:sp modelId="{5BE205DC-DD6B-4E7D-98B5-C9D39D1BD6CE}">
      <dsp:nvSpPr>
        <dsp:cNvPr id="0" name=""/>
        <dsp:cNvSpPr/>
      </dsp:nvSpPr>
      <dsp:spPr>
        <a:xfrm>
          <a:off x="3520439" y="248561"/>
          <a:ext cx="1257300" cy="35262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Floridaning tranzit turizmi uncha katta emas. Mayami porti butun Amerika kruiz </a:t>
          </a:r>
          <a:endParaRPr lang="ru-RU" sz="1300" kern="1200"/>
        </a:p>
      </dsp:txBody>
      <dsp:txXfrm>
        <a:off x="3557264" y="285386"/>
        <a:ext cx="1183650" cy="3452586"/>
      </dsp:txXfrm>
    </dsp:sp>
    <dsp:sp modelId="{4F98CF6C-342A-4FBE-9E76-3AA040079F72}">
      <dsp:nvSpPr>
        <dsp:cNvPr id="0" name=""/>
        <dsp:cNvSpPr/>
      </dsp:nvSpPr>
      <dsp:spPr>
        <a:xfrm>
          <a:off x="4903470" y="1855774"/>
          <a:ext cx="266547" cy="311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>
        <a:off x="4903470" y="1918136"/>
        <a:ext cx="186583" cy="187086"/>
      </dsp:txXfrm>
    </dsp:sp>
    <dsp:sp modelId="{EE7B9C67-5FF9-405C-92F2-2845E71EBC8D}">
      <dsp:nvSpPr>
        <dsp:cNvPr id="0" name=""/>
        <dsp:cNvSpPr/>
      </dsp:nvSpPr>
      <dsp:spPr>
        <a:xfrm>
          <a:off x="5280659" y="248561"/>
          <a:ext cx="1257300" cy="35262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Kaliforniya qirg‘oqlari turli-tuman manzaralarga boy</a:t>
          </a:r>
          <a:endParaRPr lang="ru-RU" sz="1300" kern="1200"/>
        </a:p>
      </dsp:txBody>
      <dsp:txXfrm>
        <a:off x="5317484" y="285386"/>
        <a:ext cx="1183650" cy="3452586"/>
      </dsp:txXfrm>
    </dsp:sp>
    <dsp:sp modelId="{81D19B37-4BB6-40D0-9063-AFE1C9777DC4}">
      <dsp:nvSpPr>
        <dsp:cNvPr id="0" name=""/>
        <dsp:cNvSpPr/>
      </dsp:nvSpPr>
      <dsp:spPr>
        <a:xfrm>
          <a:off x="6663690" y="1855774"/>
          <a:ext cx="266547" cy="311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>
        <a:off x="6663690" y="1918136"/>
        <a:ext cx="186583" cy="187086"/>
      </dsp:txXfrm>
    </dsp:sp>
    <dsp:sp modelId="{F4C1BAA3-B598-4B68-9C45-4BBC2A855A32}">
      <dsp:nvSpPr>
        <dsp:cNvPr id="0" name=""/>
        <dsp:cNvSpPr/>
      </dsp:nvSpPr>
      <dsp:spPr>
        <a:xfrm>
          <a:off x="7040880" y="248561"/>
          <a:ext cx="1257300" cy="35262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Shimoliy Amerika tarixiy yodgorliklarga boy bo‘lmasa ham</a:t>
          </a:r>
          <a:endParaRPr lang="ru-RU" sz="1300" kern="1200"/>
        </a:p>
      </dsp:txBody>
      <dsp:txXfrm>
        <a:off x="7077705" y="285386"/>
        <a:ext cx="1183650" cy="3452586"/>
      </dsp:txXfrm>
    </dsp:sp>
    <dsp:sp modelId="{941AF8FC-A649-42F8-900C-9EE22CD8A17E}">
      <dsp:nvSpPr>
        <dsp:cNvPr id="0" name=""/>
        <dsp:cNvSpPr/>
      </dsp:nvSpPr>
      <dsp:spPr>
        <a:xfrm>
          <a:off x="8423910" y="1855774"/>
          <a:ext cx="266547" cy="311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>
        <a:off x="8423910" y="1918136"/>
        <a:ext cx="186583" cy="187086"/>
      </dsp:txXfrm>
    </dsp:sp>
    <dsp:sp modelId="{527455EC-59E9-4614-9832-442561AD5ACA}">
      <dsp:nvSpPr>
        <dsp:cNvPr id="0" name=""/>
        <dsp:cNvSpPr/>
      </dsp:nvSpPr>
      <dsp:spPr>
        <a:xfrm>
          <a:off x="8801100" y="248561"/>
          <a:ext cx="1257300" cy="35262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300" kern="1200" smtClean="0"/>
            <a:t>Nyu-York shahri boshchiligida zamonaviy madaniyat va biznes markazi </a:t>
          </a:r>
          <a:endParaRPr lang="ru-RU" sz="1300" kern="1200"/>
        </a:p>
      </dsp:txBody>
      <dsp:txXfrm>
        <a:off x="8837925" y="285386"/>
        <a:ext cx="1183650" cy="34525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Круговой процесс"/>
  <dgm:desc val="Используется для отображения последовательных этапов процесса. Ограничен одиннадцатью фигурами уровня 1 с неограниченным числом фигур уровня 2. Рекомендуется использовать небольшие объемы текста. Неиспользуемый текст не отображается, но доступен при переключении макетов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D0243-3BBE-41EE-80FB-C17C5DAEFB1E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1B238B-353D-439A-BF1A-880EC05E5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647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09406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07099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4344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71834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77632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8166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982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4900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2333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70871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05676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51032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16163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3313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1057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13762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45013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8472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91776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100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74747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0890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965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01050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52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7829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507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0033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5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302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641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21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7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320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7036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540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9053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4.xml"/><Relationship Id="rId7" Type="http://schemas.microsoft.com/office/2007/relationships/diagramDrawing" Target="../diagrams/drawing24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4.xml"/><Relationship Id="rId5" Type="http://schemas.openxmlformats.org/officeDocument/2006/relationships/diagramQuickStyle" Target="../diagrams/quickStyle24.xml"/><Relationship Id="rId4" Type="http://schemas.openxmlformats.org/officeDocument/2006/relationships/diagramLayout" Target="../diagrams/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5.xml"/><Relationship Id="rId7" Type="http://schemas.microsoft.com/office/2007/relationships/diagramDrawing" Target="../diagrams/drawing25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5.xml"/><Relationship Id="rId5" Type="http://schemas.openxmlformats.org/officeDocument/2006/relationships/diagramQuickStyle" Target="../diagrams/quickStyle25.xml"/><Relationship Id="rId4" Type="http://schemas.openxmlformats.org/officeDocument/2006/relationships/diagramLayout" Target="../diagrams/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TURIZM BOZORDA MILLIY TURISTIK TASHKILOTLAR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80596" y="1245492"/>
            <a:ext cx="10058400" cy="1143000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11-mavzu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96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r>
              <a:rPr lang="en-US" dirty="0" smtClean="0"/>
              <a:t>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1786821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207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b="1" dirty="0"/>
              <a:t>Yevropa mamlakatlaridagi turistik </a:t>
            </a:r>
            <a:r>
              <a:rPr lang="uz-Cyrl-UZ" b="1" dirty="0" smtClean="0"/>
              <a:t>markazlar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uz-Cyrl-UZ" dirty="0"/>
              <a:t>Shveytsariya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4651058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62652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1980</a:t>
            </a:r>
            <a:r>
              <a:rPr lang="en-US" dirty="0" smtClean="0"/>
              <a:t>-90</a:t>
            </a:r>
            <a:r>
              <a:rPr lang="uz-Cyrl-UZ" dirty="0" smtClean="0"/>
              <a:t>-yillarda </a:t>
            </a:r>
            <a:r>
              <a:rPr lang="uz-Cyrl-UZ" dirty="0"/>
              <a:t>Shveytsariya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1948654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0362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dirty="0" smtClean="0"/>
              <a:t>Shveytsariya</a:t>
            </a:r>
            <a:r>
              <a:rPr lang="en-US" dirty="0" smtClean="0"/>
              <a:t> </a:t>
            </a:r>
            <a:r>
              <a:rPr lang="uz-Cyrl-UZ" dirty="0" smtClean="0"/>
              <a:t>bozori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2622419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69171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Avstriya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6376671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8103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Avstriya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1174188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58667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Italiya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8719688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8552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dirty="0" smtClean="0"/>
              <a:t>Italiyaning</a:t>
            </a:r>
            <a:r>
              <a:rPr lang="en-US" dirty="0" smtClean="0"/>
              <a:t> </a:t>
            </a:r>
            <a:r>
              <a:rPr lang="uz-Cyrl-UZ" dirty="0" smtClean="0"/>
              <a:t>hududi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838527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56065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Italiyada mehmonxonalar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7767161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1716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Germaniya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751362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5436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Fransiya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5215569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80875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Ispaniya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818801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86700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Portugaliya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373749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2521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Buyuk Britaniya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364968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3410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Benilyuks mamlakatlari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600784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52320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Skandinaviya mamlakatlari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1657369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72645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Sharqiy </a:t>
            </a:r>
            <a:r>
              <a:rPr lang="uz-Cyrl-UZ" dirty="0" smtClean="0"/>
              <a:t>Yevrop</a:t>
            </a:r>
            <a:r>
              <a:rPr lang="en-US" dirty="0" smtClean="0"/>
              <a:t>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985768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2591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Gretsiya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690249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19761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Kipr oroli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5156716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07870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Malta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4034049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5745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Turkiya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0138871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1896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Osiyo</a:t>
            </a:r>
            <a:r>
              <a:rPr lang="en-US" b="1" dirty="0"/>
              <a:t> </a:t>
            </a:r>
            <a:r>
              <a:rPr lang="en-US" b="1" dirty="0" err="1"/>
              <a:t>turistik</a:t>
            </a:r>
            <a:r>
              <a:rPr lang="en-US" b="1" dirty="0"/>
              <a:t> </a:t>
            </a:r>
            <a:r>
              <a:rPr lang="en-US" b="1" dirty="0" err="1"/>
              <a:t>markazlari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234641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72129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Xitoy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443444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606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Janubi-sharqiy Osiyo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250116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20627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Amerika qitasi turistik markazlari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4050210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6973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Ретр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1520</TotalTime>
  <Words>1198</Words>
  <Application>Microsoft Office PowerPoint</Application>
  <PresentationFormat>Широкоэкранный</PresentationFormat>
  <Paragraphs>180</Paragraphs>
  <Slides>26</Slides>
  <Notes>25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0" baseType="lpstr">
      <vt:lpstr>Calibri</vt:lpstr>
      <vt:lpstr>Calibri Light</vt:lpstr>
      <vt:lpstr>Times New Roman</vt:lpstr>
      <vt:lpstr>Ретро</vt:lpstr>
      <vt:lpstr>TURIZM BOZORDA MILLIY TURISTIK TASHKILOTLAR</vt:lpstr>
      <vt:lpstr>Reja </vt:lpstr>
      <vt:lpstr>Yevropa mamlakatlaridagi turistik markazlar Shveytsariya</vt:lpstr>
      <vt:lpstr>1980-90-yillarda Shveytsariya</vt:lpstr>
      <vt:lpstr>Shveytsariya bozori</vt:lpstr>
      <vt:lpstr>Avstriya</vt:lpstr>
      <vt:lpstr>Avstriya</vt:lpstr>
      <vt:lpstr>Italiya</vt:lpstr>
      <vt:lpstr>Italiyaning hududi</vt:lpstr>
      <vt:lpstr>Italiyada mehmonxonalar </vt:lpstr>
      <vt:lpstr>Germaniya</vt:lpstr>
      <vt:lpstr>Fransiya</vt:lpstr>
      <vt:lpstr>Ispaniya</vt:lpstr>
      <vt:lpstr>Portugaliya</vt:lpstr>
      <vt:lpstr>Buyuk Britaniya</vt:lpstr>
      <vt:lpstr>Benilyuks mamlakatlari</vt:lpstr>
      <vt:lpstr>Skandinaviya mamlakatlari</vt:lpstr>
      <vt:lpstr>Sharqiy Yevropa</vt:lpstr>
      <vt:lpstr>Gretsiya</vt:lpstr>
      <vt:lpstr>Kipr oroli</vt:lpstr>
      <vt:lpstr>Malta</vt:lpstr>
      <vt:lpstr>Turkiya</vt:lpstr>
      <vt:lpstr>Osiyo turistik markazlari</vt:lpstr>
      <vt:lpstr>Xitoy</vt:lpstr>
      <vt:lpstr>Janubi-sharqiy Osiyo</vt:lpstr>
      <vt:lpstr>Amerika qitasi turistik markazlari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Туристик маҳсулот маркетинги фанига кириш</dc:title>
  <dc:creator>Admin</dc:creator>
  <cp:lastModifiedBy>Admin</cp:lastModifiedBy>
  <cp:revision>152</cp:revision>
  <dcterms:created xsi:type="dcterms:W3CDTF">2018-04-27T09:48:49Z</dcterms:created>
  <dcterms:modified xsi:type="dcterms:W3CDTF">2018-06-06T06:43:43Z</dcterms:modified>
</cp:coreProperties>
</file>