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5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6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7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8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9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0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1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2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13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14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15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16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19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20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21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22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23.xml" ContentType="application/vnd.openxmlformats-officedocument.presentationml.notesSlid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53" autoAdjust="0"/>
    <p:restoredTop sz="77410" autoAdjust="0"/>
  </p:normalViewPr>
  <p:slideViewPr>
    <p:cSldViewPr snapToGrid="0">
      <p:cViewPr varScale="1">
        <p:scale>
          <a:sx n="54" d="100"/>
          <a:sy n="54" d="100"/>
        </p:scale>
        <p:origin x="1218" y="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666C7DD-79FD-4E74-879C-4695C13943FA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A5639F2A-4A7D-4053-B527-B96E78ECE7ED}">
      <dgm:prSet/>
      <dgm:spPr/>
      <dgm:t>
        <a:bodyPr/>
        <a:lstStyle/>
        <a:p>
          <a:pPr rtl="0"/>
          <a:r>
            <a:rPr lang="uz-Cyrl-UZ" b="1" smtClean="0"/>
            <a:t>11.1. Milliy turistik tashkilotlar haqida tushuncha</a:t>
          </a:r>
          <a:endParaRPr lang="ru-RU"/>
        </a:p>
      </dgm:t>
    </dgm:pt>
    <dgm:pt modelId="{0813C44B-B3A8-4BDE-BF23-BA45D5D5577C}" type="parTrans" cxnId="{A5DB05C7-994E-41EA-876E-E59740CFE2AB}">
      <dgm:prSet/>
      <dgm:spPr/>
      <dgm:t>
        <a:bodyPr/>
        <a:lstStyle/>
        <a:p>
          <a:endParaRPr lang="ru-RU"/>
        </a:p>
      </dgm:t>
    </dgm:pt>
    <dgm:pt modelId="{ABDA0680-879E-41B4-AD2F-A15DACACA55A}" type="sibTrans" cxnId="{A5DB05C7-994E-41EA-876E-E59740CFE2AB}">
      <dgm:prSet/>
      <dgm:spPr/>
      <dgm:t>
        <a:bodyPr/>
        <a:lstStyle/>
        <a:p>
          <a:endParaRPr lang="ru-RU"/>
        </a:p>
      </dgm:t>
    </dgm:pt>
    <dgm:pt modelId="{F6ED5ECC-90A6-4B5F-A9A9-27A34F07EF37}">
      <dgm:prSet/>
      <dgm:spPr/>
      <dgm:t>
        <a:bodyPr/>
        <a:lstStyle/>
        <a:p>
          <a:pPr rtl="0"/>
          <a:r>
            <a:rPr lang="uz-Cyrl-UZ" b="1" smtClean="0"/>
            <a:t>11.2. Milliy turistik tashkilotlarni ta’sir etish jixatlari</a:t>
          </a:r>
          <a:endParaRPr lang="ru-RU"/>
        </a:p>
      </dgm:t>
    </dgm:pt>
    <dgm:pt modelId="{210F1B48-5AB8-4C6C-8F24-60A8D7F82096}" type="parTrans" cxnId="{57D83C98-EB07-4613-8F00-46D26D5CB019}">
      <dgm:prSet/>
      <dgm:spPr/>
      <dgm:t>
        <a:bodyPr/>
        <a:lstStyle/>
        <a:p>
          <a:endParaRPr lang="ru-RU"/>
        </a:p>
      </dgm:t>
    </dgm:pt>
    <dgm:pt modelId="{1FF108A1-9BBB-4E56-BC71-04F84ED834E7}" type="sibTrans" cxnId="{57D83C98-EB07-4613-8F00-46D26D5CB019}">
      <dgm:prSet/>
      <dgm:spPr/>
      <dgm:t>
        <a:bodyPr/>
        <a:lstStyle/>
        <a:p>
          <a:endParaRPr lang="ru-RU"/>
        </a:p>
      </dgm:t>
    </dgm:pt>
    <dgm:pt modelId="{0619CE94-F537-4683-9B24-EAF665FEB04D}">
      <dgm:prSet/>
      <dgm:spPr/>
      <dgm:t>
        <a:bodyPr/>
        <a:lstStyle/>
        <a:p>
          <a:pPr rtl="0"/>
          <a:r>
            <a:rPr lang="uz-Cyrl-UZ" b="1" smtClean="0"/>
            <a:t>11.3. Rivojlangan mamlakatlar milliy turistik tashkilotlari</a:t>
          </a:r>
          <a:endParaRPr lang="ru-RU"/>
        </a:p>
      </dgm:t>
    </dgm:pt>
    <dgm:pt modelId="{A42185F4-E692-42FB-9EF4-C4CBA47BE1E5}" type="parTrans" cxnId="{69BD2278-64CF-4F57-B573-112C27942E0F}">
      <dgm:prSet/>
      <dgm:spPr/>
      <dgm:t>
        <a:bodyPr/>
        <a:lstStyle/>
        <a:p>
          <a:endParaRPr lang="ru-RU"/>
        </a:p>
      </dgm:t>
    </dgm:pt>
    <dgm:pt modelId="{A1046503-426C-4A83-9721-FA049EB7DED0}" type="sibTrans" cxnId="{69BD2278-64CF-4F57-B573-112C27942E0F}">
      <dgm:prSet/>
      <dgm:spPr/>
      <dgm:t>
        <a:bodyPr/>
        <a:lstStyle/>
        <a:p>
          <a:endParaRPr lang="ru-RU"/>
        </a:p>
      </dgm:t>
    </dgm:pt>
    <dgm:pt modelId="{EA507854-8D85-43B1-9841-7E6253D137CE}">
      <dgm:prSet/>
      <dgm:spPr/>
      <dgm:t>
        <a:bodyPr/>
        <a:lstStyle/>
        <a:p>
          <a:pPr rtl="0"/>
          <a:r>
            <a:rPr lang="uz-Cyrl-UZ" b="1" smtClean="0"/>
            <a:t>11.4. Milliy turistik tashkilotlarning tashkiliy tuzilishi va vazifalari.</a:t>
          </a:r>
          <a:endParaRPr lang="ru-RU"/>
        </a:p>
      </dgm:t>
    </dgm:pt>
    <dgm:pt modelId="{5428F8F5-2D86-4C28-9A71-76829ACFB3D3}" type="parTrans" cxnId="{342431E9-CA12-4C4D-930C-5A447FC12240}">
      <dgm:prSet/>
      <dgm:spPr/>
      <dgm:t>
        <a:bodyPr/>
        <a:lstStyle/>
        <a:p>
          <a:endParaRPr lang="ru-RU"/>
        </a:p>
      </dgm:t>
    </dgm:pt>
    <dgm:pt modelId="{5322B5C6-3160-4943-BE14-9A92069FAA95}" type="sibTrans" cxnId="{342431E9-CA12-4C4D-930C-5A447FC12240}">
      <dgm:prSet/>
      <dgm:spPr/>
      <dgm:t>
        <a:bodyPr/>
        <a:lstStyle/>
        <a:p>
          <a:endParaRPr lang="ru-RU"/>
        </a:p>
      </dgm:t>
    </dgm:pt>
    <dgm:pt modelId="{9F153AB2-E7AB-43FF-9D5E-01ADDF4928DB}">
      <dgm:prSet/>
      <dgm:spPr/>
      <dgm:t>
        <a:bodyPr/>
        <a:lstStyle/>
        <a:p>
          <a:pPr rtl="0"/>
          <a:r>
            <a:rPr lang="uz-Cyrl-UZ" b="1" smtClean="0"/>
            <a:t>11.5. O‘zbekiston milliy turistik tashkiloti -“O‘zbekturizm” Milliy Kompaniyasining faoliyati. “O‘zbekturizm” Milliy Kompaniyasining maqsadi va  vazifalari. Nodavlat turizm tashkilotlari.</a:t>
          </a:r>
          <a:endParaRPr lang="ru-RU"/>
        </a:p>
      </dgm:t>
    </dgm:pt>
    <dgm:pt modelId="{CEC4BAE1-6025-41ED-B8C3-E49B4AF66CEF}" type="parTrans" cxnId="{30EA89F0-DFC7-45B5-B7CF-F2521434F9C5}">
      <dgm:prSet/>
      <dgm:spPr/>
      <dgm:t>
        <a:bodyPr/>
        <a:lstStyle/>
        <a:p>
          <a:endParaRPr lang="ru-RU"/>
        </a:p>
      </dgm:t>
    </dgm:pt>
    <dgm:pt modelId="{25CE3245-619B-4A53-8999-A9F2CB4BD3B9}" type="sibTrans" cxnId="{30EA89F0-DFC7-45B5-B7CF-F2521434F9C5}">
      <dgm:prSet/>
      <dgm:spPr/>
      <dgm:t>
        <a:bodyPr/>
        <a:lstStyle/>
        <a:p>
          <a:endParaRPr lang="ru-RU"/>
        </a:p>
      </dgm:t>
    </dgm:pt>
    <dgm:pt modelId="{AC57A47B-A853-4E4A-BB29-C4B579D23E0A}" type="pres">
      <dgm:prSet presAssocID="{9666C7DD-79FD-4E74-879C-4695C13943FA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EDDB5394-7018-4FBD-843F-C516B5EBDE2A}" type="pres">
      <dgm:prSet presAssocID="{A5639F2A-4A7D-4053-B527-B96E78ECE7ED}" presName="thickLine" presStyleLbl="alignNode1" presStyleIdx="0" presStyleCnt="5"/>
      <dgm:spPr/>
    </dgm:pt>
    <dgm:pt modelId="{0AB5470B-CF22-4C1B-9CED-6CAFA9948CA7}" type="pres">
      <dgm:prSet presAssocID="{A5639F2A-4A7D-4053-B527-B96E78ECE7ED}" presName="horz1" presStyleCnt="0"/>
      <dgm:spPr/>
    </dgm:pt>
    <dgm:pt modelId="{AFE1C6FF-7824-421D-AFCC-8D7CACD57A2E}" type="pres">
      <dgm:prSet presAssocID="{A5639F2A-4A7D-4053-B527-B96E78ECE7ED}" presName="tx1" presStyleLbl="revTx" presStyleIdx="0" presStyleCnt="5"/>
      <dgm:spPr/>
      <dgm:t>
        <a:bodyPr/>
        <a:lstStyle/>
        <a:p>
          <a:endParaRPr lang="ru-RU"/>
        </a:p>
      </dgm:t>
    </dgm:pt>
    <dgm:pt modelId="{0675F1DF-3B1B-4645-AC0A-2EE39B451938}" type="pres">
      <dgm:prSet presAssocID="{A5639F2A-4A7D-4053-B527-B96E78ECE7ED}" presName="vert1" presStyleCnt="0"/>
      <dgm:spPr/>
    </dgm:pt>
    <dgm:pt modelId="{E63A876D-941C-4868-801C-08FF8D5F8CBB}" type="pres">
      <dgm:prSet presAssocID="{F6ED5ECC-90A6-4B5F-A9A9-27A34F07EF37}" presName="thickLine" presStyleLbl="alignNode1" presStyleIdx="1" presStyleCnt="5"/>
      <dgm:spPr/>
    </dgm:pt>
    <dgm:pt modelId="{82FB191C-9CE4-4FE2-863A-55BA409DD67E}" type="pres">
      <dgm:prSet presAssocID="{F6ED5ECC-90A6-4B5F-A9A9-27A34F07EF37}" presName="horz1" presStyleCnt="0"/>
      <dgm:spPr/>
    </dgm:pt>
    <dgm:pt modelId="{EB5A6A7D-326E-4045-ADE4-9D848480723F}" type="pres">
      <dgm:prSet presAssocID="{F6ED5ECC-90A6-4B5F-A9A9-27A34F07EF37}" presName="tx1" presStyleLbl="revTx" presStyleIdx="1" presStyleCnt="5"/>
      <dgm:spPr/>
      <dgm:t>
        <a:bodyPr/>
        <a:lstStyle/>
        <a:p>
          <a:endParaRPr lang="ru-RU"/>
        </a:p>
      </dgm:t>
    </dgm:pt>
    <dgm:pt modelId="{14BDA00B-3501-413D-A11A-48BC470CD405}" type="pres">
      <dgm:prSet presAssocID="{F6ED5ECC-90A6-4B5F-A9A9-27A34F07EF37}" presName="vert1" presStyleCnt="0"/>
      <dgm:spPr/>
    </dgm:pt>
    <dgm:pt modelId="{D4978157-6F33-4CD3-927B-541AE4BAFD41}" type="pres">
      <dgm:prSet presAssocID="{0619CE94-F537-4683-9B24-EAF665FEB04D}" presName="thickLine" presStyleLbl="alignNode1" presStyleIdx="2" presStyleCnt="5"/>
      <dgm:spPr/>
    </dgm:pt>
    <dgm:pt modelId="{93598DC7-3FED-4A1C-87EB-21E327C8C581}" type="pres">
      <dgm:prSet presAssocID="{0619CE94-F537-4683-9B24-EAF665FEB04D}" presName="horz1" presStyleCnt="0"/>
      <dgm:spPr/>
    </dgm:pt>
    <dgm:pt modelId="{B39FD571-B221-4F15-B163-AFCB5D4CAC5A}" type="pres">
      <dgm:prSet presAssocID="{0619CE94-F537-4683-9B24-EAF665FEB04D}" presName="tx1" presStyleLbl="revTx" presStyleIdx="2" presStyleCnt="5"/>
      <dgm:spPr/>
      <dgm:t>
        <a:bodyPr/>
        <a:lstStyle/>
        <a:p>
          <a:endParaRPr lang="ru-RU"/>
        </a:p>
      </dgm:t>
    </dgm:pt>
    <dgm:pt modelId="{A66FBE60-A57B-429B-86CE-6D4FC6446C90}" type="pres">
      <dgm:prSet presAssocID="{0619CE94-F537-4683-9B24-EAF665FEB04D}" presName="vert1" presStyleCnt="0"/>
      <dgm:spPr/>
    </dgm:pt>
    <dgm:pt modelId="{D71C337B-EDA1-4F8F-A615-8260DD0AD2B1}" type="pres">
      <dgm:prSet presAssocID="{EA507854-8D85-43B1-9841-7E6253D137CE}" presName="thickLine" presStyleLbl="alignNode1" presStyleIdx="3" presStyleCnt="5"/>
      <dgm:spPr/>
    </dgm:pt>
    <dgm:pt modelId="{31CB5800-B6A1-44C3-993E-DAB7139C9875}" type="pres">
      <dgm:prSet presAssocID="{EA507854-8D85-43B1-9841-7E6253D137CE}" presName="horz1" presStyleCnt="0"/>
      <dgm:spPr/>
    </dgm:pt>
    <dgm:pt modelId="{1B4699C1-814E-4959-A376-C8A5CB727801}" type="pres">
      <dgm:prSet presAssocID="{EA507854-8D85-43B1-9841-7E6253D137CE}" presName="tx1" presStyleLbl="revTx" presStyleIdx="3" presStyleCnt="5"/>
      <dgm:spPr/>
      <dgm:t>
        <a:bodyPr/>
        <a:lstStyle/>
        <a:p>
          <a:endParaRPr lang="ru-RU"/>
        </a:p>
      </dgm:t>
    </dgm:pt>
    <dgm:pt modelId="{8BF33829-5738-4CF5-8D14-35F4CE3B2203}" type="pres">
      <dgm:prSet presAssocID="{EA507854-8D85-43B1-9841-7E6253D137CE}" presName="vert1" presStyleCnt="0"/>
      <dgm:spPr/>
    </dgm:pt>
    <dgm:pt modelId="{1590D4B4-E433-4361-8155-88F844CBB1BB}" type="pres">
      <dgm:prSet presAssocID="{9F153AB2-E7AB-43FF-9D5E-01ADDF4928DB}" presName="thickLine" presStyleLbl="alignNode1" presStyleIdx="4" presStyleCnt="5"/>
      <dgm:spPr/>
    </dgm:pt>
    <dgm:pt modelId="{2BBE244C-4D1E-4015-91A3-E5DA9DB05335}" type="pres">
      <dgm:prSet presAssocID="{9F153AB2-E7AB-43FF-9D5E-01ADDF4928DB}" presName="horz1" presStyleCnt="0"/>
      <dgm:spPr/>
    </dgm:pt>
    <dgm:pt modelId="{5D477B2E-6067-4E76-B707-A263C4C1F7EF}" type="pres">
      <dgm:prSet presAssocID="{9F153AB2-E7AB-43FF-9D5E-01ADDF4928DB}" presName="tx1" presStyleLbl="revTx" presStyleIdx="4" presStyleCnt="5"/>
      <dgm:spPr/>
      <dgm:t>
        <a:bodyPr/>
        <a:lstStyle/>
        <a:p>
          <a:endParaRPr lang="ru-RU"/>
        </a:p>
      </dgm:t>
    </dgm:pt>
    <dgm:pt modelId="{CF53F75F-1874-4B80-8EDC-6CFD0F2FD043}" type="pres">
      <dgm:prSet presAssocID="{9F153AB2-E7AB-43FF-9D5E-01ADDF4928DB}" presName="vert1" presStyleCnt="0"/>
      <dgm:spPr/>
    </dgm:pt>
  </dgm:ptLst>
  <dgm:cxnLst>
    <dgm:cxn modelId="{30EA89F0-DFC7-45B5-B7CF-F2521434F9C5}" srcId="{9666C7DD-79FD-4E74-879C-4695C13943FA}" destId="{9F153AB2-E7AB-43FF-9D5E-01ADDF4928DB}" srcOrd="4" destOrd="0" parTransId="{CEC4BAE1-6025-41ED-B8C3-E49B4AF66CEF}" sibTransId="{25CE3245-619B-4A53-8999-A9F2CB4BD3B9}"/>
    <dgm:cxn modelId="{A5DB05C7-994E-41EA-876E-E59740CFE2AB}" srcId="{9666C7DD-79FD-4E74-879C-4695C13943FA}" destId="{A5639F2A-4A7D-4053-B527-B96E78ECE7ED}" srcOrd="0" destOrd="0" parTransId="{0813C44B-B3A8-4BDE-BF23-BA45D5D5577C}" sibTransId="{ABDA0680-879E-41B4-AD2F-A15DACACA55A}"/>
    <dgm:cxn modelId="{DEAC75A9-F1AB-44E4-8C76-E475751DF2F6}" type="presOf" srcId="{F6ED5ECC-90A6-4B5F-A9A9-27A34F07EF37}" destId="{EB5A6A7D-326E-4045-ADE4-9D848480723F}" srcOrd="0" destOrd="0" presId="urn:microsoft.com/office/officeart/2008/layout/LinedList"/>
    <dgm:cxn modelId="{C265BECB-9BFE-4C32-935E-BBEA1B6F8AA1}" type="presOf" srcId="{9666C7DD-79FD-4E74-879C-4695C13943FA}" destId="{AC57A47B-A853-4E4A-BB29-C4B579D23E0A}" srcOrd="0" destOrd="0" presId="urn:microsoft.com/office/officeart/2008/layout/LinedList"/>
    <dgm:cxn modelId="{EE20F5D3-5746-43CE-8DDA-614BACCB2DFA}" type="presOf" srcId="{EA507854-8D85-43B1-9841-7E6253D137CE}" destId="{1B4699C1-814E-4959-A376-C8A5CB727801}" srcOrd="0" destOrd="0" presId="urn:microsoft.com/office/officeart/2008/layout/LinedList"/>
    <dgm:cxn modelId="{69BD2278-64CF-4F57-B573-112C27942E0F}" srcId="{9666C7DD-79FD-4E74-879C-4695C13943FA}" destId="{0619CE94-F537-4683-9B24-EAF665FEB04D}" srcOrd="2" destOrd="0" parTransId="{A42185F4-E692-42FB-9EF4-C4CBA47BE1E5}" sibTransId="{A1046503-426C-4A83-9721-FA049EB7DED0}"/>
    <dgm:cxn modelId="{2ACA30C6-2F14-4C1C-A47E-4CB228B65FBF}" type="presOf" srcId="{A5639F2A-4A7D-4053-B527-B96E78ECE7ED}" destId="{AFE1C6FF-7824-421D-AFCC-8D7CACD57A2E}" srcOrd="0" destOrd="0" presId="urn:microsoft.com/office/officeart/2008/layout/LinedList"/>
    <dgm:cxn modelId="{2B2E0871-857A-4814-B544-DDA241BED3B1}" type="presOf" srcId="{9F153AB2-E7AB-43FF-9D5E-01ADDF4928DB}" destId="{5D477B2E-6067-4E76-B707-A263C4C1F7EF}" srcOrd="0" destOrd="0" presId="urn:microsoft.com/office/officeart/2008/layout/LinedList"/>
    <dgm:cxn modelId="{6B29C375-5276-4800-85C4-C37EF4116944}" type="presOf" srcId="{0619CE94-F537-4683-9B24-EAF665FEB04D}" destId="{B39FD571-B221-4F15-B163-AFCB5D4CAC5A}" srcOrd="0" destOrd="0" presId="urn:microsoft.com/office/officeart/2008/layout/LinedList"/>
    <dgm:cxn modelId="{57D83C98-EB07-4613-8F00-46D26D5CB019}" srcId="{9666C7DD-79FD-4E74-879C-4695C13943FA}" destId="{F6ED5ECC-90A6-4B5F-A9A9-27A34F07EF37}" srcOrd="1" destOrd="0" parTransId="{210F1B48-5AB8-4C6C-8F24-60A8D7F82096}" sibTransId="{1FF108A1-9BBB-4E56-BC71-04F84ED834E7}"/>
    <dgm:cxn modelId="{342431E9-CA12-4C4D-930C-5A447FC12240}" srcId="{9666C7DD-79FD-4E74-879C-4695C13943FA}" destId="{EA507854-8D85-43B1-9841-7E6253D137CE}" srcOrd="3" destOrd="0" parTransId="{5428F8F5-2D86-4C28-9A71-76829ACFB3D3}" sibTransId="{5322B5C6-3160-4943-BE14-9A92069FAA95}"/>
    <dgm:cxn modelId="{673FA994-D157-4B08-A4BA-B869B1EEC0E7}" type="presParOf" srcId="{AC57A47B-A853-4E4A-BB29-C4B579D23E0A}" destId="{EDDB5394-7018-4FBD-843F-C516B5EBDE2A}" srcOrd="0" destOrd="0" presId="urn:microsoft.com/office/officeart/2008/layout/LinedList"/>
    <dgm:cxn modelId="{F34F5C06-0837-43AF-BB73-F5CADF785F30}" type="presParOf" srcId="{AC57A47B-A853-4E4A-BB29-C4B579D23E0A}" destId="{0AB5470B-CF22-4C1B-9CED-6CAFA9948CA7}" srcOrd="1" destOrd="0" presId="urn:microsoft.com/office/officeart/2008/layout/LinedList"/>
    <dgm:cxn modelId="{C13941F1-59E2-4C8A-8D5F-DEC4AA0D653A}" type="presParOf" srcId="{0AB5470B-CF22-4C1B-9CED-6CAFA9948CA7}" destId="{AFE1C6FF-7824-421D-AFCC-8D7CACD57A2E}" srcOrd="0" destOrd="0" presId="urn:microsoft.com/office/officeart/2008/layout/LinedList"/>
    <dgm:cxn modelId="{566E3805-7845-4B5F-ACFA-613894FF4BF3}" type="presParOf" srcId="{0AB5470B-CF22-4C1B-9CED-6CAFA9948CA7}" destId="{0675F1DF-3B1B-4645-AC0A-2EE39B451938}" srcOrd="1" destOrd="0" presId="urn:microsoft.com/office/officeart/2008/layout/LinedList"/>
    <dgm:cxn modelId="{1BFB1C37-22C7-49A6-8F81-FEFE44725404}" type="presParOf" srcId="{AC57A47B-A853-4E4A-BB29-C4B579D23E0A}" destId="{E63A876D-941C-4868-801C-08FF8D5F8CBB}" srcOrd="2" destOrd="0" presId="urn:microsoft.com/office/officeart/2008/layout/LinedList"/>
    <dgm:cxn modelId="{C3585B73-7533-4FEE-B0DC-C1F3C8377354}" type="presParOf" srcId="{AC57A47B-A853-4E4A-BB29-C4B579D23E0A}" destId="{82FB191C-9CE4-4FE2-863A-55BA409DD67E}" srcOrd="3" destOrd="0" presId="urn:microsoft.com/office/officeart/2008/layout/LinedList"/>
    <dgm:cxn modelId="{91260ECD-0828-4D4A-87E0-AF62E8806B8F}" type="presParOf" srcId="{82FB191C-9CE4-4FE2-863A-55BA409DD67E}" destId="{EB5A6A7D-326E-4045-ADE4-9D848480723F}" srcOrd="0" destOrd="0" presId="urn:microsoft.com/office/officeart/2008/layout/LinedList"/>
    <dgm:cxn modelId="{0E7F89A6-8886-4EA7-8F5D-399C13CAA803}" type="presParOf" srcId="{82FB191C-9CE4-4FE2-863A-55BA409DD67E}" destId="{14BDA00B-3501-413D-A11A-48BC470CD405}" srcOrd="1" destOrd="0" presId="urn:microsoft.com/office/officeart/2008/layout/LinedList"/>
    <dgm:cxn modelId="{BDA9F42A-FF1D-4D3C-B808-7E645EB6440A}" type="presParOf" srcId="{AC57A47B-A853-4E4A-BB29-C4B579D23E0A}" destId="{D4978157-6F33-4CD3-927B-541AE4BAFD41}" srcOrd="4" destOrd="0" presId="urn:microsoft.com/office/officeart/2008/layout/LinedList"/>
    <dgm:cxn modelId="{0332E4C0-72ED-4A2D-AE16-9F51578357E8}" type="presParOf" srcId="{AC57A47B-A853-4E4A-BB29-C4B579D23E0A}" destId="{93598DC7-3FED-4A1C-87EB-21E327C8C581}" srcOrd="5" destOrd="0" presId="urn:microsoft.com/office/officeart/2008/layout/LinedList"/>
    <dgm:cxn modelId="{504118C4-6938-4833-B0C6-8C0460B6E08E}" type="presParOf" srcId="{93598DC7-3FED-4A1C-87EB-21E327C8C581}" destId="{B39FD571-B221-4F15-B163-AFCB5D4CAC5A}" srcOrd="0" destOrd="0" presId="urn:microsoft.com/office/officeart/2008/layout/LinedList"/>
    <dgm:cxn modelId="{32201E11-0F1C-46D1-B0B4-B6D1696D28F6}" type="presParOf" srcId="{93598DC7-3FED-4A1C-87EB-21E327C8C581}" destId="{A66FBE60-A57B-429B-86CE-6D4FC6446C90}" srcOrd="1" destOrd="0" presId="urn:microsoft.com/office/officeart/2008/layout/LinedList"/>
    <dgm:cxn modelId="{B1864DE3-E5C1-4B7C-AFD3-133DF1C623B5}" type="presParOf" srcId="{AC57A47B-A853-4E4A-BB29-C4B579D23E0A}" destId="{D71C337B-EDA1-4F8F-A615-8260DD0AD2B1}" srcOrd="6" destOrd="0" presId="urn:microsoft.com/office/officeart/2008/layout/LinedList"/>
    <dgm:cxn modelId="{D043704A-4142-40E6-A354-D5301CCB4C5C}" type="presParOf" srcId="{AC57A47B-A853-4E4A-BB29-C4B579D23E0A}" destId="{31CB5800-B6A1-44C3-993E-DAB7139C9875}" srcOrd="7" destOrd="0" presId="urn:microsoft.com/office/officeart/2008/layout/LinedList"/>
    <dgm:cxn modelId="{CD1683A1-BB4D-491D-925A-DBF7A4EFCFCB}" type="presParOf" srcId="{31CB5800-B6A1-44C3-993E-DAB7139C9875}" destId="{1B4699C1-814E-4959-A376-C8A5CB727801}" srcOrd="0" destOrd="0" presId="urn:microsoft.com/office/officeart/2008/layout/LinedList"/>
    <dgm:cxn modelId="{CE3899A1-46CC-49CB-93D9-7C211D668583}" type="presParOf" srcId="{31CB5800-B6A1-44C3-993E-DAB7139C9875}" destId="{8BF33829-5738-4CF5-8D14-35F4CE3B2203}" srcOrd="1" destOrd="0" presId="urn:microsoft.com/office/officeart/2008/layout/LinedList"/>
    <dgm:cxn modelId="{B0E1262E-F395-4155-BC4A-5C1AD082619A}" type="presParOf" srcId="{AC57A47B-A853-4E4A-BB29-C4B579D23E0A}" destId="{1590D4B4-E433-4361-8155-88F844CBB1BB}" srcOrd="8" destOrd="0" presId="urn:microsoft.com/office/officeart/2008/layout/LinedList"/>
    <dgm:cxn modelId="{D5B45DC0-A2EF-4F87-B52B-6B418C5B27CE}" type="presParOf" srcId="{AC57A47B-A853-4E4A-BB29-C4B579D23E0A}" destId="{2BBE244C-4D1E-4015-91A3-E5DA9DB05335}" srcOrd="9" destOrd="0" presId="urn:microsoft.com/office/officeart/2008/layout/LinedList"/>
    <dgm:cxn modelId="{081E3743-40D0-4638-BA80-5C67D401A7FF}" type="presParOf" srcId="{2BBE244C-4D1E-4015-91A3-E5DA9DB05335}" destId="{5D477B2E-6067-4E76-B707-A263C4C1F7EF}" srcOrd="0" destOrd="0" presId="urn:microsoft.com/office/officeart/2008/layout/LinedList"/>
    <dgm:cxn modelId="{1CD5C541-E085-42CB-AAC8-8171B7A81909}" type="presParOf" srcId="{2BBE244C-4D1E-4015-91A3-E5DA9DB05335}" destId="{CF53F75F-1874-4B80-8EDC-6CFD0F2FD04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29123E7-EB85-4373-AF12-A57F83A9236B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A148607-21F1-4172-93BC-1ECC76D110BA}">
      <dgm:prSet/>
      <dgm:spPr/>
      <dgm:t>
        <a:bodyPr/>
        <a:lstStyle/>
        <a:p>
          <a:pPr rtl="0"/>
          <a:r>
            <a:rPr lang="uz-Cyrl-UZ" smtClean="0"/>
            <a:t>Turizm – bu ishbilarmonlik sohasining  muhim xususiyatlaridan biri </a:t>
          </a:r>
          <a:endParaRPr lang="ru-RU"/>
        </a:p>
      </dgm:t>
    </dgm:pt>
    <dgm:pt modelId="{1FAE994B-6D7E-4190-845E-183045C1BDDA}" type="parTrans" cxnId="{DEEF2D2E-B5B6-495C-AC9C-187AB7DCD7BC}">
      <dgm:prSet/>
      <dgm:spPr/>
      <dgm:t>
        <a:bodyPr/>
        <a:lstStyle/>
        <a:p>
          <a:endParaRPr lang="ru-RU"/>
        </a:p>
      </dgm:t>
    </dgm:pt>
    <dgm:pt modelId="{82C729A5-DA3F-47EC-96FB-09CFD2BE68F0}" type="sibTrans" cxnId="{DEEF2D2E-B5B6-495C-AC9C-187AB7DCD7BC}">
      <dgm:prSet/>
      <dgm:spPr/>
      <dgm:t>
        <a:bodyPr/>
        <a:lstStyle/>
        <a:p>
          <a:endParaRPr lang="ru-RU"/>
        </a:p>
      </dgm:t>
    </dgm:pt>
    <dgm:pt modelId="{6388F5CE-7ADD-4ECA-AED8-69E5BDD05D72}">
      <dgm:prSet/>
      <dgm:spPr/>
      <dgm:t>
        <a:bodyPr/>
        <a:lstStyle/>
        <a:p>
          <a:pPr rtl="0"/>
          <a:r>
            <a:rPr lang="uz-Cyrl-UZ" smtClean="0"/>
            <a:t>O‘zbekistonda ichki va xalqaro turizmni rivojlantirish </a:t>
          </a:r>
          <a:endParaRPr lang="ru-RU"/>
        </a:p>
      </dgm:t>
    </dgm:pt>
    <dgm:pt modelId="{15D63C5D-48CD-4729-A12F-DB938F6CCDDB}" type="parTrans" cxnId="{A2ABAA9B-7574-4258-8252-0F59F75F228C}">
      <dgm:prSet/>
      <dgm:spPr/>
      <dgm:t>
        <a:bodyPr/>
        <a:lstStyle/>
        <a:p>
          <a:endParaRPr lang="ru-RU"/>
        </a:p>
      </dgm:t>
    </dgm:pt>
    <dgm:pt modelId="{7DE24152-C9CE-4891-92C4-A546FB2B330B}" type="sibTrans" cxnId="{A2ABAA9B-7574-4258-8252-0F59F75F228C}">
      <dgm:prSet/>
      <dgm:spPr/>
      <dgm:t>
        <a:bodyPr/>
        <a:lstStyle/>
        <a:p>
          <a:endParaRPr lang="ru-RU"/>
        </a:p>
      </dgm:t>
    </dgm:pt>
    <dgm:pt modelId="{D9A97A27-C8B7-4974-AAEC-AA99B8A999BA}">
      <dgm:prSet/>
      <dgm:spPr/>
      <dgm:t>
        <a:bodyPr/>
        <a:lstStyle/>
        <a:p>
          <a:pPr rtl="0"/>
          <a:r>
            <a:rPr lang="uz-Cyrl-UZ" smtClean="0"/>
            <a:t>O’zbekiston Respublikasining Buyuk ipak yilini tiklashda qatnashuvini faollashtirish</a:t>
          </a:r>
          <a:endParaRPr lang="ru-RU"/>
        </a:p>
      </dgm:t>
    </dgm:pt>
    <dgm:pt modelId="{32CA6EEC-9652-405F-8C93-86BAA8EAD5F3}" type="parTrans" cxnId="{C6E07C32-FDCF-4DB1-8980-BBA6FAF4F584}">
      <dgm:prSet/>
      <dgm:spPr/>
      <dgm:t>
        <a:bodyPr/>
        <a:lstStyle/>
        <a:p>
          <a:endParaRPr lang="ru-RU"/>
        </a:p>
      </dgm:t>
    </dgm:pt>
    <dgm:pt modelId="{2AEE36C1-0A28-4921-A2EC-259C85578471}" type="sibTrans" cxnId="{C6E07C32-FDCF-4DB1-8980-BBA6FAF4F584}">
      <dgm:prSet/>
      <dgm:spPr/>
      <dgm:t>
        <a:bodyPr/>
        <a:lstStyle/>
        <a:p>
          <a:endParaRPr lang="ru-RU"/>
        </a:p>
      </dgm:t>
    </dgm:pt>
    <dgm:pt modelId="{1ACA5C87-91C0-4303-9B6E-6E1F84F6050F}">
      <dgm:prSet/>
      <dgm:spPr/>
      <dgm:t>
        <a:bodyPr/>
        <a:lstStyle/>
        <a:p>
          <a:pPr rtl="0"/>
          <a:r>
            <a:rPr lang="uz-Cyrl-UZ" smtClean="0"/>
            <a:t>“O’zbekiston Respublikasida xalqaro turizmning zamonaviy infratuzilmasini tashkil qilish to’g’risida”gi qarori </a:t>
          </a:r>
          <a:endParaRPr lang="ru-RU"/>
        </a:p>
      </dgm:t>
    </dgm:pt>
    <dgm:pt modelId="{CCFC5D49-8DFB-468C-932B-C890CE5FEF02}" type="parTrans" cxnId="{A6E73009-5677-472D-A30C-45165BFC3539}">
      <dgm:prSet/>
      <dgm:spPr/>
      <dgm:t>
        <a:bodyPr/>
        <a:lstStyle/>
        <a:p>
          <a:endParaRPr lang="ru-RU"/>
        </a:p>
      </dgm:t>
    </dgm:pt>
    <dgm:pt modelId="{B2B7777C-3B0B-477A-9975-4D0B25446F99}" type="sibTrans" cxnId="{A6E73009-5677-472D-A30C-45165BFC3539}">
      <dgm:prSet/>
      <dgm:spPr/>
      <dgm:t>
        <a:bodyPr/>
        <a:lstStyle/>
        <a:p>
          <a:endParaRPr lang="ru-RU"/>
        </a:p>
      </dgm:t>
    </dgm:pt>
    <dgm:pt modelId="{E17F341F-5554-4AA8-8A64-CE2BF0329D1D}" type="pres">
      <dgm:prSet presAssocID="{929123E7-EB85-4373-AF12-A57F83A9236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0AE9AEA-D82E-4E8B-B8FF-90AD630A31FB}" type="pres">
      <dgm:prSet presAssocID="{0A148607-21F1-4172-93BC-1ECC76D110BA}" presName="linNode" presStyleCnt="0"/>
      <dgm:spPr/>
    </dgm:pt>
    <dgm:pt modelId="{B4C895AB-4A79-4041-B09C-7BA79812E9F8}" type="pres">
      <dgm:prSet presAssocID="{0A148607-21F1-4172-93BC-1ECC76D110BA}" presName="parentText" presStyleLbl="node1" presStyleIdx="0" presStyleCnt="4" custScaleX="14355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458766-3DC4-4526-86CC-D5F6BC8A773E}" type="pres">
      <dgm:prSet presAssocID="{82C729A5-DA3F-47EC-96FB-09CFD2BE68F0}" presName="sp" presStyleCnt="0"/>
      <dgm:spPr/>
    </dgm:pt>
    <dgm:pt modelId="{9B7BACAC-44DB-4C30-9E1D-4017BF746260}" type="pres">
      <dgm:prSet presAssocID="{6388F5CE-7ADD-4ECA-AED8-69E5BDD05D72}" presName="linNode" presStyleCnt="0"/>
      <dgm:spPr/>
    </dgm:pt>
    <dgm:pt modelId="{0CCB1B70-2928-4E9B-B994-3CBAA9AF0F63}" type="pres">
      <dgm:prSet presAssocID="{6388F5CE-7ADD-4ECA-AED8-69E5BDD05D72}" presName="parentText" presStyleLbl="node1" presStyleIdx="1" presStyleCnt="4" custScaleX="14355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178E91-39A9-4FA0-87C3-87D17E71C8B9}" type="pres">
      <dgm:prSet presAssocID="{7DE24152-C9CE-4891-92C4-A546FB2B330B}" presName="sp" presStyleCnt="0"/>
      <dgm:spPr/>
    </dgm:pt>
    <dgm:pt modelId="{04D0167A-A7F6-409D-BB62-5A580163B7BE}" type="pres">
      <dgm:prSet presAssocID="{D9A97A27-C8B7-4974-AAEC-AA99B8A999BA}" presName="linNode" presStyleCnt="0"/>
      <dgm:spPr/>
    </dgm:pt>
    <dgm:pt modelId="{4B9C0B24-C1A1-4217-9C6B-1FD1E9657C63}" type="pres">
      <dgm:prSet presAssocID="{D9A97A27-C8B7-4974-AAEC-AA99B8A999BA}" presName="parentText" presStyleLbl="node1" presStyleIdx="2" presStyleCnt="4" custScaleX="14355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7D80B5-1A11-47C2-A129-D6F6C6ECEEA8}" type="pres">
      <dgm:prSet presAssocID="{2AEE36C1-0A28-4921-A2EC-259C85578471}" presName="sp" presStyleCnt="0"/>
      <dgm:spPr/>
    </dgm:pt>
    <dgm:pt modelId="{63770EE5-790C-41AF-AB49-7FF0B533E6AF}" type="pres">
      <dgm:prSet presAssocID="{1ACA5C87-91C0-4303-9B6E-6E1F84F6050F}" presName="linNode" presStyleCnt="0"/>
      <dgm:spPr/>
    </dgm:pt>
    <dgm:pt modelId="{FDB35D17-4A6E-4102-B587-BF1381265B8C}" type="pres">
      <dgm:prSet presAssocID="{1ACA5C87-91C0-4303-9B6E-6E1F84F6050F}" presName="parentText" presStyleLbl="node1" presStyleIdx="3" presStyleCnt="4" custScaleX="14355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F1B08F2-D347-49AF-B1DA-7B6177629EA6}" type="presOf" srcId="{0A148607-21F1-4172-93BC-1ECC76D110BA}" destId="{B4C895AB-4A79-4041-B09C-7BA79812E9F8}" srcOrd="0" destOrd="0" presId="urn:microsoft.com/office/officeart/2005/8/layout/vList5"/>
    <dgm:cxn modelId="{2A18C884-C1E3-40EA-B033-EC775FD3DDF4}" type="presOf" srcId="{6388F5CE-7ADD-4ECA-AED8-69E5BDD05D72}" destId="{0CCB1B70-2928-4E9B-B994-3CBAA9AF0F63}" srcOrd="0" destOrd="0" presId="urn:microsoft.com/office/officeart/2005/8/layout/vList5"/>
    <dgm:cxn modelId="{EB2D9399-E0F8-40E5-B963-BCCCF807ED60}" type="presOf" srcId="{929123E7-EB85-4373-AF12-A57F83A9236B}" destId="{E17F341F-5554-4AA8-8A64-CE2BF0329D1D}" srcOrd="0" destOrd="0" presId="urn:microsoft.com/office/officeart/2005/8/layout/vList5"/>
    <dgm:cxn modelId="{F71F69E3-F373-472D-85BF-268A4B1F53E3}" type="presOf" srcId="{D9A97A27-C8B7-4974-AAEC-AA99B8A999BA}" destId="{4B9C0B24-C1A1-4217-9C6B-1FD1E9657C63}" srcOrd="0" destOrd="0" presId="urn:microsoft.com/office/officeart/2005/8/layout/vList5"/>
    <dgm:cxn modelId="{C6E07C32-FDCF-4DB1-8980-BBA6FAF4F584}" srcId="{929123E7-EB85-4373-AF12-A57F83A9236B}" destId="{D9A97A27-C8B7-4974-AAEC-AA99B8A999BA}" srcOrd="2" destOrd="0" parTransId="{32CA6EEC-9652-405F-8C93-86BAA8EAD5F3}" sibTransId="{2AEE36C1-0A28-4921-A2EC-259C85578471}"/>
    <dgm:cxn modelId="{A2ABAA9B-7574-4258-8252-0F59F75F228C}" srcId="{929123E7-EB85-4373-AF12-A57F83A9236B}" destId="{6388F5CE-7ADD-4ECA-AED8-69E5BDD05D72}" srcOrd="1" destOrd="0" parTransId="{15D63C5D-48CD-4729-A12F-DB938F6CCDDB}" sibTransId="{7DE24152-C9CE-4891-92C4-A546FB2B330B}"/>
    <dgm:cxn modelId="{A6E73009-5677-472D-A30C-45165BFC3539}" srcId="{929123E7-EB85-4373-AF12-A57F83A9236B}" destId="{1ACA5C87-91C0-4303-9B6E-6E1F84F6050F}" srcOrd="3" destOrd="0" parTransId="{CCFC5D49-8DFB-468C-932B-C890CE5FEF02}" sibTransId="{B2B7777C-3B0B-477A-9975-4D0B25446F99}"/>
    <dgm:cxn modelId="{7D6A26CE-44B1-4DDC-8458-9662B2A8FA1C}" type="presOf" srcId="{1ACA5C87-91C0-4303-9B6E-6E1F84F6050F}" destId="{FDB35D17-4A6E-4102-B587-BF1381265B8C}" srcOrd="0" destOrd="0" presId="urn:microsoft.com/office/officeart/2005/8/layout/vList5"/>
    <dgm:cxn modelId="{DEEF2D2E-B5B6-495C-AC9C-187AB7DCD7BC}" srcId="{929123E7-EB85-4373-AF12-A57F83A9236B}" destId="{0A148607-21F1-4172-93BC-1ECC76D110BA}" srcOrd="0" destOrd="0" parTransId="{1FAE994B-6D7E-4190-845E-183045C1BDDA}" sibTransId="{82C729A5-DA3F-47EC-96FB-09CFD2BE68F0}"/>
    <dgm:cxn modelId="{36185B1D-44B7-4385-9EE8-5BCB19CCA06C}" type="presParOf" srcId="{E17F341F-5554-4AA8-8A64-CE2BF0329D1D}" destId="{30AE9AEA-D82E-4E8B-B8FF-90AD630A31FB}" srcOrd="0" destOrd="0" presId="urn:microsoft.com/office/officeart/2005/8/layout/vList5"/>
    <dgm:cxn modelId="{79B0685C-CD30-4460-9ABA-BB1CCFF41E6F}" type="presParOf" srcId="{30AE9AEA-D82E-4E8B-B8FF-90AD630A31FB}" destId="{B4C895AB-4A79-4041-B09C-7BA79812E9F8}" srcOrd="0" destOrd="0" presId="urn:microsoft.com/office/officeart/2005/8/layout/vList5"/>
    <dgm:cxn modelId="{C06EFBAA-D4EF-48BF-8DEC-2F28A1FEAD8A}" type="presParOf" srcId="{E17F341F-5554-4AA8-8A64-CE2BF0329D1D}" destId="{25458766-3DC4-4526-86CC-D5F6BC8A773E}" srcOrd="1" destOrd="0" presId="urn:microsoft.com/office/officeart/2005/8/layout/vList5"/>
    <dgm:cxn modelId="{8164E39F-5968-4AB9-AFC6-499DD0456979}" type="presParOf" srcId="{E17F341F-5554-4AA8-8A64-CE2BF0329D1D}" destId="{9B7BACAC-44DB-4C30-9E1D-4017BF746260}" srcOrd="2" destOrd="0" presId="urn:microsoft.com/office/officeart/2005/8/layout/vList5"/>
    <dgm:cxn modelId="{884B1419-988E-49C0-9080-E902B24AF216}" type="presParOf" srcId="{9B7BACAC-44DB-4C30-9E1D-4017BF746260}" destId="{0CCB1B70-2928-4E9B-B994-3CBAA9AF0F63}" srcOrd="0" destOrd="0" presId="urn:microsoft.com/office/officeart/2005/8/layout/vList5"/>
    <dgm:cxn modelId="{BA550F3C-F4B7-47D2-95E3-5F83748D952F}" type="presParOf" srcId="{E17F341F-5554-4AA8-8A64-CE2BF0329D1D}" destId="{33178E91-39A9-4FA0-87C3-87D17E71C8B9}" srcOrd="3" destOrd="0" presId="urn:microsoft.com/office/officeart/2005/8/layout/vList5"/>
    <dgm:cxn modelId="{7FA1637C-32CA-47F8-B44B-934017030F6A}" type="presParOf" srcId="{E17F341F-5554-4AA8-8A64-CE2BF0329D1D}" destId="{04D0167A-A7F6-409D-BB62-5A580163B7BE}" srcOrd="4" destOrd="0" presId="urn:microsoft.com/office/officeart/2005/8/layout/vList5"/>
    <dgm:cxn modelId="{CAE153EA-C917-4240-9452-2EB55188F8C8}" type="presParOf" srcId="{04D0167A-A7F6-409D-BB62-5A580163B7BE}" destId="{4B9C0B24-C1A1-4217-9C6B-1FD1E9657C63}" srcOrd="0" destOrd="0" presId="urn:microsoft.com/office/officeart/2005/8/layout/vList5"/>
    <dgm:cxn modelId="{8234E124-D5B3-4E1F-B5A2-28AE063DDE2E}" type="presParOf" srcId="{E17F341F-5554-4AA8-8A64-CE2BF0329D1D}" destId="{037D80B5-1A11-47C2-A129-D6F6C6ECEEA8}" srcOrd="5" destOrd="0" presId="urn:microsoft.com/office/officeart/2005/8/layout/vList5"/>
    <dgm:cxn modelId="{B7C4C0ED-55E0-41D6-9245-688EBF0553F3}" type="presParOf" srcId="{E17F341F-5554-4AA8-8A64-CE2BF0329D1D}" destId="{63770EE5-790C-41AF-AB49-7FF0B533E6AF}" srcOrd="6" destOrd="0" presId="urn:microsoft.com/office/officeart/2005/8/layout/vList5"/>
    <dgm:cxn modelId="{03218522-FC0A-4ACA-A81C-33C1E21B269E}" type="presParOf" srcId="{63770EE5-790C-41AF-AB49-7FF0B533E6AF}" destId="{FDB35D17-4A6E-4102-B587-BF1381265B8C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92B67A5-536D-4AF6-8562-D79707B98B66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B9560E36-C312-4F2E-B415-624F7A245E3F}">
      <dgm:prSet/>
      <dgm:spPr/>
      <dgm:t>
        <a:bodyPr/>
        <a:lstStyle/>
        <a:p>
          <a:pPr rtl="0"/>
          <a:r>
            <a:rPr lang="uz-Cyrl-UZ" smtClean="0"/>
            <a:t>O’zbekistonda turizmni rivojlantirish uchun </a:t>
          </a:r>
          <a:r>
            <a:rPr lang="en-US" smtClean="0"/>
            <a:t>q</a:t>
          </a:r>
          <a:r>
            <a:rPr lang="uz-Cyrl-UZ" smtClean="0"/>
            <a:t>ulay shart – sharoit yaratish</a:t>
          </a:r>
          <a:endParaRPr lang="ru-RU"/>
        </a:p>
      </dgm:t>
    </dgm:pt>
    <dgm:pt modelId="{188AA586-526E-473A-B59E-EFAE5506CF52}" type="parTrans" cxnId="{310FA1D2-896C-4196-A384-B5F7A1337A86}">
      <dgm:prSet/>
      <dgm:spPr/>
      <dgm:t>
        <a:bodyPr/>
        <a:lstStyle/>
        <a:p>
          <a:endParaRPr lang="ru-RU"/>
        </a:p>
      </dgm:t>
    </dgm:pt>
    <dgm:pt modelId="{8E58F6F1-8EC9-456D-9231-5BE537D7B5CA}" type="sibTrans" cxnId="{310FA1D2-896C-4196-A384-B5F7A1337A86}">
      <dgm:prSet/>
      <dgm:spPr/>
      <dgm:t>
        <a:bodyPr/>
        <a:lstStyle/>
        <a:p>
          <a:endParaRPr lang="ru-RU"/>
        </a:p>
      </dgm:t>
    </dgm:pt>
    <dgm:pt modelId="{6FF3D271-AF66-4BC6-A440-6F5CACB8CECD}">
      <dgm:prSet/>
      <dgm:spPr/>
      <dgm:t>
        <a:bodyPr/>
        <a:lstStyle/>
        <a:p>
          <a:pPr rtl="0"/>
          <a:r>
            <a:rPr lang="uz-Cyrl-UZ" smtClean="0"/>
            <a:t>Hukumat tomonidan talab doirasidagi qonun va qarorlar</a:t>
          </a:r>
          <a:endParaRPr lang="ru-RU"/>
        </a:p>
      </dgm:t>
    </dgm:pt>
    <dgm:pt modelId="{9FD5C2FF-B758-42B3-B0CA-97E94E278518}" type="parTrans" cxnId="{C2B6F45D-00AD-40E5-97B6-DB9E93E01EA4}">
      <dgm:prSet/>
      <dgm:spPr/>
      <dgm:t>
        <a:bodyPr/>
        <a:lstStyle/>
        <a:p>
          <a:endParaRPr lang="ru-RU"/>
        </a:p>
      </dgm:t>
    </dgm:pt>
    <dgm:pt modelId="{2CBD9834-84E1-42A6-B17B-37697803E938}" type="sibTrans" cxnId="{C2B6F45D-00AD-40E5-97B6-DB9E93E01EA4}">
      <dgm:prSet/>
      <dgm:spPr/>
      <dgm:t>
        <a:bodyPr/>
        <a:lstStyle/>
        <a:p>
          <a:endParaRPr lang="ru-RU"/>
        </a:p>
      </dgm:t>
    </dgm:pt>
    <dgm:pt modelId="{3705D97B-F105-45D4-B916-1E56BDE72372}">
      <dgm:prSet/>
      <dgm:spPr/>
      <dgm:t>
        <a:bodyPr/>
        <a:lstStyle/>
        <a:p>
          <a:pPr rtl="0"/>
          <a:r>
            <a:rPr lang="uz-Cyrl-UZ" smtClean="0"/>
            <a:t>Davlatning asosiy kapital qo’yilmalari turizm sohasi rivojining zaxirasi xisoblanadi</a:t>
          </a:r>
          <a:endParaRPr lang="ru-RU"/>
        </a:p>
      </dgm:t>
    </dgm:pt>
    <dgm:pt modelId="{DB2E1310-0454-49D9-8261-24965FC9B5C1}" type="parTrans" cxnId="{75951D66-2570-4F53-A048-24DE9AFB0F94}">
      <dgm:prSet/>
      <dgm:spPr/>
      <dgm:t>
        <a:bodyPr/>
        <a:lstStyle/>
        <a:p>
          <a:endParaRPr lang="ru-RU"/>
        </a:p>
      </dgm:t>
    </dgm:pt>
    <dgm:pt modelId="{77683F51-CEC5-4BE1-8D4C-06253306EB44}" type="sibTrans" cxnId="{75951D66-2570-4F53-A048-24DE9AFB0F94}">
      <dgm:prSet/>
      <dgm:spPr/>
      <dgm:t>
        <a:bodyPr/>
        <a:lstStyle/>
        <a:p>
          <a:endParaRPr lang="ru-RU"/>
        </a:p>
      </dgm:t>
    </dgm:pt>
    <dgm:pt modelId="{E1DFD814-04DF-4E21-8E23-F8D187247C81}">
      <dgm:prSet/>
      <dgm:spPr/>
      <dgm:t>
        <a:bodyPr/>
        <a:lstStyle/>
        <a:p>
          <a:pPr rtl="0"/>
          <a:r>
            <a:rPr lang="uz-Cyrl-UZ" smtClean="0"/>
            <a:t>Buxoro va Xiva  shaxarlarining </a:t>
          </a:r>
          <a:r>
            <a:rPr lang="uz-Cyrl-UZ" b="1" smtClean="0"/>
            <a:t>2500</a:t>
          </a:r>
          <a:r>
            <a:rPr lang="uz-Cyrl-UZ" smtClean="0"/>
            <a:t> yilligini nishonlash jarayonida</a:t>
          </a:r>
          <a:endParaRPr lang="ru-RU"/>
        </a:p>
      </dgm:t>
    </dgm:pt>
    <dgm:pt modelId="{59184E81-C479-4656-88B6-5CDAD032F298}" type="parTrans" cxnId="{AF170264-D977-498D-A31D-EE1E568CB644}">
      <dgm:prSet/>
      <dgm:spPr/>
      <dgm:t>
        <a:bodyPr/>
        <a:lstStyle/>
        <a:p>
          <a:endParaRPr lang="ru-RU"/>
        </a:p>
      </dgm:t>
    </dgm:pt>
    <dgm:pt modelId="{A87D0E0E-C138-4599-89B3-638D3DACB4C9}" type="sibTrans" cxnId="{AF170264-D977-498D-A31D-EE1E568CB644}">
      <dgm:prSet/>
      <dgm:spPr/>
      <dgm:t>
        <a:bodyPr/>
        <a:lstStyle/>
        <a:p>
          <a:endParaRPr lang="ru-RU"/>
        </a:p>
      </dgm:t>
    </dgm:pt>
    <dgm:pt modelId="{0C4E3834-1AAC-4F0C-AADF-B287A6ADDFAC}">
      <dgm:prSet/>
      <dgm:spPr/>
      <dgm:t>
        <a:bodyPr/>
        <a:lstStyle/>
        <a:p>
          <a:pPr rtl="0"/>
          <a:r>
            <a:rPr lang="uz-Cyrl-UZ" smtClean="0"/>
            <a:t>Ushbu ob’yektlar saqlash va  xorijiy sayyoxlarga ko’rsatish uchun xokimiyatlarga ijaraga berilgan</a:t>
          </a:r>
          <a:endParaRPr lang="ru-RU"/>
        </a:p>
      </dgm:t>
    </dgm:pt>
    <dgm:pt modelId="{806D6DEF-DFD5-4925-A7A1-D3EB589AF533}" type="parTrans" cxnId="{BA86CE82-2398-4C55-8716-D98AC312D03B}">
      <dgm:prSet/>
      <dgm:spPr/>
      <dgm:t>
        <a:bodyPr/>
        <a:lstStyle/>
        <a:p>
          <a:endParaRPr lang="ru-RU"/>
        </a:p>
      </dgm:t>
    </dgm:pt>
    <dgm:pt modelId="{58842024-B9BD-4C6D-9B7E-A30B84C6A55F}" type="sibTrans" cxnId="{BA86CE82-2398-4C55-8716-D98AC312D03B}">
      <dgm:prSet/>
      <dgm:spPr/>
      <dgm:t>
        <a:bodyPr/>
        <a:lstStyle/>
        <a:p>
          <a:endParaRPr lang="ru-RU"/>
        </a:p>
      </dgm:t>
    </dgm:pt>
    <dgm:pt modelId="{0A62ECC6-EC25-478F-8EE6-5D158619BEF8}">
      <dgm:prSet/>
      <dgm:spPr/>
      <dgm:t>
        <a:bodyPr/>
        <a:lstStyle/>
        <a:p>
          <a:pPr rtl="0"/>
          <a:r>
            <a:rPr lang="uz-Cyrl-UZ" smtClean="0"/>
            <a:t>O’zbekiston Respublikasi xukumati mamlakatda turizm infratuzilishini rivojlantirish</a:t>
          </a:r>
          <a:endParaRPr lang="ru-RU"/>
        </a:p>
      </dgm:t>
    </dgm:pt>
    <dgm:pt modelId="{3E81A27B-CD89-41F2-ADC6-887915421D73}" type="parTrans" cxnId="{48F707B2-7363-42DA-BA63-5B74DA928A1B}">
      <dgm:prSet/>
      <dgm:spPr/>
      <dgm:t>
        <a:bodyPr/>
        <a:lstStyle/>
        <a:p>
          <a:endParaRPr lang="ru-RU"/>
        </a:p>
      </dgm:t>
    </dgm:pt>
    <dgm:pt modelId="{4B64EAC3-CCFF-431B-A56B-DF1339C0AA5F}" type="sibTrans" cxnId="{48F707B2-7363-42DA-BA63-5B74DA928A1B}">
      <dgm:prSet/>
      <dgm:spPr/>
      <dgm:t>
        <a:bodyPr/>
        <a:lstStyle/>
        <a:p>
          <a:endParaRPr lang="ru-RU"/>
        </a:p>
      </dgm:t>
    </dgm:pt>
    <dgm:pt modelId="{211F997B-01D8-4A51-8D86-2228CE0BC0BE}">
      <dgm:prSet/>
      <dgm:spPr/>
      <dgm:t>
        <a:bodyPr/>
        <a:lstStyle/>
        <a:p>
          <a:pPr rtl="0"/>
          <a:r>
            <a:rPr lang="uz-Cyrl-UZ" smtClean="0"/>
            <a:t>“Xalqaro turizm infratuzilmasini  rivojlantirish to’g’risida”gi qarori</a:t>
          </a:r>
          <a:endParaRPr lang="ru-RU"/>
        </a:p>
      </dgm:t>
    </dgm:pt>
    <dgm:pt modelId="{805A835F-89D3-452D-B1A1-97FF734C115E}" type="parTrans" cxnId="{E5BD6A67-B61B-40EE-AC50-D3845BF1055E}">
      <dgm:prSet/>
      <dgm:spPr/>
      <dgm:t>
        <a:bodyPr/>
        <a:lstStyle/>
        <a:p>
          <a:endParaRPr lang="ru-RU"/>
        </a:p>
      </dgm:t>
    </dgm:pt>
    <dgm:pt modelId="{8440CEBE-A7A2-4135-B2C1-8C21D0540981}" type="sibTrans" cxnId="{E5BD6A67-B61B-40EE-AC50-D3845BF1055E}">
      <dgm:prSet/>
      <dgm:spPr/>
      <dgm:t>
        <a:bodyPr/>
        <a:lstStyle/>
        <a:p>
          <a:endParaRPr lang="ru-RU"/>
        </a:p>
      </dgm:t>
    </dgm:pt>
    <dgm:pt modelId="{BFDF8CAB-6D97-4E5D-949C-03DA81013098}" type="pres">
      <dgm:prSet presAssocID="{092B67A5-536D-4AF6-8562-D79707B98B6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A61EE94B-EAA9-436C-8C0C-B7CF2A92D07E}" type="pres">
      <dgm:prSet presAssocID="{092B67A5-536D-4AF6-8562-D79707B98B66}" presName="Name1" presStyleCnt="0"/>
      <dgm:spPr/>
    </dgm:pt>
    <dgm:pt modelId="{323468D5-7551-4666-8541-D2055698842E}" type="pres">
      <dgm:prSet presAssocID="{092B67A5-536D-4AF6-8562-D79707B98B66}" presName="cycle" presStyleCnt="0"/>
      <dgm:spPr/>
    </dgm:pt>
    <dgm:pt modelId="{7C375980-07AD-448A-B711-29B6849811AD}" type="pres">
      <dgm:prSet presAssocID="{092B67A5-536D-4AF6-8562-D79707B98B66}" presName="srcNode" presStyleLbl="node1" presStyleIdx="0" presStyleCnt="7"/>
      <dgm:spPr/>
    </dgm:pt>
    <dgm:pt modelId="{2D5AFF9B-19FF-4BFD-91E1-60CECFAEB9BD}" type="pres">
      <dgm:prSet presAssocID="{092B67A5-536D-4AF6-8562-D79707B98B66}" presName="conn" presStyleLbl="parChTrans1D2" presStyleIdx="0" presStyleCnt="1"/>
      <dgm:spPr/>
      <dgm:t>
        <a:bodyPr/>
        <a:lstStyle/>
        <a:p>
          <a:endParaRPr lang="ru-RU"/>
        </a:p>
      </dgm:t>
    </dgm:pt>
    <dgm:pt modelId="{DA0FE765-BAA9-420A-917D-B3648BF108BF}" type="pres">
      <dgm:prSet presAssocID="{092B67A5-536D-4AF6-8562-D79707B98B66}" presName="extraNode" presStyleLbl="node1" presStyleIdx="0" presStyleCnt="7"/>
      <dgm:spPr/>
    </dgm:pt>
    <dgm:pt modelId="{290AEA49-9DDA-4A16-88E3-9924E49AED2C}" type="pres">
      <dgm:prSet presAssocID="{092B67A5-536D-4AF6-8562-D79707B98B66}" presName="dstNode" presStyleLbl="node1" presStyleIdx="0" presStyleCnt="7"/>
      <dgm:spPr/>
    </dgm:pt>
    <dgm:pt modelId="{6B4932AE-1456-4E70-AF94-FECC20ADD305}" type="pres">
      <dgm:prSet presAssocID="{B9560E36-C312-4F2E-B415-624F7A245E3F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21AC14-65BF-43F2-A1F3-95DC31F0E7CA}" type="pres">
      <dgm:prSet presAssocID="{B9560E36-C312-4F2E-B415-624F7A245E3F}" presName="accent_1" presStyleCnt="0"/>
      <dgm:spPr/>
    </dgm:pt>
    <dgm:pt modelId="{330B14A2-EB04-417B-9649-9EB2EB45F8ED}" type="pres">
      <dgm:prSet presAssocID="{B9560E36-C312-4F2E-B415-624F7A245E3F}" presName="accentRepeatNode" presStyleLbl="solidFgAcc1" presStyleIdx="0" presStyleCnt="7"/>
      <dgm:spPr/>
    </dgm:pt>
    <dgm:pt modelId="{3176B58E-C975-4347-AD66-254BD408D4E6}" type="pres">
      <dgm:prSet presAssocID="{6FF3D271-AF66-4BC6-A440-6F5CACB8CECD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41010E-1D02-4D09-AADF-1DCD07580E43}" type="pres">
      <dgm:prSet presAssocID="{6FF3D271-AF66-4BC6-A440-6F5CACB8CECD}" presName="accent_2" presStyleCnt="0"/>
      <dgm:spPr/>
    </dgm:pt>
    <dgm:pt modelId="{16E82258-EB82-4357-A4C3-DDFB0FEEA933}" type="pres">
      <dgm:prSet presAssocID="{6FF3D271-AF66-4BC6-A440-6F5CACB8CECD}" presName="accentRepeatNode" presStyleLbl="solidFgAcc1" presStyleIdx="1" presStyleCnt="7"/>
      <dgm:spPr/>
    </dgm:pt>
    <dgm:pt modelId="{BFB675BA-6A8A-4391-BC71-6921AB229393}" type="pres">
      <dgm:prSet presAssocID="{3705D97B-F105-45D4-B916-1E56BDE72372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EB575B-35AA-44F2-BB3E-C2F9B8BAE608}" type="pres">
      <dgm:prSet presAssocID="{3705D97B-F105-45D4-B916-1E56BDE72372}" presName="accent_3" presStyleCnt="0"/>
      <dgm:spPr/>
    </dgm:pt>
    <dgm:pt modelId="{0238A758-8A7C-4AA9-BAC8-3BCDC942B9BD}" type="pres">
      <dgm:prSet presAssocID="{3705D97B-F105-45D4-B916-1E56BDE72372}" presName="accentRepeatNode" presStyleLbl="solidFgAcc1" presStyleIdx="2" presStyleCnt="7"/>
      <dgm:spPr/>
    </dgm:pt>
    <dgm:pt modelId="{EE1ECE5C-061D-4299-BE54-21BEA9926ECF}" type="pres">
      <dgm:prSet presAssocID="{E1DFD814-04DF-4E21-8E23-F8D187247C81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004137-B3EA-4980-82C3-751B57E10A69}" type="pres">
      <dgm:prSet presAssocID="{E1DFD814-04DF-4E21-8E23-F8D187247C81}" presName="accent_4" presStyleCnt="0"/>
      <dgm:spPr/>
    </dgm:pt>
    <dgm:pt modelId="{D3AA8517-1C5F-4FC8-A999-8F139D0CABFE}" type="pres">
      <dgm:prSet presAssocID="{E1DFD814-04DF-4E21-8E23-F8D187247C81}" presName="accentRepeatNode" presStyleLbl="solidFgAcc1" presStyleIdx="3" presStyleCnt="7"/>
      <dgm:spPr/>
    </dgm:pt>
    <dgm:pt modelId="{FC1077C2-ACEF-4FA1-AE7E-A35AC745B61F}" type="pres">
      <dgm:prSet presAssocID="{0C4E3834-1AAC-4F0C-AADF-B287A6ADDFAC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C3B0E4-7889-46B6-9197-69D0661C20BC}" type="pres">
      <dgm:prSet presAssocID="{0C4E3834-1AAC-4F0C-AADF-B287A6ADDFAC}" presName="accent_5" presStyleCnt="0"/>
      <dgm:spPr/>
    </dgm:pt>
    <dgm:pt modelId="{B4389F60-FD15-43C6-AB09-40B78EE69FEE}" type="pres">
      <dgm:prSet presAssocID="{0C4E3834-1AAC-4F0C-AADF-B287A6ADDFAC}" presName="accentRepeatNode" presStyleLbl="solidFgAcc1" presStyleIdx="4" presStyleCnt="7"/>
      <dgm:spPr/>
    </dgm:pt>
    <dgm:pt modelId="{46288CA4-FCFC-4772-85DA-E6FAAF023324}" type="pres">
      <dgm:prSet presAssocID="{0A62ECC6-EC25-478F-8EE6-5D158619BEF8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900F7E-1FB8-4EF5-B9A1-5F9114CCAB32}" type="pres">
      <dgm:prSet presAssocID="{0A62ECC6-EC25-478F-8EE6-5D158619BEF8}" presName="accent_6" presStyleCnt="0"/>
      <dgm:spPr/>
    </dgm:pt>
    <dgm:pt modelId="{E36FA256-E4B7-43DD-91A9-D6CAB5037B21}" type="pres">
      <dgm:prSet presAssocID="{0A62ECC6-EC25-478F-8EE6-5D158619BEF8}" presName="accentRepeatNode" presStyleLbl="solidFgAcc1" presStyleIdx="5" presStyleCnt="7"/>
      <dgm:spPr/>
    </dgm:pt>
    <dgm:pt modelId="{C69AF0A9-3B2D-4070-9DF3-72A7F1ED68AD}" type="pres">
      <dgm:prSet presAssocID="{211F997B-01D8-4A51-8D86-2228CE0BC0BE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E58364-2FD1-418F-9CB8-85126163C6FE}" type="pres">
      <dgm:prSet presAssocID="{211F997B-01D8-4A51-8D86-2228CE0BC0BE}" presName="accent_7" presStyleCnt="0"/>
      <dgm:spPr/>
    </dgm:pt>
    <dgm:pt modelId="{F496E82C-AA4E-40C8-95B4-F0660A879E3D}" type="pres">
      <dgm:prSet presAssocID="{211F997B-01D8-4A51-8D86-2228CE0BC0BE}" presName="accentRepeatNode" presStyleLbl="solidFgAcc1" presStyleIdx="6" presStyleCnt="7"/>
      <dgm:spPr/>
    </dgm:pt>
  </dgm:ptLst>
  <dgm:cxnLst>
    <dgm:cxn modelId="{4EAFFD19-5163-4085-8EE2-A216C1943F9B}" type="presOf" srcId="{211F997B-01D8-4A51-8D86-2228CE0BC0BE}" destId="{C69AF0A9-3B2D-4070-9DF3-72A7F1ED68AD}" srcOrd="0" destOrd="0" presId="urn:microsoft.com/office/officeart/2008/layout/VerticalCurvedList"/>
    <dgm:cxn modelId="{C2B6F45D-00AD-40E5-97B6-DB9E93E01EA4}" srcId="{092B67A5-536D-4AF6-8562-D79707B98B66}" destId="{6FF3D271-AF66-4BC6-A440-6F5CACB8CECD}" srcOrd="1" destOrd="0" parTransId="{9FD5C2FF-B758-42B3-B0CA-97E94E278518}" sibTransId="{2CBD9834-84E1-42A6-B17B-37697803E938}"/>
    <dgm:cxn modelId="{E13DF347-F867-4CEB-89E2-6A807E593E80}" type="presOf" srcId="{0C4E3834-1AAC-4F0C-AADF-B287A6ADDFAC}" destId="{FC1077C2-ACEF-4FA1-AE7E-A35AC745B61F}" srcOrd="0" destOrd="0" presId="urn:microsoft.com/office/officeart/2008/layout/VerticalCurvedList"/>
    <dgm:cxn modelId="{310FA1D2-896C-4196-A384-B5F7A1337A86}" srcId="{092B67A5-536D-4AF6-8562-D79707B98B66}" destId="{B9560E36-C312-4F2E-B415-624F7A245E3F}" srcOrd="0" destOrd="0" parTransId="{188AA586-526E-473A-B59E-EFAE5506CF52}" sibTransId="{8E58F6F1-8EC9-456D-9231-5BE537D7B5CA}"/>
    <dgm:cxn modelId="{75951D66-2570-4F53-A048-24DE9AFB0F94}" srcId="{092B67A5-536D-4AF6-8562-D79707B98B66}" destId="{3705D97B-F105-45D4-B916-1E56BDE72372}" srcOrd="2" destOrd="0" parTransId="{DB2E1310-0454-49D9-8261-24965FC9B5C1}" sibTransId="{77683F51-CEC5-4BE1-8D4C-06253306EB44}"/>
    <dgm:cxn modelId="{7A1C93D9-38BE-492E-9500-75493EFE89F2}" type="presOf" srcId="{6FF3D271-AF66-4BC6-A440-6F5CACB8CECD}" destId="{3176B58E-C975-4347-AD66-254BD408D4E6}" srcOrd="0" destOrd="0" presId="urn:microsoft.com/office/officeart/2008/layout/VerticalCurvedList"/>
    <dgm:cxn modelId="{F41CFFC6-D2B4-4EED-9BBC-4E1350458DFA}" type="presOf" srcId="{3705D97B-F105-45D4-B916-1E56BDE72372}" destId="{BFB675BA-6A8A-4391-BC71-6921AB229393}" srcOrd="0" destOrd="0" presId="urn:microsoft.com/office/officeart/2008/layout/VerticalCurvedList"/>
    <dgm:cxn modelId="{8AB31BC9-709D-437E-AF46-83D41C4CEABC}" type="presOf" srcId="{092B67A5-536D-4AF6-8562-D79707B98B66}" destId="{BFDF8CAB-6D97-4E5D-949C-03DA81013098}" srcOrd="0" destOrd="0" presId="urn:microsoft.com/office/officeart/2008/layout/VerticalCurvedList"/>
    <dgm:cxn modelId="{BA86CE82-2398-4C55-8716-D98AC312D03B}" srcId="{092B67A5-536D-4AF6-8562-D79707B98B66}" destId="{0C4E3834-1AAC-4F0C-AADF-B287A6ADDFAC}" srcOrd="4" destOrd="0" parTransId="{806D6DEF-DFD5-4925-A7A1-D3EB589AF533}" sibTransId="{58842024-B9BD-4C6D-9B7E-A30B84C6A55F}"/>
    <dgm:cxn modelId="{6977CE96-8CAC-445B-8B90-05BB72658774}" type="presOf" srcId="{0A62ECC6-EC25-478F-8EE6-5D158619BEF8}" destId="{46288CA4-FCFC-4772-85DA-E6FAAF023324}" srcOrd="0" destOrd="0" presId="urn:microsoft.com/office/officeart/2008/layout/VerticalCurvedList"/>
    <dgm:cxn modelId="{362F7203-9E44-4A0B-89B8-5A4341C2063A}" type="presOf" srcId="{E1DFD814-04DF-4E21-8E23-F8D187247C81}" destId="{EE1ECE5C-061D-4299-BE54-21BEA9926ECF}" srcOrd="0" destOrd="0" presId="urn:microsoft.com/office/officeart/2008/layout/VerticalCurvedList"/>
    <dgm:cxn modelId="{AF170264-D977-498D-A31D-EE1E568CB644}" srcId="{092B67A5-536D-4AF6-8562-D79707B98B66}" destId="{E1DFD814-04DF-4E21-8E23-F8D187247C81}" srcOrd="3" destOrd="0" parTransId="{59184E81-C479-4656-88B6-5CDAD032F298}" sibTransId="{A87D0E0E-C138-4599-89B3-638D3DACB4C9}"/>
    <dgm:cxn modelId="{48F707B2-7363-42DA-BA63-5B74DA928A1B}" srcId="{092B67A5-536D-4AF6-8562-D79707B98B66}" destId="{0A62ECC6-EC25-478F-8EE6-5D158619BEF8}" srcOrd="5" destOrd="0" parTransId="{3E81A27B-CD89-41F2-ADC6-887915421D73}" sibTransId="{4B64EAC3-CCFF-431B-A56B-DF1339C0AA5F}"/>
    <dgm:cxn modelId="{E5BD6A67-B61B-40EE-AC50-D3845BF1055E}" srcId="{092B67A5-536D-4AF6-8562-D79707B98B66}" destId="{211F997B-01D8-4A51-8D86-2228CE0BC0BE}" srcOrd="6" destOrd="0" parTransId="{805A835F-89D3-452D-B1A1-97FF734C115E}" sibTransId="{8440CEBE-A7A2-4135-B2C1-8C21D0540981}"/>
    <dgm:cxn modelId="{E1EBBF9C-E66F-429F-9C91-5E6AFB6A11EE}" type="presOf" srcId="{B9560E36-C312-4F2E-B415-624F7A245E3F}" destId="{6B4932AE-1456-4E70-AF94-FECC20ADD305}" srcOrd="0" destOrd="0" presId="urn:microsoft.com/office/officeart/2008/layout/VerticalCurvedList"/>
    <dgm:cxn modelId="{45F1F778-F41E-4DCA-8759-F3992F6ED39A}" type="presOf" srcId="{8E58F6F1-8EC9-456D-9231-5BE537D7B5CA}" destId="{2D5AFF9B-19FF-4BFD-91E1-60CECFAEB9BD}" srcOrd="0" destOrd="0" presId="urn:microsoft.com/office/officeart/2008/layout/VerticalCurvedList"/>
    <dgm:cxn modelId="{5DA4D43A-E661-468D-813E-6954E0561E41}" type="presParOf" srcId="{BFDF8CAB-6D97-4E5D-949C-03DA81013098}" destId="{A61EE94B-EAA9-436C-8C0C-B7CF2A92D07E}" srcOrd="0" destOrd="0" presId="urn:microsoft.com/office/officeart/2008/layout/VerticalCurvedList"/>
    <dgm:cxn modelId="{2CB4907C-8F60-4049-BCB2-47202C4AB707}" type="presParOf" srcId="{A61EE94B-EAA9-436C-8C0C-B7CF2A92D07E}" destId="{323468D5-7551-4666-8541-D2055698842E}" srcOrd="0" destOrd="0" presId="urn:microsoft.com/office/officeart/2008/layout/VerticalCurvedList"/>
    <dgm:cxn modelId="{4A63F52D-0672-4782-8890-AD5E6180948A}" type="presParOf" srcId="{323468D5-7551-4666-8541-D2055698842E}" destId="{7C375980-07AD-448A-B711-29B6849811AD}" srcOrd="0" destOrd="0" presId="urn:microsoft.com/office/officeart/2008/layout/VerticalCurvedList"/>
    <dgm:cxn modelId="{392DB080-719A-48F8-881B-4F084738EB29}" type="presParOf" srcId="{323468D5-7551-4666-8541-D2055698842E}" destId="{2D5AFF9B-19FF-4BFD-91E1-60CECFAEB9BD}" srcOrd="1" destOrd="0" presId="urn:microsoft.com/office/officeart/2008/layout/VerticalCurvedList"/>
    <dgm:cxn modelId="{D1AE2E53-C163-4AD3-9780-FD25A72FC432}" type="presParOf" srcId="{323468D5-7551-4666-8541-D2055698842E}" destId="{DA0FE765-BAA9-420A-917D-B3648BF108BF}" srcOrd="2" destOrd="0" presId="urn:microsoft.com/office/officeart/2008/layout/VerticalCurvedList"/>
    <dgm:cxn modelId="{613E54D4-46A9-4814-9358-4C9E723E330E}" type="presParOf" srcId="{323468D5-7551-4666-8541-D2055698842E}" destId="{290AEA49-9DDA-4A16-88E3-9924E49AED2C}" srcOrd="3" destOrd="0" presId="urn:microsoft.com/office/officeart/2008/layout/VerticalCurvedList"/>
    <dgm:cxn modelId="{10954E20-B4A2-4CAC-AF0B-2E682A4DA319}" type="presParOf" srcId="{A61EE94B-EAA9-436C-8C0C-B7CF2A92D07E}" destId="{6B4932AE-1456-4E70-AF94-FECC20ADD305}" srcOrd="1" destOrd="0" presId="urn:microsoft.com/office/officeart/2008/layout/VerticalCurvedList"/>
    <dgm:cxn modelId="{D9B3C007-7EBC-4690-9E0C-0F1C7060818D}" type="presParOf" srcId="{A61EE94B-EAA9-436C-8C0C-B7CF2A92D07E}" destId="{0A21AC14-65BF-43F2-A1F3-95DC31F0E7CA}" srcOrd="2" destOrd="0" presId="urn:microsoft.com/office/officeart/2008/layout/VerticalCurvedList"/>
    <dgm:cxn modelId="{257A606E-C986-4836-9781-215A28FF74E9}" type="presParOf" srcId="{0A21AC14-65BF-43F2-A1F3-95DC31F0E7CA}" destId="{330B14A2-EB04-417B-9649-9EB2EB45F8ED}" srcOrd="0" destOrd="0" presId="urn:microsoft.com/office/officeart/2008/layout/VerticalCurvedList"/>
    <dgm:cxn modelId="{25B0BE05-C315-4A01-97DA-4A5212DFA045}" type="presParOf" srcId="{A61EE94B-EAA9-436C-8C0C-B7CF2A92D07E}" destId="{3176B58E-C975-4347-AD66-254BD408D4E6}" srcOrd="3" destOrd="0" presId="urn:microsoft.com/office/officeart/2008/layout/VerticalCurvedList"/>
    <dgm:cxn modelId="{E303E96D-C5D6-4043-842B-89396886F9EA}" type="presParOf" srcId="{A61EE94B-EAA9-436C-8C0C-B7CF2A92D07E}" destId="{F241010E-1D02-4D09-AADF-1DCD07580E43}" srcOrd="4" destOrd="0" presId="urn:microsoft.com/office/officeart/2008/layout/VerticalCurvedList"/>
    <dgm:cxn modelId="{0250BA56-910B-48E8-B591-524C0BD42FCE}" type="presParOf" srcId="{F241010E-1D02-4D09-AADF-1DCD07580E43}" destId="{16E82258-EB82-4357-A4C3-DDFB0FEEA933}" srcOrd="0" destOrd="0" presId="urn:microsoft.com/office/officeart/2008/layout/VerticalCurvedList"/>
    <dgm:cxn modelId="{E0EB7BDC-D23C-41E0-9636-15A396585F30}" type="presParOf" srcId="{A61EE94B-EAA9-436C-8C0C-B7CF2A92D07E}" destId="{BFB675BA-6A8A-4391-BC71-6921AB229393}" srcOrd="5" destOrd="0" presId="urn:microsoft.com/office/officeart/2008/layout/VerticalCurvedList"/>
    <dgm:cxn modelId="{AED88896-2256-40A8-90ED-CB892FB571B1}" type="presParOf" srcId="{A61EE94B-EAA9-436C-8C0C-B7CF2A92D07E}" destId="{11EB575B-35AA-44F2-BB3E-C2F9B8BAE608}" srcOrd="6" destOrd="0" presId="urn:microsoft.com/office/officeart/2008/layout/VerticalCurvedList"/>
    <dgm:cxn modelId="{7CD1423C-55A7-45E2-AA92-F691CEBBCD83}" type="presParOf" srcId="{11EB575B-35AA-44F2-BB3E-C2F9B8BAE608}" destId="{0238A758-8A7C-4AA9-BAC8-3BCDC942B9BD}" srcOrd="0" destOrd="0" presId="urn:microsoft.com/office/officeart/2008/layout/VerticalCurvedList"/>
    <dgm:cxn modelId="{F697F14C-F276-4935-B61A-75E57C1D1F81}" type="presParOf" srcId="{A61EE94B-EAA9-436C-8C0C-B7CF2A92D07E}" destId="{EE1ECE5C-061D-4299-BE54-21BEA9926ECF}" srcOrd="7" destOrd="0" presId="urn:microsoft.com/office/officeart/2008/layout/VerticalCurvedList"/>
    <dgm:cxn modelId="{91B55CE9-F542-47A0-8BFD-4F87D1CD5296}" type="presParOf" srcId="{A61EE94B-EAA9-436C-8C0C-B7CF2A92D07E}" destId="{48004137-B3EA-4980-82C3-751B57E10A69}" srcOrd="8" destOrd="0" presId="urn:microsoft.com/office/officeart/2008/layout/VerticalCurvedList"/>
    <dgm:cxn modelId="{CF9CDF43-B283-497A-B279-73F0F773B56A}" type="presParOf" srcId="{48004137-B3EA-4980-82C3-751B57E10A69}" destId="{D3AA8517-1C5F-4FC8-A999-8F139D0CABFE}" srcOrd="0" destOrd="0" presId="urn:microsoft.com/office/officeart/2008/layout/VerticalCurvedList"/>
    <dgm:cxn modelId="{479F2537-81A0-495F-8610-384E26E7ED26}" type="presParOf" srcId="{A61EE94B-EAA9-436C-8C0C-B7CF2A92D07E}" destId="{FC1077C2-ACEF-4FA1-AE7E-A35AC745B61F}" srcOrd="9" destOrd="0" presId="urn:microsoft.com/office/officeart/2008/layout/VerticalCurvedList"/>
    <dgm:cxn modelId="{42B221F5-4EB3-4DB5-BEAF-CD1B19FA0F1E}" type="presParOf" srcId="{A61EE94B-EAA9-436C-8C0C-B7CF2A92D07E}" destId="{4EC3B0E4-7889-46B6-9197-69D0661C20BC}" srcOrd="10" destOrd="0" presId="urn:microsoft.com/office/officeart/2008/layout/VerticalCurvedList"/>
    <dgm:cxn modelId="{C1DF41F4-08D6-4C62-9E69-42BF87342FFD}" type="presParOf" srcId="{4EC3B0E4-7889-46B6-9197-69D0661C20BC}" destId="{B4389F60-FD15-43C6-AB09-40B78EE69FEE}" srcOrd="0" destOrd="0" presId="urn:microsoft.com/office/officeart/2008/layout/VerticalCurvedList"/>
    <dgm:cxn modelId="{9817EBA3-F25F-437F-A084-FC897CB77864}" type="presParOf" srcId="{A61EE94B-EAA9-436C-8C0C-B7CF2A92D07E}" destId="{46288CA4-FCFC-4772-85DA-E6FAAF023324}" srcOrd="11" destOrd="0" presId="urn:microsoft.com/office/officeart/2008/layout/VerticalCurvedList"/>
    <dgm:cxn modelId="{D88D755F-064A-40CB-BA1A-2A910CA8C4A5}" type="presParOf" srcId="{A61EE94B-EAA9-436C-8C0C-B7CF2A92D07E}" destId="{4F900F7E-1FB8-4EF5-B9A1-5F9114CCAB32}" srcOrd="12" destOrd="0" presId="urn:microsoft.com/office/officeart/2008/layout/VerticalCurvedList"/>
    <dgm:cxn modelId="{BFFC01B2-B03A-4AA9-B8AE-21E32C124B64}" type="presParOf" srcId="{4F900F7E-1FB8-4EF5-B9A1-5F9114CCAB32}" destId="{E36FA256-E4B7-43DD-91A9-D6CAB5037B21}" srcOrd="0" destOrd="0" presId="urn:microsoft.com/office/officeart/2008/layout/VerticalCurvedList"/>
    <dgm:cxn modelId="{4FCE76EC-AE3C-4585-87AA-D89BB654D514}" type="presParOf" srcId="{A61EE94B-EAA9-436C-8C0C-B7CF2A92D07E}" destId="{C69AF0A9-3B2D-4070-9DF3-72A7F1ED68AD}" srcOrd="13" destOrd="0" presId="urn:microsoft.com/office/officeart/2008/layout/VerticalCurvedList"/>
    <dgm:cxn modelId="{B5C2A81A-44BE-40E2-A50C-E6C0E6FAA821}" type="presParOf" srcId="{A61EE94B-EAA9-436C-8C0C-B7CF2A92D07E}" destId="{12E58364-2FD1-418F-9CB8-85126163C6FE}" srcOrd="14" destOrd="0" presId="urn:microsoft.com/office/officeart/2008/layout/VerticalCurvedList"/>
    <dgm:cxn modelId="{4AA668D1-26EA-41A5-83E0-2BF37C151756}" type="presParOf" srcId="{12E58364-2FD1-418F-9CB8-85126163C6FE}" destId="{F496E82C-AA4E-40C8-95B4-F0660A879E3D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3A71D3B-93EB-4BB3-82D2-8FF61F4F5CC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5C5412B7-D222-4071-BF77-8E28FA8BD5B1}">
      <dgm:prSet/>
      <dgm:spPr/>
      <dgm:t>
        <a:bodyPr/>
        <a:lstStyle/>
        <a:p>
          <a:pPr rtl="0"/>
          <a:r>
            <a:rPr lang="uz-Cyrl-UZ" smtClean="0"/>
            <a:t>“Uzbekturizm” </a:t>
          </a:r>
          <a:r>
            <a:rPr lang="en-US" smtClean="0"/>
            <a:t>MK </a:t>
          </a:r>
          <a:r>
            <a:rPr lang="uz-Cyrl-UZ" smtClean="0"/>
            <a:t>Butunjahon turizm tashkiloti bilan birgalikda  va BMT rivojlanish dasturi</a:t>
          </a:r>
          <a:endParaRPr lang="ru-RU"/>
        </a:p>
      </dgm:t>
    </dgm:pt>
    <dgm:pt modelId="{57AC2213-8095-4898-9173-799F98AD37ED}" type="parTrans" cxnId="{3AD867D8-6AF8-4F7A-A139-2472B7A9F5BE}">
      <dgm:prSet/>
      <dgm:spPr/>
      <dgm:t>
        <a:bodyPr/>
        <a:lstStyle/>
        <a:p>
          <a:endParaRPr lang="ru-RU"/>
        </a:p>
      </dgm:t>
    </dgm:pt>
    <dgm:pt modelId="{102C68DE-C9EA-44B0-8C8E-33BEB4623C28}" type="sibTrans" cxnId="{3AD867D8-6AF8-4F7A-A139-2472B7A9F5BE}">
      <dgm:prSet/>
      <dgm:spPr/>
      <dgm:t>
        <a:bodyPr/>
        <a:lstStyle/>
        <a:p>
          <a:endParaRPr lang="ru-RU"/>
        </a:p>
      </dgm:t>
    </dgm:pt>
    <dgm:pt modelId="{46928522-5B3A-4D34-BFDA-83B71390E579}">
      <dgm:prSet/>
      <dgm:spPr/>
      <dgm:t>
        <a:bodyPr/>
        <a:lstStyle/>
        <a:p>
          <a:pPr rtl="0"/>
          <a:r>
            <a:rPr lang="uz-Cyrl-UZ" smtClean="0"/>
            <a:t>“O’zbekistonda turizmni  barqaror rivojlantirish” milliy proyekti</a:t>
          </a:r>
          <a:endParaRPr lang="ru-RU"/>
        </a:p>
      </dgm:t>
    </dgm:pt>
    <dgm:pt modelId="{725AB5D7-15A1-46B5-B429-8B124C270D23}" type="parTrans" cxnId="{E79D49C9-3402-4C5E-81BC-94674228E124}">
      <dgm:prSet/>
      <dgm:spPr/>
      <dgm:t>
        <a:bodyPr/>
        <a:lstStyle/>
        <a:p>
          <a:endParaRPr lang="ru-RU"/>
        </a:p>
      </dgm:t>
    </dgm:pt>
    <dgm:pt modelId="{B318211A-D912-4D9E-8346-0159DDFCC2C2}" type="sibTrans" cxnId="{E79D49C9-3402-4C5E-81BC-94674228E124}">
      <dgm:prSet/>
      <dgm:spPr/>
      <dgm:t>
        <a:bodyPr/>
        <a:lstStyle/>
        <a:p>
          <a:endParaRPr lang="ru-RU"/>
        </a:p>
      </dgm:t>
    </dgm:pt>
    <dgm:pt modelId="{7BF2AB4E-282F-4D1D-B691-413FCAB7F330}">
      <dgm:prSet/>
      <dgm:spPr/>
      <dgm:t>
        <a:bodyPr/>
        <a:lstStyle/>
        <a:p>
          <a:pPr rtl="0"/>
          <a:r>
            <a:rPr lang="uz-Cyrl-UZ" smtClean="0"/>
            <a:t>O’zbekiston, Buyuk Britaniya, Irlandiya, AQSH va  Xindistonlik yuqori malakali mutaxassislar</a:t>
          </a:r>
          <a:endParaRPr lang="ru-RU"/>
        </a:p>
      </dgm:t>
    </dgm:pt>
    <dgm:pt modelId="{C5C154A8-232A-442F-921C-17AF46FA3100}" type="parTrans" cxnId="{C37ADED7-7C8E-4898-ADD3-3F368DBED583}">
      <dgm:prSet/>
      <dgm:spPr/>
      <dgm:t>
        <a:bodyPr/>
        <a:lstStyle/>
        <a:p>
          <a:endParaRPr lang="ru-RU"/>
        </a:p>
      </dgm:t>
    </dgm:pt>
    <dgm:pt modelId="{23504ED8-81F0-47B3-88BF-045E99DD9828}" type="sibTrans" cxnId="{C37ADED7-7C8E-4898-ADD3-3F368DBED583}">
      <dgm:prSet/>
      <dgm:spPr/>
      <dgm:t>
        <a:bodyPr/>
        <a:lstStyle/>
        <a:p>
          <a:endParaRPr lang="ru-RU"/>
        </a:p>
      </dgm:t>
    </dgm:pt>
    <dgm:pt modelId="{BE0B00EF-B2CC-4C9F-82D9-43E89982961F}">
      <dgm:prSet/>
      <dgm:spPr/>
      <dgm:t>
        <a:bodyPr/>
        <a:lstStyle/>
        <a:p>
          <a:pPr rtl="0"/>
          <a:r>
            <a:rPr lang="uz-Cyrl-UZ" smtClean="0"/>
            <a:t>Proyektning  asosiy maqsadi – mamlakatga ko’p miqdorda xorijiy sayyoxlarni jalb qilish</a:t>
          </a:r>
          <a:endParaRPr lang="ru-RU"/>
        </a:p>
      </dgm:t>
    </dgm:pt>
    <dgm:pt modelId="{3B759211-85BF-431F-8FCE-81C5278DC333}" type="parTrans" cxnId="{3BFA901B-2A4C-4B36-A64F-D41A333A01B2}">
      <dgm:prSet/>
      <dgm:spPr/>
      <dgm:t>
        <a:bodyPr/>
        <a:lstStyle/>
        <a:p>
          <a:endParaRPr lang="ru-RU"/>
        </a:p>
      </dgm:t>
    </dgm:pt>
    <dgm:pt modelId="{F51BAABD-CD5D-440C-BA78-F2EC88A71B39}" type="sibTrans" cxnId="{3BFA901B-2A4C-4B36-A64F-D41A333A01B2}">
      <dgm:prSet/>
      <dgm:spPr/>
      <dgm:t>
        <a:bodyPr/>
        <a:lstStyle/>
        <a:p>
          <a:endParaRPr lang="ru-RU"/>
        </a:p>
      </dgm:t>
    </dgm:pt>
    <dgm:pt modelId="{83E89A58-F3EB-4A26-B340-5F32417B082D}">
      <dgm:prSet/>
      <dgm:spPr/>
      <dgm:t>
        <a:bodyPr/>
        <a:lstStyle/>
        <a:p>
          <a:pPr rtl="0"/>
          <a:r>
            <a:rPr lang="uz-Cyrl-UZ" smtClean="0"/>
            <a:t>Davlat siyosati turizm sohasini rivojlantirish uchun diqqat – e’tibori servis xizmat ko’rsatish sifatini oshirish</a:t>
          </a:r>
          <a:endParaRPr lang="ru-RU"/>
        </a:p>
      </dgm:t>
    </dgm:pt>
    <dgm:pt modelId="{DC833A1F-BFD8-44A4-B2F4-697556D65B4D}" type="parTrans" cxnId="{2120B519-AACD-4EF1-8437-4579771BAE43}">
      <dgm:prSet/>
      <dgm:spPr/>
      <dgm:t>
        <a:bodyPr/>
        <a:lstStyle/>
        <a:p>
          <a:endParaRPr lang="ru-RU"/>
        </a:p>
      </dgm:t>
    </dgm:pt>
    <dgm:pt modelId="{AE222CD7-66CF-409E-87DC-C5601DDC4645}" type="sibTrans" cxnId="{2120B519-AACD-4EF1-8437-4579771BAE43}">
      <dgm:prSet/>
      <dgm:spPr/>
      <dgm:t>
        <a:bodyPr/>
        <a:lstStyle/>
        <a:p>
          <a:endParaRPr lang="ru-RU"/>
        </a:p>
      </dgm:t>
    </dgm:pt>
    <dgm:pt modelId="{7C11879E-2189-45D9-9FD3-DB2516D8CCF7}">
      <dgm:prSet/>
      <dgm:spPr/>
      <dgm:t>
        <a:bodyPr/>
        <a:lstStyle/>
        <a:p>
          <a:pPr rtl="0"/>
          <a:r>
            <a:rPr lang="uz-Cyrl-UZ" smtClean="0"/>
            <a:t>O’zbekiston iqtisodiyotini bozor iqtisodiyotiga o’tkazish bo’yicha isloxotlar strategiyasi</a:t>
          </a:r>
          <a:endParaRPr lang="ru-RU"/>
        </a:p>
      </dgm:t>
    </dgm:pt>
    <dgm:pt modelId="{1E354303-2DDC-47E3-B6B1-929245FBB18A}" type="parTrans" cxnId="{D6A82275-6E8D-4B30-9DED-E53EC554BCFE}">
      <dgm:prSet/>
      <dgm:spPr/>
      <dgm:t>
        <a:bodyPr/>
        <a:lstStyle/>
        <a:p>
          <a:endParaRPr lang="ru-RU"/>
        </a:p>
      </dgm:t>
    </dgm:pt>
    <dgm:pt modelId="{EE341ADE-033C-465A-95F9-5553761479BB}" type="sibTrans" cxnId="{D6A82275-6E8D-4B30-9DED-E53EC554BCFE}">
      <dgm:prSet/>
      <dgm:spPr/>
      <dgm:t>
        <a:bodyPr/>
        <a:lstStyle/>
        <a:p>
          <a:endParaRPr lang="ru-RU"/>
        </a:p>
      </dgm:t>
    </dgm:pt>
    <dgm:pt modelId="{2CFCD60C-B829-4F8D-9367-51C5C2382396}" type="pres">
      <dgm:prSet presAssocID="{E3A71D3B-93EB-4BB3-82D2-8FF61F4F5CC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776A73B-C18E-4DF9-908C-405889B198D6}" type="pres">
      <dgm:prSet presAssocID="{5C5412B7-D222-4071-BF77-8E28FA8BD5B1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7E7300-6081-47F3-9BBD-696F3E6D1706}" type="pres">
      <dgm:prSet presAssocID="{102C68DE-C9EA-44B0-8C8E-33BEB4623C28}" presName="spacer" presStyleCnt="0"/>
      <dgm:spPr/>
    </dgm:pt>
    <dgm:pt modelId="{C5291D0E-AF2A-4AF9-878E-AA2AF7C6EBC1}" type="pres">
      <dgm:prSet presAssocID="{46928522-5B3A-4D34-BFDA-83B71390E579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C954E9-D990-4A66-B237-9843D795CFED}" type="pres">
      <dgm:prSet presAssocID="{B318211A-D912-4D9E-8346-0159DDFCC2C2}" presName="spacer" presStyleCnt="0"/>
      <dgm:spPr/>
    </dgm:pt>
    <dgm:pt modelId="{B16357C6-D09B-4514-9A7C-6799FC1064CD}" type="pres">
      <dgm:prSet presAssocID="{7BF2AB4E-282F-4D1D-B691-413FCAB7F330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64B426-3A1E-4638-8F51-5628E893BEF5}" type="pres">
      <dgm:prSet presAssocID="{23504ED8-81F0-47B3-88BF-045E99DD9828}" presName="spacer" presStyleCnt="0"/>
      <dgm:spPr/>
    </dgm:pt>
    <dgm:pt modelId="{C780A286-C6E1-4F52-8765-9B228262217F}" type="pres">
      <dgm:prSet presAssocID="{BE0B00EF-B2CC-4C9F-82D9-43E89982961F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36C302-330E-4F65-9D50-D1553D5D29D4}" type="pres">
      <dgm:prSet presAssocID="{F51BAABD-CD5D-440C-BA78-F2EC88A71B39}" presName="spacer" presStyleCnt="0"/>
      <dgm:spPr/>
    </dgm:pt>
    <dgm:pt modelId="{85FE0214-DDDD-4E3F-A1E1-E3652C7B852F}" type="pres">
      <dgm:prSet presAssocID="{83E89A58-F3EB-4A26-B340-5F32417B082D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D41882-C527-4D65-9506-7D7B442C988B}" type="pres">
      <dgm:prSet presAssocID="{AE222CD7-66CF-409E-87DC-C5601DDC4645}" presName="spacer" presStyleCnt="0"/>
      <dgm:spPr/>
    </dgm:pt>
    <dgm:pt modelId="{093AAF4F-5CF1-489A-A4E0-A33EF2454AAF}" type="pres">
      <dgm:prSet presAssocID="{7C11879E-2189-45D9-9FD3-DB2516D8CCF7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120B519-AACD-4EF1-8437-4579771BAE43}" srcId="{E3A71D3B-93EB-4BB3-82D2-8FF61F4F5CCE}" destId="{83E89A58-F3EB-4A26-B340-5F32417B082D}" srcOrd="4" destOrd="0" parTransId="{DC833A1F-BFD8-44A4-B2F4-697556D65B4D}" sibTransId="{AE222CD7-66CF-409E-87DC-C5601DDC4645}"/>
    <dgm:cxn modelId="{65A0F83E-180A-4BDB-A891-B7C80E4F3D47}" type="presOf" srcId="{7C11879E-2189-45D9-9FD3-DB2516D8CCF7}" destId="{093AAF4F-5CF1-489A-A4E0-A33EF2454AAF}" srcOrd="0" destOrd="0" presId="urn:microsoft.com/office/officeart/2005/8/layout/vList2"/>
    <dgm:cxn modelId="{426E2D8A-047A-4B4D-9EAC-FE80CEA1DDCC}" type="presOf" srcId="{BE0B00EF-B2CC-4C9F-82D9-43E89982961F}" destId="{C780A286-C6E1-4F52-8765-9B228262217F}" srcOrd="0" destOrd="0" presId="urn:microsoft.com/office/officeart/2005/8/layout/vList2"/>
    <dgm:cxn modelId="{37C9368A-F311-47E8-8D96-A6C6B54EE910}" type="presOf" srcId="{46928522-5B3A-4D34-BFDA-83B71390E579}" destId="{C5291D0E-AF2A-4AF9-878E-AA2AF7C6EBC1}" srcOrd="0" destOrd="0" presId="urn:microsoft.com/office/officeart/2005/8/layout/vList2"/>
    <dgm:cxn modelId="{3BFA901B-2A4C-4B36-A64F-D41A333A01B2}" srcId="{E3A71D3B-93EB-4BB3-82D2-8FF61F4F5CCE}" destId="{BE0B00EF-B2CC-4C9F-82D9-43E89982961F}" srcOrd="3" destOrd="0" parTransId="{3B759211-85BF-431F-8FCE-81C5278DC333}" sibTransId="{F51BAABD-CD5D-440C-BA78-F2EC88A71B39}"/>
    <dgm:cxn modelId="{14B0AA40-86CC-4EF6-869F-02B5F7A981F4}" type="presOf" srcId="{7BF2AB4E-282F-4D1D-B691-413FCAB7F330}" destId="{B16357C6-D09B-4514-9A7C-6799FC1064CD}" srcOrd="0" destOrd="0" presId="urn:microsoft.com/office/officeart/2005/8/layout/vList2"/>
    <dgm:cxn modelId="{2763433C-E813-41E0-885C-1149C891C100}" type="presOf" srcId="{83E89A58-F3EB-4A26-B340-5F32417B082D}" destId="{85FE0214-DDDD-4E3F-A1E1-E3652C7B852F}" srcOrd="0" destOrd="0" presId="urn:microsoft.com/office/officeart/2005/8/layout/vList2"/>
    <dgm:cxn modelId="{95CBBE81-FF04-4AD1-A05A-38402370ABE8}" type="presOf" srcId="{E3A71D3B-93EB-4BB3-82D2-8FF61F4F5CCE}" destId="{2CFCD60C-B829-4F8D-9367-51C5C2382396}" srcOrd="0" destOrd="0" presId="urn:microsoft.com/office/officeart/2005/8/layout/vList2"/>
    <dgm:cxn modelId="{C3E8A321-BABF-4A73-BD41-161DFFC841F7}" type="presOf" srcId="{5C5412B7-D222-4071-BF77-8E28FA8BD5B1}" destId="{9776A73B-C18E-4DF9-908C-405889B198D6}" srcOrd="0" destOrd="0" presId="urn:microsoft.com/office/officeart/2005/8/layout/vList2"/>
    <dgm:cxn modelId="{3AD867D8-6AF8-4F7A-A139-2472B7A9F5BE}" srcId="{E3A71D3B-93EB-4BB3-82D2-8FF61F4F5CCE}" destId="{5C5412B7-D222-4071-BF77-8E28FA8BD5B1}" srcOrd="0" destOrd="0" parTransId="{57AC2213-8095-4898-9173-799F98AD37ED}" sibTransId="{102C68DE-C9EA-44B0-8C8E-33BEB4623C28}"/>
    <dgm:cxn modelId="{C37ADED7-7C8E-4898-ADD3-3F368DBED583}" srcId="{E3A71D3B-93EB-4BB3-82D2-8FF61F4F5CCE}" destId="{7BF2AB4E-282F-4D1D-B691-413FCAB7F330}" srcOrd="2" destOrd="0" parTransId="{C5C154A8-232A-442F-921C-17AF46FA3100}" sibTransId="{23504ED8-81F0-47B3-88BF-045E99DD9828}"/>
    <dgm:cxn modelId="{E79D49C9-3402-4C5E-81BC-94674228E124}" srcId="{E3A71D3B-93EB-4BB3-82D2-8FF61F4F5CCE}" destId="{46928522-5B3A-4D34-BFDA-83B71390E579}" srcOrd="1" destOrd="0" parTransId="{725AB5D7-15A1-46B5-B429-8B124C270D23}" sibTransId="{B318211A-D912-4D9E-8346-0159DDFCC2C2}"/>
    <dgm:cxn modelId="{D6A82275-6E8D-4B30-9DED-E53EC554BCFE}" srcId="{E3A71D3B-93EB-4BB3-82D2-8FF61F4F5CCE}" destId="{7C11879E-2189-45D9-9FD3-DB2516D8CCF7}" srcOrd="5" destOrd="0" parTransId="{1E354303-2DDC-47E3-B6B1-929245FBB18A}" sibTransId="{EE341ADE-033C-465A-95F9-5553761479BB}"/>
    <dgm:cxn modelId="{66DFEE84-43A7-4107-B472-8AE2568BC1E1}" type="presParOf" srcId="{2CFCD60C-B829-4F8D-9367-51C5C2382396}" destId="{9776A73B-C18E-4DF9-908C-405889B198D6}" srcOrd="0" destOrd="0" presId="urn:microsoft.com/office/officeart/2005/8/layout/vList2"/>
    <dgm:cxn modelId="{BEEC48FD-CC95-4CB2-9F54-D4F84BAF2AF8}" type="presParOf" srcId="{2CFCD60C-B829-4F8D-9367-51C5C2382396}" destId="{1B7E7300-6081-47F3-9BBD-696F3E6D1706}" srcOrd="1" destOrd="0" presId="urn:microsoft.com/office/officeart/2005/8/layout/vList2"/>
    <dgm:cxn modelId="{EB7D0A07-6540-476F-978F-608062FDC3A0}" type="presParOf" srcId="{2CFCD60C-B829-4F8D-9367-51C5C2382396}" destId="{C5291D0E-AF2A-4AF9-878E-AA2AF7C6EBC1}" srcOrd="2" destOrd="0" presId="urn:microsoft.com/office/officeart/2005/8/layout/vList2"/>
    <dgm:cxn modelId="{BF055BCC-3C73-49EA-8D96-9D5BBC50AEAF}" type="presParOf" srcId="{2CFCD60C-B829-4F8D-9367-51C5C2382396}" destId="{5BC954E9-D990-4A66-B237-9843D795CFED}" srcOrd="3" destOrd="0" presId="urn:microsoft.com/office/officeart/2005/8/layout/vList2"/>
    <dgm:cxn modelId="{DD245E05-9676-4CE0-A4FD-8B7810BADB6D}" type="presParOf" srcId="{2CFCD60C-B829-4F8D-9367-51C5C2382396}" destId="{B16357C6-D09B-4514-9A7C-6799FC1064CD}" srcOrd="4" destOrd="0" presId="urn:microsoft.com/office/officeart/2005/8/layout/vList2"/>
    <dgm:cxn modelId="{535B40DF-E8C7-4141-ADFC-FDB328E3A910}" type="presParOf" srcId="{2CFCD60C-B829-4F8D-9367-51C5C2382396}" destId="{B864B426-3A1E-4638-8F51-5628E893BEF5}" srcOrd="5" destOrd="0" presId="urn:microsoft.com/office/officeart/2005/8/layout/vList2"/>
    <dgm:cxn modelId="{1BFA4D04-6E99-4F3D-A91A-BDED28E90214}" type="presParOf" srcId="{2CFCD60C-B829-4F8D-9367-51C5C2382396}" destId="{C780A286-C6E1-4F52-8765-9B228262217F}" srcOrd="6" destOrd="0" presId="urn:microsoft.com/office/officeart/2005/8/layout/vList2"/>
    <dgm:cxn modelId="{4BCBB190-31AE-4459-907A-9EEA73E617D5}" type="presParOf" srcId="{2CFCD60C-B829-4F8D-9367-51C5C2382396}" destId="{6136C302-330E-4F65-9D50-D1553D5D29D4}" srcOrd="7" destOrd="0" presId="urn:microsoft.com/office/officeart/2005/8/layout/vList2"/>
    <dgm:cxn modelId="{B9E3C494-552F-4FF1-912D-9407D190AEFE}" type="presParOf" srcId="{2CFCD60C-B829-4F8D-9367-51C5C2382396}" destId="{85FE0214-DDDD-4E3F-A1E1-E3652C7B852F}" srcOrd="8" destOrd="0" presId="urn:microsoft.com/office/officeart/2005/8/layout/vList2"/>
    <dgm:cxn modelId="{43E47E48-C580-4C91-BFD4-6712ABFBBB86}" type="presParOf" srcId="{2CFCD60C-B829-4F8D-9367-51C5C2382396}" destId="{B1D41882-C527-4D65-9506-7D7B442C988B}" srcOrd="9" destOrd="0" presId="urn:microsoft.com/office/officeart/2005/8/layout/vList2"/>
    <dgm:cxn modelId="{5BA17C46-AFE3-4A2B-9F30-57D24B3E4C4C}" type="presParOf" srcId="{2CFCD60C-B829-4F8D-9367-51C5C2382396}" destId="{093AAF4F-5CF1-489A-A4E0-A33EF2454AAF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DC5A766-383F-4AE2-8A61-191595DF917C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C61F450-7C82-433F-91D0-1FE5C5CDAE36}">
      <dgm:prSet/>
      <dgm:spPr/>
      <dgm:t>
        <a:bodyPr/>
        <a:lstStyle/>
        <a:p>
          <a:pPr rtl="0"/>
          <a:r>
            <a:rPr lang="uz-Cyrl-UZ" smtClean="0"/>
            <a:t>“Uzbekturizm” Milliy Kompaniyasining vujudga kelishi </a:t>
          </a:r>
          <a:endParaRPr lang="ru-RU"/>
        </a:p>
      </dgm:t>
    </dgm:pt>
    <dgm:pt modelId="{350674B9-2A79-421B-A026-C6D9B1B9FE8E}" type="parTrans" cxnId="{A12C4EC1-8952-4D61-A311-B99C446A2320}">
      <dgm:prSet/>
      <dgm:spPr/>
      <dgm:t>
        <a:bodyPr/>
        <a:lstStyle/>
        <a:p>
          <a:endParaRPr lang="ru-RU"/>
        </a:p>
      </dgm:t>
    </dgm:pt>
    <dgm:pt modelId="{A1423B16-90D6-459D-8D6D-A0D0D09F4735}" type="sibTrans" cxnId="{A12C4EC1-8952-4D61-A311-B99C446A2320}">
      <dgm:prSet/>
      <dgm:spPr/>
      <dgm:t>
        <a:bodyPr/>
        <a:lstStyle/>
        <a:p>
          <a:endParaRPr lang="ru-RU"/>
        </a:p>
      </dgm:t>
    </dgm:pt>
    <dgm:pt modelId="{EFD20E1C-9A77-4736-8215-3F729A942378}">
      <dgm:prSet/>
      <dgm:spPr/>
      <dgm:t>
        <a:bodyPr/>
        <a:lstStyle/>
        <a:p>
          <a:pPr rtl="0"/>
          <a:r>
            <a:rPr lang="uz-Cyrl-UZ" smtClean="0"/>
            <a:t>Respublikada xalqaro turizmni yangi bosqichga ko’tarish va samara bilan faoliyat ko’rsatish</a:t>
          </a:r>
          <a:endParaRPr lang="ru-RU"/>
        </a:p>
      </dgm:t>
    </dgm:pt>
    <dgm:pt modelId="{A65B2F28-60E5-4417-88B0-279E32AF260A}" type="parTrans" cxnId="{96ADA71B-3FDD-4E5E-948F-968D3431D608}">
      <dgm:prSet/>
      <dgm:spPr/>
      <dgm:t>
        <a:bodyPr/>
        <a:lstStyle/>
        <a:p>
          <a:endParaRPr lang="ru-RU"/>
        </a:p>
      </dgm:t>
    </dgm:pt>
    <dgm:pt modelId="{C18615C7-E00C-40F8-A516-0587C53A8BBA}" type="sibTrans" cxnId="{96ADA71B-3FDD-4E5E-948F-968D3431D608}">
      <dgm:prSet/>
      <dgm:spPr/>
      <dgm:t>
        <a:bodyPr/>
        <a:lstStyle/>
        <a:p>
          <a:endParaRPr lang="ru-RU"/>
        </a:p>
      </dgm:t>
    </dgm:pt>
    <dgm:pt modelId="{D737A7CC-1381-4971-81F2-02B7A25A9A50}">
      <dgm:prSet/>
      <dgm:spPr/>
      <dgm:t>
        <a:bodyPr/>
        <a:lstStyle/>
        <a:p>
          <a:pPr rtl="0"/>
          <a:r>
            <a:rPr lang="uz-Cyrl-UZ" smtClean="0"/>
            <a:t>O’zbekiston tarixida va ayniqsa bu o’lkada turizm rivojlanishi tarixida </a:t>
          </a:r>
          <a:endParaRPr lang="ru-RU"/>
        </a:p>
      </dgm:t>
    </dgm:pt>
    <dgm:pt modelId="{1AE530F7-7D66-4287-A090-4BA10D230B70}" type="parTrans" cxnId="{B620CA62-8FEA-49C8-B5DE-59FC33A660DF}">
      <dgm:prSet/>
      <dgm:spPr/>
      <dgm:t>
        <a:bodyPr/>
        <a:lstStyle/>
        <a:p>
          <a:endParaRPr lang="ru-RU"/>
        </a:p>
      </dgm:t>
    </dgm:pt>
    <dgm:pt modelId="{B1A40371-5DD5-486C-A433-D60E7EF9E525}" type="sibTrans" cxnId="{B620CA62-8FEA-49C8-B5DE-59FC33A660DF}">
      <dgm:prSet/>
      <dgm:spPr/>
      <dgm:t>
        <a:bodyPr/>
        <a:lstStyle/>
        <a:p>
          <a:endParaRPr lang="ru-RU"/>
        </a:p>
      </dgm:t>
    </dgm:pt>
    <dgm:pt modelId="{26D4DA72-8223-4AA7-9876-1B5AB10755F6}">
      <dgm:prSet/>
      <dgm:spPr/>
      <dgm:t>
        <a:bodyPr/>
        <a:lstStyle/>
        <a:p>
          <a:pPr rtl="0"/>
          <a:r>
            <a:rPr lang="uz-Cyrl-UZ" smtClean="0"/>
            <a:t>Bir necha asrlar davomida zaminning Garb va Sharqida istiqomat qilgan xalqlar</a:t>
          </a:r>
          <a:endParaRPr lang="ru-RU"/>
        </a:p>
      </dgm:t>
    </dgm:pt>
    <dgm:pt modelId="{D718D3B2-7682-4BDC-84B3-6590A38FB517}" type="parTrans" cxnId="{CD55BED0-93A7-4DD5-BE6B-D7F4A041A2B7}">
      <dgm:prSet/>
      <dgm:spPr/>
      <dgm:t>
        <a:bodyPr/>
        <a:lstStyle/>
        <a:p>
          <a:endParaRPr lang="ru-RU"/>
        </a:p>
      </dgm:t>
    </dgm:pt>
    <dgm:pt modelId="{006AB357-2C88-4E62-88AA-03BCF96A2259}" type="sibTrans" cxnId="{CD55BED0-93A7-4DD5-BE6B-D7F4A041A2B7}">
      <dgm:prSet/>
      <dgm:spPr/>
      <dgm:t>
        <a:bodyPr/>
        <a:lstStyle/>
        <a:p>
          <a:endParaRPr lang="ru-RU"/>
        </a:p>
      </dgm:t>
    </dgm:pt>
    <dgm:pt modelId="{5E14999D-AE6E-4B82-94B7-755027493C59}" type="pres">
      <dgm:prSet presAssocID="{4DC5A766-383F-4AE2-8A61-191595DF917C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C0BFB8D-C044-4B94-A45D-12D60A3CF5ED}" type="pres">
      <dgm:prSet presAssocID="{CC61F450-7C82-433F-91D0-1FE5C5CDAE36}" presName="horFlow" presStyleCnt="0"/>
      <dgm:spPr/>
    </dgm:pt>
    <dgm:pt modelId="{6B33ADFB-404C-4D07-BBCE-AECAD6018BD1}" type="pres">
      <dgm:prSet presAssocID="{CC61F450-7C82-433F-91D0-1FE5C5CDAE36}" presName="bigChev" presStyleLbl="node1" presStyleIdx="0" presStyleCnt="4" custScaleX="321288"/>
      <dgm:spPr/>
      <dgm:t>
        <a:bodyPr/>
        <a:lstStyle/>
        <a:p>
          <a:endParaRPr lang="ru-RU"/>
        </a:p>
      </dgm:t>
    </dgm:pt>
    <dgm:pt modelId="{72639AB9-25EC-41AD-89DF-D46F53917192}" type="pres">
      <dgm:prSet presAssocID="{CC61F450-7C82-433F-91D0-1FE5C5CDAE36}" presName="vSp" presStyleCnt="0"/>
      <dgm:spPr/>
    </dgm:pt>
    <dgm:pt modelId="{634F7953-9DE8-4DAA-BED8-5A407E92CFB7}" type="pres">
      <dgm:prSet presAssocID="{EFD20E1C-9A77-4736-8215-3F729A942378}" presName="horFlow" presStyleCnt="0"/>
      <dgm:spPr/>
    </dgm:pt>
    <dgm:pt modelId="{01AF100C-5BFB-4BD8-8420-7444C91852F6}" type="pres">
      <dgm:prSet presAssocID="{EFD20E1C-9A77-4736-8215-3F729A942378}" presName="bigChev" presStyleLbl="node1" presStyleIdx="1" presStyleCnt="4" custScaleX="321288"/>
      <dgm:spPr/>
      <dgm:t>
        <a:bodyPr/>
        <a:lstStyle/>
        <a:p>
          <a:endParaRPr lang="ru-RU"/>
        </a:p>
      </dgm:t>
    </dgm:pt>
    <dgm:pt modelId="{B5E87B59-8C73-4754-9EEA-FDB70A2894D5}" type="pres">
      <dgm:prSet presAssocID="{EFD20E1C-9A77-4736-8215-3F729A942378}" presName="vSp" presStyleCnt="0"/>
      <dgm:spPr/>
    </dgm:pt>
    <dgm:pt modelId="{4C520504-3D40-4E0D-837F-FE5CA0719D79}" type="pres">
      <dgm:prSet presAssocID="{D737A7CC-1381-4971-81F2-02B7A25A9A50}" presName="horFlow" presStyleCnt="0"/>
      <dgm:spPr/>
    </dgm:pt>
    <dgm:pt modelId="{6C61CE51-69D0-4AE0-8565-1562549101A0}" type="pres">
      <dgm:prSet presAssocID="{D737A7CC-1381-4971-81F2-02B7A25A9A50}" presName="bigChev" presStyleLbl="node1" presStyleIdx="2" presStyleCnt="4" custScaleX="321288"/>
      <dgm:spPr/>
      <dgm:t>
        <a:bodyPr/>
        <a:lstStyle/>
        <a:p>
          <a:endParaRPr lang="ru-RU"/>
        </a:p>
      </dgm:t>
    </dgm:pt>
    <dgm:pt modelId="{CCC9F4F2-7B79-49DD-9485-F295FFC98915}" type="pres">
      <dgm:prSet presAssocID="{D737A7CC-1381-4971-81F2-02B7A25A9A50}" presName="vSp" presStyleCnt="0"/>
      <dgm:spPr/>
    </dgm:pt>
    <dgm:pt modelId="{4B17EE77-BC83-4DDB-8D57-C81A91121410}" type="pres">
      <dgm:prSet presAssocID="{26D4DA72-8223-4AA7-9876-1B5AB10755F6}" presName="horFlow" presStyleCnt="0"/>
      <dgm:spPr/>
    </dgm:pt>
    <dgm:pt modelId="{5228F1D9-4B5B-443D-9385-5F69648ED78D}" type="pres">
      <dgm:prSet presAssocID="{26D4DA72-8223-4AA7-9876-1B5AB10755F6}" presName="bigChev" presStyleLbl="node1" presStyleIdx="3" presStyleCnt="4" custScaleX="321288"/>
      <dgm:spPr/>
      <dgm:t>
        <a:bodyPr/>
        <a:lstStyle/>
        <a:p>
          <a:endParaRPr lang="ru-RU"/>
        </a:p>
      </dgm:t>
    </dgm:pt>
  </dgm:ptLst>
  <dgm:cxnLst>
    <dgm:cxn modelId="{A12C4EC1-8952-4D61-A311-B99C446A2320}" srcId="{4DC5A766-383F-4AE2-8A61-191595DF917C}" destId="{CC61F450-7C82-433F-91D0-1FE5C5CDAE36}" srcOrd="0" destOrd="0" parTransId="{350674B9-2A79-421B-A026-C6D9B1B9FE8E}" sibTransId="{A1423B16-90D6-459D-8D6D-A0D0D09F4735}"/>
    <dgm:cxn modelId="{B620CA62-8FEA-49C8-B5DE-59FC33A660DF}" srcId="{4DC5A766-383F-4AE2-8A61-191595DF917C}" destId="{D737A7CC-1381-4971-81F2-02B7A25A9A50}" srcOrd="2" destOrd="0" parTransId="{1AE530F7-7D66-4287-A090-4BA10D230B70}" sibTransId="{B1A40371-5DD5-486C-A433-D60E7EF9E525}"/>
    <dgm:cxn modelId="{96ADA71B-3FDD-4E5E-948F-968D3431D608}" srcId="{4DC5A766-383F-4AE2-8A61-191595DF917C}" destId="{EFD20E1C-9A77-4736-8215-3F729A942378}" srcOrd="1" destOrd="0" parTransId="{A65B2F28-60E5-4417-88B0-279E32AF260A}" sibTransId="{C18615C7-E00C-40F8-A516-0587C53A8BBA}"/>
    <dgm:cxn modelId="{4D9C366F-FFD9-4602-A4C2-982B2AED1DDA}" type="presOf" srcId="{CC61F450-7C82-433F-91D0-1FE5C5CDAE36}" destId="{6B33ADFB-404C-4D07-BBCE-AECAD6018BD1}" srcOrd="0" destOrd="0" presId="urn:microsoft.com/office/officeart/2005/8/layout/lProcess3"/>
    <dgm:cxn modelId="{A95F83B1-5EBD-46CB-B0A1-7527DEEA5F4F}" type="presOf" srcId="{D737A7CC-1381-4971-81F2-02B7A25A9A50}" destId="{6C61CE51-69D0-4AE0-8565-1562549101A0}" srcOrd="0" destOrd="0" presId="urn:microsoft.com/office/officeart/2005/8/layout/lProcess3"/>
    <dgm:cxn modelId="{B6411D77-A4DC-45DF-8006-DC2A5F93A6A6}" type="presOf" srcId="{EFD20E1C-9A77-4736-8215-3F729A942378}" destId="{01AF100C-5BFB-4BD8-8420-7444C91852F6}" srcOrd="0" destOrd="0" presId="urn:microsoft.com/office/officeart/2005/8/layout/lProcess3"/>
    <dgm:cxn modelId="{A4935511-9B7E-4257-A166-1DC9A2BCC2B3}" type="presOf" srcId="{4DC5A766-383F-4AE2-8A61-191595DF917C}" destId="{5E14999D-AE6E-4B82-94B7-755027493C59}" srcOrd="0" destOrd="0" presId="urn:microsoft.com/office/officeart/2005/8/layout/lProcess3"/>
    <dgm:cxn modelId="{E08A15C4-BB0C-44CA-BDF9-B6EAD29150F7}" type="presOf" srcId="{26D4DA72-8223-4AA7-9876-1B5AB10755F6}" destId="{5228F1D9-4B5B-443D-9385-5F69648ED78D}" srcOrd="0" destOrd="0" presId="urn:microsoft.com/office/officeart/2005/8/layout/lProcess3"/>
    <dgm:cxn modelId="{CD55BED0-93A7-4DD5-BE6B-D7F4A041A2B7}" srcId="{4DC5A766-383F-4AE2-8A61-191595DF917C}" destId="{26D4DA72-8223-4AA7-9876-1B5AB10755F6}" srcOrd="3" destOrd="0" parTransId="{D718D3B2-7682-4BDC-84B3-6590A38FB517}" sibTransId="{006AB357-2C88-4E62-88AA-03BCF96A2259}"/>
    <dgm:cxn modelId="{5162AC26-F7E8-4DC4-823D-42EDA45AA6FD}" type="presParOf" srcId="{5E14999D-AE6E-4B82-94B7-755027493C59}" destId="{2C0BFB8D-C044-4B94-A45D-12D60A3CF5ED}" srcOrd="0" destOrd="0" presId="urn:microsoft.com/office/officeart/2005/8/layout/lProcess3"/>
    <dgm:cxn modelId="{3A34BEFC-F1AE-4B9F-AB22-BEB20A3637D7}" type="presParOf" srcId="{2C0BFB8D-C044-4B94-A45D-12D60A3CF5ED}" destId="{6B33ADFB-404C-4D07-BBCE-AECAD6018BD1}" srcOrd="0" destOrd="0" presId="urn:microsoft.com/office/officeart/2005/8/layout/lProcess3"/>
    <dgm:cxn modelId="{36A0D8E8-0FD7-4BC1-ACA0-309A227CC80C}" type="presParOf" srcId="{5E14999D-AE6E-4B82-94B7-755027493C59}" destId="{72639AB9-25EC-41AD-89DF-D46F53917192}" srcOrd="1" destOrd="0" presId="urn:microsoft.com/office/officeart/2005/8/layout/lProcess3"/>
    <dgm:cxn modelId="{7B8E92DF-8BDC-450F-A01A-4E7E07CF5E0B}" type="presParOf" srcId="{5E14999D-AE6E-4B82-94B7-755027493C59}" destId="{634F7953-9DE8-4DAA-BED8-5A407E92CFB7}" srcOrd="2" destOrd="0" presId="urn:microsoft.com/office/officeart/2005/8/layout/lProcess3"/>
    <dgm:cxn modelId="{B22B20C3-5409-4BF4-BC71-9083868A593E}" type="presParOf" srcId="{634F7953-9DE8-4DAA-BED8-5A407E92CFB7}" destId="{01AF100C-5BFB-4BD8-8420-7444C91852F6}" srcOrd="0" destOrd="0" presId="urn:microsoft.com/office/officeart/2005/8/layout/lProcess3"/>
    <dgm:cxn modelId="{44915247-D39F-432D-9BBB-345169AF28B0}" type="presParOf" srcId="{5E14999D-AE6E-4B82-94B7-755027493C59}" destId="{B5E87B59-8C73-4754-9EEA-FDB70A2894D5}" srcOrd="3" destOrd="0" presId="urn:microsoft.com/office/officeart/2005/8/layout/lProcess3"/>
    <dgm:cxn modelId="{9DD95595-A072-4C38-970E-A061E655D155}" type="presParOf" srcId="{5E14999D-AE6E-4B82-94B7-755027493C59}" destId="{4C520504-3D40-4E0D-837F-FE5CA0719D79}" srcOrd="4" destOrd="0" presId="urn:microsoft.com/office/officeart/2005/8/layout/lProcess3"/>
    <dgm:cxn modelId="{A39F7E5B-96A9-4079-A9B2-F98477AF4436}" type="presParOf" srcId="{4C520504-3D40-4E0D-837F-FE5CA0719D79}" destId="{6C61CE51-69D0-4AE0-8565-1562549101A0}" srcOrd="0" destOrd="0" presId="urn:microsoft.com/office/officeart/2005/8/layout/lProcess3"/>
    <dgm:cxn modelId="{041C1A8E-1582-46C8-9CA5-CAE75AF458B0}" type="presParOf" srcId="{5E14999D-AE6E-4B82-94B7-755027493C59}" destId="{CCC9F4F2-7B79-49DD-9485-F295FFC98915}" srcOrd="5" destOrd="0" presId="urn:microsoft.com/office/officeart/2005/8/layout/lProcess3"/>
    <dgm:cxn modelId="{4D9F7E3B-9FF7-46D1-A4C5-87827BE4F290}" type="presParOf" srcId="{5E14999D-AE6E-4B82-94B7-755027493C59}" destId="{4B17EE77-BC83-4DDB-8D57-C81A91121410}" srcOrd="6" destOrd="0" presId="urn:microsoft.com/office/officeart/2005/8/layout/lProcess3"/>
    <dgm:cxn modelId="{4FB8D22E-4F05-4E14-84E9-C1985C997742}" type="presParOf" srcId="{4B17EE77-BC83-4DDB-8D57-C81A91121410}" destId="{5228F1D9-4B5B-443D-9385-5F69648ED78D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748EDC3-190F-4565-A42C-A480658DC89A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6E34ED15-E2BB-4826-8820-827FBC5BA193}">
      <dgm:prSet/>
      <dgm:spPr/>
      <dgm:t>
        <a:bodyPr/>
        <a:lstStyle/>
        <a:p>
          <a:pPr rtl="0"/>
          <a:r>
            <a:rPr lang="uz-Cyrl-UZ" smtClean="0"/>
            <a:t>“O’zbekistonda 2005 yilgacha turizmni rivojlantirish davlat dasturi” to’g’risida qaror</a:t>
          </a:r>
          <a:endParaRPr lang="ru-RU"/>
        </a:p>
      </dgm:t>
    </dgm:pt>
    <dgm:pt modelId="{76DA6806-17CA-45E3-A562-79EC85DC07A5}" type="parTrans" cxnId="{7C1872E4-53A0-4427-ADFA-74986857C5F6}">
      <dgm:prSet/>
      <dgm:spPr/>
      <dgm:t>
        <a:bodyPr/>
        <a:lstStyle/>
        <a:p>
          <a:endParaRPr lang="ru-RU"/>
        </a:p>
      </dgm:t>
    </dgm:pt>
    <dgm:pt modelId="{4F539E6C-5B59-4641-8674-B3A385335AB3}" type="sibTrans" cxnId="{7C1872E4-53A0-4427-ADFA-74986857C5F6}">
      <dgm:prSet/>
      <dgm:spPr/>
      <dgm:t>
        <a:bodyPr/>
        <a:lstStyle/>
        <a:p>
          <a:endParaRPr lang="ru-RU"/>
        </a:p>
      </dgm:t>
    </dgm:pt>
    <dgm:pt modelId="{434D3613-F34B-4C2E-A07C-540CC1FD76C4}">
      <dgm:prSet/>
      <dgm:spPr/>
      <dgm:t>
        <a:bodyPr/>
        <a:lstStyle/>
        <a:p>
          <a:pPr rtl="0"/>
          <a:r>
            <a:rPr lang="uz-Cyrl-UZ" smtClean="0"/>
            <a:t>“O’zbekiston Respublikasida xalqaro turizmning zamonaviy infrastrukturasini yaratish bo’yicha chora - tadbirlari” to’g’risidagi qaror</a:t>
          </a:r>
          <a:endParaRPr lang="ru-RU"/>
        </a:p>
      </dgm:t>
    </dgm:pt>
    <dgm:pt modelId="{C0CA08E0-347F-41FE-9C89-11986AA4782F}" type="parTrans" cxnId="{8D17848A-E72E-4CB7-AE78-16E781E1D6D6}">
      <dgm:prSet/>
      <dgm:spPr/>
      <dgm:t>
        <a:bodyPr/>
        <a:lstStyle/>
        <a:p>
          <a:endParaRPr lang="ru-RU"/>
        </a:p>
      </dgm:t>
    </dgm:pt>
    <dgm:pt modelId="{BBE807A5-85FB-44CE-9A85-4F41B14FFA6F}" type="sibTrans" cxnId="{8D17848A-E72E-4CB7-AE78-16E781E1D6D6}">
      <dgm:prSet/>
      <dgm:spPr/>
      <dgm:t>
        <a:bodyPr/>
        <a:lstStyle/>
        <a:p>
          <a:endParaRPr lang="ru-RU"/>
        </a:p>
      </dgm:t>
    </dgm:pt>
    <dgm:pt modelId="{99C91224-956E-45B2-B0D9-7BC274FDB980}">
      <dgm:prSet/>
      <dgm:spPr/>
      <dgm:t>
        <a:bodyPr/>
        <a:lstStyle/>
        <a:p>
          <a:pPr rtl="0"/>
          <a:r>
            <a:rPr lang="uz-Cyrl-UZ" b="0" dirty="0" smtClean="0"/>
            <a:t>1999 yil 20avgustda qabul qilingan “Turizm to’g’risida qonun”</a:t>
          </a:r>
          <a:endParaRPr lang="ru-RU" b="0" dirty="0"/>
        </a:p>
      </dgm:t>
    </dgm:pt>
    <dgm:pt modelId="{09626919-2620-4685-96F6-9E72DE7B0BD6}" type="parTrans" cxnId="{D43C467F-3FAA-4F4B-93DD-EAF078CB874C}">
      <dgm:prSet/>
      <dgm:spPr/>
      <dgm:t>
        <a:bodyPr/>
        <a:lstStyle/>
        <a:p>
          <a:endParaRPr lang="ru-RU"/>
        </a:p>
      </dgm:t>
    </dgm:pt>
    <dgm:pt modelId="{395D0919-EC1A-4960-846C-29837C0CF22F}" type="sibTrans" cxnId="{D43C467F-3FAA-4F4B-93DD-EAF078CB874C}">
      <dgm:prSet/>
      <dgm:spPr/>
      <dgm:t>
        <a:bodyPr/>
        <a:lstStyle/>
        <a:p>
          <a:endParaRPr lang="ru-RU"/>
        </a:p>
      </dgm:t>
    </dgm:pt>
    <dgm:pt modelId="{BE4DDABA-C0FE-4467-A1C2-553EE3C0D2E6}" type="pres">
      <dgm:prSet presAssocID="{0748EDC3-190F-4565-A42C-A480658DC89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A97AFE7-55DB-4520-8CB6-41302DAD83CD}" type="pres">
      <dgm:prSet presAssocID="{6E34ED15-E2BB-4826-8820-827FBC5BA193}" presName="hierRoot1" presStyleCnt="0">
        <dgm:presLayoutVars>
          <dgm:hierBranch val="init"/>
        </dgm:presLayoutVars>
      </dgm:prSet>
      <dgm:spPr/>
    </dgm:pt>
    <dgm:pt modelId="{76FB157E-56B4-4BEB-9238-CD591AD813F9}" type="pres">
      <dgm:prSet presAssocID="{6E34ED15-E2BB-4826-8820-827FBC5BA193}" presName="rootComposite1" presStyleCnt="0"/>
      <dgm:spPr/>
    </dgm:pt>
    <dgm:pt modelId="{0422C4A1-D5A0-4045-8266-B2043FC5F0CE}" type="pres">
      <dgm:prSet presAssocID="{6E34ED15-E2BB-4826-8820-827FBC5BA193}" presName="rootText1" presStyleLbl="node0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A8BF5AD-C6AE-4E26-9FF6-D8A85B60BF77}" type="pres">
      <dgm:prSet presAssocID="{6E34ED15-E2BB-4826-8820-827FBC5BA193}" presName="rootConnector1" presStyleLbl="node1" presStyleIdx="0" presStyleCnt="0"/>
      <dgm:spPr/>
      <dgm:t>
        <a:bodyPr/>
        <a:lstStyle/>
        <a:p>
          <a:endParaRPr lang="ru-RU"/>
        </a:p>
      </dgm:t>
    </dgm:pt>
    <dgm:pt modelId="{4654FEAC-3D22-4F4C-B660-BD2CB3EE6E6C}" type="pres">
      <dgm:prSet presAssocID="{6E34ED15-E2BB-4826-8820-827FBC5BA193}" presName="hierChild2" presStyleCnt="0"/>
      <dgm:spPr/>
    </dgm:pt>
    <dgm:pt modelId="{3CD46EED-428B-40B0-95E6-C199261568AE}" type="pres">
      <dgm:prSet presAssocID="{6E34ED15-E2BB-4826-8820-827FBC5BA193}" presName="hierChild3" presStyleCnt="0"/>
      <dgm:spPr/>
    </dgm:pt>
    <dgm:pt modelId="{C81F2AD4-D51A-448D-8A89-5E5541C87E21}" type="pres">
      <dgm:prSet presAssocID="{434D3613-F34B-4C2E-A07C-540CC1FD76C4}" presName="hierRoot1" presStyleCnt="0">
        <dgm:presLayoutVars>
          <dgm:hierBranch val="init"/>
        </dgm:presLayoutVars>
      </dgm:prSet>
      <dgm:spPr/>
    </dgm:pt>
    <dgm:pt modelId="{17EFF921-04F8-4E4B-83FA-886AED559AD9}" type="pres">
      <dgm:prSet presAssocID="{434D3613-F34B-4C2E-A07C-540CC1FD76C4}" presName="rootComposite1" presStyleCnt="0"/>
      <dgm:spPr/>
    </dgm:pt>
    <dgm:pt modelId="{C46EE24E-F311-4E27-99C8-F8DE327A8DA1}" type="pres">
      <dgm:prSet presAssocID="{434D3613-F34B-4C2E-A07C-540CC1FD76C4}" presName="rootText1" presStyleLbl="node0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796F4E1-9DD1-4D76-9B55-157B8A142447}" type="pres">
      <dgm:prSet presAssocID="{434D3613-F34B-4C2E-A07C-540CC1FD76C4}" presName="rootConnector1" presStyleLbl="node1" presStyleIdx="0" presStyleCnt="0"/>
      <dgm:spPr/>
      <dgm:t>
        <a:bodyPr/>
        <a:lstStyle/>
        <a:p>
          <a:endParaRPr lang="ru-RU"/>
        </a:p>
      </dgm:t>
    </dgm:pt>
    <dgm:pt modelId="{4F725690-EB92-496E-AF9E-89B696BFE44B}" type="pres">
      <dgm:prSet presAssocID="{434D3613-F34B-4C2E-A07C-540CC1FD76C4}" presName="hierChild2" presStyleCnt="0"/>
      <dgm:spPr/>
    </dgm:pt>
    <dgm:pt modelId="{BDFC5829-6555-429E-821B-B21580477687}" type="pres">
      <dgm:prSet presAssocID="{434D3613-F34B-4C2E-A07C-540CC1FD76C4}" presName="hierChild3" presStyleCnt="0"/>
      <dgm:spPr/>
    </dgm:pt>
    <dgm:pt modelId="{DC4391A9-430A-4F1C-BD0D-4D3B714A10D3}" type="pres">
      <dgm:prSet presAssocID="{99C91224-956E-45B2-B0D9-7BC274FDB980}" presName="hierRoot1" presStyleCnt="0">
        <dgm:presLayoutVars>
          <dgm:hierBranch val="init"/>
        </dgm:presLayoutVars>
      </dgm:prSet>
      <dgm:spPr/>
    </dgm:pt>
    <dgm:pt modelId="{6DFDC37A-1A27-40D8-A117-DAD81D68B90E}" type="pres">
      <dgm:prSet presAssocID="{99C91224-956E-45B2-B0D9-7BC274FDB980}" presName="rootComposite1" presStyleCnt="0"/>
      <dgm:spPr/>
    </dgm:pt>
    <dgm:pt modelId="{D8365276-BC93-4F6D-897A-C2C73881D6A9}" type="pres">
      <dgm:prSet presAssocID="{99C91224-956E-45B2-B0D9-7BC274FDB980}" presName="rootText1" presStyleLbl="node0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9CC8755-D377-49AB-A04A-8F838E4ED9E8}" type="pres">
      <dgm:prSet presAssocID="{99C91224-956E-45B2-B0D9-7BC274FDB980}" presName="rootConnector1" presStyleLbl="node1" presStyleIdx="0" presStyleCnt="0"/>
      <dgm:spPr/>
      <dgm:t>
        <a:bodyPr/>
        <a:lstStyle/>
        <a:p>
          <a:endParaRPr lang="ru-RU"/>
        </a:p>
      </dgm:t>
    </dgm:pt>
    <dgm:pt modelId="{D20CD366-2AB0-4F6D-BCA8-078F0BC33010}" type="pres">
      <dgm:prSet presAssocID="{99C91224-956E-45B2-B0D9-7BC274FDB980}" presName="hierChild2" presStyleCnt="0"/>
      <dgm:spPr/>
    </dgm:pt>
    <dgm:pt modelId="{7535423E-7720-420F-9B48-F601575D91EA}" type="pres">
      <dgm:prSet presAssocID="{99C91224-956E-45B2-B0D9-7BC274FDB980}" presName="hierChild3" presStyleCnt="0"/>
      <dgm:spPr/>
    </dgm:pt>
  </dgm:ptLst>
  <dgm:cxnLst>
    <dgm:cxn modelId="{7C1872E4-53A0-4427-ADFA-74986857C5F6}" srcId="{0748EDC3-190F-4565-A42C-A480658DC89A}" destId="{6E34ED15-E2BB-4826-8820-827FBC5BA193}" srcOrd="0" destOrd="0" parTransId="{76DA6806-17CA-45E3-A562-79EC85DC07A5}" sibTransId="{4F539E6C-5B59-4641-8674-B3A385335AB3}"/>
    <dgm:cxn modelId="{26AB0D5A-0E6A-4B02-868F-FDB3130F69E3}" type="presOf" srcId="{99C91224-956E-45B2-B0D9-7BC274FDB980}" destId="{E9CC8755-D377-49AB-A04A-8F838E4ED9E8}" srcOrd="1" destOrd="0" presId="urn:microsoft.com/office/officeart/2005/8/layout/orgChart1"/>
    <dgm:cxn modelId="{410697AA-A4FC-4AD0-A1B5-8780D9508C7C}" type="presOf" srcId="{6E34ED15-E2BB-4826-8820-827FBC5BA193}" destId="{2A8BF5AD-C6AE-4E26-9FF6-D8A85B60BF77}" srcOrd="1" destOrd="0" presId="urn:microsoft.com/office/officeart/2005/8/layout/orgChart1"/>
    <dgm:cxn modelId="{0D62F7B6-7560-4C82-A4B3-23D00DFD7871}" type="presOf" srcId="{434D3613-F34B-4C2E-A07C-540CC1FD76C4}" destId="{B796F4E1-9DD1-4D76-9B55-157B8A142447}" srcOrd="1" destOrd="0" presId="urn:microsoft.com/office/officeart/2005/8/layout/orgChart1"/>
    <dgm:cxn modelId="{C51AEA9D-0AC3-4927-89E9-E0509F014C24}" type="presOf" srcId="{434D3613-F34B-4C2E-A07C-540CC1FD76C4}" destId="{C46EE24E-F311-4E27-99C8-F8DE327A8DA1}" srcOrd="0" destOrd="0" presId="urn:microsoft.com/office/officeart/2005/8/layout/orgChart1"/>
    <dgm:cxn modelId="{2ADB2B84-D5F1-4E7F-AD80-2A6FCD22519E}" type="presOf" srcId="{99C91224-956E-45B2-B0D9-7BC274FDB980}" destId="{D8365276-BC93-4F6D-897A-C2C73881D6A9}" srcOrd="0" destOrd="0" presId="urn:microsoft.com/office/officeart/2005/8/layout/orgChart1"/>
    <dgm:cxn modelId="{5B086C52-5726-4CEC-A88B-6D5A9D0B1DDE}" type="presOf" srcId="{0748EDC3-190F-4565-A42C-A480658DC89A}" destId="{BE4DDABA-C0FE-4467-A1C2-553EE3C0D2E6}" srcOrd="0" destOrd="0" presId="urn:microsoft.com/office/officeart/2005/8/layout/orgChart1"/>
    <dgm:cxn modelId="{019945D7-A4F7-4682-9F86-EF04FDAF2F39}" type="presOf" srcId="{6E34ED15-E2BB-4826-8820-827FBC5BA193}" destId="{0422C4A1-D5A0-4045-8266-B2043FC5F0CE}" srcOrd="0" destOrd="0" presId="urn:microsoft.com/office/officeart/2005/8/layout/orgChart1"/>
    <dgm:cxn modelId="{D43C467F-3FAA-4F4B-93DD-EAF078CB874C}" srcId="{0748EDC3-190F-4565-A42C-A480658DC89A}" destId="{99C91224-956E-45B2-B0D9-7BC274FDB980}" srcOrd="2" destOrd="0" parTransId="{09626919-2620-4685-96F6-9E72DE7B0BD6}" sibTransId="{395D0919-EC1A-4960-846C-29837C0CF22F}"/>
    <dgm:cxn modelId="{8D17848A-E72E-4CB7-AE78-16E781E1D6D6}" srcId="{0748EDC3-190F-4565-A42C-A480658DC89A}" destId="{434D3613-F34B-4C2E-A07C-540CC1FD76C4}" srcOrd="1" destOrd="0" parTransId="{C0CA08E0-347F-41FE-9C89-11986AA4782F}" sibTransId="{BBE807A5-85FB-44CE-9A85-4F41B14FFA6F}"/>
    <dgm:cxn modelId="{A4EBCDC4-F9DF-405C-B026-0DCE7291ED66}" type="presParOf" srcId="{BE4DDABA-C0FE-4467-A1C2-553EE3C0D2E6}" destId="{4A97AFE7-55DB-4520-8CB6-41302DAD83CD}" srcOrd="0" destOrd="0" presId="urn:microsoft.com/office/officeart/2005/8/layout/orgChart1"/>
    <dgm:cxn modelId="{ED6218FA-62DC-4C35-A92E-37BC8C17CFB5}" type="presParOf" srcId="{4A97AFE7-55DB-4520-8CB6-41302DAD83CD}" destId="{76FB157E-56B4-4BEB-9238-CD591AD813F9}" srcOrd="0" destOrd="0" presId="urn:microsoft.com/office/officeart/2005/8/layout/orgChart1"/>
    <dgm:cxn modelId="{2C128760-00DF-49B5-907B-6B5B23F356FF}" type="presParOf" srcId="{76FB157E-56B4-4BEB-9238-CD591AD813F9}" destId="{0422C4A1-D5A0-4045-8266-B2043FC5F0CE}" srcOrd="0" destOrd="0" presId="urn:microsoft.com/office/officeart/2005/8/layout/orgChart1"/>
    <dgm:cxn modelId="{4B8BBD80-7460-4727-9889-7EA8D2E0E018}" type="presParOf" srcId="{76FB157E-56B4-4BEB-9238-CD591AD813F9}" destId="{2A8BF5AD-C6AE-4E26-9FF6-D8A85B60BF77}" srcOrd="1" destOrd="0" presId="urn:microsoft.com/office/officeart/2005/8/layout/orgChart1"/>
    <dgm:cxn modelId="{667E3D70-10A8-40C9-826A-95659018295C}" type="presParOf" srcId="{4A97AFE7-55DB-4520-8CB6-41302DAD83CD}" destId="{4654FEAC-3D22-4F4C-B660-BD2CB3EE6E6C}" srcOrd="1" destOrd="0" presId="urn:microsoft.com/office/officeart/2005/8/layout/orgChart1"/>
    <dgm:cxn modelId="{66D2681D-4253-43B4-98AB-AD66E4F71EBE}" type="presParOf" srcId="{4A97AFE7-55DB-4520-8CB6-41302DAD83CD}" destId="{3CD46EED-428B-40B0-95E6-C199261568AE}" srcOrd="2" destOrd="0" presId="urn:microsoft.com/office/officeart/2005/8/layout/orgChart1"/>
    <dgm:cxn modelId="{EFD7D4D7-81E4-4783-9CD1-3E211EEEC390}" type="presParOf" srcId="{BE4DDABA-C0FE-4467-A1C2-553EE3C0D2E6}" destId="{C81F2AD4-D51A-448D-8A89-5E5541C87E21}" srcOrd="1" destOrd="0" presId="urn:microsoft.com/office/officeart/2005/8/layout/orgChart1"/>
    <dgm:cxn modelId="{F8B45BBE-F850-4BCD-A79D-0172383ED900}" type="presParOf" srcId="{C81F2AD4-D51A-448D-8A89-5E5541C87E21}" destId="{17EFF921-04F8-4E4B-83FA-886AED559AD9}" srcOrd="0" destOrd="0" presId="urn:microsoft.com/office/officeart/2005/8/layout/orgChart1"/>
    <dgm:cxn modelId="{01D797E7-7EE3-4D23-BE49-1DBCFD140856}" type="presParOf" srcId="{17EFF921-04F8-4E4B-83FA-886AED559AD9}" destId="{C46EE24E-F311-4E27-99C8-F8DE327A8DA1}" srcOrd="0" destOrd="0" presId="urn:microsoft.com/office/officeart/2005/8/layout/orgChart1"/>
    <dgm:cxn modelId="{DFD1BA0E-99ED-401F-8235-268AF264E798}" type="presParOf" srcId="{17EFF921-04F8-4E4B-83FA-886AED559AD9}" destId="{B796F4E1-9DD1-4D76-9B55-157B8A142447}" srcOrd="1" destOrd="0" presId="urn:microsoft.com/office/officeart/2005/8/layout/orgChart1"/>
    <dgm:cxn modelId="{59942080-E6D0-425A-BB1C-E43C9A5C47A5}" type="presParOf" srcId="{C81F2AD4-D51A-448D-8A89-5E5541C87E21}" destId="{4F725690-EB92-496E-AF9E-89B696BFE44B}" srcOrd="1" destOrd="0" presId="urn:microsoft.com/office/officeart/2005/8/layout/orgChart1"/>
    <dgm:cxn modelId="{0074D3C0-6FE2-4F57-A0DA-1070CB98BA07}" type="presParOf" srcId="{C81F2AD4-D51A-448D-8A89-5E5541C87E21}" destId="{BDFC5829-6555-429E-821B-B21580477687}" srcOrd="2" destOrd="0" presId="urn:microsoft.com/office/officeart/2005/8/layout/orgChart1"/>
    <dgm:cxn modelId="{0B4774A4-1D1B-410E-8F2F-2B66EDADA686}" type="presParOf" srcId="{BE4DDABA-C0FE-4467-A1C2-553EE3C0D2E6}" destId="{DC4391A9-430A-4F1C-BD0D-4D3B714A10D3}" srcOrd="2" destOrd="0" presId="urn:microsoft.com/office/officeart/2005/8/layout/orgChart1"/>
    <dgm:cxn modelId="{0618C130-7976-4330-9E5A-13408D77D0DE}" type="presParOf" srcId="{DC4391A9-430A-4F1C-BD0D-4D3B714A10D3}" destId="{6DFDC37A-1A27-40D8-A117-DAD81D68B90E}" srcOrd="0" destOrd="0" presId="urn:microsoft.com/office/officeart/2005/8/layout/orgChart1"/>
    <dgm:cxn modelId="{6C195DCB-7B05-4ED5-8D7A-4483962C8DA8}" type="presParOf" srcId="{6DFDC37A-1A27-40D8-A117-DAD81D68B90E}" destId="{D8365276-BC93-4F6D-897A-C2C73881D6A9}" srcOrd="0" destOrd="0" presId="urn:microsoft.com/office/officeart/2005/8/layout/orgChart1"/>
    <dgm:cxn modelId="{0CD24E08-A496-4AD6-8F90-5CEFDF62EEB1}" type="presParOf" srcId="{6DFDC37A-1A27-40D8-A117-DAD81D68B90E}" destId="{E9CC8755-D377-49AB-A04A-8F838E4ED9E8}" srcOrd="1" destOrd="0" presId="urn:microsoft.com/office/officeart/2005/8/layout/orgChart1"/>
    <dgm:cxn modelId="{4784C40F-6CB0-4EE0-8B83-824D472AA7CC}" type="presParOf" srcId="{DC4391A9-430A-4F1C-BD0D-4D3B714A10D3}" destId="{D20CD366-2AB0-4F6D-BCA8-078F0BC33010}" srcOrd="1" destOrd="0" presId="urn:microsoft.com/office/officeart/2005/8/layout/orgChart1"/>
    <dgm:cxn modelId="{2B27B2E1-39D0-4E62-9BC9-8ADC39F340B9}" type="presParOf" srcId="{DC4391A9-430A-4F1C-BD0D-4D3B714A10D3}" destId="{7535423E-7720-420F-9B48-F601575D91E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5768F92-516F-40D6-90C8-31A79D4D88F5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ru-RU"/>
        </a:p>
      </dgm:t>
    </dgm:pt>
    <dgm:pt modelId="{82FF2A21-BE4C-4708-A92A-C8C641291F2A}">
      <dgm:prSet/>
      <dgm:spPr/>
      <dgm:t>
        <a:bodyPr/>
        <a:lstStyle/>
        <a:p>
          <a:pPr rtl="0"/>
          <a:r>
            <a:rPr lang="uz-Cyrl-UZ" dirty="0" smtClean="0"/>
            <a:t>Ko’xna madaniy va arxitektura yodgorliklariga boy bo’lgan Samarkand, Buxoro, Xiva, Shahrisabz kabi markazlar</a:t>
          </a:r>
          <a:endParaRPr lang="ru-RU" dirty="0"/>
        </a:p>
      </dgm:t>
    </dgm:pt>
    <dgm:pt modelId="{3999AACD-4D41-42A1-883A-913871836D4C}" type="parTrans" cxnId="{8E012F3C-C818-4551-A530-49F897EB15CF}">
      <dgm:prSet/>
      <dgm:spPr/>
      <dgm:t>
        <a:bodyPr/>
        <a:lstStyle/>
        <a:p>
          <a:endParaRPr lang="ru-RU"/>
        </a:p>
      </dgm:t>
    </dgm:pt>
    <dgm:pt modelId="{396B18E3-FC56-48B7-B0EA-7D602EEE96AA}" type="sibTrans" cxnId="{8E012F3C-C818-4551-A530-49F897EB15CF}">
      <dgm:prSet/>
      <dgm:spPr/>
      <dgm:t>
        <a:bodyPr/>
        <a:lstStyle/>
        <a:p>
          <a:endParaRPr lang="ru-RU"/>
        </a:p>
      </dgm:t>
    </dgm:pt>
    <dgm:pt modelId="{FF9B5278-E3B2-40A0-8298-DF4D526F1C0C}">
      <dgm:prSet/>
      <dgm:spPr/>
      <dgm:t>
        <a:bodyPr/>
        <a:lstStyle/>
        <a:p>
          <a:pPr rtl="0"/>
          <a:r>
            <a:rPr lang="uz-Cyrl-UZ" smtClean="0"/>
            <a:t>Bu shaxarlar dunyo axlini xayratga soluvchi va lol qoldiruvchi tarix yodgorliklari</a:t>
          </a:r>
          <a:endParaRPr lang="ru-RU"/>
        </a:p>
      </dgm:t>
    </dgm:pt>
    <dgm:pt modelId="{4F2C47FC-A97F-41B2-B91C-027DC1D33727}" type="parTrans" cxnId="{E18528DB-738F-4740-856F-08808138184C}">
      <dgm:prSet/>
      <dgm:spPr/>
      <dgm:t>
        <a:bodyPr/>
        <a:lstStyle/>
        <a:p>
          <a:endParaRPr lang="ru-RU"/>
        </a:p>
      </dgm:t>
    </dgm:pt>
    <dgm:pt modelId="{FF76B483-31F2-41E0-8903-28D629B444AE}" type="sibTrans" cxnId="{E18528DB-738F-4740-856F-08808138184C}">
      <dgm:prSet/>
      <dgm:spPr/>
      <dgm:t>
        <a:bodyPr/>
        <a:lstStyle/>
        <a:p>
          <a:endParaRPr lang="ru-RU"/>
        </a:p>
      </dgm:t>
    </dgm:pt>
    <dgm:pt modelId="{944BFEEC-EF12-46E5-B342-E1C8E9A0466B}">
      <dgm:prSet/>
      <dgm:spPr/>
      <dgm:t>
        <a:bodyPr/>
        <a:lstStyle/>
        <a:p>
          <a:pPr rtl="0"/>
          <a:r>
            <a:rPr lang="uz-Cyrl-UZ" smtClean="0"/>
            <a:t>“Uzbekturizm” milliy kompaniyasi ixtiyorida turistlarga xizmat ko’rsatadigan qator tashkilotlar</a:t>
          </a:r>
          <a:endParaRPr lang="ru-RU"/>
        </a:p>
      </dgm:t>
    </dgm:pt>
    <dgm:pt modelId="{0C0C6F3B-CEFE-473E-B414-1C44FDF6097B}" type="parTrans" cxnId="{AF54E475-346D-4EDF-84E1-B5B6BF8DF668}">
      <dgm:prSet/>
      <dgm:spPr/>
      <dgm:t>
        <a:bodyPr/>
        <a:lstStyle/>
        <a:p>
          <a:endParaRPr lang="ru-RU"/>
        </a:p>
      </dgm:t>
    </dgm:pt>
    <dgm:pt modelId="{147C1893-B3D6-40DA-BCCE-59078328FA85}" type="sibTrans" cxnId="{AF54E475-346D-4EDF-84E1-B5B6BF8DF668}">
      <dgm:prSet/>
      <dgm:spPr/>
      <dgm:t>
        <a:bodyPr/>
        <a:lstStyle/>
        <a:p>
          <a:endParaRPr lang="ru-RU"/>
        </a:p>
      </dgm:t>
    </dgm:pt>
    <dgm:pt modelId="{1A1F4231-436C-4E45-BEB8-FB6ECC4335C3}">
      <dgm:prSet/>
      <dgm:spPr/>
      <dgm:t>
        <a:bodyPr/>
        <a:lstStyle/>
        <a:p>
          <a:pPr rtl="0"/>
          <a:r>
            <a:rPr lang="uz-Cyrl-UZ" smtClean="0"/>
            <a:t>O’zbekiston mustakillikka erishishi tufayli Respublika doirasida ajoyib inshootlar, madaniy dam olish maskanlari, ziyoratgoxlar vujudga  keldi</a:t>
          </a:r>
          <a:endParaRPr lang="ru-RU"/>
        </a:p>
      </dgm:t>
    </dgm:pt>
    <dgm:pt modelId="{A1813815-D0F1-45AA-8CD1-8735BE89F819}" type="parTrans" cxnId="{7F74CC9B-B5E4-4D28-A671-AB7E4FA48952}">
      <dgm:prSet/>
      <dgm:spPr/>
      <dgm:t>
        <a:bodyPr/>
        <a:lstStyle/>
        <a:p>
          <a:endParaRPr lang="ru-RU"/>
        </a:p>
      </dgm:t>
    </dgm:pt>
    <dgm:pt modelId="{595895C0-2D5C-4A02-8CC0-3DAAF56CDC7F}" type="sibTrans" cxnId="{7F74CC9B-B5E4-4D28-A671-AB7E4FA48952}">
      <dgm:prSet/>
      <dgm:spPr/>
      <dgm:t>
        <a:bodyPr/>
        <a:lstStyle/>
        <a:p>
          <a:endParaRPr lang="ru-RU"/>
        </a:p>
      </dgm:t>
    </dgm:pt>
    <dgm:pt modelId="{BE90E1FA-4375-46AD-93B9-EF7064AAA898}">
      <dgm:prSet/>
      <dgm:spPr/>
      <dgm:t>
        <a:bodyPr/>
        <a:lstStyle/>
        <a:p>
          <a:pPr rtl="0"/>
          <a:r>
            <a:rPr lang="uz-Cyrl-UZ" smtClean="0"/>
            <a:t>turizm yo’nalishlari turli – tuman dam olish kuni turizmi, yoshlar turizmi, maktab va bolalar turizmi, sport turizmi, avtoturizm va  boshqa</a:t>
          </a:r>
          <a:r>
            <a:rPr lang="en-US" smtClean="0"/>
            <a:t>lar</a:t>
          </a:r>
          <a:endParaRPr lang="ru-RU"/>
        </a:p>
      </dgm:t>
    </dgm:pt>
    <dgm:pt modelId="{4402C592-7EAB-4D62-86D8-21986E4FAA37}" type="parTrans" cxnId="{23A8D91E-24B3-42AC-B347-DF3353B1207A}">
      <dgm:prSet/>
      <dgm:spPr/>
      <dgm:t>
        <a:bodyPr/>
        <a:lstStyle/>
        <a:p>
          <a:endParaRPr lang="ru-RU"/>
        </a:p>
      </dgm:t>
    </dgm:pt>
    <dgm:pt modelId="{5A4EA7F2-178F-43B8-9563-79AEDBC53AB3}" type="sibTrans" cxnId="{23A8D91E-24B3-42AC-B347-DF3353B1207A}">
      <dgm:prSet/>
      <dgm:spPr/>
      <dgm:t>
        <a:bodyPr/>
        <a:lstStyle/>
        <a:p>
          <a:endParaRPr lang="ru-RU"/>
        </a:p>
      </dgm:t>
    </dgm:pt>
    <dgm:pt modelId="{10EA066D-1A1B-4962-9BB9-3D65D21AD918}" type="pres">
      <dgm:prSet presAssocID="{25768F92-516F-40D6-90C8-31A79D4D88F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BEF22CA-68F3-45B3-9BBD-BC6E6842E004}" type="pres">
      <dgm:prSet presAssocID="{82FF2A21-BE4C-4708-A92A-C8C641291F2A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3E93A3-E934-4318-83D8-C73136B1B3EF}" type="pres">
      <dgm:prSet presAssocID="{396B18E3-FC56-48B7-B0EA-7D602EEE96AA}" presName="spacer" presStyleCnt="0"/>
      <dgm:spPr/>
    </dgm:pt>
    <dgm:pt modelId="{7ADED472-3730-4C4D-BEF8-65F8A7AAD7E1}" type="pres">
      <dgm:prSet presAssocID="{FF9B5278-E3B2-40A0-8298-DF4D526F1C0C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7BC9A5-55BB-4D8C-9D65-CBC46F2508D6}" type="pres">
      <dgm:prSet presAssocID="{FF76B483-31F2-41E0-8903-28D629B444AE}" presName="spacer" presStyleCnt="0"/>
      <dgm:spPr/>
    </dgm:pt>
    <dgm:pt modelId="{1F0EDADB-7F8B-44E0-8048-F8395BCCDB3F}" type="pres">
      <dgm:prSet presAssocID="{944BFEEC-EF12-46E5-B342-E1C8E9A0466B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1EDDE7-7C13-4846-9D08-DDBB6231946E}" type="pres">
      <dgm:prSet presAssocID="{147C1893-B3D6-40DA-BCCE-59078328FA85}" presName="spacer" presStyleCnt="0"/>
      <dgm:spPr/>
    </dgm:pt>
    <dgm:pt modelId="{9DD8A6F6-E4B5-416D-B3F6-390AF346C57B}" type="pres">
      <dgm:prSet presAssocID="{1A1F4231-436C-4E45-BEB8-FB6ECC4335C3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634D31-29BB-4BF8-849A-840D1383DF05}" type="pres">
      <dgm:prSet presAssocID="{595895C0-2D5C-4A02-8CC0-3DAAF56CDC7F}" presName="spacer" presStyleCnt="0"/>
      <dgm:spPr/>
    </dgm:pt>
    <dgm:pt modelId="{48C6319C-D3E8-44EA-8452-A567AA28ED54}" type="pres">
      <dgm:prSet presAssocID="{BE90E1FA-4375-46AD-93B9-EF7064AAA898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275B4C-572C-4FC1-89DD-4FF24131C3EF}" type="presOf" srcId="{25768F92-516F-40D6-90C8-31A79D4D88F5}" destId="{10EA066D-1A1B-4962-9BB9-3D65D21AD918}" srcOrd="0" destOrd="0" presId="urn:microsoft.com/office/officeart/2005/8/layout/vList2"/>
    <dgm:cxn modelId="{F2720E46-EF03-4B15-905C-D9E014F5D9DA}" type="presOf" srcId="{FF9B5278-E3B2-40A0-8298-DF4D526F1C0C}" destId="{7ADED472-3730-4C4D-BEF8-65F8A7AAD7E1}" srcOrd="0" destOrd="0" presId="urn:microsoft.com/office/officeart/2005/8/layout/vList2"/>
    <dgm:cxn modelId="{E7250059-B16C-4064-A1F2-9864802752E8}" type="presOf" srcId="{1A1F4231-436C-4E45-BEB8-FB6ECC4335C3}" destId="{9DD8A6F6-E4B5-416D-B3F6-390AF346C57B}" srcOrd="0" destOrd="0" presId="urn:microsoft.com/office/officeart/2005/8/layout/vList2"/>
    <dgm:cxn modelId="{17A45A68-E1BB-4A0A-98BC-28779990FF51}" type="presOf" srcId="{944BFEEC-EF12-46E5-B342-E1C8E9A0466B}" destId="{1F0EDADB-7F8B-44E0-8048-F8395BCCDB3F}" srcOrd="0" destOrd="0" presId="urn:microsoft.com/office/officeart/2005/8/layout/vList2"/>
    <dgm:cxn modelId="{C51865F2-5D9C-4076-9011-D3201011A99F}" type="presOf" srcId="{82FF2A21-BE4C-4708-A92A-C8C641291F2A}" destId="{FBEF22CA-68F3-45B3-9BBD-BC6E6842E004}" srcOrd="0" destOrd="0" presId="urn:microsoft.com/office/officeart/2005/8/layout/vList2"/>
    <dgm:cxn modelId="{E18528DB-738F-4740-856F-08808138184C}" srcId="{25768F92-516F-40D6-90C8-31A79D4D88F5}" destId="{FF9B5278-E3B2-40A0-8298-DF4D526F1C0C}" srcOrd="1" destOrd="0" parTransId="{4F2C47FC-A97F-41B2-B91C-027DC1D33727}" sibTransId="{FF76B483-31F2-41E0-8903-28D629B444AE}"/>
    <dgm:cxn modelId="{23A8D91E-24B3-42AC-B347-DF3353B1207A}" srcId="{25768F92-516F-40D6-90C8-31A79D4D88F5}" destId="{BE90E1FA-4375-46AD-93B9-EF7064AAA898}" srcOrd="4" destOrd="0" parTransId="{4402C592-7EAB-4D62-86D8-21986E4FAA37}" sibTransId="{5A4EA7F2-178F-43B8-9563-79AEDBC53AB3}"/>
    <dgm:cxn modelId="{84EE08C4-3E39-4741-AE98-AA34FBD64020}" type="presOf" srcId="{BE90E1FA-4375-46AD-93B9-EF7064AAA898}" destId="{48C6319C-D3E8-44EA-8452-A567AA28ED54}" srcOrd="0" destOrd="0" presId="urn:microsoft.com/office/officeart/2005/8/layout/vList2"/>
    <dgm:cxn modelId="{8E012F3C-C818-4551-A530-49F897EB15CF}" srcId="{25768F92-516F-40D6-90C8-31A79D4D88F5}" destId="{82FF2A21-BE4C-4708-A92A-C8C641291F2A}" srcOrd="0" destOrd="0" parTransId="{3999AACD-4D41-42A1-883A-913871836D4C}" sibTransId="{396B18E3-FC56-48B7-B0EA-7D602EEE96AA}"/>
    <dgm:cxn modelId="{7F74CC9B-B5E4-4D28-A671-AB7E4FA48952}" srcId="{25768F92-516F-40D6-90C8-31A79D4D88F5}" destId="{1A1F4231-436C-4E45-BEB8-FB6ECC4335C3}" srcOrd="3" destOrd="0" parTransId="{A1813815-D0F1-45AA-8CD1-8735BE89F819}" sibTransId="{595895C0-2D5C-4A02-8CC0-3DAAF56CDC7F}"/>
    <dgm:cxn modelId="{AF54E475-346D-4EDF-84E1-B5B6BF8DF668}" srcId="{25768F92-516F-40D6-90C8-31A79D4D88F5}" destId="{944BFEEC-EF12-46E5-B342-E1C8E9A0466B}" srcOrd="2" destOrd="0" parTransId="{0C0C6F3B-CEFE-473E-B414-1C44FDF6097B}" sibTransId="{147C1893-B3D6-40DA-BCCE-59078328FA85}"/>
    <dgm:cxn modelId="{8F733C25-52DA-4A17-96E7-1A0871CD8A45}" type="presParOf" srcId="{10EA066D-1A1B-4962-9BB9-3D65D21AD918}" destId="{FBEF22CA-68F3-45B3-9BBD-BC6E6842E004}" srcOrd="0" destOrd="0" presId="urn:microsoft.com/office/officeart/2005/8/layout/vList2"/>
    <dgm:cxn modelId="{0D47A014-01B9-4891-AB72-E9F45E8E876E}" type="presParOf" srcId="{10EA066D-1A1B-4962-9BB9-3D65D21AD918}" destId="{F53E93A3-E934-4318-83D8-C73136B1B3EF}" srcOrd="1" destOrd="0" presId="urn:microsoft.com/office/officeart/2005/8/layout/vList2"/>
    <dgm:cxn modelId="{5C3DA324-101F-4DE6-91D2-E233A33C72B0}" type="presParOf" srcId="{10EA066D-1A1B-4962-9BB9-3D65D21AD918}" destId="{7ADED472-3730-4C4D-BEF8-65F8A7AAD7E1}" srcOrd="2" destOrd="0" presId="urn:microsoft.com/office/officeart/2005/8/layout/vList2"/>
    <dgm:cxn modelId="{533D757E-DF4F-470B-ACCB-11AFAE48B390}" type="presParOf" srcId="{10EA066D-1A1B-4962-9BB9-3D65D21AD918}" destId="{917BC9A5-55BB-4D8C-9D65-CBC46F2508D6}" srcOrd="3" destOrd="0" presId="urn:microsoft.com/office/officeart/2005/8/layout/vList2"/>
    <dgm:cxn modelId="{497F3C39-2E32-4D0E-8C5B-F1D33D851576}" type="presParOf" srcId="{10EA066D-1A1B-4962-9BB9-3D65D21AD918}" destId="{1F0EDADB-7F8B-44E0-8048-F8395BCCDB3F}" srcOrd="4" destOrd="0" presId="urn:microsoft.com/office/officeart/2005/8/layout/vList2"/>
    <dgm:cxn modelId="{B7916F3F-91E0-4585-95D0-40CCDCC836C5}" type="presParOf" srcId="{10EA066D-1A1B-4962-9BB9-3D65D21AD918}" destId="{431EDDE7-7C13-4846-9D08-DDBB6231946E}" srcOrd="5" destOrd="0" presId="urn:microsoft.com/office/officeart/2005/8/layout/vList2"/>
    <dgm:cxn modelId="{3D9C1A54-099B-4FBA-A008-60A6FE9DA092}" type="presParOf" srcId="{10EA066D-1A1B-4962-9BB9-3D65D21AD918}" destId="{9DD8A6F6-E4B5-416D-B3F6-390AF346C57B}" srcOrd="6" destOrd="0" presId="urn:microsoft.com/office/officeart/2005/8/layout/vList2"/>
    <dgm:cxn modelId="{C47DC648-6B7F-4109-8EBD-1FC506E96B72}" type="presParOf" srcId="{10EA066D-1A1B-4962-9BB9-3D65D21AD918}" destId="{25634D31-29BB-4BF8-849A-840D1383DF05}" srcOrd="7" destOrd="0" presId="urn:microsoft.com/office/officeart/2005/8/layout/vList2"/>
    <dgm:cxn modelId="{9891CD2F-A568-41A1-96DE-A2F82CCBB785}" type="presParOf" srcId="{10EA066D-1A1B-4962-9BB9-3D65D21AD918}" destId="{48C6319C-D3E8-44EA-8452-A567AA28ED54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FFF9B26-002A-4CC7-85A6-1CFDE2AF5252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CA57E6E-B4ED-4F65-AD6D-B9E0F90734F4}">
      <dgm:prSet/>
      <dgm:spPr/>
      <dgm:t>
        <a:bodyPr/>
        <a:lstStyle/>
        <a:p>
          <a:pPr rtl="0"/>
          <a:r>
            <a:rPr lang="uz-Cyrl-UZ" smtClean="0"/>
            <a:t>Yer yuzi bo’yicha  xalqaro turizm yo’nalishlaridagi sayohatlar</a:t>
          </a:r>
          <a:endParaRPr lang="ru-RU"/>
        </a:p>
      </dgm:t>
    </dgm:pt>
    <dgm:pt modelId="{5D10ACD3-1D64-4063-A0A0-5E853907DCF8}" type="parTrans" cxnId="{E85D71CB-9F58-4A2B-AE2F-0C05100A2CA3}">
      <dgm:prSet/>
      <dgm:spPr/>
      <dgm:t>
        <a:bodyPr/>
        <a:lstStyle/>
        <a:p>
          <a:endParaRPr lang="ru-RU"/>
        </a:p>
      </dgm:t>
    </dgm:pt>
    <dgm:pt modelId="{0F01328D-90DB-486B-9BE7-63BDEF4CC8F0}" type="sibTrans" cxnId="{E85D71CB-9F58-4A2B-AE2F-0C05100A2CA3}">
      <dgm:prSet/>
      <dgm:spPr/>
      <dgm:t>
        <a:bodyPr/>
        <a:lstStyle/>
        <a:p>
          <a:endParaRPr lang="ru-RU"/>
        </a:p>
      </dgm:t>
    </dgm:pt>
    <dgm:pt modelId="{BCED6FB1-3A48-4A7C-B90D-A73FD678D69E}">
      <dgm:prSet/>
      <dgm:spPr/>
      <dgm:t>
        <a:bodyPr/>
        <a:lstStyle/>
        <a:p>
          <a:pPr rtl="0"/>
          <a:r>
            <a:rPr lang="uz-Cyrl-UZ" smtClean="0"/>
            <a:t>Bugungi kunda dunyoda 700 millionga yaqin sayyox</a:t>
          </a:r>
          <a:endParaRPr lang="ru-RU"/>
        </a:p>
      </dgm:t>
    </dgm:pt>
    <dgm:pt modelId="{A649CD98-A54F-4203-B037-ED4C68A9FF69}" type="parTrans" cxnId="{3E60594D-98E6-4D91-A04E-D8C467ADFF4B}">
      <dgm:prSet/>
      <dgm:spPr/>
      <dgm:t>
        <a:bodyPr/>
        <a:lstStyle/>
        <a:p>
          <a:endParaRPr lang="ru-RU"/>
        </a:p>
      </dgm:t>
    </dgm:pt>
    <dgm:pt modelId="{608D9905-85F0-4615-995F-5B85C727EB97}" type="sibTrans" cxnId="{3E60594D-98E6-4D91-A04E-D8C467ADFF4B}">
      <dgm:prSet/>
      <dgm:spPr/>
      <dgm:t>
        <a:bodyPr/>
        <a:lstStyle/>
        <a:p>
          <a:endParaRPr lang="ru-RU"/>
        </a:p>
      </dgm:t>
    </dgm:pt>
    <dgm:pt modelId="{9CC31A4F-3963-41E5-BA38-B6D8C9FEC235}">
      <dgm:prSet/>
      <dgm:spPr/>
      <dgm:t>
        <a:bodyPr/>
        <a:lstStyle/>
        <a:p>
          <a:pPr rtl="0"/>
          <a:r>
            <a:rPr lang="uz-Cyrl-UZ" smtClean="0"/>
            <a:t>Bu sayyoxlarning </a:t>
          </a:r>
          <a:r>
            <a:rPr lang="uz-Cyrl-UZ" b="1" smtClean="0"/>
            <a:t>65</a:t>
          </a:r>
          <a:r>
            <a:rPr lang="uz-Cyrl-UZ" smtClean="0"/>
            <a:t> foizini Yevropa mamlakatlari o’ziga jalb etib kelmoqda</a:t>
          </a:r>
          <a:endParaRPr lang="ru-RU"/>
        </a:p>
      </dgm:t>
    </dgm:pt>
    <dgm:pt modelId="{E6B07D08-CE1A-477D-83A2-DE35618DD10E}" type="parTrans" cxnId="{A241531C-D403-4A28-8F50-DA532699A375}">
      <dgm:prSet/>
      <dgm:spPr/>
      <dgm:t>
        <a:bodyPr/>
        <a:lstStyle/>
        <a:p>
          <a:endParaRPr lang="ru-RU"/>
        </a:p>
      </dgm:t>
    </dgm:pt>
    <dgm:pt modelId="{0646EC1D-A6FB-41B9-ACD9-4B90EDD51027}" type="sibTrans" cxnId="{A241531C-D403-4A28-8F50-DA532699A375}">
      <dgm:prSet/>
      <dgm:spPr/>
      <dgm:t>
        <a:bodyPr/>
        <a:lstStyle/>
        <a:p>
          <a:endParaRPr lang="ru-RU"/>
        </a:p>
      </dgm:t>
    </dgm:pt>
    <dgm:pt modelId="{B42A234C-9210-4D42-8012-91D87126D1B8}" type="pres">
      <dgm:prSet presAssocID="{DFFF9B26-002A-4CC7-85A6-1CFDE2AF5252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5E4628B9-D104-44F8-8D44-5B0D2AD28410}" type="pres">
      <dgm:prSet presAssocID="{0CA57E6E-B4ED-4F65-AD6D-B9E0F90734F4}" presName="horFlow" presStyleCnt="0"/>
      <dgm:spPr/>
    </dgm:pt>
    <dgm:pt modelId="{B1CB019E-7CD6-493B-AA92-419196B1AE43}" type="pres">
      <dgm:prSet presAssocID="{0CA57E6E-B4ED-4F65-AD6D-B9E0F90734F4}" presName="bigChev" presStyleLbl="node1" presStyleIdx="0" presStyleCnt="3" custScaleX="144329"/>
      <dgm:spPr/>
      <dgm:t>
        <a:bodyPr/>
        <a:lstStyle/>
        <a:p>
          <a:endParaRPr lang="ru-RU"/>
        </a:p>
      </dgm:t>
    </dgm:pt>
    <dgm:pt modelId="{D5C876BD-5A14-4538-BCC7-B4E7967FD7CC}" type="pres">
      <dgm:prSet presAssocID="{0CA57E6E-B4ED-4F65-AD6D-B9E0F90734F4}" presName="vSp" presStyleCnt="0"/>
      <dgm:spPr/>
    </dgm:pt>
    <dgm:pt modelId="{9479EC9C-6DB0-4F9F-9787-497C43738168}" type="pres">
      <dgm:prSet presAssocID="{BCED6FB1-3A48-4A7C-B90D-A73FD678D69E}" presName="horFlow" presStyleCnt="0"/>
      <dgm:spPr/>
    </dgm:pt>
    <dgm:pt modelId="{60C4E8EC-539E-485E-823A-DA32FCA0974C}" type="pres">
      <dgm:prSet presAssocID="{BCED6FB1-3A48-4A7C-B90D-A73FD678D69E}" presName="bigChev" presStyleLbl="node1" presStyleIdx="1" presStyleCnt="3" custScaleX="144329"/>
      <dgm:spPr/>
      <dgm:t>
        <a:bodyPr/>
        <a:lstStyle/>
        <a:p>
          <a:endParaRPr lang="ru-RU"/>
        </a:p>
      </dgm:t>
    </dgm:pt>
    <dgm:pt modelId="{137D768E-57DC-4A71-91FA-C6C7A85BCFCF}" type="pres">
      <dgm:prSet presAssocID="{BCED6FB1-3A48-4A7C-B90D-A73FD678D69E}" presName="vSp" presStyleCnt="0"/>
      <dgm:spPr/>
    </dgm:pt>
    <dgm:pt modelId="{42A6FFFD-369E-4431-B07F-B73BE5FC2AF1}" type="pres">
      <dgm:prSet presAssocID="{9CC31A4F-3963-41E5-BA38-B6D8C9FEC235}" presName="horFlow" presStyleCnt="0"/>
      <dgm:spPr/>
    </dgm:pt>
    <dgm:pt modelId="{96D8F6F8-6446-4785-83D5-9CC144ED1377}" type="pres">
      <dgm:prSet presAssocID="{9CC31A4F-3963-41E5-BA38-B6D8C9FEC235}" presName="bigChev" presStyleLbl="node1" presStyleIdx="2" presStyleCnt="3" custScaleX="144329"/>
      <dgm:spPr/>
      <dgm:t>
        <a:bodyPr/>
        <a:lstStyle/>
        <a:p>
          <a:endParaRPr lang="ru-RU"/>
        </a:p>
      </dgm:t>
    </dgm:pt>
  </dgm:ptLst>
  <dgm:cxnLst>
    <dgm:cxn modelId="{3E60594D-98E6-4D91-A04E-D8C467ADFF4B}" srcId="{DFFF9B26-002A-4CC7-85A6-1CFDE2AF5252}" destId="{BCED6FB1-3A48-4A7C-B90D-A73FD678D69E}" srcOrd="1" destOrd="0" parTransId="{A649CD98-A54F-4203-B037-ED4C68A9FF69}" sibTransId="{608D9905-85F0-4615-995F-5B85C727EB97}"/>
    <dgm:cxn modelId="{F65E14B6-FFBB-4451-AD2C-91CE890D5FA8}" type="presOf" srcId="{0CA57E6E-B4ED-4F65-AD6D-B9E0F90734F4}" destId="{B1CB019E-7CD6-493B-AA92-419196B1AE43}" srcOrd="0" destOrd="0" presId="urn:microsoft.com/office/officeart/2005/8/layout/lProcess3"/>
    <dgm:cxn modelId="{DFECA87A-B88B-436F-B5BA-09E353910AC2}" type="presOf" srcId="{DFFF9B26-002A-4CC7-85A6-1CFDE2AF5252}" destId="{B42A234C-9210-4D42-8012-91D87126D1B8}" srcOrd="0" destOrd="0" presId="urn:microsoft.com/office/officeart/2005/8/layout/lProcess3"/>
    <dgm:cxn modelId="{35A1A604-4A1F-4CCC-AB8B-84B2651E5582}" type="presOf" srcId="{BCED6FB1-3A48-4A7C-B90D-A73FD678D69E}" destId="{60C4E8EC-539E-485E-823A-DA32FCA0974C}" srcOrd="0" destOrd="0" presId="urn:microsoft.com/office/officeart/2005/8/layout/lProcess3"/>
    <dgm:cxn modelId="{07A762A7-346A-456B-9D2B-8CF29D988A9E}" type="presOf" srcId="{9CC31A4F-3963-41E5-BA38-B6D8C9FEC235}" destId="{96D8F6F8-6446-4785-83D5-9CC144ED1377}" srcOrd="0" destOrd="0" presId="urn:microsoft.com/office/officeart/2005/8/layout/lProcess3"/>
    <dgm:cxn modelId="{A241531C-D403-4A28-8F50-DA532699A375}" srcId="{DFFF9B26-002A-4CC7-85A6-1CFDE2AF5252}" destId="{9CC31A4F-3963-41E5-BA38-B6D8C9FEC235}" srcOrd="2" destOrd="0" parTransId="{E6B07D08-CE1A-477D-83A2-DE35618DD10E}" sibTransId="{0646EC1D-A6FB-41B9-ACD9-4B90EDD51027}"/>
    <dgm:cxn modelId="{E85D71CB-9F58-4A2B-AE2F-0C05100A2CA3}" srcId="{DFFF9B26-002A-4CC7-85A6-1CFDE2AF5252}" destId="{0CA57E6E-B4ED-4F65-AD6D-B9E0F90734F4}" srcOrd="0" destOrd="0" parTransId="{5D10ACD3-1D64-4063-A0A0-5E853907DCF8}" sibTransId="{0F01328D-90DB-486B-9BE7-63BDEF4CC8F0}"/>
    <dgm:cxn modelId="{CDC661E5-45E8-4084-8AA9-5F7545FAA4AC}" type="presParOf" srcId="{B42A234C-9210-4D42-8012-91D87126D1B8}" destId="{5E4628B9-D104-44F8-8D44-5B0D2AD28410}" srcOrd="0" destOrd="0" presId="urn:microsoft.com/office/officeart/2005/8/layout/lProcess3"/>
    <dgm:cxn modelId="{F5C5121C-CE57-4B83-8C66-3CD9757BF407}" type="presParOf" srcId="{5E4628B9-D104-44F8-8D44-5B0D2AD28410}" destId="{B1CB019E-7CD6-493B-AA92-419196B1AE43}" srcOrd="0" destOrd="0" presId="urn:microsoft.com/office/officeart/2005/8/layout/lProcess3"/>
    <dgm:cxn modelId="{5A8BFF81-23C1-4347-8565-10625F9A161A}" type="presParOf" srcId="{B42A234C-9210-4D42-8012-91D87126D1B8}" destId="{D5C876BD-5A14-4538-BCC7-B4E7967FD7CC}" srcOrd="1" destOrd="0" presId="urn:microsoft.com/office/officeart/2005/8/layout/lProcess3"/>
    <dgm:cxn modelId="{387C1300-F7F2-4EAE-ABEB-28A8D52C2BA8}" type="presParOf" srcId="{B42A234C-9210-4D42-8012-91D87126D1B8}" destId="{9479EC9C-6DB0-4F9F-9787-497C43738168}" srcOrd="2" destOrd="0" presId="urn:microsoft.com/office/officeart/2005/8/layout/lProcess3"/>
    <dgm:cxn modelId="{52B035B6-E49A-468F-8EA9-0D84019F7D2C}" type="presParOf" srcId="{9479EC9C-6DB0-4F9F-9787-497C43738168}" destId="{60C4E8EC-539E-485E-823A-DA32FCA0974C}" srcOrd="0" destOrd="0" presId="urn:microsoft.com/office/officeart/2005/8/layout/lProcess3"/>
    <dgm:cxn modelId="{64003961-CE41-4A2E-B225-95D02C0E97A5}" type="presParOf" srcId="{B42A234C-9210-4D42-8012-91D87126D1B8}" destId="{137D768E-57DC-4A71-91FA-C6C7A85BCFCF}" srcOrd="3" destOrd="0" presId="urn:microsoft.com/office/officeart/2005/8/layout/lProcess3"/>
    <dgm:cxn modelId="{C3F93DCA-78E8-4A00-BD57-4D4C807928FF}" type="presParOf" srcId="{B42A234C-9210-4D42-8012-91D87126D1B8}" destId="{42A6FFFD-369E-4431-B07F-B73BE5FC2AF1}" srcOrd="4" destOrd="0" presId="urn:microsoft.com/office/officeart/2005/8/layout/lProcess3"/>
    <dgm:cxn modelId="{0E030C50-9743-402A-85EA-A1DFCF403D1D}" type="presParOf" srcId="{42A6FFFD-369E-4431-B07F-B73BE5FC2AF1}" destId="{96D8F6F8-6446-4785-83D5-9CC144ED1377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D348415-5099-4D64-A521-A251E08CC4F1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11C525EA-3785-417F-A4E0-2BCDDEF01186}">
      <dgm:prSet/>
      <dgm:spPr/>
      <dgm:t>
        <a:bodyPr/>
        <a:lstStyle/>
        <a:p>
          <a:pPr rtl="0"/>
          <a:r>
            <a:rPr lang="uz-Cyrl-UZ" smtClean="0"/>
            <a:t>Yevropa mamlakatlarining asosiy daromad manbalaridan biriga aylanib ulgurdi</a:t>
          </a:r>
          <a:endParaRPr lang="ru-RU"/>
        </a:p>
      </dgm:t>
    </dgm:pt>
    <dgm:pt modelId="{EE09EB2B-02EE-458A-92C2-EADB1665DA8A}" type="parTrans" cxnId="{73934A03-C437-4D37-93E6-B17FD2924F92}">
      <dgm:prSet/>
      <dgm:spPr/>
      <dgm:t>
        <a:bodyPr/>
        <a:lstStyle/>
        <a:p>
          <a:endParaRPr lang="ru-RU"/>
        </a:p>
      </dgm:t>
    </dgm:pt>
    <dgm:pt modelId="{9F398EDB-AF01-4DAE-B0F1-71A9D955498B}" type="sibTrans" cxnId="{73934A03-C437-4D37-93E6-B17FD2924F92}">
      <dgm:prSet/>
      <dgm:spPr/>
      <dgm:t>
        <a:bodyPr/>
        <a:lstStyle/>
        <a:p>
          <a:endParaRPr lang="ru-RU"/>
        </a:p>
      </dgm:t>
    </dgm:pt>
    <dgm:pt modelId="{19EABCA0-69F8-4A81-A217-883F25FFDFB9}">
      <dgm:prSet/>
      <dgm:spPr/>
      <dgm:t>
        <a:bodyPr/>
        <a:lstStyle/>
        <a:p>
          <a:pPr rtl="0"/>
          <a:r>
            <a:rPr lang="uz-Cyrl-UZ" smtClean="0"/>
            <a:t>Turizm Yevropa axolisining  turmush tarzini yaxshilashga katta ta’sir ko’rsatmoqda</a:t>
          </a:r>
          <a:endParaRPr lang="ru-RU"/>
        </a:p>
      </dgm:t>
    </dgm:pt>
    <dgm:pt modelId="{29A84B33-86D5-41F9-8EF3-D78397A26B16}" type="parTrans" cxnId="{3F63C9BD-035A-4B3D-8494-BACBE9F3C80E}">
      <dgm:prSet/>
      <dgm:spPr/>
      <dgm:t>
        <a:bodyPr/>
        <a:lstStyle/>
        <a:p>
          <a:endParaRPr lang="ru-RU"/>
        </a:p>
      </dgm:t>
    </dgm:pt>
    <dgm:pt modelId="{5D10E89C-E253-43A7-A3C9-3B53C78DCF47}" type="sibTrans" cxnId="{3F63C9BD-035A-4B3D-8494-BACBE9F3C80E}">
      <dgm:prSet/>
      <dgm:spPr/>
      <dgm:t>
        <a:bodyPr/>
        <a:lstStyle/>
        <a:p>
          <a:endParaRPr lang="ru-RU"/>
        </a:p>
      </dgm:t>
    </dgm:pt>
    <dgm:pt modelId="{F0B3BF65-7E84-4305-8CD0-61F68E871ED8}">
      <dgm:prSet/>
      <dgm:spPr/>
      <dgm:t>
        <a:bodyPr/>
        <a:lstStyle/>
        <a:p>
          <a:pPr rtl="0"/>
          <a:r>
            <a:rPr lang="uz-Cyrl-UZ" smtClean="0"/>
            <a:t>Turizm rivojlanishi uchun asosiy turilardan biri biznes xisoblanadi</a:t>
          </a:r>
          <a:endParaRPr lang="ru-RU"/>
        </a:p>
      </dgm:t>
    </dgm:pt>
    <dgm:pt modelId="{6B0AA506-D681-43B4-A0F5-F1DCE7A6DB0B}" type="parTrans" cxnId="{F48B368B-7898-4F9A-B7C4-619E1C3D90B1}">
      <dgm:prSet/>
      <dgm:spPr/>
      <dgm:t>
        <a:bodyPr/>
        <a:lstStyle/>
        <a:p>
          <a:endParaRPr lang="ru-RU"/>
        </a:p>
      </dgm:t>
    </dgm:pt>
    <dgm:pt modelId="{F5151087-E418-48E2-BE80-B4F1D676F2E4}" type="sibTrans" cxnId="{F48B368B-7898-4F9A-B7C4-619E1C3D90B1}">
      <dgm:prSet/>
      <dgm:spPr/>
      <dgm:t>
        <a:bodyPr/>
        <a:lstStyle/>
        <a:p>
          <a:endParaRPr lang="ru-RU"/>
        </a:p>
      </dgm:t>
    </dgm:pt>
    <dgm:pt modelId="{8D3F9CA8-2CC3-4895-B91B-137B7E720EBF}">
      <dgm:prSet/>
      <dgm:spPr/>
      <dgm:t>
        <a:bodyPr/>
        <a:lstStyle/>
        <a:p>
          <a:pPr rtl="0"/>
          <a:r>
            <a:rPr lang="uz-Cyrl-UZ" smtClean="0"/>
            <a:t>Yevropaning ba’zi mamlakatlari Germaniya, Angliya, Italiya, Fransiya arzon narxdagi</a:t>
          </a:r>
          <a:endParaRPr lang="ru-RU"/>
        </a:p>
      </dgm:t>
    </dgm:pt>
    <dgm:pt modelId="{BC266ECA-5D77-4D5B-8DF1-427C40D1C4A9}" type="parTrans" cxnId="{888E71CD-B9BB-4AD4-B465-AA5E80385E5A}">
      <dgm:prSet/>
      <dgm:spPr/>
      <dgm:t>
        <a:bodyPr/>
        <a:lstStyle/>
        <a:p>
          <a:endParaRPr lang="ru-RU"/>
        </a:p>
      </dgm:t>
    </dgm:pt>
    <dgm:pt modelId="{8E3F8CCA-005D-4804-932B-3781DA11CC9D}" type="sibTrans" cxnId="{888E71CD-B9BB-4AD4-B465-AA5E80385E5A}">
      <dgm:prSet/>
      <dgm:spPr/>
      <dgm:t>
        <a:bodyPr/>
        <a:lstStyle/>
        <a:p>
          <a:endParaRPr lang="ru-RU"/>
        </a:p>
      </dgm:t>
    </dgm:pt>
    <dgm:pt modelId="{346BDDA6-6FE9-4E1A-9573-4DFD37BD1258}" type="pres">
      <dgm:prSet presAssocID="{3D348415-5099-4D64-A521-A251E08CC4F1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670C903-2BFF-43AA-8DE6-D4E362D9DE6F}" type="pres">
      <dgm:prSet presAssocID="{3D348415-5099-4D64-A521-A251E08CC4F1}" presName="diamond" presStyleLbl="bgShp" presStyleIdx="0" presStyleCnt="1"/>
      <dgm:spPr/>
    </dgm:pt>
    <dgm:pt modelId="{0DF15D66-206A-4B50-BEF8-DCDA19DC0755}" type="pres">
      <dgm:prSet presAssocID="{3D348415-5099-4D64-A521-A251E08CC4F1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E6E4E6-9042-4DD0-889D-7806641C96EF}" type="pres">
      <dgm:prSet presAssocID="{3D348415-5099-4D64-A521-A251E08CC4F1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6E1BDD-215F-46D9-B730-AB3183470D99}" type="pres">
      <dgm:prSet presAssocID="{3D348415-5099-4D64-A521-A251E08CC4F1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122C51-E9DB-4E60-92EE-4403A8A241E4}" type="pres">
      <dgm:prSet presAssocID="{3D348415-5099-4D64-A521-A251E08CC4F1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67B6E49-E903-4CB7-9B86-13372D02CF55}" type="presOf" srcId="{8D3F9CA8-2CC3-4895-B91B-137B7E720EBF}" destId="{A6122C51-E9DB-4E60-92EE-4403A8A241E4}" srcOrd="0" destOrd="0" presId="urn:microsoft.com/office/officeart/2005/8/layout/matrix3"/>
    <dgm:cxn modelId="{E350EEFD-D0C0-4F70-BBA0-D4D0C10D53F5}" type="presOf" srcId="{19EABCA0-69F8-4A81-A217-883F25FFDFB9}" destId="{D9E6E4E6-9042-4DD0-889D-7806641C96EF}" srcOrd="0" destOrd="0" presId="urn:microsoft.com/office/officeart/2005/8/layout/matrix3"/>
    <dgm:cxn modelId="{37F786C6-E427-4BB1-A833-88B000804673}" type="presOf" srcId="{F0B3BF65-7E84-4305-8CD0-61F68E871ED8}" destId="{FA6E1BDD-215F-46D9-B730-AB3183470D99}" srcOrd="0" destOrd="0" presId="urn:microsoft.com/office/officeart/2005/8/layout/matrix3"/>
    <dgm:cxn modelId="{F48B368B-7898-4F9A-B7C4-619E1C3D90B1}" srcId="{3D348415-5099-4D64-A521-A251E08CC4F1}" destId="{F0B3BF65-7E84-4305-8CD0-61F68E871ED8}" srcOrd="2" destOrd="0" parTransId="{6B0AA506-D681-43B4-A0F5-F1DCE7A6DB0B}" sibTransId="{F5151087-E418-48E2-BE80-B4F1D676F2E4}"/>
    <dgm:cxn modelId="{846AAF5C-FE59-4F60-8135-B3CFD2DD5759}" type="presOf" srcId="{11C525EA-3785-417F-A4E0-2BCDDEF01186}" destId="{0DF15D66-206A-4B50-BEF8-DCDA19DC0755}" srcOrd="0" destOrd="0" presId="urn:microsoft.com/office/officeart/2005/8/layout/matrix3"/>
    <dgm:cxn modelId="{888E71CD-B9BB-4AD4-B465-AA5E80385E5A}" srcId="{3D348415-5099-4D64-A521-A251E08CC4F1}" destId="{8D3F9CA8-2CC3-4895-B91B-137B7E720EBF}" srcOrd="3" destOrd="0" parTransId="{BC266ECA-5D77-4D5B-8DF1-427C40D1C4A9}" sibTransId="{8E3F8CCA-005D-4804-932B-3781DA11CC9D}"/>
    <dgm:cxn modelId="{3F63C9BD-035A-4B3D-8494-BACBE9F3C80E}" srcId="{3D348415-5099-4D64-A521-A251E08CC4F1}" destId="{19EABCA0-69F8-4A81-A217-883F25FFDFB9}" srcOrd="1" destOrd="0" parTransId="{29A84B33-86D5-41F9-8EF3-D78397A26B16}" sibTransId="{5D10E89C-E253-43A7-A3C9-3B53C78DCF47}"/>
    <dgm:cxn modelId="{A7C71796-B98F-48E2-964B-333B9A52C472}" type="presOf" srcId="{3D348415-5099-4D64-A521-A251E08CC4F1}" destId="{346BDDA6-6FE9-4E1A-9573-4DFD37BD1258}" srcOrd="0" destOrd="0" presId="urn:microsoft.com/office/officeart/2005/8/layout/matrix3"/>
    <dgm:cxn modelId="{73934A03-C437-4D37-93E6-B17FD2924F92}" srcId="{3D348415-5099-4D64-A521-A251E08CC4F1}" destId="{11C525EA-3785-417F-A4E0-2BCDDEF01186}" srcOrd="0" destOrd="0" parTransId="{EE09EB2B-02EE-458A-92C2-EADB1665DA8A}" sibTransId="{9F398EDB-AF01-4DAE-B0F1-71A9D955498B}"/>
    <dgm:cxn modelId="{632100EF-72C2-4E43-A2A7-90AF5F81F2FC}" type="presParOf" srcId="{346BDDA6-6FE9-4E1A-9573-4DFD37BD1258}" destId="{4670C903-2BFF-43AA-8DE6-D4E362D9DE6F}" srcOrd="0" destOrd="0" presId="urn:microsoft.com/office/officeart/2005/8/layout/matrix3"/>
    <dgm:cxn modelId="{405F8F3B-557B-4EFA-BD2B-7D75A6B61A52}" type="presParOf" srcId="{346BDDA6-6FE9-4E1A-9573-4DFD37BD1258}" destId="{0DF15D66-206A-4B50-BEF8-DCDA19DC0755}" srcOrd="1" destOrd="0" presId="urn:microsoft.com/office/officeart/2005/8/layout/matrix3"/>
    <dgm:cxn modelId="{488A1247-26BF-471F-BAFC-05E19F1BAC8A}" type="presParOf" srcId="{346BDDA6-6FE9-4E1A-9573-4DFD37BD1258}" destId="{D9E6E4E6-9042-4DD0-889D-7806641C96EF}" srcOrd="2" destOrd="0" presId="urn:microsoft.com/office/officeart/2005/8/layout/matrix3"/>
    <dgm:cxn modelId="{B06BA582-CD4C-4738-B03D-55E3D25E7D39}" type="presParOf" srcId="{346BDDA6-6FE9-4E1A-9573-4DFD37BD1258}" destId="{FA6E1BDD-215F-46D9-B730-AB3183470D99}" srcOrd="3" destOrd="0" presId="urn:microsoft.com/office/officeart/2005/8/layout/matrix3"/>
    <dgm:cxn modelId="{ABEC1A32-446A-437B-93CE-B67010E679D5}" type="presParOf" srcId="{346BDDA6-6FE9-4E1A-9573-4DFD37BD1258}" destId="{A6122C51-E9DB-4E60-92EE-4403A8A241E4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526BE87-BC58-4327-A73F-8FBAEBB72413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48EE0890-C70C-4636-9198-74620CCBEAAB}">
      <dgm:prSet/>
      <dgm:spPr/>
      <dgm:t>
        <a:bodyPr/>
        <a:lstStyle/>
        <a:p>
          <a:pPr rtl="0"/>
          <a:r>
            <a:rPr lang="uz-Cyrl-UZ" smtClean="0"/>
            <a:t>Ispaniyada bir yillik valyuta  tushumining 45 foizi sayyoxlik savdosi xizmatidan kelib tusha</a:t>
          </a:r>
          <a:r>
            <a:rPr lang="en-US" smtClean="0"/>
            <a:t>di</a:t>
          </a:r>
          <a:endParaRPr lang="ru-RU"/>
        </a:p>
      </dgm:t>
    </dgm:pt>
    <dgm:pt modelId="{CB817A7C-F603-46EB-8246-E585ECA5E1A7}" type="parTrans" cxnId="{F2730FA0-63E2-4ADD-A328-B09E4E17A3C7}">
      <dgm:prSet/>
      <dgm:spPr/>
      <dgm:t>
        <a:bodyPr/>
        <a:lstStyle/>
        <a:p>
          <a:endParaRPr lang="ru-RU"/>
        </a:p>
      </dgm:t>
    </dgm:pt>
    <dgm:pt modelId="{B35D38F1-7129-4D4D-8686-D869489D5F36}" type="sibTrans" cxnId="{F2730FA0-63E2-4ADD-A328-B09E4E17A3C7}">
      <dgm:prSet/>
      <dgm:spPr/>
      <dgm:t>
        <a:bodyPr/>
        <a:lstStyle/>
        <a:p>
          <a:endParaRPr lang="ru-RU"/>
        </a:p>
      </dgm:t>
    </dgm:pt>
    <dgm:pt modelId="{9822552B-FCF3-45FC-A02A-98A1E93DE727}">
      <dgm:prSet/>
      <dgm:spPr/>
      <dgm:t>
        <a:bodyPr/>
        <a:lstStyle/>
        <a:p>
          <a:pPr rtl="0"/>
          <a:r>
            <a:rPr lang="uz-Cyrl-UZ" smtClean="0"/>
            <a:t>Fransiyada </a:t>
          </a:r>
          <a:r>
            <a:rPr lang="uz-Cyrl-UZ" b="1" smtClean="0"/>
            <a:t>48%</a:t>
          </a:r>
          <a:r>
            <a:rPr lang="uz-Cyrl-UZ" smtClean="0"/>
            <a:t> ni tashkil etadi</a:t>
          </a:r>
          <a:endParaRPr lang="ru-RU"/>
        </a:p>
      </dgm:t>
    </dgm:pt>
    <dgm:pt modelId="{11AF23E1-660E-45A4-BCC1-29EBFF130D1D}" type="parTrans" cxnId="{CEAB0EE4-0CD7-4884-9888-57C4819A88C5}">
      <dgm:prSet/>
      <dgm:spPr/>
      <dgm:t>
        <a:bodyPr/>
        <a:lstStyle/>
        <a:p>
          <a:endParaRPr lang="ru-RU"/>
        </a:p>
      </dgm:t>
    </dgm:pt>
    <dgm:pt modelId="{8364353B-41D9-40FC-81E0-C1310BAB33C3}" type="sibTrans" cxnId="{CEAB0EE4-0CD7-4884-9888-57C4819A88C5}">
      <dgm:prSet/>
      <dgm:spPr/>
      <dgm:t>
        <a:bodyPr/>
        <a:lstStyle/>
        <a:p>
          <a:endParaRPr lang="ru-RU"/>
        </a:p>
      </dgm:t>
    </dgm:pt>
    <dgm:pt modelId="{401CBB06-1DDE-42F2-8E23-2F896DF35B3A}">
      <dgm:prSet/>
      <dgm:spPr/>
      <dgm:t>
        <a:bodyPr/>
        <a:lstStyle/>
        <a:p>
          <a:pPr rtl="0"/>
          <a:r>
            <a:rPr lang="uz-Cyrl-UZ" smtClean="0"/>
            <a:t>2000 yilda Ispaniyaga </a:t>
          </a:r>
          <a:r>
            <a:rPr lang="uz-Cyrl-UZ" b="1" smtClean="0"/>
            <a:t>54 mln</a:t>
          </a:r>
          <a:r>
            <a:rPr lang="uz-Cyrl-UZ" smtClean="0"/>
            <a:t> dan ortiq</a:t>
          </a:r>
          <a:endParaRPr lang="ru-RU"/>
        </a:p>
      </dgm:t>
    </dgm:pt>
    <dgm:pt modelId="{F10F4F31-610F-4C67-8746-6F4E11FEE1B6}" type="parTrans" cxnId="{40C7FE00-292C-4AFA-8264-E6ECE8685D92}">
      <dgm:prSet/>
      <dgm:spPr/>
      <dgm:t>
        <a:bodyPr/>
        <a:lstStyle/>
        <a:p>
          <a:endParaRPr lang="ru-RU"/>
        </a:p>
      </dgm:t>
    </dgm:pt>
    <dgm:pt modelId="{49C85F73-7DE5-4E72-B814-0C7DB37B1C69}" type="sibTrans" cxnId="{40C7FE00-292C-4AFA-8264-E6ECE8685D92}">
      <dgm:prSet/>
      <dgm:spPr/>
      <dgm:t>
        <a:bodyPr/>
        <a:lstStyle/>
        <a:p>
          <a:endParaRPr lang="ru-RU"/>
        </a:p>
      </dgm:t>
    </dgm:pt>
    <dgm:pt modelId="{F008FDA7-908F-43DF-8AC0-571D9E1D3B07}">
      <dgm:prSet/>
      <dgm:spPr/>
      <dgm:t>
        <a:bodyPr/>
        <a:lstStyle/>
        <a:p>
          <a:pPr rtl="0"/>
          <a:r>
            <a:rPr lang="uz-Cyrl-UZ" smtClean="0"/>
            <a:t>Fransiyaga </a:t>
          </a:r>
          <a:r>
            <a:rPr lang="uz-Cyrl-UZ" b="1" smtClean="0"/>
            <a:t>70 </a:t>
          </a:r>
          <a:r>
            <a:rPr lang="uz-Cyrl-UZ" smtClean="0"/>
            <a:t>mln dan ortiq  turistlar kelgan</a:t>
          </a:r>
          <a:endParaRPr lang="ru-RU"/>
        </a:p>
      </dgm:t>
    </dgm:pt>
    <dgm:pt modelId="{50274516-4365-4AB8-91AA-6683C0196251}" type="parTrans" cxnId="{40EF9565-EC1D-4F58-AE18-D9F1AF16A3B7}">
      <dgm:prSet/>
      <dgm:spPr/>
      <dgm:t>
        <a:bodyPr/>
        <a:lstStyle/>
        <a:p>
          <a:endParaRPr lang="ru-RU"/>
        </a:p>
      </dgm:t>
    </dgm:pt>
    <dgm:pt modelId="{65056E1C-5E5A-4A5D-BB09-47474F10F9E4}" type="sibTrans" cxnId="{40EF9565-EC1D-4F58-AE18-D9F1AF16A3B7}">
      <dgm:prSet/>
      <dgm:spPr/>
      <dgm:t>
        <a:bodyPr/>
        <a:lstStyle/>
        <a:p>
          <a:endParaRPr lang="ru-RU"/>
        </a:p>
      </dgm:t>
    </dgm:pt>
    <dgm:pt modelId="{32270703-264F-4787-8188-EDC6303B07FB}">
      <dgm:prSet/>
      <dgm:spPr/>
      <dgm:t>
        <a:bodyPr/>
        <a:lstStyle/>
        <a:p>
          <a:pPr rtl="0"/>
          <a:r>
            <a:rPr lang="uz-Cyrl-UZ" smtClean="0"/>
            <a:t>Ular yashash uchun kishi boshiga o’rtacha bir kunga </a:t>
          </a:r>
          <a:r>
            <a:rPr lang="uz-Cyrl-UZ" b="1" smtClean="0"/>
            <a:t>185</a:t>
          </a:r>
          <a:r>
            <a:rPr lang="uz-Cyrl-UZ" smtClean="0"/>
            <a:t> dollar sarflashgan</a:t>
          </a:r>
          <a:endParaRPr lang="ru-RU"/>
        </a:p>
      </dgm:t>
    </dgm:pt>
    <dgm:pt modelId="{FFD37EF0-0A1D-4FF5-897C-53B1E5DE0F0C}" type="parTrans" cxnId="{6DBE4BDD-6D6A-49A6-B115-DF4AFEE8C919}">
      <dgm:prSet/>
      <dgm:spPr/>
      <dgm:t>
        <a:bodyPr/>
        <a:lstStyle/>
        <a:p>
          <a:endParaRPr lang="ru-RU"/>
        </a:p>
      </dgm:t>
    </dgm:pt>
    <dgm:pt modelId="{61E5AECA-7EBE-4153-BF84-318C02CA2435}" type="sibTrans" cxnId="{6DBE4BDD-6D6A-49A6-B115-DF4AFEE8C919}">
      <dgm:prSet/>
      <dgm:spPr/>
      <dgm:t>
        <a:bodyPr/>
        <a:lstStyle/>
        <a:p>
          <a:endParaRPr lang="ru-RU"/>
        </a:p>
      </dgm:t>
    </dgm:pt>
    <dgm:pt modelId="{B4F77686-EA42-420C-95CB-195564231C58}" type="pres">
      <dgm:prSet presAssocID="{D526BE87-BC58-4327-A73F-8FBAEBB7241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A72E76E-73B1-4966-AF1B-426E4EAB079D}" type="pres">
      <dgm:prSet presAssocID="{48EE0890-C70C-4636-9198-74620CCBEAAB}" presName="circle1" presStyleLbl="node1" presStyleIdx="0" presStyleCnt="5"/>
      <dgm:spPr/>
    </dgm:pt>
    <dgm:pt modelId="{1A20CD10-B92E-48D8-ABF2-2393B7817ADC}" type="pres">
      <dgm:prSet presAssocID="{48EE0890-C70C-4636-9198-74620CCBEAAB}" presName="space" presStyleCnt="0"/>
      <dgm:spPr/>
    </dgm:pt>
    <dgm:pt modelId="{A0FDDEF1-6D29-4A5A-A3C6-C6E69849D5E5}" type="pres">
      <dgm:prSet presAssocID="{48EE0890-C70C-4636-9198-74620CCBEAAB}" presName="rect1" presStyleLbl="alignAcc1" presStyleIdx="0" presStyleCnt="5"/>
      <dgm:spPr/>
      <dgm:t>
        <a:bodyPr/>
        <a:lstStyle/>
        <a:p>
          <a:endParaRPr lang="ru-RU"/>
        </a:p>
      </dgm:t>
    </dgm:pt>
    <dgm:pt modelId="{E74906B5-53BE-462C-BA4D-EB3089D559C5}" type="pres">
      <dgm:prSet presAssocID="{9822552B-FCF3-45FC-A02A-98A1E93DE727}" presName="vertSpace2" presStyleLbl="node1" presStyleIdx="0" presStyleCnt="5"/>
      <dgm:spPr/>
    </dgm:pt>
    <dgm:pt modelId="{9297F690-9856-46BC-A231-047A0DA7651D}" type="pres">
      <dgm:prSet presAssocID="{9822552B-FCF3-45FC-A02A-98A1E93DE727}" presName="circle2" presStyleLbl="node1" presStyleIdx="1" presStyleCnt="5"/>
      <dgm:spPr/>
    </dgm:pt>
    <dgm:pt modelId="{76912471-0373-4071-8249-8D0ED3977CB4}" type="pres">
      <dgm:prSet presAssocID="{9822552B-FCF3-45FC-A02A-98A1E93DE727}" presName="rect2" presStyleLbl="alignAcc1" presStyleIdx="1" presStyleCnt="5"/>
      <dgm:spPr/>
      <dgm:t>
        <a:bodyPr/>
        <a:lstStyle/>
        <a:p>
          <a:endParaRPr lang="ru-RU"/>
        </a:p>
      </dgm:t>
    </dgm:pt>
    <dgm:pt modelId="{CA84498C-E8C5-4887-8E54-EA3651C69C79}" type="pres">
      <dgm:prSet presAssocID="{401CBB06-1DDE-42F2-8E23-2F896DF35B3A}" presName="vertSpace3" presStyleLbl="node1" presStyleIdx="1" presStyleCnt="5"/>
      <dgm:spPr/>
    </dgm:pt>
    <dgm:pt modelId="{D4B9FE2A-98A1-47B4-A939-671DFC8C1C29}" type="pres">
      <dgm:prSet presAssocID="{401CBB06-1DDE-42F2-8E23-2F896DF35B3A}" presName="circle3" presStyleLbl="node1" presStyleIdx="2" presStyleCnt="5"/>
      <dgm:spPr/>
    </dgm:pt>
    <dgm:pt modelId="{EBE98076-E07C-4583-9C5A-277F7C8455A4}" type="pres">
      <dgm:prSet presAssocID="{401CBB06-1DDE-42F2-8E23-2F896DF35B3A}" presName="rect3" presStyleLbl="alignAcc1" presStyleIdx="2" presStyleCnt="5"/>
      <dgm:spPr/>
      <dgm:t>
        <a:bodyPr/>
        <a:lstStyle/>
        <a:p>
          <a:endParaRPr lang="ru-RU"/>
        </a:p>
      </dgm:t>
    </dgm:pt>
    <dgm:pt modelId="{1BB9285C-6DE4-49BE-9486-89B7BB93CC42}" type="pres">
      <dgm:prSet presAssocID="{F008FDA7-908F-43DF-8AC0-571D9E1D3B07}" presName="vertSpace4" presStyleLbl="node1" presStyleIdx="2" presStyleCnt="5"/>
      <dgm:spPr/>
    </dgm:pt>
    <dgm:pt modelId="{D5E34BB1-151D-46F3-84AB-9BC8F12CB856}" type="pres">
      <dgm:prSet presAssocID="{F008FDA7-908F-43DF-8AC0-571D9E1D3B07}" presName="circle4" presStyleLbl="node1" presStyleIdx="3" presStyleCnt="5"/>
      <dgm:spPr/>
    </dgm:pt>
    <dgm:pt modelId="{993501FB-F251-43ED-B87C-ACEA16F3A6D8}" type="pres">
      <dgm:prSet presAssocID="{F008FDA7-908F-43DF-8AC0-571D9E1D3B07}" presName="rect4" presStyleLbl="alignAcc1" presStyleIdx="3" presStyleCnt="5"/>
      <dgm:spPr/>
      <dgm:t>
        <a:bodyPr/>
        <a:lstStyle/>
        <a:p>
          <a:endParaRPr lang="ru-RU"/>
        </a:p>
      </dgm:t>
    </dgm:pt>
    <dgm:pt modelId="{18F15A85-8BB0-44B4-8E31-E92989B47961}" type="pres">
      <dgm:prSet presAssocID="{32270703-264F-4787-8188-EDC6303B07FB}" presName="vertSpace5" presStyleLbl="node1" presStyleIdx="3" presStyleCnt="5"/>
      <dgm:spPr/>
    </dgm:pt>
    <dgm:pt modelId="{1C990135-195B-4448-BCAA-A9E0B7A29B9B}" type="pres">
      <dgm:prSet presAssocID="{32270703-264F-4787-8188-EDC6303B07FB}" presName="circle5" presStyleLbl="node1" presStyleIdx="4" presStyleCnt="5"/>
      <dgm:spPr/>
    </dgm:pt>
    <dgm:pt modelId="{D52F6E1B-D5CC-4394-8587-15CCE0F4DD02}" type="pres">
      <dgm:prSet presAssocID="{32270703-264F-4787-8188-EDC6303B07FB}" presName="rect5" presStyleLbl="alignAcc1" presStyleIdx="4" presStyleCnt="5"/>
      <dgm:spPr/>
      <dgm:t>
        <a:bodyPr/>
        <a:lstStyle/>
        <a:p>
          <a:endParaRPr lang="ru-RU"/>
        </a:p>
      </dgm:t>
    </dgm:pt>
    <dgm:pt modelId="{EB86EE65-B40A-4B62-8A6C-B96DE1ED8058}" type="pres">
      <dgm:prSet presAssocID="{48EE0890-C70C-4636-9198-74620CCBEAAB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E9547C-B8B7-4AB3-8373-6EF441DCA26A}" type="pres">
      <dgm:prSet presAssocID="{9822552B-FCF3-45FC-A02A-98A1E93DE727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89C878-1A9B-47EE-9C0A-9EFC88961BE0}" type="pres">
      <dgm:prSet presAssocID="{401CBB06-1DDE-42F2-8E23-2F896DF35B3A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30DD7B-FF53-4216-B80B-FD50E04E7915}" type="pres">
      <dgm:prSet presAssocID="{F008FDA7-908F-43DF-8AC0-571D9E1D3B0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0D0108-93F2-418E-A1C2-2E7EB05A503D}" type="pres">
      <dgm:prSet presAssocID="{32270703-264F-4787-8188-EDC6303B07FB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A6BC9B5-DE8D-459A-BF3E-C7B62329E112}" type="presOf" srcId="{401CBB06-1DDE-42F2-8E23-2F896DF35B3A}" destId="{EBE98076-E07C-4583-9C5A-277F7C8455A4}" srcOrd="0" destOrd="0" presId="urn:microsoft.com/office/officeart/2005/8/layout/target3"/>
    <dgm:cxn modelId="{6DBE4BDD-6D6A-49A6-B115-DF4AFEE8C919}" srcId="{D526BE87-BC58-4327-A73F-8FBAEBB72413}" destId="{32270703-264F-4787-8188-EDC6303B07FB}" srcOrd="4" destOrd="0" parTransId="{FFD37EF0-0A1D-4FF5-897C-53B1E5DE0F0C}" sibTransId="{61E5AECA-7EBE-4153-BF84-318C02CA2435}"/>
    <dgm:cxn modelId="{241BF3F6-8711-456C-BD40-F3C9A0219BE4}" type="presOf" srcId="{32270703-264F-4787-8188-EDC6303B07FB}" destId="{D52F6E1B-D5CC-4394-8587-15CCE0F4DD02}" srcOrd="0" destOrd="0" presId="urn:microsoft.com/office/officeart/2005/8/layout/target3"/>
    <dgm:cxn modelId="{CEAB0EE4-0CD7-4884-9888-57C4819A88C5}" srcId="{D526BE87-BC58-4327-A73F-8FBAEBB72413}" destId="{9822552B-FCF3-45FC-A02A-98A1E93DE727}" srcOrd="1" destOrd="0" parTransId="{11AF23E1-660E-45A4-BCC1-29EBFF130D1D}" sibTransId="{8364353B-41D9-40FC-81E0-C1310BAB33C3}"/>
    <dgm:cxn modelId="{A27996B3-4B29-4B0F-8F77-A6B1C1E83AA3}" type="presOf" srcId="{32270703-264F-4787-8188-EDC6303B07FB}" destId="{C00D0108-93F2-418E-A1C2-2E7EB05A503D}" srcOrd="1" destOrd="0" presId="urn:microsoft.com/office/officeart/2005/8/layout/target3"/>
    <dgm:cxn modelId="{2D7C1607-699D-43B7-A7F9-3F50B149E630}" type="presOf" srcId="{F008FDA7-908F-43DF-8AC0-571D9E1D3B07}" destId="{993501FB-F251-43ED-B87C-ACEA16F3A6D8}" srcOrd="0" destOrd="0" presId="urn:microsoft.com/office/officeart/2005/8/layout/target3"/>
    <dgm:cxn modelId="{3C4D02BF-04AE-4290-9D2B-DEA35C9D82D8}" type="presOf" srcId="{401CBB06-1DDE-42F2-8E23-2F896DF35B3A}" destId="{5389C878-1A9B-47EE-9C0A-9EFC88961BE0}" srcOrd="1" destOrd="0" presId="urn:microsoft.com/office/officeart/2005/8/layout/target3"/>
    <dgm:cxn modelId="{73D7A4ED-2AC8-46C2-8455-0D435B225CFA}" type="presOf" srcId="{D526BE87-BC58-4327-A73F-8FBAEBB72413}" destId="{B4F77686-EA42-420C-95CB-195564231C58}" srcOrd="0" destOrd="0" presId="urn:microsoft.com/office/officeart/2005/8/layout/target3"/>
    <dgm:cxn modelId="{1B7C6F32-6F63-4EE9-B890-EC3F1E7F4CD6}" type="presOf" srcId="{F008FDA7-908F-43DF-8AC0-571D9E1D3B07}" destId="{C330DD7B-FF53-4216-B80B-FD50E04E7915}" srcOrd="1" destOrd="0" presId="urn:microsoft.com/office/officeart/2005/8/layout/target3"/>
    <dgm:cxn modelId="{23BB0CBB-F7B0-49E2-A022-F8AC19BDA211}" type="presOf" srcId="{48EE0890-C70C-4636-9198-74620CCBEAAB}" destId="{EB86EE65-B40A-4B62-8A6C-B96DE1ED8058}" srcOrd="1" destOrd="0" presId="urn:microsoft.com/office/officeart/2005/8/layout/target3"/>
    <dgm:cxn modelId="{F2730FA0-63E2-4ADD-A328-B09E4E17A3C7}" srcId="{D526BE87-BC58-4327-A73F-8FBAEBB72413}" destId="{48EE0890-C70C-4636-9198-74620CCBEAAB}" srcOrd="0" destOrd="0" parTransId="{CB817A7C-F603-46EB-8246-E585ECA5E1A7}" sibTransId="{B35D38F1-7129-4D4D-8686-D869489D5F36}"/>
    <dgm:cxn modelId="{40EF9565-EC1D-4F58-AE18-D9F1AF16A3B7}" srcId="{D526BE87-BC58-4327-A73F-8FBAEBB72413}" destId="{F008FDA7-908F-43DF-8AC0-571D9E1D3B07}" srcOrd="3" destOrd="0" parTransId="{50274516-4365-4AB8-91AA-6683C0196251}" sibTransId="{65056E1C-5E5A-4A5D-BB09-47474F10F9E4}"/>
    <dgm:cxn modelId="{40C7FE00-292C-4AFA-8264-E6ECE8685D92}" srcId="{D526BE87-BC58-4327-A73F-8FBAEBB72413}" destId="{401CBB06-1DDE-42F2-8E23-2F896DF35B3A}" srcOrd="2" destOrd="0" parTransId="{F10F4F31-610F-4C67-8746-6F4E11FEE1B6}" sibTransId="{49C85F73-7DE5-4E72-B814-0C7DB37B1C69}"/>
    <dgm:cxn modelId="{8B365115-38CA-4364-B19A-5BD239435B54}" type="presOf" srcId="{9822552B-FCF3-45FC-A02A-98A1E93DE727}" destId="{76912471-0373-4071-8249-8D0ED3977CB4}" srcOrd="0" destOrd="0" presId="urn:microsoft.com/office/officeart/2005/8/layout/target3"/>
    <dgm:cxn modelId="{A66BF7E8-3DAA-4792-819F-DB70B0DFD352}" type="presOf" srcId="{9822552B-FCF3-45FC-A02A-98A1E93DE727}" destId="{C2E9547C-B8B7-4AB3-8373-6EF441DCA26A}" srcOrd="1" destOrd="0" presId="urn:microsoft.com/office/officeart/2005/8/layout/target3"/>
    <dgm:cxn modelId="{EC521D1A-0707-4100-8859-939E9ADFC3E0}" type="presOf" srcId="{48EE0890-C70C-4636-9198-74620CCBEAAB}" destId="{A0FDDEF1-6D29-4A5A-A3C6-C6E69849D5E5}" srcOrd="0" destOrd="0" presId="urn:microsoft.com/office/officeart/2005/8/layout/target3"/>
    <dgm:cxn modelId="{1C1155EF-FADA-44C4-A05C-673C283008FA}" type="presParOf" srcId="{B4F77686-EA42-420C-95CB-195564231C58}" destId="{4A72E76E-73B1-4966-AF1B-426E4EAB079D}" srcOrd="0" destOrd="0" presId="urn:microsoft.com/office/officeart/2005/8/layout/target3"/>
    <dgm:cxn modelId="{E3B88F47-C6C1-4212-B8E1-55DE1B30E5DE}" type="presParOf" srcId="{B4F77686-EA42-420C-95CB-195564231C58}" destId="{1A20CD10-B92E-48D8-ABF2-2393B7817ADC}" srcOrd="1" destOrd="0" presId="urn:microsoft.com/office/officeart/2005/8/layout/target3"/>
    <dgm:cxn modelId="{CD3F250C-63F4-4945-A747-200F1A2B6C8B}" type="presParOf" srcId="{B4F77686-EA42-420C-95CB-195564231C58}" destId="{A0FDDEF1-6D29-4A5A-A3C6-C6E69849D5E5}" srcOrd="2" destOrd="0" presId="urn:microsoft.com/office/officeart/2005/8/layout/target3"/>
    <dgm:cxn modelId="{64088F24-2696-46C5-B61C-1639A537F9AF}" type="presParOf" srcId="{B4F77686-EA42-420C-95CB-195564231C58}" destId="{E74906B5-53BE-462C-BA4D-EB3089D559C5}" srcOrd="3" destOrd="0" presId="urn:microsoft.com/office/officeart/2005/8/layout/target3"/>
    <dgm:cxn modelId="{21AA1216-A241-41FC-AA95-0D03BA5D1AEA}" type="presParOf" srcId="{B4F77686-EA42-420C-95CB-195564231C58}" destId="{9297F690-9856-46BC-A231-047A0DA7651D}" srcOrd="4" destOrd="0" presId="urn:microsoft.com/office/officeart/2005/8/layout/target3"/>
    <dgm:cxn modelId="{84D601B2-1612-4F00-A419-8257C62B4FD2}" type="presParOf" srcId="{B4F77686-EA42-420C-95CB-195564231C58}" destId="{76912471-0373-4071-8249-8D0ED3977CB4}" srcOrd="5" destOrd="0" presId="urn:microsoft.com/office/officeart/2005/8/layout/target3"/>
    <dgm:cxn modelId="{B436C096-33D1-4882-A8EE-AD620531151E}" type="presParOf" srcId="{B4F77686-EA42-420C-95CB-195564231C58}" destId="{CA84498C-E8C5-4887-8E54-EA3651C69C79}" srcOrd="6" destOrd="0" presId="urn:microsoft.com/office/officeart/2005/8/layout/target3"/>
    <dgm:cxn modelId="{EC299A2B-FF7A-4DFF-A42E-48F08508DFDC}" type="presParOf" srcId="{B4F77686-EA42-420C-95CB-195564231C58}" destId="{D4B9FE2A-98A1-47B4-A939-671DFC8C1C29}" srcOrd="7" destOrd="0" presId="urn:microsoft.com/office/officeart/2005/8/layout/target3"/>
    <dgm:cxn modelId="{400FAC48-BA29-42A1-B216-47288BC2EFB6}" type="presParOf" srcId="{B4F77686-EA42-420C-95CB-195564231C58}" destId="{EBE98076-E07C-4583-9C5A-277F7C8455A4}" srcOrd="8" destOrd="0" presId="urn:microsoft.com/office/officeart/2005/8/layout/target3"/>
    <dgm:cxn modelId="{A5376757-B68D-4657-8157-F8086CDFB99D}" type="presParOf" srcId="{B4F77686-EA42-420C-95CB-195564231C58}" destId="{1BB9285C-6DE4-49BE-9486-89B7BB93CC42}" srcOrd="9" destOrd="0" presId="urn:microsoft.com/office/officeart/2005/8/layout/target3"/>
    <dgm:cxn modelId="{BE5D2CCB-065C-48B8-8FD5-A05DD3A36E15}" type="presParOf" srcId="{B4F77686-EA42-420C-95CB-195564231C58}" destId="{D5E34BB1-151D-46F3-84AB-9BC8F12CB856}" srcOrd="10" destOrd="0" presId="urn:microsoft.com/office/officeart/2005/8/layout/target3"/>
    <dgm:cxn modelId="{FE1B791F-9FC0-4E54-AF44-76AC5CA9CCF8}" type="presParOf" srcId="{B4F77686-EA42-420C-95CB-195564231C58}" destId="{993501FB-F251-43ED-B87C-ACEA16F3A6D8}" srcOrd="11" destOrd="0" presId="urn:microsoft.com/office/officeart/2005/8/layout/target3"/>
    <dgm:cxn modelId="{C213620D-A14B-4EDD-8204-9B9D215EBEF9}" type="presParOf" srcId="{B4F77686-EA42-420C-95CB-195564231C58}" destId="{18F15A85-8BB0-44B4-8E31-E92989B47961}" srcOrd="12" destOrd="0" presId="urn:microsoft.com/office/officeart/2005/8/layout/target3"/>
    <dgm:cxn modelId="{04CCCD84-7CBF-4087-A22B-9CA9C31532A3}" type="presParOf" srcId="{B4F77686-EA42-420C-95CB-195564231C58}" destId="{1C990135-195B-4448-BCAA-A9E0B7A29B9B}" srcOrd="13" destOrd="0" presId="urn:microsoft.com/office/officeart/2005/8/layout/target3"/>
    <dgm:cxn modelId="{3699D0F6-20F3-49B5-914B-EF94F150DA52}" type="presParOf" srcId="{B4F77686-EA42-420C-95CB-195564231C58}" destId="{D52F6E1B-D5CC-4394-8587-15CCE0F4DD02}" srcOrd="14" destOrd="0" presId="urn:microsoft.com/office/officeart/2005/8/layout/target3"/>
    <dgm:cxn modelId="{3343C57E-3199-4F08-8C52-858C36D4D281}" type="presParOf" srcId="{B4F77686-EA42-420C-95CB-195564231C58}" destId="{EB86EE65-B40A-4B62-8A6C-B96DE1ED8058}" srcOrd="15" destOrd="0" presId="urn:microsoft.com/office/officeart/2005/8/layout/target3"/>
    <dgm:cxn modelId="{53B26D29-0489-4899-BC56-4F77ADC545A1}" type="presParOf" srcId="{B4F77686-EA42-420C-95CB-195564231C58}" destId="{C2E9547C-B8B7-4AB3-8373-6EF441DCA26A}" srcOrd="16" destOrd="0" presId="urn:microsoft.com/office/officeart/2005/8/layout/target3"/>
    <dgm:cxn modelId="{47834A64-68BC-4DB7-8560-9956E98EA749}" type="presParOf" srcId="{B4F77686-EA42-420C-95CB-195564231C58}" destId="{5389C878-1A9B-47EE-9C0A-9EFC88961BE0}" srcOrd="17" destOrd="0" presId="urn:microsoft.com/office/officeart/2005/8/layout/target3"/>
    <dgm:cxn modelId="{4257D387-95FE-4851-BEE3-19B0168306BC}" type="presParOf" srcId="{B4F77686-EA42-420C-95CB-195564231C58}" destId="{C330DD7B-FF53-4216-B80B-FD50E04E7915}" srcOrd="18" destOrd="0" presId="urn:microsoft.com/office/officeart/2005/8/layout/target3"/>
    <dgm:cxn modelId="{D6F720EF-324C-4090-93D5-685F30849A49}" type="presParOf" srcId="{B4F77686-EA42-420C-95CB-195564231C58}" destId="{C00D0108-93F2-418E-A1C2-2E7EB05A503D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338A685-8C34-49D1-AFDC-11769CBA6F89}" type="doc">
      <dgm:prSet loTypeId="urn:microsoft.com/office/officeart/2005/8/layout/venn3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A16A8E73-6C8E-47A4-B139-99CC0C801751}">
      <dgm:prSet/>
      <dgm:spPr/>
      <dgm:t>
        <a:bodyPr/>
        <a:lstStyle/>
        <a:p>
          <a:pPr rtl="0"/>
          <a:r>
            <a:rPr lang="uz-Cyrl-UZ" smtClean="0"/>
            <a:t>Turizmning</a:t>
          </a:r>
          <a:r>
            <a:rPr lang="en-US" smtClean="0"/>
            <a:t> </a:t>
          </a:r>
          <a:r>
            <a:rPr lang="uz-Cyrl-UZ" smtClean="0"/>
            <a:t>iqtisodiy hayotidagi roli va ahamiyat</a:t>
          </a:r>
          <a:r>
            <a:rPr lang="en-US" smtClean="0"/>
            <a:t>ini </a:t>
          </a:r>
          <a:r>
            <a:rPr lang="uz-Cyrl-UZ" smtClean="0"/>
            <a:t>kichik shaharlar misolida ko’rsa xam bo’ladi</a:t>
          </a:r>
          <a:endParaRPr lang="ru-RU"/>
        </a:p>
      </dgm:t>
    </dgm:pt>
    <dgm:pt modelId="{70E22949-212E-447A-A48A-8FA20F22E3B7}" type="parTrans" cxnId="{05F6A83E-2B26-40FD-B3C8-6565906F54E2}">
      <dgm:prSet/>
      <dgm:spPr/>
      <dgm:t>
        <a:bodyPr/>
        <a:lstStyle/>
        <a:p>
          <a:endParaRPr lang="ru-RU"/>
        </a:p>
      </dgm:t>
    </dgm:pt>
    <dgm:pt modelId="{B7F41233-14FF-4E98-A527-4D5942E4AC03}" type="sibTrans" cxnId="{05F6A83E-2B26-40FD-B3C8-6565906F54E2}">
      <dgm:prSet/>
      <dgm:spPr/>
      <dgm:t>
        <a:bodyPr/>
        <a:lstStyle/>
        <a:p>
          <a:endParaRPr lang="ru-RU"/>
        </a:p>
      </dgm:t>
    </dgm:pt>
    <dgm:pt modelId="{B373FA1E-2C6E-491E-8E70-880A9B3D6C0B}">
      <dgm:prSet/>
      <dgm:spPr/>
      <dgm:t>
        <a:bodyPr/>
        <a:lstStyle/>
        <a:p>
          <a:pPr rtl="0"/>
          <a:r>
            <a:rPr lang="uz-Cyrl-UZ" smtClean="0"/>
            <a:t>Fransiyaning Lur degan kichkina shaharchasi</a:t>
          </a:r>
          <a:endParaRPr lang="ru-RU"/>
        </a:p>
      </dgm:t>
    </dgm:pt>
    <dgm:pt modelId="{D5D3FD22-A1A8-420A-8CCF-2B1A0A113613}" type="parTrans" cxnId="{38A5B10A-9923-4978-A0F1-50F6240A6110}">
      <dgm:prSet/>
      <dgm:spPr/>
      <dgm:t>
        <a:bodyPr/>
        <a:lstStyle/>
        <a:p>
          <a:endParaRPr lang="ru-RU"/>
        </a:p>
      </dgm:t>
    </dgm:pt>
    <dgm:pt modelId="{53E7AE15-301F-4752-9617-7C4A22635571}" type="sibTrans" cxnId="{38A5B10A-9923-4978-A0F1-50F6240A6110}">
      <dgm:prSet/>
      <dgm:spPr/>
      <dgm:t>
        <a:bodyPr/>
        <a:lstStyle/>
        <a:p>
          <a:endParaRPr lang="ru-RU"/>
        </a:p>
      </dgm:t>
    </dgm:pt>
    <dgm:pt modelId="{C7EAA254-F3BA-4766-A056-2858FA813AB1}">
      <dgm:prSet/>
      <dgm:spPr/>
      <dgm:t>
        <a:bodyPr/>
        <a:lstStyle/>
        <a:p>
          <a:pPr rtl="0"/>
          <a:r>
            <a:rPr lang="uz-Cyrl-UZ" smtClean="0"/>
            <a:t>Yevropaning yetakchi  davlatlarida  turizmdan olinayotgan daromadlarning yillik </a:t>
          </a:r>
          <a:r>
            <a:rPr lang="en-US" smtClean="0"/>
            <a:t>o’</a:t>
          </a:r>
          <a:r>
            <a:rPr lang="uz-Cyrl-UZ" smtClean="0"/>
            <a:t>sishi</a:t>
          </a:r>
          <a:endParaRPr lang="ru-RU"/>
        </a:p>
      </dgm:t>
    </dgm:pt>
    <dgm:pt modelId="{CCEB593F-0DDA-4FD0-8901-7DC5378C11BC}" type="parTrans" cxnId="{2DFA97DC-4F28-4BDB-BB90-8E5812BA1B6B}">
      <dgm:prSet/>
      <dgm:spPr/>
      <dgm:t>
        <a:bodyPr/>
        <a:lstStyle/>
        <a:p>
          <a:endParaRPr lang="ru-RU"/>
        </a:p>
      </dgm:t>
    </dgm:pt>
    <dgm:pt modelId="{7158FF7D-C617-4524-8B1B-27B290F1691A}" type="sibTrans" cxnId="{2DFA97DC-4F28-4BDB-BB90-8E5812BA1B6B}">
      <dgm:prSet/>
      <dgm:spPr/>
      <dgm:t>
        <a:bodyPr/>
        <a:lstStyle/>
        <a:p>
          <a:endParaRPr lang="ru-RU"/>
        </a:p>
      </dgm:t>
    </dgm:pt>
    <dgm:pt modelId="{885F641B-B87F-4F7D-B8B5-CA882FCD8851}">
      <dgm:prSet/>
      <dgm:spPr/>
      <dgm:t>
        <a:bodyPr/>
        <a:lstStyle/>
        <a:p>
          <a:pPr rtl="0"/>
          <a:r>
            <a:rPr lang="uz-Cyrl-UZ" smtClean="0"/>
            <a:t>Yevropadagi rivojlangan mamlakatlarda xalqaro turizmda ishtirok etganlar  soni </a:t>
          </a:r>
          <a:endParaRPr lang="ru-RU"/>
        </a:p>
      </dgm:t>
    </dgm:pt>
    <dgm:pt modelId="{2804BDC3-2787-4E58-878C-655068BA859B}" type="parTrans" cxnId="{2B2BE795-79D7-462B-8B89-66A003A5A12C}">
      <dgm:prSet/>
      <dgm:spPr/>
      <dgm:t>
        <a:bodyPr/>
        <a:lstStyle/>
        <a:p>
          <a:endParaRPr lang="ru-RU"/>
        </a:p>
      </dgm:t>
    </dgm:pt>
    <dgm:pt modelId="{F2AD1FF3-DBE9-47BC-94DC-484A7F430102}" type="sibTrans" cxnId="{2B2BE795-79D7-462B-8B89-66A003A5A12C}">
      <dgm:prSet/>
      <dgm:spPr/>
      <dgm:t>
        <a:bodyPr/>
        <a:lstStyle/>
        <a:p>
          <a:endParaRPr lang="ru-RU"/>
        </a:p>
      </dgm:t>
    </dgm:pt>
    <dgm:pt modelId="{8CEC8C7B-6899-48E5-9DF1-5F20EF1C0A2E}" type="pres">
      <dgm:prSet presAssocID="{D338A685-8C34-49D1-AFDC-11769CBA6F8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625F940-0FCB-43F7-AC01-40B260235EDC}" type="pres">
      <dgm:prSet presAssocID="{A16A8E73-6C8E-47A4-B139-99CC0C801751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AF6194-2AD2-4AAA-96ED-BA3AE93127C4}" type="pres">
      <dgm:prSet presAssocID="{B7F41233-14FF-4E98-A527-4D5942E4AC03}" presName="space" presStyleCnt="0"/>
      <dgm:spPr/>
    </dgm:pt>
    <dgm:pt modelId="{28D17FF6-38B7-4C04-8CAE-01ECAF517E0E}" type="pres">
      <dgm:prSet presAssocID="{B373FA1E-2C6E-491E-8E70-880A9B3D6C0B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1DEE3F-3614-4BED-AE4F-D809814E8B47}" type="pres">
      <dgm:prSet presAssocID="{53E7AE15-301F-4752-9617-7C4A22635571}" presName="space" presStyleCnt="0"/>
      <dgm:spPr/>
    </dgm:pt>
    <dgm:pt modelId="{F6273F36-2646-4666-AF8C-21C6D3FFC782}" type="pres">
      <dgm:prSet presAssocID="{C7EAA254-F3BA-4766-A056-2858FA813AB1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297263-7FEE-4AB2-BD3E-0AB73E0B2ECF}" type="pres">
      <dgm:prSet presAssocID="{7158FF7D-C617-4524-8B1B-27B290F1691A}" presName="space" presStyleCnt="0"/>
      <dgm:spPr/>
    </dgm:pt>
    <dgm:pt modelId="{D3C430CE-DCE7-45A0-B364-AB336DE963F5}" type="pres">
      <dgm:prSet presAssocID="{885F641B-B87F-4F7D-B8B5-CA882FCD8851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22F6641-371F-4BBE-AD14-290598366214}" type="presOf" srcId="{B373FA1E-2C6E-491E-8E70-880A9B3D6C0B}" destId="{28D17FF6-38B7-4C04-8CAE-01ECAF517E0E}" srcOrd="0" destOrd="0" presId="urn:microsoft.com/office/officeart/2005/8/layout/venn3"/>
    <dgm:cxn modelId="{DD961B71-B107-48AA-A59E-C4AEC55E0CFF}" type="presOf" srcId="{D338A685-8C34-49D1-AFDC-11769CBA6F89}" destId="{8CEC8C7B-6899-48E5-9DF1-5F20EF1C0A2E}" srcOrd="0" destOrd="0" presId="urn:microsoft.com/office/officeart/2005/8/layout/venn3"/>
    <dgm:cxn modelId="{C3743FA5-9E53-4945-A8F1-53CDE7DE8546}" type="presOf" srcId="{C7EAA254-F3BA-4766-A056-2858FA813AB1}" destId="{F6273F36-2646-4666-AF8C-21C6D3FFC782}" srcOrd="0" destOrd="0" presId="urn:microsoft.com/office/officeart/2005/8/layout/venn3"/>
    <dgm:cxn modelId="{05F6A83E-2B26-40FD-B3C8-6565906F54E2}" srcId="{D338A685-8C34-49D1-AFDC-11769CBA6F89}" destId="{A16A8E73-6C8E-47A4-B139-99CC0C801751}" srcOrd="0" destOrd="0" parTransId="{70E22949-212E-447A-A48A-8FA20F22E3B7}" sibTransId="{B7F41233-14FF-4E98-A527-4D5942E4AC03}"/>
    <dgm:cxn modelId="{3ADA92A9-4FA5-4CA7-A29C-7EA61C2FC7F0}" type="presOf" srcId="{885F641B-B87F-4F7D-B8B5-CA882FCD8851}" destId="{D3C430CE-DCE7-45A0-B364-AB336DE963F5}" srcOrd="0" destOrd="0" presId="urn:microsoft.com/office/officeart/2005/8/layout/venn3"/>
    <dgm:cxn modelId="{2B2BE795-79D7-462B-8B89-66A003A5A12C}" srcId="{D338A685-8C34-49D1-AFDC-11769CBA6F89}" destId="{885F641B-B87F-4F7D-B8B5-CA882FCD8851}" srcOrd="3" destOrd="0" parTransId="{2804BDC3-2787-4E58-878C-655068BA859B}" sibTransId="{F2AD1FF3-DBE9-47BC-94DC-484A7F430102}"/>
    <dgm:cxn modelId="{0D095E77-37C4-41A0-9681-0E0DA54F7823}" type="presOf" srcId="{A16A8E73-6C8E-47A4-B139-99CC0C801751}" destId="{C625F940-0FCB-43F7-AC01-40B260235EDC}" srcOrd="0" destOrd="0" presId="urn:microsoft.com/office/officeart/2005/8/layout/venn3"/>
    <dgm:cxn modelId="{38A5B10A-9923-4978-A0F1-50F6240A6110}" srcId="{D338A685-8C34-49D1-AFDC-11769CBA6F89}" destId="{B373FA1E-2C6E-491E-8E70-880A9B3D6C0B}" srcOrd="1" destOrd="0" parTransId="{D5D3FD22-A1A8-420A-8CCF-2B1A0A113613}" sibTransId="{53E7AE15-301F-4752-9617-7C4A22635571}"/>
    <dgm:cxn modelId="{2DFA97DC-4F28-4BDB-BB90-8E5812BA1B6B}" srcId="{D338A685-8C34-49D1-AFDC-11769CBA6F89}" destId="{C7EAA254-F3BA-4766-A056-2858FA813AB1}" srcOrd="2" destOrd="0" parTransId="{CCEB593F-0DDA-4FD0-8901-7DC5378C11BC}" sibTransId="{7158FF7D-C617-4524-8B1B-27B290F1691A}"/>
    <dgm:cxn modelId="{4C98429F-FADC-4958-8F24-C833540B718F}" type="presParOf" srcId="{8CEC8C7B-6899-48E5-9DF1-5F20EF1C0A2E}" destId="{C625F940-0FCB-43F7-AC01-40B260235EDC}" srcOrd="0" destOrd="0" presId="urn:microsoft.com/office/officeart/2005/8/layout/venn3"/>
    <dgm:cxn modelId="{333809C7-D041-41EC-A8C4-17446C804289}" type="presParOf" srcId="{8CEC8C7B-6899-48E5-9DF1-5F20EF1C0A2E}" destId="{BDAF6194-2AD2-4AAA-96ED-BA3AE93127C4}" srcOrd="1" destOrd="0" presId="urn:microsoft.com/office/officeart/2005/8/layout/venn3"/>
    <dgm:cxn modelId="{66B9F2E9-06BE-4CD3-8311-39EB46E17F87}" type="presParOf" srcId="{8CEC8C7B-6899-48E5-9DF1-5F20EF1C0A2E}" destId="{28D17FF6-38B7-4C04-8CAE-01ECAF517E0E}" srcOrd="2" destOrd="0" presId="urn:microsoft.com/office/officeart/2005/8/layout/venn3"/>
    <dgm:cxn modelId="{880EE429-6FA8-4EF6-81C4-B71DA954EE03}" type="presParOf" srcId="{8CEC8C7B-6899-48E5-9DF1-5F20EF1C0A2E}" destId="{5A1DEE3F-3614-4BED-AE4F-D809814E8B47}" srcOrd="3" destOrd="0" presId="urn:microsoft.com/office/officeart/2005/8/layout/venn3"/>
    <dgm:cxn modelId="{0993CDF7-0078-4814-B81B-6CE0EE4DB049}" type="presParOf" srcId="{8CEC8C7B-6899-48E5-9DF1-5F20EF1C0A2E}" destId="{F6273F36-2646-4666-AF8C-21C6D3FFC782}" srcOrd="4" destOrd="0" presId="urn:microsoft.com/office/officeart/2005/8/layout/venn3"/>
    <dgm:cxn modelId="{D3732099-1BED-4144-8A06-51935FB10754}" type="presParOf" srcId="{8CEC8C7B-6899-48E5-9DF1-5F20EF1C0A2E}" destId="{E7297263-7FEE-4AB2-BD3E-0AB73E0B2ECF}" srcOrd="5" destOrd="0" presId="urn:microsoft.com/office/officeart/2005/8/layout/venn3"/>
    <dgm:cxn modelId="{42253CF0-6061-4522-A47E-A89480D3E8E9}" type="presParOf" srcId="{8CEC8C7B-6899-48E5-9DF1-5F20EF1C0A2E}" destId="{D3C430CE-DCE7-45A0-B364-AB336DE963F5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28E2387-2CF3-414D-B534-4064F86B8450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C1A60E57-65FF-4AED-8F11-036BE9F625B5}">
      <dgm:prSet/>
      <dgm:spPr/>
      <dgm:t>
        <a:bodyPr/>
        <a:lstStyle/>
        <a:p>
          <a:pPr rtl="0"/>
          <a:r>
            <a:rPr lang="uz-Cyrl-UZ" smtClean="0"/>
            <a:t>Asosiy ahamiyat kasb etadigan narsalar xam bor</a:t>
          </a:r>
          <a:endParaRPr lang="ru-RU"/>
        </a:p>
      </dgm:t>
    </dgm:pt>
    <dgm:pt modelId="{310333EE-0731-4339-A1E9-EC8CAC51FE5B}" type="parTrans" cxnId="{D51B0593-D59A-4095-A988-CC345AAB2A42}">
      <dgm:prSet/>
      <dgm:spPr/>
      <dgm:t>
        <a:bodyPr/>
        <a:lstStyle/>
        <a:p>
          <a:endParaRPr lang="ru-RU"/>
        </a:p>
      </dgm:t>
    </dgm:pt>
    <dgm:pt modelId="{31A4A0D3-CE0A-4112-988E-9AE371657971}" type="sibTrans" cxnId="{D51B0593-D59A-4095-A988-CC345AAB2A42}">
      <dgm:prSet/>
      <dgm:spPr/>
      <dgm:t>
        <a:bodyPr/>
        <a:lstStyle/>
        <a:p>
          <a:endParaRPr lang="ru-RU"/>
        </a:p>
      </dgm:t>
    </dgm:pt>
    <dgm:pt modelId="{67DE87EA-B67D-4129-8B80-C8BDA681F07F}">
      <dgm:prSet/>
      <dgm:spPr/>
      <dgm:t>
        <a:bodyPr/>
        <a:lstStyle/>
        <a:p>
          <a:pPr rtl="0"/>
          <a:r>
            <a:rPr lang="uz-Cyrl-UZ" smtClean="0"/>
            <a:t>Yevropadagi rivojlangan davlatlar rivojlanishining yangi bosqichiga chiqish </a:t>
          </a:r>
          <a:endParaRPr lang="ru-RU"/>
        </a:p>
      </dgm:t>
    </dgm:pt>
    <dgm:pt modelId="{4EC7E7BD-06BA-4266-AAB2-82366BC3C2F2}" type="parTrans" cxnId="{C79CE014-5860-4558-A7FF-33221E0FA315}">
      <dgm:prSet/>
      <dgm:spPr/>
      <dgm:t>
        <a:bodyPr/>
        <a:lstStyle/>
        <a:p>
          <a:endParaRPr lang="ru-RU"/>
        </a:p>
      </dgm:t>
    </dgm:pt>
    <dgm:pt modelId="{9B22E45B-3CEC-4276-8008-C6F998E99981}" type="sibTrans" cxnId="{C79CE014-5860-4558-A7FF-33221E0FA315}">
      <dgm:prSet/>
      <dgm:spPr/>
      <dgm:t>
        <a:bodyPr/>
        <a:lstStyle/>
        <a:p>
          <a:endParaRPr lang="ru-RU"/>
        </a:p>
      </dgm:t>
    </dgm:pt>
    <dgm:pt modelId="{58178BE5-909F-463D-82C6-42252B3EA9D6}">
      <dgm:prSet/>
      <dgm:spPr/>
      <dgm:t>
        <a:bodyPr/>
        <a:lstStyle/>
        <a:p>
          <a:pPr rtl="0"/>
          <a:r>
            <a:rPr lang="uz-Cyrl-UZ" smtClean="0"/>
            <a:t>Turizm sohasini islox qilishda davlat tomonidan keng ko’lamda kichik va o’rta korxonalarning ish faoliyatini yaxshilash</a:t>
          </a:r>
          <a:endParaRPr lang="ru-RU"/>
        </a:p>
      </dgm:t>
    </dgm:pt>
    <dgm:pt modelId="{129EEF29-7E92-4569-BBBD-3AE8B2FC98F7}" type="parTrans" cxnId="{AD70FB5E-2C10-4220-9DF6-6937FB48CE76}">
      <dgm:prSet/>
      <dgm:spPr/>
      <dgm:t>
        <a:bodyPr/>
        <a:lstStyle/>
        <a:p>
          <a:endParaRPr lang="ru-RU"/>
        </a:p>
      </dgm:t>
    </dgm:pt>
    <dgm:pt modelId="{0D977FA2-07C5-481F-A69A-82E959954464}" type="sibTrans" cxnId="{AD70FB5E-2C10-4220-9DF6-6937FB48CE76}">
      <dgm:prSet/>
      <dgm:spPr/>
      <dgm:t>
        <a:bodyPr/>
        <a:lstStyle/>
        <a:p>
          <a:endParaRPr lang="ru-RU"/>
        </a:p>
      </dgm:t>
    </dgm:pt>
    <dgm:pt modelId="{789BB0CA-CFE6-43DA-97F9-98266534353F}">
      <dgm:prSet/>
      <dgm:spPr/>
      <dgm:t>
        <a:bodyPr/>
        <a:lstStyle/>
        <a:p>
          <a:pPr rtl="0"/>
          <a:r>
            <a:rPr lang="en-US" smtClean="0"/>
            <a:t>B</a:t>
          </a:r>
          <a:r>
            <a:rPr lang="uz-Cyrl-UZ" smtClean="0"/>
            <a:t>u natijalarga  erishishda Italiya, Ispaniya, Fransiya va Germaniya boshqa davlatlarga urnak qilib olsa bo’ladi</a:t>
          </a:r>
          <a:endParaRPr lang="ru-RU"/>
        </a:p>
      </dgm:t>
    </dgm:pt>
    <dgm:pt modelId="{5A0C6C42-54FF-4FC0-8ECB-E7B7BCC85AD5}" type="parTrans" cxnId="{872E4434-62D2-40BB-982F-5BE9BDC70711}">
      <dgm:prSet/>
      <dgm:spPr/>
      <dgm:t>
        <a:bodyPr/>
        <a:lstStyle/>
        <a:p>
          <a:endParaRPr lang="ru-RU"/>
        </a:p>
      </dgm:t>
    </dgm:pt>
    <dgm:pt modelId="{B2C1A4D2-049A-41AD-A49F-471B94B132F7}" type="sibTrans" cxnId="{872E4434-62D2-40BB-982F-5BE9BDC70711}">
      <dgm:prSet/>
      <dgm:spPr/>
      <dgm:t>
        <a:bodyPr/>
        <a:lstStyle/>
        <a:p>
          <a:endParaRPr lang="ru-RU"/>
        </a:p>
      </dgm:t>
    </dgm:pt>
    <dgm:pt modelId="{D5731C7B-235A-492D-AA22-3242E0166C54}" type="pres">
      <dgm:prSet presAssocID="{028E2387-2CF3-414D-B534-4064F86B8450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0B166BA-CD90-4AEB-A9B1-CD49F9C87C12}" type="pres">
      <dgm:prSet presAssocID="{028E2387-2CF3-414D-B534-4064F86B8450}" presName="arrow" presStyleLbl="bgShp" presStyleIdx="0" presStyleCnt="1"/>
      <dgm:spPr/>
    </dgm:pt>
    <dgm:pt modelId="{6957A981-4C25-4A91-9CE7-5FED3926DD76}" type="pres">
      <dgm:prSet presAssocID="{028E2387-2CF3-414D-B534-4064F86B8450}" presName="linearProcess" presStyleCnt="0"/>
      <dgm:spPr/>
    </dgm:pt>
    <dgm:pt modelId="{403A4A68-C4AF-430A-9B75-244724094CEF}" type="pres">
      <dgm:prSet presAssocID="{C1A60E57-65FF-4AED-8F11-036BE9F625B5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7B2828-A625-4ADC-9D72-C1ABCDD1F45E}" type="pres">
      <dgm:prSet presAssocID="{31A4A0D3-CE0A-4112-988E-9AE371657971}" presName="sibTrans" presStyleCnt="0"/>
      <dgm:spPr/>
    </dgm:pt>
    <dgm:pt modelId="{F4804972-4669-4662-87DB-ED3E3BF860ED}" type="pres">
      <dgm:prSet presAssocID="{67DE87EA-B67D-4129-8B80-C8BDA681F07F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E4531B-A2C6-4364-8A80-9BBEE6735AB8}" type="pres">
      <dgm:prSet presAssocID="{9B22E45B-3CEC-4276-8008-C6F998E99981}" presName="sibTrans" presStyleCnt="0"/>
      <dgm:spPr/>
    </dgm:pt>
    <dgm:pt modelId="{1B713CA2-0179-4966-97A8-66181DF970F0}" type="pres">
      <dgm:prSet presAssocID="{58178BE5-909F-463D-82C6-42252B3EA9D6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475D26-59E5-4DA5-8B1F-6C98453B99B9}" type="pres">
      <dgm:prSet presAssocID="{0D977FA2-07C5-481F-A69A-82E959954464}" presName="sibTrans" presStyleCnt="0"/>
      <dgm:spPr/>
    </dgm:pt>
    <dgm:pt modelId="{FC497A84-3A8B-46BB-A875-A3DCB748E4BE}" type="pres">
      <dgm:prSet presAssocID="{789BB0CA-CFE6-43DA-97F9-98266534353F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BDC5E73-B1F1-4989-96C9-D81C090F1EA7}" type="presOf" srcId="{789BB0CA-CFE6-43DA-97F9-98266534353F}" destId="{FC497A84-3A8B-46BB-A875-A3DCB748E4BE}" srcOrd="0" destOrd="0" presId="urn:microsoft.com/office/officeart/2005/8/layout/hProcess9"/>
    <dgm:cxn modelId="{ECB06202-7CAD-4DEF-9D94-1C290022FE90}" type="presOf" srcId="{028E2387-2CF3-414D-B534-4064F86B8450}" destId="{D5731C7B-235A-492D-AA22-3242E0166C54}" srcOrd="0" destOrd="0" presId="urn:microsoft.com/office/officeart/2005/8/layout/hProcess9"/>
    <dgm:cxn modelId="{94FE03AF-5467-475D-A2DE-D2E755055E8B}" type="presOf" srcId="{C1A60E57-65FF-4AED-8F11-036BE9F625B5}" destId="{403A4A68-C4AF-430A-9B75-244724094CEF}" srcOrd="0" destOrd="0" presId="urn:microsoft.com/office/officeart/2005/8/layout/hProcess9"/>
    <dgm:cxn modelId="{D51B0593-D59A-4095-A988-CC345AAB2A42}" srcId="{028E2387-2CF3-414D-B534-4064F86B8450}" destId="{C1A60E57-65FF-4AED-8F11-036BE9F625B5}" srcOrd="0" destOrd="0" parTransId="{310333EE-0731-4339-A1E9-EC8CAC51FE5B}" sibTransId="{31A4A0D3-CE0A-4112-988E-9AE371657971}"/>
    <dgm:cxn modelId="{320D771C-7AC4-4C55-98A4-7858E2E59A04}" type="presOf" srcId="{58178BE5-909F-463D-82C6-42252B3EA9D6}" destId="{1B713CA2-0179-4966-97A8-66181DF970F0}" srcOrd="0" destOrd="0" presId="urn:microsoft.com/office/officeart/2005/8/layout/hProcess9"/>
    <dgm:cxn modelId="{C79CE014-5860-4558-A7FF-33221E0FA315}" srcId="{028E2387-2CF3-414D-B534-4064F86B8450}" destId="{67DE87EA-B67D-4129-8B80-C8BDA681F07F}" srcOrd="1" destOrd="0" parTransId="{4EC7E7BD-06BA-4266-AAB2-82366BC3C2F2}" sibTransId="{9B22E45B-3CEC-4276-8008-C6F998E99981}"/>
    <dgm:cxn modelId="{AD70FB5E-2C10-4220-9DF6-6937FB48CE76}" srcId="{028E2387-2CF3-414D-B534-4064F86B8450}" destId="{58178BE5-909F-463D-82C6-42252B3EA9D6}" srcOrd="2" destOrd="0" parTransId="{129EEF29-7E92-4569-BBBD-3AE8B2FC98F7}" sibTransId="{0D977FA2-07C5-481F-A69A-82E959954464}"/>
    <dgm:cxn modelId="{872E4434-62D2-40BB-982F-5BE9BDC70711}" srcId="{028E2387-2CF3-414D-B534-4064F86B8450}" destId="{789BB0CA-CFE6-43DA-97F9-98266534353F}" srcOrd="3" destOrd="0" parTransId="{5A0C6C42-54FF-4FC0-8ECB-E7B7BCC85AD5}" sibTransId="{B2C1A4D2-049A-41AD-A49F-471B94B132F7}"/>
    <dgm:cxn modelId="{85282088-8519-46C2-A5EB-1D6B18DAFFC0}" type="presOf" srcId="{67DE87EA-B67D-4129-8B80-C8BDA681F07F}" destId="{F4804972-4669-4662-87DB-ED3E3BF860ED}" srcOrd="0" destOrd="0" presId="urn:microsoft.com/office/officeart/2005/8/layout/hProcess9"/>
    <dgm:cxn modelId="{442123F2-FB19-4D9B-A680-DD93E381810E}" type="presParOf" srcId="{D5731C7B-235A-492D-AA22-3242E0166C54}" destId="{A0B166BA-CD90-4AEB-A9B1-CD49F9C87C12}" srcOrd="0" destOrd="0" presId="urn:microsoft.com/office/officeart/2005/8/layout/hProcess9"/>
    <dgm:cxn modelId="{0D1AC077-9026-4925-A243-D50AB43ED2BB}" type="presParOf" srcId="{D5731C7B-235A-492D-AA22-3242E0166C54}" destId="{6957A981-4C25-4A91-9CE7-5FED3926DD76}" srcOrd="1" destOrd="0" presId="urn:microsoft.com/office/officeart/2005/8/layout/hProcess9"/>
    <dgm:cxn modelId="{493496C8-A012-45E9-A107-4823C04C317F}" type="presParOf" srcId="{6957A981-4C25-4A91-9CE7-5FED3926DD76}" destId="{403A4A68-C4AF-430A-9B75-244724094CEF}" srcOrd="0" destOrd="0" presId="urn:microsoft.com/office/officeart/2005/8/layout/hProcess9"/>
    <dgm:cxn modelId="{FC9DE4A9-119E-4B72-B407-D8363683DF7E}" type="presParOf" srcId="{6957A981-4C25-4A91-9CE7-5FED3926DD76}" destId="{EF7B2828-A625-4ADC-9D72-C1ABCDD1F45E}" srcOrd="1" destOrd="0" presId="urn:microsoft.com/office/officeart/2005/8/layout/hProcess9"/>
    <dgm:cxn modelId="{78A5CE06-DE77-4DA7-9D85-30F9AD3CF104}" type="presParOf" srcId="{6957A981-4C25-4A91-9CE7-5FED3926DD76}" destId="{F4804972-4669-4662-87DB-ED3E3BF860ED}" srcOrd="2" destOrd="0" presId="urn:microsoft.com/office/officeart/2005/8/layout/hProcess9"/>
    <dgm:cxn modelId="{2EF0C09A-B361-4328-BC8E-42F38A34D765}" type="presParOf" srcId="{6957A981-4C25-4A91-9CE7-5FED3926DD76}" destId="{5CE4531B-A2C6-4364-8A80-9BBEE6735AB8}" srcOrd="3" destOrd="0" presId="urn:microsoft.com/office/officeart/2005/8/layout/hProcess9"/>
    <dgm:cxn modelId="{D75675E1-CE79-47AE-B03E-6C5CE093071B}" type="presParOf" srcId="{6957A981-4C25-4A91-9CE7-5FED3926DD76}" destId="{1B713CA2-0179-4966-97A8-66181DF970F0}" srcOrd="4" destOrd="0" presId="urn:microsoft.com/office/officeart/2005/8/layout/hProcess9"/>
    <dgm:cxn modelId="{EF6E2BD8-B2BC-458C-BFC3-F38B28F67932}" type="presParOf" srcId="{6957A981-4C25-4A91-9CE7-5FED3926DD76}" destId="{A8475D26-59E5-4DA5-8B1F-6C98453B99B9}" srcOrd="5" destOrd="0" presId="urn:microsoft.com/office/officeart/2005/8/layout/hProcess9"/>
    <dgm:cxn modelId="{ADEC6167-AC2F-487D-AEDF-B8C594DC9A1D}" type="presParOf" srcId="{6957A981-4C25-4A91-9CE7-5FED3926DD76}" destId="{FC497A84-3A8B-46BB-A875-A3DCB748E4BE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07D6237-8B03-48B7-9C5A-1C83AD368515}" type="doc">
      <dgm:prSet loTypeId="urn:microsoft.com/office/officeart/2005/8/layout/process4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4EEF3619-D09D-4380-967C-F547ECFEA6AE}">
      <dgm:prSet/>
      <dgm:spPr/>
      <dgm:t>
        <a:bodyPr/>
        <a:lstStyle/>
        <a:p>
          <a:pPr rtl="0"/>
          <a:r>
            <a:rPr lang="uz-Cyrl-UZ" smtClean="0"/>
            <a:t>O’lkamizga tashrif buyurayotgan xorijiy mexmonlar sonining oshib borayotganligi</a:t>
          </a:r>
          <a:endParaRPr lang="ru-RU"/>
        </a:p>
      </dgm:t>
    </dgm:pt>
    <dgm:pt modelId="{85B1E473-4626-468C-AC63-93840AB49007}" type="parTrans" cxnId="{BBEC6212-0C0C-40BC-AB21-2AA67359C75A}">
      <dgm:prSet/>
      <dgm:spPr/>
      <dgm:t>
        <a:bodyPr/>
        <a:lstStyle/>
        <a:p>
          <a:endParaRPr lang="ru-RU"/>
        </a:p>
      </dgm:t>
    </dgm:pt>
    <dgm:pt modelId="{4D622791-78C0-44A1-9274-D1E3A50D9263}" type="sibTrans" cxnId="{BBEC6212-0C0C-40BC-AB21-2AA67359C75A}">
      <dgm:prSet/>
      <dgm:spPr/>
      <dgm:t>
        <a:bodyPr/>
        <a:lstStyle/>
        <a:p>
          <a:endParaRPr lang="ru-RU"/>
        </a:p>
      </dgm:t>
    </dgm:pt>
    <dgm:pt modelId="{D552396B-E5C9-486A-AB79-B73AE349A269}">
      <dgm:prSet/>
      <dgm:spPr/>
      <dgm:t>
        <a:bodyPr/>
        <a:lstStyle/>
        <a:p>
          <a:pPr rtl="0"/>
          <a:r>
            <a:rPr lang="uz-Cyrl-UZ" smtClean="0"/>
            <a:t>Kompaniyasi tashkilotlari tomonidan 2000-yilda 1993 yilga nisbatan 3 barobar ko’p xorijiy mexmonlarga xizmat ko’rsatilgan</a:t>
          </a:r>
          <a:endParaRPr lang="ru-RU"/>
        </a:p>
      </dgm:t>
    </dgm:pt>
    <dgm:pt modelId="{2DC33740-68F1-410B-A642-79F7ECF5AE8B}" type="parTrans" cxnId="{50E20253-23EB-4315-AF13-37C1F0DB18A9}">
      <dgm:prSet/>
      <dgm:spPr/>
      <dgm:t>
        <a:bodyPr/>
        <a:lstStyle/>
        <a:p>
          <a:endParaRPr lang="ru-RU"/>
        </a:p>
      </dgm:t>
    </dgm:pt>
    <dgm:pt modelId="{A7231C2D-823F-4357-8EF2-2882BE5D8D78}" type="sibTrans" cxnId="{50E20253-23EB-4315-AF13-37C1F0DB18A9}">
      <dgm:prSet/>
      <dgm:spPr/>
      <dgm:t>
        <a:bodyPr/>
        <a:lstStyle/>
        <a:p>
          <a:endParaRPr lang="ru-RU"/>
        </a:p>
      </dgm:t>
    </dgm:pt>
    <dgm:pt modelId="{23724D41-9438-4AB4-A597-D234BA4556CD}">
      <dgm:prSet/>
      <dgm:spPr/>
      <dgm:t>
        <a:bodyPr/>
        <a:lstStyle/>
        <a:p>
          <a:pPr rtl="0"/>
          <a:r>
            <a:rPr lang="uz-Cyrl-UZ" smtClean="0"/>
            <a:t>Chet eldan kelayotgan mexmonlar sonining </a:t>
          </a:r>
          <a:r>
            <a:rPr lang="uz-Cyrl-UZ" b="1" smtClean="0"/>
            <a:t>2001 yildagi</a:t>
          </a:r>
          <a:r>
            <a:rPr lang="uz-Cyrl-UZ" smtClean="0"/>
            <a:t> kamayishi </a:t>
          </a:r>
          <a:endParaRPr lang="ru-RU"/>
        </a:p>
      </dgm:t>
    </dgm:pt>
    <dgm:pt modelId="{2F6C59AF-6E28-48EF-9F8A-37EE092069B3}" type="parTrans" cxnId="{5AB3B303-9C21-4907-9CC3-D99904CEA496}">
      <dgm:prSet/>
      <dgm:spPr/>
      <dgm:t>
        <a:bodyPr/>
        <a:lstStyle/>
        <a:p>
          <a:endParaRPr lang="ru-RU"/>
        </a:p>
      </dgm:t>
    </dgm:pt>
    <dgm:pt modelId="{548A7830-76C9-4D32-904D-685E0791CB53}" type="sibTrans" cxnId="{5AB3B303-9C21-4907-9CC3-D99904CEA496}">
      <dgm:prSet/>
      <dgm:spPr/>
      <dgm:t>
        <a:bodyPr/>
        <a:lstStyle/>
        <a:p>
          <a:endParaRPr lang="ru-RU"/>
        </a:p>
      </dgm:t>
    </dgm:pt>
    <dgm:pt modelId="{870B73DB-8962-413B-980B-2477EDB5FD9D}" type="pres">
      <dgm:prSet presAssocID="{107D6237-8B03-48B7-9C5A-1C83AD36851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BBF5A46-F665-4213-8E77-0168A58D39D1}" type="pres">
      <dgm:prSet presAssocID="{23724D41-9438-4AB4-A597-D234BA4556CD}" presName="boxAndChildren" presStyleCnt="0"/>
      <dgm:spPr/>
    </dgm:pt>
    <dgm:pt modelId="{50B0763F-F36C-45A6-9CEB-42DBEED19A46}" type="pres">
      <dgm:prSet presAssocID="{23724D41-9438-4AB4-A597-D234BA4556CD}" presName="parentTextBox" presStyleLbl="node1" presStyleIdx="0" presStyleCnt="3"/>
      <dgm:spPr/>
      <dgm:t>
        <a:bodyPr/>
        <a:lstStyle/>
        <a:p>
          <a:endParaRPr lang="ru-RU"/>
        </a:p>
      </dgm:t>
    </dgm:pt>
    <dgm:pt modelId="{F98DC17E-8464-4254-9CD8-368549D1C551}" type="pres">
      <dgm:prSet presAssocID="{A7231C2D-823F-4357-8EF2-2882BE5D8D78}" presName="sp" presStyleCnt="0"/>
      <dgm:spPr/>
    </dgm:pt>
    <dgm:pt modelId="{27C524C6-39E2-475D-B4E8-9E6A7FFE44DD}" type="pres">
      <dgm:prSet presAssocID="{D552396B-E5C9-486A-AB79-B73AE349A269}" presName="arrowAndChildren" presStyleCnt="0"/>
      <dgm:spPr/>
    </dgm:pt>
    <dgm:pt modelId="{ECDF994C-5956-404A-AB3E-2E2525C45D73}" type="pres">
      <dgm:prSet presAssocID="{D552396B-E5C9-486A-AB79-B73AE349A269}" presName="parentTextArrow" presStyleLbl="node1" presStyleIdx="1" presStyleCnt="3"/>
      <dgm:spPr/>
      <dgm:t>
        <a:bodyPr/>
        <a:lstStyle/>
        <a:p>
          <a:endParaRPr lang="ru-RU"/>
        </a:p>
      </dgm:t>
    </dgm:pt>
    <dgm:pt modelId="{F4C16BCC-D0EE-422B-B8F8-C410B0AB4471}" type="pres">
      <dgm:prSet presAssocID="{4D622791-78C0-44A1-9274-D1E3A50D9263}" presName="sp" presStyleCnt="0"/>
      <dgm:spPr/>
    </dgm:pt>
    <dgm:pt modelId="{15C8C7F5-683D-44FD-A624-BC2BCA8CE8C5}" type="pres">
      <dgm:prSet presAssocID="{4EEF3619-D09D-4380-967C-F547ECFEA6AE}" presName="arrowAndChildren" presStyleCnt="0"/>
      <dgm:spPr/>
    </dgm:pt>
    <dgm:pt modelId="{292404DC-AFF0-466A-88B6-8AA5E51A6180}" type="pres">
      <dgm:prSet presAssocID="{4EEF3619-D09D-4380-967C-F547ECFEA6AE}" presName="parentTextArrow" presStyleLbl="node1" presStyleIdx="2" presStyleCnt="3"/>
      <dgm:spPr/>
      <dgm:t>
        <a:bodyPr/>
        <a:lstStyle/>
        <a:p>
          <a:endParaRPr lang="ru-RU"/>
        </a:p>
      </dgm:t>
    </dgm:pt>
  </dgm:ptLst>
  <dgm:cxnLst>
    <dgm:cxn modelId="{69097FAA-7651-4D47-A937-336BEF39119B}" type="presOf" srcId="{23724D41-9438-4AB4-A597-D234BA4556CD}" destId="{50B0763F-F36C-45A6-9CEB-42DBEED19A46}" srcOrd="0" destOrd="0" presId="urn:microsoft.com/office/officeart/2005/8/layout/process4"/>
    <dgm:cxn modelId="{BBEC6212-0C0C-40BC-AB21-2AA67359C75A}" srcId="{107D6237-8B03-48B7-9C5A-1C83AD368515}" destId="{4EEF3619-D09D-4380-967C-F547ECFEA6AE}" srcOrd="0" destOrd="0" parTransId="{85B1E473-4626-468C-AC63-93840AB49007}" sibTransId="{4D622791-78C0-44A1-9274-D1E3A50D9263}"/>
    <dgm:cxn modelId="{010BFCE0-EA7B-4932-9EA8-AC58FE73E2E1}" type="presOf" srcId="{D552396B-E5C9-486A-AB79-B73AE349A269}" destId="{ECDF994C-5956-404A-AB3E-2E2525C45D73}" srcOrd="0" destOrd="0" presId="urn:microsoft.com/office/officeart/2005/8/layout/process4"/>
    <dgm:cxn modelId="{50E20253-23EB-4315-AF13-37C1F0DB18A9}" srcId="{107D6237-8B03-48B7-9C5A-1C83AD368515}" destId="{D552396B-E5C9-486A-AB79-B73AE349A269}" srcOrd="1" destOrd="0" parTransId="{2DC33740-68F1-410B-A642-79F7ECF5AE8B}" sibTransId="{A7231C2D-823F-4357-8EF2-2882BE5D8D78}"/>
    <dgm:cxn modelId="{7BF9FE37-298B-4103-8F98-6FFA8775AF60}" type="presOf" srcId="{4EEF3619-D09D-4380-967C-F547ECFEA6AE}" destId="{292404DC-AFF0-466A-88B6-8AA5E51A6180}" srcOrd="0" destOrd="0" presId="urn:microsoft.com/office/officeart/2005/8/layout/process4"/>
    <dgm:cxn modelId="{5AB3B303-9C21-4907-9CC3-D99904CEA496}" srcId="{107D6237-8B03-48B7-9C5A-1C83AD368515}" destId="{23724D41-9438-4AB4-A597-D234BA4556CD}" srcOrd="2" destOrd="0" parTransId="{2F6C59AF-6E28-48EF-9F8A-37EE092069B3}" sibTransId="{548A7830-76C9-4D32-904D-685E0791CB53}"/>
    <dgm:cxn modelId="{14EDB29D-9B11-4F97-A424-F107DEC746C8}" type="presOf" srcId="{107D6237-8B03-48B7-9C5A-1C83AD368515}" destId="{870B73DB-8962-413B-980B-2477EDB5FD9D}" srcOrd="0" destOrd="0" presId="urn:microsoft.com/office/officeart/2005/8/layout/process4"/>
    <dgm:cxn modelId="{0696F40E-B8B4-405C-84DF-E15CA5848B17}" type="presParOf" srcId="{870B73DB-8962-413B-980B-2477EDB5FD9D}" destId="{6BBF5A46-F665-4213-8E77-0168A58D39D1}" srcOrd="0" destOrd="0" presId="urn:microsoft.com/office/officeart/2005/8/layout/process4"/>
    <dgm:cxn modelId="{4E0527B3-5434-475A-83E3-AEEF6CC0311F}" type="presParOf" srcId="{6BBF5A46-F665-4213-8E77-0168A58D39D1}" destId="{50B0763F-F36C-45A6-9CEB-42DBEED19A46}" srcOrd="0" destOrd="0" presId="urn:microsoft.com/office/officeart/2005/8/layout/process4"/>
    <dgm:cxn modelId="{80C6892C-5E36-47F8-9324-132E8F38347A}" type="presParOf" srcId="{870B73DB-8962-413B-980B-2477EDB5FD9D}" destId="{F98DC17E-8464-4254-9CD8-368549D1C551}" srcOrd="1" destOrd="0" presId="urn:microsoft.com/office/officeart/2005/8/layout/process4"/>
    <dgm:cxn modelId="{EFAB20EC-5423-44F2-9082-F95817E32E3D}" type="presParOf" srcId="{870B73DB-8962-413B-980B-2477EDB5FD9D}" destId="{27C524C6-39E2-475D-B4E8-9E6A7FFE44DD}" srcOrd="2" destOrd="0" presId="urn:microsoft.com/office/officeart/2005/8/layout/process4"/>
    <dgm:cxn modelId="{7BE6FE0E-9F37-4BAF-BAE8-A8D7DAF9C1D1}" type="presParOf" srcId="{27C524C6-39E2-475D-B4E8-9E6A7FFE44DD}" destId="{ECDF994C-5956-404A-AB3E-2E2525C45D73}" srcOrd="0" destOrd="0" presId="urn:microsoft.com/office/officeart/2005/8/layout/process4"/>
    <dgm:cxn modelId="{2BF67242-CFC6-4B68-89C8-C6C5374F00AB}" type="presParOf" srcId="{870B73DB-8962-413B-980B-2477EDB5FD9D}" destId="{F4C16BCC-D0EE-422B-B8F8-C410B0AB4471}" srcOrd="3" destOrd="0" presId="urn:microsoft.com/office/officeart/2005/8/layout/process4"/>
    <dgm:cxn modelId="{D683D6BB-6955-456F-8978-7427F7485ED9}" type="presParOf" srcId="{870B73DB-8962-413B-980B-2477EDB5FD9D}" destId="{15C8C7F5-683D-44FD-A624-BC2BCA8CE8C5}" srcOrd="4" destOrd="0" presId="urn:microsoft.com/office/officeart/2005/8/layout/process4"/>
    <dgm:cxn modelId="{395232F7-87D3-4553-8D7F-F028F9A046C2}" type="presParOf" srcId="{15C8C7F5-683D-44FD-A624-BC2BCA8CE8C5}" destId="{292404DC-AFF0-466A-88B6-8AA5E51A618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7F18399-FEF9-4E5E-8D00-61F2919DAC2F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3D29193-C378-4D48-8553-0AD499448C23}">
      <dgm:prSet phldrT="[Текст]"/>
      <dgm:spPr/>
      <dgm:t>
        <a:bodyPr/>
        <a:lstStyle/>
        <a:p>
          <a:r>
            <a:rPr lang="uz-Cyrl-UZ" dirty="0" smtClean="0"/>
            <a:t>Iqtisodiyotning bir sohasi bo’lgan milliy turizm oldida O’zbekiston turizm majmuasi</a:t>
          </a:r>
          <a:endParaRPr lang="en-US" dirty="0" smtClean="0"/>
        </a:p>
        <a:p>
          <a:r>
            <a:rPr lang="uz-Cyrl-UZ" dirty="0" smtClean="0"/>
            <a:t>Buning uchun iqtisodiyotning bu sohasidagi isloxatlar strategiya va taktikasini  doimiy ravishda tigirlab  turish kerak</a:t>
          </a:r>
          <a:endParaRPr lang="ru-RU" dirty="0"/>
        </a:p>
      </dgm:t>
    </dgm:pt>
    <dgm:pt modelId="{6E9C06C6-EDAF-4C42-A708-2BE10737BE1E}" type="parTrans" cxnId="{D8F128A2-2653-43F3-9EAF-8F4B2A93964F}">
      <dgm:prSet/>
      <dgm:spPr/>
      <dgm:t>
        <a:bodyPr/>
        <a:lstStyle/>
        <a:p>
          <a:endParaRPr lang="ru-RU"/>
        </a:p>
      </dgm:t>
    </dgm:pt>
    <dgm:pt modelId="{2F86CCD5-3FB8-4495-9B99-3837BC2D493B}" type="sibTrans" cxnId="{D8F128A2-2653-43F3-9EAF-8F4B2A93964F}">
      <dgm:prSet/>
      <dgm:spPr/>
      <dgm:t>
        <a:bodyPr/>
        <a:lstStyle/>
        <a:p>
          <a:endParaRPr lang="ru-RU"/>
        </a:p>
      </dgm:t>
    </dgm:pt>
    <dgm:pt modelId="{14A5E42E-EAB0-40EF-9E1F-167A1AEE94C5}">
      <dgm:prSet phldrT="[Текст]"/>
      <dgm:spPr/>
      <dgm:t>
        <a:bodyPr/>
        <a:lstStyle/>
        <a:p>
          <a:r>
            <a:rPr lang="uz-Cyrl-UZ" b="0" dirty="0" smtClean="0"/>
            <a:t>1</a:t>
          </a:r>
          <a:r>
            <a:rPr lang="uz-Cyrl-UZ" dirty="0" smtClean="0"/>
            <a:t>. Bojxona siyosatini erkinlashtirish</a:t>
          </a:r>
          <a:endParaRPr lang="ru-RU" dirty="0"/>
        </a:p>
      </dgm:t>
    </dgm:pt>
    <dgm:pt modelId="{503C3646-008E-43FF-8772-A8BD21FA35C9}" type="parTrans" cxnId="{42C24561-FB2D-4D19-A126-2D966D3346A3}">
      <dgm:prSet/>
      <dgm:spPr/>
      <dgm:t>
        <a:bodyPr/>
        <a:lstStyle/>
        <a:p>
          <a:endParaRPr lang="ru-RU"/>
        </a:p>
      </dgm:t>
    </dgm:pt>
    <dgm:pt modelId="{20326C94-F638-493C-BE79-5A6310D86E45}" type="sibTrans" cxnId="{42C24561-FB2D-4D19-A126-2D966D3346A3}">
      <dgm:prSet/>
      <dgm:spPr/>
      <dgm:t>
        <a:bodyPr/>
        <a:lstStyle/>
        <a:p>
          <a:endParaRPr lang="ru-RU"/>
        </a:p>
      </dgm:t>
    </dgm:pt>
    <dgm:pt modelId="{E8F6C9AF-4309-4A06-A5A6-7BB27C399A9C}">
      <dgm:prSet phldrT="[Текст]"/>
      <dgm:spPr/>
      <dgm:t>
        <a:bodyPr/>
        <a:lstStyle/>
        <a:p>
          <a:r>
            <a:rPr lang="uz-Cyrl-UZ" b="0" dirty="0" smtClean="0"/>
            <a:t>2</a:t>
          </a:r>
          <a:r>
            <a:rPr lang="uz-Cyrl-UZ" dirty="0" smtClean="0"/>
            <a:t>. Viza va viza xujjatlarini  rasmiylashtirish jarayonlarini  erkinlashtirish</a:t>
          </a:r>
          <a:endParaRPr lang="ru-RU" dirty="0"/>
        </a:p>
      </dgm:t>
    </dgm:pt>
    <dgm:pt modelId="{8EFC471F-7358-4AAF-8A11-233CA33FEC10}" type="parTrans" cxnId="{51C0F233-08B1-4A93-8FE5-7E7EDF61F5D1}">
      <dgm:prSet/>
      <dgm:spPr/>
      <dgm:t>
        <a:bodyPr/>
        <a:lstStyle/>
        <a:p>
          <a:endParaRPr lang="ru-RU"/>
        </a:p>
      </dgm:t>
    </dgm:pt>
    <dgm:pt modelId="{1361CB7D-C17F-47C8-9B17-2F02F3A24D9C}" type="sibTrans" cxnId="{51C0F233-08B1-4A93-8FE5-7E7EDF61F5D1}">
      <dgm:prSet/>
      <dgm:spPr/>
      <dgm:t>
        <a:bodyPr/>
        <a:lstStyle/>
        <a:p>
          <a:endParaRPr lang="ru-RU"/>
        </a:p>
      </dgm:t>
    </dgm:pt>
    <dgm:pt modelId="{BCA27801-3FBE-4402-91B2-FBA71E2A885A}">
      <dgm:prSet phldrT="[Текст]"/>
      <dgm:spPr/>
      <dgm:t>
        <a:bodyPr/>
        <a:lstStyle/>
        <a:p>
          <a:r>
            <a:rPr lang="uz-Cyrl-UZ" b="1" dirty="0" smtClean="0"/>
            <a:t>3</a:t>
          </a:r>
          <a:r>
            <a:rPr lang="uz-Cyrl-UZ" dirty="0" smtClean="0"/>
            <a:t>. O’zaro manfaatli asosda turistlar almashish</a:t>
          </a:r>
          <a:endParaRPr lang="ru-RU" dirty="0"/>
        </a:p>
      </dgm:t>
    </dgm:pt>
    <dgm:pt modelId="{5B1E97E3-813C-4C0A-8650-AA962D544FAA}" type="parTrans" cxnId="{D8B26135-D8EE-4D20-9315-85FAA012B431}">
      <dgm:prSet/>
      <dgm:spPr/>
      <dgm:t>
        <a:bodyPr/>
        <a:lstStyle/>
        <a:p>
          <a:endParaRPr lang="ru-RU"/>
        </a:p>
      </dgm:t>
    </dgm:pt>
    <dgm:pt modelId="{A0AD65A8-5526-4D5C-B946-B9C2D6A4F4F8}" type="sibTrans" cxnId="{D8B26135-D8EE-4D20-9315-85FAA012B431}">
      <dgm:prSet/>
      <dgm:spPr/>
      <dgm:t>
        <a:bodyPr/>
        <a:lstStyle/>
        <a:p>
          <a:endParaRPr lang="ru-RU"/>
        </a:p>
      </dgm:t>
    </dgm:pt>
    <dgm:pt modelId="{B9121433-7C4A-4104-A2A1-54C68941B685}" type="pres">
      <dgm:prSet presAssocID="{D7F18399-FEF9-4E5E-8D00-61F2919DAC2F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EB8450C-4649-4085-9924-B51D49E3DF11}" type="pres">
      <dgm:prSet presAssocID="{A3D29193-C378-4D48-8553-0AD499448C23}" presName="roof" presStyleLbl="dkBgShp" presStyleIdx="0" presStyleCnt="2"/>
      <dgm:spPr/>
      <dgm:t>
        <a:bodyPr/>
        <a:lstStyle/>
        <a:p>
          <a:endParaRPr lang="ru-RU"/>
        </a:p>
      </dgm:t>
    </dgm:pt>
    <dgm:pt modelId="{1B81194A-FAAD-458B-91D9-EB4D5AC29E26}" type="pres">
      <dgm:prSet presAssocID="{A3D29193-C378-4D48-8553-0AD499448C23}" presName="pillars" presStyleCnt="0"/>
      <dgm:spPr/>
    </dgm:pt>
    <dgm:pt modelId="{8A253BB6-459E-4606-8EF0-495A7EC14DBA}" type="pres">
      <dgm:prSet presAssocID="{A3D29193-C378-4D48-8553-0AD499448C23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4CAD3E-A012-4C98-A33B-3D2592391570}" type="pres">
      <dgm:prSet presAssocID="{E8F6C9AF-4309-4A06-A5A6-7BB27C399A9C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5C208C-6682-48C4-80BA-D7EFB4DD51B3}" type="pres">
      <dgm:prSet presAssocID="{BCA27801-3FBE-4402-91B2-FBA71E2A885A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5957A1-DB69-4D0F-BFDB-B2C899447A74}" type="pres">
      <dgm:prSet presAssocID="{A3D29193-C378-4D48-8553-0AD499448C23}" presName="base" presStyleLbl="dkBgShp" presStyleIdx="1" presStyleCnt="2"/>
      <dgm:spPr/>
    </dgm:pt>
  </dgm:ptLst>
  <dgm:cxnLst>
    <dgm:cxn modelId="{43656273-7797-4CEC-8CB8-9D6646F18A07}" type="presOf" srcId="{14A5E42E-EAB0-40EF-9E1F-167A1AEE94C5}" destId="{8A253BB6-459E-4606-8EF0-495A7EC14DBA}" srcOrd="0" destOrd="0" presId="urn:microsoft.com/office/officeart/2005/8/layout/hList3"/>
    <dgm:cxn modelId="{D8B26135-D8EE-4D20-9315-85FAA012B431}" srcId="{A3D29193-C378-4D48-8553-0AD499448C23}" destId="{BCA27801-3FBE-4402-91B2-FBA71E2A885A}" srcOrd="2" destOrd="0" parTransId="{5B1E97E3-813C-4C0A-8650-AA962D544FAA}" sibTransId="{A0AD65A8-5526-4D5C-B946-B9C2D6A4F4F8}"/>
    <dgm:cxn modelId="{D8F128A2-2653-43F3-9EAF-8F4B2A93964F}" srcId="{D7F18399-FEF9-4E5E-8D00-61F2919DAC2F}" destId="{A3D29193-C378-4D48-8553-0AD499448C23}" srcOrd="0" destOrd="0" parTransId="{6E9C06C6-EDAF-4C42-A708-2BE10737BE1E}" sibTransId="{2F86CCD5-3FB8-4495-9B99-3837BC2D493B}"/>
    <dgm:cxn modelId="{907988B6-1949-471F-AB84-422296775FBA}" type="presOf" srcId="{D7F18399-FEF9-4E5E-8D00-61F2919DAC2F}" destId="{B9121433-7C4A-4104-A2A1-54C68941B685}" srcOrd="0" destOrd="0" presId="urn:microsoft.com/office/officeart/2005/8/layout/hList3"/>
    <dgm:cxn modelId="{B49713A1-D829-4AE7-948B-E6312FE7FCA4}" type="presOf" srcId="{E8F6C9AF-4309-4A06-A5A6-7BB27C399A9C}" destId="{D04CAD3E-A012-4C98-A33B-3D2592391570}" srcOrd="0" destOrd="0" presId="urn:microsoft.com/office/officeart/2005/8/layout/hList3"/>
    <dgm:cxn modelId="{ECD9B7CA-F39D-46BB-A77E-257C54DC78D0}" type="presOf" srcId="{BCA27801-3FBE-4402-91B2-FBA71E2A885A}" destId="{3D5C208C-6682-48C4-80BA-D7EFB4DD51B3}" srcOrd="0" destOrd="0" presId="urn:microsoft.com/office/officeart/2005/8/layout/hList3"/>
    <dgm:cxn modelId="{51C0F233-08B1-4A93-8FE5-7E7EDF61F5D1}" srcId="{A3D29193-C378-4D48-8553-0AD499448C23}" destId="{E8F6C9AF-4309-4A06-A5A6-7BB27C399A9C}" srcOrd="1" destOrd="0" parTransId="{8EFC471F-7358-4AAF-8A11-233CA33FEC10}" sibTransId="{1361CB7D-C17F-47C8-9B17-2F02F3A24D9C}"/>
    <dgm:cxn modelId="{42C24561-FB2D-4D19-A126-2D966D3346A3}" srcId="{A3D29193-C378-4D48-8553-0AD499448C23}" destId="{14A5E42E-EAB0-40EF-9E1F-167A1AEE94C5}" srcOrd="0" destOrd="0" parTransId="{503C3646-008E-43FF-8772-A8BD21FA35C9}" sibTransId="{20326C94-F638-493C-BE79-5A6310D86E45}"/>
    <dgm:cxn modelId="{73CB5F4F-33A1-48C9-BB94-DD46F1AB390D}" type="presOf" srcId="{A3D29193-C378-4D48-8553-0AD499448C23}" destId="{4EB8450C-4649-4085-9924-B51D49E3DF11}" srcOrd="0" destOrd="0" presId="urn:microsoft.com/office/officeart/2005/8/layout/hList3"/>
    <dgm:cxn modelId="{BD169571-CAD2-43DF-93B2-80FD42C30A21}" type="presParOf" srcId="{B9121433-7C4A-4104-A2A1-54C68941B685}" destId="{4EB8450C-4649-4085-9924-B51D49E3DF11}" srcOrd="0" destOrd="0" presId="urn:microsoft.com/office/officeart/2005/8/layout/hList3"/>
    <dgm:cxn modelId="{EBAE5670-1F3D-48E0-82EB-772F2DF92FB6}" type="presParOf" srcId="{B9121433-7C4A-4104-A2A1-54C68941B685}" destId="{1B81194A-FAAD-458B-91D9-EB4D5AC29E26}" srcOrd="1" destOrd="0" presId="urn:microsoft.com/office/officeart/2005/8/layout/hList3"/>
    <dgm:cxn modelId="{06B1907B-8E4D-4847-805B-587E0F42B38B}" type="presParOf" srcId="{1B81194A-FAAD-458B-91D9-EB4D5AC29E26}" destId="{8A253BB6-459E-4606-8EF0-495A7EC14DBA}" srcOrd="0" destOrd="0" presId="urn:microsoft.com/office/officeart/2005/8/layout/hList3"/>
    <dgm:cxn modelId="{8FB22A2C-DA65-4B4C-8D1D-B4F2711019C9}" type="presParOf" srcId="{1B81194A-FAAD-458B-91D9-EB4D5AC29E26}" destId="{D04CAD3E-A012-4C98-A33B-3D2592391570}" srcOrd="1" destOrd="0" presId="urn:microsoft.com/office/officeart/2005/8/layout/hList3"/>
    <dgm:cxn modelId="{D1633551-1115-4991-87AA-F6D34193023F}" type="presParOf" srcId="{1B81194A-FAAD-458B-91D9-EB4D5AC29E26}" destId="{3D5C208C-6682-48C4-80BA-D7EFB4DD51B3}" srcOrd="2" destOrd="0" presId="urn:microsoft.com/office/officeart/2005/8/layout/hList3"/>
    <dgm:cxn modelId="{65BBCA7D-9C89-40BF-ABA1-E1FEAAEBD280}" type="presParOf" srcId="{B9121433-7C4A-4104-A2A1-54C68941B685}" destId="{6D5957A1-DB69-4D0F-BFDB-B2C899447A74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F12231E4-7159-4D25-99DA-773BF6BF9A2E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D536C8C-6DEA-48B2-9F9C-14CD0C1DF676}">
      <dgm:prSet/>
      <dgm:spPr/>
      <dgm:t>
        <a:bodyPr/>
        <a:lstStyle/>
        <a:p>
          <a:pPr rtl="0"/>
          <a:r>
            <a:rPr lang="uz-Cyrl-UZ" smtClean="0"/>
            <a:t>4. Respublika turizmning xalqaro turistik tashkilotlar bilan  integratsiyasini xukumat tomonidan </a:t>
          </a:r>
          <a:r>
            <a:rPr lang="en-US" smtClean="0"/>
            <a:t>qo’</a:t>
          </a:r>
          <a:r>
            <a:rPr lang="uz-Cyrl-UZ" smtClean="0"/>
            <a:t>lanilishi</a:t>
          </a:r>
          <a:endParaRPr lang="ru-RU"/>
        </a:p>
      </dgm:t>
    </dgm:pt>
    <dgm:pt modelId="{F31BDD6F-DA2C-4918-8C16-C404F38038D4}" type="parTrans" cxnId="{75C449F1-7E6A-409E-AA6C-EA1480E52A45}">
      <dgm:prSet/>
      <dgm:spPr/>
      <dgm:t>
        <a:bodyPr/>
        <a:lstStyle/>
        <a:p>
          <a:endParaRPr lang="ru-RU"/>
        </a:p>
      </dgm:t>
    </dgm:pt>
    <dgm:pt modelId="{51E1DDD3-561A-441C-A6E7-0AA4CB6816CB}" type="sibTrans" cxnId="{75C449F1-7E6A-409E-AA6C-EA1480E52A45}">
      <dgm:prSet/>
      <dgm:spPr/>
      <dgm:t>
        <a:bodyPr/>
        <a:lstStyle/>
        <a:p>
          <a:endParaRPr lang="ru-RU"/>
        </a:p>
      </dgm:t>
    </dgm:pt>
    <dgm:pt modelId="{8AAB5BDF-E0CB-4556-BBAC-5843E52BA7D7}">
      <dgm:prSet/>
      <dgm:spPr/>
      <dgm:t>
        <a:bodyPr/>
        <a:lstStyle/>
        <a:p>
          <a:pPr rtl="0"/>
          <a:r>
            <a:rPr lang="uz-Cyrl-UZ" smtClean="0"/>
            <a:t>5. Xususiy turizm sektorining xukumat tomonidan qo’llab – quvvatlanishi</a:t>
          </a:r>
          <a:endParaRPr lang="ru-RU"/>
        </a:p>
      </dgm:t>
    </dgm:pt>
    <dgm:pt modelId="{98278454-2CA9-47CD-A68C-6C879979CFDE}" type="parTrans" cxnId="{4DE3E470-338B-472E-8372-38D50D7F8007}">
      <dgm:prSet/>
      <dgm:spPr/>
      <dgm:t>
        <a:bodyPr/>
        <a:lstStyle/>
        <a:p>
          <a:endParaRPr lang="ru-RU"/>
        </a:p>
      </dgm:t>
    </dgm:pt>
    <dgm:pt modelId="{EB61733C-28D2-40E7-8558-426D394DC5CE}" type="sibTrans" cxnId="{4DE3E470-338B-472E-8372-38D50D7F8007}">
      <dgm:prSet/>
      <dgm:spPr/>
      <dgm:t>
        <a:bodyPr/>
        <a:lstStyle/>
        <a:p>
          <a:endParaRPr lang="ru-RU"/>
        </a:p>
      </dgm:t>
    </dgm:pt>
    <dgm:pt modelId="{1FBFC4D4-4E56-416A-8856-AE71F7E38DB6}" type="pres">
      <dgm:prSet presAssocID="{F12231E4-7159-4D25-99DA-773BF6BF9A2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60D1B16-E757-4366-9B6D-30D4C7C756C6}" type="pres">
      <dgm:prSet presAssocID="{5D536C8C-6DEA-48B2-9F9C-14CD0C1DF676}" presName="linNode" presStyleCnt="0"/>
      <dgm:spPr/>
    </dgm:pt>
    <dgm:pt modelId="{C3ADB573-2BB4-4B2C-B02F-D44C593AC9B4}" type="pres">
      <dgm:prSet presAssocID="{5D536C8C-6DEA-48B2-9F9C-14CD0C1DF676}" presName="parentText" presStyleLbl="node1" presStyleIdx="0" presStyleCnt="2" custScaleX="17009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AC15EC-C33F-4718-8EFA-2F45D796723C}" type="pres">
      <dgm:prSet presAssocID="{51E1DDD3-561A-441C-A6E7-0AA4CB6816CB}" presName="sp" presStyleCnt="0"/>
      <dgm:spPr/>
    </dgm:pt>
    <dgm:pt modelId="{6F5FE70F-32BC-4D8A-8B97-100EDB55029A}" type="pres">
      <dgm:prSet presAssocID="{8AAB5BDF-E0CB-4556-BBAC-5843E52BA7D7}" presName="linNode" presStyleCnt="0"/>
      <dgm:spPr/>
    </dgm:pt>
    <dgm:pt modelId="{0CBE4780-F0AE-4734-AC30-D55A50038DED}" type="pres">
      <dgm:prSet presAssocID="{8AAB5BDF-E0CB-4556-BBAC-5843E52BA7D7}" presName="parentText" presStyleLbl="node1" presStyleIdx="1" presStyleCnt="2" custScaleX="17009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5D228E5-32CE-4CA5-B270-D7D63E99FA49}" type="presOf" srcId="{F12231E4-7159-4D25-99DA-773BF6BF9A2E}" destId="{1FBFC4D4-4E56-416A-8856-AE71F7E38DB6}" srcOrd="0" destOrd="0" presId="urn:microsoft.com/office/officeart/2005/8/layout/vList5"/>
    <dgm:cxn modelId="{4DE3E470-338B-472E-8372-38D50D7F8007}" srcId="{F12231E4-7159-4D25-99DA-773BF6BF9A2E}" destId="{8AAB5BDF-E0CB-4556-BBAC-5843E52BA7D7}" srcOrd="1" destOrd="0" parTransId="{98278454-2CA9-47CD-A68C-6C879979CFDE}" sibTransId="{EB61733C-28D2-40E7-8558-426D394DC5CE}"/>
    <dgm:cxn modelId="{75C449F1-7E6A-409E-AA6C-EA1480E52A45}" srcId="{F12231E4-7159-4D25-99DA-773BF6BF9A2E}" destId="{5D536C8C-6DEA-48B2-9F9C-14CD0C1DF676}" srcOrd="0" destOrd="0" parTransId="{F31BDD6F-DA2C-4918-8C16-C404F38038D4}" sibTransId="{51E1DDD3-561A-441C-A6E7-0AA4CB6816CB}"/>
    <dgm:cxn modelId="{D6EC6FE3-FC12-46DA-81B8-97A9304569C5}" type="presOf" srcId="{8AAB5BDF-E0CB-4556-BBAC-5843E52BA7D7}" destId="{0CBE4780-F0AE-4734-AC30-D55A50038DED}" srcOrd="0" destOrd="0" presId="urn:microsoft.com/office/officeart/2005/8/layout/vList5"/>
    <dgm:cxn modelId="{6B761FDC-2BD2-4FE1-80ED-C9CD4219E37F}" type="presOf" srcId="{5D536C8C-6DEA-48B2-9F9C-14CD0C1DF676}" destId="{C3ADB573-2BB4-4B2C-B02F-D44C593AC9B4}" srcOrd="0" destOrd="0" presId="urn:microsoft.com/office/officeart/2005/8/layout/vList5"/>
    <dgm:cxn modelId="{C0813A13-9A17-4E89-A92F-6E8DF3BD78CC}" type="presParOf" srcId="{1FBFC4D4-4E56-416A-8856-AE71F7E38DB6}" destId="{A60D1B16-E757-4366-9B6D-30D4C7C756C6}" srcOrd="0" destOrd="0" presId="urn:microsoft.com/office/officeart/2005/8/layout/vList5"/>
    <dgm:cxn modelId="{5FB07572-F182-46AC-A319-08C6C038FF81}" type="presParOf" srcId="{A60D1B16-E757-4366-9B6D-30D4C7C756C6}" destId="{C3ADB573-2BB4-4B2C-B02F-D44C593AC9B4}" srcOrd="0" destOrd="0" presId="urn:microsoft.com/office/officeart/2005/8/layout/vList5"/>
    <dgm:cxn modelId="{31448004-EF03-48EA-9A50-F99592385547}" type="presParOf" srcId="{1FBFC4D4-4E56-416A-8856-AE71F7E38DB6}" destId="{2BAC15EC-C33F-4718-8EFA-2F45D796723C}" srcOrd="1" destOrd="0" presId="urn:microsoft.com/office/officeart/2005/8/layout/vList5"/>
    <dgm:cxn modelId="{A96C9F59-836C-476A-A48E-4CB00B10948B}" type="presParOf" srcId="{1FBFC4D4-4E56-416A-8856-AE71F7E38DB6}" destId="{6F5FE70F-32BC-4D8A-8B97-100EDB55029A}" srcOrd="2" destOrd="0" presId="urn:microsoft.com/office/officeart/2005/8/layout/vList5"/>
    <dgm:cxn modelId="{F49BE8F6-59E5-4A47-9563-A3AED14847F3}" type="presParOf" srcId="{6F5FE70F-32BC-4D8A-8B97-100EDB55029A}" destId="{0CBE4780-F0AE-4734-AC30-D55A50038DED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7A9C0FEB-AFE1-4EB5-AE2A-7E741465D4FD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8CF8A5AC-E1FA-40A8-AB9C-5C227C2250B9}">
      <dgm:prSet/>
      <dgm:spPr/>
      <dgm:t>
        <a:bodyPr/>
        <a:lstStyle/>
        <a:p>
          <a:pPr rtl="0"/>
          <a:r>
            <a:rPr lang="uz-Cyrl-UZ" smtClean="0"/>
            <a:t>Dunyodagi barcha davlatlar o‘z hududida turizmni rivojlantirishga intiladi</a:t>
          </a:r>
          <a:endParaRPr lang="ru-RU"/>
        </a:p>
      </dgm:t>
    </dgm:pt>
    <dgm:pt modelId="{8545D84A-4451-49F5-AF4E-96048CF79EA9}" type="parTrans" cxnId="{6D56DE8F-12BA-4400-AB71-B855810734C8}">
      <dgm:prSet/>
      <dgm:spPr/>
      <dgm:t>
        <a:bodyPr/>
        <a:lstStyle/>
        <a:p>
          <a:endParaRPr lang="ru-RU"/>
        </a:p>
      </dgm:t>
    </dgm:pt>
    <dgm:pt modelId="{647784F5-3D2C-43D9-93C3-28D5F18EBD75}" type="sibTrans" cxnId="{6D56DE8F-12BA-4400-AB71-B855810734C8}">
      <dgm:prSet/>
      <dgm:spPr/>
      <dgm:t>
        <a:bodyPr/>
        <a:lstStyle/>
        <a:p>
          <a:endParaRPr lang="ru-RU"/>
        </a:p>
      </dgm:t>
    </dgm:pt>
    <dgm:pt modelId="{E4FE5348-A2B6-4A80-8CAE-3B29A973A87F}">
      <dgm:prSet/>
      <dgm:spPr/>
      <dgm:t>
        <a:bodyPr/>
        <a:lstStyle/>
        <a:p>
          <a:pPr rtl="0"/>
          <a:r>
            <a:rPr lang="uz-Cyrl-UZ" smtClean="0"/>
            <a:t>Turizm mamlakatni dunyoga tanitadi</a:t>
          </a:r>
          <a:endParaRPr lang="ru-RU"/>
        </a:p>
      </dgm:t>
    </dgm:pt>
    <dgm:pt modelId="{F803A2FB-000A-48E2-8375-CDD513503777}" type="parTrans" cxnId="{7DF8D9C3-2BDF-4315-A8DD-B88A724B6DAE}">
      <dgm:prSet/>
      <dgm:spPr/>
      <dgm:t>
        <a:bodyPr/>
        <a:lstStyle/>
        <a:p>
          <a:endParaRPr lang="ru-RU"/>
        </a:p>
      </dgm:t>
    </dgm:pt>
    <dgm:pt modelId="{A1CB504F-3F7D-4F58-8685-7E18A8E907CB}" type="sibTrans" cxnId="{7DF8D9C3-2BDF-4315-A8DD-B88A724B6DAE}">
      <dgm:prSet/>
      <dgm:spPr/>
      <dgm:t>
        <a:bodyPr/>
        <a:lstStyle/>
        <a:p>
          <a:endParaRPr lang="ru-RU"/>
        </a:p>
      </dgm:t>
    </dgm:pt>
    <dgm:pt modelId="{C37AEE7E-5740-4027-8EEE-3C49E8FE189F}">
      <dgm:prSet/>
      <dgm:spPr/>
      <dgm:t>
        <a:bodyPr/>
        <a:lstStyle/>
        <a:p>
          <a:pPr rtl="0"/>
          <a:r>
            <a:rPr lang="uz-Cyrl-UZ" smtClean="0"/>
            <a:t>Turizm sohasining rivojlanishi sinergik ravishda transport, aloqa, qurilish, oziq-ovqat, pulli xizmatlar kabi boshqa</a:t>
          </a:r>
          <a:r>
            <a:rPr lang="en-US" smtClean="0"/>
            <a:t>lar</a:t>
          </a:r>
          <a:endParaRPr lang="ru-RU"/>
        </a:p>
      </dgm:t>
    </dgm:pt>
    <dgm:pt modelId="{42C8A334-1D4A-484C-920B-7854D0D6D51B}" type="parTrans" cxnId="{2326B31C-0401-4127-97FD-BB7EFE3C7DDB}">
      <dgm:prSet/>
      <dgm:spPr/>
      <dgm:t>
        <a:bodyPr/>
        <a:lstStyle/>
        <a:p>
          <a:endParaRPr lang="ru-RU"/>
        </a:p>
      </dgm:t>
    </dgm:pt>
    <dgm:pt modelId="{E048BD15-C759-4827-A710-C0A323E4254B}" type="sibTrans" cxnId="{2326B31C-0401-4127-97FD-BB7EFE3C7DDB}">
      <dgm:prSet/>
      <dgm:spPr/>
      <dgm:t>
        <a:bodyPr/>
        <a:lstStyle/>
        <a:p>
          <a:endParaRPr lang="ru-RU"/>
        </a:p>
      </dgm:t>
    </dgm:pt>
    <dgm:pt modelId="{3B623501-D7B0-491B-8B51-FFC5A8950697}" type="pres">
      <dgm:prSet presAssocID="{7A9C0FEB-AFE1-4EB5-AE2A-7E741465D4FD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BFD6E343-CEB6-45CB-835F-D3E77A698F96}" type="pres">
      <dgm:prSet presAssocID="{7A9C0FEB-AFE1-4EB5-AE2A-7E741465D4FD}" presName="pyramid" presStyleLbl="node1" presStyleIdx="0" presStyleCnt="1"/>
      <dgm:spPr/>
    </dgm:pt>
    <dgm:pt modelId="{5D27B1F4-5961-49A2-8EA1-FF023CD0A207}" type="pres">
      <dgm:prSet presAssocID="{7A9C0FEB-AFE1-4EB5-AE2A-7E741465D4FD}" presName="theList" presStyleCnt="0"/>
      <dgm:spPr/>
    </dgm:pt>
    <dgm:pt modelId="{CE176F64-5436-4C0D-82C9-01271772E048}" type="pres">
      <dgm:prSet presAssocID="{8CF8A5AC-E1FA-40A8-AB9C-5C227C2250B9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6FB38D-F9C5-4BD6-8856-75868AE3321B}" type="pres">
      <dgm:prSet presAssocID="{8CF8A5AC-E1FA-40A8-AB9C-5C227C2250B9}" presName="aSpace" presStyleCnt="0"/>
      <dgm:spPr/>
    </dgm:pt>
    <dgm:pt modelId="{C42B2703-0815-4889-9ED1-EB59A6BDAA8F}" type="pres">
      <dgm:prSet presAssocID="{E4FE5348-A2B6-4A80-8CAE-3B29A973A87F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26D205-0A17-4EE9-8B34-5F1F601ED681}" type="pres">
      <dgm:prSet presAssocID="{E4FE5348-A2B6-4A80-8CAE-3B29A973A87F}" presName="aSpace" presStyleCnt="0"/>
      <dgm:spPr/>
    </dgm:pt>
    <dgm:pt modelId="{9ED9F221-1994-44E0-9CF5-DBF0F91459A9}" type="pres">
      <dgm:prSet presAssocID="{C37AEE7E-5740-4027-8EEE-3C49E8FE189F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37E60E-79A7-46B1-B7FE-BD37ED584B2C}" type="pres">
      <dgm:prSet presAssocID="{C37AEE7E-5740-4027-8EEE-3C49E8FE189F}" presName="aSpace" presStyleCnt="0"/>
      <dgm:spPr/>
    </dgm:pt>
  </dgm:ptLst>
  <dgm:cxnLst>
    <dgm:cxn modelId="{2326B31C-0401-4127-97FD-BB7EFE3C7DDB}" srcId="{7A9C0FEB-AFE1-4EB5-AE2A-7E741465D4FD}" destId="{C37AEE7E-5740-4027-8EEE-3C49E8FE189F}" srcOrd="2" destOrd="0" parTransId="{42C8A334-1D4A-484C-920B-7854D0D6D51B}" sibTransId="{E048BD15-C759-4827-A710-C0A323E4254B}"/>
    <dgm:cxn modelId="{7D2350D7-80C1-4255-9900-762C5F21DC47}" type="presOf" srcId="{E4FE5348-A2B6-4A80-8CAE-3B29A973A87F}" destId="{C42B2703-0815-4889-9ED1-EB59A6BDAA8F}" srcOrd="0" destOrd="0" presId="urn:microsoft.com/office/officeart/2005/8/layout/pyramid2"/>
    <dgm:cxn modelId="{E2D4457F-5B40-4B89-A711-9A4DC5DC023C}" type="presOf" srcId="{8CF8A5AC-E1FA-40A8-AB9C-5C227C2250B9}" destId="{CE176F64-5436-4C0D-82C9-01271772E048}" srcOrd="0" destOrd="0" presId="urn:microsoft.com/office/officeart/2005/8/layout/pyramid2"/>
    <dgm:cxn modelId="{990661B4-7C3B-4A65-9B79-9121A869DB31}" type="presOf" srcId="{7A9C0FEB-AFE1-4EB5-AE2A-7E741465D4FD}" destId="{3B623501-D7B0-491B-8B51-FFC5A8950697}" srcOrd="0" destOrd="0" presId="urn:microsoft.com/office/officeart/2005/8/layout/pyramid2"/>
    <dgm:cxn modelId="{7DF8D9C3-2BDF-4315-A8DD-B88A724B6DAE}" srcId="{7A9C0FEB-AFE1-4EB5-AE2A-7E741465D4FD}" destId="{E4FE5348-A2B6-4A80-8CAE-3B29A973A87F}" srcOrd="1" destOrd="0" parTransId="{F803A2FB-000A-48E2-8375-CDD513503777}" sibTransId="{A1CB504F-3F7D-4F58-8685-7E18A8E907CB}"/>
    <dgm:cxn modelId="{A8FFFD7E-0BD5-4AA1-B106-600A62DE6FCB}" type="presOf" srcId="{C37AEE7E-5740-4027-8EEE-3C49E8FE189F}" destId="{9ED9F221-1994-44E0-9CF5-DBF0F91459A9}" srcOrd="0" destOrd="0" presId="urn:microsoft.com/office/officeart/2005/8/layout/pyramid2"/>
    <dgm:cxn modelId="{6D56DE8F-12BA-4400-AB71-B855810734C8}" srcId="{7A9C0FEB-AFE1-4EB5-AE2A-7E741465D4FD}" destId="{8CF8A5AC-E1FA-40A8-AB9C-5C227C2250B9}" srcOrd="0" destOrd="0" parTransId="{8545D84A-4451-49F5-AF4E-96048CF79EA9}" sibTransId="{647784F5-3D2C-43D9-93C3-28D5F18EBD75}"/>
    <dgm:cxn modelId="{2A6E75BD-73D2-4906-8C70-2E404C14B02F}" type="presParOf" srcId="{3B623501-D7B0-491B-8B51-FFC5A8950697}" destId="{BFD6E343-CEB6-45CB-835F-D3E77A698F96}" srcOrd="0" destOrd="0" presId="urn:microsoft.com/office/officeart/2005/8/layout/pyramid2"/>
    <dgm:cxn modelId="{E6DE421C-EF1F-45B7-987A-27E279BB096B}" type="presParOf" srcId="{3B623501-D7B0-491B-8B51-FFC5A8950697}" destId="{5D27B1F4-5961-49A2-8EA1-FF023CD0A207}" srcOrd="1" destOrd="0" presId="urn:microsoft.com/office/officeart/2005/8/layout/pyramid2"/>
    <dgm:cxn modelId="{F2BF0436-109B-45BA-8DF8-973DE936D2C8}" type="presParOf" srcId="{5D27B1F4-5961-49A2-8EA1-FF023CD0A207}" destId="{CE176F64-5436-4C0D-82C9-01271772E048}" srcOrd="0" destOrd="0" presId="urn:microsoft.com/office/officeart/2005/8/layout/pyramid2"/>
    <dgm:cxn modelId="{41274223-0E93-4A50-977B-4171717EC4DA}" type="presParOf" srcId="{5D27B1F4-5961-49A2-8EA1-FF023CD0A207}" destId="{086FB38D-F9C5-4BD6-8856-75868AE3321B}" srcOrd="1" destOrd="0" presId="urn:microsoft.com/office/officeart/2005/8/layout/pyramid2"/>
    <dgm:cxn modelId="{BAFCEF53-AFFF-4750-9DD1-E1150A21C764}" type="presParOf" srcId="{5D27B1F4-5961-49A2-8EA1-FF023CD0A207}" destId="{C42B2703-0815-4889-9ED1-EB59A6BDAA8F}" srcOrd="2" destOrd="0" presId="urn:microsoft.com/office/officeart/2005/8/layout/pyramid2"/>
    <dgm:cxn modelId="{8398435A-7063-4006-A819-5E78BA91078C}" type="presParOf" srcId="{5D27B1F4-5961-49A2-8EA1-FF023CD0A207}" destId="{CC26D205-0A17-4EE9-8B34-5F1F601ED681}" srcOrd="3" destOrd="0" presId="urn:microsoft.com/office/officeart/2005/8/layout/pyramid2"/>
    <dgm:cxn modelId="{CA8AA0BA-C9FE-45B7-ABFF-A3043EB9E49B}" type="presParOf" srcId="{5D27B1F4-5961-49A2-8EA1-FF023CD0A207}" destId="{9ED9F221-1994-44E0-9CF5-DBF0F91459A9}" srcOrd="4" destOrd="0" presId="urn:microsoft.com/office/officeart/2005/8/layout/pyramid2"/>
    <dgm:cxn modelId="{7324C83A-806F-409F-9F7D-4FBC984FD32E}" type="presParOf" srcId="{5D27B1F4-5961-49A2-8EA1-FF023CD0A207}" destId="{8137E60E-79A7-46B1-B7FE-BD37ED584B2C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3C88F430-3F9A-4385-A0FF-5B50B12CAE8D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55E29727-3B45-4896-A153-1EAAD1851617}">
      <dgm:prSet/>
      <dgm:spPr/>
      <dgm:t>
        <a:bodyPr/>
        <a:lstStyle/>
        <a:p>
          <a:pPr rtl="0"/>
          <a:r>
            <a:rPr lang="uz-Cyrl-UZ" smtClean="0"/>
            <a:t>Bizda ham turizmni keng ko’lamda, dasturiy asoslarda rivojlantirish muhim vazifalardan biriga aylandi</a:t>
          </a:r>
          <a:endParaRPr lang="ru-RU"/>
        </a:p>
      </dgm:t>
    </dgm:pt>
    <dgm:pt modelId="{B6BC56E5-8CD7-469D-80F7-1A81BBB822C3}" type="parTrans" cxnId="{6A4421BC-E5F0-4D36-8155-F09414432D11}">
      <dgm:prSet/>
      <dgm:spPr/>
      <dgm:t>
        <a:bodyPr/>
        <a:lstStyle/>
        <a:p>
          <a:endParaRPr lang="ru-RU"/>
        </a:p>
      </dgm:t>
    </dgm:pt>
    <dgm:pt modelId="{04C45E21-E94B-4554-B778-3AF0C1B8D6B8}" type="sibTrans" cxnId="{6A4421BC-E5F0-4D36-8155-F09414432D11}">
      <dgm:prSet/>
      <dgm:spPr/>
      <dgm:t>
        <a:bodyPr/>
        <a:lstStyle/>
        <a:p>
          <a:endParaRPr lang="ru-RU"/>
        </a:p>
      </dgm:t>
    </dgm:pt>
    <dgm:pt modelId="{08C48FFA-87D2-494B-AB59-49D81EBB14E8}">
      <dgm:prSet/>
      <dgm:spPr/>
      <dgm:t>
        <a:bodyPr/>
        <a:lstStyle/>
        <a:p>
          <a:pPr rtl="0"/>
          <a:r>
            <a:rPr lang="uz-Cyrl-UZ" smtClean="0"/>
            <a:t>Mustakillikkacha O’zbekistonning dunyo siyosiy xaritasida tayinli o’rni yo’q edi</a:t>
          </a:r>
          <a:endParaRPr lang="ru-RU"/>
        </a:p>
      </dgm:t>
    </dgm:pt>
    <dgm:pt modelId="{8D6321BC-7D73-4767-9250-FE956411CBB7}" type="parTrans" cxnId="{5E9B9293-9E97-481C-BA05-C5CFD6ADF694}">
      <dgm:prSet/>
      <dgm:spPr/>
      <dgm:t>
        <a:bodyPr/>
        <a:lstStyle/>
        <a:p>
          <a:endParaRPr lang="ru-RU"/>
        </a:p>
      </dgm:t>
    </dgm:pt>
    <dgm:pt modelId="{9E2FDAE2-7F57-44D2-9596-F24AB311BBC6}" type="sibTrans" cxnId="{5E9B9293-9E97-481C-BA05-C5CFD6ADF694}">
      <dgm:prSet/>
      <dgm:spPr/>
      <dgm:t>
        <a:bodyPr/>
        <a:lstStyle/>
        <a:p>
          <a:endParaRPr lang="ru-RU"/>
        </a:p>
      </dgm:t>
    </dgm:pt>
    <dgm:pt modelId="{E971E3AC-94E9-4E76-AC6E-F57AADF5BDFD}">
      <dgm:prSet/>
      <dgm:spPr/>
      <dgm:t>
        <a:bodyPr/>
        <a:lstStyle/>
        <a:p>
          <a:pPr rtl="0"/>
          <a:r>
            <a:rPr lang="uz-Cyrl-UZ" smtClean="0"/>
            <a:t>Dunyo turistlarining Vatanimiz bagriga ko’plab kelishini ta’minlab</a:t>
          </a:r>
          <a:endParaRPr lang="ru-RU"/>
        </a:p>
      </dgm:t>
    </dgm:pt>
    <dgm:pt modelId="{E34C39FC-F4AF-4BED-B66E-007EF5E4B4E3}" type="parTrans" cxnId="{25CBD288-F6C0-4185-972C-09D49D6E1BF0}">
      <dgm:prSet/>
      <dgm:spPr/>
      <dgm:t>
        <a:bodyPr/>
        <a:lstStyle/>
        <a:p>
          <a:endParaRPr lang="ru-RU"/>
        </a:p>
      </dgm:t>
    </dgm:pt>
    <dgm:pt modelId="{9F1A20E6-A377-424B-AFA1-36B6FFEC7918}" type="sibTrans" cxnId="{25CBD288-F6C0-4185-972C-09D49D6E1BF0}">
      <dgm:prSet/>
      <dgm:spPr/>
      <dgm:t>
        <a:bodyPr/>
        <a:lstStyle/>
        <a:p>
          <a:endParaRPr lang="ru-RU"/>
        </a:p>
      </dgm:t>
    </dgm:pt>
    <dgm:pt modelId="{C6C8113D-1261-41E4-A26C-CDC235C58A8C}">
      <dgm:prSet/>
      <dgm:spPr/>
      <dgm:t>
        <a:bodyPr/>
        <a:lstStyle/>
        <a:p>
          <a:pPr rtl="0"/>
          <a:r>
            <a:rPr lang="uz-Cyrl-UZ" smtClean="0"/>
            <a:t>“O‘zbekturizm” Milliy kompaniyasi tashkil topgan vaqtdan so’ng</a:t>
          </a:r>
          <a:endParaRPr lang="ru-RU"/>
        </a:p>
      </dgm:t>
    </dgm:pt>
    <dgm:pt modelId="{F6CBFCBE-833E-41D6-B7D9-E701AE3F4750}" type="parTrans" cxnId="{3D618669-8F40-403F-84B3-5F1D2B9DCEE4}">
      <dgm:prSet/>
      <dgm:spPr/>
      <dgm:t>
        <a:bodyPr/>
        <a:lstStyle/>
        <a:p>
          <a:endParaRPr lang="ru-RU"/>
        </a:p>
      </dgm:t>
    </dgm:pt>
    <dgm:pt modelId="{B17F6369-DD63-48CA-B882-27BFAAC21B5C}" type="sibTrans" cxnId="{3D618669-8F40-403F-84B3-5F1D2B9DCEE4}">
      <dgm:prSet/>
      <dgm:spPr/>
      <dgm:t>
        <a:bodyPr/>
        <a:lstStyle/>
        <a:p>
          <a:endParaRPr lang="ru-RU"/>
        </a:p>
      </dgm:t>
    </dgm:pt>
    <dgm:pt modelId="{BB227BEC-EE2B-40FF-A319-3E8523EB8640}">
      <dgm:prSet/>
      <dgm:spPr/>
      <dgm:t>
        <a:bodyPr/>
        <a:lstStyle/>
        <a:p>
          <a:pPr rtl="0"/>
          <a:r>
            <a:rPr lang="uz-Cyrl-UZ" smtClean="0"/>
            <a:t>Mamlakatimizda yuz bergan chuqur siyosiy va ijtimoiy-iqtisodiy o’zgarishlar </a:t>
          </a:r>
          <a:endParaRPr lang="ru-RU"/>
        </a:p>
      </dgm:t>
    </dgm:pt>
    <dgm:pt modelId="{563DE69E-E5B7-40E5-8215-13D7B624D2B5}" type="parTrans" cxnId="{387AAFD8-5390-41C3-AA29-CD50252AC9D0}">
      <dgm:prSet/>
      <dgm:spPr/>
      <dgm:t>
        <a:bodyPr/>
        <a:lstStyle/>
        <a:p>
          <a:endParaRPr lang="ru-RU"/>
        </a:p>
      </dgm:t>
    </dgm:pt>
    <dgm:pt modelId="{60ECCD29-3383-4D1E-BA71-90D399A18697}" type="sibTrans" cxnId="{387AAFD8-5390-41C3-AA29-CD50252AC9D0}">
      <dgm:prSet/>
      <dgm:spPr/>
      <dgm:t>
        <a:bodyPr/>
        <a:lstStyle/>
        <a:p>
          <a:endParaRPr lang="ru-RU"/>
        </a:p>
      </dgm:t>
    </dgm:pt>
    <dgm:pt modelId="{F210804D-BC71-44F8-84E7-3F3EEC3EB748}" type="pres">
      <dgm:prSet presAssocID="{3C88F430-3F9A-4385-A0FF-5B50B12CAE8D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174B714-B4CE-4AB1-845A-0D7A060B41A1}" type="pres">
      <dgm:prSet presAssocID="{3C88F430-3F9A-4385-A0FF-5B50B12CAE8D}" presName="dummyMaxCanvas" presStyleCnt="0">
        <dgm:presLayoutVars/>
      </dgm:prSet>
      <dgm:spPr/>
    </dgm:pt>
    <dgm:pt modelId="{AEE4D14A-8FC2-44B3-9190-D24362DE996E}" type="pres">
      <dgm:prSet presAssocID="{3C88F430-3F9A-4385-A0FF-5B50B12CAE8D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7C3391-66C3-4BE1-9C5F-BB509D90B968}" type="pres">
      <dgm:prSet presAssocID="{3C88F430-3F9A-4385-A0FF-5B50B12CAE8D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630E86-51AA-49FC-8B00-82C745FF0191}" type="pres">
      <dgm:prSet presAssocID="{3C88F430-3F9A-4385-A0FF-5B50B12CAE8D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CAE479-22D4-4974-999F-87D5A90F68B4}" type="pres">
      <dgm:prSet presAssocID="{3C88F430-3F9A-4385-A0FF-5B50B12CAE8D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E28232-E49D-415A-AE16-9D1DCD29FA30}" type="pres">
      <dgm:prSet presAssocID="{3C88F430-3F9A-4385-A0FF-5B50B12CAE8D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7DD64D-A74C-44E8-933E-7495D2A1D641}" type="pres">
      <dgm:prSet presAssocID="{3C88F430-3F9A-4385-A0FF-5B50B12CAE8D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8D27FC-6AA2-4829-A399-BBFBF84B6522}" type="pres">
      <dgm:prSet presAssocID="{3C88F430-3F9A-4385-A0FF-5B50B12CAE8D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FBB406-4E7E-4846-8417-CB849D914BED}" type="pres">
      <dgm:prSet presAssocID="{3C88F430-3F9A-4385-A0FF-5B50B12CAE8D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406B34-0774-4E19-A36C-CE71BF189C48}" type="pres">
      <dgm:prSet presAssocID="{3C88F430-3F9A-4385-A0FF-5B50B12CAE8D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58C5E2-3AA9-433B-9E73-412B845E769A}" type="pres">
      <dgm:prSet presAssocID="{3C88F430-3F9A-4385-A0FF-5B50B12CAE8D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D3AB18-ABE1-478E-8EB0-8FDCB68B47A7}" type="pres">
      <dgm:prSet presAssocID="{3C88F430-3F9A-4385-A0FF-5B50B12CAE8D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0B88E1-4266-4EE8-BA6B-1D59B67AB608}" type="pres">
      <dgm:prSet presAssocID="{3C88F430-3F9A-4385-A0FF-5B50B12CAE8D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6ECFCC-8EAC-4F90-8668-8D17A6B30BD3}" type="pres">
      <dgm:prSet presAssocID="{3C88F430-3F9A-4385-A0FF-5B50B12CAE8D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B17746-5DAC-4D7D-8A92-80F27E121A7B}" type="pres">
      <dgm:prSet presAssocID="{3C88F430-3F9A-4385-A0FF-5B50B12CAE8D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7745D1B-DBEA-4EA1-93FF-D9710FFDFC42}" type="presOf" srcId="{BB227BEC-EE2B-40FF-A319-3E8523EB8640}" destId="{25B17746-5DAC-4D7D-8A92-80F27E121A7B}" srcOrd="1" destOrd="0" presId="urn:microsoft.com/office/officeart/2005/8/layout/vProcess5"/>
    <dgm:cxn modelId="{E8CEFCA5-D594-454F-91B6-CFB9544DA219}" type="presOf" srcId="{3C88F430-3F9A-4385-A0FF-5B50B12CAE8D}" destId="{F210804D-BC71-44F8-84E7-3F3EEC3EB748}" srcOrd="0" destOrd="0" presId="urn:microsoft.com/office/officeart/2005/8/layout/vProcess5"/>
    <dgm:cxn modelId="{2F12A34E-C46C-491A-A529-F269E29C418F}" type="presOf" srcId="{C6C8113D-1261-41E4-A26C-CDC235C58A8C}" destId="{5DCAE479-22D4-4974-999F-87D5A90F68B4}" srcOrd="0" destOrd="0" presId="urn:microsoft.com/office/officeart/2005/8/layout/vProcess5"/>
    <dgm:cxn modelId="{6B118C2B-9F28-4A90-B884-1D60748B162F}" type="presOf" srcId="{08C48FFA-87D2-494B-AB59-49D81EBB14E8}" destId="{9B7C3391-66C3-4BE1-9C5F-BB509D90B968}" srcOrd="0" destOrd="0" presId="urn:microsoft.com/office/officeart/2005/8/layout/vProcess5"/>
    <dgm:cxn modelId="{25CBD288-F6C0-4185-972C-09D49D6E1BF0}" srcId="{3C88F430-3F9A-4385-A0FF-5B50B12CAE8D}" destId="{E971E3AC-94E9-4E76-AC6E-F57AADF5BDFD}" srcOrd="2" destOrd="0" parTransId="{E34C39FC-F4AF-4BED-B66E-007EF5E4B4E3}" sibTransId="{9F1A20E6-A377-424B-AFA1-36B6FFEC7918}"/>
    <dgm:cxn modelId="{9CD67BB7-8461-44C7-870F-08AA3A5F63E8}" type="presOf" srcId="{E971E3AC-94E9-4E76-AC6E-F57AADF5BDFD}" destId="{7D630E86-51AA-49FC-8B00-82C745FF0191}" srcOrd="0" destOrd="0" presId="urn:microsoft.com/office/officeart/2005/8/layout/vProcess5"/>
    <dgm:cxn modelId="{B2FBA881-F046-4C58-9F0C-3FC9BD0FEDF5}" type="presOf" srcId="{55E29727-3B45-4896-A153-1EAAD1851617}" destId="{AEE4D14A-8FC2-44B3-9190-D24362DE996E}" srcOrd="0" destOrd="0" presId="urn:microsoft.com/office/officeart/2005/8/layout/vProcess5"/>
    <dgm:cxn modelId="{6A4421BC-E5F0-4D36-8155-F09414432D11}" srcId="{3C88F430-3F9A-4385-A0FF-5B50B12CAE8D}" destId="{55E29727-3B45-4896-A153-1EAAD1851617}" srcOrd="0" destOrd="0" parTransId="{B6BC56E5-8CD7-469D-80F7-1A81BBB822C3}" sibTransId="{04C45E21-E94B-4554-B778-3AF0C1B8D6B8}"/>
    <dgm:cxn modelId="{02D3DDEC-7C15-4479-800A-44175955C64D}" type="presOf" srcId="{08C48FFA-87D2-494B-AB59-49D81EBB14E8}" destId="{CDD3AB18-ABE1-478E-8EB0-8FDCB68B47A7}" srcOrd="1" destOrd="0" presId="urn:microsoft.com/office/officeart/2005/8/layout/vProcess5"/>
    <dgm:cxn modelId="{57924058-C128-4BA2-AFB0-494249A6CFBA}" type="presOf" srcId="{9E2FDAE2-7F57-44D2-9596-F24AB311BBC6}" destId="{B58D27FC-6AA2-4829-A399-BBFBF84B6522}" srcOrd="0" destOrd="0" presId="urn:microsoft.com/office/officeart/2005/8/layout/vProcess5"/>
    <dgm:cxn modelId="{218342C2-5A63-4FEE-91A9-9586EDB86694}" type="presOf" srcId="{C6C8113D-1261-41E4-A26C-CDC235C58A8C}" destId="{1A6ECFCC-8EAC-4F90-8668-8D17A6B30BD3}" srcOrd="1" destOrd="0" presId="urn:microsoft.com/office/officeart/2005/8/layout/vProcess5"/>
    <dgm:cxn modelId="{762B8D56-F093-48A9-B767-0951AF3A7850}" type="presOf" srcId="{9F1A20E6-A377-424B-AFA1-36B6FFEC7918}" destId="{8FFBB406-4E7E-4846-8417-CB849D914BED}" srcOrd="0" destOrd="0" presId="urn:microsoft.com/office/officeart/2005/8/layout/vProcess5"/>
    <dgm:cxn modelId="{E590F937-9FC7-4E60-BED2-E3E91937884C}" type="presOf" srcId="{B17F6369-DD63-48CA-B882-27BFAAC21B5C}" destId="{E1406B34-0774-4E19-A36C-CE71BF189C48}" srcOrd="0" destOrd="0" presId="urn:microsoft.com/office/officeart/2005/8/layout/vProcess5"/>
    <dgm:cxn modelId="{5E9B9293-9E97-481C-BA05-C5CFD6ADF694}" srcId="{3C88F430-3F9A-4385-A0FF-5B50B12CAE8D}" destId="{08C48FFA-87D2-494B-AB59-49D81EBB14E8}" srcOrd="1" destOrd="0" parTransId="{8D6321BC-7D73-4767-9250-FE956411CBB7}" sibTransId="{9E2FDAE2-7F57-44D2-9596-F24AB311BBC6}"/>
    <dgm:cxn modelId="{67F00D00-3419-4707-AA15-E847A4FA7F39}" type="presOf" srcId="{BB227BEC-EE2B-40FF-A319-3E8523EB8640}" destId="{C3E28232-E49D-415A-AE16-9D1DCD29FA30}" srcOrd="0" destOrd="0" presId="urn:microsoft.com/office/officeart/2005/8/layout/vProcess5"/>
    <dgm:cxn modelId="{404C5DAA-1DC2-433A-A121-5BEBD9C38CF7}" type="presOf" srcId="{E971E3AC-94E9-4E76-AC6E-F57AADF5BDFD}" destId="{160B88E1-4266-4EE8-BA6B-1D59B67AB608}" srcOrd="1" destOrd="0" presId="urn:microsoft.com/office/officeart/2005/8/layout/vProcess5"/>
    <dgm:cxn modelId="{387AAFD8-5390-41C3-AA29-CD50252AC9D0}" srcId="{3C88F430-3F9A-4385-A0FF-5B50B12CAE8D}" destId="{BB227BEC-EE2B-40FF-A319-3E8523EB8640}" srcOrd="4" destOrd="0" parTransId="{563DE69E-E5B7-40E5-8215-13D7B624D2B5}" sibTransId="{60ECCD29-3383-4D1E-BA71-90D399A18697}"/>
    <dgm:cxn modelId="{FD4FA55F-2F86-4FE7-A3E4-FBD3ADD6470D}" type="presOf" srcId="{55E29727-3B45-4896-A153-1EAAD1851617}" destId="{5058C5E2-3AA9-433B-9E73-412B845E769A}" srcOrd="1" destOrd="0" presId="urn:microsoft.com/office/officeart/2005/8/layout/vProcess5"/>
    <dgm:cxn modelId="{3D618669-8F40-403F-84B3-5F1D2B9DCEE4}" srcId="{3C88F430-3F9A-4385-A0FF-5B50B12CAE8D}" destId="{C6C8113D-1261-41E4-A26C-CDC235C58A8C}" srcOrd="3" destOrd="0" parTransId="{F6CBFCBE-833E-41D6-B7D9-E701AE3F4750}" sibTransId="{B17F6369-DD63-48CA-B882-27BFAAC21B5C}"/>
    <dgm:cxn modelId="{C3697F65-6C4C-41CA-8589-AB2EED8D3417}" type="presOf" srcId="{04C45E21-E94B-4554-B778-3AF0C1B8D6B8}" destId="{D97DD64D-A74C-44E8-933E-7495D2A1D641}" srcOrd="0" destOrd="0" presId="urn:microsoft.com/office/officeart/2005/8/layout/vProcess5"/>
    <dgm:cxn modelId="{949BB531-E66E-4568-916F-42C84F439872}" type="presParOf" srcId="{F210804D-BC71-44F8-84E7-3F3EEC3EB748}" destId="{7174B714-B4CE-4AB1-845A-0D7A060B41A1}" srcOrd="0" destOrd="0" presId="urn:microsoft.com/office/officeart/2005/8/layout/vProcess5"/>
    <dgm:cxn modelId="{032C620B-89E6-4827-9E92-37254B10146D}" type="presParOf" srcId="{F210804D-BC71-44F8-84E7-3F3EEC3EB748}" destId="{AEE4D14A-8FC2-44B3-9190-D24362DE996E}" srcOrd="1" destOrd="0" presId="urn:microsoft.com/office/officeart/2005/8/layout/vProcess5"/>
    <dgm:cxn modelId="{C8408950-9E16-4D81-AC9C-A0D3D2BB6EBF}" type="presParOf" srcId="{F210804D-BC71-44F8-84E7-3F3EEC3EB748}" destId="{9B7C3391-66C3-4BE1-9C5F-BB509D90B968}" srcOrd="2" destOrd="0" presId="urn:microsoft.com/office/officeart/2005/8/layout/vProcess5"/>
    <dgm:cxn modelId="{EDC624C4-CFB7-43E2-8132-145DF8ADD7A8}" type="presParOf" srcId="{F210804D-BC71-44F8-84E7-3F3EEC3EB748}" destId="{7D630E86-51AA-49FC-8B00-82C745FF0191}" srcOrd="3" destOrd="0" presId="urn:microsoft.com/office/officeart/2005/8/layout/vProcess5"/>
    <dgm:cxn modelId="{1FFC6292-0E49-4434-8FF7-00414B07403B}" type="presParOf" srcId="{F210804D-BC71-44F8-84E7-3F3EEC3EB748}" destId="{5DCAE479-22D4-4974-999F-87D5A90F68B4}" srcOrd="4" destOrd="0" presId="urn:microsoft.com/office/officeart/2005/8/layout/vProcess5"/>
    <dgm:cxn modelId="{3748531F-A341-443C-9E3E-CFACF8E04C0A}" type="presParOf" srcId="{F210804D-BC71-44F8-84E7-3F3EEC3EB748}" destId="{C3E28232-E49D-415A-AE16-9D1DCD29FA30}" srcOrd="5" destOrd="0" presId="urn:microsoft.com/office/officeart/2005/8/layout/vProcess5"/>
    <dgm:cxn modelId="{EB82817A-8773-4307-B0D2-BBD490F839B3}" type="presParOf" srcId="{F210804D-BC71-44F8-84E7-3F3EEC3EB748}" destId="{D97DD64D-A74C-44E8-933E-7495D2A1D641}" srcOrd="6" destOrd="0" presId="urn:microsoft.com/office/officeart/2005/8/layout/vProcess5"/>
    <dgm:cxn modelId="{404E442F-9D7F-42F8-B6A6-8D0B915AA847}" type="presParOf" srcId="{F210804D-BC71-44F8-84E7-3F3EEC3EB748}" destId="{B58D27FC-6AA2-4829-A399-BBFBF84B6522}" srcOrd="7" destOrd="0" presId="urn:microsoft.com/office/officeart/2005/8/layout/vProcess5"/>
    <dgm:cxn modelId="{D64D5A5D-6C37-4E82-8F9F-A20A2545EDEE}" type="presParOf" srcId="{F210804D-BC71-44F8-84E7-3F3EEC3EB748}" destId="{8FFBB406-4E7E-4846-8417-CB849D914BED}" srcOrd="8" destOrd="0" presId="urn:microsoft.com/office/officeart/2005/8/layout/vProcess5"/>
    <dgm:cxn modelId="{9E6F7AA3-1E9C-400F-94F2-E520D51E4B6D}" type="presParOf" srcId="{F210804D-BC71-44F8-84E7-3F3EEC3EB748}" destId="{E1406B34-0774-4E19-A36C-CE71BF189C48}" srcOrd="9" destOrd="0" presId="urn:microsoft.com/office/officeart/2005/8/layout/vProcess5"/>
    <dgm:cxn modelId="{E2BE9A1C-4993-4CBA-BE66-394ADDEA3F18}" type="presParOf" srcId="{F210804D-BC71-44F8-84E7-3F3EEC3EB748}" destId="{5058C5E2-3AA9-433B-9E73-412B845E769A}" srcOrd="10" destOrd="0" presId="urn:microsoft.com/office/officeart/2005/8/layout/vProcess5"/>
    <dgm:cxn modelId="{D1FA8BCC-B172-449F-9B4E-679B02C443A3}" type="presParOf" srcId="{F210804D-BC71-44F8-84E7-3F3EEC3EB748}" destId="{CDD3AB18-ABE1-478E-8EB0-8FDCB68B47A7}" srcOrd="11" destOrd="0" presId="urn:microsoft.com/office/officeart/2005/8/layout/vProcess5"/>
    <dgm:cxn modelId="{93FD78A7-B633-4394-81B1-00D6DC651D3B}" type="presParOf" srcId="{F210804D-BC71-44F8-84E7-3F3EEC3EB748}" destId="{160B88E1-4266-4EE8-BA6B-1D59B67AB608}" srcOrd="12" destOrd="0" presId="urn:microsoft.com/office/officeart/2005/8/layout/vProcess5"/>
    <dgm:cxn modelId="{8A940598-EA04-46B8-848D-C72EF8AB4C37}" type="presParOf" srcId="{F210804D-BC71-44F8-84E7-3F3EEC3EB748}" destId="{1A6ECFCC-8EAC-4F90-8668-8D17A6B30BD3}" srcOrd="13" destOrd="0" presId="urn:microsoft.com/office/officeart/2005/8/layout/vProcess5"/>
    <dgm:cxn modelId="{15C02207-2EC2-4F2F-AE04-F57C221ABF8C}" type="presParOf" srcId="{F210804D-BC71-44F8-84E7-3F3EEC3EB748}" destId="{25B17746-5DAC-4D7D-8A92-80F27E121A7B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0589088F-D2B6-40B8-B33C-C4825C32E11D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8CBCDBB-DA5A-45C5-A371-401550873EAA}">
      <dgm:prSet/>
      <dgm:spPr/>
      <dgm:t>
        <a:bodyPr/>
        <a:lstStyle/>
        <a:p>
          <a:pPr rtl="0"/>
          <a:r>
            <a:rPr lang="uz-Cyrl-UZ" dirty="0" smtClean="0"/>
            <a:t>Toshkent – Samarkand – Buxoro – Urganch – Toshkent ekskursiya-tanishuv marshrutiga bildirilmoqda</a:t>
          </a:r>
          <a:endParaRPr lang="ru-RU" dirty="0"/>
        </a:p>
      </dgm:t>
    </dgm:pt>
    <dgm:pt modelId="{42825EB2-AF91-4815-8407-04B2C3AB67E4}" type="parTrans" cxnId="{26E51676-F1DC-4EC1-B0B5-9BAC29D083CF}">
      <dgm:prSet/>
      <dgm:spPr/>
      <dgm:t>
        <a:bodyPr/>
        <a:lstStyle/>
        <a:p>
          <a:endParaRPr lang="ru-RU"/>
        </a:p>
      </dgm:t>
    </dgm:pt>
    <dgm:pt modelId="{FC707B14-F213-4A67-8664-F84578A7B8B3}" type="sibTrans" cxnId="{26E51676-F1DC-4EC1-B0B5-9BAC29D083CF}">
      <dgm:prSet/>
      <dgm:spPr/>
      <dgm:t>
        <a:bodyPr/>
        <a:lstStyle/>
        <a:p>
          <a:endParaRPr lang="ru-RU"/>
        </a:p>
      </dgm:t>
    </dgm:pt>
    <dgm:pt modelId="{49942BDA-C134-448C-89FB-E7054981F298}">
      <dgm:prSet/>
      <dgm:spPr/>
      <dgm:t>
        <a:bodyPr/>
        <a:lstStyle/>
        <a:p>
          <a:pPr rtl="0"/>
          <a:r>
            <a:rPr lang="uz-Cyrl-UZ" smtClean="0"/>
            <a:t>O’zbekistonning eng muhim tarixiy yodgorliklari bilan tanishish, milliy an’analar </a:t>
          </a:r>
          <a:r>
            <a:rPr lang="en-US" smtClean="0"/>
            <a:t>va h.k.</a:t>
          </a:r>
          <a:endParaRPr lang="ru-RU"/>
        </a:p>
      </dgm:t>
    </dgm:pt>
    <dgm:pt modelId="{32B87CB5-ACF5-4999-8B1E-69DFF969D00D}" type="parTrans" cxnId="{DDF3AD89-41A7-47D0-A55F-82A99E8B24BA}">
      <dgm:prSet/>
      <dgm:spPr/>
      <dgm:t>
        <a:bodyPr/>
        <a:lstStyle/>
        <a:p>
          <a:endParaRPr lang="ru-RU"/>
        </a:p>
      </dgm:t>
    </dgm:pt>
    <dgm:pt modelId="{F9C09ABE-6363-4412-96F2-6A58D6D96F5D}" type="sibTrans" cxnId="{DDF3AD89-41A7-47D0-A55F-82A99E8B24BA}">
      <dgm:prSet/>
      <dgm:spPr/>
      <dgm:t>
        <a:bodyPr/>
        <a:lstStyle/>
        <a:p>
          <a:endParaRPr lang="ru-RU"/>
        </a:p>
      </dgm:t>
    </dgm:pt>
    <dgm:pt modelId="{E38A1F6B-AAA4-4134-8003-60BD529586F5}">
      <dgm:prSet/>
      <dgm:spPr/>
      <dgm:t>
        <a:bodyPr/>
        <a:lstStyle/>
        <a:p>
          <a:pPr rtl="0"/>
          <a:r>
            <a:rPr lang="uz-Cyrl-UZ" smtClean="0"/>
            <a:t>“Uzbekturizm” Milliy Kompaniyasi  tarkibiga 96 korxona va tashkilotlar kiradi</a:t>
          </a:r>
          <a:endParaRPr lang="ru-RU"/>
        </a:p>
      </dgm:t>
    </dgm:pt>
    <dgm:pt modelId="{594AEF0F-C817-47C9-85B7-E8F367FA1BAD}" type="parTrans" cxnId="{0298E6E4-40E0-48DF-A555-A058A5F341F6}">
      <dgm:prSet/>
      <dgm:spPr/>
      <dgm:t>
        <a:bodyPr/>
        <a:lstStyle/>
        <a:p>
          <a:endParaRPr lang="ru-RU"/>
        </a:p>
      </dgm:t>
    </dgm:pt>
    <dgm:pt modelId="{9CE8A550-CD7C-45F0-9200-6336281310BE}" type="sibTrans" cxnId="{0298E6E4-40E0-48DF-A555-A058A5F341F6}">
      <dgm:prSet/>
      <dgm:spPr/>
      <dgm:t>
        <a:bodyPr/>
        <a:lstStyle/>
        <a:p>
          <a:endParaRPr lang="ru-RU"/>
        </a:p>
      </dgm:t>
    </dgm:pt>
    <dgm:pt modelId="{9E2418C6-973E-44D4-B190-8F2BE8303227}">
      <dgm:prSet/>
      <dgm:spPr/>
      <dgm:t>
        <a:bodyPr/>
        <a:lstStyle/>
        <a:p>
          <a:pPr rtl="0"/>
          <a:r>
            <a:rPr lang="uz-Cyrl-UZ" smtClean="0"/>
            <a:t>Respublikamizda turizmning rivojlantirilishiga iqtisodiy o’sishni tezlashtiruvchi</a:t>
          </a:r>
          <a:endParaRPr lang="ru-RU"/>
        </a:p>
      </dgm:t>
    </dgm:pt>
    <dgm:pt modelId="{BDED5F19-12F8-4EE5-87E2-B7CDCDA78333}" type="parTrans" cxnId="{31B91743-1CB7-4A84-8FEE-8A8BDD630C08}">
      <dgm:prSet/>
      <dgm:spPr/>
      <dgm:t>
        <a:bodyPr/>
        <a:lstStyle/>
        <a:p>
          <a:endParaRPr lang="ru-RU"/>
        </a:p>
      </dgm:t>
    </dgm:pt>
    <dgm:pt modelId="{2F8E027E-547E-4672-84A2-6A9E22690293}" type="sibTrans" cxnId="{31B91743-1CB7-4A84-8FEE-8A8BDD630C08}">
      <dgm:prSet/>
      <dgm:spPr/>
      <dgm:t>
        <a:bodyPr/>
        <a:lstStyle/>
        <a:p>
          <a:endParaRPr lang="ru-RU"/>
        </a:p>
      </dgm:t>
    </dgm:pt>
    <dgm:pt modelId="{EDABC054-5B70-4F06-8E21-E2893E92C213}" type="pres">
      <dgm:prSet presAssocID="{0589088F-D2B6-40B8-B33C-C4825C32E11D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ru-RU"/>
        </a:p>
      </dgm:t>
    </dgm:pt>
    <dgm:pt modelId="{D2236C96-DA2D-4210-AD55-2A2606CA7E92}" type="pres">
      <dgm:prSet presAssocID="{18CBCDBB-DA5A-45C5-A371-401550873EAA}" presName="parenttextcomposite" presStyleCnt="0"/>
      <dgm:spPr/>
    </dgm:pt>
    <dgm:pt modelId="{833ED0A8-2835-445E-80FD-EC56069C3D4B}" type="pres">
      <dgm:prSet presAssocID="{18CBCDBB-DA5A-45C5-A371-401550873EAA}" presName="parenttext" presStyleLbl="revTx" presStyleIdx="0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466B18-7156-462B-BA00-C92028FAD4E6}" type="pres">
      <dgm:prSet presAssocID="{18CBCDBB-DA5A-45C5-A371-401550873EAA}" presName="parallelogramComposite" presStyleCnt="0"/>
      <dgm:spPr/>
    </dgm:pt>
    <dgm:pt modelId="{9D28F412-C987-41B2-9B70-ABE83F5EA9E2}" type="pres">
      <dgm:prSet presAssocID="{18CBCDBB-DA5A-45C5-A371-401550873EAA}" presName="parallelogram1" presStyleLbl="alignNode1" presStyleIdx="0" presStyleCnt="28"/>
      <dgm:spPr/>
    </dgm:pt>
    <dgm:pt modelId="{0FF5329C-80E4-4518-BBD2-3E4554E75EC5}" type="pres">
      <dgm:prSet presAssocID="{18CBCDBB-DA5A-45C5-A371-401550873EAA}" presName="parallelogram2" presStyleLbl="alignNode1" presStyleIdx="1" presStyleCnt="28"/>
      <dgm:spPr/>
    </dgm:pt>
    <dgm:pt modelId="{8CE4A8AB-0742-4240-AC59-0E5B9843946F}" type="pres">
      <dgm:prSet presAssocID="{18CBCDBB-DA5A-45C5-A371-401550873EAA}" presName="parallelogram3" presStyleLbl="alignNode1" presStyleIdx="2" presStyleCnt="28"/>
      <dgm:spPr/>
    </dgm:pt>
    <dgm:pt modelId="{F3D80940-B30B-4B9F-AD52-464C014E4CC6}" type="pres">
      <dgm:prSet presAssocID="{18CBCDBB-DA5A-45C5-A371-401550873EAA}" presName="parallelogram4" presStyleLbl="alignNode1" presStyleIdx="3" presStyleCnt="28"/>
      <dgm:spPr/>
    </dgm:pt>
    <dgm:pt modelId="{FAFEBE86-0062-4344-82D9-31E613DB246B}" type="pres">
      <dgm:prSet presAssocID="{18CBCDBB-DA5A-45C5-A371-401550873EAA}" presName="parallelogram5" presStyleLbl="alignNode1" presStyleIdx="4" presStyleCnt="28"/>
      <dgm:spPr/>
    </dgm:pt>
    <dgm:pt modelId="{11D5A633-E43E-431F-A7FC-2AF386F71911}" type="pres">
      <dgm:prSet presAssocID="{18CBCDBB-DA5A-45C5-A371-401550873EAA}" presName="parallelogram6" presStyleLbl="alignNode1" presStyleIdx="5" presStyleCnt="28"/>
      <dgm:spPr/>
    </dgm:pt>
    <dgm:pt modelId="{F6C74B23-7FEE-45AB-A54B-23088D94725D}" type="pres">
      <dgm:prSet presAssocID="{18CBCDBB-DA5A-45C5-A371-401550873EAA}" presName="parallelogram7" presStyleLbl="alignNode1" presStyleIdx="6" presStyleCnt="28"/>
      <dgm:spPr/>
    </dgm:pt>
    <dgm:pt modelId="{28C7D802-4972-4BB2-AFF1-794474981092}" type="pres">
      <dgm:prSet presAssocID="{FC707B14-F213-4A67-8664-F84578A7B8B3}" presName="sibTrans" presStyleCnt="0"/>
      <dgm:spPr/>
    </dgm:pt>
    <dgm:pt modelId="{51F3F3A3-FE5A-43FD-91D9-41367D775B82}" type="pres">
      <dgm:prSet presAssocID="{49942BDA-C134-448C-89FB-E7054981F298}" presName="parenttextcomposite" presStyleCnt="0"/>
      <dgm:spPr/>
    </dgm:pt>
    <dgm:pt modelId="{67B4FB1B-9955-47E0-B0A7-3FCF6CDE7C1B}" type="pres">
      <dgm:prSet presAssocID="{49942BDA-C134-448C-89FB-E7054981F298}" presName="parenttext" presStyleLbl="revTx" presStyleIdx="1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1ABB16-6F9E-4A62-9B3E-445ECF573287}" type="pres">
      <dgm:prSet presAssocID="{49942BDA-C134-448C-89FB-E7054981F298}" presName="parallelogramComposite" presStyleCnt="0"/>
      <dgm:spPr/>
    </dgm:pt>
    <dgm:pt modelId="{22E4DEB0-C3B4-4388-8F1F-89BDA451AA2C}" type="pres">
      <dgm:prSet presAssocID="{49942BDA-C134-448C-89FB-E7054981F298}" presName="parallelogram1" presStyleLbl="alignNode1" presStyleIdx="7" presStyleCnt="28"/>
      <dgm:spPr/>
    </dgm:pt>
    <dgm:pt modelId="{7085839A-BBA1-4E54-8DC3-5CDE4B002CC3}" type="pres">
      <dgm:prSet presAssocID="{49942BDA-C134-448C-89FB-E7054981F298}" presName="parallelogram2" presStyleLbl="alignNode1" presStyleIdx="8" presStyleCnt="28"/>
      <dgm:spPr/>
    </dgm:pt>
    <dgm:pt modelId="{6E08B463-7A06-4F5F-B2E3-DDA9B6B3467F}" type="pres">
      <dgm:prSet presAssocID="{49942BDA-C134-448C-89FB-E7054981F298}" presName="parallelogram3" presStyleLbl="alignNode1" presStyleIdx="9" presStyleCnt="28"/>
      <dgm:spPr/>
    </dgm:pt>
    <dgm:pt modelId="{2539B8F9-1C93-4D20-9D3F-05443E94BFF0}" type="pres">
      <dgm:prSet presAssocID="{49942BDA-C134-448C-89FB-E7054981F298}" presName="parallelogram4" presStyleLbl="alignNode1" presStyleIdx="10" presStyleCnt="28"/>
      <dgm:spPr/>
    </dgm:pt>
    <dgm:pt modelId="{54559E7F-ED94-4FD3-A0A0-A544F043D101}" type="pres">
      <dgm:prSet presAssocID="{49942BDA-C134-448C-89FB-E7054981F298}" presName="parallelogram5" presStyleLbl="alignNode1" presStyleIdx="11" presStyleCnt="28"/>
      <dgm:spPr/>
    </dgm:pt>
    <dgm:pt modelId="{F9C61318-DD44-47D7-B6BE-3A2C010E900C}" type="pres">
      <dgm:prSet presAssocID="{49942BDA-C134-448C-89FB-E7054981F298}" presName="parallelogram6" presStyleLbl="alignNode1" presStyleIdx="12" presStyleCnt="28"/>
      <dgm:spPr/>
    </dgm:pt>
    <dgm:pt modelId="{107A8E6C-A50D-40EB-8D89-895E8420DDF3}" type="pres">
      <dgm:prSet presAssocID="{49942BDA-C134-448C-89FB-E7054981F298}" presName="parallelogram7" presStyleLbl="alignNode1" presStyleIdx="13" presStyleCnt="28"/>
      <dgm:spPr/>
    </dgm:pt>
    <dgm:pt modelId="{515BAAD0-D2F2-4505-BB95-9EDA8E06E8FE}" type="pres">
      <dgm:prSet presAssocID="{F9C09ABE-6363-4412-96F2-6A58D6D96F5D}" presName="sibTrans" presStyleCnt="0"/>
      <dgm:spPr/>
    </dgm:pt>
    <dgm:pt modelId="{90060887-5A7F-41A1-BB35-729B679DC481}" type="pres">
      <dgm:prSet presAssocID="{E38A1F6B-AAA4-4134-8003-60BD529586F5}" presName="parenttextcomposite" presStyleCnt="0"/>
      <dgm:spPr/>
    </dgm:pt>
    <dgm:pt modelId="{797F5468-47BF-4156-96BA-B15AB126721F}" type="pres">
      <dgm:prSet presAssocID="{E38A1F6B-AAA4-4134-8003-60BD529586F5}" presName="parenttext" presStyleLbl="revTx" presStyleIdx="2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4AB28E-F64D-4220-8442-1C1099C88487}" type="pres">
      <dgm:prSet presAssocID="{E38A1F6B-AAA4-4134-8003-60BD529586F5}" presName="parallelogramComposite" presStyleCnt="0"/>
      <dgm:spPr/>
    </dgm:pt>
    <dgm:pt modelId="{8FD61871-D0BA-4390-8D58-C99DBE4571E2}" type="pres">
      <dgm:prSet presAssocID="{E38A1F6B-AAA4-4134-8003-60BD529586F5}" presName="parallelogram1" presStyleLbl="alignNode1" presStyleIdx="14" presStyleCnt="28"/>
      <dgm:spPr/>
    </dgm:pt>
    <dgm:pt modelId="{D99EF24D-FC56-48DB-8157-9434ED49631E}" type="pres">
      <dgm:prSet presAssocID="{E38A1F6B-AAA4-4134-8003-60BD529586F5}" presName="parallelogram2" presStyleLbl="alignNode1" presStyleIdx="15" presStyleCnt="28"/>
      <dgm:spPr/>
    </dgm:pt>
    <dgm:pt modelId="{05D419B9-FFEB-41C5-87D4-6FBB299B010F}" type="pres">
      <dgm:prSet presAssocID="{E38A1F6B-AAA4-4134-8003-60BD529586F5}" presName="parallelogram3" presStyleLbl="alignNode1" presStyleIdx="16" presStyleCnt="28"/>
      <dgm:spPr/>
    </dgm:pt>
    <dgm:pt modelId="{B2A6E1A7-B1B2-456D-B021-DE5E6AB18563}" type="pres">
      <dgm:prSet presAssocID="{E38A1F6B-AAA4-4134-8003-60BD529586F5}" presName="parallelogram4" presStyleLbl="alignNode1" presStyleIdx="17" presStyleCnt="28"/>
      <dgm:spPr/>
    </dgm:pt>
    <dgm:pt modelId="{6FF1A0EE-3EB4-443D-BE20-B755A8D19095}" type="pres">
      <dgm:prSet presAssocID="{E38A1F6B-AAA4-4134-8003-60BD529586F5}" presName="parallelogram5" presStyleLbl="alignNode1" presStyleIdx="18" presStyleCnt="28"/>
      <dgm:spPr/>
    </dgm:pt>
    <dgm:pt modelId="{975514C8-25ED-4F10-9708-784AE467C94B}" type="pres">
      <dgm:prSet presAssocID="{E38A1F6B-AAA4-4134-8003-60BD529586F5}" presName="parallelogram6" presStyleLbl="alignNode1" presStyleIdx="19" presStyleCnt="28"/>
      <dgm:spPr/>
    </dgm:pt>
    <dgm:pt modelId="{B5397C47-56FB-44BE-B6C7-E6053146B5B2}" type="pres">
      <dgm:prSet presAssocID="{E38A1F6B-AAA4-4134-8003-60BD529586F5}" presName="parallelogram7" presStyleLbl="alignNode1" presStyleIdx="20" presStyleCnt="28"/>
      <dgm:spPr/>
    </dgm:pt>
    <dgm:pt modelId="{AFA375A6-CF31-40B6-AEC4-7EBF9BC87D07}" type="pres">
      <dgm:prSet presAssocID="{9CE8A550-CD7C-45F0-9200-6336281310BE}" presName="sibTrans" presStyleCnt="0"/>
      <dgm:spPr/>
    </dgm:pt>
    <dgm:pt modelId="{61347F69-18D3-47B1-BB25-7D89B19C26C3}" type="pres">
      <dgm:prSet presAssocID="{9E2418C6-973E-44D4-B190-8F2BE8303227}" presName="parenttextcomposite" presStyleCnt="0"/>
      <dgm:spPr/>
    </dgm:pt>
    <dgm:pt modelId="{B8EE71A7-3BFF-44BB-8CEC-B0AA52560345}" type="pres">
      <dgm:prSet presAssocID="{9E2418C6-973E-44D4-B190-8F2BE8303227}" presName="parenttext" presStyleLbl="revTx" presStyleIdx="3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D503A1-04A0-4EA2-B0AA-812AC6E5955F}" type="pres">
      <dgm:prSet presAssocID="{9E2418C6-973E-44D4-B190-8F2BE8303227}" presName="parallelogramComposite" presStyleCnt="0"/>
      <dgm:spPr/>
    </dgm:pt>
    <dgm:pt modelId="{D2DF11DF-1B3B-40AB-B540-46BAD737D0D0}" type="pres">
      <dgm:prSet presAssocID="{9E2418C6-973E-44D4-B190-8F2BE8303227}" presName="parallelogram1" presStyleLbl="alignNode1" presStyleIdx="21" presStyleCnt="28"/>
      <dgm:spPr/>
    </dgm:pt>
    <dgm:pt modelId="{63C3C38E-0079-4EB5-9B7C-46054E5F60D4}" type="pres">
      <dgm:prSet presAssocID="{9E2418C6-973E-44D4-B190-8F2BE8303227}" presName="parallelogram2" presStyleLbl="alignNode1" presStyleIdx="22" presStyleCnt="28"/>
      <dgm:spPr/>
    </dgm:pt>
    <dgm:pt modelId="{5D3C0F50-10A5-4726-9B02-B59A7EB9A096}" type="pres">
      <dgm:prSet presAssocID="{9E2418C6-973E-44D4-B190-8F2BE8303227}" presName="parallelogram3" presStyleLbl="alignNode1" presStyleIdx="23" presStyleCnt="28"/>
      <dgm:spPr/>
    </dgm:pt>
    <dgm:pt modelId="{1510BD27-B7BA-44D4-BDEC-36CFF1F6F875}" type="pres">
      <dgm:prSet presAssocID="{9E2418C6-973E-44D4-B190-8F2BE8303227}" presName="parallelogram4" presStyleLbl="alignNode1" presStyleIdx="24" presStyleCnt="28"/>
      <dgm:spPr/>
    </dgm:pt>
    <dgm:pt modelId="{E2B0050B-37FB-4344-A88A-4C09A5EE3C06}" type="pres">
      <dgm:prSet presAssocID="{9E2418C6-973E-44D4-B190-8F2BE8303227}" presName="parallelogram5" presStyleLbl="alignNode1" presStyleIdx="25" presStyleCnt="28"/>
      <dgm:spPr/>
    </dgm:pt>
    <dgm:pt modelId="{514AF351-3155-4A4F-8F53-EC501F2810F8}" type="pres">
      <dgm:prSet presAssocID="{9E2418C6-973E-44D4-B190-8F2BE8303227}" presName="parallelogram6" presStyleLbl="alignNode1" presStyleIdx="26" presStyleCnt="28"/>
      <dgm:spPr/>
    </dgm:pt>
    <dgm:pt modelId="{80C85C57-4704-4356-A544-C35F23468B31}" type="pres">
      <dgm:prSet presAssocID="{9E2418C6-973E-44D4-B190-8F2BE8303227}" presName="parallelogram7" presStyleLbl="alignNode1" presStyleIdx="27" presStyleCnt="28"/>
      <dgm:spPr/>
    </dgm:pt>
  </dgm:ptLst>
  <dgm:cxnLst>
    <dgm:cxn modelId="{31B91743-1CB7-4A84-8FEE-8A8BDD630C08}" srcId="{0589088F-D2B6-40B8-B33C-C4825C32E11D}" destId="{9E2418C6-973E-44D4-B190-8F2BE8303227}" srcOrd="3" destOrd="0" parTransId="{BDED5F19-12F8-4EE5-87E2-B7CDCDA78333}" sibTransId="{2F8E027E-547E-4672-84A2-6A9E22690293}"/>
    <dgm:cxn modelId="{54014F6E-02A8-4960-AAB4-78046B017A1C}" type="presOf" srcId="{E38A1F6B-AAA4-4134-8003-60BD529586F5}" destId="{797F5468-47BF-4156-96BA-B15AB126721F}" srcOrd="0" destOrd="0" presId="urn:microsoft.com/office/officeart/2008/layout/VerticalAccentList"/>
    <dgm:cxn modelId="{2FA3D258-2B1A-4729-BE1B-CD64C335D699}" type="presOf" srcId="{9E2418C6-973E-44D4-B190-8F2BE8303227}" destId="{B8EE71A7-3BFF-44BB-8CEC-B0AA52560345}" srcOrd="0" destOrd="0" presId="urn:microsoft.com/office/officeart/2008/layout/VerticalAccentList"/>
    <dgm:cxn modelId="{76E3B1B2-D2FD-4E58-A530-6EC0AE2D92FA}" type="presOf" srcId="{0589088F-D2B6-40B8-B33C-C4825C32E11D}" destId="{EDABC054-5B70-4F06-8E21-E2893E92C213}" srcOrd="0" destOrd="0" presId="urn:microsoft.com/office/officeart/2008/layout/VerticalAccentList"/>
    <dgm:cxn modelId="{0298E6E4-40E0-48DF-A555-A058A5F341F6}" srcId="{0589088F-D2B6-40B8-B33C-C4825C32E11D}" destId="{E38A1F6B-AAA4-4134-8003-60BD529586F5}" srcOrd="2" destOrd="0" parTransId="{594AEF0F-C817-47C9-85B7-E8F367FA1BAD}" sibTransId="{9CE8A550-CD7C-45F0-9200-6336281310BE}"/>
    <dgm:cxn modelId="{CD3EB4FA-3B8F-4F50-983D-3E3928C76A1E}" type="presOf" srcId="{49942BDA-C134-448C-89FB-E7054981F298}" destId="{67B4FB1B-9955-47E0-B0A7-3FCF6CDE7C1B}" srcOrd="0" destOrd="0" presId="urn:microsoft.com/office/officeart/2008/layout/VerticalAccentList"/>
    <dgm:cxn modelId="{26E51676-F1DC-4EC1-B0B5-9BAC29D083CF}" srcId="{0589088F-D2B6-40B8-B33C-C4825C32E11D}" destId="{18CBCDBB-DA5A-45C5-A371-401550873EAA}" srcOrd="0" destOrd="0" parTransId="{42825EB2-AF91-4815-8407-04B2C3AB67E4}" sibTransId="{FC707B14-F213-4A67-8664-F84578A7B8B3}"/>
    <dgm:cxn modelId="{DDF3AD89-41A7-47D0-A55F-82A99E8B24BA}" srcId="{0589088F-D2B6-40B8-B33C-C4825C32E11D}" destId="{49942BDA-C134-448C-89FB-E7054981F298}" srcOrd="1" destOrd="0" parTransId="{32B87CB5-ACF5-4999-8B1E-69DFF969D00D}" sibTransId="{F9C09ABE-6363-4412-96F2-6A58D6D96F5D}"/>
    <dgm:cxn modelId="{B4AA9A9E-F7AB-4038-9F42-8FAA0B5B2078}" type="presOf" srcId="{18CBCDBB-DA5A-45C5-A371-401550873EAA}" destId="{833ED0A8-2835-445E-80FD-EC56069C3D4B}" srcOrd="0" destOrd="0" presId="urn:microsoft.com/office/officeart/2008/layout/VerticalAccentList"/>
    <dgm:cxn modelId="{02D2A3A2-E505-48DA-954D-DFE32291DD84}" type="presParOf" srcId="{EDABC054-5B70-4F06-8E21-E2893E92C213}" destId="{D2236C96-DA2D-4210-AD55-2A2606CA7E92}" srcOrd="0" destOrd="0" presId="urn:microsoft.com/office/officeart/2008/layout/VerticalAccentList"/>
    <dgm:cxn modelId="{5724E57B-B8B5-4991-BFF4-D2C640C1A1F4}" type="presParOf" srcId="{D2236C96-DA2D-4210-AD55-2A2606CA7E92}" destId="{833ED0A8-2835-445E-80FD-EC56069C3D4B}" srcOrd="0" destOrd="0" presId="urn:microsoft.com/office/officeart/2008/layout/VerticalAccentList"/>
    <dgm:cxn modelId="{49219200-1662-4EE3-BB06-E98A2B8AB67E}" type="presParOf" srcId="{EDABC054-5B70-4F06-8E21-E2893E92C213}" destId="{61466B18-7156-462B-BA00-C92028FAD4E6}" srcOrd="1" destOrd="0" presId="urn:microsoft.com/office/officeart/2008/layout/VerticalAccentList"/>
    <dgm:cxn modelId="{D92B1739-9BEE-4CBE-8B28-477781C258C3}" type="presParOf" srcId="{61466B18-7156-462B-BA00-C92028FAD4E6}" destId="{9D28F412-C987-41B2-9B70-ABE83F5EA9E2}" srcOrd="0" destOrd="0" presId="urn:microsoft.com/office/officeart/2008/layout/VerticalAccentList"/>
    <dgm:cxn modelId="{2503A362-B928-4EF9-96F6-DFA4E58E51DE}" type="presParOf" srcId="{61466B18-7156-462B-BA00-C92028FAD4E6}" destId="{0FF5329C-80E4-4518-BBD2-3E4554E75EC5}" srcOrd="1" destOrd="0" presId="urn:microsoft.com/office/officeart/2008/layout/VerticalAccentList"/>
    <dgm:cxn modelId="{1D5648B8-11F3-4197-8364-3DA85E55CB1E}" type="presParOf" srcId="{61466B18-7156-462B-BA00-C92028FAD4E6}" destId="{8CE4A8AB-0742-4240-AC59-0E5B9843946F}" srcOrd="2" destOrd="0" presId="urn:microsoft.com/office/officeart/2008/layout/VerticalAccentList"/>
    <dgm:cxn modelId="{91573B4A-AD16-457C-8004-D5A5D74E043B}" type="presParOf" srcId="{61466B18-7156-462B-BA00-C92028FAD4E6}" destId="{F3D80940-B30B-4B9F-AD52-464C014E4CC6}" srcOrd="3" destOrd="0" presId="urn:microsoft.com/office/officeart/2008/layout/VerticalAccentList"/>
    <dgm:cxn modelId="{97525EE1-26C4-464A-95B0-34234E8CCC03}" type="presParOf" srcId="{61466B18-7156-462B-BA00-C92028FAD4E6}" destId="{FAFEBE86-0062-4344-82D9-31E613DB246B}" srcOrd="4" destOrd="0" presId="urn:microsoft.com/office/officeart/2008/layout/VerticalAccentList"/>
    <dgm:cxn modelId="{33CD7EA3-D3BA-4A90-9347-E21BA971034C}" type="presParOf" srcId="{61466B18-7156-462B-BA00-C92028FAD4E6}" destId="{11D5A633-E43E-431F-A7FC-2AF386F71911}" srcOrd="5" destOrd="0" presId="urn:microsoft.com/office/officeart/2008/layout/VerticalAccentList"/>
    <dgm:cxn modelId="{CE990693-1B3D-43BC-90A6-302DAF3C45B8}" type="presParOf" srcId="{61466B18-7156-462B-BA00-C92028FAD4E6}" destId="{F6C74B23-7FEE-45AB-A54B-23088D94725D}" srcOrd="6" destOrd="0" presId="urn:microsoft.com/office/officeart/2008/layout/VerticalAccentList"/>
    <dgm:cxn modelId="{7113AC5E-E0D4-4331-8007-0F2579C4E532}" type="presParOf" srcId="{EDABC054-5B70-4F06-8E21-E2893E92C213}" destId="{28C7D802-4972-4BB2-AFF1-794474981092}" srcOrd="2" destOrd="0" presId="urn:microsoft.com/office/officeart/2008/layout/VerticalAccentList"/>
    <dgm:cxn modelId="{DD410A84-6305-467F-BD7F-35474D096274}" type="presParOf" srcId="{EDABC054-5B70-4F06-8E21-E2893E92C213}" destId="{51F3F3A3-FE5A-43FD-91D9-41367D775B82}" srcOrd="3" destOrd="0" presId="urn:microsoft.com/office/officeart/2008/layout/VerticalAccentList"/>
    <dgm:cxn modelId="{B3F08251-E04E-4355-A61F-B58C6C5E36A5}" type="presParOf" srcId="{51F3F3A3-FE5A-43FD-91D9-41367D775B82}" destId="{67B4FB1B-9955-47E0-B0A7-3FCF6CDE7C1B}" srcOrd="0" destOrd="0" presId="urn:microsoft.com/office/officeart/2008/layout/VerticalAccentList"/>
    <dgm:cxn modelId="{0CE7CC1E-CD21-498D-AB5C-43AD12154B49}" type="presParOf" srcId="{EDABC054-5B70-4F06-8E21-E2893E92C213}" destId="{BD1ABB16-6F9E-4A62-9B3E-445ECF573287}" srcOrd="4" destOrd="0" presId="urn:microsoft.com/office/officeart/2008/layout/VerticalAccentList"/>
    <dgm:cxn modelId="{87AF4F76-A184-46E8-A5D2-4E34B00CBFF5}" type="presParOf" srcId="{BD1ABB16-6F9E-4A62-9B3E-445ECF573287}" destId="{22E4DEB0-C3B4-4388-8F1F-89BDA451AA2C}" srcOrd="0" destOrd="0" presId="urn:microsoft.com/office/officeart/2008/layout/VerticalAccentList"/>
    <dgm:cxn modelId="{7940FE17-BB76-4A23-B887-B50FBB3584C4}" type="presParOf" srcId="{BD1ABB16-6F9E-4A62-9B3E-445ECF573287}" destId="{7085839A-BBA1-4E54-8DC3-5CDE4B002CC3}" srcOrd="1" destOrd="0" presId="urn:microsoft.com/office/officeart/2008/layout/VerticalAccentList"/>
    <dgm:cxn modelId="{11D9A888-DF6B-4343-A470-E0E21189E0BC}" type="presParOf" srcId="{BD1ABB16-6F9E-4A62-9B3E-445ECF573287}" destId="{6E08B463-7A06-4F5F-B2E3-DDA9B6B3467F}" srcOrd="2" destOrd="0" presId="urn:microsoft.com/office/officeart/2008/layout/VerticalAccentList"/>
    <dgm:cxn modelId="{5B68D23A-AB52-4639-92D1-02B6AFD5F05E}" type="presParOf" srcId="{BD1ABB16-6F9E-4A62-9B3E-445ECF573287}" destId="{2539B8F9-1C93-4D20-9D3F-05443E94BFF0}" srcOrd="3" destOrd="0" presId="urn:microsoft.com/office/officeart/2008/layout/VerticalAccentList"/>
    <dgm:cxn modelId="{59903DC4-6090-4266-BEF5-147F4A98D256}" type="presParOf" srcId="{BD1ABB16-6F9E-4A62-9B3E-445ECF573287}" destId="{54559E7F-ED94-4FD3-A0A0-A544F043D101}" srcOrd="4" destOrd="0" presId="urn:microsoft.com/office/officeart/2008/layout/VerticalAccentList"/>
    <dgm:cxn modelId="{A1688014-36FB-4FC8-BB01-3F7E5EFF7CB2}" type="presParOf" srcId="{BD1ABB16-6F9E-4A62-9B3E-445ECF573287}" destId="{F9C61318-DD44-47D7-B6BE-3A2C010E900C}" srcOrd="5" destOrd="0" presId="urn:microsoft.com/office/officeart/2008/layout/VerticalAccentList"/>
    <dgm:cxn modelId="{5515F839-D709-4DE7-A750-088163F18137}" type="presParOf" srcId="{BD1ABB16-6F9E-4A62-9B3E-445ECF573287}" destId="{107A8E6C-A50D-40EB-8D89-895E8420DDF3}" srcOrd="6" destOrd="0" presId="urn:microsoft.com/office/officeart/2008/layout/VerticalAccentList"/>
    <dgm:cxn modelId="{49C93239-11F2-45B1-A718-6B19DED1D9F2}" type="presParOf" srcId="{EDABC054-5B70-4F06-8E21-E2893E92C213}" destId="{515BAAD0-D2F2-4505-BB95-9EDA8E06E8FE}" srcOrd="5" destOrd="0" presId="urn:microsoft.com/office/officeart/2008/layout/VerticalAccentList"/>
    <dgm:cxn modelId="{B0757AD3-1E48-4226-9007-EF11A3699A0C}" type="presParOf" srcId="{EDABC054-5B70-4F06-8E21-E2893E92C213}" destId="{90060887-5A7F-41A1-BB35-729B679DC481}" srcOrd="6" destOrd="0" presId="urn:microsoft.com/office/officeart/2008/layout/VerticalAccentList"/>
    <dgm:cxn modelId="{CA716B5A-703F-4BE3-8BDD-22A11E1CE48A}" type="presParOf" srcId="{90060887-5A7F-41A1-BB35-729B679DC481}" destId="{797F5468-47BF-4156-96BA-B15AB126721F}" srcOrd="0" destOrd="0" presId="urn:microsoft.com/office/officeart/2008/layout/VerticalAccentList"/>
    <dgm:cxn modelId="{9977AE6F-C3FF-43A4-87D0-232B29447EFC}" type="presParOf" srcId="{EDABC054-5B70-4F06-8E21-E2893E92C213}" destId="{BA4AB28E-F64D-4220-8442-1C1099C88487}" srcOrd="7" destOrd="0" presId="urn:microsoft.com/office/officeart/2008/layout/VerticalAccentList"/>
    <dgm:cxn modelId="{8D8C9E6B-D393-4F3C-90DD-7EF5EDE5E1E7}" type="presParOf" srcId="{BA4AB28E-F64D-4220-8442-1C1099C88487}" destId="{8FD61871-D0BA-4390-8D58-C99DBE4571E2}" srcOrd="0" destOrd="0" presId="urn:microsoft.com/office/officeart/2008/layout/VerticalAccentList"/>
    <dgm:cxn modelId="{BC4F7877-534C-4B5A-9A95-DD018E8B9E4A}" type="presParOf" srcId="{BA4AB28E-F64D-4220-8442-1C1099C88487}" destId="{D99EF24D-FC56-48DB-8157-9434ED49631E}" srcOrd="1" destOrd="0" presId="urn:microsoft.com/office/officeart/2008/layout/VerticalAccentList"/>
    <dgm:cxn modelId="{5A31C874-CA75-4FEB-A503-BAB806E57A8D}" type="presParOf" srcId="{BA4AB28E-F64D-4220-8442-1C1099C88487}" destId="{05D419B9-FFEB-41C5-87D4-6FBB299B010F}" srcOrd="2" destOrd="0" presId="urn:microsoft.com/office/officeart/2008/layout/VerticalAccentList"/>
    <dgm:cxn modelId="{63E39FA9-822D-4BF6-A105-0944E287E0BF}" type="presParOf" srcId="{BA4AB28E-F64D-4220-8442-1C1099C88487}" destId="{B2A6E1A7-B1B2-456D-B021-DE5E6AB18563}" srcOrd="3" destOrd="0" presId="urn:microsoft.com/office/officeart/2008/layout/VerticalAccentList"/>
    <dgm:cxn modelId="{B712134B-7235-44F5-959B-950647941449}" type="presParOf" srcId="{BA4AB28E-F64D-4220-8442-1C1099C88487}" destId="{6FF1A0EE-3EB4-443D-BE20-B755A8D19095}" srcOrd="4" destOrd="0" presId="urn:microsoft.com/office/officeart/2008/layout/VerticalAccentList"/>
    <dgm:cxn modelId="{E5744F64-1807-4EB5-9EA3-9B5DE9838A3D}" type="presParOf" srcId="{BA4AB28E-F64D-4220-8442-1C1099C88487}" destId="{975514C8-25ED-4F10-9708-784AE467C94B}" srcOrd="5" destOrd="0" presId="urn:microsoft.com/office/officeart/2008/layout/VerticalAccentList"/>
    <dgm:cxn modelId="{050EB835-241F-4B1C-8944-BB5AF9DF9AE4}" type="presParOf" srcId="{BA4AB28E-F64D-4220-8442-1C1099C88487}" destId="{B5397C47-56FB-44BE-B6C7-E6053146B5B2}" srcOrd="6" destOrd="0" presId="urn:microsoft.com/office/officeart/2008/layout/VerticalAccentList"/>
    <dgm:cxn modelId="{07F4A790-66F3-41E0-A12F-69CA11F25E66}" type="presParOf" srcId="{EDABC054-5B70-4F06-8E21-E2893E92C213}" destId="{AFA375A6-CF31-40B6-AEC4-7EBF9BC87D07}" srcOrd="8" destOrd="0" presId="urn:microsoft.com/office/officeart/2008/layout/VerticalAccentList"/>
    <dgm:cxn modelId="{4BCD4B30-7ADA-4253-A706-CB32AF216AA1}" type="presParOf" srcId="{EDABC054-5B70-4F06-8E21-E2893E92C213}" destId="{61347F69-18D3-47B1-BB25-7D89B19C26C3}" srcOrd="9" destOrd="0" presId="urn:microsoft.com/office/officeart/2008/layout/VerticalAccentList"/>
    <dgm:cxn modelId="{91C2787C-582E-4ED2-91EE-5D97C25757CD}" type="presParOf" srcId="{61347F69-18D3-47B1-BB25-7D89B19C26C3}" destId="{B8EE71A7-3BFF-44BB-8CEC-B0AA52560345}" srcOrd="0" destOrd="0" presId="urn:microsoft.com/office/officeart/2008/layout/VerticalAccentList"/>
    <dgm:cxn modelId="{A3ABF3BC-0520-492F-9BC5-885A4DCA2EB7}" type="presParOf" srcId="{EDABC054-5B70-4F06-8E21-E2893E92C213}" destId="{8AD503A1-04A0-4EA2-B0AA-812AC6E5955F}" srcOrd="10" destOrd="0" presId="urn:microsoft.com/office/officeart/2008/layout/VerticalAccentList"/>
    <dgm:cxn modelId="{5A1CD4B9-CF79-4EB5-AD91-CB0918D78626}" type="presParOf" srcId="{8AD503A1-04A0-4EA2-B0AA-812AC6E5955F}" destId="{D2DF11DF-1B3B-40AB-B540-46BAD737D0D0}" srcOrd="0" destOrd="0" presId="urn:microsoft.com/office/officeart/2008/layout/VerticalAccentList"/>
    <dgm:cxn modelId="{CECCB954-700C-49CA-8384-BD35C13A0D97}" type="presParOf" srcId="{8AD503A1-04A0-4EA2-B0AA-812AC6E5955F}" destId="{63C3C38E-0079-4EB5-9B7C-46054E5F60D4}" srcOrd="1" destOrd="0" presId="urn:microsoft.com/office/officeart/2008/layout/VerticalAccentList"/>
    <dgm:cxn modelId="{53519952-39FF-46C0-865B-43D0A3800BE7}" type="presParOf" srcId="{8AD503A1-04A0-4EA2-B0AA-812AC6E5955F}" destId="{5D3C0F50-10A5-4726-9B02-B59A7EB9A096}" srcOrd="2" destOrd="0" presId="urn:microsoft.com/office/officeart/2008/layout/VerticalAccentList"/>
    <dgm:cxn modelId="{FB3F7172-3041-4AFD-8C55-11807C80CE54}" type="presParOf" srcId="{8AD503A1-04A0-4EA2-B0AA-812AC6E5955F}" destId="{1510BD27-B7BA-44D4-BDEC-36CFF1F6F875}" srcOrd="3" destOrd="0" presId="urn:microsoft.com/office/officeart/2008/layout/VerticalAccentList"/>
    <dgm:cxn modelId="{8C54B5F8-43CA-4011-B7F2-78F03B559C18}" type="presParOf" srcId="{8AD503A1-04A0-4EA2-B0AA-812AC6E5955F}" destId="{E2B0050B-37FB-4344-A88A-4C09A5EE3C06}" srcOrd="4" destOrd="0" presId="urn:microsoft.com/office/officeart/2008/layout/VerticalAccentList"/>
    <dgm:cxn modelId="{6921DD2F-5D8C-4E37-9E31-EA8B54B17B88}" type="presParOf" srcId="{8AD503A1-04A0-4EA2-B0AA-812AC6E5955F}" destId="{514AF351-3155-4A4F-8F53-EC501F2810F8}" srcOrd="5" destOrd="0" presId="urn:microsoft.com/office/officeart/2008/layout/VerticalAccentList"/>
    <dgm:cxn modelId="{1DC3F5FB-CD4B-43C1-A805-58649E486E17}" type="presParOf" srcId="{8AD503A1-04A0-4EA2-B0AA-812AC6E5955F}" destId="{80C85C57-4704-4356-A544-C35F23468B31}" srcOrd="6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8980B694-B4E9-40C5-982D-4CD6590FF626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ADFA6910-7373-4CFD-B1B8-9C96C51595A8}">
      <dgm:prSet/>
      <dgm:spPr/>
      <dgm:t>
        <a:bodyPr/>
        <a:lstStyle/>
        <a:p>
          <a:pPr rtl="0"/>
          <a:r>
            <a:rPr lang="uz-Cyrl-UZ" smtClean="0"/>
            <a:t>“Uzbekturizm” Milliy Kompaniyasi va uning tarkibiy bo’linmalari tomonidan xorijiy sheriklar</a:t>
          </a:r>
          <a:endParaRPr lang="ru-RU"/>
        </a:p>
      </dgm:t>
    </dgm:pt>
    <dgm:pt modelId="{7AC4A1C0-05A8-47EE-B866-A3262CCD16BE}" type="parTrans" cxnId="{8741443D-D910-4085-8F01-7FD9EF3625A0}">
      <dgm:prSet/>
      <dgm:spPr/>
      <dgm:t>
        <a:bodyPr/>
        <a:lstStyle/>
        <a:p>
          <a:endParaRPr lang="ru-RU"/>
        </a:p>
      </dgm:t>
    </dgm:pt>
    <dgm:pt modelId="{B2A29971-4ADA-4A25-8C00-62FF33BC798D}" type="sibTrans" cxnId="{8741443D-D910-4085-8F01-7FD9EF3625A0}">
      <dgm:prSet/>
      <dgm:spPr/>
      <dgm:t>
        <a:bodyPr/>
        <a:lstStyle/>
        <a:p>
          <a:endParaRPr lang="ru-RU"/>
        </a:p>
      </dgm:t>
    </dgm:pt>
    <dgm:pt modelId="{5FFBE84F-2ACC-4970-95E7-4F7E8A3C1481}">
      <dgm:prSet/>
      <dgm:spPr/>
      <dgm:t>
        <a:bodyPr/>
        <a:lstStyle/>
        <a:p>
          <a:pPr rtl="0"/>
          <a:r>
            <a:rPr lang="uz-Cyrl-UZ" smtClean="0"/>
            <a:t>“ITB” (Berlin), “WTM” (London), “BIT” (Milan), “FITUR” (Madrid)</a:t>
          </a:r>
          <a:r>
            <a:rPr lang="en-US" smtClean="0"/>
            <a:t> </a:t>
          </a:r>
          <a:r>
            <a:rPr lang="uz-Cyrl-UZ" smtClean="0"/>
            <a:t>yarmarkalar</a:t>
          </a:r>
          <a:endParaRPr lang="ru-RU"/>
        </a:p>
      </dgm:t>
    </dgm:pt>
    <dgm:pt modelId="{5E4FB23F-E21E-4F94-B11D-B750A40CDFC9}" type="parTrans" cxnId="{E08487AD-E9C1-439A-8328-06732DF8637D}">
      <dgm:prSet/>
      <dgm:spPr/>
      <dgm:t>
        <a:bodyPr/>
        <a:lstStyle/>
        <a:p>
          <a:endParaRPr lang="ru-RU"/>
        </a:p>
      </dgm:t>
    </dgm:pt>
    <dgm:pt modelId="{0FF3C3A3-2995-4E2C-AA9F-241F1ECE4E61}" type="sibTrans" cxnId="{E08487AD-E9C1-439A-8328-06732DF8637D}">
      <dgm:prSet/>
      <dgm:spPr/>
      <dgm:t>
        <a:bodyPr/>
        <a:lstStyle/>
        <a:p>
          <a:endParaRPr lang="ru-RU"/>
        </a:p>
      </dgm:t>
    </dgm:pt>
    <dgm:pt modelId="{A2C8FA24-37EE-46BC-8811-52D19D1618A6}">
      <dgm:prSet/>
      <dgm:spPr/>
      <dgm:t>
        <a:bodyPr/>
        <a:lstStyle/>
        <a:p>
          <a:pPr rtl="0"/>
          <a:r>
            <a:rPr lang="uz-Cyrl-UZ" smtClean="0"/>
            <a:t>Toshkentda Xalqaro turistik ko’rgazma amalga oshiriladi va unda ko’plab xorijiy sheriklar</a:t>
          </a:r>
          <a:endParaRPr lang="ru-RU"/>
        </a:p>
      </dgm:t>
    </dgm:pt>
    <dgm:pt modelId="{80065F7B-8357-40FE-AE96-3F8D0BC2F99D}" type="parTrans" cxnId="{46E95F97-BDDE-4CE3-843B-9B78A9B98963}">
      <dgm:prSet/>
      <dgm:spPr/>
      <dgm:t>
        <a:bodyPr/>
        <a:lstStyle/>
        <a:p>
          <a:endParaRPr lang="ru-RU"/>
        </a:p>
      </dgm:t>
    </dgm:pt>
    <dgm:pt modelId="{150940D2-1086-42A9-BEA9-4C468ADB105C}" type="sibTrans" cxnId="{46E95F97-BDDE-4CE3-843B-9B78A9B98963}">
      <dgm:prSet/>
      <dgm:spPr/>
      <dgm:t>
        <a:bodyPr/>
        <a:lstStyle/>
        <a:p>
          <a:endParaRPr lang="ru-RU"/>
        </a:p>
      </dgm:t>
    </dgm:pt>
    <dgm:pt modelId="{9CC95EFB-2EA9-402C-A7C8-D1DAB0737629}">
      <dgm:prSet/>
      <dgm:spPr/>
      <dgm:t>
        <a:bodyPr/>
        <a:lstStyle/>
        <a:p>
          <a:pPr rtl="0"/>
          <a:r>
            <a:rPr lang="uz-Cyrl-UZ" smtClean="0"/>
            <a:t>O’zbekiston Xalqaro “Ipak yo’li” loyihasining geografik va koordinatsion markazi</a:t>
          </a:r>
          <a:endParaRPr lang="ru-RU"/>
        </a:p>
      </dgm:t>
    </dgm:pt>
    <dgm:pt modelId="{1095310A-7769-42BC-8BF3-E22EB11372D6}" type="parTrans" cxnId="{5A5BF7D6-B5FB-448C-9479-654575F2DC51}">
      <dgm:prSet/>
      <dgm:spPr/>
      <dgm:t>
        <a:bodyPr/>
        <a:lstStyle/>
        <a:p>
          <a:endParaRPr lang="ru-RU"/>
        </a:p>
      </dgm:t>
    </dgm:pt>
    <dgm:pt modelId="{9437BF7D-9F35-4EE9-8209-1082D22E63EF}" type="sibTrans" cxnId="{5A5BF7D6-B5FB-448C-9479-654575F2DC51}">
      <dgm:prSet/>
      <dgm:spPr/>
      <dgm:t>
        <a:bodyPr/>
        <a:lstStyle/>
        <a:p>
          <a:endParaRPr lang="ru-RU"/>
        </a:p>
      </dgm:t>
    </dgm:pt>
    <dgm:pt modelId="{C67BB21C-81A1-4C42-BA77-2CA8C569551A}">
      <dgm:prSet/>
      <dgm:spPr/>
      <dgm:t>
        <a:bodyPr/>
        <a:lstStyle/>
        <a:p>
          <a:pPr rtl="0"/>
          <a:r>
            <a:rPr lang="uz-Cyrl-UZ" smtClean="0"/>
            <a:t>YUNESKO tomonidan mamlakatimizning turt shahri jahon madaniyati yodgorliklari ro’yxatiga kiritildi</a:t>
          </a:r>
          <a:endParaRPr lang="ru-RU"/>
        </a:p>
      </dgm:t>
    </dgm:pt>
    <dgm:pt modelId="{5B59FEC2-9040-4C2B-BCA9-F3217CD8F313}" type="parTrans" cxnId="{E23AD4C4-D979-4563-9258-C6B8E40CF7D1}">
      <dgm:prSet/>
      <dgm:spPr/>
      <dgm:t>
        <a:bodyPr/>
        <a:lstStyle/>
        <a:p>
          <a:endParaRPr lang="ru-RU"/>
        </a:p>
      </dgm:t>
    </dgm:pt>
    <dgm:pt modelId="{39B216C8-D229-4F09-8D3D-B3A4DB456221}" type="sibTrans" cxnId="{E23AD4C4-D979-4563-9258-C6B8E40CF7D1}">
      <dgm:prSet/>
      <dgm:spPr/>
      <dgm:t>
        <a:bodyPr/>
        <a:lstStyle/>
        <a:p>
          <a:endParaRPr lang="ru-RU"/>
        </a:p>
      </dgm:t>
    </dgm:pt>
    <dgm:pt modelId="{5261D19F-280E-4DFC-8300-0CBF0853FB67}" type="pres">
      <dgm:prSet presAssocID="{8980B694-B4E9-40C5-982D-4CD6590FF62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584C92A-E353-4093-928A-1E736705C11D}" type="pres">
      <dgm:prSet presAssocID="{ADFA6910-7373-4CFD-B1B8-9C96C51595A8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8B5126-13C9-4990-9302-0DB9F62D14DE}" type="pres">
      <dgm:prSet presAssocID="{B2A29971-4ADA-4A25-8C00-62FF33BC798D}" presName="sibTrans" presStyleCnt="0"/>
      <dgm:spPr/>
    </dgm:pt>
    <dgm:pt modelId="{3AEE94C4-39B4-497D-8E69-C7248E3D9B2F}" type="pres">
      <dgm:prSet presAssocID="{5FFBE84F-2ACC-4970-95E7-4F7E8A3C1481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B3D7BE-3FE7-44A2-815B-0CD99E95EBE8}" type="pres">
      <dgm:prSet presAssocID="{0FF3C3A3-2995-4E2C-AA9F-241F1ECE4E61}" presName="sibTrans" presStyleCnt="0"/>
      <dgm:spPr/>
    </dgm:pt>
    <dgm:pt modelId="{8EB1DA6D-A06F-48E7-859F-F1C90A56307D}" type="pres">
      <dgm:prSet presAssocID="{A2C8FA24-37EE-46BC-8811-52D19D1618A6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53126A-3C80-40C7-8DBD-4A4337A03870}" type="pres">
      <dgm:prSet presAssocID="{150940D2-1086-42A9-BEA9-4C468ADB105C}" presName="sibTrans" presStyleCnt="0"/>
      <dgm:spPr/>
    </dgm:pt>
    <dgm:pt modelId="{88D1DFF4-A229-44E1-8D8D-0070531111E5}" type="pres">
      <dgm:prSet presAssocID="{9CC95EFB-2EA9-402C-A7C8-D1DAB0737629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D77005-56F7-4ED0-BE3F-2DB9566AADD3}" type="pres">
      <dgm:prSet presAssocID="{9437BF7D-9F35-4EE9-8209-1082D22E63EF}" presName="sibTrans" presStyleCnt="0"/>
      <dgm:spPr/>
    </dgm:pt>
    <dgm:pt modelId="{AB87D6AF-41DE-4A99-8213-F82544973812}" type="pres">
      <dgm:prSet presAssocID="{C67BB21C-81A1-4C42-BA77-2CA8C569551A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23AD4C4-D979-4563-9258-C6B8E40CF7D1}" srcId="{8980B694-B4E9-40C5-982D-4CD6590FF626}" destId="{C67BB21C-81A1-4C42-BA77-2CA8C569551A}" srcOrd="4" destOrd="0" parTransId="{5B59FEC2-9040-4C2B-BCA9-F3217CD8F313}" sibTransId="{39B216C8-D229-4F09-8D3D-B3A4DB456221}"/>
    <dgm:cxn modelId="{05A4C81A-DC94-4A35-B37E-57E77C905687}" type="presOf" srcId="{8980B694-B4E9-40C5-982D-4CD6590FF626}" destId="{5261D19F-280E-4DFC-8300-0CBF0853FB67}" srcOrd="0" destOrd="0" presId="urn:microsoft.com/office/officeart/2005/8/layout/hList6"/>
    <dgm:cxn modelId="{40B78BB9-B32A-4BC6-B57D-F402B27F54FA}" type="presOf" srcId="{C67BB21C-81A1-4C42-BA77-2CA8C569551A}" destId="{AB87D6AF-41DE-4A99-8213-F82544973812}" srcOrd="0" destOrd="0" presId="urn:microsoft.com/office/officeart/2005/8/layout/hList6"/>
    <dgm:cxn modelId="{5A5BF7D6-B5FB-448C-9479-654575F2DC51}" srcId="{8980B694-B4E9-40C5-982D-4CD6590FF626}" destId="{9CC95EFB-2EA9-402C-A7C8-D1DAB0737629}" srcOrd="3" destOrd="0" parTransId="{1095310A-7769-42BC-8BF3-E22EB11372D6}" sibTransId="{9437BF7D-9F35-4EE9-8209-1082D22E63EF}"/>
    <dgm:cxn modelId="{8741443D-D910-4085-8F01-7FD9EF3625A0}" srcId="{8980B694-B4E9-40C5-982D-4CD6590FF626}" destId="{ADFA6910-7373-4CFD-B1B8-9C96C51595A8}" srcOrd="0" destOrd="0" parTransId="{7AC4A1C0-05A8-47EE-B866-A3262CCD16BE}" sibTransId="{B2A29971-4ADA-4A25-8C00-62FF33BC798D}"/>
    <dgm:cxn modelId="{8A3FCD45-4115-4758-B1AB-DC9AD8CA4E16}" type="presOf" srcId="{A2C8FA24-37EE-46BC-8811-52D19D1618A6}" destId="{8EB1DA6D-A06F-48E7-859F-F1C90A56307D}" srcOrd="0" destOrd="0" presId="urn:microsoft.com/office/officeart/2005/8/layout/hList6"/>
    <dgm:cxn modelId="{3D735DD6-D6D2-4528-AA44-7D7DD04C091E}" type="presOf" srcId="{9CC95EFB-2EA9-402C-A7C8-D1DAB0737629}" destId="{88D1DFF4-A229-44E1-8D8D-0070531111E5}" srcOrd="0" destOrd="0" presId="urn:microsoft.com/office/officeart/2005/8/layout/hList6"/>
    <dgm:cxn modelId="{D5296554-D800-4AC9-8A13-E686417A74BF}" type="presOf" srcId="{5FFBE84F-2ACC-4970-95E7-4F7E8A3C1481}" destId="{3AEE94C4-39B4-497D-8E69-C7248E3D9B2F}" srcOrd="0" destOrd="0" presId="urn:microsoft.com/office/officeart/2005/8/layout/hList6"/>
    <dgm:cxn modelId="{55228C77-9C05-41B8-AC2E-CA3281ABC7D8}" type="presOf" srcId="{ADFA6910-7373-4CFD-B1B8-9C96C51595A8}" destId="{5584C92A-E353-4093-928A-1E736705C11D}" srcOrd="0" destOrd="0" presId="urn:microsoft.com/office/officeart/2005/8/layout/hList6"/>
    <dgm:cxn modelId="{46E95F97-BDDE-4CE3-843B-9B78A9B98963}" srcId="{8980B694-B4E9-40C5-982D-4CD6590FF626}" destId="{A2C8FA24-37EE-46BC-8811-52D19D1618A6}" srcOrd="2" destOrd="0" parTransId="{80065F7B-8357-40FE-AE96-3F8D0BC2F99D}" sibTransId="{150940D2-1086-42A9-BEA9-4C468ADB105C}"/>
    <dgm:cxn modelId="{E08487AD-E9C1-439A-8328-06732DF8637D}" srcId="{8980B694-B4E9-40C5-982D-4CD6590FF626}" destId="{5FFBE84F-2ACC-4970-95E7-4F7E8A3C1481}" srcOrd="1" destOrd="0" parTransId="{5E4FB23F-E21E-4F94-B11D-B750A40CDFC9}" sibTransId="{0FF3C3A3-2995-4E2C-AA9F-241F1ECE4E61}"/>
    <dgm:cxn modelId="{4F666CA5-1D1E-4D0F-9A8E-D2207128E0AE}" type="presParOf" srcId="{5261D19F-280E-4DFC-8300-0CBF0853FB67}" destId="{5584C92A-E353-4093-928A-1E736705C11D}" srcOrd="0" destOrd="0" presId="urn:microsoft.com/office/officeart/2005/8/layout/hList6"/>
    <dgm:cxn modelId="{49155967-1F11-48FE-86B0-74D0DFC6AB7D}" type="presParOf" srcId="{5261D19F-280E-4DFC-8300-0CBF0853FB67}" destId="{908B5126-13C9-4990-9302-0DB9F62D14DE}" srcOrd="1" destOrd="0" presId="urn:microsoft.com/office/officeart/2005/8/layout/hList6"/>
    <dgm:cxn modelId="{2B81BEC5-F29D-4A06-81DE-E9EED80587D4}" type="presParOf" srcId="{5261D19F-280E-4DFC-8300-0CBF0853FB67}" destId="{3AEE94C4-39B4-497D-8E69-C7248E3D9B2F}" srcOrd="2" destOrd="0" presId="urn:microsoft.com/office/officeart/2005/8/layout/hList6"/>
    <dgm:cxn modelId="{8646B1BD-E15F-4935-939B-0D5AD5240462}" type="presParOf" srcId="{5261D19F-280E-4DFC-8300-0CBF0853FB67}" destId="{04B3D7BE-3FE7-44A2-815B-0CD99E95EBE8}" srcOrd="3" destOrd="0" presId="urn:microsoft.com/office/officeart/2005/8/layout/hList6"/>
    <dgm:cxn modelId="{FCADF6C2-BFF6-4262-ADFB-65784151A3D3}" type="presParOf" srcId="{5261D19F-280E-4DFC-8300-0CBF0853FB67}" destId="{8EB1DA6D-A06F-48E7-859F-F1C90A56307D}" srcOrd="4" destOrd="0" presId="urn:microsoft.com/office/officeart/2005/8/layout/hList6"/>
    <dgm:cxn modelId="{72411D59-6F38-4F38-82C0-CA284BB42192}" type="presParOf" srcId="{5261D19F-280E-4DFC-8300-0CBF0853FB67}" destId="{FA53126A-3C80-40C7-8DBD-4A4337A03870}" srcOrd="5" destOrd="0" presId="urn:microsoft.com/office/officeart/2005/8/layout/hList6"/>
    <dgm:cxn modelId="{890E29FC-19C3-4024-BF15-761C9CFED0C4}" type="presParOf" srcId="{5261D19F-280E-4DFC-8300-0CBF0853FB67}" destId="{88D1DFF4-A229-44E1-8D8D-0070531111E5}" srcOrd="6" destOrd="0" presId="urn:microsoft.com/office/officeart/2005/8/layout/hList6"/>
    <dgm:cxn modelId="{2C25F614-0B98-4D74-BB8E-FC176A71F130}" type="presParOf" srcId="{5261D19F-280E-4DFC-8300-0CBF0853FB67}" destId="{7DD77005-56F7-4ED0-BE3F-2DB9566AADD3}" srcOrd="7" destOrd="0" presId="urn:microsoft.com/office/officeart/2005/8/layout/hList6"/>
    <dgm:cxn modelId="{16983684-E471-49F2-877F-DBC24BBE8C3A}" type="presParOf" srcId="{5261D19F-280E-4DFC-8300-0CBF0853FB67}" destId="{AB87D6AF-41DE-4A99-8213-F82544973812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F1D74275-55B8-4934-ADA5-4764E9C14130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4FCAABF-B57C-4949-95B7-6AC9E889AA1C}">
      <dgm:prSet/>
      <dgm:spPr/>
      <dgm:t>
        <a:bodyPr/>
        <a:lstStyle/>
        <a:p>
          <a:pPr rtl="0"/>
          <a:r>
            <a:rPr lang="uz-Cyrl-UZ" smtClean="0"/>
            <a:t>“Uzbekturizm” Milliy kompaniyasi tomonidan chet el investitsiyalarini jalb etish </a:t>
          </a:r>
          <a:endParaRPr lang="ru-RU"/>
        </a:p>
      </dgm:t>
    </dgm:pt>
    <dgm:pt modelId="{E8F417AD-A7CF-4978-AD07-F8540DC29E35}" type="parTrans" cxnId="{FDCAB6F5-15A2-4206-84BC-C7E8AAE74D84}">
      <dgm:prSet/>
      <dgm:spPr/>
      <dgm:t>
        <a:bodyPr/>
        <a:lstStyle/>
        <a:p>
          <a:endParaRPr lang="ru-RU"/>
        </a:p>
      </dgm:t>
    </dgm:pt>
    <dgm:pt modelId="{5D48B145-2858-4F3F-9B2E-D574FFCE0873}" type="sibTrans" cxnId="{FDCAB6F5-15A2-4206-84BC-C7E8AAE74D84}">
      <dgm:prSet/>
      <dgm:spPr/>
      <dgm:t>
        <a:bodyPr/>
        <a:lstStyle/>
        <a:p>
          <a:endParaRPr lang="ru-RU"/>
        </a:p>
      </dgm:t>
    </dgm:pt>
    <dgm:pt modelId="{A57FA43A-09B3-43B7-B435-2A5B1C82FC72}">
      <dgm:prSet/>
      <dgm:spPr/>
      <dgm:t>
        <a:bodyPr/>
        <a:lstStyle/>
        <a:p>
          <a:pPr rtl="0"/>
          <a:r>
            <a:rPr lang="uz-Cyrl-UZ" smtClean="0"/>
            <a:t>O’zbekiston turizmida Le-Meredian, Interkontinetal va Uzolmonxotelz </a:t>
          </a:r>
          <a:endParaRPr lang="ru-RU"/>
        </a:p>
      </dgm:t>
    </dgm:pt>
    <dgm:pt modelId="{38D71EDC-0ED0-4750-A9FC-A3092846CC94}" type="parTrans" cxnId="{F1216E6A-7046-47E6-A743-C7073E1011F4}">
      <dgm:prSet/>
      <dgm:spPr/>
      <dgm:t>
        <a:bodyPr/>
        <a:lstStyle/>
        <a:p>
          <a:endParaRPr lang="ru-RU"/>
        </a:p>
      </dgm:t>
    </dgm:pt>
    <dgm:pt modelId="{CEE8AF4C-7A7B-456E-9F25-392DB8BAA432}" type="sibTrans" cxnId="{F1216E6A-7046-47E6-A743-C7073E1011F4}">
      <dgm:prSet/>
      <dgm:spPr/>
      <dgm:t>
        <a:bodyPr/>
        <a:lstStyle/>
        <a:p>
          <a:endParaRPr lang="ru-RU"/>
        </a:p>
      </dgm:t>
    </dgm:pt>
    <dgm:pt modelId="{C818C6A3-0F12-40E8-B8E7-66D69B4563AC}">
      <dgm:prSet/>
      <dgm:spPr/>
      <dgm:t>
        <a:bodyPr/>
        <a:lstStyle/>
        <a:p>
          <a:pPr rtl="0"/>
          <a:r>
            <a:rPr lang="uz-Cyrl-UZ" smtClean="0"/>
            <a:t>Le-Meredian-Toshkent mehmonxona komplekisining to’liq xususiy mulkka aylantirildi</a:t>
          </a:r>
          <a:endParaRPr lang="ru-RU"/>
        </a:p>
      </dgm:t>
    </dgm:pt>
    <dgm:pt modelId="{973642C6-AF47-4E31-BE06-AD3F2E459227}" type="parTrans" cxnId="{994B53CC-D1F7-4DFA-9BDB-69E4243EBC0A}">
      <dgm:prSet/>
      <dgm:spPr/>
      <dgm:t>
        <a:bodyPr/>
        <a:lstStyle/>
        <a:p>
          <a:endParaRPr lang="ru-RU"/>
        </a:p>
      </dgm:t>
    </dgm:pt>
    <dgm:pt modelId="{02A18FBA-5D91-4EFC-9F6A-C4F59D0A6FDA}" type="sibTrans" cxnId="{994B53CC-D1F7-4DFA-9BDB-69E4243EBC0A}">
      <dgm:prSet/>
      <dgm:spPr/>
      <dgm:t>
        <a:bodyPr/>
        <a:lstStyle/>
        <a:p>
          <a:endParaRPr lang="ru-RU"/>
        </a:p>
      </dgm:t>
    </dgm:pt>
    <dgm:pt modelId="{E87CE4CD-6DB5-4B5D-9890-60AE2776DC65}">
      <dgm:prSet/>
      <dgm:spPr/>
      <dgm:t>
        <a:bodyPr/>
        <a:lstStyle/>
        <a:p>
          <a:pPr rtl="0"/>
          <a:r>
            <a:rPr lang="uz-Cyrl-UZ" smtClean="0"/>
            <a:t>Shodlik-Palas-Otel mehmonxonasi  Germaniyaning  “Inpro” firmasi tomonidan kaojxonadan o’tish</a:t>
          </a:r>
          <a:endParaRPr lang="ru-RU"/>
        </a:p>
      </dgm:t>
    </dgm:pt>
    <dgm:pt modelId="{E31D6B2D-F97C-472C-8991-0D1278741F18}" type="parTrans" cxnId="{49D4B43A-08EA-41D2-971D-743ADA7EEA37}">
      <dgm:prSet/>
      <dgm:spPr/>
      <dgm:t>
        <a:bodyPr/>
        <a:lstStyle/>
        <a:p>
          <a:endParaRPr lang="ru-RU"/>
        </a:p>
      </dgm:t>
    </dgm:pt>
    <dgm:pt modelId="{F0B7484B-1C1E-408A-B328-1A039EAA137D}" type="sibTrans" cxnId="{49D4B43A-08EA-41D2-971D-743ADA7EEA37}">
      <dgm:prSet/>
      <dgm:spPr/>
      <dgm:t>
        <a:bodyPr/>
        <a:lstStyle/>
        <a:p>
          <a:endParaRPr lang="ru-RU"/>
        </a:p>
      </dgm:t>
    </dgm:pt>
    <dgm:pt modelId="{9A0DE54F-0BC0-4AB7-B2EF-FED5DC266EA7}" type="pres">
      <dgm:prSet presAssocID="{F1D74275-55B8-4934-ADA5-4764E9C1413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41C62B3C-A582-4DC7-84B7-3D1ADEFC4EAC}" type="pres">
      <dgm:prSet presAssocID="{F1D74275-55B8-4934-ADA5-4764E9C14130}" presName="Name1" presStyleCnt="0"/>
      <dgm:spPr/>
    </dgm:pt>
    <dgm:pt modelId="{A43984E1-E439-4173-9D2B-A138CDEAC763}" type="pres">
      <dgm:prSet presAssocID="{F1D74275-55B8-4934-ADA5-4764E9C14130}" presName="cycle" presStyleCnt="0"/>
      <dgm:spPr/>
    </dgm:pt>
    <dgm:pt modelId="{B88AFE50-BE59-469E-9D14-202B9BC71409}" type="pres">
      <dgm:prSet presAssocID="{F1D74275-55B8-4934-ADA5-4764E9C14130}" presName="srcNode" presStyleLbl="node1" presStyleIdx="0" presStyleCnt="4"/>
      <dgm:spPr/>
    </dgm:pt>
    <dgm:pt modelId="{1D6D8CB5-693E-45C8-BAC8-4437364DB354}" type="pres">
      <dgm:prSet presAssocID="{F1D74275-55B8-4934-ADA5-4764E9C14130}" presName="conn" presStyleLbl="parChTrans1D2" presStyleIdx="0" presStyleCnt="1"/>
      <dgm:spPr/>
      <dgm:t>
        <a:bodyPr/>
        <a:lstStyle/>
        <a:p>
          <a:endParaRPr lang="ru-RU"/>
        </a:p>
      </dgm:t>
    </dgm:pt>
    <dgm:pt modelId="{F120C015-A570-40B5-B0C0-A6E91A93D8CD}" type="pres">
      <dgm:prSet presAssocID="{F1D74275-55B8-4934-ADA5-4764E9C14130}" presName="extraNode" presStyleLbl="node1" presStyleIdx="0" presStyleCnt="4"/>
      <dgm:spPr/>
    </dgm:pt>
    <dgm:pt modelId="{DF14219C-30B2-4057-BB74-191B0B753B6D}" type="pres">
      <dgm:prSet presAssocID="{F1D74275-55B8-4934-ADA5-4764E9C14130}" presName="dstNode" presStyleLbl="node1" presStyleIdx="0" presStyleCnt="4"/>
      <dgm:spPr/>
    </dgm:pt>
    <dgm:pt modelId="{D1F7B6C8-892F-4F37-B3CD-F60686DD7EA6}" type="pres">
      <dgm:prSet presAssocID="{94FCAABF-B57C-4949-95B7-6AC9E889AA1C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03FB3D-21AE-46B6-AEED-8EEB635488FD}" type="pres">
      <dgm:prSet presAssocID="{94FCAABF-B57C-4949-95B7-6AC9E889AA1C}" presName="accent_1" presStyleCnt="0"/>
      <dgm:spPr/>
    </dgm:pt>
    <dgm:pt modelId="{B9220D86-A1BE-457F-A7B2-4C58BED45A70}" type="pres">
      <dgm:prSet presAssocID="{94FCAABF-B57C-4949-95B7-6AC9E889AA1C}" presName="accentRepeatNode" presStyleLbl="solidFgAcc1" presStyleIdx="0" presStyleCnt="4"/>
      <dgm:spPr/>
    </dgm:pt>
    <dgm:pt modelId="{26327EC4-EFE0-4BBE-869E-B5B5520F9711}" type="pres">
      <dgm:prSet presAssocID="{A57FA43A-09B3-43B7-B435-2A5B1C82FC72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C8A70F-E8D6-46B0-8465-9B484080AF57}" type="pres">
      <dgm:prSet presAssocID="{A57FA43A-09B3-43B7-B435-2A5B1C82FC72}" presName="accent_2" presStyleCnt="0"/>
      <dgm:spPr/>
    </dgm:pt>
    <dgm:pt modelId="{E0ABD287-CA87-40A0-8FB9-80C312ED3D53}" type="pres">
      <dgm:prSet presAssocID="{A57FA43A-09B3-43B7-B435-2A5B1C82FC72}" presName="accentRepeatNode" presStyleLbl="solidFgAcc1" presStyleIdx="1" presStyleCnt="4"/>
      <dgm:spPr/>
    </dgm:pt>
    <dgm:pt modelId="{3A79F84C-31C1-4017-8E3B-CE3912C9F865}" type="pres">
      <dgm:prSet presAssocID="{C818C6A3-0F12-40E8-B8E7-66D69B4563AC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7A9673-0E00-4D36-B826-21CC5771800F}" type="pres">
      <dgm:prSet presAssocID="{C818C6A3-0F12-40E8-B8E7-66D69B4563AC}" presName="accent_3" presStyleCnt="0"/>
      <dgm:spPr/>
    </dgm:pt>
    <dgm:pt modelId="{02ECF17E-E15B-497A-8DB6-0F823CE71192}" type="pres">
      <dgm:prSet presAssocID="{C818C6A3-0F12-40E8-B8E7-66D69B4563AC}" presName="accentRepeatNode" presStyleLbl="solidFgAcc1" presStyleIdx="2" presStyleCnt="4"/>
      <dgm:spPr/>
    </dgm:pt>
    <dgm:pt modelId="{8FF087BE-E6DF-43E6-A8D9-D799205E482A}" type="pres">
      <dgm:prSet presAssocID="{E87CE4CD-6DB5-4B5D-9890-60AE2776DC65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CE49A9-3FAA-4638-8D3F-FC66A1AE3C38}" type="pres">
      <dgm:prSet presAssocID="{E87CE4CD-6DB5-4B5D-9890-60AE2776DC65}" presName="accent_4" presStyleCnt="0"/>
      <dgm:spPr/>
    </dgm:pt>
    <dgm:pt modelId="{F68EDA4B-000E-4E0E-89FD-F2B8E0514108}" type="pres">
      <dgm:prSet presAssocID="{E87CE4CD-6DB5-4B5D-9890-60AE2776DC65}" presName="accentRepeatNode" presStyleLbl="solidFgAcc1" presStyleIdx="3" presStyleCnt="4"/>
      <dgm:spPr/>
    </dgm:pt>
  </dgm:ptLst>
  <dgm:cxnLst>
    <dgm:cxn modelId="{0330609A-1A14-4625-947C-AFE368AB2ECF}" type="presOf" srcId="{C818C6A3-0F12-40E8-B8E7-66D69B4563AC}" destId="{3A79F84C-31C1-4017-8E3B-CE3912C9F865}" srcOrd="0" destOrd="0" presId="urn:microsoft.com/office/officeart/2008/layout/VerticalCurvedList"/>
    <dgm:cxn modelId="{66021856-986D-4F8D-A783-FF4C9FC2BED7}" type="presOf" srcId="{A57FA43A-09B3-43B7-B435-2A5B1C82FC72}" destId="{26327EC4-EFE0-4BBE-869E-B5B5520F9711}" srcOrd="0" destOrd="0" presId="urn:microsoft.com/office/officeart/2008/layout/VerticalCurvedList"/>
    <dgm:cxn modelId="{49D4B43A-08EA-41D2-971D-743ADA7EEA37}" srcId="{F1D74275-55B8-4934-ADA5-4764E9C14130}" destId="{E87CE4CD-6DB5-4B5D-9890-60AE2776DC65}" srcOrd="3" destOrd="0" parTransId="{E31D6B2D-F97C-472C-8991-0D1278741F18}" sibTransId="{F0B7484B-1C1E-408A-B328-1A039EAA137D}"/>
    <dgm:cxn modelId="{08563AC1-9940-48BF-86F1-B4E215DF25B7}" type="presOf" srcId="{E87CE4CD-6DB5-4B5D-9890-60AE2776DC65}" destId="{8FF087BE-E6DF-43E6-A8D9-D799205E482A}" srcOrd="0" destOrd="0" presId="urn:microsoft.com/office/officeart/2008/layout/VerticalCurvedList"/>
    <dgm:cxn modelId="{21AC9464-E3F1-40D0-A531-E18C82D326E3}" type="presOf" srcId="{94FCAABF-B57C-4949-95B7-6AC9E889AA1C}" destId="{D1F7B6C8-892F-4F37-B3CD-F60686DD7EA6}" srcOrd="0" destOrd="0" presId="urn:microsoft.com/office/officeart/2008/layout/VerticalCurvedList"/>
    <dgm:cxn modelId="{AA1D02BC-2618-4612-BDF8-7E746CAAB009}" type="presOf" srcId="{5D48B145-2858-4F3F-9B2E-D574FFCE0873}" destId="{1D6D8CB5-693E-45C8-BAC8-4437364DB354}" srcOrd="0" destOrd="0" presId="urn:microsoft.com/office/officeart/2008/layout/VerticalCurvedList"/>
    <dgm:cxn modelId="{994B53CC-D1F7-4DFA-9BDB-69E4243EBC0A}" srcId="{F1D74275-55B8-4934-ADA5-4764E9C14130}" destId="{C818C6A3-0F12-40E8-B8E7-66D69B4563AC}" srcOrd="2" destOrd="0" parTransId="{973642C6-AF47-4E31-BE06-AD3F2E459227}" sibTransId="{02A18FBA-5D91-4EFC-9F6A-C4F59D0A6FDA}"/>
    <dgm:cxn modelId="{F1216E6A-7046-47E6-A743-C7073E1011F4}" srcId="{F1D74275-55B8-4934-ADA5-4764E9C14130}" destId="{A57FA43A-09B3-43B7-B435-2A5B1C82FC72}" srcOrd="1" destOrd="0" parTransId="{38D71EDC-0ED0-4750-A9FC-A3092846CC94}" sibTransId="{CEE8AF4C-7A7B-456E-9F25-392DB8BAA432}"/>
    <dgm:cxn modelId="{18D05B56-304B-443A-BF64-FB605B133324}" type="presOf" srcId="{F1D74275-55B8-4934-ADA5-4764E9C14130}" destId="{9A0DE54F-0BC0-4AB7-B2EF-FED5DC266EA7}" srcOrd="0" destOrd="0" presId="urn:microsoft.com/office/officeart/2008/layout/VerticalCurvedList"/>
    <dgm:cxn modelId="{FDCAB6F5-15A2-4206-84BC-C7E8AAE74D84}" srcId="{F1D74275-55B8-4934-ADA5-4764E9C14130}" destId="{94FCAABF-B57C-4949-95B7-6AC9E889AA1C}" srcOrd="0" destOrd="0" parTransId="{E8F417AD-A7CF-4978-AD07-F8540DC29E35}" sibTransId="{5D48B145-2858-4F3F-9B2E-D574FFCE0873}"/>
    <dgm:cxn modelId="{7D869E83-9A8F-4A2E-849E-BFC3A9EE2D8D}" type="presParOf" srcId="{9A0DE54F-0BC0-4AB7-B2EF-FED5DC266EA7}" destId="{41C62B3C-A582-4DC7-84B7-3D1ADEFC4EAC}" srcOrd="0" destOrd="0" presId="urn:microsoft.com/office/officeart/2008/layout/VerticalCurvedList"/>
    <dgm:cxn modelId="{A68F5F24-751A-4E3C-8CC7-4E8A5646150D}" type="presParOf" srcId="{41C62B3C-A582-4DC7-84B7-3D1ADEFC4EAC}" destId="{A43984E1-E439-4173-9D2B-A138CDEAC763}" srcOrd="0" destOrd="0" presId="urn:microsoft.com/office/officeart/2008/layout/VerticalCurvedList"/>
    <dgm:cxn modelId="{34A7894D-FA55-4E4A-B784-D0207905F4B2}" type="presParOf" srcId="{A43984E1-E439-4173-9D2B-A138CDEAC763}" destId="{B88AFE50-BE59-469E-9D14-202B9BC71409}" srcOrd="0" destOrd="0" presId="urn:microsoft.com/office/officeart/2008/layout/VerticalCurvedList"/>
    <dgm:cxn modelId="{EBEC5D24-D4A7-4AFC-B59F-DE04AA4B1C8E}" type="presParOf" srcId="{A43984E1-E439-4173-9D2B-A138CDEAC763}" destId="{1D6D8CB5-693E-45C8-BAC8-4437364DB354}" srcOrd="1" destOrd="0" presId="urn:microsoft.com/office/officeart/2008/layout/VerticalCurvedList"/>
    <dgm:cxn modelId="{B1A2A1FD-0811-4A93-A2FA-C1EE60FEE21B}" type="presParOf" srcId="{A43984E1-E439-4173-9D2B-A138CDEAC763}" destId="{F120C015-A570-40B5-B0C0-A6E91A93D8CD}" srcOrd="2" destOrd="0" presId="urn:microsoft.com/office/officeart/2008/layout/VerticalCurvedList"/>
    <dgm:cxn modelId="{6BE1F6FA-883C-4AFC-8E7C-240C8C7B91E2}" type="presParOf" srcId="{A43984E1-E439-4173-9D2B-A138CDEAC763}" destId="{DF14219C-30B2-4057-BB74-191B0B753B6D}" srcOrd="3" destOrd="0" presId="urn:microsoft.com/office/officeart/2008/layout/VerticalCurvedList"/>
    <dgm:cxn modelId="{5B7BB891-4B85-4C86-B206-3DF8FE7A0B31}" type="presParOf" srcId="{41C62B3C-A582-4DC7-84B7-3D1ADEFC4EAC}" destId="{D1F7B6C8-892F-4F37-B3CD-F60686DD7EA6}" srcOrd="1" destOrd="0" presId="urn:microsoft.com/office/officeart/2008/layout/VerticalCurvedList"/>
    <dgm:cxn modelId="{0B67A57E-8892-44FD-BF93-A49439754C61}" type="presParOf" srcId="{41C62B3C-A582-4DC7-84B7-3D1ADEFC4EAC}" destId="{B303FB3D-21AE-46B6-AEED-8EEB635488FD}" srcOrd="2" destOrd="0" presId="urn:microsoft.com/office/officeart/2008/layout/VerticalCurvedList"/>
    <dgm:cxn modelId="{A2F5FA25-93E3-4539-8D21-EDB14674B9AE}" type="presParOf" srcId="{B303FB3D-21AE-46B6-AEED-8EEB635488FD}" destId="{B9220D86-A1BE-457F-A7B2-4C58BED45A70}" srcOrd="0" destOrd="0" presId="urn:microsoft.com/office/officeart/2008/layout/VerticalCurvedList"/>
    <dgm:cxn modelId="{9A07906E-E999-4169-B129-046ED3CD5E0C}" type="presParOf" srcId="{41C62B3C-A582-4DC7-84B7-3D1ADEFC4EAC}" destId="{26327EC4-EFE0-4BBE-869E-B5B5520F9711}" srcOrd="3" destOrd="0" presId="urn:microsoft.com/office/officeart/2008/layout/VerticalCurvedList"/>
    <dgm:cxn modelId="{F28163FE-185F-4DC5-8786-9A500CCFB1F3}" type="presParOf" srcId="{41C62B3C-A582-4DC7-84B7-3D1ADEFC4EAC}" destId="{DFC8A70F-E8D6-46B0-8465-9B484080AF57}" srcOrd="4" destOrd="0" presId="urn:microsoft.com/office/officeart/2008/layout/VerticalCurvedList"/>
    <dgm:cxn modelId="{EBDC0B03-B083-4207-B559-965EF7415DE3}" type="presParOf" srcId="{DFC8A70F-E8D6-46B0-8465-9B484080AF57}" destId="{E0ABD287-CA87-40A0-8FB9-80C312ED3D53}" srcOrd="0" destOrd="0" presId="urn:microsoft.com/office/officeart/2008/layout/VerticalCurvedList"/>
    <dgm:cxn modelId="{2759167E-092E-46C3-BC8F-921DCA08BFD4}" type="presParOf" srcId="{41C62B3C-A582-4DC7-84B7-3D1ADEFC4EAC}" destId="{3A79F84C-31C1-4017-8E3B-CE3912C9F865}" srcOrd="5" destOrd="0" presId="urn:microsoft.com/office/officeart/2008/layout/VerticalCurvedList"/>
    <dgm:cxn modelId="{317ECD44-C986-41D0-A08D-2C2CE09DAF79}" type="presParOf" srcId="{41C62B3C-A582-4DC7-84B7-3D1ADEFC4EAC}" destId="{B97A9673-0E00-4D36-B826-21CC5771800F}" srcOrd="6" destOrd="0" presId="urn:microsoft.com/office/officeart/2008/layout/VerticalCurvedList"/>
    <dgm:cxn modelId="{C4391FA0-35F8-46B7-B345-67DF914255EA}" type="presParOf" srcId="{B97A9673-0E00-4D36-B826-21CC5771800F}" destId="{02ECF17E-E15B-497A-8DB6-0F823CE71192}" srcOrd="0" destOrd="0" presId="urn:microsoft.com/office/officeart/2008/layout/VerticalCurvedList"/>
    <dgm:cxn modelId="{8C981FC0-E336-42B5-B0F3-E99DDBD6F330}" type="presParOf" srcId="{41C62B3C-A582-4DC7-84B7-3D1ADEFC4EAC}" destId="{8FF087BE-E6DF-43E6-A8D9-D799205E482A}" srcOrd="7" destOrd="0" presId="urn:microsoft.com/office/officeart/2008/layout/VerticalCurvedList"/>
    <dgm:cxn modelId="{5B617282-947B-4EB5-97DF-4FC582092A64}" type="presParOf" srcId="{41C62B3C-A582-4DC7-84B7-3D1ADEFC4EAC}" destId="{5FCE49A9-3FAA-4638-8D3F-FC66A1AE3C38}" srcOrd="8" destOrd="0" presId="urn:microsoft.com/office/officeart/2008/layout/VerticalCurvedList"/>
    <dgm:cxn modelId="{B8DAD24E-D7DD-4503-A130-3EF5D9954F3F}" type="presParOf" srcId="{5FCE49A9-3FAA-4638-8D3F-FC66A1AE3C38}" destId="{F68EDA4B-000E-4E0E-89FD-F2B8E051410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D81EAA0A-76AE-48EE-B747-766AFEBADCE3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AF6A1849-07ED-4E28-841D-14BB9FDA3009}">
      <dgm:prSet/>
      <dgm:spPr/>
      <dgm:t>
        <a:bodyPr/>
        <a:lstStyle/>
        <a:p>
          <a:pPr rtl="0"/>
          <a:r>
            <a:rPr lang="uz-Cyrl-UZ" b="1" u="sng" smtClean="0"/>
            <a:t>Birinchi bosqich</a:t>
          </a:r>
          <a:r>
            <a:rPr lang="uz-Cyrl-UZ" u="sng" smtClean="0"/>
            <a:t>. </a:t>
          </a:r>
          <a:r>
            <a:rPr lang="uz-Cyrl-UZ" smtClean="0"/>
            <a:t>U O‘zbekiston Respublikasini mustaqilligi bilan bog‘liqdir</a:t>
          </a:r>
          <a:endParaRPr lang="ru-RU"/>
        </a:p>
      </dgm:t>
    </dgm:pt>
    <dgm:pt modelId="{E7E1CE8D-B067-4C5D-B14A-A65FF6715567}" type="parTrans" cxnId="{4DE74CEC-EED3-4E24-9476-9764FAE6D2F1}">
      <dgm:prSet/>
      <dgm:spPr/>
      <dgm:t>
        <a:bodyPr/>
        <a:lstStyle/>
        <a:p>
          <a:endParaRPr lang="ru-RU"/>
        </a:p>
      </dgm:t>
    </dgm:pt>
    <dgm:pt modelId="{703560A4-BA0A-4C83-88C7-D650AC4A1224}" type="sibTrans" cxnId="{4DE74CEC-EED3-4E24-9476-9764FAE6D2F1}">
      <dgm:prSet/>
      <dgm:spPr/>
      <dgm:t>
        <a:bodyPr/>
        <a:lstStyle/>
        <a:p>
          <a:endParaRPr lang="ru-RU"/>
        </a:p>
      </dgm:t>
    </dgm:pt>
    <dgm:pt modelId="{A7866AEB-5335-4AB6-B51B-DAA8579BDE80}">
      <dgm:prSet/>
      <dgm:spPr/>
      <dgm:t>
        <a:bodyPr/>
        <a:lstStyle/>
        <a:p>
          <a:pPr rtl="0"/>
          <a:r>
            <a:rPr lang="uz-Cyrl-UZ" b="1" u="sng" smtClean="0"/>
            <a:t>Ikkinchi bosqich</a:t>
          </a:r>
          <a:r>
            <a:rPr lang="uz-Cyrl-UZ" u="sng" smtClean="0"/>
            <a:t>.</a:t>
          </a:r>
          <a:r>
            <a:rPr lang="uz-Cyrl-UZ" smtClean="0"/>
            <a:t> </a:t>
          </a:r>
          <a:endParaRPr lang="ru-RU"/>
        </a:p>
      </dgm:t>
    </dgm:pt>
    <dgm:pt modelId="{4603D9DC-A33C-41B7-AD6A-CFEA1E2F0E55}" type="parTrans" cxnId="{4E52E41C-002E-40ED-AD4D-CB9DD164B431}">
      <dgm:prSet/>
      <dgm:spPr/>
      <dgm:t>
        <a:bodyPr/>
        <a:lstStyle/>
        <a:p>
          <a:endParaRPr lang="ru-RU"/>
        </a:p>
      </dgm:t>
    </dgm:pt>
    <dgm:pt modelId="{A4125006-2A00-418E-B4D0-26DD72B6E48C}" type="sibTrans" cxnId="{4E52E41C-002E-40ED-AD4D-CB9DD164B431}">
      <dgm:prSet/>
      <dgm:spPr/>
      <dgm:t>
        <a:bodyPr/>
        <a:lstStyle/>
        <a:p>
          <a:endParaRPr lang="ru-RU"/>
        </a:p>
      </dgm:t>
    </dgm:pt>
    <dgm:pt modelId="{4DFC5D5A-48CA-4B4A-A6B6-689E03CF32AD}">
      <dgm:prSet/>
      <dgm:spPr/>
      <dgm:t>
        <a:bodyPr/>
        <a:lstStyle/>
        <a:p>
          <a:pPr rtl="0"/>
          <a:r>
            <a:rPr lang="uz-Cyrl-UZ" b="1" u="sng" smtClean="0"/>
            <a:t>Uchinchi bosqich</a:t>
          </a:r>
          <a:r>
            <a:rPr lang="uz-Cyrl-UZ" u="sng" smtClean="0"/>
            <a:t>.</a:t>
          </a:r>
          <a:r>
            <a:rPr lang="uz-Cyrl-UZ" smtClean="0"/>
            <a:t> </a:t>
          </a:r>
          <a:endParaRPr lang="ru-RU"/>
        </a:p>
      </dgm:t>
    </dgm:pt>
    <dgm:pt modelId="{6E031A9D-4B48-4C29-A91B-0D8BB9B6D942}" type="parTrans" cxnId="{80A5B3A2-AD71-45FE-B585-E4F20DF79BEC}">
      <dgm:prSet/>
      <dgm:spPr/>
      <dgm:t>
        <a:bodyPr/>
        <a:lstStyle/>
        <a:p>
          <a:endParaRPr lang="ru-RU"/>
        </a:p>
      </dgm:t>
    </dgm:pt>
    <dgm:pt modelId="{30BEF7C6-34DF-4D5E-8F7B-EC75295DA5B1}" type="sibTrans" cxnId="{80A5B3A2-AD71-45FE-B585-E4F20DF79BEC}">
      <dgm:prSet/>
      <dgm:spPr/>
      <dgm:t>
        <a:bodyPr/>
        <a:lstStyle/>
        <a:p>
          <a:endParaRPr lang="ru-RU"/>
        </a:p>
      </dgm:t>
    </dgm:pt>
    <dgm:pt modelId="{D66EB54E-B8B5-477E-A455-59A3A6A22306}" type="pres">
      <dgm:prSet presAssocID="{D81EAA0A-76AE-48EE-B747-766AFEBADCE3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986BD71-24A6-41DF-B0FB-9EA064D34F37}" type="pres">
      <dgm:prSet presAssocID="{AF6A1849-07ED-4E28-841D-14BB9FDA3009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940709-16B1-4DE0-976E-72C76DD7821F}" type="pres">
      <dgm:prSet presAssocID="{703560A4-BA0A-4C83-88C7-D650AC4A1224}" presName="sibTrans" presStyleLbl="sibTrans2D1" presStyleIdx="0" presStyleCnt="2"/>
      <dgm:spPr/>
      <dgm:t>
        <a:bodyPr/>
        <a:lstStyle/>
        <a:p>
          <a:endParaRPr lang="ru-RU"/>
        </a:p>
      </dgm:t>
    </dgm:pt>
    <dgm:pt modelId="{BD19C546-1263-4DB1-AFB1-9264324F5FEF}" type="pres">
      <dgm:prSet presAssocID="{703560A4-BA0A-4C83-88C7-D650AC4A1224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4937B54F-1EFE-4213-AFE1-9AC023E070B6}" type="pres">
      <dgm:prSet presAssocID="{A7866AEB-5335-4AB6-B51B-DAA8579BDE8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FDFDD2-897E-438D-96CA-6DD19DC02C05}" type="pres">
      <dgm:prSet presAssocID="{A4125006-2A00-418E-B4D0-26DD72B6E48C}" presName="sibTrans" presStyleLbl="sibTrans2D1" presStyleIdx="1" presStyleCnt="2"/>
      <dgm:spPr/>
      <dgm:t>
        <a:bodyPr/>
        <a:lstStyle/>
        <a:p>
          <a:endParaRPr lang="ru-RU"/>
        </a:p>
      </dgm:t>
    </dgm:pt>
    <dgm:pt modelId="{12E5218A-8D8E-4635-BB25-7EBC3914B96C}" type="pres">
      <dgm:prSet presAssocID="{A4125006-2A00-418E-B4D0-26DD72B6E48C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6B10E14D-394B-4B06-8091-6C46F2B3E5F6}" type="pres">
      <dgm:prSet presAssocID="{4DFC5D5A-48CA-4B4A-A6B6-689E03CF32AD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E52E41C-002E-40ED-AD4D-CB9DD164B431}" srcId="{D81EAA0A-76AE-48EE-B747-766AFEBADCE3}" destId="{A7866AEB-5335-4AB6-B51B-DAA8579BDE80}" srcOrd="1" destOrd="0" parTransId="{4603D9DC-A33C-41B7-AD6A-CFEA1E2F0E55}" sibTransId="{A4125006-2A00-418E-B4D0-26DD72B6E48C}"/>
    <dgm:cxn modelId="{80A5B3A2-AD71-45FE-B585-E4F20DF79BEC}" srcId="{D81EAA0A-76AE-48EE-B747-766AFEBADCE3}" destId="{4DFC5D5A-48CA-4B4A-A6B6-689E03CF32AD}" srcOrd="2" destOrd="0" parTransId="{6E031A9D-4B48-4C29-A91B-0D8BB9B6D942}" sibTransId="{30BEF7C6-34DF-4D5E-8F7B-EC75295DA5B1}"/>
    <dgm:cxn modelId="{4DE74CEC-EED3-4E24-9476-9764FAE6D2F1}" srcId="{D81EAA0A-76AE-48EE-B747-766AFEBADCE3}" destId="{AF6A1849-07ED-4E28-841D-14BB9FDA3009}" srcOrd="0" destOrd="0" parTransId="{E7E1CE8D-B067-4C5D-B14A-A65FF6715567}" sibTransId="{703560A4-BA0A-4C83-88C7-D650AC4A1224}"/>
    <dgm:cxn modelId="{B07D4161-7D00-4541-B6FA-C97FB6E8782F}" type="presOf" srcId="{703560A4-BA0A-4C83-88C7-D650AC4A1224}" destId="{BD19C546-1263-4DB1-AFB1-9264324F5FEF}" srcOrd="1" destOrd="0" presId="urn:microsoft.com/office/officeart/2005/8/layout/process2"/>
    <dgm:cxn modelId="{CE2A7214-35C8-441A-B5A1-F554196EA5AB}" type="presOf" srcId="{703560A4-BA0A-4C83-88C7-D650AC4A1224}" destId="{C5940709-16B1-4DE0-976E-72C76DD7821F}" srcOrd="0" destOrd="0" presId="urn:microsoft.com/office/officeart/2005/8/layout/process2"/>
    <dgm:cxn modelId="{1A262504-0793-4D45-8783-08C20F3944FC}" type="presOf" srcId="{4DFC5D5A-48CA-4B4A-A6B6-689E03CF32AD}" destId="{6B10E14D-394B-4B06-8091-6C46F2B3E5F6}" srcOrd="0" destOrd="0" presId="urn:microsoft.com/office/officeart/2005/8/layout/process2"/>
    <dgm:cxn modelId="{0431A77D-A952-47D0-AB75-47676DC0B7EC}" type="presOf" srcId="{D81EAA0A-76AE-48EE-B747-766AFEBADCE3}" destId="{D66EB54E-B8B5-477E-A455-59A3A6A22306}" srcOrd="0" destOrd="0" presId="urn:microsoft.com/office/officeart/2005/8/layout/process2"/>
    <dgm:cxn modelId="{3BF197B2-8448-4D7E-93A6-8560E06842B9}" type="presOf" srcId="{A4125006-2A00-418E-B4D0-26DD72B6E48C}" destId="{9FFDFDD2-897E-438D-96CA-6DD19DC02C05}" srcOrd="0" destOrd="0" presId="urn:microsoft.com/office/officeart/2005/8/layout/process2"/>
    <dgm:cxn modelId="{67492062-1A47-4738-AF47-EEF8394BA482}" type="presOf" srcId="{A4125006-2A00-418E-B4D0-26DD72B6E48C}" destId="{12E5218A-8D8E-4635-BB25-7EBC3914B96C}" srcOrd="1" destOrd="0" presId="urn:microsoft.com/office/officeart/2005/8/layout/process2"/>
    <dgm:cxn modelId="{7782808B-2C49-43C6-9B35-911EF055CD21}" type="presOf" srcId="{A7866AEB-5335-4AB6-B51B-DAA8579BDE80}" destId="{4937B54F-1EFE-4213-AFE1-9AC023E070B6}" srcOrd="0" destOrd="0" presId="urn:microsoft.com/office/officeart/2005/8/layout/process2"/>
    <dgm:cxn modelId="{82BD2B8A-1EC4-4BD7-BB59-EEA491062417}" type="presOf" srcId="{AF6A1849-07ED-4E28-841D-14BB9FDA3009}" destId="{5986BD71-24A6-41DF-B0FB-9EA064D34F37}" srcOrd="0" destOrd="0" presId="urn:microsoft.com/office/officeart/2005/8/layout/process2"/>
    <dgm:cxn modelId="{BEF29C7C-6FEF-41AE-BCD8-493930ABFDCD}" type="presParOf" srcId="{D66EB54E-B8B5-477E-A455-59A3A6A22306}" destId="{5986BD71-24A6-41DF-B0FB-9EA064D34F37}" srcOrd="0" destOrd="0" presId="urn:microsoft.com/office/officeart/2005/8/layout/process2"/>
    <dgm:cxn modelId="{EBC65B9F-D6F2-448B-A256-03EC86FA40A1}" type="presParOf" srcId="{D66EB54E-B8B5-477E-A455-59A3A6A22306}" destId="{C5940709-16B1-4DE0-976E-72C76DD7821F}" srcOrd="1" destOrd="0" presId="urn:microsoft.com/office/officeart/2005/8/layout/process2"/>
    <dgm:cxn modelId="{5794D024-624D-4670-8425-E2EE9E097E44}" type="presParOf" srcId="{C5940709-16B1-4DE0-976E-72C76DD7821F}" destId="{BD19C546-1263-4DB1-AFB1-9264324F5FEF}" srcOrd="0" destOrd="0" presId="urn:microsoft.com/office/officeart/2005/8/layout/process2"/>
    <dgm:cxn modelId="{EB2FCB58-1595-4CD3-A430-162D83DA8539}" type="presParOf" srcId="{D66EB54E-B8B5-477E-A455-59A3A6A22306}" destId="{4937B54F-1EFE-4213-AFE1-9AC023E070B6}" srcOrd="2" destOrd="0" presId="urn:microsoft.com/office/officeart/2005/8/layout/process2"/>
    <dgm:cxn modelId="{F3FF9EC2-7DF7-4377-992B-AB26A35F2547}" type="presParOf" srcId="{D66EB54E-B8B5-477E-A455-59A3A6A22306}" destId="{9FFDFDD2-897E-438D-96CA-6DD19DC02C05}" srcOrd="3" destOrd="0" presId="urn:microsoft.com/office/officeart/2005/8/layout/process2"/>
    <dgm:cxn modelId="{83A55691-DAC3-471A-ACBA-44BE85086489}" type="presParOf" srcId="{9FFDFDD2-897E-438D-96CA-6DD19DC02C05}" destId="{12E5218A-8D8E-4635-BB25-7EBC3914B96C}" srcOrd="0" destOrd="0" presId="urn:microsoft.com/office/officeart/2005/8/layout/process2"/>
    <dgm:cxn modelId="{8951DF8F-1E74-47AD-AFAC-726CD58E392C}" type="presParOf" srcId="{D66EB54E-B8B5-477E-A455-59A3A6A22306}" destId="{6B10E14D-394B-4B06-8091-6C46F2B3E5F6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0CA53ADA-C5F2-475D-A8AB-BD263D484ED3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AC8EAC85-32F8-404C-B822-C7BCBD325E69}">
      <dgm:prSet/>
      <dgm:spPr/>
      <dgm:t>
        <a:bodyPr/>
        <a:lstStyle/>
        <a:p>
          <a:pPr rtl="0"/>
          <a:r>
            <a:rPr lang="uz-Cyrl-UZ" smtClean="0"/>
            <a:t>1993-1994 yillarda turizm sohasida iqtisodiy o‘zgarishlar sodir bo’ldi</a:t>
          </a:r>
          <a:endParaRPr lang="ru-RU"/>
        </a:p>
      </dgm:t>
    </dgm:pt>
    <dgm:pt modelId="{E79A57E0-664B-4B69-9140-D9F144B83425}" type="parTrans" cxnId="{92DB3BF0-1329-49A4-B395-EADADEB49C7F}">
      <dgm:prSet/>
      <dgm:spPr/>
      <dgm:t>
        <a:bodyPr/>
        <a:lstStyle/>
        <a:p>
          <a:endParaRPr lang="ru-RU"/>
        </a:p>
      </dgm:t>
    </dgm:pt>
    <dgm:pt modelId="{AC144EE0-444B-47E2-9E2F-4D9D20390B98}" type="sibTrans" cxnId="{92DB3BF0-1329-49A4-B395-EADADEB49C7F}">
      <dgm:prSet/>
      <dgm:spPr/>
      <dgm:t>
        <a:bodyPr/>
        <a:lstStyle/>
        <a:p>
          <a:endParaRPr lang="ru-RU"/>
        </a:p>
      </dgm:t>
    </dgm:pt>
    <dgm:pt modelId="{7494CD8C-266F-40B2-B215-EEF46FFE7079}">
      <dgm:prSet/>
      <dgm:spPr/>
      <dgm:t>
        <a:bodyPr/>
        <a:lstStyle/>
        <a:p>
          <a:pPr rtl="0"/>
          <a:r>
            <a:rPr lang="uz-Cyrl-UZ" smtClean="0"/>
            <a:t>1994 yilda ishlab chiqarilgan “Turistik korxonalarni xususiylashtirish va davlat tasarrufidan chiqarish dasturi” </a:t>
          </a:r>
          <a:endParaRPr lang="ru-RU"/>
        </a:p>
      </dgm:t>
    </dgm:pt>
    <dgm:pt modelId="{26825A9F-5973-4F95-A877-EF3C95E90FC4}" type="parTrans" cxnId="{B682FE24-F104-4F41-937C-85FE18DB62F0}">
      <dgm:prSet/>
      <dgm:spPr/>
      <dgm:t>
        <a:bodyPr/>
        <a:lstStyle/>
        <a:p>
          <a:endParaRPr lang="ru-RU"/>
        </a:p>
      </dgm:t>
    </dgm:pt>
    <dgm:pt modelId="{C21434B4-BEEC-4340-BD0F-AAD2235CB5B8}" type="sibTrans" cxnId="{B682FE24-F104-4F41-937C-85FE18DB62F0}">
      <dgm:prSet/>
      <dgm:spPr/>
      <dgm:t>
        <a:bodyPr/>
        <a:lstStyle/>
        <a:p>
          <a:endParaRPr lang="ru-RU"/>
        </a:p>
      </dgm:t>
    </dgm:pt>
    <dgm:pt modelId="{87864074-8B1D-4F7B-B1BC-0D0D8A53AD60}">
      <dgm:prSet/>
      <dgm:spPr/>
      <dgm:t>
        <a:bodyPr/>
        <a:lstStyle/>
        <a:p>
          <a:pPr rtl="0"/>
          <a:r>
            <a:rPr lang="uz-Cyrl-UZ" smtClean="0"/>
            <a:t>Kiritilgan </a:t>
          </a:r>
          <a:r>
            <a:rPr lang="en-US" smtClean="0"/>
            <a:t>o’</a:t>
          </a:r>
          <a:r>
            <a:rPr lang="uz-Cyrl-UZ" smtClean="0"/>
            <a:t>zgarishlar Ichki turizmni qabul qilish shaklini jadallik bil</a:t>
          </a:r>
          <a:r>
            <a:rPr lang="en-US" smtClean="0"/>
            <a:t>a</a:t>
          </a:r>
          <a:r>
            <a:rPr lang="uz-Cyrl-UZ" smtClean="0"/>
            <a:t>n rivojlantirdi</a:t>
          </a:r>
          <a:endParaRPr lang="ru-RU"/>
        </a:p>
      </dgm:t>
    </dgm:pt>
    <dgm:pt modelId="{64C2372C-62ED-45DF-835B-3D055C4F1FFB}" type="parTrans" cxnId="{3209E09F-C0F8-4F0B-A4F9-73EB6072E7C4}">
      <dgm:prSet/>
      <dgm:spPr/>
      <dgm:t>
        <a:bodyPr/>
        <a:lstStyle/>
        <a:p>
          <a:endParaRPr lang="ru-RU"/>
        </a:p>
      </dgm:t>
    </dgm:pt>
    <dgm:pt modelId="{C485CEA0-F12C-4AAC-8809-E2ED9C41E4FC}" type="sibTrans" cxnId="{3209E09F-C0F8-4F0B-A4F9-73EB6072E7C4}">
      <dgm:prSet/>
      <dgm:spPr/>
      <dgm:t>
        <a:bodyPr/>
        <a:lstStyle/>
        <a:p>
          <a:endParaRPr lang="ru-RU"/>
        </a:p>
      </dgm:t>
    </dgm:pt>
    <dgm:pt modelId="{01678A0D-DB13-4C38-83B8-305A2C4D52AD}">
      <dgm:prSet/>
      <dgm:spPr/>
      <dgm:t>
        <a:bodyPr/>
        <a:lstStyle/>
        <a:p>
          <a:pPr rtl="0"/>
          <a:r>
            <a:rPr lang="uz-Cyrl-UZ" smtClean="0"/>
            <a:t>Buyuk Ipak Yo’li turistik maxsulotini tiklash va turizmdagi bu o’zgarishlar strategik xarakteriga ega</a:t>
          </a:r>
          <a:endParaRPr lang="ru-RU"/>
        </a:p>
      </dgm:t>
    </dgm:pt>
    <dgm:pt modelId="{23FDCB91-02E4-4500-ADD6-9B16D52297F0}" type="parTrans" cxnId="{FCE80304-8634-4196-9428-FECF16E2FAC1}">
      <dgm:prSet/>
      <dgm:spPr/>
      <dgm:t>
        <a:bodyPr/>
        <a:lstStyle/>
        <a:p>
          <a:endParaRPr lang="ru-RU"/>
        </a:p>
      </dgm:t>
    </dgm:pt>
    <dgm:pt modelId="{EAF48802-6247-4ECC-9116-F49CE5865C1A}" type="sibTrans" cxnId="{FCE80304-8634-4196-9428-FECF16E2FAC1}">
      <dgm:prSet/>
      <dgm:spPr/>
      <dgm:t>
        <a:bodyPr/>
        <a:lstStyle/>
        <a:p>
          <a:endParaRPr lang="ru-RU"/>
        </a:p>
      </dgm:t>
    </dgm:pt>
    <dgm:pt modelId="{F9E2107E-C4E6-4D72-9DF9-B02FB2CA8E02}">
      <dgm:prSet/>
      <dgm:spPr/>
      <dgm:t>
        <a:bodyPr/>
        <a:lstStyle/>
        <a:p>
          <a:pPr rtl="0"/>
          <a:r>
            <a:rPr lang="uz-Cyrl-UZ" smtClean="0"/>
            <a:t>Turizm o’zi-o’zicha xech rivoj topolmaydi</a:t>
          </a:r>
          <a:endParaRPr lang="ru-RU"/>
        </a:p>
      </dgm:t>
    </dgm:pt>
    <dgm:pt modelId="{4483E980-3686-4E54-AFD1-0F0455C1EE2C}" type="parTrans" cxnId="{4B4344DE-B5E4-4361-8BBE-11F109DE08B8}">
      <dgm:prSet/>
      <dgm:spPr/>
      <dgm:t>
        <a:bodyPr/>
        <a:lstStyle/>
        <a:p>
          <a:endParaRPr lang="ru-RU"/>
        </a:p>
      </dgm:t>
    </dgm:pt>
    <dgm:pt modelId="{6F8EA48E-7384-4C04-8A7E-5D629E0AB988}" type="sibTrans" cxnId="{4B4344DE-B5E4-4361-8BBE-11F109DE08B8}">
      <dgm:prSet/>
      <dgm:spPr/>
      <dgm:t>
        <a:bodyPr/>
        <a:lstStyle/>
        <a:p>
          <a:endParaRPr lang="ru-RU"/>
        </a:p>
      </dgm:t>
    </dgm:pt>
    <dgm:pt modelId="{CA012A53-3C96-461D-B26C-F59BE4E3CA20}" type="pres">
      <dgm:prSet presAssocID="{0CA53ADA-C5F2-475D-A8AB-BD263D484ED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A405EC-7BEA-4697-B678-582F1902C234}" type="pres">
      <dgm:prSet presAssocID="{0CA53ADA-C5F2-475D-A8AB-BD263D484ED3}" presName="arrow" presStyleLbl="bgShp" presStyleIdx="0" presStyleCnt="1"/>
      <dgm:spPr/>
    </dgm:pt>
    <dgm:pt modelId="{B9B180F1-EC8D-4029-94F3-112F88F153C2}" type="pres">
      <dgm:prSet presAssocID="{0CA53ADA-C5F2-475D-A8AB-BD263D484ED3}" presName="points" presStyleCnt="0"/>
      <dgm:spPr/>
    </dgm:pt>
    <dgm:pt modelId="{BB551915-DF87-46B0-9478-820995D0B155}" type="pres">
      <dgm:prSet presAssocID="{AC8EAC85-32F8-404C-B822-C7BCBD325E69}" presName="compositeA" presStyleCnt="0"/>
      <dgm:spPr/>
    </dgm:pt>
    <dgm:pt modelId="{D322885E-3914-484B-830C-A2D239AAF6C7}" type="pres">
      <dgm:prSet presAssocID="{AC8EAC85-32F8-404C-B822-C7BCBD325E69}" presName="textA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CA7262-1194-41E9-AAB5-F1AB5B61E56A}" type="pres">
      <dgm:prSet presAssocID="{AC8EAC85-32F8-404C-B822-C7BCBD325E69}" presName="circleA" presStyleLbl="node1" presStyleIdx="0" presStyleCnt="5"/>
      <dgm:spPr/>
    </dgm:pt>
    <dgm:pt modelId="{E2651A8D-1713-4EBE-9EF8-0074AD84E84C}" type="pres">
      <dgm:prSet presAssocID="{AC8EAC85-32F8-404C-B822-C7BCBD325E69}" presName="spaceA" presStyleCnt="0"/>
      <dgm:spPr/>
    </dgm:pt>
    <dgm:pt modelId="{F8C23EF2-1E04-4F81-A638-C4DEB9BD7E5F}" type="pres">
      <dgm:prSet presAssocID="{AC144EE0-444B-47E2-9E2F-4D9D20390B98}" presName="space" presStyleCnt="0"/>
      <dgm:spPr/>
    </dgm:pt>
    <dgm:pt modelId="{D1A850E1-8BBC-4308-A441-A5E77139B474}" type="pres">
      <dgm:prSet presAssocID="{7494CD8C-266F-40B2-B215-EEF46FFE7079}" presName="compositeB" presStyleCnt="0"/>
      <dgm:spPr/>
    </dgm:pt>
    <dgm:pt modelId="{220A5C0C-07CF-42A9-BCD2-062C0F00D9F2}" type="pres">
      <dgm:prSet presAssocID="{7494CD8C-266F-40B2-B215-EEF46FFE7079}" presName="textB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D446F3-4215-4603-8C5C-F5CDBF18EF6D}" type="pres">
      <dgm:prSet presAssocID="{7494CD8C-266F-40B2-B215-EEF46FFE7079}" presName="circleB" presStyleLbl="node1" presStyleIdx="1" presStyleCnt="5"/>
      <dgm:spPr/>
    </dgm:pt>
    <dgm:pt modelId="{A3B5FB4C-AD8D-4D22-BEF9-6B23AEC64D92}" type="pres">
      <dgm:prSet presAssocID="{7494CD8C-266F-40B2-B215-EEF46FFE7079}" presName="spaceB" presStyleCnt="0"/>
      <dgm:spPr/>
    </dgm:pt>
    <dgm:pt modelId="{28C32295-B759-48EB-9A09-2179690772D9}" type="pres">
      <dgm:prSet presAssocID="{C21434B4-BEEC-4340-BD0F-AAD2235CB5B8}" presName="space" presStyleCnt="0"/>
      <dgm:spPr/>
    </dgm:pt>
    <dgm:pt modelId="{3671ACD4-C041-41DC-9F93-4C8D938B2F4C}" type="pres">
      <dgm:prSet presAssocID="{87864074-8B1D-4F7B-B1BC-0D0D8A53AD60}" presName="compositeA" presStyleCnt="0"/>
      <dgm:spPr/>
    </dgm:pt>
    <dgm:pt modelId="{27D3F246-62AC-4FD3-92D5-FD6D150081EC}" type="pres">
      <dgm:prSet presAssocID="{87864074-8B1D-4F7B-B1BC-0D0D8A53AD60}" presName="textA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8331EB-D6E1-4AAF-BAD5-83BEFC498C96}" type="pres">
      <dgm:prSet presAssocID="{87864074-8B1D-4F7B-B1BC-0D0D8A53AD60}" presName="circleA" presStyleLbl="node1" presStyleIdx="2" presStyleCnt="5"/>
      <dgm:spPr/>
    </dgm:pt>
    <dgm:pt modelId="{9B90760F-3310-452D-941B-B2FFC9E9775D}" type="pres">
      <dgm:prSet presAssocID="{87864074-8B1D-4F7B-B1BC-0D0D8A53AD60}" presName="spaceA" presStyleCnt="0"/>
      <dgm:spPr/>
    </dgm:pt>
    <dgm:pt modelId="{B0D432ED-5A4B-424C-A408-11F3A001F9BD}" type="pres">
      <dgm:prSet presAssocID="{C485CEA0-F12C-4AAC-8809-E2ED9C41E4FC}" presName="space" presStyleCnt="0"/>
      <dgm:spPr/>
    </dgm:pt>
    <dgm:pt modelId="{0EB0B83C-B80A-4FA7-AA29-BCB1DF6C4D32}" type="pres">
      <dgm:prSet presAssocID="{01678A0D-DB13-4C38-83B8-305A2C4D52AD}" presName="compositeB" presStyleCnt="0"/>
      <dgm:spPr/>
    </dgm:pt>
    <dgm:pt modelId="{C94125BD-A430-41A2-B680-FC2C7784251A}" type="pres">
      <dgm:prSet presAssocID="{01678A0D-DB13-4C38-83B8-305A2C4D52AD}" presName="textB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2CAB7F-EDE2-457E-AE87-707A90343EF7}" type="pres">
      <dgm:prSet presAssocID="{01678A0D-DB13-4C38-83B8-305A2C4D52AD}" presName="circleB" presStyleLbl="node1" presStyleIdx="3" presStyleCnt="5"/>
      <dgm:spPr/>
    </dgm:pt>
    <dgm:pt modelId="{A1F64FE8-E6C5-4BCC-BC25-4E81D8BB0A2F}" type="pres">
      <dgm:prSet presAssocID="{01678A0D-DB13-4C38-83B8-305A2C4D52AD}" presName="spaceB" presStyleCnt="0"/>
      <dgm:spPr/>
    </dgm:pt>
    <dgm:pt modelId="{805EBAE4-AB5A-46F9-B41F-FA321AC630A3}" type="pres">
      <dgm:prSet presAssocID="{EAF48802-6247-4ECC-9116-F49CE5865C1A}" presName="space" presStyleCnt="0"/>
      <dgm:spPr/>
    </dgm:pt>
    <dgm:pt modelId="{1762C591-DDC3-4FDA-9B7C-1E27DD1A1BFC}" type="pres">
      <dgm:prSet presAssocID="{F9E2107E-C4E6-4D72-9DF9-B02FB2CA8E02}" presName="compositeA" presStyleCnt="0"/>
      <dgm:spPr/>
    </dgm:pt>
    <dgm:pt modelId="{2B0F5048-1819-4F96-905A-E28A1787C54F}" type="pres">
      <dgm:prSet presAssocID="{F9E2107E-C4E6-4D72-9DF9-B02FB2CA8E02}" presName="textA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5A41D9-64D3-4173-9E77-DB42A31D87B1}" type="pres">
      <dgm:prSet presAssocID="{F9E2107E-C4E6-4D72-9DF9-B02FB2CA8E02}" presName="circleA" presStyleLbl="node1" presStyleIdx="4" presStyleCnt="5"/>
      <dgm:spPr/>
    </dgm:pt>
    <dgm:pt modelId="{521597D0-83B5-45DD-9E6C-B98BC824589D}" type="pres">
      <dgm:prSet presAssocID="{F9E2107E-C4E6-4D72-9DF9-B02FB2CA8E02}" presName="spaceA" presStyleCnt="0"/>
      <dgm:spPr/>
    </dgm:pt>
  </dgm:ptLst>
  <dgm:cxnLst>
    <dgm:cxn modelId="{92DB3BF0-1329-49A4-B395-EADADEB49C7F}" srcId="{0CA53ADA-C5F2-475D-A8AB-BD263D484ED3}" destId="{AC8EAC85-32F8-404C-B822-C7BCBD325E69}" srcOrd="0" destOrd="0" parTransId="{E79A57E0-664B-4B69-9140-D9F144B83425}" sibTransId="{AC144EE0-444B-47E2-9E2F-4D9D20390B98}"/>
    <dgm:cxn modelId="{7B6335CB-509F-4600-915C-0D0FD840E8A4}" type="presOf" srcId="{87864074-8B1D-4F7B-B1BC-0D0D8A53AD60}" destId="{27D3F246-62AC-4FD3-92D5-FD6D150081EC}" srcOrd="0" destOrd="0" presId="urn:microsoft.com/office/officeart/2005/8/layout/hProcess11"/>
    <dgm:cxn modelId="{3B4635CF-2F12-4AB4-949F-0761119BB045}" type="presOf" srcId="{F9E2107E-C4E6-4D72-9DF9-B02FB2CA8E02}" destId="{2B0F5048-1819-4F96-905A-E28A1787C54F}" srcOrd="0" destOrd="0" presId="urn:microsoft.com/office/officeart/2005/8/layout/hProcess11"/>
    <dgm:cxn modelId="{4B4344DE-B5E4-4361-8BBE-11F109DE08B8}" srcId="{0CA53ADA-C5F2-475D-A8AB-BD263D484ED3}" destId="{F9E2107E-C4E6-4D72-9DF9-B02FB2CA8E02}" srcOrd="4" destOrd="0" parTransId="{4483E980-3686-4E54-AFD1-0F0455C1EE2C}" sibTransId="{6F8EA48E-7384-4C04-8A7E-5D629E0AB988}"/>
    <dgm:cxn modelId="{19A56368-9F22-41E4-AD12-2677155AABAF}" type="presOf" srcId="{7494CD8C-266F-40B2-B215-EEF46FFE7079}" destId="{220A5C0C-07CF-42A9-BCD2-062C0F00D9F2}" srcOrd="0" destOrd="0" presId="urn:microsoft.com/office/officeart/2005/8/layout/hProcess11"/>
    <dgm:cxn modelId="{2A0C36DA-71A8-41BD-8E8E-A20DB2ADAEB9}" type="presOf" srcId="{0CA53ADA-C5F2-475D-A8AB-BD263D484ED3}" destId="{CA012A53-3C96-461D-B26C-F59BE4E3CA20}" srcOrd="0" destOrd="0" presId="urn:microsoft.com/office/officeart/2005/8/layout/hProcess11"/>
    <dgm:cxn modelId="{B682FE24-F104-4F41-937C-85FE18DB62F0}" srcId="{0CA53ADA-C5F2-475D-A8AB-BD263D484ED3}" destId="{7494CD8C-266F-40B2-B215-EEF46FFE7079}" srcOrd="1" destOrd="0" parTransId="{26825A9F-5973-4F95-A877-EF3C95E90FC4}" sibTransId="{C21434B4-BEEC-4340-BD0F-AAD2235CB5B8}"/>
    <dgm:cxn modelId="{29592718-1C7D-4089-A4F8-EB3B6DC99378}" type="presOf" srcId="{01678A0D-DB13-4C38-83B8-305A2C4D52AD}" destId="{C94125BD-A430-41A2-B680-FC2C7784251A}" srcOrd="0" destOrd="0" presId="urn:microsoft.com/office/officeart/2005/8/layout/hProcess11"/>
    <dgm:cxn modelId="{FCE80304-8634-4196-9428-FECF16E2FAC1}" srcId="{0CA53ADA-C5F2-475D-A8AB-BD263D484ED3}" destId="{01678A0D-DB13-4C38-83B8-305A2C4D52AD}" srcOrd="3" destOrd="0" parTransId="{23FDCB91-02E4-4500-ADD6-9B16D52297F0}" sibTransId="{EAF48802-6247-4ECC-9116-F49CE5865C1A}"/>
    <dgm:cxn modelId="{08FEC016-3BD8-49FB-B0C4-99F718A18B8F}" type="presOf" srcId="{AC8EAC85-32F8-404C-B822-C7BCBD325E69}" destId="{D322885E-3914-484B-830C-A2D239AAF6C7}" srcOrd="0" destOrd="0" presId="urn:microsoft.com/office/officeart/2005/8/layout/hProcess11"/>
    <dgm:cxn modelId="{3209E09F-C0F8-4F0B-A4F9-73EB6072E7C4}" srcId="{0CA53ADA-C5F2-475D-A8AB-BD263D484ED3}" destId="{87864074-8B1D-4F7B-B1BC-0D0D8A53AD60}" srcOrd="2" destOrd="0" parTransId="{64C2372C-62ED-45DF-835B-3D055C4F1FFB}" sibTransId="{C485CEA0-F12C-4AAC-8809-E2ED9C41E4FC}"/>
    <dgm:cxn modelId="{07D319B8-ACED-430D-B1B5-28D40DFFBF3D}" type="presParOf" srcId="{CA012A53-3C96-461D-B26C-F59BE4E3CA20}" destId="{50A405EC-7BEA-4697-B678-582F1902C234}" srcOrd="0" destOrd="0" presId="urn:microsoft.com/office/officeart/2005/8/layout/hProcess11"/>
    <dgm:cxn modelId="{9BFDCADC-B8FF-4A7D-AF75-1C575A6619A8}" type="presParOf" srcId="{CA012A53-3C96-461D-B26C-F59BE4E3CA20}" destId="{B9B180F1-EC8D-4029-94F3-112F88F153C2}" srcOrd="1" destOrd="0" presId="urn:microsoft.com/office/officeart/2005/8/layout/hProcess11"/>
    <dgm:cxn modelId="{AE63AAEA-2EED-4809-A1D7-336F7D57F7A5}" type="presParOf" srcId="{B9B180F1-EC8D-4029-94F3-112F88F153C2}" destId="{BB551915-DF87-46B0-9478-820995D0B155}" srcOrd="0" destOrd="0" presId="urn:microsoft.com/office/officeart/2005/8/layout/hProcess11"/>
    <dgm:cxn modelId="{5D7E4D74-9EAE-4A66-9E02-34797031B236}" type="presParOf" srcId="{BB551915-DF87-46B0-9478-820995D0B155}" destId="{D322885E-3914-484B-830C-A2D239AAF6C7}" srcOrd="0" destOrd="0" presId="urn:microsoft.com/office/officeart/2005/8/layout/hProcess11"/>
    <dgm:cxn modelId="{944902E5-B10D-48EC-A502-63EF70624D3C}" type="presParOf" srcId="{BB551915-DF87-46B0-9478-820995D0B155}" destId="{80CA7262-1194-41E9-AAB5-F1AB5B61E56A}" srcOrd="1" destOrd="0" presId="urn:microsoft.com/office/officeart/2005/8/layout/hProcess11"/>
    <dgm:cxn modelId="{16914E36-784F-4E0E-BFDB-F1D681F84097}" type="presParOf" srcId="{BB551915-DF87-46B0-9478-820995D0B155}" destId="{E2651A8D-1713-4EBE-9EF8-0074AD84E84C}" srcOrd="2" destOrd="0" presId="urn:microsoft.com/office/officeart/2005/8/layout/hProcess11"/>
    <dgm:cxn modelId="{B705FAE4-F6AC-4794-BA9D-8A952A036024}" type="presParOf" srcId="{B9B180F1-EC8D-4029-94F3-112F88F153C2}" destId="{F8C23EF2-1E04-4F81-A638-C4DEB9BD7E5F}" srcOrd="1" destOrd="0" presId="urn:microsoft.com/office/officeart/2005/8/layout/hProcess11"/>
    <dgm:cxn modelId="{9A9F0DCF-6DFA-4385-BB17-2E82A8484826}" type="presParOf" srcId="{B9B180F1-EC8D-4029-94F3-112F88F153C2}" destId="{D1A850E1-8BBC-4308-A441-A5E77139B474}" srcOrd="2" destOrd="0" presId="urn:microsoft.com/office/officeart/2005/8/layout/hProcess11"/>
    <dgm:cxn modelId="{7BF63927-28F5-432A-8A82-9DB97D7A3610}" type="presParOf" srcId="{D1A850E1-8BBC-4308-A441-A5E77139B474}" destId="{220A5C0C-07CF-42A9-BCD2-062C0F00D9F2}" srcOrd="0" destOrd="0" presId="urn:microsoft.com/office/officeart/2005/8/layout/hProcess11"/>
    <dgm:cxn modelId="{68E0E8DD-86F8-4C9D-9E03-DC14E6F82B6F}" type="presParOf" srcId="{D1A850E1-8BBC-4308-A441-A5E77139B474}" destId="{16D446F3-4215-4603-8C5C-F5CDBF18EF6D}" srcOrd="1" destOrd="0" presId="urn:microsoft.com/office/officeart/2005/8/layout/hProcess11"/>
    <dgm:cxn modelId="{20937BAC-A704-4B1F-995D-A0B24C6D0C92}" type="presParOf" srcId="{D1A850E1-8BBC-4308-A441-A5E77139B474}" destId="{A3B5FB4C-AD8D-4D22-BEF9-6B23AEC64D92}" srcOrd="2" destOrd="0" presId="urn:microsoft.com/office/officeart/2005/8/layout/hProcess11"/>
    <dgm:cxn modelId="{73F1FDE2-DFB6-45B6-A033-100134CDC978}" type="presParOf" srcId="{B9B180F1-EC8D-4029-94F3-112F88F153C2}" destId="{28C32295-B759-48EB-9A09-2179690772D9}" srcOrd="3" destOrd="0" presId="urn:microsoft.com/office/officeart/2005/8/layout/hProcess11"/>
    <dgm:cxn modelId="{699C1A2B-AADA-4BBC-B777-48FD0848A42D}" type="presParOf" srcId="{B9B180F1-EC8D-4029-94F3-112F88F153C2}" destId="{3671ACD4-C041-41DC-9F93-4C8D938B2F4C}" srcOrd="4" destOrd="0" presId="urn:microsoft.com/office/officeart/2005/8/layout/hProcess11"/>
    <dgm:cxn modelId="{C9C78FB6-015D-476C-B920-D71794DF1771}" type="presParOf" srcId="{3671ACD4-C041-41DC-9F93-4C8D938B2F4C}" destId="{27D3F246-62AC-4FD3-92D5-FD6D150081EC}" srcOrd="0" destOrd="0" presId="urn:microsoft.com/office/officeart/2005/8/layout/hProcess11"/>
    <dgm:cxn modelId="{10682C65-7B02-4A48-9F60-6581964FFA87}" type="presParOf" srcId="{3671ACD4-C041-41DC-9F93-4C8D938B2F4C}" destId="{578331EB-D6E1-4AAF-BAD5-83BEFC498C96}" srcOrd="1" destOrd="0" presId="urn:microsoft.com/office/officeart/2005/8/layout/hProcess11"/>
    <dgm:cxn modelId="{815DD4B6-2291-4092-8125-CB9513C91A81}" type="presParOf" srcId="{3671ACD4-C041-41DC-9F93-4C8D938B2F4C}" destId="{9B90760F-3310-452D-941B-B2FFC9E9775D}" srcOrd="2" destOrd="0" presId="urn:microsoft.com/office/officeart/2005/8/layout/hProcess11"/>
    <dgm:cxn modelId="{9DEF8315-933F-43FC-BC8F-1907EEEE3B78}" type="presParOf" srcId="{B9B180F1-EC8D-4029-94F3-112F88F153C2}" destId="{B0D432ED-5A4B-424C-A408-11F3A001F9BD}" srcOrd="5" destOrd="0" presId="urn:microsoft.com/office/officeart/2005/8/layout/hProcess11"/>
    <dgm:cxn modelId="{EF354D42-2E32-4F07-9E30-EE2C85F92331}" type="presParOf" srcId="{B9B180F1-EC8D-4029-94F3-112F88F153C2}" destId="{0EB0B83C-B80A-4FA7-AA29-BCB1DF6C4D32}" srcOrd="6" destOrd="0" presId="urn:microsoft.com/office/officeart/2005/8/layout/hProcess11"/>
    <dgm:cxn modelId="{B3D75755-0168-4D80-A7C8-7735EC650342}" type="presParOf" srcId="{0EB0B83C-B80A-4FA7-AA29-BCB1DF6C4D32}" destId="{C94125BD-A430-41A2-B680-FC2C7784251A}" srcOrd="0" destOrd="0" presId="urn:microsoft.com/office/officeart/2005/8/layout/hProcess11"/>
    <dgm:cxn modelId="{3C428732-5396-43EF-A28F-2C3918EE7B4D}" type="presParOf" srcId="{0EB0B83C-B80A-4FA7-AA29-BCB1DF6C4D32}" destId="{5F2CAB7F-EDE2-457E-AE87-707A90343EF7}" srcOrd="1" destOrd="0" presId="urn:microsoft.com/office/officeart/2005/8/layout/hProcess11"/>
    <dgm:cxn modelId="{C6BE9CD5-1BC1-4314-B688-332380A2E525}" type="presParOf" srcId="{0EB0B83C-B80A-4FA7-AA29-BCB1DF6C4D32}" destId="{A1F64FE8-E6C5-4BCC-BC25-4E81D8BB0A2F}" srcOrd="2" destOrd="0" presId="urn:microsoft.com/office/officeart/2005/8/layout/hProcess11"/>
    <dgm:cxn modelId="{0E0BD86F-BCDE-4F10-A8E1-5D49B250CA64}" type="presParOf" srcId="{B9B180F1-EC8D-4029-94F3-112F88F153C2}" destId="{805EBAE4-AB5A-46F9-B41F-FA321AC630A3}" srcOrd="7" destOrd="0" presId="urn:microsoft.com/office/officeart/2005/8/layout/hProcess11"/>
    <dgm:cxn modelId="{68A49030-A918-435C-B652-2A2ED7318E82}" type="presParOf" srcId="{B9B180F1-EC8D-4029-94F3-112F88F153C2}" destId="{1762C591-DDC3-4FDA-9B7C-1E27DD1A1BFC}" srcOrd="8" destOrd="0" presId="urn:microsoft.com/office/officeart/2005/8/layout/hProcess11"/>
    <dgm:cxn modelId="{A99E2580-4A96-4A3B-BB19-F7CFE686A6FE}" type="presParOf" srcId="{1762C591-DDC3-4FDA-9B7C-1E27DD1A1BFC}" destId="{2B0F5048-1819-4F96-905A-E28A1787C54F}" srcOrd="0" destOrd="0" presId="urn:microsoft.com/office/officeart/2005/8/layout/hProcess11"/>
    <dgm:cxn modelId="{93F5075B-CC60-4506-BE11-3691D263BA22}" type="presParOf" srcId="{1762C591-DDC3-4FDA-9B7C-1E27DD1A1BFC}" destId="{935A41D9-64D3-4173-9E77-DB42A31D87B1}" srcOrd="1" destOrd="0" presId="urn:microsoft.com/office/officeart/2005/8/layout/hProcess11"/>
    <dgm:cxn modelId="{877B3BE3-C7F9-4C73-9256-B49866CF0226}" type="presParOf" srcId="{1762C591-DDC3-4FDA-9B7C-1E27DD1A1BFC}" destId="{521597D0-83B5-45DD-9E6C-B98BC824589D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37017EDF-FE57-4318-AEE4-F5183E7B07B9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A7176B55-B434-4045-9B64-546B09DF9835}">
      <dgm:prSet/>
      <dgm:spPr/>
      <dgm:t>
        <a:bodyPr/>
        <a:lstStyle/>
        <a:p>
          <a:pPr rtl="0"/>
          <a:r>
            <a:rPr lang="uz-Cyrl-UZ" smtClean="0"/>
            <a:t>1998-2000 yillarda turizm sohasidagi bozor munosabatlari </a:t>
          </a:r>
          <a:endParaRPr lang="ru-RU"/>
        </a:p>
      </dgm:t>
    </dgm:pt>
    <dgm:pt modelId="{6CA5A614-C6FC-472B-96E0-7F5D5D540694}" type="parTrans" cxnId="{19327952-6259-4824-B150-58E2DC54C297}">
      <dgm:prSet/>
      <dgm:spPr/>
      <dgm:t>
        <a:bodyPr/>
        <a:lstStyle/>
        <a:p>
          <a:endParaRPr lang="ru-RU"/>
        </a:p>
      </dgm:t>
    </dgm:pt>
    <dgm:pt modelId="{03747248-4AD4-4E8F-A0AE-F8417BCB4026}" type="sibTrans" cxnId="{19327952-6259-4824-B150-58E2DC54C297}">
      <dgm:prSet/>
      <dgm:spPr/>
      <dgm:t>
        <a:bodyPr/>
        <a:lstStyle/>
        <a:p>
          <a:endParaRPr lang="ru-RU"/>
        </a:p>
      </dgm:t>
    </dgm:pt>
    <dgm:pt modelId="{A6012100-9E43-4774-86B3-C42FE2AB91C0}">
      <dgm:prSet/>
      <dgm:spPr/>
      <dgm:t>
        <a:bodyPr/>
        <a:lstStyle/>
        <a:p>
          <a:pPr rtl="0"/>
          <a:r>
            <a:rPr lang="uz-Cyrl-UZ" smtClean="0"/>
            <a:t>Mamlakatimizdagi bir qator mintakalarning iqtisodiyoti va madaniyati</a:t>
          </a:r>
          <a:endParaRPr lang="ru-RU"/>
        </a:p>
      </dgm:t>
    </dgm:pt>
    <dgm:pt modelId="{F18FA78F-7F50-45D0-AF93-6870B3631CF1}" type="parTrans" cxnId="{758EC612-2EE1-4571-98B0-F8BA218A91CA}">
      <dgm:prSet/>
      <dgm:spPr/>
      <dgm:t>
        <a:bodyPr/>
        <a:lstStyle/>
        <a:p>
          <a:endParaRPr lang="ru-RU"/>
        </a:p>
      </dgm:t>
    </dgm:pt>
    <dgm:pt modelId="{0E6E0D38-CC09-4D2A-B4BE-24AD5B8F665D}" type="sibTrans" cxnId="{758EC612-2EE1-4571-98B0-F8BA218A91CA}">
      <dgm:prSet/>
      <dgm:spPr/>
      <dgm:t>
        <a:bodyPr/>
        <a:lstStyle/>
        <a:p>
          <a:endParaRPr lang="ru-RU"/>
        </a:p>
      </dgm:t>
    </dgm:pt>
    <dgm:pt modelId="{8886EC41-0B1D-4795-878A-55C1491359C1}">
      <dgm:prSet/>
      <dgm:spPr/>
      <dgm:t>
        <a:bodyPr/>
        <a:lstStyle/>
        <a:p>
          <a:pPr rtl="0"/>
          <a:r>
            <a:rPr lang="uz-Cyrl-UZ" smtClean="0"/>
            <a:t>Turistlarni qadimiy tarixga ega bo’lgan Samarkand, Buxoro, Xiva va Shahrisabz </a:t>
          </a:r>
          <a:endParaRPr lang="ru-RU"/>
        </a:p>
      </dgm:t>
    </dgm:pt>
    <dgm:pt modelId="{C5EC7C90-72F5-4720-9975-F38E15FB9EC1}" type="parTrans" cxnId="{2F9BA5F2-9844-4E13-B470-B62B345F215C}">
      <dgm:prSet/>
      <dgm:spPr/>
      <dgm:t>
        <a:bodyPr/>
        <a:lstStyle/>
        <a:p>
          <a:endParaRPr lang="ru-RU"/>
        </a:p>
      </dgm:t>
    </dgm:pt>
    <dgm:pt modelId="{2DBDBEEB-1104-4590-8BE2-9C6B966EE13B}" type="sibTrans" cxnId="{2F9BA5F2-9844-4E13-B470-B62B345F215C}">
      <dgm:prSet/>
      <dgm:spPr/>
      <dgm:t>
        <a:bodyPr/>
        <a:lstStyle/>
        <a:p>
          <a:endParaRPr lang="ru-RU"/>
        </a:p>
      </dgm:t>
    </dgm:pt>
    <dgm:pt modelId="{C2D34AE4-60FA-4E1D-BDBC-95D0DA603645}">
      <dgm:prSet/>
      <dgm:spPr/>
      <dgm:t>
        <a:bodyPr/>
        <a:lstStyle/>
        <a:p>
          <a:pPr rtl="0"/>
          <a:r>
            <a:rPr lang="uz-Cyrl-UZ" smtClean="0"/>
            <a:t>Turistlarga ko’rsatilgan xizmatning sifatini tubdan yaxshilash</a:t>
          </a:r>
          <a:endParaRPr lang="ru-RU"/>
        </a:p>
      </dgm:t>
    </dgm:pt>
    <dgm:pt modelId="{BEDE4956-DB80-4985-8384-29F84B22282A}" type="parTrans" cxnId="{07DFA628-691A-4BF7-A920-DD0730CA52BC}">
      <dgm:prSet/>
      <dgm:spPr/>
      <dgm:t>
        <a:bodyPr/>
        <a:lstStyle/>
        <a:p>
          <a:endParaRPr lang="ru-RU"/>
        </a:p>
      </dgm:t>
    </dgm:pt>
    <dgm:pt modelId="{3B9B3C60-0BF4-4D54-816D-D1F78C0077E2}" type="sibTrans" cxnId="{07DFA628-691A-4BF7-A920-DD0730CA52BC}">
      <dgm:prSet/>
      <dgm:spPr/>
      <dgm:t>
        <a:bodyPr/>
        <a:lstStyle/>
        <a:p>
          <a:endParaRPr lang="ru-RU"/>
        </a:p>
      </dgm:t>
    </dgm:pt>
    <dgm:pt modelId="{0C219F90-3074-48AA-A9A8-DEDF644E0B60}" type="pres">
      <dgm:prSet presAssocID="{37017EDF-FE57-4318-AEE4-F5183E7B07B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041EB29-361D-4F22-8C2F-938185BF69F5}" type="pres">
      <dgm:prSet presAssocID="{A7176B55-B434-4045-9B64-546B09DF9835}" presName="parentLin" presStyleCnt="0"/>
      <dgm:spPr/>
    </dgm:pt>
    <dgm:pt modelId="{A43E8E8F-DF63-431B-A699-36A2FC87B379}" type="pres">
      <dgm:prSet presAssocID="{A7176B55-B434-4045-9B64-546B09DF9835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22DF5074-256D-4A3A-A532-E6466E937CA1}" type="pres">
      <dgm:prSet presAssocID="{A7176B55-B434-4045-9B64-546B09DF9835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598BB7-1898-44F8-8F40-C3404885747E}" type="pres">
      <dgm:prSet presAssocID="{A7176B55-B434-4045-9B64-546B09DF9835}" presName="negativeSpace" presStyleCnt="0"/>
      <dgm:spPr/>
    </dgm:pt>
    <dgm:pt modelId="{A83D4D6F-13FC-4839-943E-4C3B9D27B25E}" type="pres">
      <dgm:prSet presAssocID="{A7176B55-B434-4045-9B64-546B09DF9835}" presName="childText" presStyleLbl="conFgAcc1" presStyleIdx="0" presStyleCnt="4">
        <dgm:presLayoutVars>
          <dgm:bulletEnabled val="1"/>
        </dgm:presLayoutVars>
      </dgm:prSet>
      <dgm:spPr/>
    </dgm:pt>
    <dgm:pt modelId="{845DFBB9-BA7C-451E-916E-469C0B71420F}" type="pres">
      <dgm:prSet presAssocID="{03747248-4AD4-4E8F-A0AE-F8417BCB4026}" presName="spaceBetweenRectangles" presStyleCnt="0"/>
      <dgm:spPr/>
    </dgm:pt>
    <dgm:pt modelId="{086450DC-1AB1-4B66-8E1E-2ACE235BC311}" type="pres">
      <dgm:prSet presAssocID="{A6012100-9E43-4774-86B3-C42FE2AB91C0}" presName="parentLin" presStyleCnt="0"/>
      <dgm:spPr/>
    </dgm:pt>
    <dgm:pt modelId="{B12903F1-35B8-456A-BA18-65F7C4D60281}" type="pres">
      <dgm:prSet presAssocID="{A6012100-9E43-4774-86B3-C42FE2AB91C0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5AF848B1-B2AC-45A9-907F-30793720CE6D}" type="pres">
      <dgm:prSet presAssocID="{A6012100-9E43-4774-86B3-C42FE2AB91C0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4A819F-EF74-47BE-86AF-4B6A57B90962}" type="pres">
      <dgm:prSet presAssocID="{A6012100-9E43-4774-86B3-C42FE2AB91C0}" presName="negativeSpace" presStyleCnt="0"/>
      <dgm:spPr/>
    </dgm:pt>
    <dgm:pt modelId="{5C100CF5-5AA9-48E4-9CBA-C7DED0639F0F}" type="pres">
      <dgm:prSet presAssocID="{A6012100-9E43-4774-86B3-C42FE2AB91C0}" presName="childText" presStyleLbl="conFgAcc1" presStyleIdx="1" presStyleCnt="4">
        <dgm:presLayoutVars>
          <dgm:bulletEnabled val="1"/>
        </dgm:presLayoutVars>
      </dgm:prSet>
      <dgm:spPr/>
    </dgm:pt>
    <dgm:pt modelId="{45D17BD5-CF5A-472B-84E3-DE2C4BF1CE12}" type="pres">
      <dgm:prSet presAssocID="{0E6E0D38-CC09-4D2A-B4BE-24AD5B8F665D}" presName="spaceBetweenRectangles" presStyleCnt="0"/>
      <dgm:spPr/>
    </dgm:pt>
    <dgm:pt modelId="{6A2BE379-7F2C-4204-B985-32279C9779FB}" type="pres">
      <dgm:prSet presAssocID="{8886EC41-0B1D-4795-878A-55C1491359C1}" presName="parentLin" presStyleCnt="0"/>
      <dgm:spPr/>
    </dgm:pt>
    <dgm:pt modelId="{B01F535F-8F72-46BC-BF30-3226C99E826E}" type="pres">
      <dgm:prSet presAssocID="{8886EC41-0B1D-4795-878A-55C1491359C1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26DC33F8-8332-45CC-B932-27A445DED719}" type="pres">
      <dgm:prSet presAssocID="{8886EC41-0B1D-4795-878A-55C1491359C1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5162BF-B68E-46C9-8854-3DA9453214D9}" type="pres">
      <dgm:prSet presAssocID="{8886EC41-0B1D-4795-878A-55C1491359C1}" presName="negativeSpace" presStyleCnt="0"/>
      <dgm:spPr/>
    </dgm:pt>
    <dgm:pt modelId="{8D98A28D-FB30-49BA-8D50-1D1AD49C9B01}" type="pres">
      <dgm:prSet presAssocID="{8886EC41-0B1D-4795-878A-55C1491359C1}" presName="childText" presStyleLbl="conFgAcc1" presStyleIdx="2" presStyleCnt="4">
        <dgm:presLayoutVars>
          <dgm:bulletEnabled val="1"/>
        </dgm:presLayoutVars>
      </dgm:prSet>
      <dgm:spPr/>
    </dgm:pt>
    <dgm:pt modelId="{B3D9C839-364C-4A13-82E3-6D2587035F4B}" type="pres">
      <dgm:prSet presAssocID="{2DBDBEEB-1104-4590-8BE2-9C6B966EE13B}" presName="spaceBetweenRectangles" presStyleCnt="0"/>
      <dgm:spPr/>
    </dgm:pt>
    <dgm:pt modelId="{064A0FCD-484C-4DF3-9932-D23445326435}" type="pres">
      <dgm:prSet presAssocID="{C2D34AE4-60FA-4E1D-BDBC-95D0DA603645}" presName="parentLin" presStyleCnt="0"/>
      <dgm:spPr/>
    </dgm:pt>
    <dgm:pt modelId="{0AF83E2B-4402-4C0B-81CD-E5D30176B8A8}" type="pres">
      <dgm:prSet presAssocID="{C2D34AE4-60FA-4E1D-BDBC-95D0DA603645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DFF0372E-1DCB-4EA5-B550-7FE954E794B6}" type="pres">
      <dgm:prSet presAssocID="{C2D34AE4-60FA-4E1D-BDBC-95D0DA603645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D71B0C-7A01-4059-8743-74D3587B76CE}" type="pres">
      <dgm:prSet presAssocID="{C2D34AE4-60FA-4E1D-BDBC-95D0DA603645}" presName="negativeSpace" presStyleCnt="0"/>
      <dgm:spPr/>
    </dgm:pt>
    <dgm:pt modelId="{ABB6CEAF-079A-4952-9761-87E9B95FB939}" type="pres">
      <dgm:prSet presAssocID="{C2D34AE4-60FA-4E1D-BDBC-95D0DA603645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64098D95-CFDD-4746-A1A7-A1FD9DCE4E37}" type="presOf" srcId="{A6012100-9E43-4774-86B3-C42FE2AB91C0}" destId="{5AF848B1-B2AC-45A9-907F-30793720CE6D}" srcOrd="1" destOrd="0" presId="urn:microsoft.com/office/officeart/2005/8/layout/list1"/>
    <dgm:cxn modelId="{6569D154-0A14-40F9-9BBD-B4C14EBF7DC0}" type="presOf" srcId="{A7176B55-B434-4045-9B64-546B09DF9835}" destId="{A43E8E8F-DF63-431B-A699-36A2FC87B379}" srcOrd="0" destOrd="0" presId="urn:microsoft.com/office/officeart/2005/8/layout/list1"/>
    <dgm:cxn modelId="{D587BE88-676B-49CA-9651-183F46D89AF4}" type="presOf" srcId="{8886EC41-0B1D-4795-878A-55C1491359C1}" destId="{26DC33F8-8332-45CC-B932-27A445DED719}" srcOrd="1" destOrd="0" presId="urn:microsoft.com/office/officeart/2005/8/layout/list1"/>
    <dgm:cxn modelId="{19327952-6259-4824-B150-58E2DC54C297}" srcId="{37017EDF-FE57-4318-AEE4-F5183E7B07B9}" destId="{A7176B55-B434-4045-9B64-546B09DF9835}" srcOrd="0" destOrd="0" parTransId="{6CA5A614-C6FC-472B-96E0-7F5D5D540694}" sibTransId="{03747248-4AD4-4E8F-A0AE-F8417BCB4026}"/>
    <dgm:cxn modelId="{BF08EE88-B173-4342-A138-A96F3E547BC6}" type="presOf" srcId="{C2D34AE4-60FA-4E1D-BDBC-95D0DA603645}" destId="{0AF83E2B-4402-4C0B-81CD-E5D30176B8A8}" srcOrd="0" destOrd="0" presId="urn:microsoft.com/office/officeart/2005/8/layout/list1"/>
    <dgm:cxn modelId="{CFA15B30-E116-4558-BCE9-0655F8327B36}" type="presOf" srcId="{A7176B55-B434-4045-9B64-546B09DF9835}" destId="{22DF5074-256D-4A3A-A532-E6466E937CA1}" srcOrd="1" destOrd="0" presId="urn:microsoft.com/office/officeart/2005/8/layout/list1"/>
    <dgm:cxn modelId="{CAF9E970-C6A3-4845-9D54-3A19BE25460D}" type="presOf" srcId="{8886EC41-0B1D-4795-878A-55C1491359C1}" destId="{B01F535F-8F72-46BC-BF30-3226C99E826E}" srcOrd="0" destOrd="0" presId="urn:microsoft.com/office/officeart/2005/8/layout/list1"/>
    <dgm:cxn modelId="{09AF8486-479D-43AB-8941-D25C9CBC1B1C}" type="presOf" srcId="{37017EDF-FE57-4318-AEE4-F5183E7B07B9}" destId="{0C219F90-3074-48AA-A9A8-DEDF644E0B60}" srcOrd="0" destOrd="0" presId="urn:microsoft.com/office/officeart/2005/8/layout/list1"/>
    <dgm:cxn modelId="{2F9BA5F2-9844-4E13-B470-B62B345F215C}" srcId="{37017EDF-FE57-4318-AEE4-F5183E7B07B9}" destId="{8886EC41-0B1D-4795-878A-55C1491359C1}" srcOrd="2" destOrd="0" parTransId="{C5EC7C90-72F5-4720-9975-F38E15FB9EC1}" sibTransId="{2DBDBEEB-1104-4590-8BE2-9C6B966EE13B}"/>
    <dgm:cxn modelId="{07DFA628-691A-4BF7-A920-DD0730CA52BC}" srcId="{37017EDF-FE57-4318-AEE4-F5183E7B07B9}" destId="{C2D34AE4-60FA-4E1D-BDBC-95D0DA603645}" srcOrd="3" destOrd="0" parTransId="{BEDE4956-DB80-4985-8384-29F84B22282A}" sibTransId="{3B9B3C60-0BF4-4D54-816D-D1F78C0077E2}"/>
    <dgm:cxn modelId="{758EC612-2EE1-4571-98B0-F8BA218A91CA}" srcId="{37017EDF-FE57-4318-AEE4-F5183E7B07B9}" destId="{A6012100-9E43-4774-86B3-C42FE2AB91C0}" srcOrd="1" destOrd="0" parTransId="{F18FA78F-7F50-45D0-AF93-6870B3631CF1}" sibTransId="{0E6E0D38-CC09-4D2A-B4BE-24AD5B8F665D}"/>
    <dgm:cxn modelId="{E8719B9C-AC4E-4896-8C91-0F225052714E}" type="presOf" srcId="{C2D34AE4-60FA-4E1D-BDBC-95D0DA603645}" destId="{DFF0372E-1DCB-4EA5-B550-7FE954E794B6}" srcOrd="1" destOrd="0" presId="urn:microsoft.com/office/officeart/2005/8/layout/list1"/>
    <dgm:cxn modelId="{695A1502-CA9B-41D7-9AC3-391C867FC068}" type="presOf" srcId="{A6012100-9E43-4774-86B3-C42FE2AB91C0}" destId="{B12903F1-35B8-456A-BA18-65F7C4D60281}" srcOrd="0" destOrd="0" presId="urn:microsoft.com/office/officeart/2005/8/layout/list1"/>
    <dgm:cxn modelId="{A3141733-2673-46AB-A367-C39DBB049154}" type="presParOf" srcId="{0C219F90-3074-48AA-A9A8-DEDF644E0B60}" destId="{B041EB29-361D-4F22-8C2F-938185BF69F5}" srcOrd="0" destOrd="0" presId="urn:microsoft.com/office/officeart/2005/8/layout/list1"/>
    <dgm:cxn modelId="{40575F13-1FE3-4211-B48D-A7266985030B}" type="presParOf" srcId="{B041EB29-361D-4F22-8C2F-938185BF69F5}" destId="{A43E8E8F-DF63-431B-A699-36A2FC87B379}" srcOrd="0" destOrd="0" presId="urn:microsoft.com/office/officeart/2005/8/layout/list1"/>
    <dgm:cxn modelId="{A57FA0F3-2851-476B-85EF-B78DEAB60646}" type="presParOf" srcId="{B041EB29-361D-4F22-8C2F-938185BF69F5}" destId="{22DF5074-256D-4A3A-A532-E6466E937CA1}" srcOrd="1" destOrd="0" presId="urn:microsoft.com/office/officeart/2005/8/layout/list1"/>
    <dgm:cxn modelId="{6EBB86E1-1EF0-4502-AD59-524A404D5546}" type="presParOf" srcId="{0C219F90-3074-48AA-A9A8-DEDF644E0B60}" destId="{F9598BB7-1898-44F8-8F40-C3404885747E}" srcOrd="1" destOrd="0" presId="urn:microsoft.com/office/officeart/2005/8/layout/list1"/>
    <dgm:cxn modelId="{51B6A957-EF14-4CEE-A510-E0A7852DF3F7}" type="presParOf" srcId="{0C219F90-3074-48AA-A9A8-DEDF644E0B60}" destId="{A83D4D6F-13FC-4839-943E-4C3B9D27B25E}" srcOrd="2" destOrd="0" presId="urn:microsoft.com/office/officeart/2005/8/layout/list1"/>
    <dgm:cxn modelId="{6637127B-FFC9-4111-BB8F-A65511A94465}" type="presParOf" srcId="{0C219F90-3074-48AA-A9A8-DEDF644E0B60}" destId="{845DFBB9-BA7C-451E-916E-469C0B71420F}" srcOrd="3" destOrd="0" presId="urn:microsoft.com/office/officeart/2005/8/layout/list1"/>
    <dgm:cxn modelId="{B0819D9C-B474-49F9-8599-598E5BDFF252}" type="presParOf" srcId="{0C219F90-3074-48AA-A9A8-DEDF644E0B60}" destId="{086450DC-1AB1-4B66-8E1E-2ACE235BC311}" srcOrd="4" destOrd="0" presId="urn:microsoft.com/office/officeart/2005/8/layout/list1"/>
    <dgm:cxn modelId="{946FF201-F865-49C2-A20B-7CF6CDAA1590}" type="presParOf" srcId="{086450DC-1AB1-4B66-8E1E-2ACE235BC311}" destId="{B12903F1-35B8-456A-BA18-65F7C4D60281}" srcOrd="0" destOrd="0" presId="urn:microsoft.com/office/officeart/2005/8/layout/list1"/>
    <dgm:cxn modelId="{2BE140C5-E560-4D35-B16A-BB24952F61AE}" type="presParOf" srcId="{086450DC-1AB1-4B66-8E1E-2ACE235BC311}" destId="{5AF848B1-B2AC-45A9-907F-30793720CE6D}" srcOrd="1" destOrd="0" presId="urn:microsoft.com/office/officeart/2005/8/layout/list1"/>
    <dgm:cxn modelId="{80EEC82A-3204-4A4A-867A-CE4E7B41311F}" type="presParOf" srcId="{0C219F90-3074-48AA-A9A8-DEDF644E0B60}" destId="{1A4A819F-EF74-47BE-86AF-4B6A57B90962}" srcOrd="5" destOrd="0" presId="urn:microsoft.com/office/officeart/2005/8/layout/list1"/>
    <dgm:cxn modelId="{6B5AFA51-A28E-450D-8E93-017DDD72694D}" type="presParOf" srcId="{0C219F90-3074-48AA-A9A8-DEDF644E0B60}" destId="{5C100CF5-5AA9-48E4-9CBA-C7DED0639F0F}" srcOrd="6" destOrd="0" presId="urn:microsoft.com/office/officeart/2005/8/layout/list1"/>
    <dgm:cxn modelId="{8F601E4E-F4C1-4511-9009-8285EF1E68A1}" type="presParOf" srcId="{0C219F90-3074-48AA-A9A8-DEDF644E0B60}" destId="{45D17BD5-CF5A-472B-84E3-DE2C4BF1CE12}" srcOrd="7" destOrd="0" presId="urn:microsoft.com/office/officeart/2005/8/layout/list1"/>
    <dgm:cxn modelId="{5A794955-E0EC-4C71-86CD-285BD4E76133}" type="presParOf" srcId="{0C219F90-3074-48AA-A9A8-DEDF644E0B60}" destId="{6A2BE379-7F2C-4204-B985-32279C9779FB}" srcOrd="8" destOrd="0" presId="urn:microsoft.com/office/officeart/2005/8/layout/list1"/>
    <dgm:cxn modelId="{D35D234C-B51E-471B-A81A-386F3A05C98F}" type="presParOf" srcId="{6A2BE379-7F2C-4204-B985-32279C9779FB}" destId="{B01F535F-8F72-46BC-BF30-3226C99E826E}" srcOrd="0" destOrd="0" presId="urn:microsoft.com/office/officeart/2005/8/layout/list1"/>
    <dgm:cxn modelId="{046FB1A1-4386-4B2B-9072-2582188455F1}" type="presParOf" srcId="{6A2BE379-7F2C-4204-B985-32279C9779FB}" destId="{26DC33F8-8332-45CC-B932-27A445DED719}" srcOrd="1" destOrd="0" presId="urn:microsoft.com/office/officeart/2005/8/layout/list1"/>
    <dgm:cxn modelId="{2D164C16-080E-49D8-B0D9-23B9FD73F66B}" type="presParOf" srcId="{0C219F90-3074-48AA-A9A8-DEDF644E0B60}" destId="{E05162BF-B68E-46C9-8854-3DA9453214D9}" srcOrd="9" destOrd="0" presId="urn:microsoft.com/office/officeart/2005/8/layout/list1"/>
    <dgm:cxn modelId="{95171C56-DE05-46C9-95C6-03EE02491376}" type="presParOf" srcId="{0C219F90-3074-48AA-A9A8-DEDF644E0B60}" destId="{8D98A28D-FB30-49BA-8D50-1D1AD49C9B01}" srcOrd="10" destOrd="0" presId="urn:microsoft.com/office/officeart/2005/8/layout/list1"/>
    <dgm:cxn modelId="{890D5B6E-B27E-4EC8-80EB-88203A3C898C}" type="presParOf" srcId="{0C219F90-3074-48AA-A9A8-DEDF644E0B60}" destId="{B3D9C839-364C-4A13-82E3-6D2587035F4B}" srcOrd="11" destOrd="0" presId="urn:microsoft.com/office/officeart/2005/8/layout/list1"/>
    <dgm:cxn modelId="{F369BBAF-71D9-42A4-A53E-FBF5B722AA7F}" type="presParOf" srcId="{0C219F90-3074-48AA-A9A8-DEDF644E0B60}" destId="{064A0FCD-484C-4DF3-9932-D23445326435}" srcOrd="12" destOrd="0" presId="urn:microsoft.com/office/officeart/2005/8/layout/list1"/>
    <dgm:cxn modelId="{6133978A-0442-4439-B0DE-F0934C0A4156}" type="presParOf" srcId="{064A0FCD-484C-4DF3-9932-D23445326435}" destId="{0AF83E2B-4402-4C0B-81CD-E5D30176B8A8}" srcOrd="0" destOrd="0" presId="urn:microsoft.com/office/officeart/2005/8/layout/list1"/>
    <dgm:cxn modelId="{76FD8EE7-D929-43AF-A51B-2ED41887B37A}" type="presParOf" srcId="{064A0FCD-484C-4DF3-9932-D23445326435}" destId="{DFF0372E-1DCB-4EA5-B550-7FE954E794B6}" srcOrd="1" destOrd="0" presId="urn:microsoft.com/office/officeart/2005/8/layout/list1"/>
    <dgm:cxn modelId="{B182508F-A621-4444-9903-98AF240DBF9C}" type="presParOf" srcId="{0C219F90-3074-48AA-A9A8-DEDF644E0B60}" destId="{CFD71B0C-7A01-4059-8743-74D3587B76CE}" srcOrd="13" destOrd="0" presId="urn:microsoft.com/office/officeart/2005/8/layout/list1"/>
    <dgm:cxn modelId="{7BD33DDE-80F4-4A84-83DE-9CDD0F78DE74}" type="presParOf" srcId="{0C219F90-3074-48AA-A9A8-DEDF644E0B60}" destId="{ABB6CEAF-079A-4952-9761-87E9B95FB939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DB5394-7018-4FBD-843F-C516B5EBDE2A}">
      <dsp:nvSpPr>
        <dsp:cNvPr id="0" name=""/>
        <dsp:cNvSpPr/>
      </dsp:nvSpPr>
      <dsp:spPr>
        <a:xfrm>
          <a:off x="0" y="491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E1C6FF-7824-421D-AFCC-8D7CACD57A2E}">
      <dsp:nvSpPr>
        <dsp:cNvPr id="0" name=""/>
        <dsp:cNvSpPr/>
      </dsp:nvSpPr>
      <dsp:spPr>
        <a:xfrm>
          <a:off x="0" y="491"/>
          <a:ext cx="10058399" cy="804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smtClean="0"/>
            <a:t>11.1. Milliy turistik tashkilotlar haqida tushuncha</a:t>
          </a:r>
          <a:endParaRPr lang="ru-RU" sz="2000" kern="1200"/>
        </a:p>
      </dsp:txBody>
      <dsp:txXfrm>
        <a:off x="0" y="491"/>
        <a:ext cx="10058399" cy="804475"/>
      </dsp:txXfrm>
    </dsp:sp>
    <dsp:sp modelId="{E63A876D-941C-4868-801C-08FF8D5F8CBB}">
      <dsp:nvSpPr>
        <dsp:cNvPr id="0" name=""/>
        <dsp:cNvSpPr/>
      </dsp:nvSpPr>
      <dsp:spPr>
        <a:xfrm>
          <a:off x="0" y="804966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5A6A7D-326E-4045-ADE4-9D848480723F}">
      <dsp:nvSpPr>
        <dsp:cNvPr id="0" name=""/>
        <dsp:cNvSpPr/>
      </dsp:nvSpPr>
      <dsp:spPr>
        <a:xfrm>
          <a:off x="0" y="804966"/>
          <a:ext cx="10058399" cy="804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smtClean="0"/>
            <a:t>11.2. Milliy turistik tashkilotlarni ta’sir etish jixatlari</a:t>
          </a:r>
          <a:endParaRPr lang="ru-RU" sz="2000" kern="1200"/>
        </a:p>
      </dsp:txBody>
      <dsp:txXfrm>
        <a:off x="0" y="804966"/>
        <a:ext cx="10058399" cy="804475"/>
      </dsp:txXfrm>
    </dsp:sp>
    <dsp:sp modelId="{D4978157-6F33-4CD3-927B-541AE4BAFD41}">
      <dsp:nvSpPr>
        <dsp:cNvPr id="0" name=""/>
        <dsp:cNvSpPr/>
      </dsp:nvSpPr>
      <dsp:spPr>
        <a:xfrm>
          <a:off x="0" y="1609442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9FD571-B221-4F15-B163-AFCB5D4CAC5A}">
      <dsp:nvSpPr>
        <dsp:cNvPr id="0" name=""/>
        <dsp:cNvSpPr/>
      </dsp:nvSpPr>
      <dsp:spPr>
        <a:xfrm>
          <a:off x="0" y="1609442"/>
          <a:ext cx="10058399" cy="804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smtClean="0"/>
            <a:t>11.3. Rivojlangan mamlakatlar milliy turistik tashkilotlari</a:t>
          </a:r>
          <a:endParaRPr lang="ru-RU" sz="2000" kern="1200"/>
        </a:p>
      </dsp:txBody>
      <dsp:txXfrm>
        <a:off x="0" y="1609442"/>
        <a:ext cx="10058399" cy="804475"/>
      </dsp:txXfrm>
    </dsp:sp>
    <dsp:sp modelId="{D71C337B-EDA1-4F8F-A615-8260DD0AD2B1}">
      <dsp:nvSpPr>
        <dsp:cNvPr id="0" name=""/>
        <dsp:cNvSpPr/>
      </dsp:nvSpPr>
      <dsp:spPr>
        <a:xfrm>
          <a:off x="0" y="2413917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4699C1-814E-4959-A376-C8A5CB727801}">
      <dsp:nvSpPr>
        <dsp:cNvPr id="0" name=""/>
        <dsp:cNvSpPr/>
      </dsp:nvSpPr>
      <dsp:spPr>
        <a:xfrm>
          <a:off x="0" y="2413917"/>
          <a:ext cx="10058399" cy="804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smtClean="0"/>
            <a:t>11.4. Milliy turistik tashkilotlarning tashkiliy tuzilishi va vazifalari.</a:t>
          </a:r>
          <a:endParaRPr lang="ru-RU" sz="2000" kern="1200"/>
        </a:p>
      </dsp:txBody>
      <dsp:txXfrm>
        <a:off x="0" y="2413917"/>
        <a:ext cx="10058399" cy="804475"/>
      </dsp:txXfrm>
    </dsp:sp>
    <dsp:sp modelId="{1590D4B4-E433-4361-8155-88F844CBB1BB}">
      <dsp:nvSpPr>
        <dsp:cNvPr id="0" name=""/>
        <dsp:cNvSpPr/>
      </dsp:nvSpPr>
      <dsp:spPr>
        <a:xfrm>
          <a:off x="0" y="3218393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477B2E-6067-4E76-B707-A263C4C1F7EF}">
      <dsp:nvSpPr>
        <dsp:cNvPr id="0" name=""/>
        <dsp:cNvSpPr/>
      </dsp:nvSpPr>
      <dsp:spPr>
        <a:xfrm>
          <a:off x="0" y="3218393"/>
          <a:ext cx="10058399" cy="804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smtClean="0"/>
            <a:t>11.5. O‘zbekiston milliy turistik tashkiloti -“O‘zbekturizm” Milliy Kompaniyasining faoliyati. “O‘zbekturizm” Milliy Kompaniyasining maqsadi va  vazifalari. Nodavlat turizm tashkilotlari.</a:t>
          </a:r>
          <a:endParaRPr lang="ru-RU" sz="2000" kern="1200"/>
        </a:p>
      </dsp:txBody>
      <dsp:txXfrm>
        <a:off x="0" y="3218393"/>
        <a:ext cx="10058399" cy="8044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C895AB-4A79-4041-B09C-7BA79812E9F8}">
      <dsp:nvSpPr>
        <dsp:cNvPr id="0" name=""/>
        <dsp:cNvSpPr/>
      </dsp:nvSpPr>
      <dsp:spPr>
        <a:xfrm>
          <a:off x="2430137" y="2013"/>
          <a:ext cx="5198124" cy="9685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Turizm – bu ishbilarmonlik sohasining  muhim xususiyatlaridan biri </a:t>
          </a:r>
          <a:endParaRPr lang="ru-RU" sz="1900" kern="1200"/>
        </a:p>
      </dsp:txBody>
      <dsp:txXfrm>
        <a:off x="2477416" y="49292"/>
        <a:ext cx="5103566" cy="873955"/>
      </dsp:txXfrm>
    </dsp:sp>
    <dsp:sp modelId="{0CCB1B70-2928-4E9B-B994-3CBAA9AF0F63}">
      <dsp:nvSpPr>
        <dsp:cNvPr id="0" name=""/>
        <dsp:cNvSpPr/>
      </dsp:nvSpPr>
      <dsp:spPr>
        <a:xfrm>
          <a:off x="2430137" y="1018953"/>
          <a:ext cx="5198124" cy="9685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O‘zbekistonda ichki va xalqaro turizmni rivojlantirish </a:t>
          </a:r>
          <a:endParaRPr lang="ru-RU" sz="1900" kern="1200"/>
        </a:p>
      </dsp:txBody>
      <dsp:txXfrm>
        <a:off x="2477416" y="1066232"/>
        <a:ext cx="5103566" cy="873955"/>
      </dsp:txXfrm>
    </dsp:sp>
    <dsp:sp modelId="{4B9C0B24-C1A1-4217-9C6B-1FD1E9657C63}">
      <dsp:nvSpPr>
        <dsp:cNvPr id="0" name=""/>
        <dsp:cNvSpPr/>
      </dsp:nvSpPr>
      <dsp:spPr>
        <a:xfrm>
          <a:off x="2430137" y="2035892"/>
          <a:ext cx="5198124" cy="9685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O’zbekiston Respublikasining Buyuk ipak yilini tiklashda qatnashuvini faollashtirish</a:t>
          </a:r>
          <a:endParaRPr lang="ru-RU" sz="1900" kern="1200"/>
        </a:p>
      </dsp:txBody>
      <dsp:txXfrm>
        <a:off x="2477416" y="2083171"/>
        <a:ext cx="5103566" cy="873955"/>
      </dsp:txXfrm>
    </dsp:sp>
    <dsp:sp modelId="{FDB35D17-4A6E-4102-B587-BF1381265B8C}">
      <dsp:nvSpPr>
        <dsp:cNvPr id="0" name=""/>
        <dsp:cNvSpPr/>
      </dsp:nvSpPr>
      <dsp:spPr>
        <a:xfrm>
          <a:off x="2430137" y="3052832"/>
          <a:ext cx="5198124" cy="9685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“O’zbekiston Respublikasida xalqaro turizmning zamonaviy infratuzilmasini tashkil qilish to’g’risida”gi qarori </a:t>
          </a:r>
          <a:endParaRPr lang="ru-RU" sz="1900" kern="1200"/>
        </a:p>
      </dsp:txBody>
      <dsp:txXfrm>
        <a:off x="2477416" y="3100111"/>
        <a:ext cx="5103566" cy="87395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5AFF9B-19FF-4BFD-91E1-60CECFAEB9BD}">
      <dsp:nvSpPr>
        <dsp:cNvPr id="0" name=""/>
        <dsp:cNvSpPr/>
      </dsp:nvSpPr>
      <dsp:spPr>
        <a:xfrm>
          <a:off x="-4547523" y="-697417"/>
          <a:ext cx="5418195" cy="5418195"/>
        </a:xfrm>
        <a:prstGeom prst="blockArc">
          <a:avLst>
            <a:gd name="adj1" fmla="val 18900000"/>
            <a:gd name="adj2" fmla="val 2700000"/>
            <a:gd name="adj3" fmla="val 399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4932AE-1456-4E70-AF94-FECC20ADD305}">
      <dsp:nvSpPr>
        <dsp:cNvPr id="0" name=""/>
        <dsp:cNvSpPr/>
      </dsp:nvSpPr>
      <dsp:spPr>
        <a:xfrm>
          <a:off x="282238" y="182901"/>
          <a:ext cx="9722449" cy="36564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229" tIns="45720" rIns="45720" bIns="4572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O’zbekistonda turizmni rivojlantirish uchun </a:t>
          </a:r>
          <a:r>
            <a:rPr lang="en-US" sz="1800" kern="1200" smtClean="0"/>
            <a:t>q</a:t>
          </a:r>
          <a:r>
            <a:rPr lang="uz-Cyrl-UZ" sz="1800" kern="1200" smtClean="0"/>
            <a:t>ulay shart – sharoit yaratish</a:t>
          </a:r>
          <a:endParaRPr lang="ru-RU" sz="1800" kern="1200"/>
        </a:p>
      </dsp:txBody>
      <dsp:txXfrm>
        <a:off x="282238" y="182901"/>
        <a:ext cx="9722449" cy="365642"/>
      </dsp:txXfrm>
    </dsp:sp>
    <dsp:sp modelId="{330B14A2-EB04-417B-9649-9EB2EB45F8ED}">
      <dsp:nvSpPr>
        <dsp:cNvPr id="0" name=""/>
        <dsp:cNvSpPr/>
      </dsp:nvSpPr>
      <dsp:spPr>
        <a:xfrm>
          <a:off x="53711" y="137196"/>
          <a:ext cx="457053" cy="45705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76B58E-C975-4347-AD66-254BD408D4E6}">
      <dsp:nvSpPr>
        <dsp:cNvPr id="0" name=""/>
        <dsp:cNvSpPr/>
      </dsp:nvSpPr>
      <dsp:spPr>
        <a:xfrm>
          <a:off x="613361" y="731688"/>
          <a:ext cx="9391326" cy="36564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229" tIns="45720" rIns="45720" bIns="4572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Hukumat tomonidan talab doirasidagi qonun va qarorlar</a:t>
          </a:r>
          <a:endParaRPr lang="ru-RU" sz="1800" kern="1200"/>
        </a:p>
      </dsp:txBody>
      <dsp:txXfrm>
        <a:off x="613361" y="731688"/>
        <a:ext cx="9391326" cy="365642"/>
      </dsp:txXfrm>
    </dsp:sp>
    <dsp:sp modelId="{16E82258-EB82-4357-A4C3-DDFB0FEEA933}">
      <dsp:nvSpPr>
        <dsp:cNvPr id="0" name=""/>
        <dsp:cNvSpPr/>
      </dsp:nvSpPr>
      <dsp:spPr>
        <a:xfrm>
          <a:off x="384834" y="685982"/>
          <a:ext cx="457053" cy="45705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B675BA-6A8A-4391-BC71-6921AB229393}">
      <dsp:nvSpPr>
        <dsp:cNvPr id="0" name=""/>
        <dsp:cNvSpPr/>
      </dsp:nvSpPr>
      <dsp:spPr>
        <a:xfrm>
          <a:off x="794814" y="1280072"/>
          <a:ext cx="9209873" cy="36564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229" tIns="45720" rIns="45720" bIns="4572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Davlatning asosiy kapital qo’yilmalari turizm sohasi rivojining zaxirasi xisoblanadi</a:t>
          </a:r>
          <a:endParaRPr lang="ru-RU" sz="1800" kern="1200"/>
        </a:p>
      </dsp:txBody>
      <dsp:txXfrm>
        <a:off x="794814" y="1280072"/>
        <a:ext cx="9209873" cy="365642"/>
      </dsp:txXfrm>
    </dsp:sp>
    <dsp:sp modelId="{0238A758-8A7C-4AA9-BAC8-3BCDC942B9BD}">
      <dsp:nvSpPr>
        <dsp:cNvPr id="0" name=""/>
        <dsp:cNvSpPr/>
      </dsp:nvSpPr>
      <dsp:spPr>
        <a:xfrm>
          <a:off x="566287" y="1234366"/>
          <a:ext cx="457053" cy="45705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1ECE5C-061D-4299-BE54-21BEA9926ECF}">
      <dsp:nvSpPr>
        <dsp:cNvPr id="0" name=""/>
        <dsp:cNvSpPr/>
      </dsp:nvSpPr>
      <dsp:spPr>
        <a:xfrm>
          <a:off x="852751" y="1828858"/>
          <a:ext cx="9151936" cy="36564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229" tIns="45720" rIns="45720" bIns="4572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Buxoro va Xiva  shaxarlarining </a:t>
          </a:r>
          <a:r>
            <a:rPr lang="uz-Cyrl-UZ" sz="1800" b="1" kern="1200" smtClean="0"/>
            <a:t>2500</a:t>
          </a:r>
          <a:r>
            <a:rPr lang="uz-Cyrl-UZ" sz="1800" kern="1200" smtClean="0"/>
            <a:t> yilligini nishonlash jarayonida</a:t>
          </a:r>
          <a:endParaRPr lang="ru-RU" sz="1800" kern="1200"/>
        </a:p>
      </dsp:txBody>
      <dsp:txXfrm>
        <a:off x="852751" y="1828858"/>
        <a:ext cx="9151936" cy="365642"/>
      </dsp:txXfrm>
    </dsp:sp>
    <dsp:sp modelId="{D3AA8517-1C5F-4FC8-A999-8F139D0CABFE}">
      <dsp:nvSpPr>
        <dsp:cNvPr id="0" name=""/>
        <dsp:cNvSpPr/>
      </dsp:nvSpPr>
      <dsp:spPr>
        <a:xfrm>
          <a:off x="624224" y="1783153"/>
          <a:ext cx="457053" cy="45705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1077C2-ACEF-4FA1-AE7E-A35AC745B61F}">
      <dsp:nvSpPr>
        <dsp:cNvPr id="0" name=""/>
        <dsp:cNvSpPr/>
      </dsp:nvSpPr>
      <dsp:spPr>
        <a:xfrm>
          <a:off x="794814" y="2377644"/>
          <a:ext cx="9209873" cy="36564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229" tIns="45720" rIns="45720" bIns="4572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Ushbu ob’yektlar saqlash va  xorijiy sayyoxlarga ko’rsatish uchun xokimiyatlarga ijaraga berilgan</a:t>
          </a:r>
          <a:endParaRPr lang="ru-RU" sz="1800" kern="1200"/>
        </a:p>
      </dsp:txBody>
      <dsp:txXfrm>
        <a:off x="794814" y="2377644"/>
        <a:ext cx="9209873" cy="365642"/>
      </dsp:txXfrm>
    </dsp:sp>
    <dsp:sp modelId="{B4389F60-FD15-43C6-AB09-40B78EE69FEE}">
      <dsp:nvSpPr>
        <dsp:cNvPr id="0" name=""/>
        <dsp:cNvSpPr/>
      </dsp:nvSpPr>
      <dsp:spPr>
        <a:xfrm>
          <a:off x="566287" y="2331939"/>
          <a:ext cx="457053" cy="45705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288CA4-FCFC-4772-85DA-E6FAAF023324}">
      <dsp:nvSpPr>
        <dsp:cNvPr id="0" name=""/>
        <dsp:cNvSpPr/>
      </dsp:nvSpPr>
      <dsp:spPr>
        <a:xfrm>
          <a:off x="613361" y="2926028"/>
          <a:ext cx="9391326" cy="36564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229" tIns="45720" rIns="45720" bIns="4572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O’zbekiston Respublikasi xukumati mamlakatda turizm infratuzilishini rivojlantirish</a:t>
          </a:r>
          <a:endParaRPr lang="ru-RU" sz="1800" kern="1200"/>
        </a:p>
      </dsp:txBody>
      <dsp:txXfrm>
        <a:off x="613361" y="2926028"/>
        <a:ext cx="9391326" cy="365642"/>
      </dsp:txXfrm>
    </dsp:sp>
    <dsp:sp modelId="{E36FA256-E4B7-43DD-91A9-D6CAB5037B21}">
      <dsp:nvSpPr>
        <dsp:cNvPr id="0" name=""/>
        <dsp:cNvSpPr/>
      </dsp:nvSpPr>
      <dsp:spPr>
        <a:xfrm>
          <a:off x="384834" y="2880323"/>
          <a:ext cx="457053" cy="45705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9AF0A9-3B2D-4070-9DF3-72A7F1ED68AD}">
      <dsp:nvSpPr>
        <dsp:cNvPr id="0" name=""/>
        <dsp:cNvSpPr/>
      </dsp:nvSpPr>
      <dsp:spPr>
        <a:xfrm>
          <a:off x="282238" y="3474815"/>
          <a:ext cx="9722449" cy="36564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229" tIns="45720" rIns="45720" bIns="4572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“Xalqaro turizm infratuzilmasini  rivojlantirish to’g’risida”gi qarori</a:t>
          </a:r>
          <a:endParaRPr lang="ru-RU" sz="1800" kern="1200"/>
        </a:p>
      </dsp:txBody>
      <dsp:txXfrm>
        <a:off x="282238" y="3474815"/>
        <a:ext cx="9722449" cy="365642"/>
      </dsp:txXfrm>
    </dsp:sp>
    <dsp:sp modelId="{F496E82C-AA4E-40C8-95B4-F0660A879E3D}">
      <dsp:nvSpPr>
        <dsp:cNvPr id="0" name=""/>
        <dsp:cNvSpPr/>
      </dsp:nvSpPr>
      <dsp:spPr>
        <a:xfrm>
          <a:off x="53711" y="3429109"/>
          <a:ext cx="457053" cy="45705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76A73B-C18E-4DF9-908C-405889B198D6}">
      <dsp:nvSpPr>
        <dsp:cNvPr id="0" name=""/>
        <dsp:cNvSpPr/>
      </dsp:nvSpPr>
      <dsp:spPr>
        <a:xfrm>
          <a:off x="0" y="586890"/>
          <a:ext cx="10058399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“Uzbekturizm” </a:t>
          </a:r>
          <a:r>
            <a:rPr lang="en-US" sz="1800" kern="1200" smtClean="0"/>
            <a:t>MK </a:t>
          </a:r>
          <a:r>
            <a:rPr lang="uz-Cyrl-UZ" sz="1800" kern="1200" smtClean="0"/>
            <a:t>Butunjahon turizm tashkiloti bilan birgalikda  va BMT rivojlanish dasturi</a:t>
          </a:r>
          <a:endParaRPr lang="ru-RU" sz="1800" kern="1200"/>
        </a:p>
      </dsp:txBody>
      <dsp:txXfrm>
        <a:off x="21075" y="607965"/>
        <a:ext cx="10016249" cy="389580"/>
      </dsp:txXfrm>
    </dsp:sp>
    <dsp:sp modelId="{C5291D0E-AF2A-4AF9-878E-AA2AF7C6EBC1}">
      <dsp:nvSpPr>
        <dsp:cNvPr id="0" name=""/>
        <dsp:cNvSpPr/>
      </dsp:nvSpPr>
      <dsp:spPr>
        <a:xfrm>
          <a:off x="0" y="1070460"/>
          <a:ext cx="10058399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“O’zbekistonda turizmni  barqaror rivojlantirish” milliy proyekti</a:t>
          </a:r>
          <a:endParaRPr lang="ru-RU" sz="1800" kern="1200"/>
        </a:p>
      </dsp:txBody>
      <dsp:txXfrm>
        <a:off x="21075" y="1091535"/>
        <a:ext cx="10016249" cy="389580"/>
      </dsp:txXfrm>
    </dsp:sp>
    <dsp:sp modelId="{B16357C6-D09B-4514-9A7C-6799FC1064CD}">
      <dsp:nvSpPr>
        <dsp:cNvPr id="0" name=""/>
        <dsp:cNvSpPr/>
      </dsp:nvSpPr>
      <dsp:spPr>
        <a:xfrm>
          <a:off x="0" y="1554030"/>
          <a:ext cx="10058399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O’zbekiston, Buyuk Britaniya, Irlandiya, AQSH va  Xindistonlik yuqori malakali mutaxassislar</a:t>
          </a:r>
          <a:endParaRPr lang="ru-RU" sz="1800" kern="1200"/>
        </a:p>
      </dsp:txBody>
      <dsp:txXfrm>
        <a:off x="21075" y="1575105"/>
        <a:ext cx="10016249" cy="389580"/>
      </dsp:txXfrm>
    </dsp:sp>
    <dsp:sp modelId="{C780A286-C6E1-4F52-8765-9B228262217F}">
      <dsp:nvSpPr>
        <dsp:cNvPr id="0" name=""/>
        <dsp:cNvSpPr/>
      </dsp:nvSpPr>
      <dsp:spPr>
        <a:xfrm>
          <a:off x="0" y="2037600"/>
          <a:ext cx="10058399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Proyektning  asosiy maqsadi – mamlakatga ko’p miqdorda xorijiy sayyoxlarni jalb qilish</a:t>
          </a:r>
          <a:endParaRPr lang="ru-RU" sz="1800" kern="1200"/>
        </a:p>
      </dsp:txBody>
      <dsp:txXfrm>
        <a:off x="21075" y="2058675"/>
        <a:ext cx="10016249" cy="389580"/>
      </dsp:txXfrm>
    </dsp:sp>
    <dsp:sp modelId="{85FE0214-DDDD-4E3F-A1E1-E3652C7B852F}">
      <dsp:nvSpPr>
        <dsp:cNvPr id="0" name=""/>
        <dsp:cNvSpPr/>
      </dsp:nvSpPr>
      <dsp:spPr>
        <a:xfrm>
          <a:off x="0" y="2521170"/>
          <a:ext cx="10058399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Davlat siyosati turizm sohasini rivojlantirish uchun diqqat – e’tibori servis xizmat ko’rsatish sifatini oshirish</a:t>
          </a:r>
          <a:endParaRPr lang="ru-RU" sz="1800" kern="1200"/>
        </a:p>
      </dsp:txBody>
      <dsp:txXfrm>
        <a:off x="21075" y="2542245"/>
        <a:ext cx="10016249" cy="389580"/>
      </dsp:txXfrm>
    </dsp:sp>
    <dsp:sp modelId="{093AAF4F-5CF1-489A-A4E0-A33EF2454AAF}">
      <dsp:nvSpPr>
        <dsp:cNvPr id="0" name=""/>
        <dsp:cNvSpPr/>
      </dsp:nvSpPr>
      <dsp:spPr>
        <a:xfrm>
          <a:off x="0" y="3004740"/>
          <a:ext cx="10058399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O’zbekiston iqtisodiyotini bozor iqtisodiyotiga o’tkazish bo’yicha isloxotlar strategiyasi</a:t>
          </a:r>
          <a:endParaRPr lang="ru-RU" sz="1800" kern="1200"/>
        </a:p>
      </dsp:txBody>
      <dsp:txXfrm>
        <a:off x="21075" y="3025815"/>
        <a:ext cx="10016249" cy="38958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33ADFB-404C-4D07-BBCE-AECAD6018BD1}">
      <dsp:nvSpPr>
        <dsp:cNvPr id="0" name=""/>
        <dsp:cNvSpPr/>
      </dsp:nvSpPr>
      <dsp:spPr>
        <a:xfrm>
          <a:off x="1376243" y="1512"/>
          <a:ext cx="7305912" cy="90957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16510" rIns="0" bIns="1651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600" kern="1200" smtClean="0"/>
            <a:t>“Uzbekturizm” Milliy Kompaniyasining vujudga kelishi </a:t>
          </a:r>
          <a:endParaRPr lang="ru-RU" sz="2600" kern="1200"/>
        </a:p>
      </dsp:txBody>
      <dsp:txXfrm>
        <a:off x="1831032" y="1512"/>
        <a:ext cx="6396335" cy="909577"/>
      </dsp:txXfrm>
    </dsp:sp>
    <dsp:sp modelId="{01AF100C-5BFB-4BD8-8420-7444C91852F6}">
      <dsp:nvSpPr>
        <dsp:cNvPr id="0" name=""/>
        <dsp:cNvSpPr/>
      </dsp:nvSpPr>
      <dsp:spPr>
        <a:xfrm>
          <a:off x="1376243" y="1038431"/>
          <a:ext cx="7305912" cy="90957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16510" rIns="0" bIns="1651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600" kern="1200" smtClean="0"/>
            <a:t>Respublikada xalqaro turizmni yangi bosqichga ko’tarish va samara bilan faoliyat ko’rsatish</a:t>
          </a:r>
          <a:endParaRPr lang="ru-RU" sz="2600" kern="1200"/>
        </a:p>
      </dsp:txBody>
      <dsp:txXfrm>
        <a:off x="1831032" y="1038431"/>
        <a:ext cx="6396335" cy="909577"/>
      </dsp:txXfrm>
    </dsp:sp>
    <dsp:sp modelId="{6C61CE51-69D0-4AE0-8565-1562549101A0}">
      <dsp:nvSpPr>
        <dsp:cNvPr id="0" name=""/>
        <dsp:cNvSpPr/>
      </dsp:nvSpPr>
      <dsp:spPr>
        <a:xfrm>
          <a:off x="1376243" y="2075350"/>
          <a:ext cx="7305912" cy="90957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16510" rIns="0" bIns="1651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600" kern="1200" smtClean="0"/>
            <a:t>O’zbekiston tarixida va ayniqsa bu o’lkada turizm rivojlanishi tarixida </a:t>
          </a:r>
          <a:endParaRPr lang="ru-RU" sz="2600" kern="1200"/>
        </a:p>
      </dsp:txBody>
      <dsp:txXfrm>
        <a:off x="1831032" y="2075350"/>
        <a:ext cx="6396335" cy="909577"/>
      </dsp:txXfrm>
    </dsp:sp>
    <dsp:sp modelId="{5228F1D9-4B5B-443D-9385-5F69648ED78D}">
      <dsp:nvSpPr>
        <dsp:cNvPr id="0" name=""/>
        <dsp:cNvSpPr/>
      </dsp:nvSpPr>
      <dsp:spPr>
        <a:xfrm>
          <a:off x="1376243" y="3112269"/>
          <a:ext cx="7305912" cy="90957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16510" rIns="0" bIns="1651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600" kern="1200" smtClean="0"/>
            <a:t>Bir necha asrlar davomida zaminning Garb va Sharqida istiqomat qilgan xalqlar</a:t>
          </a:r>
          <a:endParaRPr lang="ru-RU" sz="2600" kern="1200"/>
        </a:p>
      </dsp:txBody>
      <dsp:txXfrm>
        <a:off x="1831032" y="3112269"/>
        <a:ext cx="6396335" cy="90957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22C4A1-D5A0-4045-8266-B2043FC5F0CE}">
      <dsp:nvSpPr>
        <dsp:cNvPr id="0" name=""/>
        <dsp:cNvSpPr/>
      </dsp:nvSpPr>
      <dsp:spPr>
        <a:xfrm>
          <a:off x="675" y="1276515"/>
          <a:ext cx="2940657" cy="14703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“O’zbekistonda 2005 yilgacha turizmni rivojlantirish davlat dasturi” to’g’risida qaror</a:t>
          </a:r>
          <a:endParaRPr lang="ru-RU" sz="1900" kern="1200"/>
        </a:p>
      </dsp:txBody>
      <dsp:txXfrm>
        <a:off x="675" y="1276515"/>
        <a:ext cx="2940657" cy="1470328"/>
      </dsp:txXfrm>
    </dsp:sp>
    <dsp:sp modelId="{C46EE24E-F311-4E27-99C8-F8DE327A8DA1}">
      <dsp:nvSpPr>
        <dsp:cNvPr id="0" name=""/>
        <dsp:cNvSpPr/>
      </dsp:nvSpPr>
      <dsp:spPr>
        <a:xfrm>
          <a:off x="3558871" y="1276515"/>
          <a:ext cx="2940657" cy="14703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“O’zbekiston Respublikasida xalqaro turizmning zamonaviy infrastrukturasini yaratish bo’yicha chora - tadbirlari” to’g’risidagi qaror</a:t>
          </a:r>
          <a:endParaRPr lang="ru-RU" sz="1900" kern="1200"/>
        </a:p>
      </dsp:txBody>
      <dsp:txXfrm>
        <a:off x="3558871" y="1276515"/>
        <a:ext cx="2940657" cy="1470328"/>
      </dsp:txXfrm>
    </dsp:sp>
    <dsp:sp modelId="{D8365276-BC93-4F6D-897A-C2C73881D6A9}">
      <dsp:nvSpPr>
        <dsp:cNvPr id="0" name=""/>
        <dsp:cNvSpPr/>
      </dsp:nvSpPr>
      <dsp:spPr>
        <a:xfrm>
          <a:off x="7117066" y="1276515"/>
          <a:ext cx="2940657" cy="14703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b="0" kern="1200" dirty="0" smtClean="0"/>
            <a:t>1999 yil 20avgustda qabul qilingan “Turizm to’g’risida qonun”</a:t>
          </a:r>
          <a:endParaRPr lang="ru-RU" sz="1900" b="0" kern="1200" dirty="0"/>
        </a:p>
      </dsp:txBody>
      <dsp:txXfrm>
        <a:off x="7117066" y="1276515"/>
        <a:ext cx="2940657" cy="147032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EF22CA-68F3-45B3-9BBD-BC6E6842E004}">
      <dsp:nvSpPr>
        <dsp:cNvPr id="0" name=""/>
        <dsp:cNvSpPr/>
      </dsp:nvSpPr>
      <dsp:spPr>
        <a:xfrm>
          <a:off x="0" y="12689"/>
          <a:ext cx="10058399" cy="7558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dirty="0" smtClean="0"/>
            <a:t>Ko’xna madaniy va arxitektura yodgorliklariga boy bo’lgan Samarkand, Buxoro, Xiva, Shahrisabz kabi markazlar</a:t>
          </a:r>
          <a:endParaRPr lang="ru-RU" sz="1900" kern="1200" dirty="0"/>
        </a:p>
      </dsp:txBody>
      <dsp:txXfrm>
        <a:off x="36896" y="49585"/>
        <a:ext cx="9984607" cy="682028"/>
      </dsp:txXfrm>
    </dsp:sp>
    <dsp:sp modelId="{7ADED472-3730-4C4D-BEF8-65F8A7AAD7E1}">
      <dsp:nvSpPr>
        <dsp:cNvPr id="0" name=""/>
        <dsp:cNvSpPr/>
      </dsp:nvSpPr>
      <dsp:spPr>
        <a:xfrm>
          <a:off x="0" y="823230"/>
          <a:ext cx="10058399" cy="755820"/>
        </a:xfrm>
        <a:prstGeom prst="roundRect">
          <a:avLst/>
        </a:prstGeom>
        <a:solidFill>
          <a:schemeClr val="accent2">
            <a:hueOff val="-220674"/>
            <a:satOff val="1055"/>
            <a:lumOff val="1471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Bu shaxarlar dunyo axlini xayratga soluvchi va lol qoldiruvchi tarix yodgorliklari</a:t>
          </a:r>
          <a:endParaRPr lang="ru-RU" sz="1900" kern="1200"/>
        </a:p>
      </dsp:txBody>
      <dsp:txXfrm>
        <a:off x="36896" y="860126"/>
        <a:ext cx="9984607" cy="682028"/>
      </dsp:txXfrm>
    </dsp:sp>
    <dsp:sp modelId="{1F0EDADB-7F8B-44E0-8048-F8395BCCDB3F}">
      <dsp:nvSpPr>
        <dsp:cNvPr id="0" name=""/>
        <dsp:cNvSpPr/>
      </dsp:nvSpPr>
      <dsp:spPr>
        <a:xfrm>
          <a:off x="0" y="1633770"/>
          <a:ext cx="10058399" cy="755820"/>
        </a:xfrm>
        <a:prstGeom prst="roundRect">
          <a:avLst/>
        </a:prstGeom>
        <a:solidFill>
          <a:schemeClr val="accent2">
            <a:hueOff val="-441348"/>
            <a:satOff val="2109"/>
            <a:lumOff val="2941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“Uzbekturizm” milliy kompaniyasi ixtiyorida turistlarga xizmat ko’rsatadigan qator tashkilotlar</a:t>
          </a:r>
          <a:endParaRPr lang="ru-RU" sz="1900" kern="1200"/>
        </a:p>
      </dsp:txBody>
      <dsp:txXfrm>
        <a:off x="36896" y="1670666"/>
        <a:ext cx="9984607" cy="682028"/>
      </dsp:txXfrm>
    </dsp:sp>
    <dsp:sp modelId="{9DD8A6F6-E4B5-416D-B3F6-390AF346C57B}">
      <dsp:nvSpPr>
        <dsp:cNvPr id="0" name=""/>
        <dsp:cNvSpPr/>
      </dsp:nvSpPr>
      <dsp:spPr>
        <a:xfrm>
          <a:off x="0" y="2444310"/>
          <a:ext cx="10058399" cy="755820"/>
        </a:xfrm>
        <a:prstGeom prst="roundRect">
          <a:avLst/>
        </a:prstGeom>
        <a:solidFill>
          <a:schemeClr val="accent2">
            <a:hueOff val="-662022"/>
            <a:satOff val="3164"/>
            <a:lumOff val="441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O’zbekiston mustakillikka erishishi tufayli Respublika doirasida ajoyib inshootlar, madaniy dam olish maskanlari, ziyoratgoxlar vujudga  keldi</a:t>
          </a:r>
          <a:endParaRPr lang="ru-RU" sz="1900" kern="1200"/>
        </a:p>
      </dsp:txBody>
      <dsp:txXfrm>
        <a:off x="36896" y="2481206"/>
        <a:ext cx="9984607" cy="682028"/>
      </dsp:txXfrm>
    </dsp:sp>
    <dsp:sp modelId="{48C6319C-D3E8-44EA-8452-A567AA28ED54}">
      <dsp:nvSpPr>
        <dsp:cNvPr id="0" name=""/>
        <dsp:cNvSpPr/>
      </dsp:nvSpPr>
      <dsp:spPr>
        <a:xfrm>
          <a:off x="0" y="3254849"/>
          <a:ext cx="10058399" cy="755820"/>
        </a:xfrm>
        <a:prstGeom prst="roundRect">
          <a:avLst/>
        </a:prstGeom>
        <a:solidFill>
          <a:schemeClr val="accent2">
            <a:hueOff val="-882696"/>
            <a:satOff val="4218"/>
            <a:lumOff val="588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turizm yo’nalishlari turli – tuman dam olish kuni turizmi, yoshlar turizmi, maktab va bolalar turizmi, sport turizmi, avtoturizm va  boshqa</a:t>
          </a:r>
          <a:r>
            <a:rPr lang="en-US" sz="1900" kern="1200" smtClean="0"/>
            <a:t>lar</a:t>
          </a:r>
          <a:endParaRPr lang="ru-RU" sz="1900" kern="1200"/>
        </a:p>
      </dsp:txBody>
      <dsp:txXfrm>
        <a:off x="36896" y="3291745"/>
        <a:ext cx="9984607" cy="68202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CB019E-7CD6-493B-AA92-419196B1AE43}">
      <dsp:nvSpPr>
        <dsp:cNvPr id="0" name=""/>
        <dsp:cNvSpPr/>
      </dsp:nvSpPr>
      <dsp:spPr>
        <a:xfrm>
          <a:off x="2817597" y="1257"/>
          <a:ext cx="4423205" cy="122586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14605" rIns="0" bIns="14605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300" kern="1200" smtClean="0"/>
            <a:t>Yer yuzi bo’yicha  xalqaro turizm yo’nalishlaridagi sayohatlar</a:t>
          </a:r>
          <a:endParaRPr lang="ru-RU" sz="2300" kern="1200"/>
        </a:p>
      </dsp:txBody>
      <dsp:txXfrm>
        <a:off x="3430531" y="1257"/>
        <a:ext cx="3197338" cy="1225867"/>
      </dsp:txXfrm>
    </dsp:sp>
    <dsp:sp modelId="{60C4E8EC-539E-485E-823A-DA32FCA0974C}">
      <dsp:nvSpPr>
        <dsp:cNvPr id="0" name=""/>
        <dsp:cNvSpPr/>
      </dsp:nvSpPr>
      <dsp:spPr>
        <a:xfrm>
          <a:off x="2817597" y="1398746"/>
          <a:ext cx="4423205" cy="122586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14605" rIns="0" bIns="14605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300" kern="1200" smtClean="0"/>
            <a:t>Bugungi kunda dunyoda 700 millionga yaqin sayyox</a:t>
          </a:r>
          <a:endParaRPr lang="ru-RU" sz="2300" kern="1200"/>
        </a:p>
      </dsp:txBody>
      <dsp:txXfrm>
        <a:off x="3430531" y="1398746"/>
        <a:ext cx="3197338" cy="1225867"/>
      </dsp:txXfrm>
    </dsp:sp>
    <dsp:sp modelId="{96D8F6F8-6446-4785-83D5-9CC144ED1377}">
      <dsp:nvSpPr>
        <dsp:cNvPr id="0" name=""/>
        <dsp:cNvSpPr/>
      </dsp:nvSpPr>
      <dsp:spPr>
        <a:xfrm>
          <a:off x="2817597" y="2796235"/>
          <a:ext cx="4423205" cy="122586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14605" rIns="0" bIns="14605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300" kern="1200" smtClean="0"/>
            <a:t>Bu sayyoxlarning </a:t>
          </a:r>
          <a:r>
            <a:rPr lang="uz-Cyrl-UZ" sz="2300" b="1" kern="1200" smtClean="0"/>
            <a:t>65</a:t>
          </a:r>
          <a:r>
            <a:rPr lang="uz-Cyrl-UZ" sz="2300" kern="1200" smtClean="0"/>
            <a:t> foizini Yevropa mamlakatlari o’ziga jalb etib kelmoqda</a:t>
          </a:r>
          <a:endParaRPr lang="ru-RU" sz="2300" kern="1200"/>
        </a:p>
      </dsp:txBody>
      <dsp:txXfrm>
        <a:off x="3430531" y="2796235"/>
        <a:ext cx="3197338" cy="122586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70C903-2BFF-43AA-8DE6-D4E362D9DE6F}">
      <dsp:nvSpPr>
        <dsp:cNvPr id="0" name=""/>
        <dsp:cNvSpPr/>
      </dsp:nvSpPr>
      <dsp:spPr>
        <a:xfrm>
          <a:off x="3017519" y="0"/>
          <a:ext cx="4023360" cy="4023360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F15D66-206A-4B50-BEF8-DCDA19DC0755}">
      <dsp:nvSpPr>
        <dsp:cNvPr id="0" name=""/>
        <dsp:cNvSpPr/>
      </dsp:nvSpPr>
      <dsp:spPr>
        <a:xfrm>
          <a:off x="3399739" y="382219"/>
          <a:ext cx="1569110" cy="15691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Yevropa mamlakatlarining asosiy daromad manbalaridan biriga aylanib ulgurdi</a:t>
          </a:r>
          <a:endParaRPr lang="ru-RU" sz="1400" kern="1200"/>
        </a:p>
      </dsp:txBody>
      <dsp:txXfrm>
        <a:off x="3476337" y="458817"/>
        <a:ext cx="1415914" cy="1415914"/>
      </dsp:txXfrm>
    </dsp:sp>
    <dsp:sp modelId="{D9E6E4E6-9042-4DD0-889D-7806641C96EF}">
      <dsp:nvSpPr>
        <dsp:cNvPr id="0" name=""/>
        <dsp:cNvSpPr/>
      </dsp:nvSpPr>
      <dsp:spPr>
        <a:xfrm>
          <a:off x="5089550" y="382219"/>
          <a:ext cx="1569110" cy="15691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Turizm Yevropa axolisining  turmush tarzini yaxshilashga katta ta’sir ko’rsatmoqda</a:t>
          </a:r>
          <a:endParaRPr lang="ru-RU" sz="1400" kern="1200"/>
        </a:p>
      </dsp:txBody>
      <dsp:txXfrm>
        <a:off x="5166148" y="458817"/>
        <a:ext cx="1415914" cy="1415914"/>
      </dsp:txXfrm>
    </dsp:sp>
    <dsp:sp modelId="{FA6E1BDD-215F-46D9-B730-AB3183470D99}">
      <dsp:nvSpPr>
        <dsp:cNvPr id="0" name=""/>
        <dsp:cNvSpPr/>
      </dsp:nvSpPr>
      <dsp:spPr>
        <a:xfrm>
          <a:off x="3399739" y="2072030"/>
          <a:ext cx="1569110" cy="15691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Turizm rivojlanishi uchun asosiy turilardan biri biznes xisoblanadi</a:t>
          </a:r>
          <a:endParaRPr lang="ru-RU" sz="1400" kern="1200"/>
        </a:p>
      </dsp:txBody>
      <dsp:txXfrm>
        <a:off x="3476337" y="2148628"/>
        <a:ext cx="1415914" cy="1415914"/>
      </dsp:txXfrm>
    </dsp:sp>
    <dsp:sp modelId="{A6122C51-E9DB-4E60-92EE-4403A8A241E4}">
      <dsp:nvSpPr>
        <dsp:cNvPr id="0" name=""/>
        <dsp:cNvSpPr/>
      </dsp:nvSpPr>
      <dsp:spPr>
        <a:xfrm>
          <a:off x="5089550" y="2072030"/>
          <a:ext cx="1569110" cy="15691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Yevropaning ba’zi mamlakatlari Germaniya, Angliya, Italiya, Fransiya arzon narxdagi</a:t>
          </a:r>
          <a:endParaRPr lang="ru-RU" sz="1400" kern="1200"/>
        </a:p>
      </dsp:txBody>
      <dsp:txXfrm>
        <a:off x="5166148" y="2148628"/>
        <a:ext cx="1415914" cy="141591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72E76E-73B1-4966-AF1B-426E4EAB079D}">
      <dsp:nvSpPr>
        <dsp:cNvPr id="0" name=""/>
        <dsp:cNvSpPr/>
      </dsp:nvSpPr>
      <dsp:spPr>
        <a:xfrm>
          <a:off x="0" y="0"/>
          <a:ext cx="4023360" cy="402336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FDDEF1-6D29-4A5A-A3C6-C6E69849D5E5}">
      <dsp:nvSpPr>
        <dsp:cNvPr id="0" name=""/>
        <dsp:cNvSpPr/>
      </dsp:nvSpPr>
      <dsp:spPr>
        <a:xfrm>
          <a:off x="2011680" y="0"/>
          <a:ext cx="8046720" cy="402336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Ispaniyada bir yillik valyuta  tushumining 45 foizi sayyoxlik savdosi xizmatidan kelib tusha</a:t>
          </a:r>
          <a:r>
            <a:rPr lang="en-US" sz="1800" kern="1200" smtClean="0"/>
            <a:t>di</a:t>
          </a:r>
          <a:endParaRPr lang="ru-RU" sz="1800" kern="1200"/>
        </a:p>
      </dsp:txBody>
      <dsp:txXfrm>
        <a:off x="2011680" y="0"/>
        <a:ext cx="8046720" cy="643737"/>
      </dsp:txXfrm>
    </dsp:sp>
    <dsp:sp modelId="{9297F690-9856-46BC-A231-047A0DA7651D}">
      <dsp:nvSpPr>
        <dsp:cNvPr id="0" name=""/>
        <dsp:cNvSpPr/>
      </dsp:nvSpPr>
      <dsp:spPr>
        <a:xfrm>
          <a:off x="422452" y="643737"/>
          <a:ext cx="3178454" cy="31784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912471-0373-4071-8249-8D0ED3977CB4}">
      <dsp:nvSpPr>
        <dsp:cNvPr id="0" name=""/>
        <dsp:cNvSpPr/>
      </dsp:nvSpPr>
      <dsp:spPr>
        <a:xfrm>
          <a:off x="2011680" y="643737"/>
          <a:ext cx="8046720" cy="31784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Fransiyada </a:t>
          </a:r>
          <a:r>
            <a:rPr lang="uz-Cyrl-UZ" sz="1800" b="1" kern="1200" smtClean="0"/>
            <a:t>48%</a:t>
          </a:r>
          <a:r>
            <a:rPr lang="uz-Cyrl-UZ" sz="1800" kern="1200" smtClean="0"/>
            <a:t> ni tashkil etadi</a:t>
          </a:r>
          <a:endParaRPr lang="ru-RU" sz="1800" kern="1200"/>
        </a:p>
      </dsp:txBody>
      <dsp:txXfrm>
        <a:off x="2011680" y="643737"/>
        <a:ext cx="8046720" cy="643737"/>
      </dsp:txXfrm>
    </dsp:sp>
    <dsp:sp modelId="{D4B9FE2A-98A1-47B4-A939-671DFC8C1C29}">
      <dsp:nvSpPr>
        <dsp:cNvPr id="0" name=""/>
        <dsp:cNvSpPr/>
      </dsp:nvSpPr>
      <dsp:spPr>
        <a:xfrm>
          <a:off x="844905" y="1287475"/>
          <a:ext cx="2333548" cy="23335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E98076-E07C-4583-9C5A-277F7C8455A4}">
      <dsp:nvSpPr>
        <dsp:cNvPr id="0" name=""/>
        <dsp:cNvSpPr/>
      </dsp:nvSpPr>
      <dsp:spPr>
        <a:xfrm>
          <a:off x="2011680" y="1287475"/>
          <a:ext cx="8046720" cy="23335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2000 yilda Ispaniyaga </a:t>
          </a:r>
          <a:r>
            <a:rPr lang="uz-Cyrl-UZ" sz="1800" b="1" kern="1200" smtClean="0"/>
            <a:t>54 mln</a:t>
          </a:r>
          <a:r>
            <a:rPr lang="uz-Cyrl-UZ" sz="1800" kern="1200" smtClean="0"/>
            <a:t> dan ortiq</a:t>
          </a:r>
          <a:endParaRPr lang="ru-RU" sz="1800" kern="1200"/>
        </a:p>
      </dsp:txBody>
      <dsp:txXfrm>
        <a:off x="2011680" y="1287475"/>
        <a:ext cx="8046720" cy="643737"/>
      </dsp:txXfrm>
    </dsp:sp>
    <dsp:sp modelId="{D5E34BB1-151D-46F3-84AB-9BC8F12CB856}">
      <dsp:nvSpPr>
        <dsp:cNvPr id="0" name=""/>
        <dsp:cNvSpPr/>
      </dsp:nvSpPr>
      <dsp:spPr>
        <a:xfrm>
          <a:off x="1267358" y="1931212"/>
          <a:ext cx="1488643" cy="14886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3501FB-F251-43ED-B87C-ACEA16F3A6D8}">
      <dsp:nvSpPr>
        <dsp:cNvPr id="0" name=""/>
        <dsp:cNvSpPr/>
      </dsp:nvSpPr>
      <dsp:spPr>
        <a:xfrm>
          <a:off x="2011680" y="1931212"/>
          <a:ext cx="8046720" cy="14886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Fransiyaga </a:t>
          </a:r>
          <a:r>
            <a:rPr lang="uz-Cyrl-UZ" sz="1800" b="1" kern="1200" smtClean="0"/>
            <a:t>70 </a:t>
          </a:r>
          <a:r>
            <a:rPr lang="uz-Cyrl-UZ" sz="1800" kern="1200" smtClean="0"/>
            <a:t>mln dan ortiq  turistlar kelgan</a:t>
          </a:r>
          <a:endParaRPr lang="ru-RU" sz="1800" kern="1200"/>
        </a:p>
      </dsp:txBody>
      <dsp:txXfrm>
        <a:off x="2011680" y="1931212"/>
        <a:ext cx="8046720" cy="643737"/>
      </dsp:txXfrm>
    </dsp:sp>
    <dsp:sp modelId="{1C990135-195B-4448-BCAA-A9E0B7A29B9B}">
      <dsp:nvSpPr>
        <dsp:cNvPr id="0" name=""/>
        <dsp:cNvSpPr/>
      </dsp:nvSpPr>
      <dsp:spPr>
        <a:xfrm>
          <a:off x="1689811" y="2574950"/>
          <a:ext cx="643737" cy="64373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2F6E1B-D5CC-4394-8587-15CCE0F4DD02}">
      <dsp:nvSpPr>
        <dsp:cNvPr id="0" name=""/>
        <dsp:cNvSpPr/>
      </dsp:nvSpPr>
      <dsp:spPr>
        <a:xfrm>
          <a:off x="2011680" y="2574950"/>
          <a:ext cx="8046720" cy="64373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Ular yashash uchun kishi boshiga o’rtacha bir kunga </a:t>
          </a:r>
          <a:r>
            <a:rPr lang="uz-Cyrl-UZ" sz="1800" b="1" kern="1200" smtClean="0"/>
            <a:t>185</a:t>
          </a:r>
          <a:r>
            <a:rPr lang="uz-Cyrl-UZ" sz="1800" kern="1200" smtClean="0"/>
            <a:t> dollar sarflashgan</a:t>
          </a:r>
          <a:endParaRPr lang="ru-RU" sz="1800" kern="1200"/>
        </a:p>
      </dsp:txBody>
      <dsp:txXfrm>
        <a:off x="2011680" y="2574950"/>
        <a:ext cx="8046720" cy="64373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25F940-0FCB-43F7-AC01-40B260235EDC}">
      <dsp:nvSpPr>
        <dsp:cNvPr id="0" name=""/>
        <dsp:cNvSpPr/>
      </dsp:nvSpPr>
      <dsp:spPr>
        <a:xfrm>
          <a:off x="2946" y="533370"/>
          <a:ext cx="2956619" cy="295661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2713" tIns="25400" rIns="162713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Turizmning</a:t>
          </a:r>
          <a:r>
            <a:rPr lang="en-US" sz="2000" kern="1200" smtClean="0"/>
            <a:t> </a:t>
          </a:r>
          <a:r>
            <a:rPr lang="uz-Cyrl-UZ" sz="2000" kern="1200" smtClean="0"/>
            <a:t>iqtisodiy hayotidagi roli va ahamiyat</a:t>
          </a:r>
          <a:r>
            <a:rPr lang="en-US" sz="2000" kern="1200" smtClean="0"/>
            <a:t>ini </a:t>
          </a:r>
          <a:r>
            <a:rPr lang="uz-Cyrl-UZ" sz="2000" kern="1200" smtClean="0"/>
            <a:t>kichik shaharlar misolida ko’rsa xam bo’ladi</a:t>
          </a:r>
          <a:endParaRPr lang="ru-RU" sz="2000" kern="1200"/>
        </a:p>
      </dsp:txBody>
      <dsp:txXfrm>
        <a:off x="435933" y="966357"/>
        <a:ext cx="2090645" cy="2090645"/>
      </dsp:txXfrm>
    </dsp:sp>
    <dsp:sp modelId="{28D17FF6-38B7-4C04-8CAE-01ECAF517E0E}">
      <dsp:nvSpPr>
        <dsp:cNvPr id="0" name=""/>
        <dsp:cNvSpPr/>
      </dsp:nvSpPr>
      <dsp:spPr>
        <a:xfrm>
          <a:off x="2368242" y="533370"/>
          <a:ext cx="2956619" cy="295661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2713" tIns="25400" rIns="162713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Fransiyaning Lur degan kichkina shaharchasi</a:t>
          </a:r>
          <a:endParaRPr lang="ru-RU" sz="2000" kern="1200"/>
        </a:p>
      </dsp:txBody>
      <dsp:txXfrm>
        <a:off x="2801229" y="966357"/>
        <a:ext cx="2090645" cy="2090645"/>
      </dsp:txXfrm>
    </dsp:sp>
    <dsp:sp modelId="{F6273F36-2646-4666-AF8C-21C6D3FFC782}">
      <dsp:nvSpPr>
        <dsp:cNvPr id="0" name=""/>
        <dsp:cNvSpPr/>
      </dsp:nvSpPr>
      <dsp:spPr>
        <a:xfrm>
          <a:off x="4733538" y="533370"/>
          <a:ext cx="2956619" cy="295661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2713" tIns="25400" rIns="162713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Yevropaning yetakchi  davlatlarida  turizmdan olinayotgan daromadlarning yillik </a:t>
          </a:r>
          <a:r>
            <a:rPr lang="en-US" sz="2000" kern="1200" smtClean="0"/>
            <a:t>o’</a:t>
          </a:r>
          <a:r>
            <a:rPr lang="uz-Cyrl-UZ" sz="2000" kern="1200" smtClean="0"/>
            <a:t>sishi</a:t>
          </a:r>
          <a:endParaRPr lang="ru-RU" sz="2000" kern="1200"/>
        </a:p>
      </dsp:txBody>
      <dsp:txXfrm>
        <a:off x="5166525" y="966357"/>
        <a:ext cx="2090645" cy="2090645"/>
      </dsp:txXfrm>
    </dsp:sp>
    <dsp:sp modelId="{D3C430CE-DCE7-45A0-B364-AB336DE963F5}">
      <dsp:nvSpPr>
        <dsp:cNvPr id="0" name=""/>
        <dsp:cNvSpPr/>
      </dsp:nvSpPr>
      <dsp:spPr>
        <a:xfrm>
          <a:off x="7098833" y="533370"/>
          <a:ext cx="2956619" cy="295661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2713" tIns="25400" rIns="162713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Yevropadagi rivojlangan mamlakatlarda xalqaro turizmda ishtirok etganlar  soni </a:t>
          </a:r>
          <a:endParaRPr lang="ru-RU" sz="2000" kern="1200"/>
        </a:p>
      </dsp:txBody>
      <dsp:txXfrm>
        <a:off x="7531820" y="966357"/>
        <a:ext cx="2090645" cy="2090645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B166BA-CD90-4AEB-A9B1-CD49F9C87C12}">
      <dsp:nvSpPr>
        <dsp:cNvPr id="0" name=""/>
        <dsp:cNvSpPr/>
      </dsp:nvSpPr>
      <dsp:spPr>
        <a:xfrm>
          <a:off x="754379" y="0"/>
          <a:ext cx="8549640" cy="402336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3A4A68-C4AF-430A-9B75-244724094CEF}">
      <dsp:nvSpPr>
        <dsp:cNvPr id="0" name=""/>
        <dsp:cNvSpPr/>
      </dsp:nvSpPr>
      <dsp:spPr>
        <a:xfrm>
          <a:off x="5034" y="1207008"/>
          <a:ext cx="2421284" cy="16093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Asosiy ahamiyat kasb etadigan narsalar xam bor</a:t>
          </a:r>
          <a:endParaRPr lang="ru-RU" sz="1600" kern="1200"/>
        </a:p>
      </dsp:txBody>
      <dsp:txXfrm>
        <a:off x="83596" y="1285570"/>
        <a:ext cx="2264160" cy="1452220"/>
      </dsp:txXfrm>
    </dsp:sp>
    <dsp:sp modelId="{F4804972-4669-4662-87DB-ED3E3BF860ED}">
      <dsp:nvSpPr>
        <dsp:cNvPr id="0" name=""/>
        <dsp:cNvSpPr/>
      </dsp:nvSpPr>
      <dsp:spPr>
        <a:xfrm>
          <a:off x="2547383" y="1207008"/>
          <a:ext cx="2421284" cy="16093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Yevropadagi rivojlangan davlatlar rivojlanishining yangi bosqichiga chiqish </a:t>
          </a:r>
          <a:endParaRPr lang="ru-RU" sz="1600" kern="1200"/>
        </a:p>
      </dsp:txBody>
      <dsp:txXfrm>
        <a:off x="2625945" y="1285570"/>
        <a:ext cx="2264160" cy="1452220"/>
      </dsp:txXfrm>
    </dsp:sp>
    <dsp:sp modelId="{1B713CA2-0179-4966-97A8-66181DF970F0}">
      <dsp:nvSpPr>
        <dsp:cNvPr id="0" name=""/>
        <dsp:cNvSpPr/>
      </dsp:nvSpPr>
      <dsp:spPr>
        <a:xfrm>
          <a:off x="5089732" y="1207008"/>
          <a:ext cx="2421284" cy="16093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Turizm sohasini islox qilishda davlat tomonidan keng ko’lamda kichik va o’rta korxonalarning ish faoliyatini yaxshilash</a:t>
          </a:r>
          <a:endParaRPr lang="ru-RU" sz="1600" kern="1200"/>
        </a:p>
      </dsp:txBody>
      <dsp:txXfrm>
        <a:off x="5168294" y="1285570"/>
        <a:ext cx="2264160" cy="1452220"/>
      </dsp:txXfrm>
    </dsp:sp>
    <dsp:sp modelId="{FC497A84-3A8B-46BB-A875-A3DCB748E4BE}">
      <dsp:nvSpPr>
        <dsp:cNvPr id="0" name=""/>
        <dsp:cNvSpPr/>
      </dsp:nvSpPr>
      <dsp:spPr>
        <a:xfrm>
          <a:off x="7632081" y="1207008"/>
          <a:ext cx="2421284" cy="16093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B</a:t>
          </a:r>
          <a:r>
            <a:rPr lang="uz-Cyrl-UZ" sz="1600" kern="1200" smtClean="0"/>
            <a:t>u natijalarga  erishishda Italiya, Ispaniya, Fransiya va Germaniya boshqa davlatlarga urnak qilib olsa bo’ladi</a:t>
          </a:r>
          <a:endParaRPr lang="ru-RU" sz="1600" kern="1200"/>
        </a:p>
      </dsp:txBody>
      <dsp:txXfrm>
        <a:off x="7710643" y="1285570"/>
        <a:ext cx="2264160" cy="145222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B0763F-F36C-45A6-9CEB-42DBEED19A46}">
      <dsp:nvSpPr>
        <dsp:cNvPr id="0" name=""/>
        <dsp:cNvSpPr/>
      </dsp:nvSpPr>
      <dsp:spPr>
        <a:xfrm>
          <a:off x="0" y="3028596"/>
          <a:ext cx="10058399" cy="9940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300" kern="1200" smtClean="0"/>
            <a:t>Chet eldan kelayotgan mexmonlar sonining </a:t>
          </a:r>
          <a:r>
            <a:rPr lang="uz-Cyrl-UZ" sz="2300" b="1" kern="1200" smtClean="0"/>
            <a:t>2001 yildagi</a:t>
          </a:r>
          <a:r>
            <a:rPr lang="uz-Cyrl-UZ" sz="2300" kern="1200" smtClean="0"/>
            <a:t> kamayishi </a:t>
          </a:r>
          <a:endParaRPr lang="ru-RU" sz="2300" kern="1200"/>
        </a:p>
      </dsp:txBody>
      <dsp:txXfrm>
        <a:off x="0" y="3028596"/>
        <a:ext cx="10058399" cy="994052"/>
      </dsp:txXfrm>
    </dsp:sp>
    <dsp:sp modelId="{ECDF994C-5956-404A-AB3E-2E2525C45D73}">
      <dsp:nvSpPr>
        <dsp:cNvPr id="0" name=""/>
        <dsp:cNvSpPr/>
      </dsp:nvSpPr>
      <dsp:spPr>
        <a:xfrm rot="10800000">
          <a:off x="0" y="1514653"/>
          <a:ext cx="10058399" cy="1528853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300" kern="1200" smtClean="0"/>
            <a:t>Kompaniyasi tashkilotlari tomonidan 2000-yilda 1993 yilga nisbatan 3 barobar ko’p xorijiy mexmonlarga xizmat ko’rsatilgan</a:t>
          </a:r>
          <a:endParaRPr lang="ru-RU" sz="2300" kern="1200"/>
        </a:p>
      </dsp:txBody>
      <dsp:txXfrm rot="10800000">
        <a:off x="0" y="1514653"/>
        <a:ext cx="10058399" cy="993403"/>
      </dsp:txXfrm>
    </dsp:sp>
    <dsp:sp modelId="{292404DC-AFF0-466A-88B6-8AA5E51A6180}">
      <dsp:nvSpPr>
        <dsp:cNvPr id="0" name=""/>
        <dsp:cNvSpPr/>
      </dsp:nvSpPr>
      <dsp:spPr>
        <a:xfrm rot="10800000">
          <a:off x="0" y="711"/>
          <a:ext cx="10058399" cy="1528853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300" kern="1200" smtClean="0"/>
            <a:t>O’lkamizga tashrif buyurayotgan xorijiy mexmonlar sonining oshib borayotganligi</a:t>
          </a:r>
          <a:endParaRPr lang="ru-RU" sz="2300" kern="1200"/>
        </a:p>
      </dsp:txBody>
      <dsp:txXfrm rot="10800000">
        <a:off x="0" y="711"/>
        <a:ext cx="10058399" cy="993403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B8450C-4649-4085-9924-B51D49E3DF11}">
      <dsp:nvSpPr>
        <dsp:cNvPr id="0" name=""/>
        <dsp:cNvSpPr/>
      </dsp:nvSpPr>
      <dsp:spPr>
        <a:xfrm>
          <a:off x="0" y="0"/>
          <a:ext cx="10058399" cy="1206817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dirty="0" smtClean="0"/>
            <a:t>Iqtisodiyotning bir sohasi bo’lgan milliy turizm oldida O’zbekiston turizm majmuasi</a:t>
          </a:r>
          <a:endParaRPr lang="en-US" sz="2100" kern="1200" dirty="0" smtClean="0"/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dirty="0" smtClean="0"/>
            <a:t>Buning uchun iqtisodiyotning bu sohasidagi isloxatlar strategiya va taktikasini  doimiy ravishda tigirlab  turish kerak</a:t>
          </a:r>
          <a:endParaRPr lang="ru-RU" sz="2100" kern="1200" dirty="0"/>
        </a:p>
      </dsp:txBody>
      <dsp:txXfrm>
        <a:off x="0" y="0"/>
        <a:ext cx="10058399" cy="1206817"/>
      </dsp:txXfrm>
    </dsp:sp>
    <dsp:sp modelId="{8A253BB6-459E-4606-8EF0-495A7EC14DBA}">
      <dsp:nvSpPr>
        <dsp:cNvPr id="0" name=""/>
        <dsp:cNvSpPr/>
      </dsp:nvSpPr>
      <dsp:spPr>
        <a:xfrm>
          <a:off x="4911" y="1206817"/>
          <a:ext cx="3349525" cy="25343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b="0" kern="1200" dirty="0" smtClean="0"/>
            <a:t>1</a:t>
          </a:r>
          <a:r>
            <a:rPr lang="uz-Cyrl-UZ" sz="3200" kern="1200" dirty="0" smtClean="0"/>
            <a:t>. Bojxona siyosatini erkinlashtirish</a:t>
          </a:r>
          <a:endParaRPr lang="ru-RU" sz="3200" kern="1200" dirty="0"/>
        </a:p>
      </dsp:txBody>
      <dsp:txXfrm>
        <a:off x="4911" y="1206817"/>
        <a:ext cx="3349525" cy="2534316"/>
      </dsp:txXfrm>
    </dsp:sp>
    <dsp:sp modelId="{D04CAD3E-A012-4C98-A33B-3D2592391570}">
      <dsp:nvSpPr>
        <dsp:cNvPr id="0" name=""/>
        <dsp:cNvSpPr/>
      </dsp:nvSpPr>
      <dsp:spPr>
        <a:xfrm>
          <a:off x="3354437" y="1206817"/>
          <a:ext cx="3349525" cy="25343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b="0" kern="1200" dirty="0" smtClean="0"/>
            <a:t>2</a:t>
          </a:r>
          <a:r>
            <a:rPr lang="uz-Cyrl-UZ" sz="3200" kern="1200" dirty="0" smtClean="0"/>
            <a:t>. Viza va viza xujjatlarini  rasmiylashtirish jarayonlarini  erkinlashtirish</a:t>
          </a:r>
          <a:endParaRPr lang="ru-RU" sz="3200" kern="1200" dirty="0"/>
        </a:p>
      </dsp:txBody>
      <dsp:txXfrm>
        <a:off x="3354437" y="1206817"/>
        <a:ext cx="3349525" cy="2534316"/>
      </dsp:txXfrm>
    </dsp:sp>
    <dsp:sp modelId="{3D5C208C-6682-48C4-80BA-D7EFB4DD51B3}">
      <dsp:nvSpPr>
        <dsp:cNvPr id="0" name=""/>
        <dsp:cNvSpPr/>
      </dsp:nvSpPr>
      <dsp:spPr>
        <a:xfrm>
          <a:off x="6703962" y="1206817"/>
          <a:ext cx="3349525" cy="25343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b="1" kern="1200" dirty="0" smtClean="0"/>
            <a:t>3</a:t>
          </a:r>
          <a:r>
            <a:rPr lang="uz-Cyrl-UZ" sz="3200" kern="1200" dirty="0" smtClean="0"/>
            <a:t>. O’zaro manfaatli asosda turistlar almashish</a:t>
          </a:r>
          <a:endParaRPr lang="ru-RU" sz="3200" kern="1200" dirty="0"/>
        </a:p>
      </dsp:txBody>
      <dsp:txXfrm>
        <a:off x="6703962" y="1206817"/>
        <a:ext cx="3349525" cy="2534316"/>
      </dsp:txXfrm>
    </dsp:sp>
    <dsp:sp modelId="{6D5957A1-DB69-4D0F-BFDB-B2C899447A74}">
      <dsp:nvSpPr>
        <dsp:cNvPr id="0" name=""/>
        <dsp:cNvSpPr/>
      </dsp:nvSpPr>
      <dsp:spPr>
        <a:xfrm>
          <a:off x="0" y="3741134"/>
          <a:ext cx="10058399" cy="281590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ADB573-2BB4-4B2C-B02F-D44C593AC9B4}">
      <dsp:nvSpPr>
        <dsp:cNvPr id="0" name=""/>
        <dsp:cNvSpPr/>
      </dsp:nvSpPr>
      <dsp:spPr>
        <a:xfrm>
          <a:off x="1949682" y="49"/>
          <a:ext cx="6159035" cy="19625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900" kern="1200" smtClean="0"/>
            <a:t>4. Respublika turizmning xalqaro turistik tashkilotlar bilan  integratsiyasini xukumat tomonidan </a:t>
          </a:r>
          <a:r>
            <a:rPr lang="en-US" sz="2900" kern="1200" smtClean="0"/>
            <a:t>qo’</a:t>
          </a:r>
          <a:r>
            <a:rPr lang="uz-Cyrl-UZ" sz="2900" kern="1200" smtClean="0"/>
            <a:t>lanilishi</a:t>
          </a:r>
          <a:endParaRPr lang="ru-RU" sz="2900" kern="1200"/>
        </a:p>
      </dsp:txBody>
      <dsp:txXfrm>
        <a:off x="2045487" y="95854"/>
        <a:ext cx="5967425" cy="1770956"/>
      </dsp:txXfrm>
    </dsp:sp>
    <dsp:sp modelId="{0CBE4780-F0AE-4734-AC30-D55A50038DED}">
      <dsp:nvSpPr>
        <dsp:cNvPr id="0" name=""/>
        <dsp:cNvSpPr/>
      </dsp:nvSpPr>
      <dsp:spPr>
        <a:xfrm>
          <a:off x="1949682" y="2060744"/>
          <a:ext cx="6159035" cy="19625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900" kern="1200" smtClean="0"/>
            <a:t>5. Xususiy turizm sektorining xukumat tomonidan qo’llab – quvvatlanishi</a:t>
          </a:r>
          <a:endParaRPr lang="ru-RU" sz="2900" kern="1200"/>
        </a:p>
      </dsp:txBody>
      <dsp:txXfrm>
        <a:off x="2045487" y="2156549"/>
        <a:ext cx="5967425" cy="1770956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D6E343-CEB6-45CB-835F-D3E77A698F96}">
      <dsp:nvSpPr>
        <dsp:cNvPr id="0" name=""/>
        <dsp:cNvSpPr/>
      </dsp:nvSpPr>
      <dsp:spPr>
        <a:xfrm>
          <a:off x="2715767" y="0"/>
          <a:ext cx="4023360" cy="402336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176F64-5436-4C0D-82C9-01271772E048}">
      <dsp:nvSpPr>
        <dsp:cNvPr id="0" name=""/>
        <dsp:cNvSpPr/>
      </dsp:nvSpPr>
      <dsp:spPr>
        <a:xfrm>
          <a:off x="4727447" y="404496"/>
          <a:ext cx="2615184" cy="95240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Dunyodagi barcha davlatlar o‘z hududida turizmni rivojlantirishga intiladi</a:t>
          </a:r>
          <a:endParaRPr lang="ru-RU" sz="1300" kern="1200"/>
        </a:p>
      </dsp:txBody>
      <dsp:txXfrm>
        <a:off x="4773940" y="450989"/>
        <a:ext cx="2522198" cy="859418"/>
      </dsp:txXfrm>
    </dsp:sp>
    <dsp:sp modelId="{C42B2703-0815-4889-9ED1-EB59A6BDAA8F}">
      <dsp:nvSpPr>
        <dsp:cNvPr id="0" name=""/>
        <dsp:cNvSpPr/>
      </dsp:nvSpPr>
      <dsp:spPr>
        <a:xfrm>
          <a:off x="4727447" y="1475952"/>
          <a:ext cx="2615184" cy="95240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Turizm mamlakatni dunyoga tanitadi</a:t>
          </a:r>
          <a:endParaRPr lang="ru-RU" sz="1300" kern="1200"/>
        </a:p>
      </dsp:txBody>
      <dsp:txXfrm>
        <a:off x="4773940" y="1522445"/>
        <a:ext cx="2522198" cy="859418"/>
      </dsp:txXfrm>
    </dsp:sp>
    <dsp:sp modelId="{9ED9F221-1994-44E0-9CF5-DBF0F91459A9}">
      <dsp:nvSpPr>
        <dsp:cNvPr id="0" name=""/>
        <dsp:cNvSpPr/>
      </dsp:nvSpPr>
      <dsp:spPr>
        <a:xfrm>
          <a:off x="4727447" y="2547407"/>
          <a:ext cx="2615184" cy="95240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Turizm sohasining rivojlanishi sinergik ravishda transport, aloqa, qurilish, oziq-ovqat, pulli xizmatlar kabi boshqa</a:t>
          </a:r>
          <a:r>
            <a:rPr lang="en-US" sz="1300" kern="1200" smtClean="0"/>
            <a:t>lar</a:t>
          </a:r>
          <a:endParaRPr lang="ru-RU" sz="1300" kern="1200"/>
        </a:p>
      </dsp:txBody>
      <dsp:txXfrm>
        <a:off x="4773940" y="2593900"/>
        <a:ext cx="2522198" cy="859418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E4D14A-8FC2-44B3-9190-D24362DE996E}">
      <dsp:nvSpPr>
        <dsp:cNvPr id="0" name=""/>
        <dsp:cNvSpPr/>
      </dsp:nvSpPr>
      <dsp:spPr>
        <a:xfrm>
          <a:off x="0" y="0"/>
          <a:ext cx="7744967" cy="7242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Bizda ham turizmni keng ko’lamda, dasturiy asoslarda rivojlantirish muhim vazifalardan biriga aylandi</a:t>
          </a:r>
          <a:endParaRPr lang="ru-RU" sz="1900" kern="1200"/>
        </a:p>
      </dsp:txBody>
      <dsp:txXfrm>
        <a:off x="21211" y="21211"/>
        <a:ext cx="6878763" cy="681782"/>
      </dsp:txXfrm>
    </dsp:sp>
    <dsp:sp modelId="{9B7C3391-66C3-4BE1-9C5F-BB509D90B968}">
      <dsp:nvSpPr>
        <dsp:cNvPr id="0" name=""/>
        <dsp:cNvSpPr/>
      </dsp:nvSpPr>
      <dsp:spPr>
        <a:xfrm>
          <a:off x="578358" y="824788"/>
          <a:ext cx="7744967" cy="7242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Mustakillikkacha O’zbekistonning dunyo siyosiy xaritasida tayinli o’rni yo’q edi</a:t>
          </a:r>
          <a:endParaRPr lang="ru-RU" sz="1900" kern="1200"/>
        </a:p>
      </dsp:txBody>
      <dsp:txXfrm>
        <a:off x="599569" y="845999"/>
        <a:ext cx="6653454" cy="681782"/>
      </dsp:txXfrm>
    </dsp:sp>
    <dsp:sp modelId="{7D630E86-51AA-49FC-8B00-82C745FF0191}">
      <dsp:nvSpPr>
        <dsp:cNvPr id="0" name=""/>
        <dsp:cNvSpPr/>
      </dsp:nvSpPr>
      <dsp:spPr>
        <a:xfrm>
          <a:off x="1156716" y="1649577"/>
          <a:ext cx="7744967" cy="7242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Dunyo turistlarining Vatanimiz bagriga ko’plab kelishini ta’minlab</a:t>
          </a:r>
          <a:endParaRPr lang="ru-RU" sz="1900" kern="1200"/>
        </a:p>
      </dsp:txBody>
      <dsp:txXfrm>
        <a:off x="1177927" y="1670788"/>
        <a:ext cx="6653454" cy="681782"/>
      </dsp:txXfrm>
    </dsp:sp>
    <dsp:sp modelId="{5DCAE479-22D4-4974-999F-87D5A90F68B4}">
      <dsp:nvSpPr>
        <dsp:cNvPr id="0" name=""/>
        <dsp:cNvSpPr/>
      </dsp:nvSpPr>
      <dsp:spPr>
        <a:xfrm>
          <a:off x="1735073" y="2474366"/>
          <a:ext cx="7744967" cy="7242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“O‘zbekturizm” Milliy kompaniyasi tashkil topgan vaqtdan so’ng</a:t>
          </a:r>
          <a:endParaRPr lang="ru-RU" sz="1900" kern="1200"/>
        </a:p>
      </dsp:txBody>
      <dsp:txXfrm>
        <a:off x="1756284" y="2495577"/>
        <a:ext cx="6653454" cy="681782"/>
      </dsp:txXfrm>
    </dsp:sp>
    <dsp:sp modelId="{C3E28232-E49D-415A-AE16-9D1DCD29FA30}">
      <dsp:nvSpPr>
        <dsp:cNvPr id="0" name=""/>
        <dsp:cNvSpPr/>
      </dsp:nvSpPr>
      <dsp:spPr>
        <a:xfrm>
          <a:off x="2313432" y="3299155"/>
          <a:ext cx="7744967" cy="7242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Mamlakatimizda yuz bergan chuqur siyosiy va ijtimoiy-iqtisodiy o’zgarishlar </a:t>
          </a:r>
          <a:endParaRPr lang="ru-RU" sz="1900" kern="1200"/>
        </a:p>
      </dsp:txBody>
      <dsp:txXfrm>
        <a:off x="2334643" y="3320366"/>
        <a:ext cx="6653454" cy="681782"/>
      </dsp:txXfrm>
    </dsp:sp>
    <dsp:sp modelId="{D97DD64D-A74C-44E8-933E-7495D2A1D641}">
      <dsp:nvSpPr>
        <dsp:cNvPr id="0" name=""/>
        <dsp:cNvSpPr/>
      </dsp:nvSpPr>
      <dsp:spPr>
        <a:xfrm>
          <a:off x="7274234" y="529071"/>
          <a:ext cx="470733" cy="47073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>
        <a:off x="7380149" y="529071"/>
        <a:ext cx="258903" cy="354227"/>
      </dsp:txXfrm>
    </dsp:sp>
    <dsp:sp modelId="{B58D27FC-6AA2-4829-A399-BBFBF84B6522}">
      <dsp:nvSpPr>
        <dsp:cNvPr id="0" name=""/>
        <dsp:cNvSpPr/>
      </dsp:nvSpPr>
      <dsp:spPr>
        <a:xfrm>
          <a:off x="7852592" y="1353860"/>
          <a:ext cx="470733" cy="47073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>
        <a:off x="7958507" y="1353860"/>
        <a:ext cx="258903" cy="354227"/>
      </dsp:txXfrm>
    </dsp:sp>
    <dsp:sp modelId="{8FFBB406-4E7E-4846-8417-CB849D914BED}">
      <dsp:nvSpPr>
        <dsp:cNvPr id="0" name=""/>
        <dsp:cNvSpPr/>
      </dsp:nvSpPr>
      <dsp:spPr>
        <a:xfrm>
          <a:off x="8430950" y="2166579"/>
          <a:ext cx="470733" cy="47073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>
        <a:off x="8536865" y="2166579"/>
        <a:ext cx="258903" cy="354227"/>
      </dsp:txXfrm>
    </dsp:sp>
    <dsp:sp modelId="{E1406B34-0774-4E19-A36C-CE71BF189C48}">
      <dsp:nvSpPr>
        <dsp:cNvPr id="0" name=""/>
        <dsp:cNvSpPr/>
      </dsp:nvSpPr>
      <dsp:spPr>
        <a:xfrm>
          <a:off x="9009308" y="2999414"/>
          <a:ext cx="470733" cy="47073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>
        <a:off x="9115223" y="2999414"/>
        <a:ext cx="258903" cy="354227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3ED0A8-2835-445E-80FD-EC56069C3D4B}">
      <dsp:nvSpPr>
        <dsp:cNvPr id="0" name=""/>
        <dsp:cNvSpPr/>
      </dsp:nvSpPr>
      <dsp:spPr>
        <a:xfrm>
          <a:off x="834434" y="1582"/>
          <a:ext cx="8389530" cy="762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b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dirty="0" smtClean="0"/>
            <a:t>Toshkent – Samarkand – Buxoro – Urganch – Toshkent ekskursiya-tanishuv marshrutiga bildirilmoqda</a:t>
          </a:r>
          <a:endParaRPr lang="ru-RU" sz="2100" kern="1200" dirty="0"/>
        </a:p>
      </dsp:txBody>
      <dsp:txXfrm>
        <a:off x="834434" y="1582"/>
        <a:ext cx="8389530" cy="762684"/>
      </dsp:txXfrm>
    </dsp:sp>
    <dsp:sp modelId="{9D28F412-C987-41B2-9B70-ABE83F5EA9E2}">
      <dsp:nvSpPr>
        <dsp:cNvPr id="0" name=""/>
        <dsp:cNvSpPr/>
      </dsp:nvSpPr>
      <dsp:spPr>
        <a:xfrm>
          <a:off x="834434" y="764266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F5329C-80E4-4518-BBD2-3E4554E75EC5}">
      <dsp:nvSpPr>
        <dsp:cNvPr id="0" name=""/>
        <dsp:cNvSpPr/>
      </dsp:nvSpPr>
      <dsp:spPr>
        <a:xfrm>
          <a:off x="2018290" y="764266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E4A8AB-0742-4240-AC59-0E5B9843946F}">
      <dsp:nvSpPr>
        <dsp:cNvPr id="0" name=""/>
        <dsp:cNvSpPr/>
      </dsp:nvSpPr>
      <dsp:spPr>
        <a:xfrm>
          <a:off x="3202146" y="764266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D80940-B30B-4B9F-AD52-464C014E4CC6}">
      <dsp:nvSpPr>
        <dsp:cNvPr id="0" name=""/>
        <dsp:cNvSpPr/>
      </dsp:nvSpPr>
      <dsp:spPr>
        <a:xfrm>
          <a:off x="4386002" y="764266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FEBE86-0062-4344-82D9-31E613DB246B}">
      <dsp:nvSpPr>
        <dsp:cNvPr id="0" name=""/>
        <dsp:cNvSpPr/>
      </dsp:nvSpPr>
      <dsp:spPr>
        <a:xfrm>
          <a:off x="5569858" y="764266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D5A633-E43E-431F-A7FC-2AF386F71911}">
      <dsp:nvSpPr>
        <dsp:cNvPr id="0" name=""/>
        <dsp:cNvSpPr/>
      </dsp:nvSpPr>
      <dsp:spPr>
        <a:xfrm>
          <a:off x="6753714" y="764266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C74B23-7FEE-45AB-A54B-23088D94725D}">
      <dsp:nvSpPr>
        <dsp:cNvPr id="0" name=""/>
        <dsp:cNvSpPr/>
      </dsp:nvSpPr>
      <dsp:spPr>
        <a:xfrm>
          <a:off x="7937570" y="764266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B4FB1B-9955-47E0-B0A7-3FCF6CDE7C1B}">
      <dsp:nvSpPr>
        <dsp:cNvPr id="0" name=""/>
        <dsp:cNvSpPr/>
      </dsp:nvSpPr>
      <dsp:spPr>
        <a:xfrm>
          <a:off x="834434" y="1025274"/>
          <a:ext cx="8389530" cy="762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b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O’zbekistonning eng muhim tarixiy yodgorliklari bilan tanishish, milliy an’analar </a:t>
          </a:r>
          <a:r>
            <a:rPr lang="en-US" sz="2100" kern="1200" smtClean="0"/>
            <a:t>va h.k.</a:t>
          </a:r>
          <a:endParaRPr lang="ru-RU" sz="2100" kern="1200"/>
        </a:p>
      </dsp:txBody>
      <dsp:txXfrm>
        <a:off x="834434" y="1025274"/>
        <a:ext cx="8389530" cy="762684"/>
      </dsp:txXfrm>
    </dsp:sp>
    <dsp:sp modelId="{22E4DEB0-C3B4-4388-8F1F-89BDA451AA2C}">
      <dsp:nvSpPr>
        <dsp:cNvPr id="0" name=""/>
        <dsp:cNvSpPr/>
      </dsp:nvSpPr>
      <dsp:spPr>
        <a:xfrm>
          <a:off x="834434" y="1787959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85839A-BBA1-4E54-8DC3-5CDE4B002CC3}">
      <dsp:nvSpPr>
        <dsp:cNvPr id="0" name=""/>
        <dsp:cNvSpPr/>
      </dsp:nvSpPr>
      <dsp:spPr>
        <a:xfrm>
          <a:off x="2018290" y="1787959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08B463-7A06-4F5F-B2E3-DDA9B6B3467F}">
      <dsp:nvSpPr>
        <dsp:cNvPr id="0" name=""/>
        <dsp:cNvSpPr/>
      </dsp:nvSpPr>
      <dsp:spPr>
        <a:xfrm>
          <a:off x="3202146" y="1787959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39B8F9-1C93-4D20-9D3F-05443E94BFF0}">
      <dsp:nvSpPr>
        <dsp:cNvPr id="0" name=""/>
        <dsp:cNvSpPr/>
      </dsp:nvSpPr>
      <dsp:spPr>
        <a:xfrm>
          <a:off x="4386002" y="1787959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559E7F-ED94-4FD3-A0A0-A544F043D101}">
      <dsp:nvSpPr>
        <dsp:cNvPr id="0" name=""/>
        <dsp:cNvSpPr/>
      </dsp:nvSpPr>
      <dsp:spPr>
        <a:xfrm>
          <a:off x="5569858" y="1787959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C61318-DD44-47D7-B6BE-3A2C010E900C}">
      <dsp:nvSpPr>
        <dsp:cNvPr id="0" name=""/>
        <dsp:cNvSpPr/>
      </dsp:nvSpPr>
      <dsp:spPr>
        <a:xfrm>
          <a:off x="6753714" y="1787959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7A8E6C-A50D-40EB-8D89-895E8420DDF3}">
      <dsp:nvSpPr>
        <dsp:cNvPr id="0" name=""/>
        <dsp:cNvSpPr/>
      </dsp:nvSpPr>
      <dsp:spPr>
        <a:xfrm>
          <a:off x="7937570" y="1787959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7F5468-47BF-4156-96BA-B15AB126721F}">
      <dsp:nvSpPr>
        <dsp:cNvPr id="0" name=""/>
        <dsp:cNvSpPr/>
      </dsp:nvSpPr>
      <dsp:spPr>
        <a:xfrm>
          <a:off x="834434" y="2048966"/>
          <a:ext cx="8389530" cy="762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b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“Uzbekturizm” Milliy Kompaniyasi  tarkibiga 96 korxona va tashkilotlar kiradi</a:t>
          </a:r>
          <a:endParaRPr lang="ru-RU" sz="2100" kern="1200"/>
        </a:p>
      </dsp:txBody>
      <dsp:txXfrm>
        <a:off x="834434" y="2048966"/>
        <a:ext cx="8389530" cy="762684"/>
      </dsp:txXfrm>
    </dsp:sp>
    <dsp:sp modelId="{8FD61871-D0BA-4390-8D58-C99DBE4571E2}">
      <dsp:nvSpPr>
        <dsp:cNvPr id="0" name=""/>
        <dsp:cNvSpPr/>
      </dsp:nvSpPr>
      <dsp:spPr>
        <a:xfrm>
          <a:off x="834434" y="2811651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9EF24D-FC56-48DB-8157-9434ED49631E}">
      <dsp:nvSpPr>
        <dsp:cNvPr id="0" name=""/>
        <dsp:cNvSpPr/>
      </dsp:nvSpPr>
      <dsp:spPr>
        <a:xfrm>
          <a:off x="2018290" y="2811651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D419B9-FFEB-41C5-87D4-6FBB299B010F}">
      <dsp:nvSpPr>
        <dsp:cNvPr id="0" name=""/>
        <dsp:cNvSpPr/>
      </dsp:nvSpPr>
      <dsp:spPr>
        <a:xfrm>
          <a:off x="3202146" y="2811651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A6E1A7-B1B2-456D-B021-DE5E6AB18563}">
      <dsp:nvSpPr>
        <dsp:cNvPr id="0" name=""/>
        <dsp:cNvSpPr/>
      </dsp:nvSpPr>
      <dsp:spPr>
        <a:xfrm>
          <a:off x="4386002" y="2811651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F1A0EE-3EB4-443D-BE20-B755A8D19095}">
      <dsp:nvSpPr>
        <dsp:cNvPr id="0" name=""/>
        <dsp:cNvSpPr/>
      </dsp:nvSpPr>
      <dsp:spPr>
        <a:xfrm>
          <a:off x="5569858" y="2811651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5514C8-25ED-4F10-9708-784AE467C94B}">
      <dsp:nvSpPr>
        <dsp:cNvPr id="0" name=""/>
        <dsp:cNvSpPr/>
      </dsp:nvSpPr>
      <dsp:spPr>
        <a:xfrm>
          <a:off x="6753714" y="2811651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397C47-56FB-44BE-B6C7-E6053146B5B2}">
      <dsp:nvSpPr>
        <dsp:cNvPr id="0" name=""/>
        <dsp:cNvSpPr/>
      </dsp:nvSpPr>
      <dsp:spPr>
        <a:xfrm>
          <a:off x="7937570" y="2811651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EE71A7-3BFF-44BB-8CEC-B0AA52560345}">
      <dsp:nvSpPr>
        <dsp:cNvPr id="0" name=""/>
        <dsp:cNvSpPr/>
      </dsp:nvSpPr>
      <dsp:spPr>
        <a:xfrm>
          <a:off x="834434" y="3072659"/>
          <a:ext cx="8389530" cy="762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b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Respublikamizda turizmning rivojlantirilishiga iqtisodiy o’sishni tezlashtiruvchi</a:t>
          </a:r>
          <a:endParaRPr lang="ru-RU" sz="2100" kern="1200"/>
        </a:p>
      </dsp:txBody>
      <dsp:txXfrm>
        <a:off x="834434" y="3072659"/>
        <a:ext cx="8389530" cy="762684"/>
      </dsp:txXfrm>
    </dsp:sp>
    <dsp:sp modelId="{D2DF11DF-1B3B-40AB-B540-46BAD737D0D0}">
      <dsp:nvSpPr>
        <dsp:cNvPr id="0" name=""/>
        <dsp:cNvSpPr/>
      </dsp:nvSpPr>
      <dsp:spPr>
        <a:xfrm>
          <a:off x="834434" y="3835343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C3C38E-0079-4EB5-9B7C-46054E5F60D4}">
      <dsp:nvSpPr>
        <dsp:cNvPr id="0" name=""/>
        <dsp:cNvSpPr/>
      </dsp:nvSpPr>
      <dsp:spPr>
        <a:xfrm>
          <a:off x="2018290" y="3835343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3C0F50-10A5-4726-9B02-B59A7EB9A096}">
      <dsp:nvSpPr>
        <dsp:cNvPr id="0" name=""/>
        <dsp:cNvSpPr/>
      </dsp:nvSpPr>
      <dsp:spPr>
        <a:xfrm>
          <a:off x="3202146" y="3835343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10BD27-B7BA-44D4-BDEC-36CFF1F6F875}">
      <dsp:nvSpPr>
        <dsp:cNvPr id="0" name=""/>
        <dsp:cNvSpPr/>
      </dsp:nvSpPr>
      <dsp:spPr>
        <a:xfrm>
          <a:off x="4386002" y="3835343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B0050B-37FB-4344-A88A-4C09A5EE3C06}">
      <dsp:nvSpPr>
        <dsp:cNvPr id="0" name=""/>
        <dsp:cNvSpPr/>
      </dsp:nvSpPr>
      <dsp:spPr>
        <a:xfrm>
          <a:off x="5569858" y="3835343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4AF351-3155-4A4F-8F53-EC501F2810F8}">
      <dsp:nvSpPr>
        <dsp:cNvPr id="0" name=""/>
        <dsp:cNvSpPr/>
      </dsp:nvSpPr>
      <dsp:spPr>
        <a:xfrm>
          <a:off x="6753714" y="3835343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C85C57-4704-4356-A544-C35F23468B31}">
      <dsp:nvSpPr>
        <dsp:cNvPr id="0" name=""/>
        <dsp:cNvSpPr/>
      </dsp:nvSpPr>
      <dsp:spPr>
        <a:xfrm>
          <a:off x="7937570" y="3835343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84C92A-E353-4093-928A-1E736705C11D}">
      <dsp:nvSpPr>
        <dsp:cNvPr id="0" name=""/>
        <dsp:cNvSpPr/>
      </dsp:nvSpPr>
      <dsp:spPr>
        <a:xfrm rot="16200000">
          <a:off x="-1058391" y="1063793"/>
          <a:ext cx="4023360" cy="1895772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0" tIns="0" rIns="105132" bIns="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smtClean="0"/>
            <a:t>“Uzbekturizm” Milliy Kompaniyasi va uning tarkibiy bo’linmalari tomonidan xorijiy sheriklar</a:t>
          </a:r>
          <a:endParaRPr lang="ru-RU" sz="1700" kern="1200"/>
        </a:p>
      </dsp:txBody>
      <dsp:txXfrm rot="5400000">
        <a:off x="5403" y="804671"/>
        <a:ext cx="1895772" cy="2414016"/>
      </dsp:txXfrm>
    </dsp:sp>
    <dsp:sp modelId="{3AEE94C4-39B4-497D-8E69-C7248E3D9B2F}">
      <dsp:nvSpPr>
        <dsp:cNvPr id="0" name=""/>
        <dsp:cNvSpPr/>
      </dsp:nvSpPr>
      <dsp:spPr>
        <a:xfrm rot="16200000">
          <a:off x="979564" y="1063793"/>
          <a:ext cx="4023360" cy="1895772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0" tIns="0" rIns="105132" bIns="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smtClean="0"/>
            <a:t>“ITB” (Berlin), “WTM” (London), “BIT” (Milan), “FITUR” (Madrid)</a:t>
          </a:r>
          <a:r>
            <a:rPr lang="en-US" sz="1700" kern="1200" smtClean="0"/>
            <a:t> </a:t>
          </a:r>
          <a:r>
            <a:rPr lang="uz-Cyrl-UZ" sz="1700" kern="1200" smtClean="0"/>
            <a:t>yarmarkalar</a:t>
          </a:r>
          <a:endParaRPr lang="ru-RU" sz="1700" kern="1200"/>
        </a:p>
      </dsp:txBody>
      <dsp:txXfrm rot="5400000">
        <a:off x="2043358" y="804671"/>
        <a:ext cx="1895772" cy="2414016"/>
      </dsp:txXfrm>
    </dsp:sp>
    <dsp:sp modelId="{8EB1DA6D-A06F-48E7-859F-F1C90A56307D}">
      <dsp:nvSpPr>
        <dsp:cNvPr id="0" name=""/>
        <dsp:cNvSpPr/>
      </dsp:nvSpPr>
      <dsp:spPr>
        <a:xfrm rot="16200000">
          <a:off x="3017519" y="1063793"/>
          <a:ext cx="4023360" cy="1895772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0" tIns="0" rIns="105132" bIns="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smtClean="0"/>
            <a:t>Toshkentda Xalqaro turistik ko’rgazma amalga oshiriladi va unda ko’plab xorijiy sheriklar</a:t>
          </a:r>
          <a:endParaRPr lang="ru-RU" sz="1700" kern="1200"/>
        </a:p>
      </dsp:txBody>
      <dsp:txXfrm rot="5400000">
        <a:off x="4081313" y="804671"/>
        <a:ext cx="1895772" cy="2414016"/>
      </dsp:txXfrm>
    </dsp:sp>
    <dsp:sp modelId="{88D1DFF4-A229-44E1-8D8D-0070531111E5}">
      <dsp:nvSpPr>
        <dsp:cNvPr id="0" name=""/>
        <dsp:cNvSpPr/>
      </dsp:nvSpPr>
      <dsp:spPr>
        <a:xfrm rot="16200000">
          <a:off x="5055475" y="1063793"/>
          <a:ext cx="4023360" cy="1895772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0" tIns="0" rIns="105132" bIns="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smtClean="0"/>
            <a:t>O’zbekiston Xalqaro “Ipak yo’li” loyihasining geografik va koordinatsion markazi</a:t>
          </a:r>
          <a:endParaRPr lang="ru-RU" sz="1700" kern="1200"/>
        </a:p>
      </dsp:txBody>
      <dsp:txXfrm rot="5400000">
        <a:off x="6119269" y="804671"/>
        <a:ext cx="1895772" cy="2414016"/>
      </dsp:txXfrm>
    </dsp:sp>
    <dsp:sp modelId="{AB87D6AF-41DE-4A99-8213-F82544973812}">
      <dsp:nvSpPr>
        <dsp:cNvPr id="0" name=""/>
        <dsp:cNvSpPr/>
      </dsp:nvSpPr>
      <dsp:spPr>
        <a:xfrm rot="16200000">
          <a:off x="7093431" y="1063793"/>
          <a:ext cx="4023360" cy="1895772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0" tIns="0" rIns="105132" bIns="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smtClean="0"/>
            <a:t>YUNESKO tomonidan mamlakatimizning turt shahri jahon madaniyati yodgorliklari ro’yxatiga kiritildi</a:t>
          </a:r>
          <a:endParaRPr lang="ru-RU" sz="1700" kern="1200"/>
        </a:p>
      </dsp:txBody>
      <dsp:txXfrm rot="5400000">
        <a:off x="8157225" y="804671"/>
        <a:ext cx="1895772" cy="2414016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6D8CB5-693E-45C8-BAC8-4437364DB354}">
      <dsp:nvSpPr>
        <dsp:cNvPr id="0" name=""/>
        <dsp:cNvSpPr/>
      </dsp:nvSpPr>
      <dsp:spPr>
        <a:xfrm>
          <a:off x="-4548356" y="-697417"/>
          <a:ext cx="5418195" cy="5418195"/>
        </a:xfrm>
        <a:prstGeom prst="blockArc">
          <a:avLst>
            <a:gd name="adj1" fmla="val 18900000"/>
            <a:gd name="adj2" fmla="val 2700000"/>
            <a:gd name="adj3" fmla="val 399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F7B6C8-892F-4F37-B3CD-F60686DD7EA6}">
      <dsp:nvSpPr>
        <dsp:cNvPr id="0" name=""/>
        <dsp:cNvSpPr/>
      </dsp:nvSpPr>
      <dsp:spPr>
        <a:xfrm>
          <a:off x="455617" y="309315"/>
          <a:ext cx="9548237" cy="6189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1295" tIns="45720" rIns="45720" bIns="4572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“Uzbekturizm” Milliy kompaniyasi tomonidan chet el investitsiyalarini jalb etish </a:t>
          </a:r>
          <a:endParaRPr lang="ru-RU" sz="1800" kern="1200"/>
        </a:p>
      </dsp:txBody>
      <dsp:txXfrm>
        <a:off x="455617" y="309315"/>
        <a:ext cx="9548237" cy="618953"/>
      </dsp:txXfrm>
    </dsp:sp>
    <dsp:sp modelId="{B9220D86-A1BE-457F-A7B2-4C58BED45A70}">
      <dsp:nvSpPr>
        <dsp:cNvPr id="0" name=""/>
        <dsp:cNvSpPr/>
      </dsp:nvSpPr>
      <dsp:spPr>
        <a:xfrm>
          <a:off x="68771" y="231946"/>
          <a:ext cx="773692" cy="77369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327EC4-EFE0-4BBE-869E-B5B5520F9711}">
      <dsp:nvSpPr>
        <dsp:cNvPr id="0" name=""/>
        <dsp:cNvSpPr/>
      </dsp:nvSpPr>
      <dsp:spPr>
        <a:xfrm>
          <a:off x="810477" y="1237907"/>
          <a:ext cx="9193377" cy="6189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1295" tIns="45720" rIns="45720" bIns="4572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O’zbekiston turizmida Le-Meredian, Interkontinetal va Uzolmonxotelz </a:t>
          </a:r>
          <a:endParaRPr lang="ru-RU" sz="1800" kern="1200"/>
        </a:p>
      </dsp:txBody>
      <dsp:txXfrm>
        <a:off x="810477" y="1237907"/>
        <a:ext cx="9193377" cy="618953"/>
      </dsp:txXfrm>
    </dsp:sp>
    <dsp:sp modelId="{E0ABD287-CA87-40A0-8FB9-80C312ED3D53}">
      <dsp:nvSpPr>
        <dsp:cNvPr id="0" name=""/>
        <dsp:cNvSpPr/>
      </dsp:nvSpPr>
      <dsp:spPr>
        <a:xfrm>
          <a:off x="423631" y="1160538"/>
          <a:ext cx="773692" cy="77369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79F84C-31C1-4017-8E3B-CE3912C9F865}">
      <dsp:nvSpPr>
        <dsp:cNvPr id="0" name=""/>
        <dsp:cNvSpPr/>
      </dsp:nvSpPr>
      <dsp:spPr>
        <a:xfrm>
          <a:off x="810477" y="2166498"/>
          <a:ext cx="9193377" cy="6189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1295" tIns="45720" rIns="45720" bIns="4572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Le-Meredian-Toshkent mehmonxona komplekisining to’liq xususiy mulkka aylantirildi</a:t>
          </a:r>
          <a:endParaRPr lang="ru-RU" sz="1800" kern="1200"/>
        </a:p>
      </dsp:txBody>
      <dsp:txXfrm>
        <a:off x="810477" y="2166498"/>
        <a:ext cx="9193377" cy="618953"/>
      </dsp:txXfrm>
    </dsp:sp>
    <dsp:sp modelId="{02ECF17E-E15B-497A-8DB6-0F823CE71192}">
      <dsp:nvSpPr>
        <dsp:cNvPr id="0" name=""/>
        <dsp:cNvSpPr/>
      </dsp:nvSpPr>
      <dsp:spPr>
        <a:xfrm>
          <a:off x="423631" y="2089129"/>
          <a:ext cx="773692" cy="77369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F087BE-E6DF-43E6-A8D9-D799205E482A}">
      <dsp:nvSpPr>
        <dsp:cNvPr id="0" name=""/>
        <dsp:cNvSpPr/>
      </dsp:nvSpPr>
      <dsp:spPr>
        <a:xfrm>
          <a:off x="455617" y="3095090"/>
          <a:ext cx="9548237" cy="6189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1295" tIns="45720" rIns="45720" bIns="4572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Shodlik-Palas-Otel mehmonxonasi  Germaniyaning  “Inpro” firmasi tomonidan kaojxonadan o’tish</a:t>
          </a:r>
          <a:endParaRPr lang="ru-RU" sz="1800" kern="1200"/>
        </a:p>
      </dsp:txBody>
      <dsp:txXfrm>
        <a:off x="455617" y="3095090"/>
        <a:ext cx="9548237" cy="618953"/>
      </dsp:txXfrm>
    </dsp:sp>
    <dsp:sp modelId="{F68EDA4B-000E-4E0E-89FD-F2B8E0514108}">
      <dsp:nvSpPr>
        <dsp:cNvPr id="0" name=""/>
        <dsp:cNvSpPr/>
      </dsp:nvSpPr>
      <dsp:spPr>
        <a:xfrm>
          <a:off x="68771" y="3017721"/>
          <a:ext cx="773692" cy="77369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86BD71-24A6-41DF-B0FB-9EA064D34F37}">
      <dsp:nvSpPr>
        <dsp:cNvPr id="0" name=""/>
        <dsp:cNvSpPr/>
      </dsp:nvSpPr>
      <dsp:spPr>
        <a:xfrm>
          <a:off x="3674459" y="0"/>
          <a:ext cx="2709481" cy="10058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b="1" u="sng" kern="1200" smtClean="0"/>
            <a:t>Birinchi bosqich</a:t>
          </a:r>
          <a:r>
            <a:rPr lang="uz-Cyrl-UZ" sz="1800" u="sng" kern="1200" smtClean="0"/>
            <a:t>. </a:t>
          </a:r>
          <a:r>
            <a:rPr lang="uz-Cyrl-UZ" sz="1800" kern="1200" smtClean="0"/>
            <a:t>U O‘zbekiston Respublikasini mustaqilligi bilan bog‘liqdir</a:t>
          </a:r>
          <a:endParaRPr lang="ru-RU" sz="1800" kern="1200"/>
        </a:p>
      </dsp:txBody>
      <dsp:txXfrm>
        <a:off x="3703919" y="29460"/>
        <a:ext cx="2650561" cy="946920"/>
      </dsp:txXfrm>
    </dsp:sp>
    <dsp:sp modelId="{C5940709-16B1-4DE0-976E-72C76DD7821F}">
      <dsp:nvSpPr>
        <dsp:cNvPr id="0" name=""/>
        <dsp:cNvSpPr/>
      </dsp:nvSpPr>
      <dsp:spPr>
        <a:xfrm rot="5400000">
          <a:off x="4840604" y="1030985"/>
          <a:ext cx="377190" cy="4526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-5400000">
        <a:off x="4893412" y="1068704"/>
        <a:ext cx="271576" cy="264033"/>
      </dsp:txXfrm>
    </dsp:sp>
    <dsp:sp modelId="{4937B54F-1EFE-4213-AFE1-9AC023E070B6}">
      <dsp:nvSpPr>
        <dsp:cNvPr id="0" name=""/>
        <dsp:cNvSpPr/>
      </dsp:nvSpPr>
      <dsp:spPr>
        <a:xfrm>
          <a:off x="3674459" y="1508759"/>
          <a:ext cx="2709481" cy="10058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b="1" u="sng" kern="1200" smtClean="0"/>
            <a:t>Ikkinchi bosqich</a:t>
          </a:r>
          <a:r>
            <a:rPr lang="uz-Cyrl-UZ" sz="1800" u="sng" kern="1200" smtClean="0"/>
            <a:t>.</a:t>
          </a:r>
          <a:r>
            <a:rPr lang="uz-Cyrl-UZ" sz="1800" kern="1200" smtClean="0"/>
            <a:t> </a:t>
          </a:r>
          <a:endParaRPr lang="ru-RU" sz="1800" kern="1200"/>
        </a:p>
      </dsp:txBody>
      <dsp:txXfrm>
        <a:off x="3703919" y="1538219"/>
        <a:ext cx="2650561" cy="946920"/>
      </dsp:txXfrm>
    </dsp:sp>
    <dsp:sp modelId="{9FFDFDD2-897E-438D-96CA-6DD19DC02C05}">
      <dsp:nvSpPr>
        <dsp:cNvPr id="0" name=""/>
        <dsp:cNvSpPr/>
      </dsp:nvSpPr>
      <dsp:spPr>
        <a:xfrm rot="5400000">
          <a:off x="4840604" y="2539746"/>
          <a:ext cx="377189" cy="4526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-5400000">
        <a:off x="4893411" y="2577466"/>
        <a:ext cx="271576" cy="264032"/>
      </dsp:txXfrm>
    </dsp:sp>
    <dsp:sp modelId="{6B10E14D-394B-4B06-8091-6C46F2B3E5F6}">
      <dsp:nvSpPr>
        <dsp:cNvPr id="0" name=""/>
        <dsp:cNvSpPr/>
      </dsp:nvSpPr>
      <dsp:spPr>
        <a:xfrm>
          <a:off x="3674459" y="3017520"/>
          <a:ext cx="2709481" cy="10058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b="1" u="sng" kern="1200" smtClean="0"/>
            <a:t>Uchinchi bosqich</a:t>
          </a:r>
          <a:r>
            <a:rPr lang="uz-Cyrl-UZ" sz="1800" u="sng" kern="1200" smtClean="0"/>
            <a:t>.</a:t>
          </a:r>
          <a:r>
            <a:rPr lang="uz-Cyrl-UZ" sz="1800" kern="1200" smtClean="0"/>
            <a:t> </a:t>
          </a:r>
          <a:endParaRPr lang="ru-RU" sz="1800" kern="1200"/>
        </a:p>
      </dsp:txBody>
      <dsp:txXfrm>
        <a:off x="3703919" y="3046980"/>
        <a:ext cx="2650561" cy="946920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A405EC-7BEA-4697-B678-582F1902C234}">
      <dsp:nvSpPr>
        <dsp:cNvPr id="0" name=""/>
        <dsp:cNvSpPr/>
      </dsp:nvSpPr>
      <dsp:spPr>
        <a:xfrm>
          <a:off x="0" y="1207008"/>
          <a:ext cx="10058399" cy="1609344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22885E-3914-484B-830C-A2D239AAF6C7}">
      <dsp:nvSpPr>
        <dsp:cNvPr id="0" name=""/>
        <dsp:cNvSpPr/>
      </dsp:nvSpPr>
      <dsp:spPr>
        <a:xfrm>
          <a:off x="3978" y="0"/>
          <a:ext cx="1739346" cy="1609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1993-1994 yillarda turizm sohasida iqtisodiy o‘zgarishlar sodir bo’ldi</a:t>
          </a:r>
          <a:endParaRPr lang="ru-RU" sz="1400" kern="1200"/>
        </a:p>
      </dsp:txBody>
      <dsp:txXfrm>
        <a:off x="3978" y="0"/>
        <a:ext cx="1739346" cy="1609344"/>
      </dsp:txXfrm>
    </dsp:sp>
    <dsp:sp modelId="{80CA7262-1194-41E9-AAB5-F1AB5B61E56A}">
      <dsp:nvSpPr>
        <dsp:cNvPr id="0" name=""/>
        <dsp:cNvSpPr/>
      </dsp:nvSpPr>
      <dsp:spPr>
        <a:xfrm>
          <a:off x="672483" y="1810512"/>
          <a:ext cx="402336" cy="4023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0A5C0C-07CF-42A9-BCD2-062C0F00D9F2}">
      <dsp:nvSpPr>
        <dsp:cNvPr id="0" name=""/>
        <dsp:cNvSpPr/>
      </dsp:nvSpPr>
      <dsp:spPr>
        <a:xfrm>
          <a:off x="1830292" y="2414016"/>
          <a:ext cx="1739346" cy="1609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1994 yilda ishlab chiqarilgan “Turistik korxonalarni xususiylashtirish va davlat tasarrufidan chiqarish dasturi” </a:t>
          </a:r>
          <a:endParaRPr lang="ru-RU" sz="1400" kern="1200"/>
        </a:p>
      </dsp:txBody>
      <dsp:txXfrm>
        <a:off x="1830292" y="2414016"/>
        <a:ext cx="1739346" cy="1609344"/>
      </dsp:txXfrm>
    </dsp:sp>
    <dsp:sp modelId="{16D446F3-4215-4603-8C5C-F5CDBF18EF6D}">
      <dsp:nvSpPr>
        <dsp:cNvPr id="0" name=""/>
        <dsp:cNvSpPr/>
      </dsp:nvSpPr>
      <dsp:spPr>
        <a:xfrm>
          <a:off x="2498797" y="1810512"/>
          <a:ext cx="402336" cy="4023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D3F246-62AC-4FD3-92D5-FD6D150081EC}">
      <dsp:nvSpPr>
        <dsp:cNvPr id="0" name=""/>
        <dsp:cNvSpPr/>
      </dsp:nvSpPr>
      <dsp:spPr>
        <a:xfrm>
          <a:off x="3656606" y="0"/>
          <a:ext cx="1739346" cy="1609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Kiritilgan </a:t>
          </a:r>
          <a:r>
            <a:rPr lang="en-US" sz="1400" kern="1200" smtClean="0"/>
            <a:t>o’</a:t>
          </a:r>
          <a:r>
            <a:rPr lang="uz-Cyrl-UZ" sz="1400" kern="1200" smtClean="0"/>
            <a:t>zgarishlar Ichki turizmni qabul qilish shaklini jadallik bil</a:t>
          </a:r>
          <a:r>
            <a:rPr lang="en-US" sz="1400" kern="1200" smtClean="0"/>
            <a:t>a</a:t>
          </a:r>
          <a:r>
            <a:rPr lang="uz-Cyrl-UZ" sz="1400" kern="1200" smtClean="0"/>
            <a:t>n rivojlantirdi</a:t>
          </a:r>
          <a:endParaRPr lang="ru-RU" sz="1400" kern="1200"/>
        </a:p>
      </dsp:txBody>
      <dsp:txXfrm>
        <a:off x="3656606" y="0"/>
        <a:ext cx="1739346" cy="1609344"/>
      </dsp:txXfrm>
    </dsp:sp>
    <dsp:sp modelId="{578331EB-D6E1-4AAF-BAD5-83BEFC498C96}">
      <dsp:nvSpPr>
        <dsp:cNvPr id="0" name=""/>
        <dsp:cNvSpPr/>
      </dsp:nvSpPr>
      <dsp:spPr>
        <a:xfrm>
          <a:off x="4325112" y="1810512"/>
          <a:ext cx="402336" cy="4023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4125BD-A430-41A2-B680-FC2C7784251A}">
      <dsp:nvSpPr>
        <dsp:cNvPr id="0" name=""/>
        <dsp:cNvSpPr/>
      </dsp:nvSpPr>
      <dsp:spPr>
        <a:xfrm>
          <a:off x="5482920" y="2414016"/>
          <a:ext cx="1739346" cy="1609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Buyuk Ipak Yo’li turistik maxsulotini tiklash va turizmdagi bu o’zgarishlar strategik xarakteriga ega</a:t>
          </a:r>
          <a:endParaRPr lang="ru-RU" sz="1400" kern="1200"/>
        </a:p>
      </dsp:txBody>
      <dsp:txXfrm>
        <a:off x="5482920" y="2414016"/>
        <a:ext cx="1739346" cy="1609344"/>
      </dsp:txXfrm>
    </dsp:sp>
    <dsp:sp modelId="{5F2CAB7F-EDE2-457E-AE87-707A90343EF7}">
      <dsp:nvSpPr>
        <dsp:cNvPr id="0" name=""/>
        <dsp:cNvSpPr/>
      </dsp:nvSpPr>
      <dsp:spPr>
        <a:xfrm>
          <a:off x="6151426" y="1810512"/>
          <a:ext cx="402336" cy="4023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0F5048-1819-4F96-905A-E28A1787C54F}">
      <dsp:nvSpPr>
        <dsp:cNvPr id="0" name=""/>
        <dsp:cNvSpPr/>
      </dsp:nvSpPr>
      <dsp:spPr>
        <a:xfrm>
          <a:off x="7309234" y="0"/>
          <a:ext cx="1739346" cy="1609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Turizm o’zi-o’zicha xech rivoj topolmaydi</a:t>
          </a:r>
          <a:endParaRPr lang="ru-RU" sz="1400" kern="1200"/>
        </a:p>
      </dsp:txBody>
      <dsp:txXfrm>
        <a:off x="7309234" y="0"/>
        <a:ext cx="1739346" cy="1609344"/>
      </dsp:txXfrm>
    </dsp:sp>
    <dsp:sp modelId="{935A41D9-64D3-4173-9E77-DB42A31D87B1}">
      <dsp:nvSpPr>
        <dsp:cNvPr id="0" name=""/>
        <dsp:cNvSpPr/>
      </dsp:nvSpPr>
      <dsp:spPr>
        <a:xfrm>
          <a:off x="7977740" y="1810512"/>
          <a:ext cx="402336" cy="4023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3D4D6F-13FC-4839-943E-4C3B9D27B25E}">
      <dsp:nvSpPr>
        <dsp:cNvPr id="0" name=""/>
        <dsp:cNvSpPr/>
      </dsp:nvSpPr>
      <dsp:spPr>
        <a:xfrm>
          <a:off x="0" y="839520"/>
          <a:ext cx="10058399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DF5074-256D-4A3A-A532-E6466E937CA1}">
      <dsp:nvSpPr>
        <dsp:cNvPr id="0" name=""/>
        <dsp:cNvSpPr/>
      </dsp:nvSpPr>
      <dsp:spPr>
        <a:xfrm>
          <a:off x="502920" y="603360"/>
          <a:ext cx="7040880" cy="472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129" tIns="0" rIns="266129" bIns="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1998-2000 yillarda turizm sohasidagi bozor munosabatlari </a:t>
          </a:r>
          <a:endParaRPr lang="ru-RU" sz="1600" kern="1200"/>
        </a:p>
      </dsp:txBody>
      <dsp:txXfrm>
        <a:off x="525977" y="626417"/>
        <a:ext cx="6994766" cy="426206"/>
      </dsp:txXfrm>
    </dsp:sp>
    <dsp:sp modelId="{5C100CF5-5AA9-48E4-9CBA-C7DED0639F0F}">
      <dsp:nvSpPr>
        <dsp:cNvPr id="0" name=""/>
        <dsp:cNvSpPr/>
      </dsp:nvSpPr>
      <dsp:spPr>
        <a:xfrm>
          <a:off x="0" y="1565280"/>
          <a:ext cx="10058399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F848B1-B2AC-45A9-907F-30793720CE6D}">
      <dsp:nvSpPr>
        <dsp:cNvPr id="0" name=""/>
        <dsp:cNvSpPr/>
      </dsp:nvSpPr>
      <dsp:spPr>
        <a:xfrm>
          <a:off x="502920" y="1329120"/>
          <a:ext cx="7040880" cy="472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129" tIns="0" rIns="266129" bIns="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Mamlakatimizdagi bir qator mintakalarning iqtisodiyoti va madaniyati</a:t>
          </a:r>
          <a:endParaRPr lang="ru-RU" sz="1600" kern="1200"/>
        </a:p>
      </dsp:txBody>
      <dsp:txXfrm>
        <a:off x="525977" y="1352177"/>
        <a:ext cx="6994766" cy="426206"/>
      </dsp:txXfrm>
    </dsp:sp>
    <dsp:sp modelId="{8D98A28D-FB30-49BA-8D50-1D1AD49C9B01}">
      <dsp:nvSpPr>
        <dsp:cNvPr id="0" name=""/>
        <dsp:cNvSpPr/>
      </dsp:nvSpPr>
      <dsp:spPr>
        <a:xfrm>
          <a:off x="0" y="2291040"/>
          <a:ext cx="10058399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DC33F8-8332-45CC-B932-27A445DED719}">
      <dsp:nvSpPr>
        <dsp:cNvPr id="0" name=""/>
        <dsp:cNvSpPr/>
      </dsp:nvSpPr>
      <dsp:spPr>
        <a:xfrm>
          <a:off x="502920" y="2054880"/>
          <a:ext cx="7040880" cy="472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129" tIns="0" rIns="266129" bIns="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Turistlarni qadimiy tarixga ega bo’lgan Samarkand, Buxoro, Xiva va Shahrisabz </a:t>
          </a:r>
          <a:endParaRPr lang="ru-RU" sz="1600" kern="1200"/>
        </a:p>
      </dsp:txBody>
      <dsp:txXfrm>
        <a:off x="525977" y="2077937"/>
        <a:ext cx="6994766" cy="426206"/>
      </dsp:txXfrm>
    </dsp:sp>
    <dsp:sp modelId="{ABB6CEAF-079A-4952-9761-87E9B95FB939}">
      <dsp:nvSpPr>
        <dsp:cNvPr id="0" name=""/>
        <dsp:cNvSpPr/>
      </dsp:nvSpPr>
      <dsp:spPr>
        <a:xfrm>
          <a:off x="0" y="3016800"/>
          <a:ext cx="10058399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F0372E-1DCB-4EA5-B550-7FE954E794B6}">
      <dsp:nvSpPr>
        <dsp:cNvPr id="0" name=""/>
        <dsp:cNvSpPr/>
      </dsp:nvSpPr>
      <dsp:spPr>
        <a:xfrm>
          <a:off x="502920" y="2780640"/>
          <a:ext cx="7040880" cy="472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129" tIns="0" rIns="266129" bIns="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Turistlarga ko’rsatilgan xizmatning sifatini tubdan yaxshilash</a:t>
          </a:r>
          <a:endParaRPr lang="ru-RU" sz="1600" kern="1200"/>
        </a:p>
      </dsp:txBody>
      <dsp:txXfrm>
        <a:off x="525977" y="2803697"/>
        <a:ext cx="6994766" cy="4262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8D0243-3BBE-41EE-80FB-C17C5DAEFB1E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1B238B-353D-439A-BF1A-880EC05E5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8647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4899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11358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6853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22244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92261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12794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970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5576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61225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70700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31839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73517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6037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30255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70338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86918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70438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580044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578188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1105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165997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234266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94503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7829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4507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0033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65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1302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8641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121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774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320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7036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4540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9053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0.xml"/><Relationship Id="rId5" Type="http://schemas.openxmlformats.org/officeDocument/2006/relationships/diagramQuickStyle" Target="../diagrams/quickStyle20.xml"/><Relationship Id="rId4" Type="http://schemas.openxmlformats.org/officeDocument/2006/relationships/diagramLayout" Target="../diagrams/layout2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1.xml"/><Relationship Id="rId5" Type="http://schemas.openxmlformats.org/officeDocument/2006/relationships/diagramQuickStyle" Target="../diagrams/quickStyle21.xml"/><Relationship Id="rId4" Type="http://schemas.openxmlformats.org/officeDocument/2006/relationships/diagramLayout" Target="../diagrams/layout2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2.xml"/><Relationship Id="rId7" Type="http://schemas.microsoft.com/office/2007/relationships/diagramDrawing" Target="../diagrams/drawing22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2.xml"/><Relationship Id="rId5" Type="http://schemas.openxmlformats.org/officeDocument/2006/relationships/diagramQuickStyle" Target="../diagrams/quickStyle22.xml"/><Relationship Id="rId4" Type="http://schemas.openxmlformats.org/officeDocument/2006/relationships/diagramLayout" Target="../diagrams/layout2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3.xml"/><Relationship Id="rId7" Type="http://schemas.microsoft.com/office/2007/relationships/diagramDrawing" Target="../diagrams/drawing23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3.xml"/><Relationship Id="rId5" Type="http://schemas.openxmlformats.org/officeDocument/2006/relationships/diagramQuickStyle" Target="../diagrams/quickStyle23.xml"/><Relationship Id="rId4" Type="http://schemas.openxmlformats.org/officeDocument/2006/relationships/diagramLayout" Target="../diagrams/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TURIZM BOZORDA MILLIY TURISTIK TASHKILOTLAR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80596" y="1245492"/>
            <a:ext cx="10058400" cy="1143000"/>
          </a:xfrm>
        </p:spPr>
        <p:txBody>
          <a:bodyPr>
            <a:normAutofit/>
          </a:bodyPr>
          <a:lstStyle/>
          <a:p>
            <a:pPr algn="ctr"/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11-mavzu</a:t>
            </a:r>
            <a:endParaRPr lang="ru-RU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969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Reja</a:t>
            </a:r>
            <a:r>
              <a:rPr lang="en-US" dirty="0" smtClean="0"/>
              <a:t>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8303755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2070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Milliy turistik tashkilotlar haqida tushuncha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9751227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30336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Hukumatning asosiy roli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8346230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885286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“Uzbekturizm” milliy kompaniyasi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1813725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152691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Milliy turistik tashkilotlarni ta’sir etish jixatlari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5438304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439678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O’zbekistonda turizmni rivojlantirishga qaratilgan qator farmon, qarorlar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3720512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730694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Mamlakatimizda xalqaro turizmni rivojlantirish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1702629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822410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/>
              <a:t>Rivojlangan mamlakatlar milliy turistik tashkilotlari</a:t>
            </a:r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5984366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525797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Xalqaro turizm xozirgi kunda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0511457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645011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Masalan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8270864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770977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/>
              <a:t>Turizmning  mamlakat yoki </a:t>
            </a:r>
            <a:r>
              <a:rPr lang="uz-Cyrl-UZ" dirty="0" smtClean="0"/>
              <a:t>sha</a:t>
            </a:r>
            <a:r>
              <a:rPr lang="en-US" dirty="0" smtClean="0"/>
              <a:t>h</a:t>
            </a:r>
            <a:r>
              <a:rPr lang="uz-Cyrl-UZ" dirty="0" smtClean="0"/>
              <a:t>ar </a:t>
            </a:r>
            <a:r>
              <a:rPr lang="uz-Cyrl-UZ" dirty="0"/>
              <a:t>ijtimoiy – iqtisodiy hayotidagi roli va ahamiyati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7398353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879549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Yevropaning rivojlangan mamlakatlari turizm rivojlanishida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106901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694976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b="1" dirty="0"/>
              <a:t>“O‘zbekturizm”Milliy Kompaniyasi tomonidan xorijiy mexmonlarga xizmat ko’rsatish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4816043"/>
              </p:ext>
            </p:extLst>
          </p:nvPr>
        </p:nvGraphicFramePr>
        <p:xfrm>
          <a:off x="1097277" y="2040592"/>
          <a:ext cx="10355969" cy="3864262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2233640"/>
                <a:gridCol w="1015291"/>
                <a:gridCol w="812233"/>
                <a:gridCol w="1015291"/>
                <a:gridCol w="812233"/>
                <a:gridCol w="812233"/>
                <a:gridCol w="812233"/>
                <a:gridCol w="812233"/>
                <a:gridCol w="1015291"/>
                <a:gridCol w="1015291"/>
              </a:tblGrid>
              <a:tr h="39074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uz-Cyrl-UZ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Ko’rsatkichlar   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1993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1994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1995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1996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1997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1998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1999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2001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208411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“Uzbekturizm” MK bo’linmalari tomonidan xizmat ko’rsatil-gan xorijiy mex-monlar, ming kishi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92,3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60,9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173,0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252,9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272,0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274,0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278,0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233,0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13894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Oldingi yilga nisbatan usish dinamikasi, % xisobida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65,0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151,0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188,0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146,1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107,5            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101,8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100,3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83,1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51151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Mamlakatimizda turizmni rivojlantirishdagi </a:t>
            </a:r>
            <a:r>
              <a:rPr lang="uz-Cyrl-UZ" dirty="0" smtClean="0"/>
              <a:t>yutuqlar</a:t>
            </a:r>
            <a:r>
              <a:rPr lang="en-US" dirty="0" err="1" smtClean="0"/>
              <a:t>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6539644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203508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Milliy turistik tashkilotlarning tashkiliy tuzilishi va vazifalari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1541620"/>
              </p:ext>
            </p:extLst>
          </p:nvPr>
        </p:nvGraphicFramePr>
        <p:xfrm>
          <a:off x="1096963" y="1846263"/>
          <a:ext cx="10058400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711930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davomi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4906463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969107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z-Cyrl-UZ" sz="2800" b="1" dirty="0"/>
              <a:t>O‘zbekiston milliy turistik tashkiloti -“O‘zbekturizm” Milliy Kompaniyasining faoliyati. “O‘zbekturizm” Milliy Kompaniyasining maqsadi va  vazifalari. Nodavlat turizm tashkilotlari</a:t>
            </a:r>
            <a:endParaRPr lang="ru-RU" sz="28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1602238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200354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Vatanimiz mustakillikka erishgach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8843652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778122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/>
              <a:t>Bugungi kunda turizm mamlakat iqtisodiyotining ajralmas tarmog’iga aylangan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/>
              <a:t>Respublikamizning jahon </a:t>
            </a:r>
            <a:r>
              <a:rPr lang="uz-Cyrl-UZ" dirty="0"/>
              <a:t>mamlakatlari integratsiyasida faol ishtirok etishiga imkon </a:t>
            </a:r>
            <a:r>
              <a:rPr lang="uz-Cyrl-UZ" dirty="0" smtClean="0"/>
              <a:t>tug’dirmoqda</a:t>
            </a:r>
            <a:endParaRPr lang="en-US" dirty="0" smtClean="0"/>
          </a:p>
          <a:p>
            <a:r>
              <a:rPr lang="uz-Cyrl-UZ" dirty="0"/>
              <a:t>O‘zbekiston Respublikasi Markaziy Osiyodagi mamlakatlar orasida nisbatan katta turistik imkoniyatlarga </a:t>
            </a:r>
            <a:r>
              <a:rPr lang="uz-Cyrl-UZ" dirty="0" smtClean="0"/>
              <a:t>ega</a:t>
            </a:r>
            <a:endParaRPr lang="en-US" dirty="0" smtClean="0"/>
          </a:p>
          <a:p>
            <a:r>
              <a:rPr lang="uz-Cyrl-UZ" dirty="0"/>
              <a:t>O’zbekiston Jahon turistik tashkilotining “Buyuk Ipak Yo’li” loyihasining asosiy bo’g’ini </a:t>
            </a:r>
            <a:endParaRPr lang="en-US" dirty="0" smtClean="0"/>
          </a:p>
          <a:p>
            <a:r>
              <a:rPr lang="uz-Cyrl-UZ" dirty="0"/>
              <a:t>Bu holat o’lkamizdagi mavjud iqtisodiy sharoitlarning o’sib </a:t>
            </a:r>
            <a:r>
              <a:rPr lang="uz-Cyrl-UZ" dirty="0" smtClean="0"/>
              <a:t>borayotgan</a:t>
            </a:r>
            <a:r>
              <a:rPr lang="en-US" dirty="0" err="1" smtClean="0"/>
              <a:t>i</a:t>
            </a:r>
            <a:endParaRPr lang="en-US" dirty="0" smtClean="0"/>
          </a:p>
          <a:p>
            <a:r>
              <a:rPr lang="uz-Cyrl-UZ" dirty="0"/>
              <a:t>Milliy turistik maxsulotimizning qo’shni mamlakatlarning turistik maxsulotlariga nisbatan </a:t>
            </a:r>
            <a:r>
              <a:rPr lang="uz-Cyrl-UZ" dirty="0" smtClean="0"/>
              <a:t>raqobatbardoshligi</a:t>
            </a:r>
            <a:endParaRPr lang="en-US" dirty="0" smtClean="0"/>
          </a:p>
          <a:p>
            <a:r>
              <a:rPr lang="uz-Cyrl-UZ" dirty="0"/>
              <a:t>O‘zbekiston turistik mahsuloti bilan asosan iqtisodiyoti rivojlangan mamlakatlar fuqarolari qiziqishmoqda</a:t>
            </a:r>
            <a:r>
              <a:rPr lang="uz-Cyrl-UZ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08911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O‘zbekiston turistik marshrutlariga qiziqish bildirayotgan davlatlar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4030092"/>
              </p:ext>
            </p:extLst>
          </p:nvPr>
        </p:nvGraphicFramePr>
        <p:xfrm>
          <a:off x="1210924" y="1899648"/>
          <a:ext cx="10350812" cy="4337441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1376176"/>
                <a:gridCol w="1376176"/>
                <a:gridCol w="1179580"/>
                <a:gridCol w="1376176"/>
                <a:gridCol w="1700561"/>
                <a:gridCol w="1572773"/>
                <a:gridCol w="1769370"/>
              </a:tblGrid>
              <a:tr h="150659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uz-Cyrl-UZ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Marshrut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Toshkent-Samarkand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Toshkent-Samar</a:t>
                      </a: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</a:t>
                      </a: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and-Buxoro-Toshkent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Samarkand-Buxoro-Xiva-Toshkent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Toshkent-Samarkand-Buxoro-Urganch-Toshkent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Toshkent-Samarkand-Shahrisabz-Buxoro-Urganch-Toshkent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Toshkent-Xiva-Buxoro-Samarkand-Toshkent-Fargona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100439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Qiziqish bildiri-layotgan davlatlar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Ukraina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Isroil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Angliya 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YAponiya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Italiya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Isroil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25109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Italiya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Fransiya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Germaniya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Shveytsariya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Germaniya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Fransiya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25109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Angliya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Gretsiya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SHveytsariya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Gollandiya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25109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Gretsiya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Belgiya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Fransiya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25109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Pokiston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Angliya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25109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YAponiya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25109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Germaniya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25109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AQSH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24612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Turistik firmalar tomonidan eng katta qiziqish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0312261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061164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Milliy turistik maxsulotimizni chet ellarda targ’ib qilinishi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255850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758753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Turizmni rivojlantirish maqsadi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2877470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056158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z-Cyrl-UZ" sz="3200" dirty="0"/>
              <a:t>Hozirgi davrda O‘zbekturizm rivojlananishi tahlil qiladigan bo’lsak, unda quyidagi bosqichlarni ajratish mumkin bo’ladi</a:t>
            </a:r>
            <a:endParaRPr lang="ru-RU" sz="3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444505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155033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u="sng" dirty="0"/>
              <a:t>Ikkinchi bosqich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72100399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932666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u="sng" dirty="0"/>
              <a:t>Uchinchi bosqich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4649519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3443625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Зеленый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1399</TotalTime>
  <Words>1305</Words>
  <Application>Microsoft Office PowerPoint</Application>
  <PresentationFormat>Широкоэкранный</PresentationFormat>
  <Paragraphs>247</Paragraphs>
  <Slides>27</Slides>
  <Notes>23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1" baseType="lpstr">
      <vt:lpstr>Calibri</vt:lpstr>
      <vt:lpstr>Calibri Light</vt:lpstr>
      <vt:lpstr>Times New Roman</vt:lpstr>
      <vt:lpstr>Ретро</vt:lpstr>
      <vt:lpstr>TURIZM BOZORDA MILLIY TURISTIK TASHKILOTLAR</vt:lpstr>
      <vt:lpstr>Reja </vt:lpstr>
      <vt:lpstr>Milliy turistik tashkilotlar haqida tushuncha</vt:lpstr>
      <vt:lpstr>Hukumatning asosiy roli</vt:lpstr>
      <vt:lpstr>“Uzbekturizm” milliy kompaniyasi</vt:lpstr>
      <vt:lpstr>Milliy turistik tashkilotlarni ta’sir etish jixatlari</vt:lpstr>
      <vt:lpstr>O’zbekistonda turizmni rivojlantirishga qaratilgan qator farmon, qarorlar </vt:lpstr>
      <vt:lpstr>Mamlakatimizda xalqaro turizmni rivojlantirish</vt:lpstr>
      <vt:lpstr>Rivojlangan mamlakatlar milliy turistik tashkilotlari</vt:lpstr>
      <vt:lpstr>Xalqaro turizm xozirgi kunda </vt:lpstr>
      <vt:lpstr>Masalan</vt:lpstr>
      <vt:lpstr>Turizmning  mamlakat yoki shahar ijtimoiy – iqtisodiy hayotidagi roli va ahamiyati</vt:lpstr>
      <vt:lpstr>Yevropaning rivojlangan mamlakatlari turizm rivojlanishida </vt:lpstr>
      <vt:lpstr>“O‘zbekturizm”Milliy Kompaniyasi tomonidan xorijiy mexmonlarga xizmat ko’rsatish</vt:lpstr>
      <vt:lpstr>Mamlakatimizda turizmni rivojlantirishdagi yutuqlari</vt:lpstr>
      <vt:lpstr>Milliy turistik tashkilotlarning tashkiliy tuzilishi va vazifalari</vt:lpstr>
      <vt:lpstr>davomi</vt:lpstr>
      <vt:lpstr>O‘zbekiston milliy turistik tashkiloti -“O‘zbekturizm” Milliy Kompaniyasining faoliyati. “O‘zbekturizm” Milliy Kompaniyasining maqsadi va  vazifalari. Nodavlat turizm tashkilotlari</vt:lpstr>
      <vt:lpstr>Vatanimiz mustakillikka erishgach</vt:lpstr>
      <vt:lpstr>Bugungi kunda turizm mamlakat iqtisodiyotining ajralmas tarmog’iga aylangan</vt:lpstr>
      <vt:lpstr>O‘zbekiston turistik marshrutlariga qiziqish bildirayotgan davlatlar</vt:lpstr>
      <vt:lpstr>Turistik firmalar tomonidan eng katta qiziqish </vt:lpstr>
      <vt:lpstr>Milliy turistik maxsulotimizni chet ellarda targ’ib qilinishi </vt:lpstr>
      <vt:lpstr>Turizmni rivojlantirish maqsadi</vt:lpstr>
      <vt:lpstr>Hozirgi davrda O‘zbekturizm rivojlananishi tahlil qiladigan bo’lsak, unda quyidagi bosqichlarni ajratish mumkin bo’ladi</vt:lpstr>
      <vt:lpstr>Ikkinchi bosqich</vt:lpstr>
      <vt:lpstr>Uchinchi bosqich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Туристик маҳсулот маркетинги фанига кириш</dc:title>
  <dc:creator>Admin</dc:creator>
  <cp:lastModifiedBy>Admin</cp:lastModifiedBy>
  <cp:revision>138</cp:revision>
  <dcterms:created xsi:type="dcterms:W3CDTF">2018-04-27T09:48:49Z</dcterms:created>
  <dcterms:modified xsi:type="dcterms:W3CDTF">2018-06-06T06:42:20Z</dcterms:modified>
</cp:coreProperties>
</file>