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0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1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2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3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4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09757A-E3EE-4BB9-AF24-3EA8D224521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952A82-D75B-487B-A67A-0D2791856949}">
      <dgm:prSet/>
      <dgm:spPr/>
      <dgm:t>
        <a:bodyPr/>
        <a:lstStyle/>
        <a:p>
          <a:pPr rtl="0"/>
          <a:r>
            <a:rPr lang="en-US" smtClean="0"/>
            <a:t>10.1. BMT va xalqaro turizm</a:t>
          </a:r>
          <a:endParaRPr lang="ru-RU"/>
        </a:p>
      </dgm:t>
    </dgm:pt>
    <dgm:pt modelId="{F01F43B5-1AA6-4ECF-973A-22F82595E40B}" type="parTrans" cxnId="{814133CD-F15B-457B-A2D6-ECB40A41FCC0}">
      <dgm:prSet/>
      <dgm:spPr/>
      <dgm:t>
        <a:bodyPr/>
        <a:lstStyle/>
        <a:p>
          <a:endParaRPr lang="ru-RU"/>
        </a:p>
      </dgm:t>
    </dgm:pt>
    <dgm:pt modelId="{8A970275-0D08-4AD7-B677-5E7AA6975560}" type="sibTrans" cxnId="{814133CD-F15B-457B-A2D6-ECB40A41FCC0}">
      <dgm:prSet/>
      <dgm:spPr/>
      <dgm:t>
        <a:bodyPr/>
        <a:lstStyle/>
        <a:p>
          <a:endParaRPr lang="ru-RU"/>
        </a:p>
      </dgm:t>
    </dgm:pt>
    <dgm:pt modelId="{0F7CDC93-51EA-4DD2-BA46-0C488D67BED2}">
      <dgm:prSet/>
      <dgm:spPr/>
      <dgm:t>
        <a:bodyPr/>
        <a:lstStyle/>
        <a:p>
          <a:pPr rtl="0"/>
          <a:r>
            <a:rPr lang="en-US" smtClean="0"/>
            <a:t>10.2. Ta’lim, fan va madaniyat masalalari bo‘yicha BMT organi YUNESKO</a:t>
          </a:r>
          <a:endParaRPr lang="ru-RU"/>
        </a:p>
      </dgm:t>
    </dgm:pt>
    <dgm:pt modelId="{257AF4BE-E167-4EFE-A68E-562DE6469398}" type="parTrans" cxnId="{1BB839E8-911D-4438-B5AF-CDE6829BAF60}">
      <dgm:prSet/>
      <dgm:spPr/>
      <dgm:t>
        <a:bodyPr/>
        <a:lstStyle/>
        <a:p>
          <a:endParaRPr lang="ru-RU"/>
        </a:p>
      </dgm:t>
    </dgm:pt>
    <dgm:pt modelId="{51BF6C28-46B9-484F-8BCC-9FB364867A1A}" type="sibTrans" cxnId="{1BB839E8-911D-4438-B5AF-CDE6829BAF60}">
      <dgm:prSet/>
      <dgm:spPr/>
      <dgm:t>
        <a:bodyPr/>
        <a:lstStyle/>
        <a:p>
          <a:endParaRPr lang="ru-RU"/>
        </a:p>
      </dgm:t>
    </dgm:pt>
    <dgm:pt modelId="{5845663C-9EAB-4BD2-8C30-DD57783E3038}">
      <dgm:prSet/>
      <dgm:spPr/>
      <dgm:t>
        <a:bodyPr/>
        <a:lstStyle/>
        <a:p>
          <a:pPr rtl="0"/>
          <a:r>
            <a:rPr lang="en-US" smtClean="0"/>
            <a:t>10.3. YUNESKOning tarkibiy tuzilishi. YuNESKOning xalqaro xavfsizlik va tinchlik borasidagi ahamiyati. YuNESKOning maqsadi va vazifalari</a:t>
          </a:r>
          <a:endParaRPr lang="ru-RU"/>
        </a:p>
      </dgm:t>
    </dgm:pt>
    <dgm:pt modelId="{7BCE3E21-7A9C-4701-AE2D-3352EED7EB70}" type="parTrans" cxnId="{1154383C-F3EC-4F1F-BA38-D7DA0D895C68}">
      <dgm:prSet/>
      <dgm:spPr/>
      <dgm:t>
        <a:bodyPr/>
        <a:lstStyle/>
        <a:p>
          <a:endParaRPr lang="ru-RU"/>
        </a:p>
      </dgm:t>
    </dgm:pt>
    <dgm:pt modelId="{3E28E6EA-75A4-491A-A9ED-19DA9AAFAA82}" type="sibTrans" cxnId="{1154383C-F3EC-4F1F-BA38-D7DA0D895C68}">
      <dgm:prSet/>
      <dgm:spPr/>
      <dgm:t>
        <a:bodyPr/>
        <a:lstStyle/>
        <a:p>
          <a:endParaRPr lang="ru-RU"/>
        </a:p>
      </dgm:t>
    </dgm:pt>
    <dgm:pt modelId="{34F416BB-CD25-4787-A3E8-807BBF16BF2F}" type="pres">
      <dgm:prSet presAssocID="{7A09757A-E3EE-4BB9-AF24-3EA8D224521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1E0B71-43F8-4869-A4AB-448816E53265}" type="pres">
      <dgm:prSet presAssocID="{C0952A82-D75B-487B-A67A-0D2791856949}" presName="linNode" presStyleCnt="0"/>
      <dgm:spPr/>
    </dgm:pt>
    <dgm:pt modelId="{B5E6FD60-BE30-4E78-8883-934624B293FC}" type="pres">
      <dgm:prSet presAssocID="{C0952A82-D75B-487B-A67A-0D2791856949}" presName="parentText" presStyleLbl="node1" presStyleIdx="0" presStyleCnt="3" custScaleX="2283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B0195E-DBB2-4193-A7A2-F349983321BE}" type="pres">
      <dgm:prSet presAssocID="{8A970275-0D08-4AD7-B677-5E7AA6975560}" presName="sp" presStyleCnt="0"/>
      <dgm:spPr/>
    </dgm:pt>
    <dgm:pt modelId="{6EE954EC-BD3B-4BF1-94AD-B998AF7AFE39}" type="pres">
      <dgm:prSet presAssocID="{0F7CDC93-51EA-4DD2-BA46-0C488D67BED2}" presName="linNode" presStyleCnt="0"/>
      <dgm:spPr/>
    </dgm:pt>
    <dgm:pt modelId="{C554D112-22E3-421E-997B-83D819D5D956}" type="pres">
      <dgm:prSet presAssocID="{0F7CDC93-51EA-4DD2-BA46-0C488D67BED2}" presName="parentText" presStyleLbl="node1" presStyleIdx="1" presStyleCnt="3" custScaleX="2283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70C0F-C50D-4A49-919F-AC4448A94A42}" type="pres">
      <dgm:prSet presAssocID="{51BF6C28-46B9-484F-8BCC-9FB364867A1A}" presName="sp" presStyleCnt="0"/>
      <dgm:spPr/>
    </dgm:pt>
    <dgm:pt modelId="{8FB0D901-9BDF-4EC3-AFDC-E28921254641}" type="pres">
      <dgm:prSet presAssocID="{5845663C-9EAB-4BD2-8C30-DD57783E3038}" presName="linNode" presStyleCnt="0"/>
      <dgm:spPr/>
    </dgm:pt>
    <dgm:pt modelId="{03F64FE2-93C7-4D0F-858E-0362FDA0C374}" type="pres">
      <dgm:prSet presAssocID="{5845663C-9EAB-4BD2-8C30-DD57783E3038}" presName="parentText" presStyleLbl="node1" presStyleIdx="2" presStyleCnt="3" custScaleX="2283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4133CD-F15B-457B-A2D6-ECB40A41FCC0}" srcId="{7A09757A-E3EE-4BB9-AF24-3EA8D224521C}" destId="{C0952A82-D75B-487B-A67A-0D2791856949}" srcOrd="0" destOrd="0" parTransId="{F01F43B5-1AA6-4ECF-973A-22F82595E40B}" sibTransId="{8A970275-0D08-4AD7-B677-5E7AA6975560}"/>
    <dgm:cxn modelId="{5FE58871-1D13-450C-84A4-4216FE25997C}" type="presOf" srcId="{7A09757A-E3EE-4BB9-AF24-3EA8D224521C}" destId="{34F416BB-CD25-4787-A3E8-807BBF16BF2F}" srcOrd="0" destOrd="0" presId="urn:microsoft.com/office/officeart/2005/8/layout/vList5"/>
    <dgm:cxn modelId="{1BB839E8-911D-4438-B5AF-CDE6829BAF60}" srcId="{7A09757A-E3EE-4BB9-AF24-3EA8D224521C}" destId="{0F7CDC93-51EA-4DD2-BA46-0C488D67BED2}" srcOrd="1" destOrd="0" parTransId="{257AF4BE-E167-4EFE-A68E-562DE6469398}" sibTransId="{51BF6C28-46B9-484F-8BCC-9FB364867A1A}"/>
    <dgm:cxn modelId="{1154383C-F3EC-4F1F-BA38-D7DA0D895C68}" srcId="{7A09757A-E3EE-4BB9-AF24-3EA8D224521C}" destId="{5845663C-9EAB-4BD2-8C30-DD57783E3038}" srcOrd="2" destOrd="0" parTransId="{7BCE3E21-7A9C-4701-AE2D-3352EED7EB70}" sibTransId="{3E28E6EA-75A4-491A-A9ED-19DA9AAFAA82}"/>
    <dgm:cxn modelId="{AE63515C-020B-450D-A88B-3077277B5D99}" type="presOf" srcId="{C0952A82-D75B-487B-A67A-0D2791856949}" destId="{B5E6FD60-BE30-4E78-8883-934624B293FC}" srcOrd="0" destOrd="0" presId="urn:microsoft.com/office/officeart/2005/8/layout/vList5"/>
    <dgm:cxn modelId="{AAB68083-2D40-47DB-8099-0555801CDBD5}" type="presOf" srcId="{0F7CDC93-51EA-4DD2-BA46-0C488D67BED2}" destId="{C554D112-22E3-421E-997B-83D819D5D956}" srcOrd="0" destOrd="0" presId="urn:microsoft.com/office/officeart/2005/8/layout/vList5"/>
    <dgm:cxn modelId="{70C08CE9-42D0-44E4-B927-248D18B455FD}" type="presOf" srcId="{5845663C-9EAB-4BD2-8C30-DD57783E3038}" destId="{03F64FE2-93C7-4D0F-858E-0362FDA0C374}" srcOrd="0" destOrd="0" presId="urn:microsoft.com/office/officeart/2005/8/layout/vList5"/>
    <dgm:cxn modelId="{080E51D3-2B82-4D49-916B-2C7B9255EDCB}" type="presParOf" srcId="{34F416BB-CD25-4787-A3E8-807BBF16BF2F}" destId="{E81E0B71-43F8-4869-A4AB-448816E53265}" srcOrd="0" destOrd="0" presId="urn:microsoft.com/office/officeart/2005/8/layout/vList5"/>
    <dgm:cxn modelId="{5E940159-74B0-41F1-B673-139BFD86F68A}" type="presParOf" srcId="{E81E0B71-43F8-4869-A4AB-448816E53265}" destId="{B5E6FD60-BE30-4E78-8883-934624B293FC}" srcOrd="0" destOrd="0" presId="urn:microsoft.com/office/officeart/2005/8/layout/vList5"/>
    <dgm:cxn modelId="{48C83001-564C-4464-841F-6FA5C52EDCFE}" type="presParOf" srcId="{34F416BB-CD25-4787-A3E8-807BBF16BF2F}" destId="{49B0195E-DBB2-4193-A7A2-F349983321BE}" srcOrd="1" destOrd="0" presId="urn:microsoft.com/office/officeart/2005/8/layout/vList5"/>
    <dgm:cxn modelId="{DCE04227-8023-4122-B2F0-5F0C4E1445A2}" type="presParOf" srcId="{34F416BB-CD25-4787-A3E8-807BBF16BF2F}" destId="{6EE954EC-BD3B-4BF1-94AD-B998AF7AFE39}" srcOrd="2" destOrd="0" presId="urn:microsoft.com/office/officeart/2005/8/layout/vList5"/>
    <dgm:cxn modelId="{0ED71BA1-CA92-4F5F-9BBE-BFCE5ABFDAB6}" type="presParOf" srcId="{6EE954EC-BD3B-4BF1-94AD-B998AF7AFE39}" destId="{C554D112-22E3-421E-997B-83D819D5D956}" srcOrd="0" destOrd="0" presId="urn:microsoft.com/office/officeart/2005/8/layout/vList5"/>
    <dgm:cxn modelId="{5C809865-8255-4B46-A317-9BFB905E2C5A}" type="presParOf" srcId="{34F416BB-CD25-4787-A3E8-807BBF16BF2F}" destId="{B1270C0F-C50D-4A49-919F-AC4448A94A42}" srcOrd="3" destOrd="0" presId="urn:microsoft.com/office/officeart/2005/8/layout/vList5"/>
    <dgm:cxn modelId="{E5CAA44E-8705-427F-A51D-85509CCD8143}" type="presParOf" srcId="{34F416BB-CD25-4787-A3E8-807BBF16BF2F}" destId="{8FB0D901-9BDF-4EC3-AFDC-E28921254641}" srcOrd="4" destOrd="0" presId="urn:microsoft.com/office/officeart/2005/8/layout/vList5"/>
    <dgm:cxn modelId="{2C0BAF83-EB58-46D9-A189-ECF483887BEA}" type="presParOf" srcId="{8FB0D901-9BDF-4EC3-AFDC-E28921254641}" destId="{03F64FE2-93C7-4D0F-858E-0362FDA0C37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C7D6A4-A80F-41BA-BE6B-15CC6F8ACA64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BD07D21-6665-4383-B862-89DDDA5C767A}">
      <dgm:prSet/>
      <dgm:spPr/>
      <dgm:t>
        <a:bodyPr/>
        <a:lstStyle/>
        <a:p>
          <a:pPr rtl="0"/>
          <a:r>
            <a:rPr lang="uz-Cyrl-UZ" smtClean="0"/>
            <a:t>Ko’plab davlatlarning tashqi siyosiy va tashqi iqtisodiy faoliyatida xorijiy turizmni ahamiyati</a:t>
          </a:r>
          <a:endParaRPr lang="ru-RU"/>
        </a:p>
      </dgm:t>
    </dgm:pt>
    <dgm:pt modelId="{B97AF264-897A-499B-942C-95A6C444BD68}" type="parTrans" cxnId="{11218C6E-C9D1-4DFA-8CF0-7D923E3D7562}">
      <dgm:prSet/>
      <dgm:spPr/>
      <dgm:t>
        <a:bodyPr/>
        <a:lstStyle/>
        <a:p>
          <a:endParaRPr lang="ru-RU"/>
        </a:p>
      </dgm:t>
    </dgm:pt>
    <dgm:pt modelId="{581D3834-D124-4F94-8A47-8373799F2BBE}" type="sibTrans" cxnId="{11218C6E-C9D1-4DFA-8CF0-7D923E3D7562}">
      <dgm:prSet/>
      <dgm:spPr/>
      <dgm:t>
        <a:bodyPr/>
        <a:lstStyle/>
        <a:p>
          <a:endParaRPr lang="ru-RU"/>
        </a:p>
      </dgm:t>
    </dgm:pt>
    <dgm:pt modelId="{6D690133-55AC-4F38-BD2B-968683A3EC57}">
      <dgm:prSet/>
      <dgm:spPr/>
      <dgm:t>
        <a:bodyPr/>
        <a:lstStyle/>
        <a:p>
          <a:pPr rtl="0"/>
          <a:r>
            <a:rPr lang="uz-Cyrl-UZ" smtClean="0"/>
            <a:t>1963 yilda Rim shahrida BMTning turizm va sayohatlar bo’yicha birinchi konferensiyasi o’tkazildi</a:t>
          </a:r>
          <a:endParaRPr lang="ru-RU"/>
        </a:p>
      </dgm:t>
    </dgm:pt>
    <dgm:pt modelId="{7A74C734-FC03-4464-BF18-E8B42C7B5AE9}" type="parTrans" cxnId="{B4FE5080-BC5C-4CED-BBE4-1FB5FF460BA5}">
      <dgm:prSet/>
      <dgm:spPr/>
      <dgm:t>
        <a:bodyPr/>
        <a:lstStyle/>
        <a:p>
          <a:endParaRPr lang="ru-RU"/>
        </a:p>
      </dgm:t>
    </dgm:pt>
    <dgm:pt modelId="{72088253-E057-45E3-B652-EA0D87E66DF8}" type="sibTrans" cxnId="{B4FE5080-BC5C-4CED-BBE4-1FB5FF460BA5}">
      <dgm:prSet/>
      <dgm:spPr/>
      <dgm:t>
        <a:bodyPr/>
        <a:lstStyle/>
        <a:p>
          <a:endParaRPr lang="ru-RU"/>
        </a:p>
      </dgm:t>
    </dgm:pt>
    <dgm:pt modelId="{5BF9C73E-49B8-44B1-B0B0-9CA1013FC8E8}">
      <dgm:prSet/>
      <dgm:spPr/>
      <dgm:t>
        <a:bodyPr/>
        <a:lstStyle/>
        <a:p>
          <a:pPr rtl="0"/>
          <a:r>
            <a:rPr lang="uz-Cyrl-UZ" smtClean="0"/>
            <a:t>Rim konferensiyasining muhim natijasi «vaqtincha keluvchi», «turist», «ekskursant» kabi tushunchalar</a:t>
          </a:r>
          <a:endParaRPr lang="ru-RU"/>
        </a:p>
      </dgm:t>
    </dgm:pt>
    <dgm:pt modelId="{FBBE1198-459C-43AF-8C55-F31BBF7F27D5}" type="parTrans" cxnId="{E479B1C5-41AE-4971-AC11-31049BFDF8BA}">
      <dgm:prSet/>
      <dgm:spPr/>
      <dgm:t>
        <a:bodyPr/>
        <a:lstStyle/>
        <a:p>
          <a:endParaRPr lang="ru-RU"/>
        </a:p>
      </dgm:t>
    </dgm:pt>
    <dgm:pt modelId="{42240EA4-A387-437C-966D-CAD1D1C4B147}" type="sibTrans" cxnId="{E479B1C5-41AE-4971-AC11-31049BFDF8BA}">
      <dgm:prSet/>
      <dgm:spPr/>
      <dgm:t>
        <a:bodyPr/>
        <a:lstStyle/>
        <a:p>
          <a:endParaRPr lang="ru-RU"/>
        </a:p>
      </dgm:t>
    </dgm:pt>
    <dgm:pt modelId="{39267CB7-82E4-46FE-BE10-EA53D7CDEAB8}">
      <dgm:prSet/>
      <dgm:spPr/>
      <dgm:t>
        <a:bodyPr/>
        <a:lstStyle/>
        <a:p>
          <a:pPr rtl="0"/>
          <a:r>
            <a:rPr lang="uz-Cyrl-UZ" smtClean="0"/>
            <a:t>Konferensiyada chegara va bojxona rasmiyatchiliklarini soddalashtirish, yengillashtirish</a:t>
          </a:r>
          <a:endParaRPr lang="ru-RU"/>
        </a:p>
      </dgm:t>
    </dgm:pt>
    <dgm:pt modelId="{68235354-4127-4D5E-B558-6A1EDE171CDD}" type="parTrans" cxnId="{A87D1B29-B4C0-428F-98E0-0C9322ED1295}">
      <dgm:prSet/>
      <dgm:spPr/>
      <dgm:t>
        <a:bodyPr/>
        <a:lstStyle/>
        <a:p>
          <a:endParaRPr lang="ru-RU"/>
        </a:p>
      </dgm:t>
    </dgm:pt>
    <dgm:pt modelId="{AA6FA7B4-D4B2-45F7-A3B8-69A1BC93FDB0}" type="sibTrans" cxnId="{A87D1B29-B4C0-428F-98E0-0C9322ED1295}">
      <dgm:prSet/>
      <dgm:spPr/>
      <dgm:t>
        <a:bodyPr/>
        <a:lstStyle/>
        <a:p>
          <a:endParaRPr lang="ru-RU"/>
        </a:p>
      </dgm:t>
    </dgm:pt>
    <dgm:pt modelId="{55E8DEE1-FFC7-46E6-B4BE-4E6CBF370317}" type="pres">
      <dgm:prSet presAssocID="{95C7D6A4-A80F-41BA-BE6B-15CC6F8ACA6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DE5874-EFEB-48B1-AA84-D237706F9E1C}" type="pres">
      <dgm:prSet presAssocID="{3BD07D21-6665-4383-B862-89DDDA5C767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89DF5C-C1B2-4756-B8DD-87EE79A6ACB8}" type="pres">
      <dgm:prSet presAssocID="{581D3834-D124-4F94-8A47-8373799F2BBE}" presName="sibTrans" presStyleCnt="0"/>
      <dgm:spPr/>
    </dgm:pt>
    <dgm:pt modelId="{251B8904-301A-4D8B-9997-C2FC893ACA2A}" type="pres">
      <dgm:prSet presAssocID="{6D690133-55AC-4F38-BD2B-968683A3EC5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95DAE5-7445-4AEF-AF14-EFF27D3EDB81}" type="pres">
      <dgm:prSet presAssocID="{72088253-E057-45E3-B652-EA0D87E66DF8}" presName="sibTrans" presStyleCnt="0"/>
      <dgm:spPr/>
    </dgm:pt>
    <dgm:pt modelId="{114640CC-C20E-42B6-9E88-01E82FC50877}" type="pres">
      <dgm:prSet presAssocID="{5BF9C73E-49B8-44B1-B0B0-9CA1013FC8E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D18295-1815-41A1-A821-B3F78F476F16}" type="pres">
      <dgm:prSet presAssocID="{42240EA4-A387-437C-966D-CAD1D1C4B147}" presName="sibTrans" presStyleCnt="0"/>
      <dgm:spPr/>
    </dgm:pt>
    <dgm:pt modelId="{6BC23E95-E55C-4276-938B-EE860E97BB18}" type="pres">
      <dgm:prSet presAssocID="{39267CB7-82E4-46FE-BE10-EA53D7CDEAB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F2E7EC-C079-4BAF-9959-6D540DD0E538}" type="presOf" srcId="{95C7D6A4-A80F-41BA-BE6B-15CC6F8ACA64}" destId="{55E8DEE1-FFC7-46E6-B4BE-4E6CBF370317}" srcOrd="0" destOrd="0" presId="urn:microsoft.com/office/officeart/2005/8/layout/hList6"/>
    <dgm:cxn modelId="{930D6932-0DE9-4423-8818-CCA1F4F9F2B7}" type="presOf" srcId="{6D690133-55AC-4F38-BD2B-968683A3EC57}" destId="{251B8904-301A-4D8B-9997-C2FC893ACA2A}" srcOrd="0" destOrd="0" presId="urn:microsoft.com/office/officeart/2005/8/layout/hList6"/>
    <dgm:cxn modelId="{7996713A-1D55-4D96-9867-00F9A1AA5D50}" type="presOf" srcId="{3BD07D21-6665-4383-B862-89DDDA5C767A}" destId="{7FDE5874-EFEB-48B1-AA84-D237706F9E1C}" srcOrd="0" destOrd="0" presId="urn:microsoft.com/office/officeart/2005/8/layout/hList6"/>
    <dgm:cxn modelId="{A87D1B29-B4C0-428F-98E0-0C9322ED1295}" srcId="{95C7D6A4-A80F-41BA-BE6B-15CC6F8ACA64}" destId="{39267CB7-82E4-46FE-BE10-EA53D7CDEAB8}" srcOrd="3" destOrd="0" parTransId="{68235354-4127-4D5E-B558-6A1EDE171CDD}" sibTransId="{AA6FA7B4-D4B2-45F7-A3B8-69A1BC93FDB0}"/>
    <dgm:cxn modelId="{F56B596C-E091-45E6-91C8-B8B06E1E8CE5}" type="presOf" srcId="{39267CB7-82E4-46FE-BE10-EA53D7CDEAB8}" destId="{6BC23E95-E55C-4276-938B-EE860E97BB18}" srcOrd="0" destOrd="0" presId="urn:microsoft.com/office/officeart/2005/8/layout/hList6"/>
    <dgm:cxn modelId="{B4FE5080-BC5C-4CED-BBE4-1FB5FF460BA5}" srcId="{95C7D6A4-A80F-41BA-BE6B-15CC6F8ACA64}" destId="{6D690133-55AC-4F38-BD2B-968683A3EC57}" srcOrd="1" destOrd="0" parTransId="{7A74C734-FC03-4464-BF18-E8B42C7B5AE9}" sibTransId="{72088253-E057-45E3-B652-EA0D87E66DF8}"/>
    <dgm:cxn modelId="{E479B1C5-41AE-4971-AC11-31049BFDF8BA}" srcId="{95C7D6A4-A80F-41BA-BE6B-15CC6F8ACA64}" destId="{5BF9C73E-49B8-44B1-B0B0-9CA1013FC8E8}" srcOrd="2" destOrd="0" parTransId="{FBBE1198-459C-43AF-8C55-F31BBF7F27D5}" sibTransId="{42240EA4-A387-437C-966D-CAD1D1C4B147}"/>
    <dgm:cxn modelId="{11218C6E-C9D1-4DFA-8CF0-7D923E3D7562}" srcId="{95C7D6A4-A80F-41BA-BE6B-15CC6F8ACA64}" destId="{3BD07D21-6665-4383-B862-89DDDA5C767A}" srcOrd="0" destOrd="0" parTransId="{B97AF264-897A-499B-942C-95A6C444BD68}" sibTransId="{581D3834-D124-4F94-8A47-8373799F2BBE}"/>
    <dgm:cxn modelId="{326DB5C2-8BB6-423D-A411-8C8364353D68}" type="presOf" srcId="{5BF9C73E-49B8-44B1-B0B0-9CA1013FC8E8}" destId="{114640CC-C20E-42B6-9E88-01E82FC50877}" srcOrd="0" destOrd="0" presId="urn:microsoft.com/office/officeart/2005/8/layout/hList6"/>
    <dgm:cxn modelId="{B9555C2B-DA01-421F-BF8F-5F78462438A5}" type="presParOf" srcId="{55E8DEE1-FFC7-46E6-B4BE-4E6CBF370317}" destId="{7FDE5874-EFEB-48B1-AA84-D237706F9E1C}" srcOrd="0" destOrd="0" presId="urn:microsoft.com/office/officeart/2005/8/layout/hList6"/>
    <dgm:cxn modelId="{0B51E0CB-41B4-4D11-AA4C-C3CE32F24611}" type="presParOf" srcId="{55E8DEE1-FFC7-46E6-B4BE-4E6CBF370317}" destId="{0389DF5C-C1B2-4756-B8DD-87EE79A6ACB8}" srcOrd="1" destOrd="0" presId="urn:microsoft.com/office/officeart/2005/8/layout/hList6"/>
    <dgm:cxn modelId="{1D1C4E4D-4E39-45AD-BFCC-BD261503114D}" type="presParOf" srcId="{55E8DEE1-FFC7-46E6-B4BE-4E6CBF370317}" destId="{251B8904-301A-4D8B-9997-C2FC893ACA2A}" srcOrd="2" destOrd="0" presId="urn:microsoft.com/office/officeart/2005/8/layout/hList6"/>
    <dgm:cxn modelId="{155ACC93-B18E-4AF8-B96D-14B41F970057}" type="presParOf" srcId="{55E8DEE1-FFC7-46E6-B4BE-4E6CBF370317}" destId="{1395DAE5-7445-4AEF-AF14-EFF27D3EDB81}" srcOrd="3" destOrd="0" presId="urn:microsoft.com/office/officeart/2005/8/layout/hList6"/>
    <dgm:cxn modelId="{38E6CE7D-0CBA-4611-A8A4-F210F28FC815}" type="presParOf" srcId="{55E8DEE1-FFC7-46E6-B4BE-4E6CBF370317}" destId="{114640CC-C20E-42B6-9E88-01E82FC50877}" srcOrd="4" destOrd="0" presId="urn:microsoft.com/office/officeart/2005/8/layout/hList6"/>
    <dgm:cxn modelId="{E065E646-2B9E-4C1C-8026-8ED4259E5280}" type="presParOf" srcId="{55E8DEE1-FFC7-46E6-B4BE-4E6CBF370317}" destId="{D8D18295-1815-41A1-A821-B3F78F476F16}" srcOrd="5" destOrd="0" presId="urn:microsoft.com/office/officeart/2005/8/layout/hList6"/>
    <dgm:cxn modelId="{8C27B4ED-CBA2-4C67-926F-43DC9B6001BC}" type="presParOf" srcId="{55E8DEE1-FFC7-46E6-B4BE-4E6CBF370317}" destId="{6BC23E95-E55C-4276-938B-EE860E97BB18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7C7569-2464-4972-BF3C-270946F0394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71BEE11-0091-462C-BA0F-095DB0E0F060}">
      <dgm:prSet/>
      <dgm:spPr/>
      <dgm:t>
        <a:bodyPr/>
        <a:lstStyle/>
        <a:p>
          <a:pPr rtl="0"/>
          <a:r>
            <a:rPr lang="uz-Cyrl-UZ" smtClean="0"/>
            <a:t>Umumiy yo’nalishlari, uning moddiy bazasini, malakali kadrlarni tayyorlash tizimini yaratish</a:t>
          </a:r>
          <a:endParaRPr lang="ru-RU"/>
        </a:p>
      </dgm:t>
    </dgm:pt>
    <dgm:pt modelId="{F3783DB0-0A36-458F-B641-1A251F0CA3CA}" type="parTrans" cxnId="{F64EF4BD-1FFF-489E-900C-C2B83FB5709C}">
      <dgm:prSet/>
      <dgm:spPr/>
      <dgm:t>
        <a:bodyPr/>
        <a:lstStyle/>
        <a:p>
          <a:endParaRPr lang="ru-RU"/>
        </a:p>
      </dgm:t>
    </dgm:pt>
    <dgm:pt modelId="{D6F07B22-9EC9-427D-A23E-2E537F941F50}" type="sibTrans" cxnId="{F64EF4BD-1FFF-489E-900C-C2B83FB5709C}">
      <dgm:prSet/>
      <dgm:spPr/>
      <dgm:t>
        <a:bodyPr/>
        <a:lstStyle/>
        <a:p>
          <a:endParaRPr lang="ru-RU"/>
        </a:p>
      </dgm:t>
    </dgm:pt>
    <dgm:pt modelId="{AADC0295-E43C-4BD8-B95C-57A281072AFC}">
      <dgm:prSet/>
      <dgm:spPr/>
      <dgm:t>
        <a:bodyPr/>
        <a:lstStyle/>
        <a:p>
          <a:pPr rtl="0"/>
          <a:r>
            <a:rPr lang="uz-Cyrl-UZ" smtClean="0"/>
            <a:t>Shuningdek, rivojlanayotgan davlatlarga turizm sanoatini yaratishda yordam ko’rsatish</a:t>
          </a:r>
          <a:endParaRPr lang="ru-RU"/>
        </a:p>
      </dgm:t>
    </dgm:pt>
    <dgm:pt modelId="{C8EA17DE-7EEA-40A6-91F2-960191A6A8A8}" type="parTrans" cxnId="{A7E8B70E-1211-45BC-B33E-228BC7F707E3}">
      <dgm:prSet/>
      <dgm:spPr/>
      <dgm:t>
        <a:bodyPr/>
        <a:lstStyle/>
        <a:p>
          <a:endParaRPr lang="ru-RU"/>
        </a:p>
      </dgm:t>
    </dgm:pt>
    <dgm:pt modelId="{AA3634E0-3E1D-461E-88DD-C9FE760ABF2D}" type="sibTrans" cxnId="{A7E8B70E-1211-45BC-B33E-228BC7F707E3}">
      <dgm:prSet/>
      <dgm:spPr/>
      <dgm:t>
        <a:bodyPr/>
        <a:lstStyle/>
        <a:p>
          <a:endParaRPr lang="ru-RU"/>
        </a:p>
      </dgm:t>
    </dgm:pt>
    <dgm:pt modelId="{1674E14E-8D6F-40A1-BBAC-28E13732B49B}">
      <dgm:prSet/>
      <dgm:spPr/>
      <dgm:t>
        <a:bodyPr/>
        <a:lstStyle/>
        <a:p>
          <a:pPr rtl="0"/>
          <a:r>
            <a:rPr lang="uz-Cyrl-UZ" smtClean="0"/>
            <a:t>Rim konferensiyasining taklifi bilan 1968 yilda Bernda BMTning Iqtisodiy va ijtimoiy Kengashi (EKOSOS) </a:t>
          </a:r>
          <a:endParaRPr lang="ru-RU"/>
        </a:p>
      </dgm:t>
    </dgm:pt>
    <dgm:pt modelId="{BBE4BFC8-E5B1-4573-AF65-32CD1DEEAF29}" type="parTrans" cxnId="{6C4A636A-A345-4D21-AC3A-9450DE4F03CA}">
      <dgm:prSet/>
      <dgm:spPr/>
      <dgm:t>
        <a:bodyPr/>
        <a:lstStyle/>
        <a:p>
          <a:endParaRPr lang="ru-RU"/>
        </a:p>
      </dgm:t>
    </dgm:pt>
    <dgm:pt modelId="{4491ADA4-09C6-44FC-B1F5-C4D69EBD0D9A}" type="sibTrans" cxnId="{6C4A636A-A345-4D21-AC3A-9450DE4F03CA}">
      <dgm:prSet/>
      <dgm:spPr/>
      <dgm:t>
        <a:bodyPr/>
        <a:lstStyle/>
        <a:p>
          <a:endParaRPr lang="ru-RU"/>
        </a:p>
      </dgm:t>
    </dgm:pt>
    <dgm:pt modelId="{DB22669A-A0DC-4118-A2CC-D1CD58224A55}" type="pres">
      <dgm:prSet presAssocID="{8E7C7569-2464-4972-BF3C-270946F0394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E92EA7-62CB-477A-9B70-E479BA45AFF8}" type="pres">
      <dgm:prSet presAssocID="{771BEE11-0091-462C-BA0F-095DB0E0F06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6DBDAF-164F-4D3F-BC36-14939C8E5D57}" type="pres">
      <dgm:prSet presAssocID="{D6F07B22-9EC9-427D-A23E-2E537F941F50}" presName="sibTrans" presStyleCnt="0"/>
      <dgm:spPr/>
    </dgm:pt>
    <dgm:pt modelId="{ED87F63D-1D81-4FF5-B574-18DDCCDFD839}" type="pres">
      <dgm:prSet presAssocID="{AADC0295-E43C-4BD8-B95C-57A281072AF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E489E-6667-4023-83FE-5B0893B14BCF}" type="pres">
      <dgm:prSet presAssocID="{AA3634E0-3E1D-461E-88DD-C9FE760ABF2D}" presName="sibTrans" presStyleCnt="0"/>
      <dgm:spPr/>
    </dgm:pt>
    <dgm:pt modelId="{A605DD2C-EB56-4D31-9AD3-5CDA77F71EFB}" type="pres">
      <dgm:prSet presAssocID="{1674E14E-8D6F-40A1-BBAC-28E13732B49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68BDF-5A04-4D4F-BF18-111CF7B3D82C}" type="presOf" srcId="{AADC0295-E43C-4BD8-B95C-57A281072AFC}" destId="{ED87F63D-1D81-4FF5-B574-18DDCCDFD839}" srcOrd="0" destOrd="0" presId="urn:microsoft.com/office/officeart/2005/8/layout/default"/>
    <dgm:cxn modelId="{A7E8B70E-1211-45BC-B33E-228BC7F707E3}" srcId="{8E7C7569-2464-4972-BF3C-270946F0394F}" destId="{AADC0295-E43C-4BD8-B95C-57A281072AFC}" srcOrd="1" destOrd="0" parTransId="{C8EA17DE-7EEA-40A6-91F2-960191A6A8A8}" sibTransId="{AA3634E0-3E1D-461E-88DD-C9FE760ABF2D}"/>
    <dgm:cxn modelId="{BAB00C06-EC84-4636-B633-37E44CC2A060}" type="presOf" srcId="{771BEE11-0091-462C-BA0F-095DB0E0F060}" destId="{39E92EA7-62CB-477A-9B70-E479BA45AFF8}" srcOrd="0" destOrd="0" presId="urn:microsoft.com/office/officeart/2005/8/layout/default"/>
    <dgm:cxn modelId="{F64EF4BD-1FFF-489E-900C-C2B83FB5709C}" srcId="{8E7C7569-2464-4972-BF3C-270946F0394F}" destId="{771BEE11-0091-462C-BA0F-095DB0E0F060}" srcOrd="0" destOrd="0" parTransId="{F3783DB0-0A36-458F-B641-1A251F0CA3CA}" sibTransId="{D6F07B22-9EC9-427D-A23E-2E537F941F50}"/>
    <dgm:cxn modelId="{7104F683-2E95-4829-B0E6-3BEFE63C407B}" type="presOf" srcId="{8E7C7569-2464-4972-BF3C-270946F0394F}" destId="{DB22669A-A0DC-4118-A2CC-D1CD58224A55}" srcOrd="0" destOrd="0" presId="urn:microsoft.com/office/officeart/2005/8/layout/default"/>
    <dgm:cxn modelId="{6C4A636A-A345-4D21-AC3A-9450DE4F03CA}" srcId="{8E7C7569-2464-4972-BF3C-270946F0394F}" destId="{1674E14E-8D6F-40A1-BBAC-28E13732B49B}" srcOrd="2" destOrd="0" parTransId="{BBE4BFC8-E5B1-4573-AF65-32CD1DEEAF29}" sibTransId="{4491ADA4-09C6-44FC-B1F5-C4D69EBD0D9A}"/>
    <dgm:cxn modelId="{F75E4CDD-06D7-41E6-8E87-BA9DC59726E7}" type="presOf" srcId="{1674E14E-8D6F-40A1-BBAC-28E13732B49B}" destId="{A605DD2C-EB56-4D31-9AD3-5CDA77F71EFB}" srcOrd="0" destOrd="0" presId="urn:microsoft.com/office/officeart/2005/8/layout/default"/>
    <dgm:cxn modelId="{987676CA-54A1-4512-A4C7-80EE574205DB}" type="presParOf" srcId="{DB22669A-A0DC-4118-A2CC-D1CD58224A55}" destId="{39E92EA7-62CB-477A-9B70-E479BA45AFF8}" srcOrd="0" destOrd="0" presId="urn:microsoft.com/office/officeart/2005/8/layout/default"/>
    <dgm:cxn modelId="{84DD4B8E-AEDA-4B9A-9C69-BF268ADC5652}" type="presParOf" srcId="{DB22669A-A0DC-4118-A2CC-D1CD58224A55}" destId="{046DBDAF-164F-4D3F-BC36-14939C8E5D57}" srcOrd="1" destOrd="0" presId="urn:microsoft.com/office/officeart/2005/8/layout/default"/>
    <dgm:cxn modelId="{FDFFB840-B636-4F22-8AB2-8F5242BA561D}" type="presParOf" srcId="{DB22669A-A0DC-4118-A2CC-D1CD58224A55}" destId="{ED87F63D-1D81-4FF5-B574-18DDCCDFD839}" srcOrd="2" destOrd="0" presId="urn:microsoft.com/office/officeart/2005/8/layout/default"/>
    <dgm:cxn modelId="{7F832023-6322-4C3F-A90E-2A59EDB0C408}" type="presParOf" srcId="{DB22669A-A0DC-4118-A2CC-D1CD58224A55}" destId="{CB1E489E-6667-4023-83FE-5B0893B14BCF}" srcOrd="3" destOrd="0" presId="urn:microsoft.com/office/officeart/2005/8/layout/default"/>
    <dgm:cxn modelId="{208C25CC-6FBD-47CD-9E6E-8DE09659A898}" type="presParOf" srcId="{DB22669A-A0DC-4118-A2CC-D1CD58224A55}" destId="{A605DD2C-EB56-4D31-9AD3-5CDA77F71EFB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3CF45D-CEB2-4DCF-97BB-14F0BB9C6E5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29BDB87-CADF-4053-A09E-0906458F56DF}">
      <dgm:prSet/>
      <dgm:spPr/>
      <dgm:t>
        <a:bodyPr/>
        <a:lstStyle/>
        <a:p>
          <a:pPr rtl="0"/>
          <a:r>
            <a:rPr lang="uz-Cyrl-UZ" smtClean="0"/>
            <a:t>BMTning savdo va rivojlanish bo’yicha konferensiyasi (YUNKTAD) faoliyati doirasiga xam kiradi</a:t>
          </a:r>
          <a:endParaRPr lang="ru-RU"/>
        </a:p>
      </dgm:t>
    </dgm:pt>
    <dgm:pt modelId="{313EC61B-7F3D-4C1D-AB99-728EA9F47A15}" type="parTrans" cxnId="{06D44424-13C1-4E06-87F1-AD9370D863B8}">
      <dgm:prSet/>
      <dgm:spPr/>
      <dgm:t>
        <a:bodyPr/>
        <a:lstStyle/>
        <a:p>
          <a:endParaRPr lang="ru-RU"/>
        </a:p>
      </dgm:t>
    </dgm:pt>
    <dgm:pt modelId="{94B41460-7D93-41A3-96A9-8557F9685BD5}" type="sibTrans" cxnId="{06D44424-13C1-4E06-87F1-AD9370D863B8}">
      <dgm:prSet/>
      <dgm:spPr/>
      <dgm:t>
        <a:bodyPr/>
        <a:lstStyle/>
        <a:p>
          <a:endParaRPr lang="ru-RU"/>
        </a:p>
      </dgm:t>
    </dgm:pt>
    <dgm:pt modelId="{1C9302A2-3EBD-44C3-B6BB-6606653186DA}">
      <dgm:prSet/>
      <dgm:spPr/>
      <dgm:t>
        <a:bodyPr/>
        <a:lstStyle/>
        <a:p>
          <a:pPr rtl="0"/>
          <a:r>
            <a:rPr lang="uz-Cyrl-UZ" smtClean="0"/>
            <a:t>1972 yilda bo’lib o’tgan YUNKTADning III sessiyasida «Turizmning rivojlanishi» rezolyutsiyasi qabul qilindi</a:t>
          </a:r>
          <a:endParaRPr lang="ru-RU"/>
        </a:p>
      </dgm:t>
    </dgm:pt>
    <dgm:pt modelId="{C8396406-50A7-4D6C-AF02-AC780B4892C3}" type="parTrans" cxnId="{DF82673A-D3E4-4A85-BC48-5A92434C70BA}">
      <dgm:prSet/>
      <dgm:spPr/>
      <dgm:t>
        <a:bodyPr/>
        <a:lstStyle/>
        <a:p>
          <a:endParaRPr lang="ru-RU"/>
        </a:p>
      </dgm:t>
    </dgm:pt>
    <dgm:pt modelId="{BA5B680A-19F3-4429-A15B-CAB2448F769E}" type="sibTrans" cxnId="{DF82673A-D3E4-4A85-BC48-5A92434C70BA}">
      <dgm:prSet/>
      <dgm:spPr/>
      <dgm:t>
        <a:bodyPr/>
        <a:lstStyle/>
        <a:p>
          <a:endParaRPr lang="ru-RU"/>
        </a:p>
      </dgm:t>
    </dgm:pt>
    <dgm:pt modelId="{26CFABD8-020E-4687-B274-DAD016D74CC2}">
      <dgm:prSet/>
      <dgm:spPr/>
      <dgm:t>
        <a:bodyPr/>
        <a:lstStyle/>
        <a:p>
          <a:pPr rtl="0"/>
          <a:r>
            <a:rPr lang="uz-Cyrl-UZ" smtClean="0"/>
            <a:t>BMT doirasida faoliyat ko’rsatadigan barcha BMT mintaqaviy iqtisodiy komissiyalari turizmning rivojlanishi masalalariga katta e’tibor qaratib kelishmoqda.</a:t>
          </a:r>
          <a:endParaRPr lang="ru-RU"/>
        </a:p>
      </dgm:t>
    </dgm:pt>
    <dgm:pt modelId="{571403A8-D63D-4D18-93D1-0BEE7FE65B36}" type="parTrans" cxnId="{0AD7EE28-3371-47EE-80AF-B0BE91EF2994}">
      <dgm:prSet/>
      <dgm:spPr/>
      <dgm:t>
        <a:bodyPr/>
        <a:lstStyle/>
        <a:p>
          <a:endParaRPr lang="ru-RU"/>
        </a:p>
      </dgm:t>
    </dgm:pt>
    <dgm:pt modelId="{05BAD36E-3A1F-4FD6-B7CC-01012A3DC29A}" type="sibTrans" cxnId="{0AD7EE28-3371-47EE-80AF-B0BE91EF2994}">
      <dgm:prSet/>
      <dgm:spPr/>
      <dgm:t>
        <a:bodyPr/>
        <a:lstStyle/>
        <a:p>
          <a:endParaRPr lang="ru-RU"/>
        </a:p>
      </dgm:t>
    </dgm:pt>
    <dgm:pt modelId="{30C692F0-56C6-4BCD-A6A9-3D975080A014}" type="pres">
      <dgm:prSet presAssocID="{D63CF45D-CEB2-4DCF-97BB-14F0BB9C6E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25D071-39F4-4E79-A1C3-C914E462CCE3}" type="pres">
      <dgm:prSet presAssocID="{829BDB87-CADF-4053-A09E-0906458F56D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4E2989-6533-4F51-812A-F3A2D8A9838C}" type="pres">
      <dgm:prSet presAssocID="{94B41460-7D93-41A3-96A9-8557F9685BD5}" presName="spacer" presStyleCnt="0"/>
      <dgm:spPr/>
    </dgm:pt>
    <dgm:pt modelId="{684D2B03-5656-47F5-9677-C65465B62418}" type="pres">
      <dgm:prSet presAssocID="{1C9302A2-3EBD-44C3-B6BB-6606653186D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EDE424-4E18-424D-B442-DCFC95705C61}" type="pres">
      <dgm:prSet presAssocID="{BA5B680A-19F3-4429-A15B-CAB2448F769E}" presName="spacer" presStyleCnt="0"/>
      <dgm:spPr/>
    </dgm:pt>
    <dgm:pt modelId="{7C729960-6722-4DC1-8668-0AC62533F632}" type="pres">
      <dgm:prSet presAssocID="{26CFABD8-020E-4687-B274-DAD016D74CC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82673A-D3E4-4A85-BC48-5A92434C70BA}" srcId="{D63CF45D-CEB2-4DCF-97BB-14F0BB9C6E53}" destId="{1C9302A2-3EBD-44C3-B6BB-6606653186DA}" srcOrd="1" destOrd="0" parTransId="{C8396406-50A7-4D6C-AF02-AC780B4892C3}" sibTransId="{BA5B680A-19F3-4429-A15B-CAB2448F769E}"/>
    <dgm:cxn modelId="{C579E0DF-768D-4678-883B-108DC361D4AA}" type="presOf" srcId="{D63CF45D-CEB2-4DCF-97BB-14F0BB9C6E53}" destId="{30C692F0-56C6-4BCD-A6A9-3D975080A014}" srcOrd="0" destOrd="0" presId="urn:microsoft.com/office/officeart/2005/8/layout/vList2"/>
    <dgm:cxn modelId="{06D44424-13C1-4E06-87F1-AD9370D863B8}" srcId="{D63CF45D-CEB2-4DCF-97BB-14F0BB9C6E53}" destId="{829BDB87-CADF-4053-A09E-0906458F56DF}" srcOrd="0" destOrd="0" parTransId="{313EC61B-7F3D-4C1D-AB99-728EA9F47A15}" sibTransId="{94B41460-7D93-41A3-96A9-8557F9685BD5}"/>
    <dgm:cxn modelId="{43D2DE0E-A90B-490B-BBE5-48A77D7DF418}" type="presOf" srcId="{26CFABD8-020E-4687-B274-DAD016D74CC2}" destId="{7C729960-6722-4DC1-8668-0AC62533F632}" srcOrd="0" destOrd="0" presId="urn:microsoft.com/office/officeart/2005/8/layout/vList2"/>
    <dgm:cxn modelId="{0AD7EE28-3371-47EE-80AF-B0BE91EF2994}" srcId="{D63CF45D-CEB2-4DCF-97BB-14F0BB9C6E53}" destId="{26CFABD8-020E-4687-B274-DAD016D74CC2}" srcOrd="2" destOrd="0" parTransId="{571403A8-D63D-4D18-93D1-0BEE7FE65B36}" sibTransId="{05BAD36E-3A1F-4FD6-B7CC-01012A3DC29A}"/>
    <dgm:cxn modelId="{5E734F5F-7479-48AB-B8D4-2E88187F88D6}" type="presOf" srcId="{1C9302A2-3EBD-44C3-B6BB-6606653186DA}" destId="{684D2B03-5656-47F5-9677-C65465B62418}" srcOrd="0" destOrd="0" presId="urn:microsoft.com/office/officeart/2005/8/layout/vList2"/>
    <dgm:cxn modelId="{B70BEAF6-3D3A-4A14-B32F-87CA875BA319}" type="presOf" srcId="{829BDB87-CADF-4053-A09E-0906458F56DF}" destId="{D325D071-39F4-4E79-A1C3-C914E462CCE3}" srcOrd="0" destOrd="0" presId="urn:microsoft.com/office/officeart/2005/8/layout/vList2"/>
    <dgm:cxn modelId="{F1DE7410-6B43-4899-ADFC-F5B9D75795E6}" type="presParOf" srcId="{30C692F0-56C6-4BCD-A6A9-3D975080A014}" destId="{D325D071-39F4-4E79-A1C3-C914E462CCE3}" srcOrd="0" destOrd="0" presId="urn:microsoft.com/office/officeart/2005/8/layout/vList2"/>
    <dgm:cxn modelId="{240167C4-3CD6-4E09-BEA4-56119E6664C8}" type="presParOf" srcId="{30C692F0-56C6-4BCD-A6A9-3D975080A014}" destId="{DD4E2989-6533-4F51-812A-F3A2D8A9838C}" srcOrd="1" destOrd="0" presId="urn:microsoft.com/office/officeart/2005/8/layout/vList2"/>
    <dgm:cxn modelId="{0D8D3E36-E1DF-4396-BB29-10F6E618D968}" type="presParOf" srcId="{30C692F0-56C6-4BCD-A6A9-3D975080A014}" destId="{684D2B03-5656-47F5-9677-C65465B62418}" srcOrd="2" destOrd="0" presId="urn:microsoft.com/office/officeart/2005/8/layout/vList2"/>
    <dgm:cxn modelId="{36193A96-DCDC-49FB-A86B-258CB896B0E3}" type="presParOf" srcId="{30C692F0-56C6-4BCD-A6A9-3D975080A014}" destId="{33EDE424-4E18-424D-B442-DCFC95705C61}" srcOrd="3" destOrd="0" presId="urn:microsoft.com/office/officeart/2005/8/layout/vList2"/>
    <dgm:cxn modelId="{CBA33992-B7F5-4A10-8F71-969087626730}" type="presParOf" srcId="{30C692F0-56C6-4BCD-A6A9-3D975080A014}" destId="{7C729960-6722-4DC1-8668-0AC62533F63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FD38659-9BDF-49AC-ADFF-3912BB0771B9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90E063-D2D5-4CC8-8EC0-5D6D9520D55E}">
      <dgm:prSet/>
      <dgm:spPr/>
      <dgm:t>
        <a:bodyPr/>
        <a:lstStyle/>
        <a:p>
          <a:pPr rtl="0"/>
          <a:r>
            <a:rPr lang="uz-Cyrl-UZ" smtClean="0"/>
            <a:t>Niderlandiya Parlamentlararo guruhining taklifiga binoan</a:t>
          </a:r>
          <a:endParaRPr lang="ru-RU"/>
        </a:p>
      </dgm:t>
    </dgm:pt>
    <dgm:pt modelId="{3B879674-C34F-49A8-8DA7-4C76CD91154D}" type="parTrans" cxnId="{E3AC8471-959C-4240-99BF-978E7E8F64B7}">
      <dgm:prSet/>
      <dgm:spPr/>
      <dgm:t>
        <a:bodyPr/>
        <a:lstStyle/>
        <a:p>
          <a:endParaRPr lang="ru-RU"/>
        </a:p>
      </dgm:t>
    </dgm:pt>
    <dgm:pt modelId="{9071E285-E326-4730-ADB1-9F6463DD8583}" type="sibTrans" cxnId="{E3AC8471-959C-4240-99BF-978E7E8F64B7}">
      <dgm:prSet/>
      <dgm:spPr/>
      <dgm:t>
        <a:bodyPr/>
        <a:lstStyle/>
        <a:p>
          <a:endParaRPr lang="ru-RU"/>
        </a:p>
      </dgm:t>
    </dgm:pt>
    <dgm:pt modelId="{E4BB5649-5B4B-4E01-BA4B-FB38BA63C740}">
      <dgm:prSet/>
      <dgm:spPr/>
      <dgm:t>
        <a:bodyPr/>
        <a:lstStyle/>
        <a:p>
          <a:pPr rtl="0"/>
          <a:r>
            <a:rPr lang="uz-Cyrl-UZ" smtClean="0"/>
            <a:t>Gaagada o‘tkazilgan Turizm bo‘yicha parlamentlararo konferensiya </a:t>
          </a:r>
          <a:endParaRPr lang="ru-RU"/>
        </a:p>
      </dgm:t>
    </dgm:pt>
    <dgm:pt modelId="{06F4E422-FE46-4CB6-BE32-F1B2ED59E940}" type="parTrans" cxnId="{AEDD54E7-BEA7-4E34-B59C-E03C4EE7EA9B}">
      <dgm:prSet/>
      <dgm:spPr/>
      <dgm:t>
        <a:bodyPr/>
        <a:lstStyle/>
        <a:p>
          <a:endParaRPr lang="ru-RU"/>
        </a:p>
      </dgm:t>
    </dgm:pt>
    <dgm:pt modelId="{B62A5DBE-64FC-43C9-86CA-FBE6AF434C7A}" type="sibTrans" cxnId="{AEDD54E7-BEA7-4E34-B59C-E03C4EE7EA9B}">
      <dgm:prSet/>
      <dgm:spPr/>
      <dgm:t>
        <a:bodyPr/>
        <a:lstStyle/>
        <a:p>
          <a:endParaRPr lang="ru-RU"/>
        </a:p>
      </dgm:t>
    </dgm:pt>
    <dgm:pt modelId="{15D721A2-36CD-4B4D-950C-A4DF1695A2FB}">
      <dgm:prSet/>
      <dgm:spPr/>
      <dgm:t>
        <a:bodyPr/>
        <a:lstStyle/>
        <a:p>
          <a:pPr rtl="0"/>
          <a:r>
            <a:rPr lang="uz-Cyrl-UZ" smtClean="0"/>
            <a:t>Xalqaro hamkorlik a’zosi bo‘lgan davlatlar o‘rtasida ishonch va hamjixatlik vaziyatini yaratish</a:t>
          </a:r>
          <a:endParaRPr lang="ru-RU"/>
        </a:p>
      </dgm:t>
    </dgm:pt>
    <dgm:pt modelId="{2F2B36FE-F4B1-4C0B-8DAA-DA86DF4AAA24}" type="parTrans" cxnId="{2702B835-B7BA-4045-A66D-05981E313FC5}">
      <dgm:prSet/>
      <dgm:spPr/>
      <dgm:t>
        <a:bodyPr/>
        <a:lstStyle/>
        <a:p>
          <a:endParaRPr lang="ru-RU"/>
        </a:p>
      </dgm:t>
    </dgm:pt>
    <dgm:pt modelId="{2D6237CB-3DF6-45BA-933F-E22FA99F52C3}" type="sibTrans" cxnId="{2702B835-B7BA-4045-A66D-05981E313FC5}">
      <dgm:prSet/>
      <dgm:spPr/>
      <dgm:t>
        <a:bodyPr/>
        <a:lstStyle/>
        <a:p>
          <a:endParaRPr lang="ru-RU"/>
        </a:p>
      </dgm:t>
    </dgm:pt>
    <dgm:pt modelId="{972B36A5-C278-485D-94B1-9E968468341B}" type="pres">
      <dgm:prSet presAssocID="{2FD38659-9BDF-49AC-ADFF-3912BB0771B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8F58006-D0F3-4E7A-AC5F-62A6C2C8D540}" type="pres">
      <dgm:prSet presAssocID="{E990E063-D2D5-4CC8-8EC0-5D6D9520D55E}" presName="horFlow" presStyleCnt="0"/>
      <dgm:spPr/>
    </dgm:pt>
    <dgm:pt modelId="{D28C13FD-528D-48D1-AD77-A80F30E08219}" type="pres">
      <dgm:prSet presAssocID="{E990E063-D2D5-4CC8-8EC0-5D6D9520D55E}" presName="bigChev" presStyleLbl="node1" presStyleIdx="0" presStyleCnt="3" custScaleX="175683"/>
      <dgm:spPr/>
      <dgm:t>
        <a:bodyPr/>
        <a:lstStyle/>
        <a:p>
          <a:endParaRPr lang="ru-RU"/>
        </a:p>
      </dgm:t>
    </dgm:pt>
    <dgm:pt modelId="{902C730F-CC8E-48FD-A9D7-F73642C2F611}" type="pres">
      <dgm:prSet presAssocID="{E990E063-D2D5-4CC8-8EC0-5D6D9520D55E}" presName="vSp" presStyleCnt="0"/>
      <dgm:spPr/>
    </dgm:pt>
    <dgm:pt modelId="{D4998906-DCA5-49BC-B8C6-1F0833FAA8AF}" type="pres">
      <dgm:prSet presAssocID="{E4BB5649-5B4B-4E01-BA4B-FB38BA63C740}" presName="horFlow" presStyleCnt="0"/>
      <dgm:spPr/>
    </dgm:pt>
    <dgm:pt modelId="{406E1471-AEDB-4C2D-BE08-4BF94D42C124}" type="pres">
      <dgm:prSet presAssocID="{E4BB5649-5B4B-4E01-BA4B-FB38BA63C740}" presName="bigChev" presStyleLbl="node1" presStyleIdx="1" presStyleCnt="3" custScaleX="175683"/>
      <dgm:spPr/>
      <dgm:t>
        <a:bodyPr/>
        <a:lstStyle/>
        <a:p>
          <a:endParaRPr lang="ru-RU"/>
        </a:p>
      </dgm:t>
    </dgm:pt>
    <dgm:pt modelId="{75BDA660-7F39-44A7-9746-BE312271B687}" type="pres">
      <dgm:prSet presAssocID="{E4BB5649-5B4B-4E01-BA4B-FB38BA63C740}" presName="vSp" presStyleCnt="0"/>
      <dgm:spPr/>
    </dgm:pt>
    <dgm:pt modelId="{7957B3D0-6832-431D-95F5-5AA1091D4654}" type="pres">
      <dgm:prSet presAssocID="{15D721A2-36CD-4B4D-950C-A4DF1695A2FB}" presName="horFlow" presStyleCnt="0"/>
      <dgm:spPr/>
    </dgm:pt>
    <dgm:pt modelId="{714E4CE0-0D99-4DD4-9E16-863E32959B42}" type="pres">
      <dgm:prSet presAssocID="{15D721A2-36CD-4B4D-950C-A4DF1695A2FB}" presName="bigChev" presStyleLbl="node1" presStyleIdx="2" presStyleCnt="3" custScaleX="175683"/>
      <dgm:spPr/>
      <dgm:t>
        <a:bodyPr/>
        <a:lstStyle/>
        <a:p>
          <a:endParaRPr lang="ru-RU"/>
        </a:p>
      </dgm:t>
    </dgm:pt>
  </dgm:ptLst>
  <dgm:cxnLst>
    <dgm:cxn modelId="{AEDD54E7-BEA7-4E34-B59C-E03C4EE7EA9B}" srcId="{2FD38659-9BDF-49AC-ADFF-3912BB0771B9}" destId="{E4BB5649-5B4B-4E01-BA4B-FB38BA63C740}" srcOrd="1" destOrd="0" parTransId="{06F4E422-FE46-4CB6-BE32-F1B2ED59E940}" sibTransId="{B62A5DBE-64FC-43C9-86CA-FBE6AF434C7A}"/>
    <dgm:cxn modelId="{4EFE9B3B-58C9-4A60-83CD-27F5F1F4E312}" type="presOf" srcId="{15D721A2-36CD-4B4D-950C-A4DF1695A2FB}" destId="{714E4CE0-0D99-4DD4-9E16-863E32959B42}" srcOrd="0" destOrd="0" presId="urn:microsoft.com/office/officeart/2005/8/layout/lProcess3"/>
    <dgm:cxn modelId="{82D81919-3466-4EBA-AD6B-27B3BD1C820A}" type="presOf" srcId="{E4BB5649-5B4B-4E01-BA4B-FB38BA63C740}" destId="{406E1471-AEDB-4C2D-BE08-4BF94D42C124}" srcOrd="0" destOrd="0" presId="urn:microsoft.com/office/officeart/2005/8/layout/lProcess3"/>
    <dgm:cxn modelId="{AFC72D3C-5507-410C-8F7E-8215759D1D89}" type="presOf" srcId="{2FD38659-9BDF-49AC-ADFF-3912BB0771B9}" destId="{972B36A5-C278-485D-94B1-9E968468341B}" srcOrd="0" destOrd="0" presId="urn:microsoft.com/office/officeart/2005/8/layout/lProcess3"/>
    <dgm:cxn modelId="{EA0F39CD-1349-4464-8678-4B9524363508}" type="presOf" srcId="{E990E063-D2D5-4CC8-8EC0-5D6D9520D55E}" destId="{D28C13FD-528D-48D1-AD77-A80F30E08219}" srcOrd="0" destOrd="0" presId="urn:microsoft.com/office/officeart/2005/8/layout/lProcess3"/>
    <dgm:cxn modelId="{2702B835-B7BA-4045-A66D-05981E313FC5}" srcId="{2FD38659-9BDF-49AC-ADFF-3912BB0771B9}" destId="{15D721A2-36CD-4B4D-950C-A4DF1695A2FB}" srcOrd="2" destOrd="0" parTransId="{2F2B36FE-F4B1-4C0B-8DAA-DA86DF4AAA24}" sibTransId="{2D6237CB-3DF6-45BA-933F-E22FA99F52C3}"/>
    <dgm:cxn modelId="{E3AC8471-959C-4240-99BF-978E7E8F64B7}" srcId="{2FD38659-9BDF-49AC-ADFF-3912BB0771B9}" destId="{E990E063-D2D5-4CC8-8EC0-5D6D9520D55E}" srcOrd="0" destOrd="0" parTransId="{3B879674-C34F-49A8-8DA7-4C76CD91154D}" sibTransId="{9071E285-E326-4730-ADB1-9F6463DD8583}"/>
    <dgm:cxn modelId="{422C1066-0188-4E58-970E-B924EDEA0A75}" type="presParOf" srcId="{972B36A5-C278-485D-94B1-9E968468341B}" destId="{28F58006-D0F3-4E7A-AC5F-62A6C2C8D540}" srcOrd="0" destOrd="0" presId="urn:microsoft.com/office/officeart/2005/8/layout/lProcess3"/>
    <dgm:cxn modelId="{B2E8B9B6-1F99-44D4-8B63-77A68C5A7A74}" type="presParOf" srcId="{28F58006-D0F3-4E7A-AC5F-62A6C2C8D540}" destId="{D28C13FD-528D-48D1-AD77-A80F30E08219}" srcOrd="0" destOrd="0" presId="urn:microsoft.com/office/officeart/2005/8/layout/lProcess3"/>
    <dgm:cxn modelId="{A972F30D-7BAC-4B2C-83C5-FC5F686DCFA2}" type="presParOf" srcId="{972B36A5-C278-485D-94B1-9E968468341B}" destId="{902C730F-CC8E-48FD-A9D7-F73642C2F611}" srcOrd="1" destOrd="0" presId="urn:microsoft.com/office/officeart/2005/8/layout/lProcess3"/>
    <dgm:cxn modelId="{D8C4E721-CBDB-4C1D-A35E-A69F21F8B95A}" type="presParOf" srcId="{972B36A5-C278-485D-94B1-9E968468341B}" destId="{D4998906-DCA5-49BC-B8C6-1F0833FAA8AF}" srcOrd="2" destOrd="0" presId="urn:microsoft.com/office/officeart/2005/8/layout/lProcess3"/>
    <dgm:cxn modelId="{65CF70A1-586F-4B47-93C5-C6FF621F4F3F}" type="presParOf" srcId="{D4998906-DCA5-49BC-B8C6-1F0833FAA8AF}" destId="{406E1471-AEDB-4C2D-BE08-4BF94D42C124}" srcOrd="0" destOrd="0" presId="urn:microsoft.com/office/officeart/2005/8/layout/lProcess3"/>
    <dgm:cxn modelId="{6C25AD9B-65C1-4BEF-8A74-8E997B1BB190}" type="presParOf" srcId="{972B36A5-C278-485D-94B1-9E968468341B}" destId="{75BDA660-7F39-44A7-9746-BE312271B687}" srcOrd="3" destOrd="0" presId="urn:microsoft.com/office/officeart/2005/8/layout/lProcess3"/>
    <dgm:cxn modelId="{558112E5-7F29-4514-9DA3-B42EC776915B}" type="presParOf" srcId="{972B36A5-C278-485D-94B1-9E968468341B}" destId="{7957B3D0-6832-431D-95F5-5AA1091D4654}" srcOrd="4" destOrd="0" presId="urn:microsoft.com/office/officeart/2005/8/layout/lProcess3"/>
    <dgm:cxn modelId="{6CCEC564-5CCF-4EFE-9370-214528304CC1}" type="presParOf" srcId="{7957B3D0-6832-431D-95F5-5AA1091D4654}" destId="{714E4CE0-0D99-4DD4-9E16-863E32959B42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9D67005-4F72-498D-9487-C0B01305373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8964138-1140-407A-A43B-71DA7C782E67}">
      <dgm:prSet/>
      <dgm:spPr/>
      <dgm:t>
        <a:bodyPr/>
        <a:lstStyle/>
        <a:p>
          <a:pPr rtl="0"/>
          <a:r>
            <a:rPr lang="uz-Cyrl-UZ" smtClean="0"/>
            <a:t>Birlashgan Millatlar Tashkilotining  Bosh assambleyasi tomonidan 1948 yil 10 dekabrda qabul qilingan </a:t>
          </a:r>
          <a:endParaRPr lang="ru-RU"/>
        </a:p>
      </dgm:t>
    </dgm:pt>
    <dgm:pt modelId="{5FFCC747-FE29-4C81-A020-D71906C8956C}" type="parTrans" cxnId="{7B68D776-F673-4B51-A92F-26EF285B75A7}">
      <dgm:prSet/>
      <dgm:spPr/>
      <dgm:t>
        <a:bodyPr/>
        <a:lstStyle/>
        <a:p>
          <a:endParaRPr lang="ru-RU"/>
        </a:p>
      </dgm:t>
    </dgm:pt>
    <dgm:pt modelId="{3A3D61BF-F6C3-4CED-B7B2-267B98A32A32}" type="sibTrans" cxnId="{7B68D776-F673-4B51-A92F-26EF285B75A7}">
      <dgm:prSet/>
      <dgm:spPr/>
      <dgm:t>
        <a:bodyPr/>
        <a:lstStyle/>
        <a:p>
          <a:endParaRPr lang="ru-RU"/>
        </a:p>
      </dgm:t>
    </dgm:pt>
    <dgm:pt modelId="{1CCED08F-77C7-4104-8351-3F1CD917D5E8}">
      <dgm:prSet/>
      <dgm:spPr/>
      <dgm:t>
        <a:bodyPr/>
        <a:lstStyle/>
        <a:p>
          <a:pPr rtl="0"/>
          <a:r>
            <a:rPr lang="uz-Cyrl-UZ" smtClean="0"/>
            <a:t>Deklaratsiyaning 24-moddasi</a:t>
          </a:r>
          <a:endParaRPr lang="ru-RU"/>
        </a:p>
      </dgm:t>
    </dgm:pt>
    <dgm:pt modelId="{2286B32C-5847-4B7C-9B8B-94BE8A611180}" type="parTrans" cxnId="{28D77CFD-BB04-4BBB-86C7-601B2910DD75}">
      <dgm:prSet/>
      <dgm:spPr/>
      <dgm:t>
        <a:bodyPr/>
        <a:lstStyle/>
        <a:p>
          <a:endParaRPr lang="ru-RU"/>
        </a:p>
      </dgm:t>
    </dgm:pt>
    <dgm:pt modelId="{0BF475E9-E157-4F35-B029-ECE9DB3A7F75}" type="sibTrans" cxnId="{28D77CFD-BB04-4BBB-86C7-601B2910DD75}">
      <dgm:prSet/>
      <dgm:spPr/>
      <dgm:t>
        <a:bodyPr/>
        <a:lstStyle/>
        <a:p>
          <a:endParaRPr lang="ru-RU"/>
        </a:p>
      </dgm:t>
    </dgm:pt>
    <dgm:pt modelId="{6EA3CB32-F6B8-462B-B478-463B2CD4A62E}">
      <dgm:prSet/>
      <dgm:spPr/>
      <dgm:t>
        <a:bodyPr/>
        <a:lstStyle/>
        <a:p>
          <a:pPr rtl="0"/>
          <a:r>
            <a:rPr lang="uz-Cyrl-UZ" smtClean="0"/>
            <a:t>BMT Bosh assambleyasi tomonidan 1966 yil 16 dekabrda qabul qilingan </a:t>
          </a:r>
          <a:endParaRPr lang="ru-RU"/>
        </a:p>
      </dgm:t>
    </dgm:pt>
    <dgm:pt modelId="{1B1A58DB-68F5-491D-A4BB-86CB49B4E2DD}" type="parTrans" cxnId="{63553C1F-8B82-4684-B1EB-6EC17FAFEE13}">
      <dgm:prSet/>
      <dgm:spPr/>
      <dgm:t>
        <a:bodyPr/>
        <a:lstStyle/>
        <a:p>
          <a:endParaRPr lang="ru-RU"/>
        </a:p>
      </dgm:t>
    </dgm:pt>
    <dgm:pt modelId="{1305128F-11C1-4217-957B-7AE001D24C76}" type="sibTrans" cxnId="{63553C1F-8B82-4684-B1EB-6EC17FAFEE13}">
      <dgm:prSet/>
      <dgm:spPr/>
      <dgm:t>
        <a:bodyPr/>
        <a:lstStyle/>
        <a:p>
          <a:endParaRPr lang="ru-RU"/>
        </a:p>
      </dgm:t>
    </dgm:pt>
    <dgm:pt modelId="{AE95C905-816F-4506-905F-38FE06460128}" type="pres">
      <dgm:prSet presAssocID="{C9D67005-4F72-498D-9487-C0B01305373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91B6B6-6322-4A3B-8310-8D40E4AA8CC0}" type="pres">
      <dgm:prSet presAssocID="{C9D67005-4F72-498D-9487-C0B013053733}" presName="arrow" presStyleLbl="bgShp" presStyleIdx="0" presStyleCnt="1"/>
      <dgm:spPr/>
    </dgm:pt>
    <dgm:pt modelId="{9DAB4366-8D26-4C88-8823-13923EFC1FB7}" type="pres">
      <dgm:prSet presAssocID="{C9D67005-4F72-498D-9487-C0B013053733}" presName="linearProcess" presStyleCnt="0"/>
      <dgm:spPr/>
    </dgm:pt>
    <dgm:pt modelId="{43D9194A-518D-4566-9D83-77B43C4EBBAB}" type="pres">
      <dgm:prSet presAssocID="{48964138-1140-407A-A43B-71DA7C782E67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87F8B2-6405-423F-B3EA-92E976EA79BE}" type="pres">
      <dgm:prSet presAssocID="{3A3D61BF-F6C3-4CED-B7B2-267B98A32A32}" presName="sibTrans" presStyleCnt="0"/>
      <dgm:spPr/>
    </dgm:pt>
    <dgm:pt modelId="{64D5482F-43EA-4E89-B236-6A5A07E08035}" type="pres">
      <dgm:prSet presAssocID="{1CCED08F-77C7-4104-8351-3F1CD917D5E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C04C28-5ED5-4B07-9865-0646B936A013}" type="pres">
      <dgm:prSet presAssocID="{0BF475E9-E157-4F35-B029-ECE9DB3A7F75}" presName="sibTrans" presStyleCnt="0"/>
      <dgm:spPr/>
    </dgm:pt>
    <dgm:pt modelId="{50238B6E-FA20-45BB-8354-E2A84B7F66C1}" type="pres">
      <dgm:prSet presAssocID="{6EA3CB32-F6B8-462B-B478-463B2CD4A62E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12E21E-AFED-4037-ABBB-DA82BB4A6C6E}" type="presOf" srcId="{48964138-1140-407A-A43B-71DA7C782E67}" destId="{43D9194A-518D-4566-9D83-77B43C4EBBAB}" srcOrd="0" destOrd="0" presId="urn:microsoft.com/office/officeart/2005/8/layout/hProcess9"/>
    <dgm:cxn modelId="{28D77CFD-BB04-4BBB-86C7-601B2910DD75}" srcId="{C9D67005-4F72-498D-9487-C0B013053733}" destId="{1CCED08F-77C7-4104-8351-3F1CD917D5E8}" srcOrd="1" destOrd="0" parTransId="{2286B32C-5847-4B7C-9B8B-94BE8A611180}" sibTransId="{0BF475E9-E157-4F35-B029-ECE9DB3A7F75}"/>
    <dgm:cxn modelId="{63553C1F-8B82-4684-B1EB-6EC17FAFEE13}" srcId="{C9D67005-4F72-498D-9487-C0B013053733}" destId="{6EA3CB32-F6B8-462B-B478-463B2CD4A62E}" srcOrd="2" destOrd="0" parTransId="{1B1A58DB-68F5-491D-A4BB-86CB49B4E2DD}" sibTransId="{1305128F-11C1-4217-957B-7AE001D24C76}"/>
    <dgm:cxn modelId="{7B68D776-F673-4B51-A92F-26EF285B75A7}" srcId="{C9D67005-4F72-498D-9487-C0B013053733}" destId="{48964138-1140-407A-A43B-71DA7C782E67}" srcOrd="0" destOrd="0" parTransId="{5FFCC747-FE29-4C81-A020-D71906C8956C}" sibTransId="{3A3D61BF-F6C3-4CED-B7B2-267B98A32A32}"/>
    <dgm:cxn modelId="{FA547A58-F9F0-4BB1-844D-B51E710DEE99}" type="presOf" srcId="{C9D67005-4F72-498D-9487-C0B013053733}" destId="{AE95C905-816F-4506-905F-38FE06460128}" srcOrd="0" destOrd="0" presId="urn:microsoft.com/office/officeart/2005/8/layout/hProcess9"/>
    <dgm:cxn modelId="{5A694148-E292-4816-B908-241E9875B939}" type="presOf" srcId="{6EA3CB32-F6B8-462B-B478-463B2CD4A62E}" destId="{50238B6E-FA20-45BB-8354-E2A84B7F66C1}" srcOrd="0" destOrd="0" presId="urn:microsoft.com/office/officeart/2005/8/layout/hProcess9"/>
    <dgm:cxn modelId="{647950D7-ADD5-48CD-B284-D2593CE5009F}" type="presOf" srcId="{1CCED08F-77C7-4104-8351-3F1CD917D5E8}" destId="{64D5482F-43EA-4E89-B236-6A5A07E08035}" srcOrd="0" destOrd="0" presId="urn:microsoft.com/office/officeart/2005/8/layout/hProcess9"/>
    <dgm:cxn modelId="{D59F0AB2-2E20-4555-AA83-27C19E0BE3CF}" type="presParOf" srcId="{AE95C905-816F-4506-905F-38FE06460128}" destId="{FE91B6B6-6322-4A3B-8310-8D40E4AA8CC0}" srcOrd="0" destOrd="0" presId="urn:microsoft.com/office/officeart/2005/8/layout/hProcess9"/>
    <dgm:cxn modelId="{79475A29-DCB4-4B3B-A0E0-ADDABC320037}" type="presParOf" srcId="{AE95C905-816F-4506-905F-38FE06460128}" destId="{9DAB4366-8D26-4C88-8823-13923EFC1FB7}" srcOrd="1" destOrd="0" presId="urn:microsoft.com/office/officeart/2005/8/layout/hProcess9"/>
    <dgm:cxn modelId="{90972F69-223F-4B26-AE37-7D2ED0AC5F1C}" type="presParOf" srcId="{9DAB4366-8D26-4C88-8823-13923EFC1FB7}" destId="{43D9194A-518D-4566-9D83-77B43C4EBBAB}" srcOrd="0" destOrd="0" presId="urn:microsoft.com/office/officeart/2005/8/layout/hProcess9"/>
    <dgm:cxn modelId="{66B44CF1-EE7E-4F4D-94F2-5E364A23D159}" type="presParOf" srcId="{9DAB4366-8D26-4C88-8823-13923EFC1FB7}" destId="{4C87F8B2-6405-423F-B3EA-92E976EA79BE}" srcOrd="1" destOrd="0" presId="urn:microsoft.com/office/officeart/2005/8/layout/hProcess9"/>
    <dgm:cxn modelId="{C0A204B3-4589-46CF-AD62-82520DB905AD}" type="presParOf" srcId="{9DAB4366-8D26-4C88-8823-13923EFC1FB7}" destId="{64D5482F-43EA-4E89-B236-6A5A07E08035}" srcOrd="2" destOrd="0" presId="urn:microsoft.com/office/officeart/2005/8/layout/hProcess9"/>
    <dgm:cxn modelId="{B41E9FFA-9F08-4D73-B3DE-FDC74DEBC396}" type="presParOf" srcId="{9DAB4366-8D26-4C88-8823-13923EFC1FB7}" destId="{FCC04C28-5ED5-4B07-9865-0646B936A013}" srcOrd="3" destOrd="0" presId="urn:microsoft.com/office/officeart/2005/8/layout/hProcess9"/>
    <dgm:cxn modelId="{F82F1DD4-1454-412A-BEEE-24DC33691D8F}" type="presParOf" srcId="{9DAB4366-8D26-4C88-8823-13923EFC1FB7}" destId="{50238B6E-FA20-45BB-8354-E2A84B7F66C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59E83F4-A910-498F-B052-4966A40419E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02D4D5C-1A8D-401F-AB3D-8FB732BD57C0}">
      <dgm:prSet/>
      <dgm:spPr/>
      <dgm:t>
        <a:bodyPr/>
        <a:lstStyle/>
        <a:p>
          <a:pPr rtl="0"/>
          <a:r>
            <a:rPr lang="uz-Cyrl-UZ" smtClean="0"/>
            <a:t>1966 yil 16 dekabrda va siyosiy xuquqlar to‘g‘risidagi Xalqaro paktning 12–moddasida</a:t>
          </a:r>
          <a:endParaRPr lang="ru-RU"/>
        </a:p>
      </dgm:t>
    </dgm:pt>
    <dgm:pt modelId="{4271FCD1-E82A-47F7-9973-13CA7F2629C9}" type="parTrans" cxnId="{FB4C1C62-9321-4D71-A050-158644CC776C}">
      <dgm:prSet/>
      <dgm:spPr/>
      <dgm:t>
        <a:bodyPr/>
        <a:lstStyle/>
        <a:p>
          <a:endParaRPr lang="ru-RU"/>
        </a:p>
      </dgm:t>
    </dgm:pt>
    <dgm:pt modelId="{6F6CD86D-A5F4-4D3D-9AB4-AA5C725BD623}" type="sibTrans" cxnId="{FB4C1C62-9321-4D71-A050-158644CC776C}">
      <dgm:prSet/>
      <dgm:spPr/>
      <dgm:t>
        <a:bodyPr/>
        <a:lstStyle/>
        <a:p>
          <a:endParaRPr lang="ru-RU"/>
        </a:p>
      </dgm:t>
    </dgm:pt>
    <dgm:pt modelId="{21971BC1-66DD-4AE0-99B8-FD58525B98B7}">
      <dgm:prSet/>
      <dgm:spPr/>
      <dgm:t>
        <a:bodyPr/>
        <a:lstStyle/>
        <a:p>
          <a:pPr rtl="0"/>
          <a:r>
            <a:rPr lang="uz-Cyrl-UZ" smtClean="0"/>
            <a:t>Gaaga konferensiyasi BMTning Xalqaro turizm va sayohatlar bo‘yicha konferensiyasi qabul qilgan qarorlar va tavsiyalar</a:t>
          </a:r>
          <a:endParaRPr lang="ru-RU"/>
        </a:p>
      </dgm:t>
    </dgm:pt>
    <dgm:pt modelId="{BA468CB5-6309-41C8-960E-94C7469F3709}" type="parTrans" cxnId="{4EC4FDCC-BEDE-41C9-8779-083705195748}">
      <dgm:prSet/>
      <dgm:spPr/>
      <dgm:t>
        <a:bodyPr/>
        <a:lstStyle/>
        <a:p>
          <a:endParaRPr lang="ru-RU"/>
        </a:p>
      </dgm:t>
    </dgm:pt>
    <dgm:pt modelId="{1C847721-28F8-4BB7-A9D5-222269223B10}" type="sibTrans" cxnId="{4EC4FDCC-BEDE-41C9-8779-083705195748}">
      <dgm:prSet/>
      <dgm:spPr/>
      <dgm:t>
        <a:bodyPr/>
        <a:lstStyle/>
        <a:p>
          <a:endParaRPr lang="ru-RU"/>
        </a:p>
      </dgm:t>
    </dgm:pt>
    <dgm:pt modelId="{7E0CB5F1-CDE2-40CB-B803-BD36A19C93A5}">
      <dgm:prSet/>
      <dgm:spPr/>
      <dgm:t>
        <a:bodyPr/>
        <a:lstStyle/>
        <a:p>
          <a:pPr rtl="0"/>
          <a:r>
            <a:rPr lang="uz-Cyrl-UZ" smtClean="0"/>
            <a:t>Dunyodagi turli mamlakatlarda turistik rivojlanishga va xalqaro turizm borasidagi hukumatlar rasmiyatchiligini soddalashtirishga ko‘maklashadiganlarini hisobga oladi</a:t>
          </a:r>
          <a:endParaRPr lang="ru-RU"/>
        </a:p>
      </dgm:t>
    </dgm:pt>
    <dgm:pt modelId="{5DD8E2AE-BC81-4E43-9237-08110165E197}" type="parTrans" cxnId="{864F4E96-5F2C-459D-B63E-B26EBEEB3830}">
      <dgm:prSet/>
      <dgm:spPr/>
      <dgm:t>
        <a:bodyPr/>
        <a:lstStyle/>
        <a:p>
          <a:endParaRPr lang="ru-RU"/>
        </a:p>
      </dgm:t>
    </dgm:pt>
    <dgm:pt modelId="{B4B302A0-726A-4901-A25C-5AF85D9E1B17}" type="sibTrans" cxnId="{864F4E96-5F2C-459D-B63E-B26EBEEB3830}">
      <dgm:prSet/>
      <dgm:spPr/>
      <dgm:t>
        <a:bodyPr/>
        <a:lstStyle/>
        <a:p>
          <a:endParaRPr lang="ru-RU"/>
        </a:p>
      </dgm:t>
    </dgm:pt>
    <dgm:pt modelId="{D6D02656-85F5-49A1-B83F-4930040CC0FE}" type="pres">
      <dgm:prSet presAssocID="{E59E83F4-A910-498F-B052-4966A40419E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AFB45F2-705C-42C3-94BF-8ECF8BFC4642}" type="pres">
      <dgm:prSet presAssocID="{E59E83F4-A910-498F-B052-4966A40419E0}" presName="Name1" presStyleCnt="0"/>
      <dgm:spPr/>
    </dgm:pt>
    <dgm:pt modelId="{67F961BA-DA49-4CE4-920E-31F74EEE709F}" type="pres">
      <dgm:prSet presAssocID="{E59E83F4-A910-498F-B052-4966A40419E0}" presName="cycle" presStyleCnt="0"/>
      <dgm:spPr/>
    </dgm:pt>
    <dgm:pt modelId="{506D3123-BCB9-4CE5-8CF5-0B45948FDD64}" type="pres">
      <dgm:prSet presAssocID="{E59E83F4-A910-498F-B052-4966A40419E0}" presName="srcNode" presStyleLbl="node1" presStyleIdx="0" presStyleCnt="3"/>
      <dgm:spPr/>
    </dgm:pt>
    <dgm:pt modelId="{0567A6A3-C47E-4F1B-9727-A1258F5304E0}" type="pres">
      <dgm:prSet presAssocID="{E59E83F4-A910-498F-B052-4966A40419E0}" presName="conn" presStyleLbl="parChTrans1D2" presStyleIdx="0" presStyleCnt="1"/>
      <dgm:spPr/>
      <dgm:t>
        <a:bodyPr/>
        <a:lstStyle/>
        <a:p>
          <a:endParaRPr lang="ru-RU"/>
        </a:p>
      </dgm:t>
    </dgm:pt>
    <dgm:pt modelId="{7C5EEB77-FC58-4814-B887-6A0E88156573}" type="pres">
      <dgm:prSet presAssocID="{E59E83F4-A910-498F-B052-4966A40419E0}" presName="extraNode" presStyleLbl="node1" presStyleIdx="0" presStyleCnt="3"/>
      <dgm:spPr/>
    </dgm:pt>
    <dgm:pt modelId="{B764B025-AE64-4AFF-8D1B-5FD65A0EC38B}" type="pres">
      <dgm:prSet presAssocID="{E59E83F4-A910-498F-B052-4966A40419E0}" presName="dstNode" presStyleLbl="node1" presStyleIdx="0" presStyleCnt="3"/>
      <dgm:spPr/>
    </dgm:pt>
    <dgm:pt modelId="{48276488-E103-4AC6-9178-7080355B0049}" type="pres">
      <dgm:prSet presAssocID="{302D4D5C-1A8D-401F-AB3D-8FB732BD57C0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D1728B-ED49-450D-9E22-D6404211D9A1}" type="pres">
      <dgm:prSet presAssocID="{302D4D5C-1A8D-401F-AB3D-8FB732BD57C0}" presName="accent_1" presStyleCnt="0"/>
      <dgm:spPr/>
    </dgm:pt>
    <dgm:pt modelId="{1F38BB3C-C535-4116-A381-9E5B9C0C3A4F}" type="pres">
      <dgm:prSet presAssocID="{302D4D5C-1A8D-401F-AB3D-8FB732BD57C0}" presName="accentRepeatNode" presStyleLbl="solidFgAcc1" presStyleIdx="0" presStyleCnt="3"/>
      <dgm:spPr/>
    </dgm:pt>
    <dgm:pt modelId="{C26F237B-C285-4A13-AB3D-0A83DD8141BB}" type="pres">
      <dgm:prSet presAssocID="{21971BC1-66DD-4AE0-99B8-FD58525B98B7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BC5882-70F6-4CF4-9960-AE1BED139FD4}" type="pres">
      <dgm:prSet presAssocID="{21971BC1-66DD-4AE0-99B8-FD58525B98B7}" presName="accent_2" presStyleCnt="0"/>
      <dgm:spPr/>
    </dgm:pt>
    <dgm:pt modelId="{BF17EDF0-5B6D-4CDC-9087-345310F17AF6}" type="pres">
      <dgm:prSet presAssocID="{21971BC1-66DD-4AE0-99B8-FD58525B98B7}" presName="accentRepeatNode" presStyleLbl="solidFgAcc1" presStyleIdx="1" presStyleCnt="3"/>
      <dgm:spPr/>
    </dgm:pt>
    <dgm:pt modelId="{BC58CB50-31C5-4362-8EF3-95AD129AA79C}" type="pres">
      <dgm:prSet presAssocID="{7E0CB5F1-CDE2-40CB-B803-BD36A19C93A5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6B4CAB-3712-43D4-B57E-ED398E6B2BFD}" type="pres">
      <dgm:prSet presAssocID="{7E0CB5F1-CDE2-40CB-B803-BD36A19C93A5}" presName="accent_3" presStyleCnt="0"/>
      <dgm:spPr/>
    </dgm:pt>
    <dgm:pt modelId="{7B488AFF-510C-4AD8-883C-A8E8C66398A6}" type="pres">
      <dgm:prSet presAssocID="{7E0CB5F1-CDE2-40CB-B803-BD36A19C93A5}" presName="accentRepeatNode" presStyleLbl="solidFgAcc1" presStyleIdx="2" presStyleCnt="3"/>
      <dgm:spPr/>
    </dgm:pt>
  </dgm:ptLst>
  <dgm:cxnLst>
    <dgm:cxn modelId="{FB4C1C62-9321-4D71-A050-158644CC776C}" srcId="{E59E83F4-A910-498F-B052-4966A40419E0}" destId="{302D4D5C-1A8D-401F-AB3D-8FB732BD57C0}" srcOrd="0" destOrd="0" parTransId="{4271FCD1-E82A-47F7-9973-13CA7F2629C9}" sibTransId="{6F6CD86D-A5F4-4D3D-9AB4-AA5C725BD623}"/>
    <dgm:cxn modelId="{4EC4FDCC-BEDE-41C9-8779-083705195748}" srcId="{E59E83F4-A910-498F-B052-4966A40419E0}" destId="{21971BC1-66DD-4AE0-99B8-FD58525B98B7}" srcOrd="1" destOrd="0" parTransId="{BA468CB5-6309-41C8-960E-94C7469F3709}" sibTransId="{1C847721-28F8-4BB7-A9D5-222269223B10}"/>
    <dgm:cxn modelId="{D3236C5A-8931-4706-BE11-0609062AD744}" type="presOf" srcId="{7E0CB5F1-CDE2-40CB-B803-BD36A19C93A5}" destId="{BC58CB50-31C5-4362-8EF3-95AD129AA79C}" srcOrd="0" destOrd="0" presId="urn:microsoft.com/office/officeart/2008/layout/VerticalCurvedList"/>
    <dgm:cxn modelId="{864F4E96-5F2C-459D-B63E-B26EBEEB3830}" srcId="{E59E83F4-A910-498F-B052-4966A40419E0}" destId="{7E0CB5F1-CDE2-40CB-B803-BD36A19C93A5}" srcOrd="2" destOrd="0" parTransId="{5DD8E2AE-BC81-4E43-9237-08110165E197}" sibTransId="{B4B302A0-726A-4901-A25C-5AF85D9E1B17}"/>
    <dgm:cxn modelId="{6591E746-0F26-4ACE-B46D-212901646FEC}" type="presOf" srcId="{E59E83F4-A910-498F-B052-4966A40419E0}" destId="{D6D02656-85F5-49A1-B83F-4930040CC0FE}" srcOrd="0" destOrd="0" presId="urn:microsoft.com/office/officeart/2008/layout/VerticalCurvedList"/>
    <dgm:cxn modelId="{1DB23EAA-B3B8-4896-8326-D4685604AC44}" type="presOf" srcId="{21971BC1-66DD-4AE0-99B8-FD58525B98B7}" destId="{C26F237B-C285-4A13-AB3D-0A83DD8141BB}" srcOrd="0" destOrd="0" presId="urn:microsoft.com/office/officeart/2008/layout/VerticalCurvedList"/>
    <dgm:cxn modelId="{E35E0124-3D23-4980-B2F3-887C1ECCBF4E}" type="presOf" srcId="{302D4D5C-1A8D-401F-AB3D-8FB732BD57C0}" destId="{48276488-E103-4AC6-9178-7080355B0049}" srcOrd="0" destOrd="0" presId="urn:microsoft.com/office/officeart/2008/layout/VerticalCurvedList"/>
    <dgm:cxn modelId="{A71E10BB-00B3-443E-9A44-611D633966CF}" type="presOf" srcId="{6F6CD86D-A5F4-4D3D-9AB4-AA5C725BD623}" destId="{0567A6A3-C47E-4F1B-9727-A1258F5304E0}" srcOrd="0" destOrd="0" presId="urn:microsoft.com/office/officeart/2008/layout/VerticalCurvedList"/>
    <dgm:cxn modelId="{F01788CF-2FAC-44EA-AE86-F4943BA5560F}" type="presParOf" srcId="{D6D02656-85F5-49A1-B83F-4930040CC0FE}" destId="{CAFB45F2-705C-42C3-94BF-8ECF8BFC4642}" srcOrd="0" destOrd="0" presId="urn:microsoft.com/office/officeart/2008/layout/VerticalCurvedList"/>
    <dgm:cxn modelId="{6148AD3E-3C10-4B71-B881-93244DF3E48B}" type="presParOf" srcId="{CAFB45F2-705C-42C3-94BF-8ECF8BFC4642}" destId="{67F961BA-DA49-4CE4-920E-31F74EEE709F}" srcOrd="0" destOrd="0" presId="urn:microsoft.com/office/officeart/2008/layout/VerticalCurvedList"/>
    <dgm:cxn modelId="{C6ADCD95-64B7-49F9-B6AB-6C7C512B1221}" type="presParOf" srcId="{67F961BA-DA49-4CE4-920E-31F74EEE709F}" destId="{506D3123-BCB9-4CE5-8CF5-0B45948FDD64}" srcOrd="0" destOrd="0" presId="urn:microsoft.com/office/officeart/2008/layout/VerticalCurvedList"/>
    <dgm:cxn modelId="{C9044470-05AC-4BE2-A57E-508573113452}" type="presParOf" srcId="{67F961BA-DA49-4CE4-920E-31F74EEE709F}" destId="{0567A6A3-C47E-4F1B-9727-A1258F5304E0}" srcOrd="1" destOrd="0" presId="urn:microsoft.com/office/officeart/2008/layout/VerticalCurvedList"/>
    <dgm:cxn modelId="{03EFF9DA-F2C6-4A70-82E8-FF376EF7008A}" type="presParOf" srcId="{67F961BA-DA49-4CE4-920E-31F74EEE709F}" destId="{7C5EEB77-FC58-4814-B887-6A0E88156573}" srcOrd="2" destOrd="0" presId="urn:microsoft.com/office/officeart/2008/layout/VerticalCurvedList"/>
    <dgm:cxn modelId="{C63B2462-ADE0-46B3-9361-31DE37FC7D27}" type="presParOf" srcId="{67F961BA-DA49-4CE4-920E-31F74EEE709F}" destId="{B764B025-AE64-4AFF-8D1B-5FD65A0EC38B}" srcOrd="3" destOrd="0" presId="urn:microsoft.com/office/officeart/2008/layout/VerticalCurvedList"/>
    <dgm:cxn modelId="{DE67707D-321B-418B-8CB7-4EED91C48758}" type="presParOf" srcId="{CAFB45F2-705C-42C3-94BF-8ECF8BFC4642}" destId="{48276488-E103-4AC6-9178-7080355B0049}" srcOrd="1" destOrd="0" presId="urn:microsoft.com/office/officeart/2008/layout/VerticalCurvedList"/>
    <dgm:cxn modelId="{3524340C-1C36-40BE-AA85-732FC103959B}" type="presParOf" srcId="{CAFB45F2-705C-42C3-94BF-8ECF8BFC4642}" destId="{64D1728B-ED49-450D-9E22-D6404211D9A1}" srcOrd="2" destOrd="0" presId="urn:microsoft.com/office/officeart/2008/layout/VerticalCurvedList"/>
    <dgm:cxn modelId="{1FFB032A-D17B-442C-9BF1-7DF6297C9DC8}" type="presParOf" srcId="{64D1728B-ED49-450D-9E22-D6404211D9A1}" destId="{1F38BB3C-C535-4116-A381-9E5B9C0C3A4F}" srcOrd="0" destOrd="0" presId="urn:microsoft.com/office/officeart/2008/layout/VerticalCurvedList"/>
    <dgm:cxn modelId="{4D870A31-7DCB-42E5-A85F-D94E78FFA2CC}" type="presParOf" srcId="{CAFB45F2-705C-42C3-94BF-8ECF8BFC4642}" destId="{C26F237B-C285-4A13-AB3D-0A83DD8141BB}" srcOrd="3" destOrd="0" presId="urn:microsoft.com/office/officeart/2008/layout/VerticalCurvedList"/>
    <dgm:cxn modelId="{59517AA3-5C86-443B-9E9E-62F3BB8A3BE9}" type="presParOf" srcId="{CAFB45F2-705C-42C3-94BF-8ECF8BFC4642}" destId="{C0BC5882-70F6-4CF4-9960-AE1BED139FD4}" srcOrd="4" destOrd="0" presId="urn:microsoft.com/office/officeart/2008/layout/VerticalCurvedList"/>
    <dgm:cxn modelId="{E6E7164B-D3EB-4BB2-9D8E-9650B6D67F48}" type="presParOf" srcId="{C0BC5882-70F6-4CF4-9960-AE1BED139FD4}" destId="{BF17EDF0-5B6D-4CDC-9087-345310F17AF6}" srcOrd="0" destOrd="0" presId="urn:microsoft.com/office/officeart/2008/layout/VerticalCurvedList"/>
    <dgm:cxn modelId="{581B187B-FD3C-457B-ABD4-D7A8A86EC177}" type="presParOf" srcId="{CAFB45F2-705C-42C3-94BF-8ECF8BFC4642}" destId="{BC58CB50-31C5-4362-8EF3-95AD129AA79C}" srcOrd="5" destOrd="0" presId="urn:microsoft.com/office/officeart/2008/layout/VerticalCurvedList"/>
    <dgm:cxn modelId="{190AC5F7-3BC2-420B-A43F-F5DE3A5AD3C6}" type="presParOf" srcId="{CAFB45F2-705C-42C3-94BF-8ECF8BFC4642}" destId="{D06B4CAB-3712-43D4-B57E-ED398E6B2BFD}" srcOrd="6" destOrd="0" presId="urn:microsoft.com/office/officeart/2008/layout/VerticalCurvedList"/>
    <dgm:cxn modelId="{79F86893-83F0-4B96-A7C8-8889BD971EC3}" type="presParOf" srcId="{D06B4CAB-3712-43D4-B57E-ED398E6B2BFD}" destId="{7B488AFF-510C-4AD8-883C-A8E8C66398A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19CBD84-B917-49C0-BEFB-716B34040E8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7AF021-664C-49AF-AA62-2FAF20F36001}">
      <dgm:prSet/>
      <dgm:spPr/>
      <dgm:t>
        <a:bodyPr/>
        <a:lstStyle/>
        <a:p>
          <a:pPr rtl="0"/>
          <a:r>
            <a:rPr lang="en-US" smtClean="0"/>
            <a:t>J</a:t>
          </a:r>
          <a:r>
            <a:rPr lang="uz-Cyrl-UZ" smtClean="0"/>
            <a:t>ahon turizmi bo‘yicha Manila deklaratsiyasida va Akapulko hujjatlari</a:t>
          </a:r>
          <a:endParaRPr lang="ru-RU"/>
        </a:p>
      </dgm:t>
    </dgm:pt>
    <dgm:pt modelId="{2F6F70D6-FA0F-422F-A6F8-D08FDCAEDF32}" type="parTrans" cxnId="{8E7264A6-38B4-4D91-AB31-F5A2490D1A08}">
      <dgm:prSet/>
      <dgm:spPr/>
      <dgm:t>
        <a:bodyPr/>
        <a:lstStyle/>
        <a:p>
          <a:endParaRPr lang="ru-RU"/>
        </a:p>
      </dgm:t>
    </dgm:pt>
    <dgm:pt modelId="{D08286E9-0D8D-40F8-9AF2-9A3B2C4608ED}" type="sibTrans" cxnId="{8E7264A6-38B4-4D91-AB31-F5A2490D1A08}">
      <dgm:prSet/>
      <dgm:spPr/>
      <dgm:t>
        <a:bodyPr/>
        <a:lstStyle/>
        <a:p>
          <a:endParaRPr lang="ru-RU"/>
        </a:p>
      </dgm:t>
    </dgm:pt>
    <dgm:pt modelId="{33F8EEA7-9C4C-4E04-931F-A6824FCBEE50}">
      <dgm:prSet/>
      <dgm:spPr/>
      <dgm:t>
        <a:bodyPr/>
        <a:lstStyle/>
        <a:p>
          <a:pPr rtl="0"/>
          <a:r>
            <a:rPr lang="uz-Cyrl-UZ" smtClean="0"/>
            <a:t>Xalqaro mehnat tashkiloti (XMT)</a:t>
          </a:r>
          <a:endParaRPr lang="ru-RU"/>
        </a:p>
      </dgm:t>
    </dgm:pt>
    <dgm:pt modelId="{5DD4E859-A9F2-48B2-B133-849A2B0F2CDA}" type="parTrans" cxnId="{FF16ECA8-5913-48F9-AD95-E5E1F8287D0A}">
      <dgm:prSet/>
      <dgm:spPr/>
      <dgm:t>
        <a:bodyPr/>
        <a:lstStyle/>
        <a:p>
          <a:endParaRPr lang="ru-RU"/>
        </a:p>
      </dgm:t>
    </dgm:pt>
    <dgm:pt modelId="{4AB48149-C5EE-464E-87F1-F1B2D3F08A8D}" type="sibTrans" cxnId="{FF16ECA8-5913-48F9-AD95-E5E1F8287D0A}">
      <dgm:prSet/>
      <dgm:spPr/>
      <dgm:t>
        <a:bodyPr/>
        <a:lstStyle/>
        <a:p>
          <a:endParaRPr lang="ru-RU"/>
        </a:p>
      </dgm:t>
    </dgm:pt>
    <dgm:pt modelId="{FC52B058-2B61-45D0-944D-5473F3EF87A4}">
      <dgm:prSet/>
      <dgm:spPr/>
      <dgm:t>
        <a:bodyPr/>
        <a:lstStyle/>
        <a:p>
          <a:pPr rtl="0"/>
          <a:r>
            <a:rPr lang="uz-Cyrl-UZ" smtClean="0"/>
            <a:t>Jahon sog‘liqni saqlash tashkiloti (JST)</a:t>
          </a:r>
          <a:endParaRPr lang="ru-RU"/>
        </a:p>
      </dgm:t>
    </dgm:pt>
    <dgm:pt modelId="{36656091-0E64-4D06-864A-F90ECE9E7A9D}" type="parTrans" cxnId="{FFC47348-A4D0-46C0-989E-AE227C291699}">
      <dgm:prSet/>
      <dgm:spPr/>
      <dgm:t>
        <a:bodyPr/>
        <a:lstStyle/>
        <a:p>
          <a:endParaRPr lang="ru-RU"/>
        </a:p>
      </dgm:t>
    </dgm:pt>
    <dgm:pt modelId="{EA3DA719-2C3C-4742-923A-277D86128D67}" type="sibTrans" cxnId="{FFC47348-A4D0-46C0-989E-AE227C291699}">
      <dgm:prSet/>
      <dgm:spPr/>
      <dgm:t>
        <a:bodyPr/>
        <a:lstStyle/>
        <a:p>
          <a:endParaRPr lang="ru-RU"/>
        </a:p>
      </dgm:t>
    </dgm:pt>
    <dgm:pt modelId="{C92430EF-8113-4AE2-9790-34F5AF97CE05}">
      <dgm:prSet/>
      <dgm:spPr/>
      <dgm:t>
        <a:bodyPr/>
        <a:lstStyle/>
        <a:p>
          <a:pPr rtl="0"/>
          <a:r>
            <a:rPr lang="uz-Cyrl-UZ" smtClean="0"/>
            <a:t>BMTning ta’lim, ilm-fan va madaniyat masalalari bo‘yicha tashkiloti (YUNESKO)</a:t>
          </a:r>
          <a:endParaRPr lang="ru-RU"/>
        </a:p>
      </dgm:t>
    </dgm:pt>
    <dgm:pt modelId="{9E8721A5-DAAD-4BD2-AB32-0B16A9F2AC40}" type="parTrans" cxnId="{AB334D31-F4DC-4EA6-8503-C33000C0560F}">
      <dgm:prSet/>
      <dgm:spPr/>
      <dgm:t>
        <a:bodyPr/>
        <a:lstStyle/>
        <a:p>
          <a:endParaRPr lang="ru-RU"/>
        </a:p>
      </dgm:t>
    </dgm:pt>
    <dgm:pt modelId="{F3334C51-F254-48A0-8D18-857CCF331750}" type="sibTrans" cxnId="{AB334D31-F4DC-4EA6-8503-C33000C0560F}">
      <dgm:prSet/>
      <dgm:spPr/>
      <dgm:t>
        <a:bodyPr/>
        <a:lstStyle/>
        <a:p>
          <a:endParaRPr lang="ru-RU"/>
        </a:p>
      </dgm:t>
    </dgm:pt>
    <dgm:pt modelId="{D8F6BAFA-0BFF-4FC6-81BA-D641B4EA097F}">
      <dgm:prSet/>
      <dgm:spPr/>
      <dgm:t>
        <a:bodyPr/>
        <a:lstStyle/>
        <a:p>
          <a:pPr rtl="0"/>
          <a:r>
            <a:rPr lang="uz-Cyrl-UZ" smtClean="0"/>
            <a:t>Xalqaro dengiz tashkiloti (XDT)</a:t>
          </a:r>
          <a:r>
            <a:rPr lang="en-US" smtClean="0"/>
            <a:t> va h.k.</a:t>
          </a:r>
          <a:endParaRPr lang="ru-RU"/>
        </a:p>
      </dgm:t>
    </dgm:pt>
    <dgm:pt modelId="{D9A0F82F-C78D-48F0-8394-AC4FD09FBA0D}" type="parTrans" cxnId="{FD6FA9DD-5D87-478F-9B1C-13CB969B1C81}">
      <dgm:prSet/>
      <dgm:spPr/>
      <dgm:t>
        <a:bodyPr/>
        <a:lstStyle/>
        <a:p>
          <a:endParaRPr lang="ru-RU"/>
        </a:p>
      </dgm:t>
    </dgm:pt>
    <dgm:pt modelId="{ADC6B123-D3BF-4271-B727-8D1CD00407C7}" type="sibTrans" cxnId="{FD6FA9DD-5D87-478F-9B1C-13CB969B1C81}">
      <dgm:prSet/>
      <dgm:spPr/>
      <dgm:t>
        <a:bodyPr/>
        <a:lstStyle/>
        <a:p>
          <a:endParaRPr lang="ru-RU"/>
        </a:p>
      </dgm:t>
    </dgm:pt>
    <dgm:pt modelId="{D346D684-6F7B-4FA2-8B2B-77D7E57FEA72}" type="pres">
      <dgm:prSet presAssocID="{919CBD84-B917-49C0-BEFB-716B34040E8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F56659-8BE9-4846-929C-3D3EFF1A4A2B}" type="pres">
      <dgm:prSet presAssocID="{F47AF021-664C-49AF-AA62-2FAF20F36001}" presName="node" presStyleLbl="node1" presStyleIdx="0" presStyleCnt="5" custScaleY="170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1AA32-F667-4BA0-9045-CE2EB11AF543}" type="pres">
      <dgm:prSet presAssocID="{D08286E9-0D8D-40F8-9AF2-9A3B2C4608ED}" presName="sibTrans" presStyleLbl="sibTrans2D1" presStyleIdx="0" presStyleCnt="4"/>
      <dgm:spPr/>
      <dgm:t>
        <a:bodyPr/>
        <a:lstStyle/>
        <a:p>
          <a:endParaRPr lang="ru-RU"/>
        </a:p>
      </dgm:t>
    </dgm:pt>
    <dgm:pt modelId="{B976A549-C4EB-4D03-A76D-801EEA557398}" type="pres">
      <dgm:prSet presAssocID="{D08286E9-0D8D-40F8-9AF2-9A3B2C4608ED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E827C6DC-E09D-4C9B-831B-9BCDA3BCA948}" type="pres">
      <dgm:prSet presAssocID="{33F8EEA7-9C4C-4E04-931F-A6824FCBEE50}" presName="node" presStyleLbl="node1" presStyleIdx="1" presStyleCnt="5" custScaleY="170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FAECF4-52F5-4DBA-A533-727F965B7734}" type="pres">
      <dgm:prSet presAssocID="{4AB48149-C5EE-464E-87F1-F1B2D3F08A8D}" presName="sibTrans" presStyleLbl="sibTrans2D1" presStyleIdx="1" presStyleCnt="4"/>
      <dgm:spPr/>
      <dgm:t>
        <a:bodyPr/>
        <a:lstStyle/>
        <a:p>
          <a:endParaRPr lang="ru-RU"/>
        </a:p>
      </dgm:t>
    </dgm:pt>
    <dgm:pt modelId="{C6F61568-1D66-4688-8535-00B8A42FA0B0}" type="pres">
      <dgm:prSet presAssocID="{4AB48149-C5EE-464E-87F1-F1B2D3F08A8D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A95378EB-48BC-431A-A2A4-A4497C9C7D06}" type="pres">
      <dgm:prSet presAssocID="{FC52B058-2B61-45D0-944D-5473F3EF87A4}" presName="node" presStyleLbl="node1" presStyleIdx="2" presStyleCnt="5" custScaleY="170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F88BD8-ACF9-440A-8294-D79E55481A76}" type="pres">
      <dgm:prSet presAssocID="{EA3DA719-2C3C-4742-923A-277D86128D67}" presName="sibTrans" presStyleLbl="sibTrans2D1" presStyleIdx="2" presStyleCnt="4"/>
      <dgm:spPr/>
      <dgm:t>
        <a:bodyPr/>
        <a:lstStyle/>
        <a:p>
          <a:endParaRPr lang="ru-RU"/>
        </a:p>
      </dgm:t>
    </dgm:pt>
    <dgm:pt modelId="{E78C6435-4348-4D96-901A-B2950D19763D}" type="pres">
      <dgm:prSet presAssocID="{EA3DA719-2C3C-4742-923A-277D86128D67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4476F5F2-542D-4C01-9B51-C7189BA681BB}" type="pres">
      <dgm:prSet presAssocID="{C92430EF-8113-4AE2-9790-34F5AF97CE05}" presName="node" presStyleLbl="node1" presStyleIdx="3" presStyleCnt="5" custScaleY="170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AD0CB3-6ED3-4C10-B7B2-6DBE2D0A1A1E}" type="pres">
      <dgm:prSet presAssocID="{F3334C51-F254-48A0-8D18-857CCF331750}" presName="sibTrans" presStyleLbl="sibTrans2D1" presStyleIdx="3" presStyleCnt="4"/>
      <dgm:spPr/>
      <dgm:t>
        <a:bodyPr/>
        <a:lstStyle/>
        <a:p>
          <a:endParaRPr lang="ru-RU"/>
        </a:p>
      </dgm:t>
    </dgm:pt>
    <dgm:pt modelId="{4AF9613E-420A-467E-9BA8-5CA1DEF8675D}" type="pres">
      <dgm:prSet presAssocID="{F3334C51-F254-48A0-8D18-857CCF331750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C4EC8A03-BDCE-478F-AF61-9B38EBC7D41C}" type="pres">
      <dgm:prSet presAssocID="{D8F6BAFA-0BFF-4FC6-81BA-D641B4EA097F}" presName="node" presStyleLbl="node1" presStyleIdx="4" presStyleCnt="5" custScaleY="170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A72F02-97F6-4D81-B1D6-2AD4DE8546DB}" type="presOf" srcId="{D8F6BAFA-0BFF-4FC6-81BA-D641B4EA097F}" destId="{C4EC8A03-BDCE-478F-AF61-9B38EBC7D41C}" srcOrd="0" destOrd="0" presId="urn:microsoft.com/office/officeart/2005/8/layout/process1"/>
    <dgm:cxn modelId="{FFC47348-A4D0-46C0-989E-AE227C291699}" srcId="{919CBD84-B917-49C0-BEFB-716B34040E82}" destId="{FC52B058-2B61-45D0-944D-5473F3EF87A4}" srcOrd="2" destOrd="0" parTransId="{36656091-0E64-4D06-864A-F90ECE9E7A9D}" sibTransId="{EA3DA719-2C3C-4742-923A-277D86128D67}"/>
    <dgm:cxn modelId="{6983D0E0-3C41-4090-9CDD-CB73049F9F94}" type="presOf" srcId="{F47AF021-664C-49AF-AA62-2FAF20F36001}" destId="{97F56659-8BE9-4846-929C-3D3EFF1A4A2B}" srcOrd="0" destOrd="0" presId="urn:microsoft.com/office/officeart/2005/8/layout/process1"/>
    <dgm:cxn modelId="{412BC66C-8266-4B53-BDB5-6B346DF77BE2}" type="presOf" srcId="{C92430EF-8113-4AE2-9790-34F5AF97CE05}" destId="{4476F5F2-542D-4C01-9B51-C7189BA681BB}" srcOrd="0" destOrd="0" presId="urn:microsoft.com/office/officeart/2005/8/layout/process1"/>
    <dgm:cxn modelId="{8B4F85AD-5302-4D45-A381-DA257F7FECB9}" type="presOf" srcId="{FC52B058-2B61-45D0-944D-5473F3EF87A4}" destId="{A95378EB-48BC-431A-A2A4-A4497C9C7D06}" srcOrd="0" destOrd="0" presId="urn:microsoft.com/office/officeart/2005/8/layout/process1"/>
    <dgm:cxn modelId="{E4EA720C-5DFC-4875-B52A-A3A65F964A33}" type="presOf" srcId="{4AB48149-C5EE-464E-87F1-F1B2D3F08A8D}" destId="{C6F61568-1D66-4688-8535-00B8A42FA0B0}" srcOrd="1" destOrd="0" presId="urn:microsoft.com/office/officeart/2005/8/layout/process1"/>
    <dgm:cxn modelId="{C4DA8EDF-4876-46D9-8BD4-1F6B11B214EB}" type="presOf" srcId="{919CBD84-B917-49C0-BEFB-716B34040E82}" destId="{D346D684-6F7B-4FA2-8B2B-77D7E57FEA72}" srcOrd="0" destOrd="0" presId="urn:microsoft.com/office/officeart/2005/8/layout/process1"/>
    <dgm:cxn modelId="{01D1C665-B930-4F39-AD53-CD6B20361575}" type="presOf" srcId="{4AB48149-C5EE-464E-87F1-F1B2D3F08A8D}" destId="{28FAECF4-52F5-4DBA-A533-727F965B7734}" srcOrd="0" destOrd="0" presId="urn:microsoft.com/office/officeart/2005/8/layout/process1"/>
    <dgm:cxn modelId="{8E7264A6-38B4-4D91-AB31-F5A2490D1A08}" srcId="{919CBD84-B917-49C0-BEFB-716B34040E82}" destId="{F47AF021-664C-49AF-AA62-2FAF20F36001}" srcOrd="0" destOrd="0" parTransId="{2F6F70D6-FA0F-422F-A6F8-D08FDCAEDF32}" sibTransId="{D08286E9-0D8D-40F8-9AF2-9A3B2C4608ED}"/>
    <dgm:cxn modelId="{AB334D31-F4DC-4EA6-8503-C33000C0560F}" srcId="{919CBD84-B917-49C0-BEFB-716B34040E82}" destId="{C92430EF-8113-4AE2-9790-34F5AF97CE05}" srcOrd="3" destOrd="0" parTransId="{9E8721A5-DAAD-4BD2-AB32-0B16A9F2AC40}" sibTransId="{F3334C51-F254-48A0-8D18-857CCF331750}"/>
    <dgm:cxn modelId="{FD6FA9DD-5D87-478F-9B1C-13CB969B1C81}" srcId="{919CBD84-B917-49C0-BEFB-716B34040E82}" destId="{D8F6BAFA-0BFF-4FC6-81BA-D641B4EA097F}" srcOrd="4" destOrd="0" parTransId="{D9A0F82F-C78D-48F0-8394-AC4FD09FBA0D}" sibTransId="{ADC6B123-D3BF-4271-B727-8D1CD00407C7}"/>
    <dgm:cxn modelId="{FF16ECA8-5913-48F9-AD95-E5E1F8287D0A}" srcId="{919CBD84-B917-49C0-BEFB-716B34040E82}" destId="{33F8EEA7-9C4C-4E04-931F-A6824FCBEE50}" srcOrd="1" destOrd="0" parTransId="{5DD4E859-A9F2-48B2-B133-849A2B0F2CDA}" sibTransId="{4AB48149-C5EE-464E-87F1-F1B2D3F08A8D}"/>
    <dgm:cxn modelId="{43149586-CB89-40FD-99F1-5B2F45F127E2}" type="presOf" srcId="{F3334C51-F254-48A0-8D18-857CCF331750}" destId="{4DAD0CB3-6ED3-4C10-B7B2-6DBE2D0A1A1E}" srcOrd="0" destOrd="0" presId="urn:microsoft.com/office/officeart/2005/8/layout/process1"/>
    <dgm:cxn modelId="{28615A0C-6B2A-4E6D-8837-CCC7C63164E5}" type="presOf" srcId="{F3334C51-F254-48A0-8D18-857CCF331750}" destId="{4AF9613E-420A-467E-9BA8-5CA1DEF8675D}" srcOrd="1" destOrd="0" presId="urn:microsoft.com/office/officeart/2005/8/layout/process1"/>
    <dgm:cxn modelId="{D48ED223-6810-484E-9707-97EB00C994B1}" type="presOf" srcId="{EA3DA719-2C3C-4742-923A-277D86128D67}" destId="{E78C6435-4348-4D96-901A-B2950D19763D}" srcOrd="1" destOrd="0" presId="urn:microsoft.com/office/officeart/2005/8/layout/process1"/>
    <dgm:cxn modelId="{9C97AB77-401B-460E-A05A-E3A9261D44F3}" type="presOf" srcId="{D08286E9-0D8D-40F8-9AF2-9A3B2C4608ED}" destId="{B976A549-C4EB-4D03-A76D-801EEA557398}" srcOrd="1" destOrd="0" presId="urn:microsoft.com/office/officeart/2005/8/layout/process1"/>
    <dgm:cxn modelId="{3EE6F613-9E13-4436-957E-894880CF7696}" type="presOf" srcId="{D08286E9-0D8D-40F8-9AF2-9A3B2C4608ED}" destId="{A941AA32-F667-4BA0-9045-CE2EB11AF543}" srcOrd="0" destOrd="0" presId="urn:microsoft.com/office/officeart/2005/8/layout/process1"/>
    <dgm:cxn modelId="{B92493F8-4EB0-4D4B-8DF1-FB290F5A02BB}" type="presOf" srcId="{33F8EEA7-9C4C-4E04-931F-A6824FCBEE50}" destId="{E827C6DC-E09D-4C9B-831B-9BCDA3BCA948}" srcOrd="0" destOrd="0" presId="urn:microsoft.com/office/officeart/2005/8/layout/process1"/>
    <dgm:cxn modelId="{22B4E60B-DD47-49FB-B405-7BB4AC9D50BE}" type="presOf" srcId="{EA3DA719-2C3C-4742-923A-277D86128D67}" destId="{32F88BD8-ACF9-440A-8294-D79E55481A76}" srcOrd="0" destOrd="0" presId="urn:microsoft.com/office/officeart/2005/8/layout/process1"/>
    <dgm:cxn modelId="{59C6B7BE-EF73-40D1-AC90-B98BF870364E}" type="presParOf" srcId="{D346D684-6F7B-4FA2-8B2B-77D7E57FEA72}" destId="{97F56659-8BE9-4846-929C-3D3EFF1A4A2B}" srcOrd="0" destOrd="0" presId="urn:microsoft.com/office/officeart/2005/8/layout/process1"/>
    <dgm:cxn modelId="{48DDF505-71CC-494E-864E-4E7252A13EE0}" type="presParOf" srcId="{D346D684-6F7B-4FA2-8B2B-77D7E57FEA72}" destId="{A941AA32-F667-4BA0-9045-CE2EB11AF543}" srcOrd="1" destOrd="0" presId="urn:microsoft.com/office/officeart/2005/8/layout/process1"/>
    <dgm:cxn modelId="{E814FC3B-6C1F-463F-95A8-5043159C3973}" type="presParOf" srcId="{A941AA32-F667-4BA0-9045-CE2EB11AF543}" destId="{B976A549-C4EB-4D03-A76D-801EEA557398}" srcOrd="0" destOrd="0" presId="urn:microsoft.com/office/officeart/2005/8/layout/process1"/>
    <dgm:cxn modelId="{29FCFA6C-529C-4983-8259-C96AA264FFA4}" type="presParOf" srcId="{D346D684-6F7B-4FA2-8B2B-77D7E57FEA72}" destId="{E827C6DC-E09D-4C9B-831B-9BCDA3BCA948}" srcOrd="2" destOrd="0" presId="urn:microsoft.com/office/officeart/2005/8/layout/process1"/>
    <dgm:cxn modelId="{B1144394-3242-42CF-8902-5F7ACF884F94}" type="presParOf" srcId="{D346D684-6F7B-4FA2-8B2B-77D7E57FEA72}" destId="{28FAECF4-52F5-4DBA-A533-727F965B7734}" srcOrd="3" destOrd="0" presId="urn:microsoft.com/office/officeart/2005/8/layout/process1"/>
    <dgm:cxn modelId="{FC663608-1AC0-49DF-AEBF-C7A69C61935B}" type="presParOf" srcId="{28FAECF4-52F5-4DBA-A533-727F965B7734}" destId="{C6F61568-1D66-4688-8535-00B8A42FA0B0}" srcOrd="0" destOrd="0" presId="urn:microsoft.com/office/officeart/2005/8/layout/process1"/>
    <dgm:cxn modelId="{6961F45B-8CF0-400F-9C8A-E743F4FC7821}" type="presParOf" srcId="{D346D684-6F7B-4FA2-8B2B-77D7E57FEA72}" destId="{A95378EB-48BC-431A-A2A4-A4497C9C7D06}" srcOrd="4" destOrd="0" presId="urn:microsoft.com/office/officeart/2005/8/layout/process1"/>
    <dgm:cxn modelId="{3B4DF499-77AD-45FD-86ED-D61454A07859}" type="presParOf" srcId="{D346D684-6F7B-4FA2-8B2B-77D7E57FEA72}" destId="{32F88BD8-ACF9-440A-8294-D79E55481A76}" srcOrd="5" destOrd="0" presId="urn:microsoft.com/office/officeart/2005/8/layout/process1"/>
    <dgm:cxn modelId="{5B3EEA77-F696-44F0-BCC4-8E6858C0A8EA}" type="presParOf" srcId="{32F88BD8-ACF9-440A-8294-D79E55481A76}" destId="{E78C6435-4348-4D96-901A-B2950D19763D}" srcOrd="0" destOrd="0" presId="urn:microsoft.com/office/officeart/2005/8/layout/process1"/>
    <dgm:cxn modelId="{59C315A1-FB8D-42F8-83AA-11CACB1CF26C}" type="presParOf" srcId="{D346D684-6F7B-4FA2-8B2B-77D7E57FEA72}" destId="{4476F5F2-542D-4C01-9B51-C7189BA681BB}" srcOrd="6" destOrd="0" presId="urn:microsoft.com/office/officeart/2005/8/layout/process1"/>
    <dgm:cxn modelId="{29DE0460-B40C-4F4C-99FE-18B510063EBA}" type="presParOf" srcId="{D346D684-6F7B-4FA2-8B2B-77D7E57FEA72}" destId="{4DAD0CB3-6ED3-4C10-B7B2-6DBE2D0A1A1E}" srcOrd="7" destOrd="0" presId="urn:microsoft.com/office/officeart/2005/8/layout/process1"/>
    <dgm:cxn modelId="{6E56D79A-8533-44C4-A4A4-9C644A91410C}" type="presParOf" srcId="{4DAD0CB3-6ED3-4C10-B7B2-6DBE2D0A1A1E}" destId="{4AF9613E-420A-467E-9BA8-5CA1DEF8675D}" srcOrd="0" destOrd="0" presId="urn:microsoft.com/office/officeart/2005/8/layout/process1"/>
    <dgm:cxn modelId="{C7E4C348-A7AB-40FF-AB85-CE2F73F2FD1B}" type="presParOf" srcId="{D346D684-6F7B-4FA2-8B2B-77D7E57FEA72}" destId="{C4EC8A03-BDCE-478F-AF61-9B38EBC7D41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961CAA7-4217-4CE3-9801-1664A1D99B10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F1798E7-3C3B-4BD0-BD61-D0E48ED6BFA1}">
      <dgm:prSet/>
      <dgm:spPr/>
      <dgm:t>
        <a:bodyPr/>
        <a:lstStyle/>
        <a:p>
          <a:pPr rtl="0"/>
          <a:r>
            <a:rPr lang="uz-Cyrl-UZ" smtClean="0"/>
            <a:t>Xalqaro va mintaqaviy yuridik hujjatlar</a:t>
          </a:r>
          <a:endParaRPr lang="ru-RU"/>
        </a:p>
      </dgm:t>
    </dgm:pt>
    <dgm:pt modelId="{ED1E52D3-0FA4-4B48-B340-07AFE29F5AB2}" type="parTrans" cxnId="{F1D8D74F-894E-4E61-BC2B-E225E0FDE8C4}">
      <dgm:prSet/>
      <dgm:spPr/>
      <dgm:t>
        <a:bodyPr/>
        <a:lstStyle/>
        <a:p>
          <a:endParaRPr lang="ru-RU"/>
        </a:p>
      </dgm:t>
    </dgm:pt>
    <dgm:pt modelId="{2AFC2724-FCDC-4BD2-B0B6-482111A41D24}" type="sibTrans" cxnId="{F1D8D74F-894E-4E61-BC2B-E225E0FDE8C4}">
      <dgm:prSet/>
      <dgm:spPr/>
      <dgm:t>
        <a:bodyPr/>
        <a:lstStyle/>
        <a:p>
          <a:endParaRPr lang="ru-RU"/>
        </a:p>
      </dgm:t>
    </dgm:pt>
    <dgm:pt modelId="{6E17AA53-CE4F-4AA5-B48A-563EBBFE7FC9}">
      <dgm:prSet/>
      <dgm:spPr/>
      <dgm:t>
        <a:bodyPr/>
        <a:lstStyle/>
        <a:p>
          <a:pPr rtl="0"/>
          <a:r>
            <a:rPr lang="uz-Cyrl-UZ" smtClean="0"/>
            <a:t>Gaagada 1925 yilda turistlarni tashish bilan shug‘ullanadigan rasmiy uyushmalar </a:t>
          </a:r>
          <a:endParaRPr lang="ru-RU"/>
        </a:p>
      </dgm:t>
    </dgm:pt>
    <dgm:pt modelId="{8D6F5E81-51B4-47EF-B355-4FE31FFA648C}" type="parTrans" cxnId="{D3884738-B291-48D8-8673-8DA41362E0DC}">
      <dgm:prSet/>
      <dgm:spPr/>
      <dgm:t>
        <a:bodyPr/>
        <a:lstStyle/>
        <a:p>
          <a:endParaRPr lang="ru-RU"/>
        </a:p>
      </dgm:t>
    </dgm:pt>
    <dgm:pt modelId="{E53BC927-6D4B-4E24-8619-007B85D66F0A}" type="sibTrans" cxnId="{D3884738-B291-48D8-8673-8DA41362E0DC}">
      <dgm:prSet/>
      <dgm:spPr/>
      <dgm:t>
        <a:bodyPr/>
        <a:lstStyle/>
        <a:p>
          <a:endParaRPr lang="ru-RU"/>
        </a:p>
      </dgm:t>
    </dgm:pt>
    <dgm:pt modelId="{4286D184-9E54-4905-9D3A-0B03B46CD3FE}">
      <dgm:prSet/>
      <dgm:spPr/>
      <dgm:t>
        <a:bodyPr/>
        <a:lstStyle/>
        <a:p>
          <a:pPr rtl="0"/>
          <a:r>
            <a:rPr lang="uz-Cyrl-UZ" smtClean="0"/>
            <a:t>Birinchi xalqaro kongressida Rasmiy turistik tashkilotlar xalqaro uyushmasi barpo etilganligi</a:t>
          </a:r>
          <a:endParaRPr lang="ru-RU"/>
        </a:p>
      </dgm:t>
    </dgm:pt>
    <dgm:pt modelId="{1AE6D73D-6C5E-44C7-8EBD-B645443A24F0}" type="parTrans" cxnId="{A440DF41-EAE6-400A-830A-E798CF6AF0CE}">
      <dgm:prSet/>
      <dgm:spPr/>
      <dgm:t>
        <a:bodyPr/>
        <a:lstStyle/>
        <a:p>
          <a:endParaRPr lang="ru-RU"/>
        </a:p>
      </dgm:t>
    </dgm:pt>
    <dgm:pt modelId="{71F461E8-31FF-432D-8F8A-881E6C32A99B}" type="sibTrans" cxnId="{A440DF41-EAE6-400A-830A-E798CF6AF0CE}">
      <dgm:prSet/>
      <dgm:spPr/>
      <dgm:t>
        <a:bodyPr/>
        <a:lstStyle/>
        <a:p>
          <a:endParaRPr lang="ru-RU"/>
        </a:p>
      </dgm:t>
    </dgm:pt>
    <dgm:pt modelId="{1CF78203-51BC-425D-8A79-D307E2558D59}">
      <dgm:prSet/>
      <dgm:spPr/>
      <dgm:t>
        <a:bodyPr/>
        <a:lstStyle/>
        <a:p>
          <a:pPr rtl="0"/>
          <a:r>
            <a:rPr lang="uz-Cyrl-UZ" smtClean="0"/>
            <a:t>Turizm bo‘yicha Gaaga  Deklaratsiyasini xalqaro hamkorlik</a:t>
          </a:r>
          <a:endParaRPr lang="ru-RU"/>
        </a:p>
      </dgm:t>
    </dgm:pt>
    <dgm:pt modelId="{386383E3-D5D2-4A61-8C63-B5D6ACCE3DBC}" type="parTrans" cxnId="{30AC7656-8998-476B-8952-2C325271CAC1}">
      <dgm:prSet/>
      <dgm:spPr/>
      <dgm:t>
        <a:bodyPr/>
        <a:lstStyle/>
        <a:p>
          <a:endParaRPr lang="ru-RU"/>
        </a:p>
      </dgm:t>
    </dgm:pt>
    <dgm:pt modelId="{BF7BECCD-0039-4023-A210-87B20D477D58}" type="sibTrans" cxnId="{30AC7656-8998-476B-8952-2C325271CAC1}">
      <dgm:prSet/>
      <dgm:spPr/>
      <dgm:t>
        <a:bodyPr/>
        <a:lstStyle/>
        <a:p>
          <a:endParaRPr lang="ru-RU"/>
        </a:p>
      </dgm:t>
    </dgm:pt>
    <dgm:pt modelId="{F2616376-7B29-497F-A687-D996AC1158D4}">
      <dgm:prSet/>
      <dgm:spPr/>
      <dgm:t>
        <a:bodyPr/>
        <a:lstStyle/>
        <a:p>
          <a:pPr rtl="0"/>
          <a:r>
            <a:rPr lang="uz-Cyrl-UZ" smtClean="0"/>
            <a:t>Xalqlar o‘rtasidagi yaqinlashuv vositasi hamda yakka tartibda va jamoaviy tarzda rivojlanish omili </a:t>
          </a:r>
          <a:endParaRPr lang="ru-RU"/>
        </a:p>
      </dgm:t>
    </dgm:pt>
    <dgm:pt modelId="{BDC24B91-565A-4BD6-BEE7-39223B0880F7}" type="parTrans" cxnId="{7DC2335A-E105-4551-A22C-C4F3453DE85F}">
      <dgm:prSet/>
      <dgm:spPr/>
      <dgm:t>
        <a:bodyPr/>
        <a:lstStyle/>
        <a:p>
          <a:endParaRPr lang="ru-RU"/>
        </a:p>
      </dgm:t>
    </dgm:pt>
    <dgm:pt modelId="{D90F5BE7-6AC3-4CF2-A20F-456403DFD906}" type="sibTrans" cxnId="{7DC2335A-E105-4551-A22C-C4F3453DE85F}">
      <dgm:prSet/>
      <dgm:spPr/>
      <dgm:t>
        <a:bodyPr/>
        <a:lstStyle/>
        <a:p>
          <a:endParaRPr lang="ru-RU"/>
        </a:p>
      </dgm:t>
    </dgm:pt>
    <dgm:pt modelId="{8681240F-E777-4092-BAE2-375854B8DCC3}">
      <dgm:prSet/>
      <dgm:spPr/>
      <dgm:t>
        <a:bodyPr/>
        <a:lstStyle/>
        <a:p>
          <a:pPr rtl="0"/>
          <a:r>
            <a:rPr lang="uz-Cyrl-UZ" smtClean="0"/>
            <a:t>Deklaratsiyaning prinsiplari</a:t>
          </a:r>
          <a:endParaRPr lang="ru-RU"/>
        </a:p>
      </dgm:t>
    </dgm:pt>
    <dgm:pt modelId="{DCEB6DBF-D870-4124-B8E0-9579E5BF54D6}" type="parTrans" cxnId="{1F05613E-FF38-4B6F-ACE8-4F2B7339D79A}">
      <dgm:prSet/>
      <dgm:spPr/>
      <dgm:t>
        <a:bodyPr/>
        <a:lstStyle/>
        <a:p>
          <a:endParaRPr lang="ru-RU"/>
        </a:p>
      </dgm:t>
    </dgm:pt>
    <dgm:pt modelId="{AB1CD6BC-EEF8-49B2-9E4E-7D53876E1BA5}" type="sibTrans" cxnId="{1F05613E-FF38-4B6F-ACE8-4F2B7339D79A}">
      <dgm:prSet/>
      <dgm:spPr/>
      <dgm:t>
        <a:bodyPr/>
        <a:lstStyle/>
        <a:p>
          <a:endParaRPr lang="ru-RU"/>
        </a:p>
      </dgm:t>
    </dgm:pt>
    <dgm:pt modelId="{14A853EA-6017-4794-A3C7-01FFE1F48FEA}" type="pres">
      <dgm:prSet presAssocID="{3961CAA7-4217-4CE3-9801-1664A1D99B1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89E9CE-5AFA-4B22-BBF8-9903B8B3ECC0}" type="pres">
      <dgm:prSet presAssocID="{4F1798E7-3C3B-4BD0-BD61-D0E48ED6BFA1}" presName="circle1" presStyleLbl="node1" presStyleIdx="0" presStyleCnt="6"/>
      <dgm:spPr/>
    </dgm:pt>
    <dgm:pt modelId="{F4989B5A-319C-4F60-8770-08D336A2AADD}" type="pres">
      <dgm:prSet presAssocID="{4F1798E7-3C3B-4BD0-BD61-D0E48ED6BFA1}" presName="space" presStyleCnt="0"/>
      <dgm:spPr/>
    </dgm:pt>
    <dgm:pt modelId="{1C8715E4-D31B-401B-9FA1-C4DD67492837}" type="pres">
      <dgm:prSet presAssocID="{4F1798E7-3C3B-4BD0-BD61-D0E48ED6BFA1}" presName="rect1" presStyleLbl="alignAcc1" presStyleIdx="0" presStyleCnt="6"/>
      <dgm:spPr/>
      <dgm:t>
        <a:bodyPr/>
        <a:lstStyle/>
        <a:p>
          <a:endParaRPr lang="ru-RU"/>
        </a:p>
      </dgm:t>
    </dgm:pt>
    <dgm:pt modelId="{8DF2D8AA-411B-4472-B706-AB14C9A4A19D}" type="pres">
      <dgm:prSet presAssocID="{6E17AA53-CE4F-4AA5-B48A-563EBBFE7FC9}" presName="vertSpace2" presStyleLbl="node1" presStyleIdx="0" presStyleCnt="6"/>
      <dgm:spPr/>
    </dgm:pt>
    <dgm:pt modelId="{468C4D06-4CA8-4561-A302-A3BD357CC494}" type="pres">
      <dgm:prSet presAssocID="{6E17AA53-CE4F-4AA5-B48A-563EBBFE7FC9}" presName="circle2" presStyleLbl="node1" presStyleIdx="1" presStyleCnt="6"/>
      <dgm:spPr/>
    </dgm:pt>
    <dgm:pt modelId="{E72BFE54-0C2B-4FEC-BF74-C5623E125A72}" type="pres">
      <dgm:prSet presAssocID="{6E17AA53-CE4F-4AA5-B48A-563EBBFE7FC9}" presName="rect2" presStyleLbl="alignAcc1" presStyleIdx="1" presStyleCnt="6"/>
      <dgm:spPr/>
      <dgm:t>
        <a:bodyPr/>
        <a:lstStyle/>
        <a:p>
          <a:endParaRPr lang="ru-RU"/>
        </a:p>
      </dgm:t>
    </dgm:pt>
    <dgm:pt modelId="{E58255DC-398D-4D08-BBF7-979A816C1E70}" type="pres">
      <dgm:prSet presAssocID="{4286D184-9E54-4905-9D3A-0B03B46CD3FE}" presName="vertSpace3" presStyleLbl="node1" presStyleIdx="1" presStyleCnt="6"/>
      <dgm:spPr/>
    </dgm:pt>
    <dgm:pt modelId="{73ACA664-6DEB-423B-9A10-4C17AA8ACA03}" type="pres">
      <dgm:prSet presAssocID="{4286D184-9E54-4905-9D3A-0B03B46CD3FE}" presName="circle3" presStyleLbl="node1" presStyleIdx="2" presStyleCnt="6"/>
      <dgm:spPr/>
    </dgm:pt>
    <dgm:pt modelId="{B6F84D7E-4B38-4491-81F5-F0173FA7B1FF}" type="pres">
      <dgm:prSet presAssocID="{4286D184-9E54-4905-9D3A-0B03B46CD3FE}" presName="rect3" presStyleLbl="alignAcc1" presStyleIdx="2" presStyleCnt="6"/>
      <dgm:spPr/>
      <dgm:t>
        <a:bodyPr/>
        <a:lstStyle/>
        <a:p>
          <a:endParaRPr lang="ru-RU"/>
        </a:p>
      </dgm:t>
    </dgm:pt>
    <dgm:pt modelId="{6D4B750E-C47F-4C00-BFBE-B15B079D191A}" type="pres">
      <dgm:prSet presAssocID="{1CF78203-51BC-425D-8A79-D307E2558D59}" presName="vertSpace4" presStyleLbl="node1" presStyleIdx="2" presStyleCnt="6"/>
      <dgm:spPr/>
    </dgm:pt>
    <dgm:pt modelId="{AB8D9FE7-E851-4332-BC2D-6634484D545D}" type="pres">
      <dgm:prSet presAssocID="{1CF78203-51BC-425D-8A79-D307E2558D59}" presName="circle4" presStyleLbl="node1" presStyleIdx="3" presStyleCnt="6"/>
      <dgm:spPr/>
    </dgm:pt>
    <dgm:pt modelId="{E122BF4C-48AE-4312-8BB3-E384DC242D11}" type="pres">
      <dgm:prSet presAssocID="{1CF78203-51BC-425D-8A79-D307E2558D59}" presName="rect4" presStyleLbl="alignAcc1" presStyleIdx="3" presStyleCnt="6"/>
      <dgm:spPr/>
      <dgm:t>
        <a:bodyPr/>
        <a:lstStyle/>
        <a:p>
          <a:endParaRPr lang="ru-RU"/>
        </a:p>
      </dgm:t>
    </dgm:pt>
    <dgm:pt modelId="{92FCB8BB-CD11-4684-90B0-F96C12BD552F}" type="pres">
      <dgm:prSet presAssocID="{F2616376-7B29-497F-A687-D996AC1158D4}" presName="vertSpace5" presStyleLbl="node1" presStyleIdx="3" presStyleCnt="6"/>
      <dgm:spPr/>
    </dgm:pt>
    <dgm:pt modelId="{28D32FAF-EDB8-494E-81BE-EBF04408D1CC}" type="pres">
      <dgm:prSet presAssocID="{F2616376-7B29-497F-A687-D996AC1158D4}" presName="circle5" presStyleLbl="node1" presStyleIdx="4" presStyleCnt="6"/>
      <dgm:spPr/>
    </dgm:pt>
    <dgm:pt modelId="{2AB53D7F-B42F-4D18-BCBC-00E9C5CDE574}" type="pres">
      <dgm:prSet presAssocID="{F2616376-7B29-497F-A687-D996AC1158D4}" presName="rect5" presStyleLbl="alignAcc1" presStyleIdx="4" presStyleCnt="6"/>
      <dgm:spPr/>
      <dgm:t>
        <a:bodyPr/>
        <a:lstStyle/>
        <a:p>
          <a:endParaRPr lang="ru-RU"/>
        </a:p>
      </dgm:t>
    </dgm:pt>
    <dgm:pt modelId="{30620B71-A19C-4403-94AB-C3BDEA10D422}" type="pres">
      <dgm:prSet presAssocID="{8681240F-E777-4092-BAE2-375854B8DCC3}" presName="vertSpace6" presStyleLbl="node1" presStyleIdx="4" presStyleCnt="6"/>
      <dgm:spPr/>
    </dgm:pt>
    <dgm:pt modelId="{F107AE9F-67C4-4258-9E22-C0B3F97A3886}" type="pres">
      <dgm:prSet presAssocID="{8681240F-E777-4092-BAE2-375854B8DCC3}" presName="circle6" presStyleLbl="node1" presStyleIdx="5" presStyleCnt="6"/>
      <dgm:spPr/>
    </dgm:pt>
    <dgm:pt modelId="{0DD4BE2F-755F-41CB-8AB3-DD7D95EF50A9}" type="pres">
      <dgm:prSet presAssocID="{8681240F-E777-4092-BAE2-375854B8DCC3}" presName="rect6" presStyleLbl="alignAcc1" presStyleIdx="5" presStyleCnt="6"/>
      <dgm:spPr/>
      <dgm:t>
        <a:bodyPr/>
        <a:lstStyle/>
        <a:p>
          <a:endParaRPr lang="ru-RU"/>
        </a:p>
      </dgm:t>
    </dgm:pt>
    <dgm:pt modelId="{65FE3B2B-997A-4038-AE68-188C3518449A}" type="pres">
      <dgm:prSet presAssocID="{4F1798E7-3C3B-4BD0-BD61-D0E48ED6BFA1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6CEEF-C3B8-4453-AEBC-344010AE9E0C}" type="pres">
      <dgm:prSet presAssocID="{6E17AA53-CE4F-4AA5-B48A-563EBBFE7FC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B178B-8E02-48F0-81EF-1B632BDA6E62}" type="pres">
      <dgm:prSet presAssocID="{4286D184-9E54-4905-9D3A-0B03B46CD3FE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0BF567-4A63-4987-92D4-B0F76D39C2D9}" type="pres">
      <dgm:prSet presAssocID="{1CF78203-51BC-425D-8A79-D307E2558D59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77070-079E-4508-A38A-FFD31B2EDF31}" type="pres">
      <dgm:prSet presAssocID="{F2616376-7B29-497F-A687-D996AC1158D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F83926-FE38-4D53-9070-81ECF09EFFF3}" type="pres">
      <dgm:prSet presAssocID="{8681240F-E777-4092-BAE2-375854B8DCC3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D8D74F-894E-4E61-BC2B-E225E0FDE8C4}" srcId="{3961CAA7-4217-4CE3-9801-1664A1D99B10}" destId="{4F1798E7-3C3B-4BD0-BD61-D0E48ED6BFA1}" srcOrd="0" destOrd="0" parTransId="{ED1E52D3-0FA4-4B48-B340-07AFE29F5AB2}" sibTransId="{2AFC2724-FCDC-4BD2-B0B6-482111A41D24}"/>
    <dgm:cxn modelId="{D3439E1A-EC06-401B-8883-3D6585C15070}" type="presOf" srcId="{3961CAA7-4217-4CE3-9801-1664A1D99B10}" destId="{14A853EA-6017-4794-A3C7-01FFE1F48FEA}" srcOrd="0" destOrd="0" presId="urn:microsoft.com/office/officeart/2005/8/layout/target3"/>
    <dgm:cxn modelId="{37055BB7-C9E0-4D35-BEE7-20AFEF4998B7}" type="presOf" srcId="{6E17AA53-CE4F-4AA5-B48A-563EBBFE7FC9}" destId="{E72BFE54-0C2B-4FEC-BF74-C5623E125A72}" srcOrd="0" destOrd="0" presId="urn:microsoft.com/office/officeart/2005/8/layout/target3"/>
    <dgm:cxn modelId="{51594B9B-7BBC-4601-9BD5-7328678EFDE2}" type="presOf" srcId="{4F1798E7-3C3B-4BD0-BD61-D0E48ED6BFA1}" destId="{1C8715E4-D31B-401B-9FA1-C4DD67492837}" srcOrd="0" destOrd="0" presId="urn:microsoft.com/office/officeart/2005/8/layout/target3"/>
    <dgm:cxn modelId="{7A716BC1-A4D2-4C06-AEA8-CF814DFD2FA9}" type="presOf" srcId="{F2616376-7B29-497F-A687-D996AC1158D4}" destId="{2AB53D7F-B42F-4D18-BCBC-00E9C5CDE574}" srcOrd="0" destOrd="0" presId="urn:microsoft.com/office/officeart/2005/8/layout/target3"/>
    <dgm:cxn modelId="{D3884738-B291-48D8-8673-8DA41362E0DC}" srcId="{3961CAA7-4217-4CE3-9801-1664A1D99B10}" destId="{6E17AA53-CE4F-4AA5-B48A-563EBBFE7FC9}" srcOrd="1" destOrd="0" parTransId="{8D6F5E81-51B4-47EF-B355-4FE31FFA648C}" sibTransId="{E53BC927-6D4B-4E24-8619-007B85D66F0A}"/>
    <dgm:cxn modelId="{7DC2335A-E105-4551-A22C-C4F3453DE85F}" srcId="{3961CAA7-4217-4CE3-9801-1664A1D99B10}" destId="{F2616376-7B29-497F-A687-D996AC1158D4}" srcOrd="4" destOrd="0" parTransId="{BDC24B91-565A-4BD6-BEE7-39223B0880F7}" sibTransId="{D90F5BE7-6AC3-4CF2-A20F-456403DFD906}"/>
    <dgm:cxn modelId="{5785E5D8-0F8F-4B5B-94A0-24A3F0035867}" type="presOf" srcId="{1CF78203-51BC-425D-8A79-D307E2558D59}" destId="{E122BF4C-48AE-4312-8BB3-E384DC242D11}" srcOrd="0" destOrd="0" presId="urn:microsoft.com/office/officeart/2005/8/layout/target3"/>
    <dgm:cxn modelId="{A440DF41-EAE6-400A-830A-E798CF6AF0CE}" srcId="{3961CAA7-4217-4CE3-9801-1664A1D99B10}" destId="{4286D184-9E54-4905-9D3A-0B03B46CD3FE}" srcOrd="2" destOrd="0" parTransId="{1AE6D73D-6C5E-44C7-8EBD-B645443A24F0}" sibTransId="{71F461E8-31FF-432D-8F8A-881E6C32A99B}"/>
    <dgm:cxn modelId="{30AC7656-8998-476B-8952-2C325271CAC1}" srcId="{3961CAA7-4217-4CE3-9801-1664A1D99B10}" destId="{1CF78203-51BC-425D-8A79-D307E2558D59}" srcOrd="3" destOrd="0" parTransId="{386383E3-D5D2-4A61-8C63-B5D6ACCE3DBC}" sibTransId="{BF7BECCD-0039-4023-A210-87B20D477D58}"/>
    <dgm:cxn modelId="{3FA5E6F3-BA71-4638-AF84-EDBC75B6336F}" type="presOf" srcId="{8681240F-E777-4092-BAE2-375854B8DCC3}" destId="{0DD4BE2F-755F-41CB-8AB3-DD7D95EF50A9}" srcOrd="0" destOrd="0" presId="urn:microsoft.com/office/officeart/2005/8/layout/target3"/>
    <dgm:cxn modelId="{1F05613E-FF38-4B6F-ACE8-4F2B7339D79A}" srcId="{3961CAA7-4217-4CE3-9801-1664A1D99B10}" destId="{8681240F-E777-4092-BAE2-375854B8DCC3}" srcOrd="5" destOrd="0" parTransId="{DCEB6DBF-D870-4124-B8E0-9579E5BF54D6}" sibTransId="{AB1CD6BC-EEF8-49B2-9E4E-7D53876E1BA5}"/>
    <dgm:cxn modelId="{121D9663-F0E5-44BA-A220-A0B22D1CBE43}" type="presOf" srcId="{1CF78203-51BC-425D-8A79-D307E2558D59}" destId="{BA0BF567-4A63-4987-92D4-B0F76D39C2D9}" srcOrd="1" destOrd="0" presId="urn:microsoft.com/office/officeart/2005/8/layout/target3"/>
    <dgm:cxn modelId="{FAED2526-D048-4C68-AEE4-AD7D7EDF11E4}" type="presOf" srcId="{4F1798E7-3C3B-4BD0-BD61-D0E48ED6BFA1}" destId="{65FE3B2B-997A-4038-AE68-188C3518449A}" srcOrd="1" destOrd="0" presId="urn:microsoft.com/office/officeart/2005/8/layout/target3"/>
    <dgm:cxn modelId="{E2CB4B90-14D9-4213-8838-91B14A13B044}" type="presOf" srcId="{4286D184-9E54-4905-9D3A-0B03B46CD3FE}" destId="{447B178B-8E02-48F0-81EF-1B632BDA6E62}" srcOrd="1" destOrd="0" presId="urn:microsoft.com/office/officeart/2005/8/layout/target3"/>
    <dgm:cxn modelId="{4D7089D7-5E9D-46B9-8AEC-8A9CB4062816}" type="presOf" srcId="{8681240F-E777-4092-BAE2-375854B8DCC3}" destId="{13F83926-FE38-4D53-9070-81ECF09EFFF3}" srcOrd="1" destOrd="0" presId="urn:microsoft.com/office/officeart/2005/8/layout/target3"/>
    <dgm:cxn modelId="{5AEF70C2-5016-492A-8246-B668E2A0BA43}" type="presOf" srcId="{F2616376-7B29-497F-A687-D996AC1158D4}" destId="{0D277070-079E-4508-A38A-FFD31B2EDF31}" srcOrd="1" destOrd="0" presId="urn:microsoft.com/office/officeart/2005/8/layout/target3"/>
    <dgm:cxn modelId="{E5462B53-F129-4841-B350-6978611FAF70}" type="presOf" srcId="{4286D184-9E54-4905-9D3A-0B03B46CD3FE}" destId="{B6F84D7E-4B38-4491-81F5-F0173FA7B1FF}" srcOrd="0" destOrd="0" presId="urn:microsoft.com/office/officeart/2005/8/layout/target3"/>
    <dgm:cxn modelId="{B6A9BE7C-FBF6-4D9F-AA3E-361E5979C04B}" type="presOf" srcId="{6E17AA53-CE4F-4AA5-B48A-563EBBFE7FC9}" destId="{7876CEEF-C3B8-4453-AEBC-344010AE9E0C}" srcOrd="1" destOrd="0" presId="urn:microsoft.com/office/officeart/2005/8/layout/target3"/>
    <dgm:cxn modelId="{A0C97374-4120-4A65-812C-E95BA77DDA6B}" type="presParOf" srcId="{14A853EA-6017-4794-A3C7-01FFE1F48FEA}" destId="{3F89E9CE-5AFA-4B22-BBF8-9903B8B3ECC0}" srcOrd="0" destOrd="0" presId="urn:microsoft.com/office/officeart/2005/8/layout/target3"/>
    <dgm:cxn modelId="{7F633B2B-EAB7-40CB-ABB7-B0BBAE2201B1}" type="presParOf" srcId="{14A853EA-6017-4794-A3C7-01FFE1F48FEA}" destId="{F4989B5A-319C-4F60-8770-08D336A2AADD}" srcOrd="1" destOrd="0" presId="urn:microsoft.com/office/officeart/2005/8/layout/target3"/>
    <dgm:cxn modelId="{844C63BA-A764-40CF-A3D7-A5C5A158016A}" type="presParOf" srcId="{14A853EA-6017-4794-A3C7-01FFE1F48FEA}" destId="{1C8715E4-D31B-401B-9FA1-C4DD67492837}" srcOrd="2" destOrd="0" presId="urn:microsoft.com/office/officeart/2005/8/layout/target3"/>
    <dgm:cxn modelId="{1D1AFF94-BFBA-4D2D-929E-4EA14A299178}" type="presParOf" srcId="{14A853EA-6017-4794-A3C7-01FFE1F48FEA}" destId="{8DF2D8AA-411B-4472-B706-AB14C9A4A19D}" srcOrd="3" destOrd="0" presId="urn:microsoft.com/office/officeart/2005/8/layout/target3"/>
    <dgm:cxn modelId="{F1D7C908-2BF6-4C02-A9A2-F39A9CF3EA44}" type="presParOf" srcId="{14A853EA-6017-4794-A3C7-01FFE1F48FEA}" destId="{468C4D06-4CA8-4561-A302-A3BD357CC494}" srcOrd="4" destOrd="0" presId="urn:microsoft.com/office/officeart/2005/8/layout/target3"/>
    <dgm:cxn modelId="{57C6854D-68F0-4080-9499-3280FDBE891D}" type="presParOf" srcId="{14A853EA-6017-4794-A3C7-01FFE1F48FEA}" destId="{E72BFE54-0C2B-4FEC-BF74-C5623E125A72}" srcOrd="5" destOrd="0" presId="urn:microsoft.com/office/officeart/2005/8/layout/target3"/>
    <dgm:cxn modelId="{26B1A094-FCA7-44F6-8050-EB3246096359}" type="presParOf" srcId="{14A853EA-6017-4794-A3C7-01FFE1F48FEA}" destId="{E58255DC-398D-4D08-BBF7-979A816C1E70}" srcOrd="6" destOrd="0" presId="urn:microsoft.com/office/officeart/2005/8/layout/target3"/>
    <dgm:cxn modelId="{1CEED681-F3A0-4C3E-A515-7ED2337CA9E6}" type="presParOf" srcId="{14A853EA-6017-4794-A3C7-01FFE1F48FEA}" destId="{73ACA664-6DEB-423B-9A10-4C17AA8ACA03}" srcOrd="7" destOrd="0" presId="urn:microsoft.com/office/officeart/2005/8/layout/target3"/>
    <dgm:cxn modelId="{B90D5B36-EEEB-4187-A66B-07474FC0E36D}" type="presParOf" srcId="{14A853EA-6017-4794-A3C7-01FFE1F48FEA}" destId="{B6F84D7E-4B38-4491-81F5-F0173FA7B1FF}" srcOrd="8" destOrd="0" presId="urn:microsoft.com/office/officeart/2005/8/layout/target3"/>
    <dgm:cxn modelId="{511BBA9A-1ECA-4AA7-81C8-0F9C7714F904}" type="presParOf" srcId="{14A853EA-6017-4794-A3C7-01FFE1F48FEA}" destId="{6D4B750E-C47F-4C00-BFBE-B15B079D191A}" srcOrd="9" destOrd="0" presId="urn:microsoft.com/office/officeart/2005/8/layout/target3"/>
    <dgm:cxn modelId="{933B2B1A-D7EB-4A2D-BA16-112B89F982B9}" type="presParOf" srcId="{14A853EA-6017-4794-A3C7-01FFE1F48FEA}" destId="{AB8D9FE7-E851-4332-BC2D-6634484D545D}" srcOrd="10" destOrd="0" presId="urn:microsoft.com/office/officeart/2005/8/layout/target3"/>
    <dgm:cxn modelId="{2438F704-6DD8-4862-B460-E79BBC7AFF8E}" type="presParOf" srcId="{14A853EA-6017-4794-A3C7-01FFE1F48FEA}" destId="{E122BF4C-48AE-4312-8BB3-E384DC242D11}" srcOrd="11" destOrd="0" presId="urn:microsoft.com/office/officeart/2005/8/layout/target3"/>
    <dgm:cxn modelId="{D3EC0F79-5DE6-495F-BE13-13755730AE7F}" type="presParOf" srcId="{14A853EA-6017-4794-A3C7-01FFE1F48FEA}" destId="{92FCB8BB-CD11-4684-90B0-F96C12BD552F}" srcOrd="12" destOrd="0" presId="urn:microsoft.com/office/officeart/2005/8/layout/target3"/>
    <dgm:cxn modelId="{C28DCE04-700D-4030-9ECB-6081CE4730FC}" type="presParOf" srcId="{14A853EA-6017-4794-A3C7-01FFE1F48FEA}" destId="{28D32FAF-EDB8-494E-81BE-EBF04408D1CC}" srcOrd="13" destOrd="0" presId="urn:microsoft.com/office/officeart/2005/8/layout/target3"/>
    <dgm:cxn modelId="{D23328F2-39EF-4662-8589-9EAF6D04277B}" type="presParOf" srcId="{14A853EA-6017-4794-A3C7-01FFE1F48FEA}" destId="{2AB53D7F-B42F-4D18-BCBC-00E9C5CDE574}" srcOrd="14" destOrd="0" presId="urn:microsoft.com/office/officeart/2005/8/layout/target3"/>
    <dgm:cxn modelId="{655E5506-0568-4B0D-BB06-4762C73E5ECC}" type="presParOf" srcId="{14A853EA-6017-4794-A3C7-01FFE1F48FEA}" destId="{30620B71-A19C-4403-94AB-C3BDEA10D422}" srcOrd="15" destOrd="0" presId="urn:microsoft.com/office/officeart/2005/8/layout/target3"/>
    <dgm:cxn modelId="{F32AB95B-3EE3-469F-ABA1-6A6366A55F76}" type="presParOf" srcId="{14A853EA-6017-4794-A3C7-01FFE1F48FEA}" destId="{F107AE9F-67C4-4258-9E22-C0B3F97A3886}" srcOrd="16" destOrd="0" presId="urn:microsoft.com/office/officeart/2005/8/layout/target3"/>
    <dgm:cxn modelId="{830DF7F2-8EB6-4E92-A828-258F0BC6E442}" type="presParOf" srcId="{14A853EA-6017-4794-A3C7-01FFE1F48FEA}" destId="{0DD4BE2F-755F-41CB-8AB3-DD7D95EF50A9}" srcOrd="17" destOrd="0" presId="urn:microsoft.com/office/officeart/2005/8/layout/target3"/>
    <dgm:cxn modelId="{31307C4B-33D3-4231-B968-149D36A81613}" type="presParOf" srcId="{14A853EA-6017-4794-A3C7-01FFE1F48FEA}" destId="{65FE3B2B-997A-4038-AE68-188C3518449A}" srcOrd="18" destOrd="0" presId="urn:microsoft.com/office/officeart/2005/8/layout/target3"/>
    <dgm:cxn modelId="{0CD337C2-0517-48EA-8EC3-4D30F53ED5CF}" type="presParOf" srcId="{14A853EA-6017-4794-A3C7-01FFE1F48FEA}" destId="{7876CEEF-C3B8-4453-AEBC-344010AE9E0C}" srcOrd="19" destOrd="0" presId="urn:microsoft.com/office/officeart/2005/8/layout/target3"/>
    <dgm:cxn modelId="{26A925CA-7159-49D1-A3D9-D7CF1D0E7F2A}" type="presParOf" srcId="{14A853EA-6017-4794-A3C7-01FFE1F48FEA}" destId="{447B178B-8E02-48F0-81EF-1B632BDA6E62}" srcOrd="20" destOrd="0" presId="urn:microsoft.com/office/officeart/2005/8/layout/target3"/>
    <dgm:cxn modelId="{1A2F6B60-4462-459A-B8D8-852531764023}" type="presParOf" srcId="{14A853EA-6017-4794-A3C7-01FFE1F48FEA}" destId="{BA0BF567-4A63-4987-92D4-B0F76D39C2D9}" srcOrd="21" destOrd="0" presId="urn:microsoft.com/office/officeart/2005/8/layout/target3"/>
    <dgm:cxn modelId="{AB358DD0-EC21-447E-87C9-8CDF412AA788}" type="presParOf" srcId="{14A853EA-6017-4794-A3C7-01FFE1F48FEA}" destId="{0D277070-079E-4508-A38A-FFD31B2EDF31}" srcOrd="22" destOrd="0" presId="urn:microsoft.com/office/officeart/2005/8/layout/target3"/>
    <dgm:cxn modelId="{1DC66C16-770B-4244-8E35-06A60381C4D7}" type="presParOf" srcId="{14A853EA-6017-4794-A3C7-01FFE1F48FEA}" destId="{13F83926-FE38-4D53-9070-81ECF09EFFF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2A44CCA-9158-4FCC-986B-4E43754F350A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C3E83F-F10C-4F7D-B1CB-D5DA513D42AB}">
      <dgm:prSet phldrT="[Текст]"/>
      <dgm:spPr/>
      <dgm:t>
        <a:bodyPr/>
        <a:lstStyle/>
        <a:p>
          <a:r>
            <a:rPr lang="uz-Cyrl-UZ" dirty="0" smtClean="0"/>
            <a:t>I-prinsip</a:t>
          </a:r>
          <a:endParaRPr lang="ru-RU" dirty="0"/>
        </a:p>
      </dgm:t>
    </dgm:pt>
    <dgm:pt modelId="{40AD79AC-3D30-4600-9813-4F92B1A1E969}" type="parTrans" cxnId="{91759F6E-476D-467F-9F27-A79976A62C33}">
      <dgm:prSet/>
      <dgm:spPr/>
      <dgm:t>
        <a:bodyPr/>
        <a:lstStyle/>
        <a:p>
          <a:endParaRPr lang="ru-RU"/>
        </a:p>
      </dgm:t>
    </dgm:pt>
    <dgm:pt modelId="{B3E092DB-2489-43F6-8FBE-5CD8E6AAC941}" type="sibTrans" cxnId="{91759F6E-476D-467F-9F27-A79976A62C33}">
      <dgm:prSet/>
      <dgm:spPr/>
      <dgm:t>
        <a:bodyPr/>
        <a:lstStyle/>
        <a:p>
          <a:endParaRPr lang="ru-RU"/>
        </a:p>
      </dgm:t>
    </dgm:pt>
    <dgm:pt modelId="{67117BCF-5FF7-4D66-9640-FD25ABD95DCA}">
      <dgm:prSet phldrT="[Текст]"/>
      <dgm:spPr/>
      <dgm:t>
        <a:bodyPr/>
        <a:lstStyle/>
        <a:p>
          <a:r>
            <a:rPr lang="uz-Cyrl-UZ" dirty="0" smtClean="0"/>
            <a:t>a) odamlarning o‘z yashash va ishlash joylaridan bemalol boshqa yerlarga borishlari</a:t>
          </a:r>
          <a:endParaRPr lang="ru-RU" dirty="0"/>
        </a:p>
      </dgm:t>
    </dgm:pt>
    <dgm:pt modelId="{8E232C44-27AD-427C-AC5C-1C0F3602C755}" type="parTrans" cxnId="{024E49F9-BE48-4731-AEBC-2A6779E84DF9}">
      <dgm:prSet/>
      <dgm:spPr/>
      <dgm:t>
        <a:bodyPr/>
        <a:lstStyle/>
        <a:p>
          <a:endParaRPr lang="ru-RU"/>
        </a:p>
      </dgm:t>
    </dgm:pt>
    <dgm:pt modelId="{136617EC-8393-41B4-A4C6-61F926449805}" type="sibTrans" cxnId="{024E49F9-BE48-4731-AEBC-2A6779E84DF9}">
      <dgm:prSet/>
      <dgm:spPr/>
      <dgm:t>
        <a:bodyPr/>
        <a:lstStyle/>
        <a:p>
          <a:endParaRPr lang="ru-RU"/>
        </a:p>
      </dgm:t>
    </dgm:pt>
    <dgm:pt modelId="{7504A0C8-BEE2-4DF9-A827-4DF278EED057}">
      <dgm:prSet phldrT="[Текст]"/>
      <dgm:spPr/>
      <dgm:t>
        <a:bodyPr/>
        <a:lstStyle/>
        <a:p>
          <a:r>
            <a:rPr lang="uz-Cyrl-UZ" dirty="0" smtClean="0"/>
            <a:t>b) ayrim shaxslar bo‘sh vaqtdan foydalanishlarining muhim shakliga aylanib</a:t>
          </a:r>
          <a:endParaRPr lang="ru-RU" dirty="0"/>
        </a:p>
      </dgm:t>
    </dgm:pt>
    <dgm:pt modelId="{851F3AF3-D02A-4633-B583-59DCE3753253}" type="parTrans" cxnId="{B683C4F9-B762-44D4-A95D-DBD69FCB26D6}">
      <dgm:prSet/>
      <dgm:spPr/>
      <dgm:t>
        <a:bodyPr/>
        <a:lstStyle/>
        <a:p>
          <a:endParaRPr lang="ru-RU"/>
        </a:p>
      </dgm:t>
    </dgm:pt>
    <dgm:pt modelId="{D0E40D5A-D3C3-48CB-B4EA-E18009F78EDF}" type="sibTrans" cxnId="{B683C4F9-B762-44D4-A95D-DBD69FCB26D6}">
      <dgm:prSet/>
      <dgm:spPr/>
      <dgm:t>
        <a:bodyPr/>
        <a:lstStyle/>
        <a:p>
          <a:endParaRPr lang="ru-RU"/>
        </a:p>
      </dgm:t>
    </dgm:pt>
    <dgm:pt modelId="{F0157089-FEE7-432C-9982-9308D69F11F6}">
      <dgm:prSet phldrT="[Текст]"/>
      <dgm:spPr/>
      <dgm:t>
        <a:bodyPr/>
        <a:lstStyle/>
        <a:p>
          <a:r>
            <a:rPr lang="uz-Cyrl-UZ" dirty="0" smtClean="0"/>
            <a:t>II-prinsp</a:t>
          </a:r>
          <a:endParaRPr lang="ru-RU" dirty="0"/>
        </a:p>
      </dgm:t>
    </dgm:pt>
    <dgm:pt modelId="{3CE9A93E-9B91-467C-A378-44CF59D9F33D}" type="parTrans" cxnId="{68953C66-65FD-4754-8194-9F4A713C7A09}">
      <dgm:prSet/>
      <dgm:spPr/>
      <dgm:t>
        <a:bodyPr/>
        <a:lstStyle/>
        <a:p>
          <a:endParaRPr lang="ru-RU"/>
        </a:p>
      </dgm:t>
    </dgm:pt>
    <dgm:pt modelId="{B71C4F16-9C4C-49C1-A0BD-5C5EB2183E8F}" type="sibTrans" cxnId="{68953C66-65FD-4754-8194-9F4A713C7A09}">
      <dgm:prSet/>
      <dgm:spPr/>
      <dgm:t>
        <a:bodyPr/>
        <a:lstStyle/>
        <a:p>
          <a:endParaRPr lang="ru-RU"/>
        </a:p>
      </dgm:t>
    </dgm:pt>
    <dgm:pt modelId="{C5A454A8-46FF-4FED-9305-3A7FEEFB8A7C}">
      <dgm:prSet phldrT="[Текст]"/>
      <dgm:spPr/>
      <dgm:t>
        <a:bodyPr/>
        <a:lstStyle/>
        <a:p>
          <a:r>
            <a:rPr lang="uz-Cyrl-UZ" dirty="0" smtClean="0"/>
            <a:t>a) ishonchli infratuzilma yaratilishi va asosiy ob’yektlar mavjud bo‘lishi</a:t>
          </a:r>
          <a:endParaRPr lang="ru-RU" dirty="0"/>
        </a:p>
      </dgm:t>
    </dgm:pt>
    <dgm:pt modelId="{70D74542-5E10-463B-86C4-3948CCCCE7FD}" type="parTrans" cxnId="{ABB9A825-E2FB-4FA3-B65F-EB6804FB7C1F}">
      <dgm:prSet/>
      <dgm:spPr/>
      <dgm:t>
        <a:bodyPr/>
        <a:lstStyle/>
        <a:p>
          <a:endParaRPr lang="ru-RU"/>
        </a:p>
      </dgm:t>
    </dgm:pt>
    <dgm:pt modelId="{65BAFE93-1F09-493A-819C-288348060745}" type="sibTrans" cxnId="{ABB9A825-E2FB-4FA3-B65F-EB6804FB7C1F}">
      <dgm:prSet/>
      <dgm:spPr/>
      <dgm:t>
        <a:bodyPr/>
        <a:lstStyle/>
        <a:p>
          <a:endParaRPr lang="ru-RU"/>
        </a:p>
      </dgm:t>
    </dgm:pt>
    <dgm:pt modelId="{C17C8B21-F411-4DA2-99C9-625C558E67CF}">
      <dgm:prSet phldrT="[Текст]"/>
      <dgm:spPr/>
      <dgm:t>
        <a:bodyPr/>
        <a:lstStyle/>
        <a:p>
          <a:r>
            <a:rPr lang="uz-Cyrl-UZ" dirty="0" smtClean="0"/>
            <a:t>b) turistik industriyaning turli darajalardagi personalga bo‘lgan extiyojlarini qondirish </a:t>
          </a:r>
          <a:endParaRPr lang="ru-RU" dirty="0"/>
        </a:p>
      </dgm:t>
    </dgm:pt>
    <dgm:pt modelId="{85C31F84-1076-4601-9DD6-2D416CBA094A}" type="parTrans" cxnId="{3C88BA86-DF1E-4C0B-9154-4CC1C8BA6E60}">
      <dgm:prSet/>
      <dgm:spPr/>
      <dgm:t>
        <a:bodyPr/>
        <a:lstStyle/>
        <a:p>
          <a:endParaRPr lang="ru-RU"/>
        </a:p>
      </dgm:t>
    </dgm:pt>
    <dgm:pt modelId="{B9C730EF-C90B-4BD6-91A3-05CE8C4AE234}" type="sibTrans" cxnId="{3C88BA86-DF1E-4C0B-9154-4CC1C8BA6E60}">
      <dgm:prSet/>
      <dgm:spPr/>
      <dgm:t>
        <a:bodyPr/>
        <a:lstStyle/>
        <a:p>
          <a:endParaRPr lang="ru-RU"/>
        </a:p>
      </dgm:t>
    </dgm:pt>
    <dgm:pt modelId="{DBAD80FA-B676-49DE-891F-BF048543C492}">
      <dgm:prSet phldrT="[Текст]"/>
      <dgm:spPr/>
      <dgm:t>
        <a:bodyPr/>
        <a:lstStyle/>
        <a:p>
          <a:r>
            <a:rPr lang="uz-Cyrl-UZ" dirty="0" smtClean="0"/>
            <a:t>v) boshqa ustuvor sektorlar, qishloq xo‘jaligi, sanoat, sog‘liqni saqlash, ijtimoiy ta’minot, ta’lim va hokazola</a:t>
          </a:r>
          <a:endParaRPr lang="ru-RU" dirty="0"/>
        </a:p>
      </dgm:t>
    </dgm:pt>
    <dgm:pt modelId="{79079396-4152-4EEB-A6F5-80D7089DFCDF}" type="parTrans" cxnId="{4BF4037D-28EE-45BC-A7C9-2FF298136F61}">
      <dgm:prSet/>
      <dgm:spPr/>
    </dgm:pt>
    <dgm:pt modelId="{2C077FD2-9375-40F8-915E-CCAEC3899ABB}" type="sibTrans" cxnId="{4BF4037D-28EE-45BC-A7C9-2FF298136F61}">
      <dgm:prSet/>
      <dgm:spPr/>
    </dgm:pt>
    <dgm:pt modelId="{A82CF86D-7320-4DB8-B7AC-B8DC78277E45}" type="pres">
      <dgm:prSet presAssocID="{B2A44CCA-9158-4FCC-986B-4E43754F350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19FB3EB-56B1-4E52-805B-7EC95C74845E}" type="pres">
      <dgm:prSet presAssocID="{99C3E83F-F10C-4F7D-B1CB-D5DA513D42AB}" presName="linNode" presStyleCnt="0"/>
      <dgm:spPr/>
    </dgm:pt>
    <dgm:pt modelId="{8206896C-0F7E-4543-8C6D-BD278509B23E}" type="pres">
      <dgm:prSet presAssocID="{99C3E83F-F10C-4F7D-B1CB-D5DA513D42A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5D9578-69CF-46D6-A1E6-42FEB34FD753}" type="pres">
      <dgm:prSet presAssocID="{99C3E83F-F10C-4F7D-B1CB-D5DA513D42A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3FE51D-221F-4FD5-89DA-2664B4F84AAE}" type="pres">
      <dgm:prSet presAssocID="{B3E092DB-2489-43F6-8FBE-5CD8E6AAC941}" presName="spacing" presStyleCnt="0"/>
      <dgm:spPr/>
    </dgm:pt>
    <dgm:pt modelId="{2518578D-2A06-41A1-BB42-16BCAC02F582}" type="pres">
      <dgm:prSet presAssocID="{F0157089-FEE7-432C-9982-9308D69F11F6}" presName="linNode" presStyleCnt="0"/>
      <dgm:spPr/>
    </dgm:pt>
    <dgm:pt modelId="{BF3274C4-2F15-4D98-9849-0A84FA20192D}" type="pres">
      <dgm:prSet presAssocID="{F0157089-FEE7-432C-9982-9308D69F11F6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E0B0C5-27CA-4BC4-B04A-89020FB51A15}" type="pres">
      <dgm:prSet presAssocID="{F0157089-FEE7-432C-9982-9308D69F11F6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88BA86-DF1E-4C0B-9154-4CC1C8BA6E60}" srcId="{F0157089-FEE7-432C-9982-9308D69F11F6}" destId="{C17C8B21-F411-4DA2-99C9-625C558E67CF}" srcOrd="1" destOrd="0" parTransId="{85C31F84-1076-4601-9DD6-2D416CBA094A}" sibTransId="{B9C730EF-C90B-4BD6-91A3-05CE8C4AE234}"/>
    <dgm:cxn modelId="{2379E24F-645D-4FF3-8F87-7C23DFAD1256}" type="presOf" srcId="{C5A454A8-46FF-4FED-9305-3A7FEEFB8A7C}" destId="{F0E0B0C5-27CA-4BC4-B04A-89020FB51A15}" srcOrd="0" destOrd="0" presId="urn:microsoft.com/office/officeart/2005/8/layout/vList6"/>
    <dgm:cxn modelId="{B683C4F9-B762-44D4-A95D-DBD69FCB26D6}" srcId="{99C3E83F-F10C-4F7D-B1CB-D5DA513D42AB}" destId="{7504A0C8-BEE2-4DF9-A827-4DF278EED057}" srcOrd="1" destOrd="0" parTransId="{851F3AF3-D02A-4633-B583-59DCE3753253}" sibTransId="{D0E40D5A-D3C3-48CB-B4EA-E18009F78EDF}"/>
    <dgm:cxn modelId="{91759F6E-476D-467F-9F27-A79976A62C33}" srcId="{B2A44CCA-9158-4FCC-986B-4E43754F350A}" destId="{99C3E83F-F10C-4F7D-B1CB-D5DA513D42AB}" srcOrd="0" destOrd="0" parTransId="{40AD79AC-3D30-4600-9813-4F92B1A1E969}" sibTransId="{B3E092DB-2489-43F6-8FBE-5CD8E6AAC941}"/>
    <dgm:cxn modelId="{D57315C9-B2F6-4B71-A1B6-7EFC9A370E4B}" type="presOf" srcId="{7504A0C8-BEE2-4DF9-A827-4DF278EED057}" destId="{EE5D9578-69CF-46D6-A1E6-42FEB34FD753}" srcOrd="0" destOrd="1" presId="urn:microsoft.com/office/officeart/2005/8/layout/vList6"/>
    <dgm:cxn modelId="{68953C66-65FD-4754-8194-9F4A713C7A09}" srcId="{B2A44CCA-9158-4FCC-986B-4E43754F350A}" destId="{F0157089-FEE7-432C-9982-9308D69F11F6}" srcOrd="1" destOrd="0" parTransId="{3CE9A93E-9B91-467C-A378-44CF59D9F33D}" sibTransId="{B71C4F16-9C4C-49C1-A0BD-5C5EB2183E8F}"/>
    <dgm:cxn modelId="{110EB159-9E3F-409E-BEFE-B8C8BB1CE814}" type="presOf" srcId="{99C3E83F-F10C-4F7D-B1CB-D5DA513D42AB}" destId="{8206896C-0F7E-4543-8C6D-BD278509B23E}" srcOrd="0" destOrd="0" presId="urn:microsoft.com/office/officeart/2005/8/layout/vList6"/>
    <dgm:cxn modelId="{B662B3F2-E80B-4048-923D-F310C55D0A58}" type="presOf" srcId="{F0157089-FEE7-432C-9982-9308D69F11F6}" destId="{BF3274C4-2F15-4D98-9849-0A84FA20192D}" srcOrd="0" destOrd="0" presId="urn:microsoft.com/office/officeart/2005/8/layout/vList6"/>
    <dgm:cxn modelId="{C3875730-007D-47D1-830F-E3C2A36E0D11}" type="presOf" srcId="{DBAD80FA-B676-49DE-891F-BF048543C492}" destId="{F0E0B0C5-27CA-4BC4-B04A-89020FB51A15}" srcOrd="0" destOrd="2" presId="urn:microsoft.com/office/officeart/2005/8/layout/vList6"/>
    <dgm:cxn modelId="{1D25C5DD-7FBF-45E8-9759-261CB2B12373}" type="presOf" srcId="{C17C8B21-F411-4DA2-99C9-625C558E67CF}" destId="{F0E0B0C5-27CA-4BC4-B04A-89020FB51A15}" srcOrd="0" destOrd="1" presId="urn:microsoft.com/office/officeart/2005/8/layout/vList6"/>
    <dgm:cxn modelId="{024E49F9-BE48-4731-AEBC-2A6779E84DF9}" srcId="{99C3E83F-F10C-4F7D-B1CB-D5DA513D42AB}" destId="{67117BCF-5FF7-4D66-9640-FD25ABD95DCA}" srcOrd="0" destOrd="0" parTransId="{8E232C44-27AD-427C-AC5C-1C0F3602C755}" sibTransId="{136617EC-8393-41B4-A4C6-61F926449805}"/>
    <dgm:cxn modelId="{ABB9A825-E2FB-4FA3-B65F-EB6804FB7C1F}" srcId="{F0157089-FEE7-432C-9982-9308D69F11F6}" destId="{C5A454A8-46FF-4FED-9305-3A7FEEFB8A7C}" srcOrd="0" destOrd="0" parTransId="{70D74542-5E10-463B-86C4-3948CCCCE7FD}" sibTransId="{65BAFE93-1F09-493A-819C-288348060745}"/>
    <dgm:cxn modelId="{A7D91E6C-30EF-489E-A6E6-445F528A9D3B}" type="presOf" srcId="{B2A44CCA-9158-4FCC-986B-4E43754F350A}" destId="{A82CF86D-7320-4DB8-B7AC-B8DC78277E45}" srcOrd="0" destOrd="0" presId="urn:microsoft.com/office/officeart/2005/8/layout/vList6"/>
    <dgm:cxn modelId="{4BF4037D-28EE-45BC-A7C9-2FF298136F61}" srcId="{F0157089-FEE7-432C-9982-9308D69F11F6}" destId="{DBAD80FA-B676-49DE-891F-BF048543C492}" srcOrd="2" destOrd="0" parTransId="{79079396-4152-4EEB-A6F5-80D7089DFCDF}" sibTransId="{2C077FD2-9375-40F8-915E-CCAEC3899ABB}"/>
    <dgm:cxn modelId="{FCF6BCDA-1465-456E-AFB2-55471E4CA777}" type="presOf" srcId="{67117BCF-5FF7-4D66-9640-FD25ABD95DCA}" destId="{EE5D9578-69CF-46D6-A1E6-42FEB34FD753}" srcOrd="0" destOrd="0" presId="urn:microsoft.com/office/officeart/2005/8/layout/vList6"/>
    <dgm:cxn modelId="{8EEAC9A1-9F41-41AF-9C3A-75D16ABA0AFD}" type="presParOf" srcId="{A82CF86D-7320-4DB8-B7AC-B8DC78277E45}" destId="{219FB3EB-56B1-4E52-805B-7EC95C74845E}" srcOrd="0" destOrd="0" presId="urn:microsoft.com/office/officeart/2005/8/layout/vList6"/>
    <dgm:cxn modelId="{B63B6C02-3F3A-4362-9C3F-1B47F07F2A32}" type="presParOf" srcId="{219FB3EB-56B1-4E52-805B-7EC95C74845E}" destId="{8206896C-0F7E-4543-8C6D-BD278509B23E}" srcOrd="0" destOrd="0" presId="urn:microsoft.com/office/officeart/2005/8/layout/vList6"/>
    <dgm:cxn modelId="{E127D1EA-9133-45EE-942C-CF9CAB54BD7B}" type="presParOf" srcId="{219FB3EB-56B1-4E52-805B-7EC95C74845E}" destId="{EE5D9578-69CF-46D6-A1E6-42FEB34FD753}" srcOrd="1" destOrd="0" presId="urn:microsoft.com/office/officeart/2005/8/layout/vList6"/>
    <dgm:cxn modelId="{39B63823-1B42-491F-A17D-F93CAF4A5891}" type="presParOf" srcId="{A82CF86D-7320-4DB8-B7AC-B8DC78277E45}" destId="{ED3FE51D-221F-4FD5-89DA-2664B4F84AAE}" srcOrd="1" destOrd="0" presId="urn:microsoft.com/office/officeart/2005/8/layout/vList6"/>
    <dgm:cxn modelId="{CA022437-35D6-459B-ACD6-D7A8BB5131B2}" type="presParOf" srcId="{A82CF86D-7320-4DB8-B7AC-B8DC78277E45}" destId="{2518578D-2A06-41A1-BB42-16BCAC02F582}" srcOrd="2" destOrd="0" presId="urn:microsoft.com/office/officeart/2005/8/layout/vList6"/>
    <dgm:cxn modelId="{D4EA40DF-75DD-474C-BD94-25316076B050}" type="presParOf" srcId="{2518578D-2A06-41A1-BB42-16BCAC02F582}" destId="{BF3274C4-2F15-4D98-9849-0A84FA20192D}" srcOrd="0" destOrd="0" presId="urn:microsoft.com/office/officeart/2005/8/layout/vList6"/>
    <dgm:cxn modelId="{8250D26E-5E3A-4C46-AC72-0DF368666021}" type="presParOf" srcId="{2518578D-2A06-41A1-BB42-16BCAC02F582}" destId="{F0E0B0C5-27CA-4BC4-B04A-89020FB51A1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F8743C3-BD29-4E33-8596-0E1D3FB25D4A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78B6A28-1217-4F8E-80B9-11A1BD3D3508}">
      <dgm:prSet/>
      <dgm:spPr/>
      <dgm:t>
        <a:bodyPr/>
        <a:lstStyle/>
        <a:p>
          <a:pPr rtl="0"/>
          <a:r>
            <a:rPr lang="uz-Cyrl-UZ" smtClean="0"/>
            <a:t>Aynimagan tabiiy, madaniy va insoniy atrof-muhit turizmni rivojlantirish</a:t>
          </a:r>
          <a:endParaRPr lang="ru-RU"/>
        </a:p>
      </dgm:t>
    </dgm:pt>
    <dgm:pt modelId="{55376ED4-9AC7-4313-9E46-B16E60F6C681}" type="parTrans" cxnId="{54C08122-3667-457D-9BCE-7EA489494814}">
      <dgm:prSet/>
      <dgm:spPr/>
      <dgm:t>
        <a:bodyPr/>
        <a:lstStyle/>
        <a:p>
          <a:endParaRPr lang="ru-RU"/>
        </a:p>
      </dgm:t>
    </dgm:pt>
    <dgm:pt modelId="{A432E3A4-C2AA-49E2-A0F3-CE9A986CF054}" type="sibTrans" cxnId="{54C08122-3667-457D-9BCE-7EA489494814}">
      <dgm:prSet/>
      <dgm:spPr/>
      <dgm:t>
        <a:bodyPr/>
        <a:lstStyle/>
        <a:p>
          <a:endParaRPr lang="ru-RU"/>
        </a:p>
      </dgm:t>
    </dgm:pt>
    <dgm:pt modelId="{99C0EF1E-500D-4D38-89CF-CB23BC9FC684}">
      <dgm:prSet/>
      <dgm:spPr/>
      <dgm:t>
        <a:bodyPr/>
        <a:lstStyle/>
        <a:p>
          <a:pPr rtl="0"/>
          <a:r>
            <a:rPr lang="uz-Cyrl-UZ" smtClean="0"/>
            <a:t>Turizmni oqilona boshqarish jismoniy atrof-muhitni va madaniy merosni muhofaza qilish </a:t>
          </a:r>
          <a:endParaRPr lang="ru-RU"/>
        </a:p>
      </dgm:t>
    </dgm:pt>
    <dgm:pt modelId="{F40D7BA8-9E57-4B5F-B6D3-400F27C867B9}" type="parTrans" cxnId="{D0039C80-2BC2-4116-B0E0-12D6AB18DD4C}">
      <dgm:prSet/>
      <dgm:spPr/>
      <dgm:t>
        <a:bodyPr/>
        <a:lstStyle/>
        <a:p>
          <a:endParaRPr lang="ru-RU"/>
        </a:p>
      </dgm:t>
    </dgm:pt>
    <dgm:pt modelId="{11FEAEBE-8CF0-49EF-A22A-E005EB00542E}" type="sibTrans" cxnId="{D0039C80-2BC2-4116-B0E0-12D6AB18DD4C}">
      <dgm:prSet/>
      <dgm:spPr/>
      <dgm:t>
        <a:bodyPr/>
        <a:lstStyle/>
        <a:p>
          <a:endParaRPr lang="ru-RU"/>
        </a:p>
      </dgm:t>
    </dgm:pt>
    <dgm:pt modelId="{163B3F81-D806-45A2-8908-71D1D1F959C5}">
      <dgm:prSet/>
      <dgm:spPr/>
      <dgm:t>
        <a:bodyPr/>
        <a:lstStyle/>
        <a:p>
          <a:pPr rtl="0"/>
          <a:r>
            <a:rPr lang="uz-Cyrl-UZ" smtClean="0"/>
            <a:t>Turizm bilan atrof-muhit o‘rtasidagi ushbu chuqur o‘zaro aloqani hisobga olib, samarali chora-tadbirlar ko‘rish </a:t>
          </a:r>
          <a:endParaRPr lang="ru-RU"/>
        </a:p>
      </dgm:t>
    </dgm:pt>
    <dgm:pt modelId="{2D1B5655-18BE-4191-B5B3-153D7CD1EF53}" type="parTrans" cxnId="{8E7FCA64-254B-45DE-8BF6-E3E37B48E30B}">
      <dgm:prSet/>
      <dgm:spPr/>
      <dgm:t>
        <a:bodyPr/>
        <a:lstStyle/>
        <a:p>
          <a:endParaRPr lang="ru-RU"/>
        </a:p>
      </dgm:t>
    </dgm:pt>
    <dgm:pt modelId="{BE014009-71D7-481C-AED1-2FD602E44445}" type="sibTrans" cxnId="{8E7FCA64-254B-45DE-8BF6-E3E37B48E30B}">
      <dgm:prSet/>
      <dgm:spPr/>
      <dgm:t>
        <a:bodyPr/>
        <a:lstStyle/>
        <a:p>
          <a:endParaRPr lang="ru-RU"/>
        </a:p>
      </dgm:t>
    </dgm:pt>
    <dgm:pt modelId="{E1ECAF1F-3FBC-4BA6-AA2A-A711B1A08B16}">
      <dgm:prSet/>
      <dgm:spPr/>
      <dgm:t>
        <a:bodyPr/>
        <a:lstStyle/>
        <a:p>
          <a:pPr rtl="0"/>
          <a:r>
            <a:rPr lang="uz-Cyrl-UZ" smtClean="0"/>
            <a:t>«Qo‘llab-quvvatlanadigan rivojlanish» konsepsiyasi asosida turistik rivojlanish</a:t>
          </a:r>
          <a:r>
            <a:rPr lang="en-US" smtClean="0"/>
            <a:t> va hokazolar</a:t>
          </a:r>
          <a:endParaRPr lang="ru-RU"/>
        </a:p>
      </dgm:t>
    </dgm:pt>
    <dgm:pt modelId="{935285A2-A742-4A1E-B72E-3C3FAFACBCBE}" type="parTrans" cxnId="{DF7EDEAF-A09D-45E3-8CEE-B3C67B7F6079}">
      <dgm:prSet/>
      <dgm:spPr/>
      <dgm:t>
        <a:bodyPr/>
        <a:lstStyle/>
        <a:p>
          <a:endParaRPr lang="ru-RU"/>
        </a:p>
      </dgm:t>
    </dgm:pt>
    <dgm:pt modelId="{CCBECBDB-9309-41A7-B224-9AFD57A9DC7B}" type="sibTrans" cxnId="{DF7EDEAF-A09D-45E3-8CEE-B3C67B7F6079}">
      <dgm:prSet/>
      <dgm:spPr/>
      <dgm:t>
        <a:bodyPr/>
        <a:lstStyle/>
        <a:p>
          <a:endParaRPr lang="ru-RU"/>
        </a:p>
      </dgm:t>
    </dgm:pt>
    <dgm:pt modelId="{1C94F8E2-E1FB-44EB-B95F-E3FE074473CB}" type="pres">
      <dgm:prSet presAssocID="{DF8743C3-BD29-4E33-8596-0E1D3FB25D4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D64E99-11AD-4873-BCBD-7A170FB00688}" type="pres">
      <dgm:prSet presAssocID="{E78B6A28-1217-4F8E-80B9-11A1BD3D3508}" presName="parTxOnly" presStyleLbl="node1" presStyleIdx="0" presStyleCnt="4" custLinFactNeighborX="-1718" custLinFactNeighborY="42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B218A-647B-4B4F-B805-18EC581E9CBE}" type="pres">
      <dgm:prSet presAssocID="{A432E3A4-C2AA-49E2-A0F3-CE9A986CF054}" presName="parTxOnlySpace" presStyleCnt="0"/>
      <dgm:spPr/>
    </dgm:pt>
    <dgm:pt modelId="{6DD065E5-9EDB-4400-8507-DBCA8398EBF8}" type="pres">
      <dgm:prSet presAssocID="{99C0EF1E-500D-4D38-89CF-CB23BC9FC684}" presName="parTxOnly" presStyleLbl="node1" presStyleIdx="1" presStyleCnt="4" custLinFactNeighborX="-1718" custLinFactNeighborY="42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145461-FC75-433E-8C74-6B267A3DB740}" type="pres">
      <dgm:prSet presAssocID="{11FEAEBE-8CF0-49EF-A22A-E005EB00542E}" presName="parTxOnlySpace" presStyleCnt="0"/>
      <dgm:spPr/>
    </dgm:pt>
    <dgm:pt modelId="{1D87AAD5-2049-4551-BE12-75B8CEF2A2C3}" type="pres">
      <dgm:prSet presAssocID="{163B3F81-D806-45A2-8908-71D1D1F959C5}" presName="parTxOnly" presStyleLbl="node1" presStyleIdx="2" presStyleCnt="4" custLinFactNeighborX="-1718" custLinFactNeighborY="42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5A3B86-C6E5-42D1-9CFD-225BEB13736B}" type="pres">
      <dgm:prSet presAssocID="{BE014009-71D7-481C-AED1-2FD602E44445}" presName="parTxOnlySpace" presStyleCnt="0"/>
      <dgm:spPr/>
    </dgm:pt>
    <dgm:pt modelId="{6816919C-ED73-4483-84E4-02ED28F15A60}" type="pres">
      <dgm:prSet presAssocID="{E1ECAF1F-3FBC-4BA6-AA2A-A711B1A08B16}" presName="parTxOnly" presStyleLbl="node1" presStyleIdx="3" presStyleCnt="4" custLinFactNeighborX="-1718" custLinFactNeighborY="42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C08122-3667-457D-9BCE-7EA489494814}" srcId="{DF8743C3-BD29-4E33-8596-0E1D3FB25D4A}" destId="{E78B6A28-1217-4F8E-80B9-11A1BD3D3508}" srcOrd="0" destOrd="0" parTransId="{55376ED4-9AC7-4313-9E46-B16E60F6C681}" sibTransId="{A432E3A4-C2AA-49E2-A0F3-CE9A986CF054}"/>
    <dgm:cxn modelId="{86242F52-1AFA-44A7-98C3-C838DCD6BB85}" type="presOf" srcId="{99C0EF1E-500D-4D38-89CF-CB23BC9FC684}" destId="{6DD065E5-9EDB-4400-8507-DBCA8398EBF8}" srcOrd="0" destOrd="0" presId="urn:microsoft.com/office/officeart/2005/8/layout/chevron1"/>
    <dgm:cxn modelId="{A1F88B9A-AF43-45FA-BCC1-60EB39C4EABB}" type="presOf" srcId="{E78B6A28-1217-4F8E-80B9-11A1BD3D3508}" destId="{68D64E99-11AD-4873-BCBD-7A170FB00688}" srcOrd="0" destOrd="0" presId="urn:microsoft.com/office/officeart/2005/8/layout/chevron1"/>
    <dgm:cxn modelId="{A365CB72-7C16-425A-A87B-992691EC7EF7}" type="presOf" srcId="{DF8743C3-BD29-4E33-8596-0E1D3FB25D4A}" destId="{1C94F8E2-E1FB-44EB-B95F-E3FE074473CB}" srcOrd="0" destOrd="0" presId="urn:microsoft.com/office/officeart/2005/8/layout/chevron1"/>
    <dgm:cxn modelId="{656BC914-ACBD-467A-AED1-6DD7601C6668}" type="presOf" srcId="{E1ECAF1F-3FBC-4BA6-AA2A-A711B1A08B16}" destId="{6816919C-ED73-4483-84E4-02ED28F15A60}" srcOrd="0" destOrd="0" presId="urn:microsoft.com/office/officeart/2005/8/layout/chevron1"/>
    <dgm:cxn modelId="{D0039C80-2BC2-4116-B0E0-12D6AB18DD4C}" srcId="{DF8743C3-BD29-4E33-8596-0E1D3FB25D4A}" destId="{99C0EF1E-500D-4D38-89CF-CB23BC9FC684}" srcOrd="1" destOrd="0" parTransId="{F40D7BA8-9E57-4B5F-B6D3-400F27C867B9}" sibTransId="{11FEAEBE-8CF0-49EF-A22A-E005EB00542E}"/>
    <dgm:cxn modelId="{8E7FCA64-254B-45DE-8BF6-E3E37B48E30B}" srcId="{DF8743C3-BD29-4E33-8596-0E1D3FB25D4A}" destId="{163B3F81-D806-45A2-8908-71D1D1F959C5}" srcOrd="2" destOrd="0" parTransId="{2D1B5655-18BE-4191-B5B3-153D7CD1EF53}" sibTransId="{BE014009-71D7-481C-AED1-2FD602E44445}"/>
    <dgm:cxn modelId="{C3FAE2C1-5993-4157-90EC-C96AB6DDEF3E}" type="presOf" srcId="{163B3F81-D806-45A2-8908-71D1D1F959C5}" destId="{1D87AAD5-2049-4551-BE12-75B8CEF2A2C3}" srcOrd="0" destOrd="0" presId="urn:microsoft.com/office/officeart/2005/8/layout/chevron1"/>
    <dgm:cxn modelId="{DF7EDEAF-A09D-45E3-8CEE-B3C67B7F6079}" srcId="{DF8743C3-BD29-4E33-8596-0E1D3FB25D4A}" destId="{E1ECAF1F-3FBC-4BA6-AA2A-A711B1A08B16}" srcOrd="3" destOrd="0" parTransId="{935285A2-A742-4A1E-B72E-3C3FAFACBCBE}" sibTransId="{CCBECBDB-9309-41A7-B224-9AFD57A9DC7B}"/>
    <dgm:cxn modelId="{CF590310-796F-4272-8B96-53BC26B92E76}" type="presParOf" srcId="{1C94F8E2-E1FB-44EB-B95F-E3FE074473CB}" destId="{68D64E99-11AD-4873-BCBD-7A170FB00688}" srcOrd="0" destOrd="0" presId="urn:microsoft.com/office/officeart/2005/8/layout/chevron1"/>
    <dgm:cxn modelId="{5F452DEC-6416-4C09-9006-80FCAB926E5C}" type="presParOf" srcId="{1C94F8E2-E1FB-44EB-B95F-E3FE074473CB}" destId="{A54B218A-647B-4B4F-B805-18EC581E9CBE}" srcOrd="1" destOrd="0" presId="urn:microsoft.com/office/officeart/2005/8/layout/chevron1"/>
    <dgm:cxn modelId="{AF2A1845-C75E-4E06-86D2-6057A4C8675B}" type="presParOf" srcId="{1C94F8E2-E1FB-44EB-B95F-E3FE074473CB}" destId="{6DD065E5-9EDB-4400-8507-DBCA8398EBF8}" srcOrd="2" destOrd="0" presId="urn:microsoft.com/office/officeart/2005/8/layout/chevron1"/>
    <dgm:cxn modelId="{D576818F-026B-4817-9841-F21404890CF8}" type="presParOf" srcId="{1C94F8E2-E1FB-44EB-B95F-E3FE074473CB}" destId="{CC145461-FC75-433E-8C74-6B267A3DB740}" srcOrd="3" destOrd="0" presId="urn:microsoft.com/office/officeart/2005/8/layout/chevron1"/>
    <dgm:cxn modelId="{55EE4154-BA4F-44C2-9EFC-82027DE71C53}" type="presParOf" srcId="{1C94F8E2-E1FB-44EB-B95F-E3FE074473CB}" destId="{1D87AAD5-2049-4551-BE12-75B8CEF2A2C3}" srcOrd="4" destOrd="0" presId="urn:microsoft.com/office/officeart/2005/8/layout/chevron1"/>
    <dgm:cxn modelId="{F8AF1464-2518-4924-B3C4-A4D8BB00982A}" type="presParOf" srcId="{1C94F8E2-E1FB-44EB-B95F-E3FE074473CB}" destId="{F25A3B86-C6E5-42D1-9CFD-225BEB13736B}" srcOrd="5" destOrd="0" presId="urn:microsoft.com/office/officeart/2005/8/layout/chevron1"/>
    <dgm:cxn modelId="{D6F9D9BF-516A-4782-BFEE-D6E747EC43A5}" type="presParOf" srcId="{1C94F8E2-E1FB-44EB-B95F-E3FE074473CB}" destId="{6816919C-ED73-4483-84E4-02ED28F15A6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7086ED7-DE4E-4D9E-86DB-7A1036DCDB85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610029B-2764-4BF8-82AF-999908D195D6}">
      <dgm:prSet/>
      <dgm:spPr/>
      <dgm:t>
        <a:bodyPr/>
        <a:lstStyle/>
        <a:p>
          <a:pPr rtl="0"/>
          <a:r>
            <a:rPr lang="uz-Cyrl-UZ" smtClean="0"/>
            <a:t>Turizmning yorqin ifodalangan insonparvarlik xarakterida ekanligi</a:t>
          </a:r>
          <a:endParaRPr lang="ru-RU"/>
        </a:p>
      </dgm:t>
    </dgm:pt>
    <dgm:pt modelId="{1CF8D448-754A-4487-8E48-C18FC318188D}" type="parTrans" cxnId="{930A698F-2A66-4436-BC81-7B479DF065B7}">
      <dgm:prSet/>
      <dgm:spPr/>
      <dgm:t>
        <a:bodyPr/>
        <a:lstStyle/>
        <a:p>
          <a:endParaRPr lang="ru-RU"/>
        </a:p>
      </dgm:t>
    </dgm:pt>
    <dgm:pt modelId="{67C7A319-62B4-4F57-AA3A-7AB2C1B9D9FE}" type="sibTrans" cxnId="{930A698F-2A66-4436-BC81-7B479DF065B7}">
      <dgm:prSet/>
      <dgm:spPr/>
      <dgm:t>
        <a:bodyPr/>
        <a:lstStyle/>
        <a:p>
          <a:endParaRPr lang="ru-RU"/>
        </a:p>
      </dgm:t>
    </dgm:pt>
    <dgm:pt modelId="{79842324-0E4A-4C4D-9EF6-91431189E7A3}">
      <dgm:prSet/>
      <dgm:spPr/>
      <dgm:t>
        <a:bodyPr/>
        <a:lstStyle/>
        <a:p>
          <a:pPr rtl="0"/>
          <a:r>
            <a:rPr lang="uz-Cyrl-UZ" smtClean="0"/>
            <a:t>O‘zining doimiy yashash joyi bo‘lgan mamlakatdan tashqari har qanday boshqa mamlakatga sayohat qilish</a:t>
          </a:r>
          <a:endParaRPr lang="ru-RU"/>
        </a:p>
      </dgm:t>
    </dgm:pt>
    <dgm:pt modelId="{751A3CC6-5829-45A2-8E93-A849662540AF}" type="parTrans" cxnId="{16BD5D06-1EFE-4EB6-AD65-D9213C28E136}">
      <dgm:prSet/>
      <dgm:spPr/>
      <dgm:t>
        <a:bodyPr/>
        <a:lstStyle/>
        <a:p>
          <a:endParaRPr lang="ru-RU"/>
        </a:p>
      </dgm:t>
    </dgm:pt>
    <dgm:pt modelId="{B74541F9-C6F5-4468-ADD9-B8F568F7D513}" type="sibTrans" cxnId="{16BD5D06-1EFE-4EB6-AD65-D9213C28E136}">
      <dgm:prSet/>
      <dgm:spPr/>
      <dgm:t>
        <a:bodyPr/>
        <a:lstStyle/>
        <a:p>
          <a:endParaRPr lang="ru-RU"/>
        </a:p>
      </dgm:t>
    </dgm:pt>
    <dgm:pt modelId="{89A014B1-9716-46DE-9AA3-BFF05D10C933}">
      <dgm:prSet/>
      <dgm:spPr/>
      <dgm:t>
        <a:bodyPr/>
        <a:lstStyle/>
        <a:p>
          <a:pPr rtl="0"/>
          <a:r>
            <a:rPr lang="uz-Cyrl-UZ" smtClean="0"/>
            <a:t>Uch oydan oshmaydigan safar qilish</a:t>
          </a:r>
          <a:endParaRPr lang="ru-RU"/>
        </a:p>
      </dgm:t>
    </dgm:pt>
    <dgm:pt modelId="{57AFC458-DC2D-4401-ACBB-3CCC66F085AC}" type="parTrans" cxnId="{AB3BAB12-1EFD-4BDD-9E5A-1126232E7CF5}">
      <dgm:prSet/>
      <dgm:spPr/>
      <dgm:t>
        <a:bodyPr/>
        <a:lstStyle/>
        <a:p>
          <a:endParaRPr lang="ru-RU"/>
        </a:p>
      </dgm:t>
    </dgm:pt>
    <dgm:pt modelId="{0140ECDE-0725-4B77-AAD3-E8FB378358FC}" type="sibTrans" cxnId="{AB3BAB12-1EFD-4BDD-9E5A-1126232E7CF5}">
      <dgm:prSet/>
      <dgm:spPr/>
      <dgm:t>
        <a:bodyPr/>
        <a:lstStyle/>
        <a:p>
          <a:endParaRPr lang="ru-RU"/>
        </a:p>
      </dgm:t>
    </dgm:pt>
    <dgm:pt modelId="{A4622828-48DC-4254-BCE8-E3D3784F9C3A}">
      <dgm:prSet/>
      <dgm:spPr/>
      <dgm:t>
        <a:bodyPr/>
        <a:lstStyle/>
        <a:p>
          <a:pPr rtl="0"/>
          <a:r>
            <a:rPr lang="uz-Cyrl-UZ" smtClean="0"/>
            <a:t>konkret shaxs barcha talablarga javob bermaydigan bo‘lsa</a:t>
          </a:r>
          <a:endParaRPr lang="ru-RU"/>
        </a:p>
      </dgm:t>
    </dgm:pt>
    <dgm:pt modelId="{4408A4B5-FF44-4121-AEBC-71D3B841FAD1}" type="parTrans" cxnId="{DEBF8552-AC3D-450F-A91F-880E3983DD24}">
      <dgm:prSet/>
      <dgm:spPr/>
      <dgm:t>
        <a:bodyPr/>
        <a:lstStyle/>
        <a:p>
          <a:endParaRPr lang="ru-RU"/>
        </a:p>
      </dgm:t>
    </dgm:pt>
    <dgm:pt modelId="{094C900B-2B4F-46A0-B3DA-CEEE3C90045B}" type="sibTrans" cxnId="{DEBF8552-AC3D-450F-A91F-880E3983DD24}">
      <dgm:prSet/>
      <dgm:spPr/>
      <dgm:t>
        <a:bodyPr/>
        <a:lstStyle/>
        <a:p>
          <a:endParaRPr lang="ru-RU"/>
        </a:p>
      </dgm:t>
    </dgm:pt>
    <dgm:pt modelId="{D24711CC-6255-4C59-A21D-EE8A8EC2A667}" type="pres">
      <dgm:prSet presAssocID="{E7086ED7-DE4E-4D9E-86DB-7A1036DCDB85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02312EFF-D322-4C75-B3E2-6B3BE8710CB4}" type="pres">
      <dgm:prSet presAssocID="{3610029B-2764-4BF8-82AF-999908D195D6}" presName="parenttextcomposite" presStyleCnt="0"/>
      <dgm:spPr/>
    </dgm:pt>
    <dgm:pt modelId="{17323214-F3CA-4B1A-94CC-0BF9CFA83400}" type="pres">
      <dgm:prSet presAssocID="{3610029B-2764-4BF8-82AF-999908D195D6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AB1C27-392E-4577-B69A-B58F273DA180}" type="pres">
      <dgm:prSet presAssocID="{3610029B-2764-4BF8-82AF-999908D195D6}" presName="parallelogramComposite" presStyleCnt="0"/>
      <dgm:spPr/>
    </dgm:pt>
    <dgm:pt modelId="{597ECB77-69F0-4C23-9A6B-555354C05639}" type="pres">
      <dgm:prSet presAssocID="{3610029B-2764-4BF8-82AF-999908D195D6}" presName="parallelogram1" presStyleLbl="alignNode1" presStyleIdx="0" presStyleCnt="28"/>
      <dgm:spPr/>
    </dgm:pt>
    <dgm:pt modelId="{B5F9FACA-0970-4262-8DD8-675962A51C29}" type="pres">
      <dgm:prSet presAssocID="{3610029B-2764-4BF8-82AF-999908D195D6}" presName="parallelogram2" presStyleLbl="alignNode1" presStyleIdx="1" presStyleCnt="28"/>
      <dgm:spPr/>
    </dgm:pt>
    <dgm:pt modelId="{66A025E8-C949-43B5-A2B6-FD54CFEC0D5A}" type="pres">
      <dgm:prSet presAssocID="{3610029B-2764-4BF8-82AF-999908D195D6}" presName="parallelogram3" presStyleLbl="alignNode1" presStyleIdx="2" presStyleCnt="28"/>
      <dgm:spPr/>
    </dgm:pt>
    <dgm:pt modelId="{4034F036-9F5B-4A90-987C-3368726D263C}" type="pres">
      <dgm:prSet presAssocID="{3610029B-2764-4BF8-82AF-999908D195D6}" presName="parallelogram4" presStyleLbl="alignNode1" presStyleIdx="3" presStyleCnt="28"/>
      <dgm:spPr/>
    </dgm:pt>
    <dgm:pt modelId="{9C2444E8-FBD1-4C13-879A-B4FDBB653E2C}" type="pres">
      <dgm:prSet presAssocID="{3610029B-2764-4BF8-82AF-999908D195D6}" presName="parallelogram5" presStyleLbl="alignNode1" presStyleIdx="4" presStyleCnt="28"/>
      <dgm:spPr/>
    </dgm:pt>
    <dgm:pt modelId="{A2D283A2-D96D-4AA2-8BB3-A04378196872}" type="pres">
      <dgm:prSet presAssocID="{3610029B-2764-4BF8-82AF-999908D195D6}" presName="parallelogram6" presStyleLbl="alignNode1" presStyleIdx="5" presStyleCnt="28"/>
      <dgm:spPr/>
    </dgm:pt>
    <dgm:pt modelId="{C864DC7E-1DAA-47E0-88E0-2073A33E6424}" type="pres">
      <dgm:prSet presAssocID="{3610029B-2764-4BF8-82AF-999908D195D6}" presName="parallelogram7" presStyleLbl="alignNode1" presStyleIdx="6" presStyleCnt="28"/>
      <dgm:spPr/>
    </dgm:pt>
    <dgm:pt modelId="{977F83AD-C73C-4835-996E-09BC7F3822FD}" type="pres">
      <dgm:prSet presAssocID="{67C7A319-62B4-4F57-AA3A-7AB2C1B9D9FE}" presName="sibTrans" presStyleCnt="0"/>
      <dgm:spPr/>
    </dgm:pt>
    <dgm:pt modelId="{CC9CBBE0-15AC-47AF-8E5D-7CF352B30F52}" type="pres">
      <dgm:prSet presAssocID="{79842324-0E4A-4C4D-9EF6-91431189E7A3}" presName="parenttextcomposite" presStyleCnt="0"/>
      <dgm:spPr/>
    </dgm:pt>
    <dgm:pt modelId="{F566042E-20F6-4958-AAB6-7E2C35C6A8E4}" type="pres">
      <dgm:prSet presAssocID="{79842324-0E4A-4C4D-9EF6-91431189E7A3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0D29AF-8B3A-40E6-8C91-A4943C46EFE3}" type="pres">
      <dgm:prSet presAssocID="{79842324-0E4A-4C4D-9EF6-91431189E7A3}" presName="parallelogramComposite" presStyleCnt="0"/>
      <dgm:spPr/>
    </dgm:pt>
    <dgm:pt modelId="{FA5F6EC8-18B6-48F8-9DF6-E463A3AD1C63}" type="pres">
      <dgm:prSet presAssocID="{79842324-0E4A-4C4D-9EF6-91431189E7A3}" presName="parallelogram1" presStyleLbl="alignNode1" presStyleIdx="7" presStyleCnt="28"/>
      <dgm:spPr/>
    </dgm:pt>
    <dgm:pt modelId="{6F0F8BF2-D43C-45FA-BC73-873C5BDF8F10}" type="pres">
      <dgm:prSet presAssocID="{79842324-0E4A-4C4D-9EF6-91431189E7A3}" presName="parallelogram2" presStyleLbl="alignNode1" presStyleIdx="8" presStyleCnt="28"/>
      <dgm:spPr/>
    </dgm:pt>
    <dgm:pt modelId="{518CAFAD-046E-44BA-A235-98615095AE30}" type="pres">
      <dgm:prSet presAssocID="{79842324-0E4A-4C4D-9EF6-91431189E7A3}" presName="parallelogram3" presStyleLbl="alignNode1" presStyleIdx="9" presStyleCnt="28"/>
      <dgm:spPr/>
    </dgm:pt>
    <dgm:pt modelId="{744EA754-10A1-42C0-8393-D52B0C966CD6}" type="pres">
      <dgm:prSet presAssocID="{79842324-0E4A-4C4D-9EF6-91431189E7A3}" presName="parallelogram4" presStyleLbl="alignNode1" presStyleIdx="10" presStyleCnt="28"/>
      <dgm:spPr/>
    </dgm:pt>
    <dgm:pt modelId="{98D8FC6A-5BA7-4B7E-BFCF-A9AF8131CD21}" type="pres">
      <dgm:prSet presAssocID="{79842324-0E4A-4C4D-9EF6-91431189E7A3}" presName="parallelogram5" presStyleLbl="alignNode1" presStyleIdx="11" presStyleCnt="28"/>
      <dgm:spPr/>
    </dgm:pt>
    <dgm:pt modelId="{897FCACB-9D1C-4165-AE43-276F4C7543FB}" type="pres">
      <dgm:prSet presAssocID="{79842324-0E4A-4C4D-9EF6-91431189E7A3}" presName="parallelogram6" presStyleLbl="alignNode1" presStyleIdx="12" presStyleCnt="28"/>
      <dgm:spPr/>
    </dgm:pt>
    <dgm:pt modelId="{CF2FF466-4FFA-48EF-AFCF-B82E8C9CC810}" type="pres">
      <dgm:prSet presAssocID="{79842324-0E4A-4C4D-9EF6-91431189E7A3}" presName="parallelogram7" presStyleLbl="alignNode1" presStyleIdx="13" presStyleCnt="28"/>
      <dgm:spPr/>
    </dgm:pt>
    <dgm:pt modelId="{3727BAAC-6D0C-4887-82B2-7E28135AD1C8}" type="pres">
      <dgm:prSet presAssocID="{B74541F9-C6F5-4468-ADD9-B8F568F7D513}" presName="sibTrans" presStyleCnt="0"/>
      <dgm:spPr/>
    </dgm:pt>
    <dgm:pt modelId="{5032CB59-0BC6-44D6-A66C-5FA05496E8A9}" type="pres">
      <dgm:prSet presAssocID="{89A014B1-9716-46DE-9AA3-BFF05D10C933}" presName="parenttextcomposite" presStyleCnt="0"/>
      <dgm:spPr/>
    </dgm:pt>
    <dgm:pt modelId="{7088DE62-9C06-450C-8270-B0CF9A52D85B}" type="pres">
      <dgm:prSet presAssocID="{89A014B1-9716-46DE-9AA3-BFF05D10C933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49BB5-0A27-4810-B827-88FE2F331B02}" type="pres">
      <dgm:prSet presAssocID="{89A014B1-9716-46DE-9AA3-BFF05D10C933}" presName="parallelogramComposite" presStyleCnt="0"/>
      <dgm:spPr/>
    </dgm:pt>
    <dgm:pt modelId="{E4D705BB-0A74-4BBA-8895-8413324E8A45}" type="pres">
      <dgm:prSet presAssocID="{89A014B1-9716-46DE-9AA3-BFF05D10C933}" presName="parallelogram1" presStyleLbl="alignNode1" presStyleIdx="14" presStyleCnt="28"/>
      <dgm:spPr/>
    </dgm:pt>
    <dgm:pt modelId="{FCAADEF6-658B-4A48-A5E8-2A8654565E7A}" type="pres">
      <dgm:prSet presAssocID="{89A014B1-9716-46DE-9AA3-BFF05D10C933}" presName="parallelogram2" presStyleLbl="alignNode1" presStyleIdx="15" presStyleCnt="28"/>
      <dgm:spPr/>
    </dgm:pt>
    <dgm:pt modelId="{77C8DB29-B4BF-41E8-8DA1-1565BC760AD0}" type="pres">
      <dgm:prSet presAssocID="{89A014B1-9716-46DE-9AA3-BFF05D10C933}" presName="parallelogram3" presStyleLbl="alignNode1" presStyleIdx="16" presStyleCnt="28"/>
      <dgm:spPr/>
    </dgm:pt>
    <dgm:pt modelId="{F8911305-4DD4-4B8E-9E34-8CA161EF267B}" type="pres">
      <dgm:prSet presAssocID="{89A014B1-9716-46DE-9AA3-BFF05D10C933}" presName="parallelogram4" presStyleLbl="alignNode1" presStyleIdx="17" presStyleCnt="28"/>
      <dgm:spPr/>
    </dgm:pt>
    <dgm:pt modelId="{174CA0A5-2C73-4275-AA57-DD6692BE4B43}" type="pres">
      <dgm:prSet presAssocID="{89A014B1-9716-46DE-9AA3-BFF05D10C933}" presName="parallelogram5" presStyleLbl="alignNode1" presStyleIdx="18" presStyleCnt="28"/>
      <dgm:spPr/>
    </dgm:pt>
    <dgm:pt modelId="{D4B5CF15-3E34-4B9F-AD9F-0393F9AE6712}" type="pres">
      <dgm:prSet presAssocID="{89A014B1-9716-46DE-9AA3-BFF05D10C933}" presName="parallelogram6" presStyleLbl="alignNode1" presStyleIdx="19" presStyleCnt="28"/>
      <dgm:spPr/>
    </dgm:pt>
    <dgm:pt modelId="{F68B3365-8BD3-45C3-A3B2-C324E5F7B2AC}" type="pres">
      <dgm:prSet presAssocID="{89A014B1-9716-46DE-9AA3-BFF05D10C933}" presName="parallelogram7" presStyleLbl="alignNode1" presStyleIdx="20" presStyleCnt="28"/>
      <dgm:spPr/>
    </dgm:pt>
    <dgm:pt modelId="{CF4C6AA9-F0EE-41EE-8CCF-99116CF2B99B}" type="pres">
      <dgm:prSet presAssocID="{0140ECDE-0725-4B77-AAD3-E8FB378358FC}" presName="sibTrans" presStyleCnt="0"/>
      <dgm:spPr/>
    </dgm:pt>
    <dgm:pt modelId="{AE1F404C-79DF-4FBE-89A6-F70BCD41E5F1}" type="pres">
      <dgm:prSet presAssocID="{A4622828-48DC-4254-BCE8-E3D3784F9C3A}" presName="parenttextcomposite" presStyleCnt="0"/>
      <dgm:spPr/>
    </dgm:pt>
    <dgm:pt modelId="{6F131837-3F65-4A23-A9AB-155E0857D3E2}" type="pres">
      <dgm:prSet presAssocID="{A4622828-48DC-4254-BCE8-E3D3784F9C3A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F04BFF-E7D6-4C8C-B92A-5BBFB4219B5D}" type="pres">
      <dgm:prSet presAssocID="{A4622828-48DC-4254-BCE8-E3D3784F9C3A}" presName="parallelogramComposite" presStyleCnt="0"/>
      <dgm:spPr/>
    </dgm:pt>
    <dgm:pt modelId="{65AD1381-003D-4F6C-8A33-9D1FBC8E3F6C}" type="pres">
      <dgm:prSet presAssocID="{A4622828-48DC-4254-BCE8-E3D3784F9C3A}" presName="parallelogram1" presStyleLbl="alignNode1" presStyleIdx="21" presStyleCnt="28"/>
      <dgm:spPr/>
    </dgm:pt>
    <dgm:pt modelId="{B4B240AA-658D-4EF6-93D9-022653183E89}" type="pres">
      <dgm:prSet presAssocID="{A4622828-48DC-4254-BCE8-E3D3784F9C3A}" presName="parallelogram2" presStyleLbl="alignNode1" presStyleIdx="22" presStyleCnt="28"/>
      <dgm:spPr/>
    </dgm:pt>
    <dgm:pt modelId="{FC9C3873-ECB9-4983-9430-A8951481D210}" type="pres">
      <dgm:prSet presAssocID="{A4622828-48DC-4254-BCE8-E3D3784F9C3A}" presName="parallelogram3" presStyleLbl="alignNode1" presStyleIdx="23" presStyleCnt="28"/>
      <dgm:spPr/>
    </dgm:pt>
    <dgm:pt modelId="{89D6872C-B87F-4BDE-BC0F-DC360DDC984F}" type="pres">
      <dgm:prSet presAssocID="{A4622828-48DC-4254-BCE8-E3D3784F9C3A}" presName="parallelogram4" presStyleLbl="alignNode1" presStyleIdx="24" presStyleCnt="28"/>
      <dgm:spPr/>
    </dgm:pt>
    <dgm:pt modelId="{206FC204-CF78-40FC-ACB0-2D16B66532F5}" type="pres">
      <dgm:prSet presAssocID="{A4622828-48DC-4254-BCE8-E3D3784F9C3A}" presName="parallelogram5" presStyleLbl="alignNode1" presStyleIdx="25" presStyleCnt="28"/>
      <dgm:spPr/>
    </dgm:pt>
    <dgm:pt modelId="{B284F29D-194A-4EBE-A8AE-329A67FA9FF3}" type="pres">
      <dgm:prSet presAssocID="{A4622828-48DC-4254-BCE8-E3D3784F9C3A}" presName="parallelogram6" presStyleLbl="alignNode1" presStyleIdx="26" presStyleCnt="28"/>
      <dgm:spPr/>
    </dgm:pt>
    <dgm:pt modelId="{FB228A9F-BF35-40B5-9ABE-3C6E7181BE53}" type="pres">
      <dgm:prSet presAssocID="{A4622828-48DC-4254-BCE8-E3D3784F9C3A}" presName="parallelogram7" presStyleLbl="alignNode1" presStyleIdx="27" presStyleCnt="28"/>
      <dgm:spPr/>
    </dgm:pt>
  </dgm:ptLst>
  <dgm:cxnLst>
    <dgm:cxn modelId="{AB3BAB12-1EFD-4BDD-9E5A-1126232E7CF5}" srcId="{E7086ED7-DE4E-4D9E-86DB-7A1036DCDB85}" destId="{89A014B1-9716-46DE-9AA3-BFF05D10C933}" srcOrd="2" destOrd="0" parTransId="{57AFC458-DC2D-4401-ACBB-3CCC66F085AC}" sibTransId="{0140ECDE-0725-4B77-AAD3-E8FB378358FC}"/>
    <dgm:cxn modelId="{87D6C447-E57E-4AD6-825B-46892284161C}" type="presOf" srcId="{3610029B-2764-4BF8-82AF-999908D195D6}" destId="{17323214-F3CA-4B1A-94CC-0BF9CFA83400}" srcOrd="0" destOrd="0" presId="urn:microsoft.com/office/officeart/2008/layout/VerticalAccentList"/>
    <dgm:cxn modelId="{930A698F-2A66-4436-BC81-7B479DF065B7}" srcId="{E7086ED7-DE4E-4D9E-86DB-7A1036DCDB85}" destId="{3610029B-2764-4BF8-82AF-999908D195D6}" srcOrd="0" destOrd="0" parTransId="{1CF8D448-754A-4487-8E48-C18FC318188D}" sibTransId="{67C7A319-62B4-4F57-AA3A-7AB2C1B9D9FE}"/>
    <dgm:cxn modelId="{DEBF8552-AC3D-450F-A91F-880E3983DD24}" srcId="{E7086ED7-DE4E-4D9E-86DB-7A1036DCDB85}" destId="{A4622828-48DC-4254-BCE8-E3D3784F9C3A}" srcOrd="3" destOrd="0" parTransId="{4408A4B5-FF44-4121-AEBC-71D3B841FAD1}" sibTransId="{094C900B-2B4F-46A0-B3DA-CEEE3C90045B}"/>
    <dgm:cxn modelId="{73214664-6071-4E70-845D-6C0743BA6A10}" type="presOf" srcId="{E7086ED7-DE4E-4D9E-86DB-7A1036DCDB85}" destId="{D24711CC-6255-4C59-A21D-EE8A8EC2A667}" srcOrd="0" destOrd="0" presId="urn:microsoft.com/office/officeart/2008/layout/VerticalAccentList"/>
    <dgm:cxn modelId="{16BD5D06-1EFE-4EB6-AD65-D9213C28E136}" srcId="{E7086ED7-DE4E-4D9E-86DB-7A1036DCDB85}" destId="{79842324-0E4A-4C4D-9EF6-91431189E7A3}" srcOrd="1" destOrd="0" parTransId="{751A3CC6-5829-45A2-8E93-A849662540AF}" sibTransId="{B74541F9-C6F5-4468-ADD9-B8F568F7D513}"/>
    <dgm:cxn modelId="{ECF99350-2974-43F7-8D8E-83A71020C39D}" type="presOf" srcId="{A4622828-48DC-4254-BCE8-E3D3784F9C3A}" destId="{6F131837-3F65-4A23-A9AB-155E0857D3E2}" srcOrd="0" destOrd="0" presId="urn:microsoft.com/office/officeart/2008/layout/VerticalAccentList"/>
    <dgm:cxn modelId="{52FC8CEB-885B-4518-BBF3-32D4985BCA70}" type="presOf" srcId="{89A014B1-9716-46DE-9AA3-BFF05D10C933}" destId="{7088DE62-9C06-450C-8270-B0CF9A52D85B}" srcOrd="0" destOrd="0" presId="urn:microsoft.com/office/officeart/2008/layout/VerticalAccentList"/>
    <dgm:cxn modelId="{C45531AF-866F-4F21-A9CD-DA5CC724431F}" type="presOf" srcId="{79842324-0E4A-4C4D-9EF6-91431189E7A3}" destId="{F566042E-20F6-4958-AAB6-7E2C35C6A8E4}" srcOrd="0" destOrd="0" presId="urn:microsoft.com/office/officeart/2008/layout/VerticalAccentList"/>
    <dgm:cxn modelId="{86E3523C-0CD5-4E1A-83DD-2D67065319DD}" type="presParOf" srcId="{D24711CC-6255-4C59-A21D-EE8A8EC2A667}" destId="{02312EFF-D322-4C75-B3E2-6B3BE8710CB4}" srcOrd="0" destOrd="0" presId="urn:microsoft.com/office/officeart/2008/layout/VerticalAccentList"/>
    <dgm:cxn modelId="{1E97ACEC-01B9-49FE-9A6D-40DA9EF359ED}" type="presParOf" srcId="{02312EFF-D322-4C75-B3E2-6B3BE8710CB4}" destId="{17323214-F3CA-4B1A-94CC-0BF9CFA83400}" srcOrd="0" destOrd="0" presId="urn:microsoft.com/office/officeart/2008/layout/VerticalAccentList"/>
    <dgm:cxn modelId="{745C43F2-1A72-4594-8E6E-8A393BFF19B6}" type="presParOf" srcId="{D24711CC-6255-4C59-A21D-EE8A8EC2A667}" destId="{61AB1C27-392E-4577-B69A-B58F273DA180}" srcOrd="1" destOrd="0" presId="urn:microsoft.com/office/officeart/2008/layout/VerticalAccentList"/>
    <dgm:cxn modelId="{2ED54497-C48E-4719-B294-4FFB5E657F20}" type="presParOf" srcId="{61AB1C27-392E-4577-B69A-B58F273DA180}" destId="{597ECB77-69F0-4C23-9A6B-555354C05639}" srcOrd="0" destOrd="0" presId="urn:microsoft.com/office/officeart/2008/layout/VerticalAccentList"/>
    <dgm:cxn modelId="{9CE3963A-DCD2-4E25-B77A-66509ABA9B26}" type="presParOf" srcId="{61AB1C27-392E-4577-B69A-B58F273DA180}" destId="{B5F9FACA-0970-4262-8DD8-675962A51C29}" srcOrd="1" destOrd="0" presId="urn:microsoft.com/office/officeart/2008/layout/VerticalAccentList"/>
    <dgm:cxn modelId="{C687F09C-1CC9-4BA4-B7A6-52CE26A7AB36}" type="presParOf" srcId="{61AB1C27-392E-4577-B69A-B58F273DA180}" destId="{66A025E8-C949-43B5-A2B6-FD54CFEC0D5A}" srcOrd="2" destOrd="0" presId="urn:microsoft.com/office/officeart/2008/layout/VerticalAccentList"/>
    <dgm:cxn modelId="{C937327C-B848-4032-8BC8-E0C545FEA361}" type="presParOf" srcId="{61AB1C27-392E-4577-B69A-B58F273DA180}" destId="{4034F036-9F5B-4A90-987C-3368726D263C}" srcOrd="3" destOrd="0" presId="urn:microsoft.com/office/officeart/2008/layout/VerticalAccentList"/>
    <dgm:cxn modelId="{5DABB7BF-E8F5-4519-91B9-FFEBB9E0F143}" type="presParOf" srcId="{61AB1C27-392E-4577-B69A-B58F273DA180}" destId="{9C2444E8-FBD1-4C13-879A-B4FDBB653E2C}" srcOrd="4" destOrd="0" presId="urn:microsoft.com/office/officeart/2008/layout/VerticalAccentList"/>
    <dgm:cxn modelId="{EB99C15F-0F0F-4C5D-83F7-5E4A58FCCE4B}" type="presParOf" srcId="{61AB1C27-392E-4577-B69A-B58F273DA180}" destId="{A2D283A2-D96D-4AA2-8BB3-A04378196872}" srcOrd="5" destOrd="0" presId="urn:microsoft.com/office/officeart/2008/layout/VerticalAccentList"/>
    <dgm:cxn modelId="{D7168377-BE4E-4A4D-9D32-4188776086BB}" type="presParOf" srcId="{61AB1C27-392E-4577-B69A-B58F273DA180}" destId="{C864DC7E-1DAA-47E0-88E0-2073A33E6424}" srcOrd="6" destOrd="0" presId="urn:microsoft.com/office/officeart/2008/layout/VerticalAccentList"/>
    <dgm:cxn modelId="{63F9B582-1F89-4D44-B45A-DD1D1F2BAFF0}" type="presParOf" srcId="{D24711CC-6255-4C59-A21D-EE8A8EC2A667}" destId="{977F83AD-C73C-4835-996E-09BC7F3822FD}" srcOrd="2" destOrd="0" presId="urn:microsoft.com/office/officeart/2008/layout/VerticalAccentList"/>
    <dgm:cxn modelId="{CD4DD02B-5328-4CE1-8548-AEE25D773109}" type="presParOf" srcId="{D24711CC-6255-4C59-A21D-EE8A8EC2A667}" destId="{CC9CBBE0-15AC-47AF-8E5D-7CF352B30F52}" srcOrd="3" destOrd="0" presId="urn:microsoft.com/office/officeart/2008/layout/VerticalAccentList"/>
    <dgm:cxn modelId="{B2AEBE4A-F538-473D-96BB-909FD7A0AE38}" type="presParOf" srcId="{CC9CBBE0-15AC-47AF-8E5D-7CF352B30F52}" destId="{F566042E-20F6-4958-AAB6-7E2C35C6A8E4}" srcOrd="0" destOrd="0" presId="urn:microsoft.com/office/officeart/2008/layout/VerticalAccentList"/>
    <dgm:cxn modelId="{CA6D2E65-89E0-40FE-9411-B048E12D140A}" type="presParOf" srcId="{D24711CC-6255-4C59-A21D-EE8A8EC2A667}" destId="{D00D29AF-8B3A-40E6-8C91-A4943C46EFE3}" srcOrd="4" destOrd="0" presId="urn:microsoft.com/office/officeart/2008/layout/VerticalAccentList"/>
    <dgm:cxn modelId="{F804AC0E-1CB0-4F07-9B1C-7FAD6C90E0EF}" type="presParOf" srcId="{D00D29AF-8B3A-40E6-8C91-A4943C46EFE3}" destId="{FA5F6EC8-18B6-48F8-9DF6-E463A3AD1C63}" srcOrd="0" destOrd="0" presId="urn:microsoft.com/office/officeart/2008/layout/VerticalAccentList"/>
    <dgm:cxn modelId="{0F48D83B-B41F-4D95-B0FC-73BA0502DE78}" type="presParOf" srcId="{D00D29AF-8B3A-40E6-8C91-A4943C46EFE3}" destId="{6F0F8BF2-D43C-45FA-BC73-873C5BDF8F10}" srcOrd="1" destOrd="0" presId="urn:microsoft.com/office/officeart/2008/layout/VerticalAccentList"/>
    <dgm:cxn modelId="{2C885B8C-6638-4CD0-875D-5E7B51537D80}" type="presParOf" srcId="{D00D29AF-8B3A-40E6-8C91-A4943C46EFE3}" destId="{518CAFAD-046E-44BA-A235-98615095AE30}" srcOrd="2" destOrd="0" presId="urn:microsoft.com/office/officeart/2008/layout/VerticalAccentList"/>
    <dgm:cxn modelId="{2A3E136B-A730-44B3-8C60-FB21BD9FE0E9}" type="presParOf" srcId="{D00D29AF-8B3A-40E6-8C91-A4943C46EFE3}" destId="{744EA754-10A1-42C0-8393-D52B0C966CD6}" srcOrd="3" destOrd="0" presId="urn:microsoft.com/office/officeart/2008/layout/VerticalAccentList"/>
    <dgm:cxn modelId="{60077E65-6CDE-40A5-838A-46A76C2205C6}" type="presParOf" srcId="{D00D29AF-8B3A-40E6-8C91-A4943C46EFE3}" destId="{98D8FC6A-5BA7-4B7E-BFCF-A9AF8131CD21}" srcOrd="4" destOrd="0" presId="urn:microsoft.com/office/officeart/2008/layout/VerticalAccentList"/>
    <dgm:cxn modelId="{D52C4164-2B84-4DF0-BEC9-F906FAD954C2}" type="presParOf" srcId="{D00D29AF-8B3A-40E6-8C91-A4943C46EFE3}" destId="{897FCACB-9D1C-4165-AE43-276F4C7543FB}" srcOrd="5" destOrd="0" presId="urn:microsoft.com/office/officeart/2008/layout/VerticalAccentList"/>
    <dgm:cxn modelId="{BCCE727B-A3CF-4F29-AE3F-06C771BA0A6E}" type="presParOf" srcId="{D00D29AF-8B3A-40E6-8C91-A4943C46EFE3}" destId="{CF2FF466-4FFA-48EF-AFCF-B82E8C9CC810}" srcOrd="6" destOrd="0" presId="urn:microsoft.com/office/officeart/2008/layout/VerticalAccentList"/>
    <dgm:cxn modelId="{6ADA383A-805D-47E9-BB8C-A8BC1F4EC8EB}" type="presParOf" srcId="{D24711CC-6255-4C59-A21D-EE8A8EC2A667}" destId="{3727BAAC-6D0C-4887-82B2-7E28135AD1C8}" srcOrd="5" destOrd="0" presId="urn:microsoft.com/office/officeart/2008/layout/VerticalAccentList"/>
    <dgm:cxn modelId="{E37AA78C-3CE1-4B52-9202-2F39F1C407FA}" type="presParOf" srcId="{D24711CC-6255-4C59-A21D-EE8A8EC2A667}" destId="{5032CB59-0BC6-44D6-A66C-5FA05496E8A9}" srcOrd="6" destOrd="0" presId="urn:microsoft.com/office/officeart/2008/layout/VerticalAccentList"/>
    <dgm:cxn modelId="{EFA4212C-7092-42CA-BB82-EA17E9A4AA5D}" type="presParOf" srcId="{5032CB59-0BC6-44D6-A66C-5FA05496E8A9}" destId="{7088DE62-9C06-450C-8270-B0CF9A52D85B}" srcOrd="0" destOrd="0" presId="urn:microsoft.com/office/officeart/2008/layout/VerticalAccentList"/>
    <dgm:cxn modelId="{9D4DD8E3-98E7-49E0-9CB0-498E60143FEC}" type="presParOf" srcId="{D24711CC-6255-4C59-A21D-EE8A8EC2A667}" destId="{D0749BB5-0A27-4810-B827-88FE2F331B02}" srcOrd="7" destOrd="0" presId="urn:microsoft.com/office/officeart/2008/layout/VerticalAccentList"/>
    <dgm:cxn modelId="{CCC0FE70-6208-4FF0-B9B3-24959306E2B7}" type="presParOf" srcId="{D0749BB5-0A27-4810-B827-88FE2F331B02}" destId="{E4D705BB-0A74-4BBA-8895-8413324E8A45}" srcOrd="0" destOrd="0" presId="urn:microsoft.com/office/officeart/2008/layout/VerticalAccentList"/>
    <dgm:cxn modelId="{E97D0D79-34FA-4FF7-92C6-DC185DA1E315}" type="presParOf" srcId="{D0749BB5-0A27-4810-B827-88FE2F331B02}" destId="{FCAADEF6-658B-4A48-A5E8-2A8654565E7A}" srcOrd="1" destOrd="0" presId="urn:microsoft.com/office/officeart/2008/layout/VerticalAccentList"/>
    <dgm:cxn modelId="{B063A4C7-1956-45FD-8287-06D9F1413ED3}" type="presParOf" srcId="{D0749BB5-0A27-4810-B827-88FE2F331B02}" destId="{77C8DB29-B4BF-41E8-8DA1-1565BC760AD0}" srcOrd="2" destOrd="0" presId="urn:microsoft.com/office/officeart/2008/layout/VerticalAccentList"/>
    <dgm:cxn modelId="{A992D9C8-CCB9-4FCE-B3F8-B6E4172991BA}" type="presParOf" srcId="{D0749BB5-0A27-4810-B827-88FE2F331B02}" destId="{F8911305-4DD4-4B8E-9E34-8CA161EF267B}" srcOrd="3" destOrd="0" presId="urn:microsoft.com/office/officeart/2008/layout/VerticalAccentList"/>
    <dgm:cxn modelId="{DC354FEE-1205-4552-8A2E-75C5A7155022}" type="presParOf" srcId="{D0749BB5-0A27-4810-B827-88FE2F331B02}" destId="{174CA0A5-2C73-4275-AA57-DD6692BE4B43}" srcOrd="4" destOrd="0" presId="urn:microsoft.com/office/officeart/2008/layout/VerticalAccentList"/>
    <dgm:cxn modelId="{7F360349-5127-4B04-9A31-6CC6A653BF39}" type="presParOf" srcId="{D0749BB5-0A27-4810-B827-88FE2F331B02}" destId="{D4B5CF15-3E34-4B9F-AD9F-0393F9AE6712}" srcOrd="5" destOrd="0" presId="urn:microsoft.com/office/officeart/2008/layout/VerticalAccentList"/>
    <dgm:cxn modelId="{259AC35D-1C7E-438E-ABA0-0D88D05E84D8}" type="presParOf" srcId="{D0749BB5-0A27-4810-B827-88FE2F331B02}" destId="{F68B3365-8BD3-45C3-A3B2-C324E5F7B2AC}" srcOrd="6" destOrd="0" presId="urn:microsoft.com/office/officeart/2008/layout/VerticalAccentList"/>
    <dgm:cxn modelId="{C82F1D30-28B8-4494-A3D4-407728703FF8}" type="presParOf" srcId="{D24711CC-6255-4C59-A21D-EE8A8EC2A667}" destId="{CF4C6AA9-F0EE-41EE-8CCF-99116CF2B99B}" srcOrd="8" destOrd="0" presId="urn:microsoft.com/office/officeart/2008/layout/VerticalAccentList"/>
    <dgm:cxn modelId="{E0DAFDD8-7A7E-4BCA-AA86-6CBCF71632FF}" type="presParOf" srcId="{D24711CC-6255-4C59-A21D-EE8A8EC2A667}" destId="{AE1F404C-79DF-4FBE-89A6-F70BCD41E5F1}" srcOrd="9" destOrd="0" presId="urn:microsoft.com/office/officeart/2008/layout/VerticalAccentList"/>
    <dgm:cxn modelId="{CF40060F-22C8-4DEF-B05A-970A034DF232}" type="presParOf" srcId="{AE1F404C-79DF-4FBE-89A6-F70BCD41E5F1}" destId="{6F131837-3F65-4A23-A9AB-155E0857D3E2}" srcOrd="0" destOrd="0" presId="urn:microsoft.com/office/officeart/2008/layout/VerticalAccentList"/>
    <dgm:cxn modelId="{79745BA1-B45A-44CA-B9E9-1ACBD91E3FEF}" type="presParOf" srcId="{D24711CC-6255-4C59-A21D-EE8A8EC2A667}" destId="{82F04BFF-E7D6-4C8C-B92A-5BBFB4219B5D}" srcOrd="10" destOrd="0" presId="urn:microsoft.com/office/officeart/2008/layout/VerticalAccentList"/>
    <dgm:cxn modelId="{4F51A6B8-B0B8-4AD7-BF43-0DCAAB0CD773}" type="presParOf" srcId="{82F04BFF-E7D6-4C8C-B92A-5BBFB4219B5D}" destId="{65AD1381-003D-4F6C-8A33-9D1FBC8E3F6C}" srcOrd="0" destOrd="0" presId="urn:microsoft.com/office/officeart/2008/layout/VerticalAccentList"/>
    <dgm:cxn modelId="{46CE54DB-285F-465A-BB6A-3EC38E457D17}" type="presParOf" srcId="{82F04BFF-E7D6-4C8C-B92A-5BBFB4219B5D}" destId="{B4B240AA-658D-4EF6-93D9-022653183E89}" srcOrd="1" destOrd="0" presId="urn:microsoft.com/office/officeart/2008/layout/VerticalAccentList"/>
    <dgm:cxn modelId="{9F6B4B03-0332-4563-A60C-245811D6CBAF}" type="presParOf" srcId="{82F04BFF-E7D6-4C8C-B92A-5BBFB4219B5D}" destId="{FC9C3873-ECB9-4983-9430-A8951481D210}" srcOrd="2" destOrd="0" presId="urn:microsoft.com/office/officeart/2008/layout/VerticalAccentList"/>
    <dgm:cxn modelId="{5BCD3C98-4927-4021-AB48-43A2BE9FE9B4}" type="presParOf" srcId="{82F04BFF-E7D6-4C8C-B92A-5BBFB4219B5D}" destId="{89D6872C-B87F-4BDE-BC0F-DC360DDC984F}" srcOrd="3" destOrd="0" presId="urn:microsoft.com/office/officeart/2008/layout/VerticalAccentList"/>
    <dgm:cxn modelId="{BA5B0E32-6838-4601-AD3A-3276730E4A1E}" type="presParOf" srcId="{82F04BFF-E7D6-4C8C-B92A-5BBFB4219B5D}" destId="{206FC204-CF78-40FC-ACB0-2D16B66532F5}" srcOrd="4" destOrd="0" presId="urn:microsoft.com/office/officeart/2008/layout/VerticalAccentList"/>
    <dgm:cxn modelId="{AF487102-958B-4746-960F-AB8F7049F767}" type="presParOf" srcId="{82F04BFF-E7D6-4C8C-B92A-5BBFB4219B5D}" destId="{B284F29D-194A-4EBE-A8AE-329A67FA9FF3}" srcOrd="5" destOrd="0" presId="urn:microsoft.com/office/officeart/2008/layout/VerticalAccentList"/>
    <dgm:cxn modelId="{0AC79A56-359F-4795-9E03-3FB6F6164DBC}" type="presParOf" srcId="{82F04BFF-E7D6-4C8C-B92A-5BBFB4219B5D}" destId="{FB228A9F-BF35-40B5-9ABE-3C6E7181BE53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2A4F401-850E-49AE-AD5A-7E31B1F36E21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5FDB516-895F-4661-BFA7-D299E9469183}">
      <dgm:prSet/>
      <dgm:spPr/>
      <dgm:t>
        <a:bodyPr/>
        <a:lstStyle/>
        <a:p>
          <a:pPr rtl="0"/>
          <a:r>
            <a:rPr lang="uz-Cyrl-UZ" smtClean="0"/>
            <a:t>Har bir insoning dam olish va bo‘sh vaqtga ega bo‘lish xuquqi</a:t>
          </a:r>
          <a:endParaRPr lang="ru-RU"/>
        </a:p>
      </dgm:t>
    </dgm:pt>
    <dgm:pt modelId="{197AAA24-5BA9-45BE-B7EC-4A22B203B1BC}" type="parTrans" cxnId="{0947ABB9-2660-48B6-9FCE-C4E56002F250}">
      <dgm:prSet/>
      <dgm:spPr/>
      <dgm:t>
        <a:bodyPr/>
        <a:lstStyle/>
        <a:p>
          <a:endParaRPr lang="ru-RU"/>
        </a:p>
      </dgm:t>
    </dgm:pt>
    <dgm:pt modelId="{80BF5D9E-CBA2-4D00-A3B9-3979EAF91452}" type="sibTrans" cxnId="{0947ABB9-2660-48B6-9FCE-C4E56002F250}">
      <dgm:prSet/>
      <dgm:spPr/>
      <dgm:t>
        <a:bodyPr/>
        <a:lstStyle/>
        <a:p>
          <a:endParaRPr lang="ru-RU"/>
        </a:p>
      </dgm:t>
    </dgm:pt>
    <dgm:pt modelId="{1AE488B0-C3AC-4900-8A1E-05285A343A21}">
      <dgm:prSet/>
      <dgm:spPr/>
      <dgm:t>
        <a:bodyPr/>
        <a:lstStyle/>
        <a:p>
          <a:pPr rtl="0"/>
          <a:r>
            <a:rPr lang="uz-Cyrl-UZ" smtClean="0"/>
            <a:t>Ish vaqtining oqilona cheklanishi va haq to‘lanadigan davriy ta’tillarga chiqish xuquqi</a:t>
          </a:r>
          <a:endParaRPr lang="ru-RU"/>
        </a:p>
      </dgm:t>
    </dgm:pt>
    <dgm:pt modelId="{4B65C08E-7D58-45A1-92F9-5C563ECE6E26}" type="parTrans" cxnId="{4317685D-5F25-4F5F-94F9-265ED1DDC252}">
      <dgm:prSet/>
      <dgm:spPr/>
      <dgm:t>
        <a:bodyPr/>
        <a:lstStyle/>
        <a:p>
          <a:endParaRPr lang="ru-RU"/>
        </a:p>
      </dgm:t>
    </dgm:pt>
    <dgm:pt modelId="{15A3CD26-62AB-4B4C-A23B-9AB18DE3FF16}" type="sibTrans" cxnId="{4317685D-5F25-4F5F-94F9-265ED1DDC252}">
      <dgm:prSet/>
      <dgm:spPr/>
      <dgm:t>
        <a:bodyPr/>
        <a:lstStyle/>
        <a:p>
          <a:endParaRPr lang="ru-RU"/>
        </a:p>
      </dgm:t>
    </dgm:pt>
    <dgm:pt modelId="{E927E2CE-E9A5-43EC-8090-5327594907E9}">
      <dgm:prSet/>
      <dgm:spPr/>
      <dgm:t>
        <a:bodyPr/>
        <a:lstStyle/>
        <a:p>
          <a:pPr rtl="0"/>
          <a:r>
            <a:rPr lang="uz-Cyrl-UZ" smtClean="0"/>
            <a:t>Qonunda yaqqol ko‘zda tutilgan va o‘zga yerlarga borish erkinligi </a:t>
          </a:r>
          <a:endParaRPr lang="ru-RU"/>
        </a:p>
      </dgm:t>
    </dgm:pt>
    <dgm:pt modelId="{88C47750-737B-4F91-A735-D24E5DC140AD}" type="parTrans" cxnId="{91FF5630-A58F-4C13-B94F-57E729BF876B}">
      <dgm:prSet/>
      <dgm:spPr/>
      <dgm:t>
        <a:bodyPr/>
        <a:lstStyle/>
        <a:p>
          <a:endParaRPr lang="ru-RU"/>
        </a:p>
      </dgm:t>
    </dgm:pt>
    <dgm:pt modelId="{A061C236-C829-40B7-BB64-2503EEC2DA48}" type="sibTrans" cxnId="{91FF5630-A58F-4C13-B94F-57E729BF876B}">
      <dgm:prSet/>
      <dgm:spPr/>
      <dgm:t>
        <a:bodyPr/>
        <a:lstStyle/>
        <a:p>
          <a:endParaRPr lang="ru-RU"/>
        </a:p>
      </dgm:t>
    </dgm:pt>
    <dgm:pt modelId="{A93A1733-B4DB-4EB4-BD19-5EAA289C96E8}" type="pres">
      <dgm:prSet presAssocID="{B2A4F401-850E-49AE-AD5A-7E31B1F36E2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6F1600-C9D6-4AA0-8568-6E0289BFE964}" type="pres">
      <dgm:prSet presAssocID="{75FDB516-895F-4661-BFA7-D299E9469183}" presName="parTxOnly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BC7C7F-CDD2-4BE4-BECC-02C62843B4C8}" type="pres">
      <dgm:prSet presAssocID="{80BF5D9E-CBA2-4D00-A3B9-3979EAF91452}" presName="parSpace" presStyleCnt="0"/>
      <dgm:spPr/>
    </dgm:pt>
    <dgm:pt modelId="{6CB5B8BF-27FE-474C-B4BA-5B055586FB7A}" type="pres">
      <dgm:prSet presAssocID="{1AE488B0-C3AC-4900-8A1E-05285A343A21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7B288-3A49-4C07-AB10-E8A24F346964}" type="pres">
      <dgm:prSet presAssocID="{15A3CD26-62AB-4B4C-A23B-9AB18DE3FF16}" presName="parSpace" presStyleCnt="0"/>
      <dgm:spPr/>
    </dgm:pt>
    <dgm:pt modelId="{4A461522-5BFF-49ED-B15C-80AEE81E803A}" type="pres">
      <dgm:prSet presAssocID="{E927E2CE-E9A5-43EC-8090-5327594907E9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93C602-0A0C-4D3C-BA6D-D926B5D63685}" type="presOf" srcId="{1AE488B0-C3AC-4900-8A1E-05285A343A21}" destId="{6CB5B8BF-27FE-474C-B4BA-5B055586FB7A}" srcOrd="0" destOrd="0" presId="urn:microsoft.com/office/officeart/2005/8/layout/hChevron3"/>
    <dgm:cxn modelId="{4317685D-5F25-4F5F-94F9-265ED1DDC252}" srcId="{B2A4F401-850E-49AE-AD5A-7E31B1F36E21}" destId="{1AE488B0-C3AC-4900-8A1E-05285A343A21}" srcOrd="1" destOrd="0" parTransId="{4B65C08E-7D58-45A1-92F9-5C563ECE6E26}" sibTransId="{15A3CD26-62AB-4B4C-A23B-9AB18DE3FF16}"/>
    <dgm:cxn modelId="{0947ABB9-2660-48B6-9FCE-C4E56002F250}" srcId="{B2A4F401-850E-49AE-AD5A-7E31B1F36E21}" destId="{75FDB516-895F-4661-BFA7-D299E9469183}" srcOrd="0" destOrd="0" parTransId="{197AAA24-5BA9-45BE-B7EC-4A22B203B1BC}" sibTransId="{80BF5D9E-CBA2-4D00-A3B9-3979EAF91452}"/>
    <dgm:cxn modelId="{91FF5630-A58F-4C13-B94F-57E729BF876B}" srcId="{B2A4F401-850E-49AE-AD5A-7E31B1F36E21}" destId="{E927E2CE-E9A5-43EC-8090-5327594907E9}" srcOrd="2" destOrd="0" parTransId="{88C47750-737B-4F91-A735-D24E5DC140AD}" sibTransId="{A061C236-C829-40B7-BB64-2503EEC2DA48}"/>
    <dgm:cxn modelId="{4FEA7DCC-ED79-4998-8CB7-A1999DFA97E9}" type="presOf" srcId="{B2A4F401-850E-49AE-AD5A-7E31B1F36E21}" destId="{A93A1733-B4DB-4EB4-BD19-5EAA289C96E8}" srcOrd="0" destOrd="0" presId="urn:microsoft.com/office/officeart/2005/8/layout/hChevron3"/>
    <dgm:cxn modelId="{CC936B6D-251A-4FA8-8FC0-D0E891FA8517}" type="presOf" srcId="{E927E2CE-E9A5-43EC-8090-5327594907E9}" destId="{4A461522-5BFF-49ED-B15C-80AEE81E803A}" srcOrd="0" destOrd="0" presId="urn:microsoft.com/office/officeart/2005/8/layout/hChevron3"/>
    <dgm:cxn modelId="{FFC6DCCF-C0C5-40FC-83CE-84113162F0CB}" type="presOf" srcId="{75FDB516-895F-4661-BFA7-D299E9469183}" destId="{BE6F1600-C9D6-4AA0-8568-6E0289BFE964}" srcOrd="0" destOrd="0" presId="urn:microsoft.com/office/officeart/2005/8/layout/hChevron3"/>
    <dgm:cxn modelId="{87B9EDD1-3151-4280-992F-8D14D7A1E354}" type="presParOf" srcId="{A93A1733-B4DB-4EB4-BD19-5EAA289C96E8}" destId="{BE6F1600-C9D6-4AA0-8568-6E0289BFE964}" srcOrd="0" destOrd="0" presId="urn:microsoft.com/office/officeart/2005/8/layout/hChevron3"/>
    <dgm:cxn modelId="{33677C05-1DC7-4956-8265-95FC30F4A825}" type="presParOf" srcId="{A93A1733-B4DB-4EB4-BD19-5EAA289C96E8}" destId="{08BC7C7F-CDD2-4BE4-BECC-02C62843B4C8}" srcOrd="1" destOrd="0" presId="urn:microsoft.com/office/officeart/2005/8/layout/hChevron3"/>
    <dgm:cxn modelId="{CCE23F56-FF92-4A33-81FF-D634D3E402B5}" type="presParOf" srcId="{A93A1733-B4DB-4EB4-BD19-5EAA289C96E8}" destId="{6CB5B8BF-27FE-474C-B4BA-5B055586FB7A}" srcOrd="2" destOrd="0" presId="urn:microsoft.com/office/officeart/2005/8/layout/hChevron3"/>
    <dgm:cxn modelId="{F50D4AA8-E78B-4117-8E61-CEF80940A5BB}" type="presParOf" srcId="{A93A1733-B4DB-4EB4-BD19-5EAA289C96E8}" destId="{C5C7B288-3A49-4C07-AB10-E8A24F346964}" srcOrd="3" destOrd="0" presId="urn:microsoft.com/office/officeart/2005/8/layout/hChevron3"/>
    <dgm:cxn modelId="{839391FD-8028-4575-90E7-FBC753C63E35}" type="presParOf" srcId="{A93A1733-B4DB-4EB4-BD19-5EAA289C96E8}" destId="{4A461522-5BFF-49ED-B15C-80AEE81E803A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86B6456-D373-498A-8C71-256FA012516C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23317C-B436-4AEA-8434-546C7C044302}">
      <dgm:prSet/>
      <dgm:spPr/>
      <dgm:t>
        <a:bodyPr/>
        <a:lstStyle/>
        <a:p>
          <a:pPr rtl="0"/>
          <a:r>
            <a:rPr lang="uz-Cyrl-UZ" smtClean="0"/>
            <a:t>Turizmning rivojlanishi sayohatlarni soddalashtirishni taqozo etadi</a:t>
          </a:r>
          <a:endParaRPr lang="ru-RU"/>
        </a:p>
      </dgm:t>
    </dgm:pt>
    <dgm:pt modelId="{AE292A32-6621-49B6-94F5-05BC50B2628C}" type="parTrans" cxnId="{B2D40180-9F17-4D5D-BF0A-C8C21EB83C69}">
      <dgm:prSet/>
      <dgm:spPr/>
      <dgm:t>
        <a:bodyPr/>
        <a:lstStyle/>
        <a:p>
          <a:endParaRPr lang="ru-RU"/>
        </a:p>
      </dgm:t>
    </dgm:pt>
    <dgm:pt modelId="{141CDABD-0E2F-4AB0-95ED-28D2E79367EC}" type="sibTrans" cxnId="{B2D40180-9F17-4D5D-BF0A-C8C21EB83C69}">
      <dgm:prSet/>
      <dgm:spPr/>
      <dgm:t>
        <a:bodyPr/>
        <a:lstStyle/>
        <a:p>
          <a:endParaRPr lang="ru-RU"/>
        </a:p>
      </dgm:t>
    </dgm:pt>
    <dgm:pt modelId="{8383CC07-5E68-436C-BDBE-FF2F0EAEF205}">
      <dgm:prSet/>
      <dgm:spPr/>
      <dgm:t>
        <a:bodyPr/>
        <a:lstStyle/>
        <a:p>
          <a:pPr rtl="0"/>
          <a:r>
            <a:rPr lang="uz-Cyrl-UZ" smtClean="0"/>
            <a:t>Yakka tartibdagi hamda jamoaviy asosdagi turistik sayohatlar</a:t>
          </a:r>
          <a:endParaRPr lang="ru-RU"/>
        </a:p>
      </dgm:t>
    </dgm:pt>
    <dgm:pt modelId="{2301F756-5F55-421D-8E39-02453E1AC36E}" type="parTrans" cxnId="{496F009B-D797-48E5-B94A-E5006E49E015}">
      <dgm:prSet/>
      <dgm:spPr/>
      <dgm:t>
        <a:bodyPr/>
        <a:lstStyle/>
        <a:p>
          <a:endParaRPr lang="ru-RU"/>
        </a:p>
      </dgm:t>
    </dgm:pt>
    <dgm:pt modelId="{AA093473-823B-456B-91F7-4830C5CD1157}" type="sibTrans" cxnId="{496F009B-D797-48E5-B94A-E5006E49E015}">
      <dgm:prSet/>
      <dgm:spPr/>
      <dgm:t>
        <a:bodyPr/>
        <a:lstStyle/>
        <a:p>
          <a:endParaRPr lang="ru-RU"/>
        </a:p>
      </dgm:t>
    </dgm:pt>
    <dgm:pt modelId="{ADB82668-3662-4706-BB0C-452FF8C8FBC6}">
      <dgm:prSet/>
      <dgm:spPr/>
      <dgm:t>
        <a:bodyPr/>
        <a:lstStyle/>
        <a:p>
          <a:pPr rtl="0"/>
          <a:r>
            <a:rPr lang="uz-Cyrl-UZ" smtClean="0"/>
            <a:t>Turistik sayohat, safarlar va borib, turishlarni soddalashtirsh </a:t>
          </a:r>
          <a:endParaRPr lang="ru-RU"/>
        </a:p>
      </dgm:t>
    </dgm:pt>
    <dgm:pt modelId="{97272C52-B592-4DDA-8EEA-766637C364F3}" type="parTrans" cxnId="{6C1B07AD-2106-4D22-9A4F-B28F99672F13}">
      <dgm:prSet/>
      <dgm:spPr/>
      <dgm:t>
        <a:bodyPr/>
        <a:lstStyle/>
        <a:p>
          <a:endParaRPr lang="ru-RU"/>
        </a:p>
      </dgm:t>
    </dgm:pt>
    <dgm:pt modelId="{B2ED89EF-C42E-4F9A-AB07-27EFDC6AC3D6}" type="sibTrans" cxnId="{6C1B07AD-2106-4D22-9A4F-B28F99672F13}">
      <dgm:prSet/>
      <dgm:spPr/>
      <dgm:t>
        <a:bodyPr/>
        <a:lstStyle/>
        <a:p>
          <a:endParaRPr lang="ru-RU"/>
        </a:p>
      </dgm:t>
    </dgm:pt>
    <dgm:pt modelId="{3209AAF8-EA82-4B20-8286-BD77C5C2FDF7}">
      <dgm:prSet/>
      <dgm:spPr/>
      <dgm:t>
        <a:bodyPr/>
        <a:lstStyle/>
        <a:p>
          <a:pPr rtl="0"/>
          <a:r>
            <a:rPr lang="uz-Cyrl-UZ" smtClean="0"/>
            <a:t>Budapesht konvensiyasini qabul qilish va bajarishga ko‘maklashishi </a:t>
          </a:r>
          <a:endParaRPr lang="ru-RU"/>
        </a:p>
      </dgm:t>
    </dgm:pt>
    <dgm:pt modelId="{90BE12A1-E8BB-4267-8E56-CD539D747520}" type="parTrans" cxnId="{0178B005-BFA5-4CF9-A9CA-149D0A60F230}">
      <dgm:prSet/>
      <dgm:spPr/>
      <dgm:t>
        <a:bodyPr/>
        <a:lstStyle/>
        <a:p>
          <a:endParaRPr lang="ru-RU"/>
        </a:p>
      </dgm:t>
    </dgm:pt>
    <dgm:pt modelId="{2A5567DA-AB6F-4D7B-B9B1-FCBC9D0B4656}" type="sibTrans" cxnId="{0178B005-BFA5-4CF9-A9CA-149D0A60F230}">
      <dgm:prSet/>
      <dgm:spPr/>
      <dgm:t>
        <a:bodyPr/>
        <a:lstStyle/>
        <a:p>
          <a:endParaRPr lang="ru-RU"/>
        </a:p>
      </dgm:t>
    </dgm:pt>
    <dgm:pt modelId="{4B2B0DCD-E6C5-4F1D-8A1C-9A1322FE3183}" type="pres">
      <dgm:prSet presAssocID="{A86B6456-D373-498A-8C71-256FA012516C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B88452-072B-4614-B3F2-EAC549BDB617}" type="pres">
      <dgm:prSet presAssocID="{2623317C-B436-4AEA-8434-546C7C044302}" presName="node" presStyleLbl="node1" presStyleIdx="0" presStyleCnt="4" custScaleX="191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692B9-90B3-4E19-9931-5BAB2BFCDECA}" type="pres">
      <dgm:prSet presAssocID="{141CDABD-0E2F-4AB0-95ED-28D2E79367EC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71FDBCA-8DC4-425A-B9F7-0F5AF7193619}" type="pres">
      <dgm:prSet presAssocID="{141CDABD-0E2F-4AB0-95ED-28D2E79367EC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FD07E24A-29EB-4CBC-9C42-99A9B2496479}" type="pres">
      <dgm:prSet presAssocID="{8383CC07-5E68-436C-BDBE-FF2F0EAEF205}" presName="node" presStyleLbl="node1" presStyleIdx="1" presStyleCnt="4" custScaleX="191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7BE7B-B6A6-4EB7-BD01-022C922E1F34}" type="pres">
      <dgm:prSet presAssocID="{AA093473-823B-456B-91F7-4830C5CD1157}" presName="sibTrans" presStyleLbl="sibTrans2D1" presStyleIdx="1" presStyleCnt="3"/>
      <dgm:spPr/>
      <dgm:t>
        <a:bodyPr/>
        <a:lstStyle/>
        <a:p>
          <a:endParaRPr lang="ru-RU"/>
        </a:p>
      </dgm:t>
    </dgm:pt>
    <dgm:pt modelId="{B203DBA4-E49F-4E3D-AD6E-B49C566C3022}" type="pres">
      <dgm:prSet presAssocID="{AA093473-823B-456B-91F7-4830C5CD1157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3E3B9BDA-7B5C-427A-8E8B-A5D2C02F4B3A}" type="pres">
      <dgm:prSet presAssocID="{ADB82668-3662-4706-BB0C-452FF8C8FBC6}" presName="node" presStyleLbl="node1" presStyleIdx="2" presStyleCnt="4" custScaleX="191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DC4342-C7C2-468D-9C9C-2D727E201669}" type="pres">
      <dgm:prSet presAssocID="{B2ED89EF-C42E-4F9A-AB07-27EFDC6AC3D6}" presName="sibTrans" presStyleLbl="sibTrans2D1" presStyleIdx="2" presStyleCnt="3"/>
      <dgm:spPr/>
      <dgm:t>
        <a:bodyPr/>
        <a:lstStyle/>
        <a:p>
          <a:endParaRPr lang="ru-RU"/>
        </a:p>
      </dgm:t>
    </dgm:pt>
    <dgm:pt modelId="{2A5393E2-E6C2-4629-97F7-62D35AB29776}" type="pres">
      <dgm:prSet presAssocID="{B2ED89EF-C42E-4F9A-AB07-27EFDC6AC3D6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516D59DD-1AD1-4355-AA58-A6519CA01F6C}" type="pres">
      <dgm:prSet presAssocID="{3209AAF8-EA82-4B20-8286-BD77C5C2FDF7}" presName="node" presStyleLbl="node1" presStyleIdx="3" presStyleCnt="4" custScaleX="191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5F72C7-3001-49D6-AF7C-084B5E82C5C7}" type="presOf" srcId="{141CDABD-0E2F-4AB0-95ED-28D2E79367EC}" destId="{371FDBCA-8DC4-425A-B9F7-0F5AF7193619}" srcOrd="1" destOrd="0" presId="urn:microsoft.com/office/officeart/2005/8/layout/process2"/>
    <dgm:cxn modelId="{C889CBA8-9F4A-46C4-8A4B-F72FD9273A6A}" type="presOf" srcId="{ADB82668-3662-4706-BB0C-452FF8C8FBC6}" destId="{3E3B9BDA-7B5C-427A-8E8B-A5D2C02F4B3A}" srcOrd="0" destOrd="0" presId="urn:microsoft.com/office/officeart/2005/8/layout/process2"/>
    <dgm:cxn modelId="{45D8042A-BE45-4696-898B-8F4891F8894E}" type="presOf" srcId="{2623317C-B436-4AEA-8434-546C7C044302}" destId="{36B88452-072B-4614-B3F2-EAC549BDB617}" srcOrd="0" destOrd="0" presId="urn:microsoft.com/office/officeart/2005/8/layout/process2"/>
    <dgm:cxn modelId="{F9624F2B-DC1A-4035-A1D0-8EEB2D590E11}" type="presOf" srcId="{B2ED89EF-C42E-4F9A-AB07-27EFDC6AC3D6}" destId="{14DC4342-C7C2-468D-9C9C-2D727E201669}" srcOrd="0" destOrd="0" presId="urn:microsoft.com/office/officeart/2005/8/layout/process2"/>
    <dgm:cxn modelId="{6C1B07AD-2106-4D22-9A4F-B28F99672F13}" srcId="{A86B6456-D373-498A-8C71-256FA012516C}" destId="{ADB82668-3662-4706-BB0C-452FF8C8FBC6}" srcOrd="2" destOrd="0" parTransId="{97272C52-B592-4DDA-8EEA-766637C364F3}" sibTransId="{B2ED89EF-C42E-4F9A-AB07-27EFDC6AC3D6}"/>
    <dgm:cxn modelId="{DEAE932F-E42E-42C1-AC41-3E29A55B5AE6}" type="presOf" srcId="{B2ED89EF-C42E-4F9A-AB07-27EFDC6AC3D6}" destId="{2A5393E2-E6C2-4629-97F7-62D35AB29776}" srcOrd="1" destOrd="0" presId="urn:microsoft.com/office/officeart/2005/8/layout/process2"/>
    <dgm:cxn modelId="{349FCEC8-3140-439E-8BFC-F60F9971F5EB}" type="presOf" srcId="{8383CC07-5E68-436C-BDBE-FF2F0EAEF205}" destId="{FD07E24A-29EB-4CBC-9C42-99A9B2496479}" srcOrd="0" destOrd="0" presId="urn:microsoft.com/office/officeart/2005/8/layout/process2"/>
    <dgm:cxn modelId="{F835B4CF-8239-4685-85CC-A8ADF4871DC0}" type="presOf" srcId="{A86B6456-D373-498A-8C71-256FA012516C}" destId="{4B2B0DCD-E6C5-4F1D-8A1C-9A1322FE3183}" srcOrd="0" destOrd="0" presId="urn:microsoft.com/office/officeart/2005/8/layout/process2"/>
    <dgm:cxn modelId="{5F2F55EF-F297-4ED1-8550-C6DA192A5EB1}" type="presOf" srcId="{3209AAF8-EA82-4B20-8286-BD77C5C2FDF7}" destId="{516D59DD-1AD1-4355-AA58-A6519CA01F6C}" srcOrd="0" destOrd="0" presId="urn:microsoft.com/office/officeart/2005/8/layout/process2"/>
    <dgm:cxn modelId="{496F009B-D797-48E5-B94A-E5006E49E015}" srcId="{A86B6456-D373-498A-8C71-256FA012516C}" destId="{8383CC07-5E68-436C-BDBE-FF2F0EAEF205}" srcOrd="1" destOrd="0" parTransId="{2301F756-5F55-421D-8E39-02453E1AC36E}" sibTransId="{AA093473-823B-456B-91F7-4830C5CD1157}"/>
    <dgm:cxn modelId="{725E41D1-2408-44C9-BD67-9939CFC58D4A}" type="presOf" srcId="{141CDABD-0E2F-4AB0-95ED-28D2E79367EC}" destId="{335692B9-90B3-4E19-9931-5BAB2BFCDECA}" srcOrd="0" destOrd="0" presId="urn:microsoft.com/office/officeart/2005/8/layout/process2"/>
    <dgm:cxn modelId="{68DA181F-C80B-4994-92F4-2B9F34EA8A00}" type="presOf" srcId="{AA093473-823B-456B-91F7-4830C5CD1157}" destId="{1CE7BE7B-B6A6-4EB7-BD01-022C922E1F34}" srcOrd="0" destOrd="0" presId="urn:microsoft.com/office/officeart/2005/8/layout/process2"/>
    <dgm:cxn modelId="{B2D40180-9F17-4D5D-BF0A-C8C21EB83C69}" srcId="{A86B6456-D373-498A-8C71-256FA012516C}" destId="{2623317C-B436-4AEA-8434-546C7C044302}" srcOrd="0" destOrd="0" parTransId="{AE292A32-6621-49B6-94F5-05BC50B2628C}" sibTransId="{141CDABD-0E2F-4AB0-95ED-28D2E79367EC}"/>
    <dgm:cxn modelId="{5DF2B150-29D7-46A0-9F0A-6C4E152901BB}" type="presOf" srcId="{AA093473-823B-456B-91F7-4830C5CD1157}" destId="{B203DBA4-E49F-4E3D-AD6E-B49C566C3022}" srcOrd="1" destOrd="0" presId="urn:microsoft.com/office/officeart/2005/8/layout/process2"/>
    <dgm:cxn modelId="{0178B005-BFA5-4CF9-A9CA-149D0A60F230}" srcId="{A86B6456-D373-498A-8C71-256FA012516C}" destId="{3209AAF8-EA82-4B20-8286-BD77C5C2FDF7}" srcOrd="3" destOrd="0" parTransId="{90BE12A1-E8BB-4267-8E56-CD539D747520}" sibTransId="{2A5567DA-AB6F-4D7B-B9B1-FCBC9D0B4656}"/>
    <dgm:cxn modelId="{B04467D9-A167-472D-8815-2CE497D12C67}" type="presParOf" srcId="{4B2B0DCD-E6C5-4F1D-8A1C-9A1322FE3183}" destId="{36B88452-072B-4614-B3F2-EAC549BDB617}" srcOrd="0" destOrd="0" presId="urn:microsoft.com/office/officeart/2005/8/layout/process2"/>
    <dgm:cxn modelId="{380F4746-5E08-4DED-B93F-AE5671871F8D}" type="presParOf" srcId="{4B2B0DCD-E6C5-4F1D-8A1C-9A1322FE3183}" destId="{335692B9-90B3-4E19-9931-5BAB2BFCDECA}" srcOrd="1" destOrd="0" presId="urn:microsoft.com/office/officeart/2005/8/layout/process2"/>
    <dgm:cxn modelId="{478DD070-00EF-4653-BDF9-AD389E7EE0D8}" type="presParOf" srcId="{335692B9-90B3-4E19-9931-5BAB2BFCDECA}" destId="{371FDBCA-8DC4-425A-B9F7-0F5AF7193619}" srcOrd="0" destOrd="0" presId="urn:microsoft.com/office/officeart/2005/8/layout/process2"/>
    <dgm:cxn modelId="{A2197D22-5EDD-4F63-9F64-1B35CB5C3A16}" type="presParOf" srcId="{4B2B0DCD-E6C5-4F1D-8A1C-9A1322FE3183}" destId="{FD07E24A-29EB-4CBC-9C42-99A9B2496479}" srcOrd="2" destOrd="0" presId="urn:microsoft.com/office/officeart/2005/8/layout/process2"/>
    <dgm:cxn modelId="{70AE62E3-C59E-4CB6-9CD6-DAE32817D727}" type="presParOf" srcId="{4B2B0DCD-E6C5-4F1D-8A1C-9A1322FE3183}" destId="{1CE7BE7B-B6A6-4EB7-BD01-022C922E1F34}" srcOrd="3" destOrd="0" presId="urn:microsoft.com/office/officeart/2005/8/layout/process2"/>
    <dgm:cxn modelId="{FCBF9A67-5DA6-4790-9DA9-516CBBBB0354}" type="presParOf" srcId="{1CE7BE7B-B6A6-4EB7-BD01-022C922E1F34}" destId="{B203DBA4-E49F-4E3D-AD6E-B49C566C3022}" srcOrd="0" destOrd="0" presId="urn:microsoft.com/office/officeart/2005/8/layout/process2"/>
    <dgm:cxn modelId="{D5E7266D-4955-49B2-9606-6292657694A2}" type="presParOf" srcId="{4B2B0DCD-E6C5-4F1D-8A1C-9A1322FE3183}" destId="{3E3B9BDA-7B5C-427A-8E8B-A5D2C02F4B3A}" srcOrd="4" destOrd="0" presId="urn:microsoft.com/office/officeart/2005/8/layout/process2"/>
    <dgm:cxn modelId="{4F65D381-5A75-4B9B-9320-5D88091EEDA4}" type="presParOf" srcId="{4B2B0DCD-E6C5-4F1D-8A1C-9A1322FE3183}" destId="{14DC4342-C7C2-468D-9C9C-2D727E201669}" srcOrd="5" destOrd="0" presId="urn:microsoft.com/office/officeart/2005/8/layout/process2"/>
    <dgm:cxn modelId="{7F933FB8-1FB3-46A8-904A-54391B56B791}" type="presParOf" srcId="{14DC4342-C7C2-468D-9C9C-2D727E201669}" destId="{2A5393E2-E6C2-4629-97F7-62D35AB29776}" srcOrd="0" destOrd="0" presId="urn:microsoft.com/office/officeart/2005/8/layout/process2"/>
    <dgm:cxn modelId="{AAB3ADA4-BE95-443F-A28C-68F63D4C1846}" type="presParOf" srcId="{4B2B0DCD-E6C5-4F1D-8A1C-9A1322FE3183}" destId="{516D59DD-1AD1-4355-AA58-A6519CA01F6C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84211B5-C506-4FAB-A1DF-AF50A6920F7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0478088-4F97-4138-9B58-4841F82AB728}">
      <dgm:prSet/>
      <dgm:spPr/>
      <dgm:t>
        <a:bodyPr/>
        <a:lstStyle/>
        <a:p>
          <a:pPr rtl="0"/>
          <a:r>
            <a:rPr lang="uz-Cyrl-UZ" smtClean="0"/>
            <a:t>Turistlarning xavfsizligi ta’minlanishi va ular muhofaza qilinishi</a:t>
          </a:r>
          <a:endParaRPr lang="ru-RU"/>
        </a:p>
      </dgm:t>
    </dgm:pt>
    <dgm:pt modelId="{DBB6E703-D779-4779-AB75-332E6105E5AA}" type="parTrans" cxnId="{18D0608A-7355-403F-A6B1-B705CF168396}">
      <dgm:prSet/>
      <dgm:spPr/>
      <dgm:t>
        <a:bodyPr/>
        <a:lstStyle/>
        <a:p>
          <a:endParaRPr lang="ru-RU"/>
        </a:p>
      </dgm:t>
    </dgm:pt>
    <dgm:pt modelId="{7D56A67C-E98B-4CDF-89A4-8920F168BA1D}" type="sibTrans" cxnId="{18D0608A-7355-403F-A6B1-B705CF168396}">
      <dgm:prSet/>
      <dgm:spPr/>
      <dgm:t>
        <a:bodyPr/>
        <a:lstStyle/>
        <a:p>
          <a:endParaRPr lang="ru-RU"/>
        </a:p>
      </dgm:t>
    </dgm:pt>
    <dgm:pt modelId="{94718753-FF6D-44EA-9710-2C4FA7107D52}">
      <dgm:prSet/>
      <dgm:spPr/>
      <dgm:t>
        <a:bodyPr/>
        <a:lstStyle/>
        <a:p>
          <a:pPr rtl="0"/>
          <a:r>
            <a:rPr lang="uz-Cyrl-UZ" smtClean="0"/>
            <a:t>Turistlar sayohat, safarlar va borib, turishlarni soddalashtirsh chora-tadbirlari</a:t>
          </a:r>
          <a:endParaRPr lang="ru-RU"/>
        </a:p>
      </dgm:t>
    </dgm:pt>
    <dgm:pt modelId="{433A4027-0760-4509-A7DD-086C8CF779B6}" type="parTrans" cxnId="{A2663662-738B-4148-A20A-F90D86BFDED4}">
      <dgm:prSet/>
      <dgm:spPr/>
      <dgm:t>
        <a:bodyPr/>
        <a:lstStyle/>
        <a:p>
          <a:endParaRPr lang="ru-RU"/>
        </a:p>
      </dgm:t>
    </dgm:pt>
    <dgm:pt modelId="{51BC8A45-43B3-4486-8946-37CC3B1D05FB}" type="sibTrans" cxnId="{A2663662-738B-4148-A20A-F90D86BFDED4}">
      <dgm:prSet/>
      <dgm:spPr/>
      <dgm:t>
        <a:bodyPr/>
        <a:lstStyle/>
        <a:p>
          <a:endParaRPr lang="ru-RU"/>
        </a:p>
      </dgm:t>
    </dgm:pt>
    <dgm:pt modelId="{DA8D836A-0B09-434A-AB41-D32C71686293}">
      <dgm:prSet/>
      <dgm:spPr/>
      <dgm:t>
        <a:bodyPr/>
        <a:lstStyle/>
        <a:p>
          <a:pPr rtl="0"/>
          <a:r>
            <a:rPr lang="uz-Cyrl-UZ" smtClean="0"/>
            <a:t>Turistlar va turistik ob’yektlar xavfsizligi va muhofazasi</a:t>
          </a:r>
          <a:endParaRPr lang="ru-RU"/>
        </a:p>
      </dgm:t>
    </dgm:pt>
    <dgm:pt modelId="{4E179AC0-2545-48DF-8014-96949B0987F6}" type="parTrans" cxnId="{C90BCA34-D122-4FD3-9268-3E6F1050F498}">
      <dgm:prSet/>
      <dgm:spPr/>
      <dgm:t>
        <a:bodyPr/>
        <a:lstStyle/>
        <a:p>
          <a:endParaRPr lang="ru-RU"/>
        </a:p>
      </dgm:t>
    </dgm:pt>
    <dgm:pt modelId="{F4225C66-44E8-40E4-9EFD-3B62022EAAFD}" type="sibTrans" cxnId="{C90BCA34-D122-4FD3-9268-3E6F1050F498}">
      <dgm:prSet/>
      <dgm:spPr/>
      <dgm:t>
        <a:bodyPr/>
        <a:lstStyle/>
        <a:p>
          <a:endParaRPr lang="ru-RU"/>
        </a:p>
      </dgm:t>
    </dgm:pt>
    <dgm:pt modelId="{32569E99-AF79-4D17-8271-3CBC3E85B0E2}">
      <dgm:prSet/>
      <dgm:spPr/>
      <dgm:t>
        <a:bodyPr/>
        <a:lstStyle/>
        <a:p>
          <a:pPr rtl="0"/>
          <a:r>
            <a:rPr lang="uz-Cyrl-UZ" smtClean="0"/>
            <a:t>Turistlar qadr-qimmatini ta’minlashga qaratilgan samarali siyosatni shakllantirish</a:t>
          </a:r>
          <a:endParaRPr lang="ru-RU"/>
        </a:p>
      </dgm:t>
    </dgm:pt>
    <dgm:pt modelId="{FCAC5F74-658C-464F-9693-2599B12850FD}" type="parTrans" cxnId="{B6E60AB2-0ACC-4553-B224-AD6135A44E99}">
      <dgm:prSet/>
      <dgm:spPr/>
      <dgm:t>
        <a:bodyPr/>
        <a:lstStyle/>
        <a:p>
          <a:endParaRPr lang="ru-RU"/>
        </a:p>
      </dgm:t>
    </dgm:pt>
    <dgm:pt modelId="{9AB58445-A404-4540-943C-B738729137C6}" type="sibTrans" cxnId="{B6E60AB2-0ACC-4553-B224-AD6135A44E99}">
      <dgm:prSet/>
      <dgm:spPr/>
      <dgm:t>
        <a:bodyPr/>
        <a:lstStyle/>
        <a:p>
          <a:endParaRPr lang="ru-RU"/>
        </a:p>
      </dgm:t>
    </dgm:pt>
    <dgm:pt modelId="{EA4EB857-4EC0-414C-B991-D664CB8250CA}">
      <dgm:prSet/>
      <dgm:spPr/>
      <dgm:t>
        <a:bodyPr/>
        <a:lstStyle/>
        <a:p>
          <a:pPr rtl="0"/>
          <a:r>
            <a:rPr lang="uz-Cyrl-UZ" smtClean="0"/>
            <a:t>Turistlar foydalanishlari sababli alohida e’tiborni talab qiladigan turistik tovarlar</a:t>
          </a:r>
          <a:endParaRPr lang="ru-RU"/>
        </a:p>
      </dgm:t>
    </dgm:pt>
    <dgm:pt modelId="{709C5ABD-64C3-4A77-BEDC-3D165587DAC7}" type="parTrans" cxnId="{DD788E32-5FD9-460A-8024-09946650A44E}">
      <dgm:prSet/>
      <dgm:spPr/>
      <dgm:t>
        <a:bodyPr/>
        <a:lstStyle/>
        <a:p>
          <a:endParaRPr lang="ru-RU"/>
        </a:p>
      </dgm:t>
    </dgm:pt>
    <dgm:pt modelId="{E30CECB2-B495-4E16-9770-99A26415C162}" type="sibTrans" cxnId="{DD788E32-5FD9-460A-8024-09946650A44E}">
      <dgm:prSet/>
      <dgm:spPr/>
      <dgm:t>
        <a:bodyPr/>
        <a:lstStyle/>
        <a:p>
          <a:endParaRPr lang="ru-RU"/>
        </a:p>
      </dgm:t>
    </dgm:pt>
    <dgm:pt modelId="{6D6E2DCC-9C97-4A72-8FC7-517E65255DE1}">
      <dgm:prSet/>
      <dgm:spPr/>
      <dgm:t>
        <a:bodyPr/>
        <a:lstStyle/>
        <a:p>
          <a:endParaRPr lang="ru-RU"/>
        </a:p>
      </dgm:t>
    </dgm:pt>
    <dgm:pt modelId="{A36A3762-5AC2-4F4F-B030-4F85AC3A61FF}" type="parTrans" cxnId="{FFE1F6AC-0D73-45C9-B75A-0DA37598EAE4}">
      <dgm:prSet/>
      <dgm:spPr/>
      <dgm:t>
        <a:bodyPr/>
        <a:lstStyle/>
        <a:p>
          <a:endParaRPr lang="ru-RU"/>
        </a:p>
      </dgm:t>
    </dgm:pt>
    <dgm:pt modelId="{E3F8D1B1-B33E-41F9-B0C0-5F44B1372D8E}" type="sibTrans" cxnId="{FFE1F6AC-0D73-45C9-B75A-0DA37598EAE4}">
      <dgm:prSet/>
      <dgm:spPr/>
      <dgm:t>
        <a:bodyPr/>
        <a:lstStyle/>
        <a:p>
          <a:endParaRPr lang="ru-RU"/>
        </a:p>
      </dgm:t>
    </dgm:pt>
    <dgm:pt modelId="{837F941D-92CD-4B99-8BCF-34F9C1B33D2E}" type="pres">
      <dgm:prSet presAssocID="{284211B5-C506-4FAB-A1DF-AF50A6920F7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F49EEF-A018-464A-9816-96FE06A98152}" type="pres">
      <dgm:prSet presAssocID="{284211B5-C506-4FAB-A1DF-AF50A6920F72}" presName="dummyMaxCanvas" presStyleCnt="0">
        <dgm:presLayoutVars/>
      </dgm:prSet>
      <dgm:spPr/>
    </dgm:pt>
    <dgm:pt modelId="{D5D1596C-824A-4416-A953-3AAE42ACD127}" type="pres">
      <dgm:prSet presAssocID="{284211B5-C506-4FAB-A1DF-AF50A6920F72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AA3A1-78D6-488F-BA2F-2BF41DE3E96E}" type="pres">
      <dgm:prSet presAssocID="{284211B5-C506-4FAB-A1DF-AF50A6920F72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0C76FE-7600-4FBD-ADCB-3CA2DA96500A}" type="pres">
      <dgm:prSet presAssocID="{284211B5-C506-4FAB-A1DF-AF50A6920F72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983B9-51DD-4D8F-AF07-6909ADEFB89A}" type="pres">
      <dgm:prSet presAssocID="{284211B5-C506-4FAB-A1DF-AF50A6920F72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651754-B30E-4B6C-ABFB-8320A74A6EF9}" type="pres">
      <dgm:prSet presAssocID="{284211B5-C506-4FAB-A1DF-AF50A6920F72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B705D4-DD66-4F26-B643-259572242707}" type="pres">
      <dgm:prSet presAssocID="{284211B5-C506-4FAB-A1DF-AF50A6920F72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B83F0-8FA5-419D-8228-675F93C71C3E}" type="pres">
      <dgm:prSet presAssocID="{284211B5-C506-4FAB-A1DF-AF50A6920F72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D44C07-FEB9-4D75-AAB3-CF0BDF2BC6F7}" type="pres">
      <dgm:prSet presAssocID="{284211B5-C506-4FAB-A1DF-AF50A6920F72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4F6B70-2ED7-4909-92FA-A0970494A8C1}" type="pres">
      <dgm:prSet presAssocID="{284211B5-C506-4FAB-A1DF-AF50A6920F72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51B48F-BC77-46E0-9B41-A9B4E4825662}" type="pres">
      <dgm:prSet presAssocID="{284211B5-C506-4FAB-A1DF-AF50A6920F72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18F8F2-5A93-46E7-8951-8373F94AA9FB}" type="pres">
      <dgm:prSet presAssocID="{284211B5-C506-4FAB-A1DF-AF50A6920F72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8C2CA3-5132-4298-85D0-39A2FC6950AE}" type="pres">
      <dgm:prSet presAssocID="{284211B5-C506-4FAB-A1DF-AF50A6920F72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687069-1ECA-4D88-8700-86C276256CB0}" type="pres">
      <dgm:prSet presAssocID="{284211B5-C506-4FAB-A1DF-AF50A6920F72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D1F8EC-99A4-43CA-96D6-DF431A7E15FA}" type="pres">
      <dgm:prSet presAssocID="{284211B5-C506-4FAB-A1DF-AF50A6920F72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DBA18C-1795-4974-AC47-4506816C78EF}" type="presOf" srcId="{51BC8A45-43B3-4486-8946-37CC3B1D05FB}" destId="{92EB83F0-8FA5-419D-8228-675F93C71C3E}" srcOrd="0" destOrd="0" presId="urn:microsoft.com/office/officeart/2005/8/layout/vProcess5"/>
    <dgm:cxn modelId="{FFE1F6AC-0D73-45C9-B75A-0DA37598EAE4}" srcId="{284211B5-C506-4FAB-A1DF-AF50A6920F72}" destId="{6D6E2DCC-9C97-4A72-8FC7-517E65255DE1}" srcOrd="5" destOrd="0" parTransId="{A36A3762-5AC2-4F4F-B030-4F85AC3A61FF}" sibTransId="{E3F8D1B1-B33E-41F9-B0C0-5F44B1372D8E}"/>
    <dgm:cxn modelId="{B7339812-0625-4685-B12E-7CF1D4CE930D}" type="presOf" srcId="{32569E99-AF79-4D17-8271-3CBC3E85B0E2}" destId="{C6B983B9-51DD-4D8F-AF07-6909ADEFB89A}" srcOrd="0" destOrd="0" presId="urn:microsoft.com/office/officeart/2005/8/layout/vProcess5"/>
    <dgm:cxn modelId="{A2663662-738B-4148-A20A-F90D86BFDED4}" srcId="{284211B5-C506-4FAB-A1DF-AF50A6920F72}" destId="{94718753-FF6D-44EA-9710-2C4FA7107D52}" srcOrd="1" destOrd="0" parTransId="{433A4027-0760-4509-A7DD-086C8CF779B6}" sibTransId="{51BC8A45-43B3-4486-8946-37CC3B1D05FB}"/>
    <dgm:cxn modelId="{B6E60AB2-0ACC-4553-B224-AD6135A44E99}" srcId="{284211B5-C506-4FAB-A1DF-AF50A6920F72}" destId="{32569E99-AF79-4D17-8271-3CBC3E85B0E2}" srcOrd="3" destOrd="0" parTransId="{FCAC5F74-658C-464F-9693-2599B12850FD}" sibTransId="{9AB58445-A404-4540-943C-B738729137C6}"/>
    <dgm:cxn modelId="{9D7CB842-159A-4174-836F-EEF26D57244D}" type="presOf" srcId="{32569E99-AF79-4D17-8271-3CBC3E85B0E2}" destId="{28687069-1ECA-4D88-8700-86C276256CB0}" srcOrd="1" destOrd="0" presId="urn:microsoft.com/office/officeart/2005/8/layout/vProcess5"/>
    <dgm:cxn modelId="{58AAAF2E-4CDE-4E95-9E04-A578A6617A98}" type="presOf" srcId="{94718753-FF6D-44EA-9710-2C4FA7107D52}" destId="{18BAA3A1-78D6-488F-BA2F-2BF41DE3E96E}" srcOrd="0" destOrd="0" presId="urn:microsoft.com/office/officeart/2005/8/layout/vProcess5"/>
    <dgm:cxn modelId="{C90BCA34-D122-4FD3-9268-3E6F1050F498}" srcId="{284211B5-C506-4FAB-A1DF-AF50A6920F72}" destId="{DA8D836A-0B09-434A-AB41-D32C71686293}" srcOrd="2" destOrd="0" parTransId="{4E179AC0-2545-48DF-8014-96949B0987F6}" sibTransId="{F4225C66-44E8-40E4-9EFD-3B62022EAAFD}"/>
    <dgm:cxn modelId="{AACABB00-71A4-45D4-82F9-6E3C6E1EB32E}" type="presOf" srcId="{A0478088-4F97-4138-9B58-4841F82AB728}" destId="{D5D1596C-824A-4416-A953-3AAE42ACD127}" srcOrd="0" destOrd="0" presId="urn:microsoft.com/office/officeart/2005/8/layout/vProcess5"/>
    <dgm:cxn modelId="{79BCBBE3-2DE5-488F-A112-66ACE37E2416}" type="presOf" srcId="{EA4EB857-4EC0-414C-B991-D664CB8250CA}" destId="{BF651754-B30E-4B6C-ABFB-8320A74A6EF9}" srcOrd="0" destOrd="0" presId="urn:microsoft.com/office/officeart/2005/8/layout/vProcess5"/>
    <dgm:cxn modelId="{3AAA589D-5174-4CD2-90DA-61D77C18797E}" type="presOf" srcId="{DA8D836A-0B09-434A-AB41-D32C71686293}" destId="{7D0C76FE-7600-4FBD-ADCB-3CA2DA96500A}" srcOrd="0" destOrd="0" presId="urn:microsoft.com/office/officeart/2005/8/layout/vProcess5"/>
    <dgm:cxn modelId="{DD788E32-5FD9-460A-8024-09946650A44E}" srcId="{284211B5-C506-4FAB-A1DF-AF50A6920F72}" destId="{EA4EB857-4EC0-414C-B991-D664CB8250CA}" srcOrd="4" destOrd="0" parTransId="{709C5ABD-64C3-4A77-BEDC-3D165587DAC7}" sibTransId="{E30CECB2-B495-4E16-9770-99A26415C162}"/>
    <dgm:cxn modelId="{18D0608A-7355-403F-A6B1-B705CF168396}" srcId="{284211B5-C506-4FAB-A1DF-AF50A6920F72}" destId="{A0478088-4F97-4138-9B58-4841F82AB728}" srcOrd="0" destOrd="0" parTransId="{DBB6E703-D779-4779-AB75-332E6105E5AA}" sibTransId="{7D56A67C-E98B-4CDF-89A4-8920F168BA1D}"/>
    <dgm:cxn modelId="{2E8D61CB-EC54-492D-9C4E-9F4CC8A4E16C}" type="presOf" srcId="{9AB58445-A404-4540-943C-B738729137C6}" destId="{B94F6B70-2ED7-4909-92FA-A0970494A8C1}" srcOrd="0" destOrd="0" presId="urn:microsoft.com/office/officeart/2005/8/layout/vProcess5"/>
    <dgm:cxn modelId="{C59F3532-F7E4-48B7-9905-5ECBEFC7D41D}" type="presOf" srcId="{DA8D836A-0B09-434A-AB41-D32C71686293}" destId="{058C2CA3-5132-4298-85D0-39A2FC6950AE}" srcOrd="1" destOrd="0" presId="urn:microsoft.com/office/officeart/2005/8/layout/vProcess5"/>
    <dgm:cxn modelId="{90195A41-B915-4776-8A14-23251F51AC05}" type="presOf" srcId="{284211B5-C506-4FAB-A1DF-AF50A6920F72}" destId="{837F941D-92CD-4B99-8BCF-34F9C1B33D2E}" srcOrd="0" destOrd="0" presId="urn:microsoft.com/office/officeart/2005/8/layout/vProcess5"/>
    <dgm:cxn modelId="{503C840E-8AE5-4CCE-8B54-87151225B7F9}" type="presOf" srcId="{7D56A67C-E98B-4CDF-89A4-8920F168BA1D}" destId="{E1B705D4-DD66-4F26-B643-259572242707}" srcOrd="0" destOrd="0" presId="urn:microsoft.com/office/officeart/2005/8/layout/vProcess5"/>
    <dgm:cxn modelId="{B052CA94-5840-4D76-81C3-914BC10B12B1}" type="presOf" srcId="{94718753-FF6D-44EA-9710-2C4FA7107D52}" destId="{6B18F8F2-5A93-46E7-8951-8373F94AA9FB}" srcOrd="1" destOrd="0" presId="urn:microsoft.com/office/officeart/2005/8/layout/vProcess5"/>
    <dgm:cxn modelId="{C9FF7151-3A8C-4DED-AAD9-BC9C195327D4}" type="presOf" srcId="{F4225C66-44E8-40E4-9EFD-3B62022EAAFD}" destId="{82D44C07-FEB9-4D75-AAB3-CF0BDF2BC6F7}" srcOrd="0" destOrd="0" presId="urn:microsoft.com/office/officeart/2005/8/layout/vProcess5"/>
    <dgm:cxn modelId="{DE33D7EE-C248-432D-A202-BDDEAD164207}" type="presOf" srcId="{A0478088-4F97-4138-9B58-4841F82AB728}" destId="{6351B48F-BC77-46E0-9B41-A9B4E4825662}" srcOrd="1" destOrd="0" presId="urn:microsoft.com/office/officeart/2005/8/layout/vProcess5"/>
    <dgm:cxn modelId="{E0CC4526-CCF9-4C6F-AFB5-2C861176CFC0}" type="presOf" srcId="{EA4EB857-4EC0-414C-B991-D664CB8250CA}" destId="{05D1F8EC-99A4-43CA-96D6-DF431A7E15FA}" srcOrd="1" destOrd="0" presId="urn:microsoft.com/office/officeart/2005/8/layout/vProcess5"/>
    <dgm:cxn modelId="{FBA9C259-0F36-45A2-8DD4-6B8CC71B4B49}" type="presParOf" srcId="{837F941D-92CD-4B99-8BCF-34F9C1B33D2E}" destId="{02F49EEF-A018-464A-9816-96FE06A98152}" srcOrd="0" destOrd="0" presId="urn:microsoft.com/office/officeart/2005/8/layout/vProcess5"/>
    <dgm:cxn modelId="{639449F5-FFAB-4CF9-BB5B-54DC992A90FA}" type="presParOf" srcId="{837F941D-92CD-4B99-8BCF-34F9C1B33D2E}" destId="{D5D1596C-824A-4416-A953-3AAE42ACD127}" srcOrd="1" destOrd="0" presId="urn:microsoft.com/office/officeart/2005/8/layout/vProcess5"/>
    <dgm:cxn modelId="{163174B3-D37F-41A6-AA3C-1DA7892E0E9C}" type="presParOf" srcId="{837F941D-92CD-4B99-8BCF-34F9C1B33D2E}" destId="{18BAA3A1-78D6-488F-BA2F-2BF41DE3E96E}" srcOrd="2" destOrd="0" presId="urn:microsoft.com/office/officeart/2005/8/layout/vProcess5"/>
    <dgm:cxn modelId="{C00C7C03-EDBE-40F1-8036-94C3DD15B3C7}" type="presParOf" srcId="{837F941D-92CD-4B99-8BCF-34F9C1B33D2E}" destId="{7D0C76FE-7600-4FBD-ADCB-3CA2DA96500A}" srcOrd="3" destOrd="0" presId="urn:microsoft.com/office/officeart/2005/8/layout/vProcess5"/>
    <dgm:cxn modelId="{6DAFBF3B-FDB9-4C7E-B830-0F3F89B0AE26}" type="presParOf" srcId="{837F941D-92CD-4B99-8BCF-34F9C1B33D2E}" destId="{C6B983B9-51DD-4D8F-AF07-6909ADEFB89A}" srcOrd="4" destOrd="0" presId="urn:microsoft.com/office/officeart/2005/8/layout/vProcess5"/>
    <dgm:cxn modelId="{45DFA14A-41AC-4DDF-A05C-4527213A15FA}" type="presParOf" srcId="{837F941D-92CD-4B99-8BCF-34F9C1B33D2E}" destId="{BF651754-B30E-4B6C-ABFB-8320A74A6EF9}" srcOrd="5" destOrd="0" presId="urn:microsoft.com/office/officeart/2005/8/layout/vProcess5"/>
    <dgm:cxn modelId="{6334C12A-97CE-4606-8E8D-E6BDCBD13EAF}" type="presParOf" srcId="{837F941D-92CD-4B99-8BCF-34F9C1B33D2E}" destId="{E1B705D4-DD66-4F26-B643-259572242707}" srcOrd="6" destOrd="0" presId="urn:microsoft.com/office/officeart/2005/8/layout/vProcess5"/>
    <dgm:cxn modelId="{667C34E8-C9C6-4EB8-8E94-00EEB6F7D5F1}" type="presParOf" srcId="{837F941D-92CD-4B99-8BCF-34F9C1B33D2E}" destId="{92EB83F0-8FA5-419D-8228-675F93C71C3E}" srcOrd="7" destOrd="0" presId="urn:microsoft.com/office/officeart/2005/8/layout/vProcess5"/>
    <dgm:cxn modelId="{AFEC9B19-EBBE-4388-9B0B-83A057C00847}" type="presParOf" srcId="{837F941D-92CD-4B99-8BCF-34F9C1B33D2E}" destId="{82D44C07-FEB9-4D75-AAB3-CF0BDF2BC6F7}" srcOrd="8" destOrd="0" presId="urn:microsoft.com/office/officeart/2005/8/layout/vProcess5"/>
    <dgm:cxn modelId="{1B99BC78-7C9C-4837-BF23-1FCFF24D9AD7}" type="presParOf" srcId="{837F941D-92CD-4B99-8BCF-34F9C1B33D2E}" destId="{B94F6B70-2ED7-4909-92FA-A0970494A8C1}" srcOrd="9" destOrd="0" presId="urn:microsoft.com/office/officeart/2005/8/layout/vProcess5"/>
    <dgm:cxn modelId="{3BA5229F-F5C2-4C0F-9567-6732F65E8AEB}" type="presParOf" srcId="{837F941D-92CD-4B99-8BCF-34F9C1B33D2E}" destId="{6351B48F-BC77-46E0-9B41-A9B4E4825662}" srcOrd="10" destOrd="0" presId="urn:microsoft.com/office/officeart/2005/8/layout/vProcess5"/>
    <dgm:cxn modelId="{0AF23F6A-2B5B-4D08-AA4F-E8892F906B47}" type="presParOf" srcId="{837F941D-92CD-4B99-8BCF-34F9C1B33D2E}" destId="{6B18F8F2-5A93-46E7-8951-8373F94AA9FB}" srcOrd="11" destOrd="0" presId="urn:microsoft.com/office/officeart/2005/8/layout/vProcess5"/>
    <dgm:cxn modelId="{43787FB5-679D-491D-9910-FFA653CF5960}" type="presParOf" srcId="{837F941D-92CD-4B99-8BCF-34F9C1B33D2E}" destId="{058C2CA3-5132-4298-85D0-39A2FC6950AE}" srcOrd="12" destOrd="0" presId="urn:microsoft.com/office/officeart/2005/8/layout/vProcess5"/>
    <dgm:cxn modelId="{BFCF3E1D-5EAD-4025-9D6B-F2716E93D46D}" type="presParOf" srcId="{837F941D-92CD-4B99-8BCF-34F9C1B33D2E}" destId="{28687069-1ECA-4D88-8700-86C276256CB0}" srcOrd="13" destOrd="0" presId="urn:microsoft.com/office/officeart/2005/8/layout/vProcess5"/>
    <dgm:cxn modelId="{6E97DD7D-363B-4E26-B8DC-7B366705BEFE}" type="presParOf" srcId="{837F941D-92CD-4B99-8BCF-34F9C1B33D2E}" destId="{05D1F8EC-99A4-43CA-96D6-DF431A7E15FA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0A32A9B-7868-4559-B1F2-59ABDC9A2B4D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0EE636D-81C7-4439-B923-B9FE57924515}">
      <dgm:prSet/>
      <dgm:spPr/>
      <dgm:t>
        <a:bodyPr/>
        <a:lstStyle/>
        <a:p>
          <a:pPr rtl="0"/>
          <a:r>
            <a:rPr lang="uz-Cyrl-UZ" smtClean="0"/>
            <a:t>Terrorchilik turizmga chinakamiga xatarlidir</a:t>
          </a:r>
          <a:endParaRPr lang="ru-RU"/>
        </a:p>
      </dgm:t>
    </dgm:pt>
    <dgm:pt modelId="{D7002CFE-3890-4CD1-AA6E-512C3A9476F2}" type="parTrans" cxnId="{3F57E598-CA0B-4025-B8B1-9E43CDAD3BB1}">
      <dgm:prSet/>
      <dgm:spPr/>
      <dgm:t>
        <a:bodyPr/>
        <a:lstStyle/>
        <a:p>
          <a:endParaRPr lang="ru-RU"/>
        </a:p>
      </dgm:t>
    </dgm:pt>
    <dgm:pt modelId="{50A893B8-63D4-4EFA-8E76-3179DD70126F}" type="sibTrans" cxnId="{3F57E598-CA0B-4025-B8B1-9E43CDAD3BB1}">
      <dgm:prSet/>
      <dgm:spPr/>
      <dgm:t>
        <a:bodyPr/>
        <a:lstStyle/>
        <a:p>
          <a:endParaRPr lang="ru-RU"/>
        </a:p>
      </dgm:t>
    </dgm:pt>
    <dgm:pt modelId="{2971825F-DCE6-4EBC-B496-90B668BDF2DA}">
      <dgm:prSet/>
      <dgm:spPr/>
      <dgm:t>
        <a:bodyPr/>
        <a:lstStyle/>
        <a:p>
          <a:pPr rtl="0"/>
          <a:r>
            <a:rPr lang="uz-Cyrl-UZ" smtClean="0"/>
            <a:t>Turistik kasblar nufuzini oshirish </a:t>
          </a:r>
          <a:endParaRPr lang="ru-RU"/>
        </a:p>
      </dgm:t>
    </dgm:pt>
    <dgm:pt modelId="{1FA58CC1-5F0D-4AC8-8036-6E81E4D96831}" type="parTrans" cxnId="{9C1DB4E7-A8AE-430D-B31A-2870F5B251A0}">
      <dgm:prSet/>
      <dgm:spPr/>
      <dgm:t>
        <a:bodyPr/>
        <a:lstStyle/>
        <a:p>
          <a:endParaRPr lang="ru-RU"/>
        </a:p>
      </dgm:t>
    </dgm:pt>
    <dgm:pt modelId="{A726E4F3-AC37-496A-AB07-238178016EFF}" type="sibTrans" cxnId="{9C1DB4E7-A8AE-430D-B31A-2870F5B251A0}">
      <dgm:prSet/>
      <dgm:spPr/>
      <dgm:t>
        <a:bodyPr/>
        <a:lstStyle/>
        <a:p>
          <a:endParaRPr lang="ru-RU"/>
        </a:p>
      </dgm:t>
    </dgm:pt>
    <dgm:pt modelId="{3C911920-43F2-4800-AD99-F39DA0A6B0C6}">
      <dgm:prSet/>
      <dgm:spPr/>
      <dgm:t>
        <a:bodyPr/>
        <a:lstStyle/>
        <a:p>
          <a:pPr rtl="0"/>
          <a:r>
            <a:rPr lang="uz-Cyrl-UZ" smtClean="0"/>
            <a:t>Diplomlar o‘zaro tan olinishini va turistik personalni ayirboshlashni osonlashtirish</a:t>
          </a:r>
          <a:endParaRPr lang="ru-RU"/>
        </a:p>
      </dgm:t>
    </dgm:pt>
    <dgm:pt modelId="{62C6880B-49C8-4B70-8F7E-AE4D1C1064AC}" type="parTrans" cxnId="{50ED485F-65F9-49F0-A6C6-00E5168732F0}">
      <dgm:prSet/>
      <dgm:spPr/>
      <dgm:t>
        <a:bodyPr/>
        <a:lstStyle/>
        <a:p>
          <a:endParaRPr lang="ru-RU"/>
        </a:p>
      </dgm:t>
    </dgm:pt>
    <dgm:pt modelId="{129D3AFA-A959-4913-9BA1-148462252BFB}" type="sibTrans" cxnId="{50ED485F-65F9-49F0-A6C6-00E5168732F0}">
      <dgm:prSet/>
      <dgm:spPr/>
      <dgm:t>
        <a:bodyPr/>
        <a:lstStyle/>
        <a:p>
          <a:endParaRPr lang="ru-RU"/>
        </a:p>
      </dgm:t>
    </dgm:pt>
    <dgm:pt modelId="{666AB872-EC1B-4524-826F-F955A9C04B6E}">
      <dgm:prSet/>
      <dgm:spPr/>
      <dgm:t>
        <a:bodyPr/>
        <a:lstStyle/>
        <a:p>
          <a:pPr rtl="0"/>
          <a:r>
            <a:rPr lang="uz-Cyrl-UZ" smtClean="0"/>
            <a:t>YUNESKOning shu boradagi tavsiyalariga muvofiq o‘qituvchilarni o‘qitish</a:t>
          </a:r>
          <a:endParaRPr lang="ru-RU"/>
        </a:p>
      </dgm:t>
    </dgm:pt>
    <dgm:pt modelId="{7C28B35E-4FD2-4D21-B57F-6F48147CC852}" type="parTrans" cxnId="{F8C232B0-7D8A-4E9A-9CF9-041813B521A0}">
      <dgm:prSet/>
      <dgm:spPr/>
      <dgm:t>
        <a:bodyPr/>
        <a:lstStyle/>
        <a:p>
          <a:endParaRPr lang="ru-RU"/>
        </a:p>
      </dgm:t>
    </dgm:pt>
    <dgm:pt modelId="{F7DCEDF5-1419-4BEC-A453-49CE1A43862B}" type="sibTrans" cxnId="{F8C232B0-7D8A-4E9A-9CF9-041813B521A0}">
      <dgm:prSet/>
      <dgm:spPr/>
      <dgm:t>
        <a:bodyPr/>
        <a:lstStyle/>
        <a:p>
          <a:endParaRPr lang="ru-RU"/>
        </a:p>
      </dgm:t>
    </dgm:pt>
    <dgm:pt modelId="{651F82B9-D9F3-43E6-8BB2-067F9AFFF670}">
      <dgm:prSet/>
      <dgm:spPr/>
      <dgm:t>
        <a:bodyPr/>
        <a:lstStyle/>
        <a:p>
          <a:pPr rtl="0"/>
          <a:r>
            <a:rPr lang="uz-Cyrl-UZ" smtClean="0"/>
            <a:t>Turizmni rivojlantirishda ommaviy axborot vositalari o‘ynaydigan rol muhimligini tan olish </a:t>
          </a:r>
          <a:endParaRPr lang="ru-RU"/>
        </a:p>
      </dgm:t>
    </dgm:pt>
    <dgm:pt modelId="{44416C03-5082-4D92-B26D-E765F6A80916}" type="parTrans" cxnId="{82D50B7C-10BA-4BEE-82AF-E474590960CE}">
      <dgm:prSet/>
      <dgm:spPr/>
      <dgm:t>
        <a:bodyPr/>
        <a:lstStyle/>
        <a:p>
          <a:endParaRPr lang="ru-RU"/>
        </a:p>
      </dgm:t>
    </dgm:pt>
    <dgm:pt modelId="{5059EC51-DA2A-4313-A39D-4FB54D34B918}" type="sibTrans" cxnId="{82D50B7C-10BA-4BEE-82AF-E474590960CE}">
      <dgm:prSet/>
      <dgm:spPr/>
      <dgm:t>
        <a:bodyPr/>
        <a:lstStyle/>
        <a:p>
          <a:endParaRPr lang="ru-RU"/>
        </a:p>
      </dgm:t>
    </dgm:pt>
    <dgm:pt modelId="{F4107E51-E2A7-4A90-BC92-8DDAE04B5B5B}" type="pres">
      <dgm:prSet presAssocID="{E0A32A9B-7868-4559-B1F2-59ABDC9A2B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2B700E-1709-4F13-953D-7D3B647FB9A7}" type="pres">
      <dgm:prSet presAssocID="{E0A32A9B-7868-4559-B1F2-59ABDC9A2B4D}" presName="arrow" presStyleLbl="bgShp" presStyleIdx="0" presStyleCnt="1"/>
      <dgm:spPr/>
    </dgm:pt>
    <dgm:pt modelId="{567C9650-B06B-4D1E-8BD1-3FE637CC39D4}" type="pres">
      <dgm:prSet presAssocID="{E0A32A9B-7868-4559-B1F2-59ABDC9A2B4D}" presName="points" presStyleCnt="0"/>
      <dgm:spPr/>
    </dgm:pt>
    <dgm:pt modelId="{B26BF355-4F34-4554-AC76-B594EC33E1F1}" type="pres">
      <dgm:prSet presAssocID="{80EE636D-81C7-4439-B923-B9FE57924515}" presName="compositeA" presStyleCnt="0"/>
      <dgm:spPr/>
    </dgm:pt>
    <dgm:pt modelId="{2CE52D46-D8BF-4494-AA29-5127BE45B266}" type="pres">
      <dgm:prSet presAssocID="{80EE636D-81C7-4439-B923-B9FE57924515}" presName="text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844FA7-7179-4E8E-A9C6-29BCD3E08EDF}" type="pres">
      <dgm:prSet presAssocID="{80EE636D-81C7-4439-B923-B9FE57924515}" presName="circleA" presStyleLbl="node1" presStyleIdx="0" presStyleCnt="5"/>
      <dgm:spPr/>
    </dgm:pt>
    <dgm:pt modelId="{E94927F5-4A1F-4794-BDC7-7F8E0819E0EF}" type="pres">
      <dgm:prSet presAssocID="{80EE636D-81C7-4439-B923-B9FE57924515}" presName="spaceA" presStyleCnt="0"/>
      <dgm:spPr/>
    </dgm:pt>
    <dgm:pt modelId="{CAEFCDFF-C1D6-4988-803B-FDE8332558AA}" type="pres">
      <dgm:prSet presAssocID="{50A893B8-63D4-4EFA-8E76-3179DD70126F}" presName="space" presStyleCnt="0"/>
      <dgm:spPr/>
    </dgm:pt>
    <dgm:pt modelId="{5A1B54D8-FD73-4C58-AD05-98CED874CA3B}" type="pres">
      <dgm:prSet presAssocID="{2971825F-DCE6-4EBC-B496-90B668BDF2DA}" presName="compositeB" presStyleCnt="0"/>
      <dgm:spPr/>
    </dgm:pt>
    <dgm:pt modelId="{33AA0C1C-7270-454E-BAFA-84E4AC66E851}" type="pres">
      <dgm:prSet presAssocID="{2971825F-DCE6-4EBC-B496-90B668BDF2DA}" presName="text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34E18B-A06C-4131-BAD1-A569D56E7948}" type="pres">
      <dgm:prSet presAssocID="{2971825F-DCE6-4EBC-B496-90B668BDF2DA}" presName="circleB" presStyleLbl="node1" presStyleIdx="1" presStyleCnt="5"/>
      <dgm:spPr/>
    </dgm:pt>
    <dgm:pt modelId="{F79F7E1E-A2A6-4784-8FB7-EDDBB5AF097B}" type="pres">
      <dgm:prSet presAssocID="{2971825F-DCE6-4EBC-B496-90B668BDF2DA}" presName="spaceB" presStyleCnt="0"/>
      <dgm:spPr/>
    </dgm:pt>
    <dgm:pt modelId="{EB19E138-30F7-4BD9-A9ED-42B2893A1542}" type="pres">
      <dgm:prSet presAssocID="{A726E4F3-AC37-496A-AB07-238178016EFF}" presName="space" presStyleCnt="0"/>
      <dgm:spPr/>
    </dgm:pt>
    <dgm:pt modelId="{7FD9387A-8AB1-444C-93BA-5B72F0DA936C}" type="pres">
      <dgm:prSet presAssocID="{3C911920-43F2-4800-AD99-F39DA0A6B0C6}" presName="compositeA" presStyleCnt="0"/>
      <dgm:spPr/>
    </dgm:pt>
    <dgm:pt modelId="{B4FF7555-B4D1-471F-9E57-01774138ED77}" type="pres">
      <dgm:prSet presAssocID="{3C911920-43F2-4800-AD99-F39DA0A6B0C6}" presName="textA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617FE5-46CA-4089-BBEB-BAECB2CBDA2F}" type="pres">
      <dgm:prSet presAssocID="{3C911920-43F2-4800-AD99-F39DA0A6B0C6}" presName="circleA" presStyleLbl="node1" presStyleIdx="2" presStyleCnt="5"/>
      <dgm:spPr/>
    </dgm:pt>
    <dgm:pt modelId="{47514AFC-E9BB-4490-9C62-05E2CD044281}" type="pres">
      <dgm:prSet presAssocID="{3C911920-43F2-4800-AD99-F39DA0A6B0C6}" presName="spaceA" presStyleCnt="0"/>
      <dgm:spPr/>
    </dgm:pt>
    <dgm:pt modelId="{4C7C64D1-4C98-439D-9D65-5BEAA6D555A4}" type="pres">
      <dgm:prSet presAssocID="{129D3AFA-A959-4913-9BA1-148462252BFB}" presName="space" presStyleCnt="0"/>
      <dgm:spPr/>
    </dgm:pt>
    <dgm:pt modelId="{D16C64EB-B4C9-4137-A86D-6DC2079C7EFE}" type="pres">
      <dgm:prSet presAssocID="{666AB872-EC1B-4524-826F-F955A9C04B6E}" presName="compositeB" presStyleCnt="0"/>
      <dgm:spPr/>
    </dgm:pt>
    <dgm:pt modelId="{CE3A3238-A4ED-49F5-9EFD-43833C097B54}" type="pres">
      <dgm:prSet presAssocID="{666AB872-EC1B-4524-826F-F955A9C04B6E}" presName="textB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D87F15-A8A4-4442-9F25-22FD5A0DFCEA}" type="pres">
      <dgm:prSet presAssocID="{666AB872-EC1B-4524-826F-F955A9C04B6E}" presName="circleB" presStyleLbl="node1" presStyleIdx="3" presStyleCnt="5"/>
      <dgm:spPr/>
    </dgm:pt>
    <dgm:pt modelId="{E11420D9-E0F1-4E51-8BC1-0301E97147C4}" type="pres">
      <dgm:prSet presAssocID="{666AB872-EC1B-4524-826F-F955A9C04B6E}" presName="spaceB" presStyleCnt="0"/>
      <dgm:spPr/>
    </dgm:pt>
    <dgm:pt modelId="{519F68F4-195C-4705-AE13-20E0ED891D67}" type="pres">
      <dgm:prSet presAssocID="{F7DCEDF5-1419-4BEC-A453-49CE1A43862B}" presName="space" presStyleCnt="0"/>
      <dgm:spPr/>
    </dgm:pt>
    <dgm:pt modelId="{DFF4703F-82EC-44BA-9398-4C9B3DC9ECA2}" type="pres">
      <dgm:prSet presAssocID="{651F82B9-D9F3-43E6-8BB2-067F9AFFF670}" presName="compositeA" presStyleCnt="0"/>
      <dgm:spPr/>
    </dgm:pt>
    <dgm:pt modelId="{BB7F5A92-7A80-4B48-8C32-C4BBA9A91A04}" type="pres">
      <dgm:prSet presAssocID="{651F82B9-D9F3-43E6-8BB2-067F9AFFF670}" presName="textA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967CB8-C93C-4A07-A920-18D2C7D90737}" type="pres">
      <dgm:prSet presAssocID="{651F82B9-D9F3-43E6-8BB2-067F9AFFF670}" presName="circleA" presStyleLbl="node1" presStyleIdx="4" presStyleCnt="5"/>
      <dgm:spPr/>
    </dgm:pt>
    <dgm:pt modelId="{35A63478-EAAE-4F19-A3CE-438AF04D71D4}" type="pres">
      <dgm:prSet presAssocID="{651F82B9-D9F3-43E6-8BB2-067F9AFFF670}" presName="spaceA" presStyleCnt="0"/>
      <dgm:spPr/>
    </dgm:pt>
  </dgm:ptLst>
  <dgm:cxnLst>
    <dgm:cxn modelId="{82D50B7C-10BA-4BEE-82AF-E474590960CE}" srcId="{E0A32A9B-7868-4559-B1F2-59ABDC9A2B4D}" destId="{651F82B9-D9F3-43E6-8BB2-067F9AFFF670}" srcOrd="4" destOrd="0" parTransId="{44416C03-5082-4D92-B26D-E765F6A80916}" sibTransId="{5059EC51-DA2A-4313-A39D-4FB54D34B918}"/>
    <dgm:cxn modelId="{50ED485F-65F9-49F0-A6C6-00E5168732F0}" srcId="{E0A32A9B-7868-4559-B1F2-59ABDC9A2B4D}" destId="{3C911920-43F2-4800-AD99-F39DA0A6B0C6}" srcOrd="2" destOrd="0" parTransId="{62C6880B-49C8-4B70-8F7E-AE4D1C1064AC}" sibTransId="{129D3AFA-A959-4913-9BA1-148462252BFB}"/>
    <dgm:cxn modelId="{00112C1D-BB34-459B-A3A1-B9CBB6C85BAB}" type="presOf" srcId="{2971825F-DCE6-4EBC-B496-90B668BDF2DA}" destId="{33AA0C1C-7270-454E-BAFA-84E4AC66E851}" srcOrd="0" destOrd="0" presId="urn:microsoft.com/office/officeart/2005/8/layout/hProcess11"/>
    <dgm:cxn modelId="{56BB977A-48AD-474F-B388-4ED691F1C97E}" type="presOf" srcId="{80EE636D-81C7-4439-B923-B9FE57924515}" destId="{2CE52D46-D8BF-4494-AA29-5127BE45B266}" srcOrd="0" destOrd="0" presId="urn:microsoft.com/office/officeart/2005/8/layout/hProcess11"/>
    <dgm:cxn modelId="{3F57E598-CA0B-4025-B8B1-9E43CDAD3BB1}" srcId="{E0A32A9B-7868-4559-B1F2-59ABDC9A2B4D}" destId="{80EE636D-81C7-4439-B923-B9FE57924515}" srcOrd="0" destOrd="0" parTransId="{D7002CFE-3890-4CD1-AA6E-512C3A9476F2}" sibTransId="{50A893B8-63D4-4EFA-8E76-3179DD70126F}"/>
    <dgm:cxn modelId="{51996DB4-ABC4-4405-B669-661FFB066387}" type="presOf" srcId="{651F82B9-D9F3-43E6-8BB2-067F9AFFF670}" destId="{BB7F5A92-7A80-4B48-8C32-C4BBA9A91A04}" srcOrd="0" destOrd="0" presId="urn:microsoft.com/office/officeart/2005/8/layout/hProcess11"/>
    <dgm:cxn modelId="{0C049CEA-5783-4B82-B9AD-339A0592932D}" type="presOf" srcId="{666AB872-EC1B-4524-826F-F955A9C04B6E}" destId="{CE3A3238-A4ED-49F5-9EFD-43833C097B54}" srcOrd="0" destOrd="0" presId="urn:microsoft.com/office/officeart/2005/8/layout/hProcess11"/>
    <dgm:cxn modelId="{9C1DB4E7-A8AE-430D-B31A-2870F5B251A0}" srcId="{E0A32A9B-7868-4559-B1F2-59ABDC9A2B4D}" destId="{2971825F-DCE6-4EBC-B496-90B668BDF2DA}" srcOrd="1" destOrd="0" parTransId="{1FA58CC1-5F0D-4AC8-8036-6E81E4D96831}" sibTransId="{A726E4F3-AC37-496A-AB07-238178016EFF}"/>
    <dgm:cxn modelId="{F8C232B0-7D8A-4E9A-9CF9-041813B521A0}" srcId="{E0A32A9B-7868-4559-B1F2-59ABDC9A2B4D}" destId="{666AB872-EC1B-4524-826F-F955A9C04B6E}" srcOrd="3" destOrd="0" parTransId="{7C28B35E-4FD2-4D21-B57F-6F48147CC852}" sibTransId="{F7DCEDF5-1419-4BEC-A453-49CE1A43862B}"/>
    <dgm:cxn modelId="{1A0CBDB7-B07B-4226-84C9-0EEC18CEFD7A}" type="presOf" srcId="{3C911920-43F2-4800-AD99-F39DA0A6B0C6}" destId="{B4FF7555-B4D1-471F-9E57-01774138ED77}" srcOrd="0" destOrd="0" presId="urn:microsoft.com/office/officeart/2005/8/layout/hProcess11"/>
    <dgm:cxn modelId="{1B713552-61A3-4B32-BA80-64C8F2E0D357}" type="presOf" srcId="{E0A32A9B-7868-4559-B1F2-59ABDC9A2B4D}" destId="{F4107E51-E2A7-4A90-BC92-8DDAE04B5B5B}" srcOrd="0" destOrd="0" presId="urn:microsoft.com/office/officeart/2005/8/layout/hProcess11"/>
    <dgm:cxn modelId="{6C3CC50A-597A-4018-BD9F-A8966F132161}" type="presParOf" srcId="{F4107E51-E2A7-4A90-BC92-8DDAE04B5B5B}" destId="{C02B700E-1709-4F13-953D-7D3B647FB9A7}" srcOrd="0" destOrd="0" presId="urn:microsoft.com/office/officeart/2005/8/layout/hProcess11"/>
    <dgm:cxn modelId="{360FA453-2956-4395-80FE-FF1638666E0C}" type="presParOf" srcId="{F4107E51-E2A7-4A90-BC92-8DDAE04B5B5B}" destId="{567C9650-B06B-4D1E-8BD1-3FE637CC39D4}" srcOrd="1" destOrd="0" presId="urn:microsoft.com/office/officeart/2005/8/layout/hProcess11"/>
    <dgm:cxn modelId="{FB51EB57-2CF8-4883-AA4A-4D033EAB646F}" type="presParOf" srcId="{567C9650-B06B-4D1E-8BD1-3FE637CC39D4}" destId="{B26BF355-4F34-4554-AC76-B594EC33E1F1}" srcOrd="0" destOrd="0" presId="urn:microsoft.com/office/officeart/2005/8/layout/hProcess11"/>
    <dgm:cxn modelId="{ABE89EED-D8C2-4985-92EE-E28661FE1AC7}" type="presParOf" srcId="{B26BF355-4F34-4554-AC76-B594EC33E1F1}" destId="{2CE52D46-D8BF-4494-AA29-5127BE45B266}" srcOrd="0" destOrd="0" presId="urn:microsoft.com/office/officeart/2005/8/layout/hProcess11"/>
    <dgm:cxn modelId="{C7EC75AF-2E1A-438F-BD7D-7581445149C4}" type="presParOf" srcId="{B26BF355-4F34-4554-AC76-B594EC33E1F1}" destId="{BA844FA7-7179-4E8E-A9C6-29BCD3E08EDF}" srcOrd="1" destOrd="0" presId="urn:microsoft.com/office/officeart/2005/8/layout/hProcess11"/>
    <dgm:cxn modelId="{F5734ACF-D63F-422B-BAE7-F932DF5C6CFC}" type="presParOf" srcId="{B26BF355-4F34-4554-AC76-B594EC33E1F1}" destId="{E94927F5-4A1F-4794-BDC7-7F8E0819E0EF}" srcOrd="2" destOrd="0" presId="urn:microsoft.com/office/officeart/2005/8/layout/hProcess11"/>
    <dgm:cxn modelId="{C4E03A8E-3086-47BA-ADEE-B03555EADD40}" type="presParOf" srcId="{567C9650-B06B-4D1E-8BD1-3FE637CC39D4}" destId="{CAEFCDFF-C1D6-4988-803B-FDE8332558AA}" srcOrd="1" destOrd="0" presId="urn:microsoft.com/office/officeart/2005/8/layout/hProcess11"/>
    <dgm:cxn modelId="{7C4066B3-6013-44D8-83F7-B92BBCE4BC77}" type="presParOf" srcId="{567C9650-B06B-4D1E-8BD1-3FE637CC39D4}" destId="{5A1B54D8-FD73-4C58-AD05-98CED874CA3B}" srcOrd="2" destOrd="0" presId="urn:microsoft.com/office/officeart/2005/8/layout/hProcess11"/>
    <dgm:cxn modelId="{FD4FC51F-224A-4913-9984-3A6A261FAC0C}" type="presParOf" srcId="{5A1B54D8-FD73-4C58-AD05-98CED874CA3B}" destId="{33AA0C1C-7270-454E-BAFA-84E4AC66E851}" srcOrd="0" destOrd="0" presId="urn:microsoft.com/office/officeart/2005/8/layout/hProcess11"/>
    <dgm:cxn modelId="{01CFEB8F-EA66-4B59-BBEE-F1DB1708CAD8}" type="presParOf" srcId="{5A1B54D8-FD73-4C58-AD05-98CED874CA3B}" destId="{3634E18B-A06C-4131-BAD1-A569D56E7948}" srcOrd="1" destOrd="0" presId="urn:microsoft.com/office/officeart/2005/8/layout/hProcess11"/>
    <dgm:cxn modelId="{1904887D-B72D-4E1A-9155-51B1CD011665}" type="presParOf" srcId="{5A1B54D8-FD73-4C58-AD05-98CED874CA3B}" destId="{F79F7E1E-A2A6-4784-8FB7-EDDBB5AF097B}" srcOrd="2" destOrd="0" presId="urn:microsoft.com/office/officeart/2005/8/layout/hProcess11"/>
    <dgm:cxn modelId="{C6668281-EFC3-4B58-8D49-B57B90F27570}" type="presParOf" srcId="{567C9650-B06B-4D1E-8BD1-3FE637CC39D4}" destId="{EB19E138-30F7-4BD9-A9ED-42B2893A1542}" srcOrd="3" destOrd="0" presId="urn:microsoft.com/office/officeart/2005/8/layout/hProcess11"/>
    <dgm:cxn modelId="{347E5DDF-B2B0-4B8D-A055-765F495D78E9}" type="presParOf" srcId="{567C9650-B06B-4D1E-8BD1-3FE637CC39D4}" destId="{7FD9387A-8AB1-444C-93BA-5B72F0DA936C}" srcOrd="4" destOrd="0" presId="urn:microsoft.com/office/officeart/2005/8/layout/hProcess11"/>
    <dgm:cxn modelId="{205B7754-AA56-46EC-9822-2A8EFDFCB631}" type="presParOf" srcId="{7FD9387A-8AB1-444C-93BA-5B72F0DA936C}" destId="{B4FF7555-B4D1-471F-9E57-01774138ED77}" srcOrd="0" destOrd="0" presId="urn:microsoft.com/office/officeart/2005/8/layout/hProcess11"/>
    <dgm:cxn modelId="{6E390AB4-2B26-4A0A-B92C-21040F656C88}" type="presParOf" srcId="{7FD9387A-8AB1-444C-93BA-5B72F0DA936C}" destId="{C8617FE5-46CA-4089-BBEB-BAECB2CBDA2F}" srcOrd="1" destOrd="0" presId="urn:microsoft.com/office/officeart/2005/8/layout/hProcess11"/>
    <dgm:cxn modelId="{9545CAC0-E7A2-4DCC-83F6-DCB1A0FEEDF7}" type="presParOf" srcId="{7FD9387A-8AB1-444C-93BA-5B72F0DA936C}" destId="{47514AFC-E9BB-4490-9C62-05E2CD044281}" srcOrd="2" destOrd="0" presId="urn:microsoft.com/office/officeart/2005/8/layout/hProcess11"/>
    <dgm:cxn modelId="{2C0912D6-B3B7-4BFC-8F87-5ABA2080EE5E}" type="presParOf" srcId="{567C9650-B06B-4D1E-8BD1-3FE637CC39D4}" destId="{4C7C64D1-4C98-439D-9D65-5BEAA6D555A4}" srcOrd="5" destOrd="0" presId="urn:microsoft.com/office/officeart/2005/8/layout/hProcess11"/>
    <dgm:cxn modelId="{18E42EB6-A849-4D41-9636-DA78FC8E81AD}" type="presParOf" srcId="{567C9650-B06B-4D1E-8BD1-3FE637CC39D4}" destId="{D16C64EB-B4C9-4137-A86D-6DC2079C7EFE}" srcOrd="6" destOrd="0" presId="urn:microsoft.com/office/officeart/2005/8/layout/hProcess11"/>
    <dgm:cxn modelId="{F9F070D4-AD56-42F1-9D30-D0D71B9DB3AC}" type="presParOf" srcId="{D16C64EB-B4C9-4137-A86D-6DC2079C7EFE}" destId="{CE3A3238-A4ED-49F5-9EFD-43833C097B54}" srcOrd="0" destOrd="0" presId="urn:microsoft.com/office/officeart/2005/8/layout/hProcess11"/>
    <dgm:cxn modelId="{3ADDF4AF-5669-450C-B099-B9DA855D36D3}" type="presParOf" srcId="{D16C64EB-B4C9-4137-A86D-6DC2079C7EFE}" destId="{60D87F15-A8A4-4442-9F25-22FD5A0DFCEA}" srcOrd="1" destOrd="0" presId="urn:microsoft.com/office/officeart/2005/8/layout/hProcess11"/>
    <dgm:cxn modelId="{72A2882D-B1E3-4A3C-8E11-94BF571057A5}" type="presParOf" srcId="{D16C64EB-B4C9-4137-A86D-6DC2079C7EFE}" destId="{E11420D9-E0F1-4E51-8BC1-0301E97147C4}" srcOrd="2" destOrd="0" presId="urn:microsoft.com/office/officeart/2005/8/layout/hProcess11"/>
    <dgm:cxn modelId="{BB5963F9-E3C8-4C27-A59A-224070FF3B37}" type="presParOf" srcId="{567C9650-B06B-4D1E-8BD1-3FE637CC39D4}" destId="{519F68F4-195C-4705-AE13-20E0ED891D67}" srcOrd="7" destOrd="0" presId="urn:microsoft.com/office/officeart/2005/8/layout/hProcess11"/>
    <dgm:cxn modelId="{0D61C753-506D-4FFE-AB9E-150A40B85DED}" type="presParOf" srcId="{567C9650-B06B-4D1E-8BD1-3FE637CC39D4}" destId="{DFF4703F-82EC-44BA-9398-4C9B3DC9ECA2}" srcOrd="8" destOrd="0" presId="urn:microsoft.com/office/officeart/2005/8/layout/hProcess11"/>
    <dgm:cxn modelId="{0C6C4E28-8FAD-4BAC-9544-AA8BFEDB702C}" type="presParOf" srcId="{DFF4703F-82EC-44BA-9398-4C9B3DC9ECA2}" destId="{BB7F5A92-7A80-4B48-8C32-C4BBA9A91A04}" srcOrd="0" destOrd="0" presId="urn:microsoft.com/office/officeart/2005/8/layout/hProcess11"/>
    <dgm:cxn modelId="{2A527F5B-267D-4A68-AE48-232DB4D408D7}" type="presParOf" srcId="{DFF4703F-82EC-44BA-9398-4C9B3DC9ECA2}" destId="{C1967CB8-C93C-4A07-A920-18D2C7D90737}" srcOrd="1" destOrd="0" presId="urn:microsoft.com/office/officeart/2005/8/layout/hProcess11"/>
    <dgm:cxn modelId="{8C719301-3E1F-49CF-8515-4873F91B8596}" type="presParOf" srcId="{DFF4703F-82EC-44BA-9398-4C9B3DC9ECA2}" destId="{35A63478-EAAE-4F19-A3CE-438AF04D71D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BD8B926-321C-4FBD-ACA5-E4AA99BF3E5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E73F89E-B778-429A-8C6A-98AFFA81B85E}">
      <dgm:prSet/>
      <dgm:spPr/>
      <dgm:t>
        <a:bodyPr/>
        <a:lstStyle/>
        <a:p>
          <a:pPr rtl="0"/>
          <a:r>
            <a:rPr lang="uz-Cyrl-UZ" smtClean="0"/>
            <a:t>Turizm davlat hokimiyati</a:t>
          </a:r>
          <a:endParaRPr lang="ru-RU"/>
        </a:p>
      </dgm:t>
    </dgm:pt>
    <dgm:pt modelId="{A8275531-C008-4684-944B-5DC2DA9DA098}" type="parTrans" cxnId="{AC066835-44D0-460E-9A10-7D18D79EDF9B}">
      <dgm:prSet/>
      <dgm:spPr/>
      <dgm:t>
        <a:bodyPr/>
        <a:lstStyle/>
        <a:p>
          <a:endParaRPr lang="ru-RU"/>
        </a:p>
      </dgm:t>
    </dgm:pt>
    <dgm:pt modelId="{F44238DC-C21F-4F5B-AB51-669DB3293CCF}" type="sibTrans" cxnId="{AC066835-44D0-460E-9A10-7D18D79EDF9B}">
      <dgm:prSet/>
      <dgm:spPr/>
      <dgm:t>
        <a:bodyPr/>
        <a:lstStyle/>
        <a:p>
          <a:endParaRPr lang="ru-RU"/>
        </a:p>
      </dgm:t>
    </dgm:pt>
    <dgm:pt modelId="{B3C7FBBC-E247-47CE-832E-9117345CBAAE}">
      <dgm:prSet/>
      <dgm:spPr/>
      <dgm:t>
        <a:bodyPr/>
        <a:lstStyle/>
        <a:p>
          <a:pPr rtl="0"/>
          <a:r>
            <a:rPr lang="uz-Cyrl-UZ" smtClean="0"/>
            <a:t>Turizm milliy hayotda iqtisodiy va ijtimoiy faoliyatning boshqa turlari </a:t>
          </a:r>
          <a:endParaRPr lang="ru-RU"/>
        </a:p>
      </dgm:t>
    </dgm:pt>
    <dgm:pt modelId="{197B30EF-79B6-46DA-8C6F-A4B19F45DFA8}" type="parTrans" cxnId="{52680186-4AD3-42BD-A3E9-E7BBB56EA098}">
      <dgm:prSet/>
      <dgm:spPr/>
      <dgm:t>
        <a:bodyPr/>
        <a:lstStyle/>
        <a:p>
          <a:endParaRPr lang="ru-RU"/>
        </a:p>
      </dgm:t>
    </dgm:pt>
    <dgm:pt modelId="{B2EE5BAD-97ED-49D4-84D7-4F6936B5757F}" type="sibTrans" cxnId="{52680186-4AD3-42BD-A3E9-E7BBB56EA098}">
      <dgm:prSet/>
      <dgm:spPr/>
      <dgm:t>
        <a:bodyPr/>
        <a:lstStyle/>
        <a:p>
          <a:endParaRPr lang="ru-RU"/>
        </a:p>
      </dgm:t>
    </dgm:pt>
    <dgm:pt modelId="{2E3D6D23-013B-4A95-9C6B-57CE4FCC9860}">
      <dgm:prSet/>
      <dgm:spPr/>
      <dgm:t>
        <a:bodyPr/>
        <a:lstStyle/>
        <a:p>
          <a:pPr rtl="0"/>
          <a:r>
            <a:rPr lang="uz-Cyrl-UZ" smtClean="0"/>
            <a:t>Turizmga bog‘liq holda paydo bo‘ladigan muammolarga global yondashuv </a:t>
          </a:r>
          <a:endParaRPr lang="ru-RU"/>
        </a:p>
      </dgm:t>
    </dgm:pt>
    <dgm:pt modelId="{FD59849D-8D1C-4218-A9DB-0B04781AF34F}" type="parTrans" cxnId="{491C4A98-D837-435F-B253-560371D16803}">
      <dgm:prSet/>
      <dgm:spPr/>
      <dgm:t>
        <a:bodyPr/>
        <a:lstStyle/>
        <a:p>
          <a:endParaRPr lang="ru-RU"/>
        </a:p>
      </dgm:t>
    </dgm:pt>
    <dgm:pt modelId="{DE8B7E45-2051-4532-98C8-505A7349F9C5}" type="sibTrans" cxnId="{491C4A98-D837-435F-B253-560371D16803}">
      <dgm:prSet/>
      <dgm:spPr/>
      <dgm:t>
        <a:bodyPr/>
        <a:lstStyle/>
        <a:p>
          <a:endParaRPr lang="ru-RU"/>
        </a:p>
      </dgm:t>
    </dgm:pt>
    <dgm:pt modelId="{4DBDEC7C-7C1D-4461-999C-0D646F0560A1}">
      <dgm:prSet/>
      <dgm:spPr/>
      <dgm:t>
        <a:bodyPr/>
        <a:lstStyle/>
        <a:p>
          <a:pPr rtl="0"/>
          <a:r>
            <a:rPr lang="uz-Cyrl-UZ" smtClean="0"/>
            <a:t>Turizmning xalqaro miqyosini hisobga olib, uni uyg‘un ravishda rivojlantirish </a:t>
          </a:r>
          <a:endParaRPr lang="ru-RU"/>
        </a:p>
      </dgm:t>
    </dgm:pt>
    <dgm:pt modelId="{C10B16AB-5DA8-4313-951A-EC818242F0A0}" type="parTrans" cxnId="{0E179BCF-5897-4AC7-A078-90896469B479}">
      <dgm:prSet/>
      <dgm:spPr/>
      <dgm:t>
        <a:bodyPr/>
        <a:lstStyle/>
        <a:p>
          <a:endParaRPr lang="ru-RU"/>
        </a:p>
      </dgm:t>
    </dgm:pt>
    <dgm:pt modelId="{B013EE2B-C6DE-4CDA-8FDB-F3DFB65C77D5}" type="sibTrans" cxnId="{0E179BCF-5897-4AC7-A078-90896469B479}">
      <dgm:prSet/>
      <dgm:spPr/>
      <dgm:t>
        <a:bodyPr/>
        <a:lstStyle/>
        <a:p>
          <a:endParaRPr lang="ru-RU"/>
        </a:p>
      </dgm:t>
    </dgm:pt>
    <dgm:pt modelId="{5FF779F8-BA21-4455-91FB-C01AB774D1D7}" type="pres">
      <dgm:prSet presAssocID="{2BD8B926-321C-4FBD-ACA5-E4AA99BF3E5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CC5DBA2F-1EFB-4B54-8A2C-DA183D36BF89}" type="pres">
      <dgm:prSet presAssocID="{2BD8B926-321C-4FBD-ACA5-E4AA99BF3E56}" presName="pyramid" presStyleLbl="node1" presStyleIdx="0" presStyleCnt="1"/>
      <dgm:spPr/>
    </dgm:pt>
    <dgm:pt modelId="{AEFFADA0-0C96-4B92-8FBC-1FD93F079282}" type="pres">
      <dgm:prSet presAssocID="{2BD8B926-321C-4FBD-ACA5-E4AA99BF3E56}" presName="theList" presStyleCnt="0"/>
      <dgm:spPr/>
    </dgm:pt>
    <dgm:pt modelId="{1A0AFCEC-2911-4CFA-A650-3B5919BB158B}" type="pres">
      <dgm:prSet presAssocID="{2E73F89E-B778-429A-8C6A-98AFFA81B85E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5DF0DF-F2EB-45A4-B2FB-DE177D437AD4}" type="pres">
      <dgm:prSet presAssocID="{2E73F89E-B778-429A-8C6A-98AFFA81B85E}" presName="aSpace" presStyleCnt="0"/>
      <dgm:spPr/>
    </dgm:pt>
    <dgm:pt modelId="{9B4FEF24-8221-4612-B3C6-6134635E1CC1}" type="pres">
      <dgm:prSet presAssocID="{B3C7FBBC-E247-47CE-832E-9117345CBAAE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0495C-DCB5-493C-B332-615BE68CCAC3}" type="pres">
      <dgm:prSet presAssocID="{B3C7FBBC-E247-47CE-832E-9117345CBAAE}" presName="aSpace" presStyleCnt="0"/>
      <dgm:spPr/>
    </dgm:pt>
    <dgm:pt modelId="{D52A93E0-4659-4D65-981E-405A3EEB228D}" type="pres">
      <dgm:prSet presAssocID="{2E3D6D23-013B-4A95-9C6B-57CE4FCC9860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6300E-641A-4EE9-A968-C0CAC4D37578}" type="pres">
      <dgm:prSet presAssocID="{2E3D6D23-013B-4A95-9C6B-57CE4FCC9860}" presName="aSpace" presStyleCnt="0"/>
      <dgm:spPr/>
    </dgm:pt>
    <dgm:pt modelId="{CE9BB448-D51B-4BC0-A5CA-6668387C97A0}" type="pres">
      <dgm:prSet presAssocID="{4DBDEC7C-7C1D-4461-999C-0D646F0560A1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6738E5-0F87-4017-9458-9F095DD12475}" type="pres">
      <dgm:prSet presAssocID="{4DBDEC7C-7C1D-4461-999C-0D646F0560A1}" presName="aSpace" presStyleCnt="0"/>
      <dgm:spPr/>
    </dgm:pt>
  </dgm:ptLst>
  <dgm:cxnLst>
    <dgm:cxn modelId="{9BA949F0-7FAB-4325-A61E-F9CF3119E15E}" type="presOf" srcId="{2BD8B926-321C-4FBD-ACA5-E4AA99BF3E56}" destId="{5FF779F8-BA21-4455-91FB-C01AB774D1D7}" srcOrd="0" destOrd="0" presId="urn:microsoft.com/office/officeart/2005/8/layout/pyramid2"/>
    <dgm:cxn modelId="{491C4A98-D837-435F-B253-560371D16803}" srcId="{2BD8B926-321C-4FBD-ACA5-E4AA99BF3E56}" destId="{2E3D6D23-013B-4A95-9C6B-57CE4FCC9860}" srcOrd="2" destOrd="0" parTransId="{FD59849D-8D1C-4218-A9DB-0B04781AF34F}" sibTransId="{DE8B7E45-2051-4532-98C8-505A7349F9C5}"/>
    <dgm:cxn modelId="{0E179BCF-5897-4AC7-A078-90896469B479}" srcId="{2BD8B926-321C-4FBD-ACA5-E4AA99BF3E56}" destId="{4DBDEC7C-7C1D-4461-999C-0D646F0560A1}" srcOrd="3" destOrd="0" parTransId="{C10B16AB-5DA8-4313-951A-EC818242F0A0}" sibTransId="{B013EE2B-C6DE-4CDA-8FDB-F3DFB65C77D5}"/>
    <dgm:cxn modelId="{9EE878F1-DBBC-4A6A-AE2D-8707E27A0B45}" type="presOf" srcId="{2E3D6D23-013B-4A95-9C6B-57CE4FCC9860}" destId="{D52A93E0-4659-4D65-981E-405A3EEB228D}" srcOrd="0" destOrd="0" presId="urn:microsoft.com/office/officeart/2005/8/layout/pyramid2"/>
    <dgm:cxn modelId="{2A192D58-0179-42D3-954A-C4F4ECA84D7F}" type="presOf" srcId="{B3C7FBBC-E247-47CE-832E-9117345CBAAE}" destId="{9B4FEF24-8221-4612-B3C6-6134635E1CC1}" srcOrd="0" destOrd="0" presId="urn:microsoft.com/office/officeart/2005/8/layout/pyramid2"/>
    <dgm:cxn modelId="{52680186-4AD3-42BD-A3E9-E7BBB56EA098}" srcId="{2BD8B926-321C-4FBD-ACA5-E4AA99BF3E56}" destId="{B3C7FBBC-E247-47CE-832E-9117345CBAAE}" srcOrd="1" destOrd="0" parTransId="{197B30EF-79B6-46DA-8C6F-A4B19F45DFA8}" sibTransId="{B2EE5BAD-97ED-49D4-84D7-4F6936B5757F}"/>
    <dgm:cxn modelId="{83B1B738-0370-4D38-BE25-635E4A2A3589}" type="presOf" srcId="{2E73F89E-B778-429A-8C6A-98AFFA81B85E}" destId="{1A0AFCEC-2911-4CFA-A650-3B5919BB158B}" srcOrd="0" destOrd="0" presId="urn:microsoft.com/office/officeart/2005/8/layout/pyramid2"/>
    <dgm:cxn modelId="{AC066835-44D0-460E-9A10-7D18D79EDF9B}" srcId="{2BD8B926-321C-4FBD-ACA5-E4AA99BF3E56}" destId="{2E73F89E-B778-429A-8C6A-98AFFA81B85E}" srcOrd="0" destOrd="0" parTransId="{A8275531-C008-4684-944B-5DC2DA9DA098}" sibTransId="{F44238DC-C21F-4F5B-AB51-669DB3293CCF}"/>
    <dgm:cxn modelId="{8900EE42-E203-4E18-A908-4D531B17D3D7}" type="presOf" srcId="{4DBDEC7C-7C1D-4461-999C-0D646F0560A1}" destId="{CE9BB448-D51B-4BC0-A5CA-6668387C97A0}" srcOrd="0" destOrd="0" presId="urn:microsoft.com/office/officeart/2005/8/layout/pyramid2"/>
    <dgm:cxn modelId="{BCF32140-80AE-4C58-BE9C-E08FF8BDF778}" type="presParOf" srcId="{5FF779F8-BA21-4455-91FB-C01AB774D1D7}" destId="{CC5DBA2F-1EFB-4B54-8A2C-DA183D36BF89}" srcOrd="0" destOrd="0" presId="urn:microsoft.com/office/officeart/2005/8/layout/pyramid2"/>
    <dgm:cxn modelId="{7F2D80C1-209D-49E0-BF36-43E0FC15C5D2}" type="presParOf" srcId="{5FF779F8-BA21-4455-91FB-C01AB774D1D7}" destId="{AEFFADA0-0C96-4B92-8FBC-1FD93F079282}" srcOrd="1" destOrd="0" presId="urn:microsoft.com/office/officeart/2005/8/layout/pyramid2"/>
    <dgm:cxn modelId="{EB14B5D7-24CB-42D4-AD81-1B9E3ACDC5A7}" type="presParOf" srcId="{AEFFADA0-0C96-4B92-8FBC-1FD93F079282}" destId="{1A0AFCEC-2911-4CFA-A650-3B5919BB158B}" srcOrd="0" destOrd="0" presId="urn:microsoft.com/office/officeart/2005/8/layout/pyramid2"/>
    <dgm:cxn modelId="{DDE39ACF-1436-44A3-8BCF-960D0CFB86C5}" type="presParOf" srcId="{AEFFADA0-0C96-4B92-8FBC-1FD93F079282}" destId="{F65DF0DF-F2EB-45A4-B2FB-DE177D437AD4}" srcOrd="1" destOrd="0" presId="urn:microsoft.com/office/officeart/2005/8/layout/pyramid2"/>
    <dgm:cxn modelId="{EB8A92AC-ED58-461F-B264-DBA2EEF79A33}" type="presParOf" srcId="{AEFFADA0-0C96-4B92-8FBC-1FD93F079282}" destId="{9B4FEF24-8221-4612-B3C6-6134635E1CC1}" srcOrd="2" destOrd="0" presId="urn:microsoft.com/office/officeart/2005/8/layout/pyramid2"/>
    <dgm:cxn modelId="{F20A5E48-8FA0-4758-878B-2C95A6071E99}" type="presParOf" srcId="{AEFFADA0-0C96-4B92-8FBC-1FD93F079282}" destId="{2F60495C-DCB5-493C-B332-615BE68CCAC3}" srcOrd="3" destOrd="0" presId="urn:microsoft.com/office/officeart/2005/8/layout/pyramid2"/>
    <dgm:cxn modelId="{669CC63A-B89B-458E-AECA-D2D35776B3CD}" type="presParOf" srcId="{AEFFADA0-0C96-4B92-8FBC-1FD93F079282}" destId="{D52A93E0-4659-4D65-981E-405A3EEB228D}" srcOrd="4" destOrd="0" presId="urn:microsoft.com/office/officeart/2005/8/layout/pyramid2"/>
    <dgm:cxn modelId="{1305C447-56C6-49C0-BBBA-657BFDD9FEC5}" type="presParOf" srcId="{AEFFADA0-0C96-4B92-8FBC-1FD93F079282}" destId="{6296300E-641A-4EE9-A968-C0CAC4D37578}" srcOrd="5" destOrd="0" presId="urn:microsoft.com/office/officeart/2005/8/layout/pyramid2"/>
    <dgm:cxn modelId="{51E19251-1E7D-4111-9CF4-6BDD10592874}" type="presParOf" srcId="{AEFFADA0-0C96-4B92-8FBC-1FD93F079282}" destId="{CE9BB448-D51B-4BC0-A5CA-6668387C97A0}" srcOrd="6" destOrd="0" presId="urn:microsoft.com/office/officeart/2005/8/layout/pyramid2"/>
    <dgm:cxn modelId="{34DEB0C8-D313-4050-AABD-93BDF89C5922}" type="presParOf" srcId="{AEFFADA0-0C96-4B92-8FBC-1FD93F079282}" destId="{526738E5-0F87-4017-9458-9F095DD1247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3F53F2E-206B-4281-8790-6B9152929125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2EB4CA3-6207-411E-9EE0-09141C75CD50}">
      <dgm:prSet phldrT="[Текст]"/>
      <dgm:spPr/>
      <dgm:t>
        <a:bodyPr/>
        <a:lstStyle/>
        <a:p>
          <a:r>
            <a:rPr lang="en-US" dirty="0" smtClean="0"/>
            <a:t>1. </a:t>
          </a:r>
          <a:r>
            <a:rPr lang="uz-Cyrl-UZ" dirty="0" smtClean="0"/>
            <a:t>Konvensiyada foydalaniladigan asosiy atamalar:</a:t>
          </a:r>
          <a:endParaRPr lang="ru-RU" dirty="0"/>
        </a:p>
      </dgm:t>
    </dgm:pt>
    <dgm:pt modelId="{076A2D82-4654-4C39-80A3-D3E34B7AD3FE}" type="parTrans" cxnId="{4DE356FB-194D-466C-AA44-A1C46BB8FF11}">
      <dgm:prSet/>
      <dgm:spPr/>
      <dgm:t>
        <a:bodyPr/>
        <a:lstStyle/>
        <a:p>
          <a:endParaRPr lang="ru-RU"/>
        </a:p>
      </dgm:t>
    </dgm:pt>
    <dgm:pt modelId="{EFFCE163-A18D-4713-B792-4E1597F98300}" type="sibTrans" cxnId="{4DE356FB-194D-466C-AA44-A1C46BB8FF11}">
      <dgm:prSet/>
      <dgm:spPr/>
      <dgm:t>
        <a:bodyPr/>
        <a:lstStyle/>
        <a:p>
          <a:endParaRPr lang="ru-RU"/>
        </a:p>
      </dgm:t>
    </dgm:pt>
    <dgm:pt modelId="{9BBAA4E0-9C87-479A-807D-E9FB2C6C85BD}">
      <dgm:prSet phldrT="[Текст]"/>
      <dgm:spPr/>
      <dgm:t>
        <a:bodyPr/>
        <a:lstStyle/>
        <a:p>
          <a:r>
            <a:rPr lang="uz-Cyrl-UZ" dirty="0" smtClean="0"/>
            <a:t>Sayohat shartnomasi </a:t>
          </a:r>
          <a:endParaRPr lang="ru-RU" dirty="0"/>
        </a:p>
      </dgm:t>
    </dgm:pt>
    <dgm:pt modelId="{CF8B27AE-28E2-471E-A415-E7FE43947001}" type="parTrans" cxnId="{22D880D7-A4C9-4D2B-90F0-08AFA7DAB307}">
      <dgm:prSet/>
      <dgm:spPr/>
      <dgm:t>
        <a:bodyPr/>
        <a:lstStyle/>
        <a:p>
          <a:endParaRPr lang="ru-RU"/>
        </a:p>
      </dgm:t>
    </dgm:pt>
    <dgm:pt modelId="{6DC6AD9E-318F-4993-9E37-636CDFBF6CB7}" type="sibTrans" cxnId="{22D880D7-A4C9-4D2B-90F0-08AFA7DAB307}">
      <dgm:prSet/>
      <dgm:spPr/>
      <dgm:t>
        <a:bodyPr/>
        <a:lstStyle/>
        <a:p>
          <a:endParaRPr lang="ru-RU"/>
        </a:p>
      </dgm:t>
    </dgm:pt>
    <dgm:pt modelId="{579987A2-3A2B-4429-8B45-64C5176BB407}">
      <dgm:prSet phldrT="[Текст]"/>
      <dgm:spPr/>
      <dgm:t>
        <a:bodyPr/>
        <a:lstStyle/>
        <a:p>
          <a:r>
            <a:rPr lang="uz-Cyrl-UZ" dirty="0" smtClean="0"/>
            <a:t>Vositachi</a:t>
          </a:r>
          <a:endParaRPr lang="ru-RU" dirty="0"/>
        </a:p>
      </dgm:t>
    </dgm:pt>
    <dgm:pt modelId="{FEEEDE9D-98F5-45EA-A077-99CB1A955DD4}" type="parTrans" cxnId="{CC67C25C-911A-4DF0-8C91-E3B1B91E1A9B}">
      <dgm:prSet/>
      <dgm:spPr/>
      <dgm:t>
        <a:bodyPr/>
        <a:lstStyle/>
        <a:p>
          <a:endParaRPr lang="ru-RU"/>
        </a:p>
      </dgm:t>
    </dgm:pt>
    <dgm:pt modelId="{84CB11ED-B68C-4061-B85F-5F62D2E70879}" type="sibTrans" cxnId="{CC67C25C-911A-4DF0-8C91-E3B1B91E1A9B}">
      <dgm:prSet/>
      <dgm:spPr/>
      <dgm:t>
        <a:bodyPr/>
        <a:lstStyle/>
        <a:p>
          <a:endParaRPr lang="ru-RU"/>
        </a:p>
      </dgm:t>
    </dgm:pt>
    <dgm:pt modelId="{0E9F3C2A-80DA-4885-9A80-B6A018530E3B}">
      <dgm:prSet phldrT="[Текст]"/>
      <dgm:spPr/>
      <dgm:t>
        <a:bodyPr/>
        <a:lstStyle/>
        <a:p>
          <a:r>
            <a:rPr lang="uz-Cyrl-UZ" dirty="0" smtClean="0"/>
            <a:t>Sayohatchi</a:t>
          </a:r>
          <a:endParaRPr lang="ru-RU" dirty="0"/>
        </a:p>
      </dgm:t>
    </dgm:pt>
    <dgm:pt modelId="{D2CBBBC9-DDBD-4331-9091-C3E248CE2CF4}" type="parTrans" cxnId="{2EC36B90-7350-4620-B35E-58C5B645726D}">
      <dgm:prSet/>
      <dgm:spPr/>
      <dgm:t>
        <a:bodyPr/>
        <a:lstStyle/>
        <a:p>
          <a:endParaRPr lang="ru-RU"/>
        </a:p>
      </dgm:t>
    </dgm:pt>
    <dgm:pt modelId="{806C6E13-B687-49F1-B1D0-25F9885076C7}" type="sibTrans" cxnId="{2EC36B90-7350-4620-B35E-58C5B645726D}">
      <dgm:prSet/>
      <dgm:spPr/>
      <dgm:t>
        <a:bodyPr/>
        <a:lstStyle/>
        <a:p>
          <a:endParaRPr lang="ru-RU"/>
        </a:p>
      </dgm:t>
    </dgm:pt>
    <dgm:pt modelId="{81BFAA9E-2284-4910-8F5E-29AFFE4751DB}">
      <dgm:prSet phldrT="[Текст]"/>
      <dgm:spPr/>
      <dgm:t>
        <a:bodyPr/>
        <a:lstStyle/>
        <a:p>
          <a:r>
            <a:rPr lang="uz-Cyrl-UZ" dirty="0" smtClean="0"/>
            <a:t>Sayohatni  tashkil etish shartnomasi </a:t>
          </a:r>
          <a:endParaRPr lang="ru-RU" dirty="0"/>
        </a:p>
      </dgm:t>
    </dgm:pt>
    <dgm:pt modelId="{E85DF601-C9FC-42AD-84E8-EAB37A05C723}" type="parTrans" cxnId="{D4FFF984-0E8D-4700-9FD5-80FE62507BFF}">
      <dgm:prSet/>
      <dgm:spPr/>
      <dgm:t>
        <a:bodyPr/>
        <a:lstStyle/>
        <a:p>
          <a:endParaRPr lang="ru-RU"/>
        </a:p>
      </dgm:t>
    </dgm:pt>
    <dgm:pt modelId="{DEE65782-DD30-4772-B2E2-DA57DA6EB1D1}" type="sibTrans" cxnId="{D4FFF984-0E8D-4700-9FD5-80FE62507BFF}">
      <dgm:prSet/>
      <dgm:spPr/>
      <dgm:t>
        <a:bodyPr/>
        <a:lstStyle/>
        <a:p>
          <a:endParaRPr lang="ru-RU"/>
        </a:p>
      </dgm:t>
    </dgm:pt>
    <dgm:pt modelId="{C6EE892F-E01A-4DB1-BB69-D737C9F8E98D}">
      <dgm:prSet phldrT="[Текст]"/>
      <dgm:spPr/>
      <dgm:t>
        <a:bodyPr/>
        <a:lstStyle/>
        <a:p>
          <a:r>
            <a:rPr lang="uz-Cyrl-UZ" dirty="0" smtClean="0"/>
            <a:t>Sayohatni sotish bo‘yicha vositachilik shartnomasi </a:t>
          </a:r>
          <a:endParaRPr lang="ru-RU" dirty="0"/>
        </a:p>
      </dgm:t>
    </dgm:pt>
    <dgm:pt modelId="{FB7ADC65-16B4-4201-A24B-1A6E0E230977}" type="parTrans" cxnId="{178F118F-63D0-432E-90B5-97982B252AD1}">
      <dgm:prSet/>
      <dgm:spPr/>
      <dgm:t>
        <a:bodyPr/>
        <a:lstStyle/>
        <a:p>
          <a:endParaRPr lang="ru-RU"/>
        </a:p>
      </dgm:t>
    </dgm:pt>
    <dgm:pt modelId="{4694C389-3884-48F2-ABDE-DE41ACBB102C}" type="sibTrans" cxnId="{178F118F-63D0-432E-90B5-97982B252AD1}">
      <dgm:prSet/>
      <dgm:spPr/>
      <dgm:t>
        <a:bodyPr/>
        <a:lstStyle/>
        <a:p>
          <a:endParaRPr lang="ru-RU"/>
        </a:p>
      </dgm:t>
    </dgm:pt>
    <dgm:pt modelId="{083E0C94-166B-40A5-AE3D-695D7F96D1BA}">
      <dgm:prSet phldrT="[Текст]"/>
      <dgm:spPr/>
      <dgm:t>
        <a:bodyPr/>
        <a:lstStyle/>
        <a:p>
          <a:r>
            <a:rPr lang="uz-Cyrl-UZ" dirty="0" smtClean="0"/>
            <a:t>Sayohat  tashkilotchisi </a:t>
          </a:r>
          <a:endParaRPr lang="ru-RU" dirty="0"/>
        </a:p>
      </dgm:t>
    </dgm:pt>
    <dgm:pt modelId="{8752748A-59CD-4640-B119-A90EF4742735}" type="parTrans" cxnId="{1875CE84-02C7-4D8F-B7CA-F25084D0D377}">
      <dgm:prSet/>
      <dgm:spPr/>
      <dgm:t>
        <a:bodyPr/>
        <a:lstStyle/>
        <a:p>
          <a:endParaRPr lang="ru-RU"/>
        </a:p>
      </dgm:t>
    </dgm:pt>
    <dgm:pt modelId="{CE495AD4-8CEB-43F2-9E40-A6EAE4F7CDCF}" type="sibTrans" cxnId="{1875CE84-02C7-4D8F-B7CA-F25084D0D377}">
      <dgm:prSet/>
      <dgm:spPr/>
      <dgm:t>
        <a:bodyPr/>
        <a:lstStyle/>
        <a:p>
          <a:endParaRPr lang="ru-RU"/>
        </a:p>
      </dgm:t>
    </dgm:pt>
    <dgm:pt modelId="{68046277-8AA3-459C-8B67-5AF60DCA1344}" type="pres">
      <dgm:prSet presAssocID="{C3F53F2E-206B-4281-8790-6B915292912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B62840-3304-45CE-82DB-CCF5D4E2622A}" type="pres">
      <dgm:prSet presAssocID="{92EB4CA3-6207-411E-9EE0-09141C75CD50}" presName="roof" presStyleLbl="dkBgShp" presStyleIdx="0" presStyleCnt="2"/>
      <dgm:spPr/>
      <dgm:t>
        <a:bodyPr/>
        <a:lstStyle/>
        <a:p>
          <a:endParaRPr lang="ru-RU"/>
        </a:p>
      </dgm:t>
    </dgm:pt>
    <dgm:pt modelId="{F26CB4B6-9CC9-4850-B8C0-9B08B8152CBD}" type="pres">
      <dgm:prSet presAssocID="{92EB4CA3-6207-411E-9EE0-09141C75CD50}" presName="pillars" presStyleCnt="0"/>
      <dgm:spPr/>
    </dgm:pt>
    <dgm:pt modelId="{42B15C96-2AAB-45A5-92F8-C9895B7E2558}" type="pres">
      <dgm:prSet presAssocID="{92EB4CA3-6207-411E-9EE0-09141C75CD50}" presName="pillar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A1FF2C-B82D-4D02-AE7C-99A4D6902336}" type="pres">
      <dgm:prSet presAssocID="{81BFAA9E-2284-4910-8F5E-29AFFE4751DB}" presName="pillar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A400AE-6830-4A5D-A3EF-DCE3A7E20F20}" type="pres">
      <dgm:prSet presAssocID="{C6EE892F-E01A-4DB1-BB69-D737C9F8E98D}" presName="pillar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1EAE59-BD2D-48C3-9F7C-BCCC93F8096F}" type="pres">
      <dgm:prSet presAssocID="{083E0C94-166B-40A5-AE3D-695D7F96D1BA}" presName="pillar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B7A1A8-C850-44C9-A7D5-C8A1F8160B62}" type="pres">
      <dgm:prSet presAssocID="{579987A2-3A2B-4429-8B45-64C5176BB407}" presName="pillar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B3C0F-57DE-4000-839B-41372FE4D88B}" type="pres">
      <dgm:prSet presAssocID="{0E9F3C2A-80DA-4885-9A80-B6A018530E3B}" presName="pillar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47267-F100-46E4-883A-0FFE5DDE27EF}" type="pres">
      <dgm:prSet presAssocID="{92EB4CA3-6207-411E-9EE0-09141C75CD50}" presName="base" presStyleLbl="dkBgShp" presStyleIdx="1" presStyleCnt="2"/>
      <dgm:spPr/>
    </dgm:pt>
  </dgm:ptLst>
  <dgm:cxnLst>
    <dgm:cxn modelId="{829F1BA1-2CBA-4C32-A111-4838B8787240}" type="presOf" srcId="{C3F53F2E-206B-4281-8790-6B9152929125}" destId="{68046277-8AA3-459C-8B67-5AF60DCA1344}" srcOrd="0" destOrd="0" presId="urn:microsoft.com/office/officeart/2005/8/layout/hList3"/>
    <dgm:cxn modelId="{B00806BD-FF82-4162-8CBE-A845DF3BD018}" type="presOf" srcId="{81BFAA9E-2284-4910-8F5E-29AFFE4751DB}" destId="{A9A1FF2C-B82D-4D02-AE7C-99A4D6902336}" srcOrd="0" destOrd="0" presId="urn:microsoft.com/office/officeart/2005/8/layout/hList3"/>
    <dgm:cxn modelId="{C91813B6-C58C-4A5F-A3AA-E2EEDE9AD057}" type="presOf" srcId="{C6EE892F-E01A-4DB1-BB69-D737C9F8E98D}" destId="{F7A400AE-6830-4A5D-A3EF-DCE3A7E20F20}" srcOrd="0" destOrd="0" presId="urn:microsoft.com/office/officeart/2005/8/layout/hList3"/>
    <dgm:cxn modelId="{EDE3F9A2-2077-4D9F-88B5-0DC4705B2264}" type="presOf" srcId="{083E0C94-166B-40A5-AE3D-695D7F96D1BA}" destId="{491EAE59-BD2D-48C3-9F7C-BCCC93F8096F}" srcOrd="0" destOrd="0" presId="urn:microsoft.com/office/officeart/2005/8/layout/hList3"/>
    <dgm:cxn modelId="{4298A839-3060-461E-9E8A-9E653ED375AC}" type="presOf" srcId="{92EB4CA3-6207-411E-9EE0-09141C75CD50}" destId="{67B62840-3304-45CE-82DB-CCF5D4E2622A}" srcOrd="0" destOrd="0" presId="urn:microsoft.com/office/officeart/2005/8/layout/hList3"/>
    <dgm:cxn modelId="{178F118F-63D0-432E-90B5-97982B252AD1}" srcId="{92EB4CA3-6207-411E-9EE0-09141C75CD50}" destId="{C6EE892F-E01A-4DB1-BB69-D737C9F8E98D}" srcOrd="2" destOrd="0" parTransId="{FB7ADC65-16B4-4201-A24B-1A6E0E230977}" sibTransId="{4694C389-3884-48F2-ABDE-DE41ACBB102C}"/>
    <dgm:cxn modelId="{4DE356FB-194D-466C-AA44-A1C46BB8FF11}" srcId="{C3F53F2E-206B-4281-8790-6B9152929125}" destId="{92EB4CA3-6207-411E-9EE0-09141C75CD50}" srcOrd="0" destOrd="0" parTransId="{076A2D82-4654-4C39-80A3-D3E34B7AD3FE}" sibTransId="{EFFCE163-A18D-4713-B792-4E1597F98300}"/>
    <dgm:cxn modelId="{CC67C25C-911A-4DF0-8C91-E3B1B91E1A9B}" srcId="{92EB4CA3-6207-411E-9EE0-09141C75CD50}" destId="{579987A2-3A2B-4429-8B45-64C5176BB407}" srcOrd="4" destOrd="0" parTransId="{FEEEDE9D-98F5-45EA-A077-99CB1A955DD4}" sibTransId="{84CB11ED-B68C-4061-B85F-5F62D2E70879}"/>
    <dgm:cxn modelId="{F06BB881-2501-455D-B1CE-BF8F4E6728F5}" type="presOf" srcId="{9BBAA4E0-9C87-479A-807D-E9FB2C6C85BD}" destId="{42B15C96-2AAB-45A5-92F8-C9895B7E2558}" srcOrd="0" destOrd="0" presId="urn:microsoft.com/office/officeart/2005/8/layout/hList3"/>
    <dgm:cxn modelId="{D4FFF984-0E8D-4700-9FD5-80FE62507BFF}" srcId="{92EB4CA3-6207-411E-9EE0-09141C75CD50}" destId="{81BFAA9E-2284-4910-8F5E-29AFFE4751DB}" srcOrd="1" destOrd="0" parTransId="{E85DF601-C9FC-42AD-84E8-EAB37A05C723}" sibTransId="{DEE65782-DD30-4772-B2E2-DA57DA6EB1D1}"/>
    <dgm:cxn modelId="{22D880D7-A4C9-4D2B-90F0-08AFA7DAB307}" srcId="{92EB4CA3-6207-411E-9EE0-09141C75CD50}" destId="{9BBAA4E0-9C87-479A-807D-E9FB2C6C85BD}" srcOrd="0" destOrd="0" parTransId="{CF8B27AE-28E2-471E-A415-E7FE43947001}" sibTransId="{6DC6AD9E-318F-4993-9E37-636CDFBF6CB7}"/>
    <dgm:cxn modelId="{46BE4C74-03D3-42BB-8C54-2767E9259563}" type="presOf" srcId="{0E9F3C2A-80DA-4885-9A80-B6A018530E3B}" destId="{A6BB3C0F-57DE-4000-839B-41372FE4D88B}" srcOrd="0" destOrd="0" presId="urn:microsoft.com/office/officeart/2005/8/layout/hList3"/>
    <dgm:cxn modelId="{1875CE84-02C7-4D8F-B7CA-F25084D0D377}" srcId="{92EB4CA3-6207-411E-9EE0-09141C75CD50}" destId="{083E0C94-166B-40A5-AE3D-695D7F96D1BA}" srcOrd="3" destOrd="0" parTransId="{8752748A-59CD-4640-B119-A90EF4742735}" sibTransId="{CE495AD4-8CEB-43F2-9E40-A6EAE4F7CDCF}"/>
    <dgm:cxn modelId="{3DCF0A40-99BD-4913-8F22-8F077235D97B}" type="presOf" srcId="{579987A2-3A2B-4429-8B45-64C5176BB407}" destId="{D5B7A1A8-C850-44C9-A7D5-C8A1F8160B62}" srcOrd="0" destOrd="0" presId="urn:microsoft.com/office/officeart/2005/8/layout/hList3"/>
    <dgm:cxn modelId="{2EC36B90-7350-4620-B35E-58C5B645726D}" srcId="{92EB4CA3-6207-411E-9EE0-09141C75CD50}" destId="{0E9F3C2A-80DA-4885-9A80-B6A018530E3B}" srcOrd="5" destOrd="0" parTransId="{D2CBBBC9-DDBD-4331-9091-C3E248CE2CF4}" sibTransId="{806C6E13-B687-49F1-B1D0-25F9885076C7}"/>
    <dgm:cxn modelId="{3AB80EC9-FA32-4C5D-9403-0F189BFC0009}" type="presParOf" srcId="{68046277-8AA3-459C-8B67-5AF60DCA1344}" destId="{67B62840-3304-45CE-82DB-CCF5D4E2622A}" srcOrd="0" destOrd="0" presId="urn:microsoft.com/office/officeart/2005/8/layout/hList3"/>
    <dgm:cxn modelId="{C31EA7A7-CA77-49CC-8780-C9603A5564D2}" type="presParOf" srcId="{68046277-8AA3-459C-8B67-5AF60DCA1344}" destId="{F26CB4B6-9CC9-4850-B8C0-9B08B8152CBD}" srcOrd="1" destOrd="0" presId="urn:microsoft.com/office/officeart/2005/8/layout/hList3"/>
    <dgm:cxn modelId="{5F73BC0A-CB02-4DC9-8D48-0A9E034A419E}" type="presParOf" srcId="{F26CB4B6-9CC9-4850-B8C0-9B08B8152CBD}" destId="{42B15C96-2AAB-45A5-92F8-C9895B7E2558}" srcOrd="0" destOrd="0" presId="urn:microsoft.com/office/officeart/2005/8/layout/hList3"/>
    <dgm:cxn modelId="{5679A30C-1FF4-4C0D-9D93-AD264D0AF9A5}" type="presParOf" srcId="{F26CB4B6-9CC9-4850-B8C0-9B08B8152CBD}" destId="{A9A1FF2C-B82D-4D02-AE7C-99A4D6902336}" srcOrd="1" destOrd="0" presId="urn:microsoft.com/office/officeart/2005/8/layout/hList3"/>
    <dgm:cxn modelId="{55A9F668-141A-406C-8D7D-4D9461309A4E}" type="presParOf" srcId="{F26CB4B6-9CC9-4850-B8C0-9B08B8152CBD}" destId="{F7A400AE-6830-4A5D-A3EF-DCE3A7E20F20}" srcOrd="2" destOrd="0" presId="urn:microsoft.com/office/officeart/2005/8/layout/hList3"/>
    <dgm:cxn modelId="{6F39C5C8-919A-4764-83B8-AD0903BE3161}" type="presParOf" srcId="{F26CB4B6-9CC9-4850-B8C0-9B08B8152CBD}" destId="{491EAE59-BD2D-48C3-9F7C-BCCC93F8096F}" srcOrd="3" destOrd="0" presId="urn:microsoft.com/office/officeart/2005/8/layout/hList3"/>
    <dgm:cxn modelId="{5BABB323-2597-44B5-98EC-D6E1B70EBBB1}" type="presParOf" srcId="{F26CB4B6-9CC9-4850-B8C0-9B08B8152CBD}" destId="{D5B7A1A8-C850-44C9-A7D5-C8A1F8160B62}" srcOrd="4" destOrd="0" presId="urn:microsoft.com/office/officeart/2005/8/layout/hList3"/>
    <dgm:cxn modelId="{B72DF1CD-1641-4EC1-A9CA-5A46C2A0895A}" type="presParOf" srcId="{F26CB4B6-9CC9-4850-B8C0-9B08B8152CBD}" destId="{A6BB3C0F-57DE-4000-839B-41372FE4D88B}" srcOrd="5" destOrd="0" presId="urn:microsoft.com/office/officeart/2005/8/layout/hList3"/>
    <dgm:cxn modelId="{79321DD6-50CE-4255-9A03-EDAA46FD4082}" type="presParOf" srcId="{68046277-8AA3-459C-8B67-5AF60DCA1344}" destId="{10E47267-F100-46E4-883A-0FFE5DDE27E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7C1130C-D0A8-43C4-98E6-D4FC0F488C2C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99FFD7B-945A-498F-817A-1303B5C79BEF}">
      <dgm:prSet/>
      <dgm:spPr/>
      <dgm:t>
        <a:bodyPr/>
        <a:lstStyle/>
        <a:p>
          <a:pPr rtl="0"/>
          <a:r>
            <a:rPr lang="en-US" smtClean="0"/>
            <a:t>2. </a:t>
          </a:r>
          <a:r>
            <a:rPr lang="uz-Cyrl-UZ" smtClean="0"/>
            <a:t>Sayohat tashkilotchisining  doimiy qarorgohi</a:t>
          </a:r>
          <a:r>
            <a:rPr lang="en-US" smtClean="0"/>
            <a:t>,</a:t>
          </a:r>
          <a:r>
            <a:rPr lang="uz-Cyrl-UZ" smtClean="0"/>
            <a:t> Vositachining muassasasi</a:t>
          </a:r>
          <a:r>
            <a:rPr lang="en-US" smtClean="0"/>
            <a:t>,  </a:t>
          </a:r>
          <a:r>
            <a:rPr lang="uz-Cyrl-UZ" smtClean="0"/>
            <a:t>1.1-bandda sanab</a:t>
          </a:r>
          <a:r>
            <a:rPr lang="en-US" smtClean="0"/>
            <a:t> </a:t>
          </a:r>
          <a:r>
            <a:rPr lang="uz-Cyrl-UZ" smtClean="0"/>
            <a:t>o‘tilgan shartnomalar</a:t>
          </a:r>
          <a:endParaRPr lang="ru-RU"/>
        </a:p>
      </dgm:t>
    </dgm:pt>
    <dgm:pt modelId="{027AEAD5-9C77-4EE8-B588-FBD3D2C0DB04}" type="parTrans" cxnId="{4A831059-396D-409F-91A0-A7025BE01D61}">
      <dgm:prSet/>
      <dgm:spPr/>
      <dgm:t>
        <a:bodyPr/>
        <a:lstStyle/>
        <a:p>
          <a:endParaRPr lang="ru-RU"/>
        </a:p>
      </dgm:t>
    </dgm:pt>
    <dgm:pt modelId="{BCB010F6-CC71-4D1C-BC4E-ED4EC66E3062}" type="sibTrans" cxnId="{4A831059-396D-409F-91A0-A7025BE01D61}">
      <dgm:prSet/>
      <dgm:spPr/>
      <dgm:t>
        <a:bodyPr/>
        <a:lstStyle/>
        <a:p>
          <a:endParaRPr lang="ru-RU"/>
        </a:p>
      </dgm:t>
    </dgm:pt>
    <dgm:pt modelId="{92CE03BA-CA5A-46D0-9E59-D37EE99710C8}">
      <dgm:prSet/>
      <dgm:spPr/>
      <dgm:t>
        <a:bodyPr/>
        <a:lstStyle/>
        <a:p>
          <a:pPr rtl="0"/>
          <a:r>
            <a:rPr lang="uz-Cyrl-UZ" smtClean="0"/>
            <a:t>3. Sayohat tashkilotchisi  sayohat hujjatini o‘z imzosi va muhri bilan tasdiqlagan holda  berishi shart.</a:t>
          </a:r>
          <a:endParaRPr lang="ru-RU"/>
        </a:p>
      </dgm:t>
    </dgm:pt>
    <dgm:pt modelId="{86274DF1-2D2D-44E3-A449-C19F836DEA5D}" type="parTrans" cxnId="{9C10D02A-0297-466A-9C69-4712C086CEB9}">
      <dgm:prSet/>
      <dgm:spPr/>
      <dgm:t>
        <a:bodyPr/>
        <a:lstStyle/>
        <a:p>
          <a:endParaRPr lang="ru-RU"/>
        </a:p>
      </dgm:t>
    </dgm:pt>
    <dgm:pt modelId="{48D7EC5A-B81A-4E59-9C2D-94D566EF1F2E}" type="sibTrans" cxnId="{9C10D02A-0297-466A-9C69-4712C086CEB9}">
      <dgm:prSet/>
      <dgm:spPr/>
      <dgm:t>
        <a:bodyPr/>
        <a:lstStyle/>
        <a:p>
          <a:endParaRPr lang="ru-RU"/>
        </a:p>
      </dgm:t>
    </dgm:pt>
    <dgm:pt modelId="{78A62FD2-F73C-4DCF-BDD5-8DD303FE0AA7}" type="pres">
      <dgm:prSet presAssocID="{57C1130C-D0A8-43C4-98E6-D4FC0F488C2C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57CD73-7AD6-4511-8E8E-30A25A4AF3F2}" type="pres">
      <dgm:prSet presAssocID="{57C1130C-D0A8-43C4-98E6-D4FC0F488C2C}" presName="ribbon" presStyleLbl="node1" presStyleIdx="0" presStyleCnt="1"/>
      <dgm:spPr/>
    </dgm:pt>
    <dgm:pt modelId="{CCC608A9-055C-4D89-87FE-8AD31F8E76A7}" type="pres">
      <dgm:prSet presAssocID="{57C1130C-D0A8-43C4-98E6-D4FC0F488C2C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F03B42-EA26-4A55-8D4C-0D7C585177B6}" type="pres">
      <dgm:prSet presAssocID="{57C1130C-D0A8-43C4-98E6-D4FC0F488C2C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53429D-602E-483F-A1F7-4110E4040208}" type="presOf" srcId="{57C1130C-D0A8-43C4-98E6-D4FC0F488C2C}" destId="{78A62FD2-F73C-4DCF-BDD5-8DD303FE0AA7}" srcOrd="0" destOrd="0" presId="urn:microsoft.com/office/officeart/2005/8/layout/arrow6"/>
    <dgm:cxn modelId="{B201E138-B03D-4E65-8A92-511E7BB9B15C}" type="presOf" srcId="{699FFD7B-945A-498F-817A-1303B5C79BEF}" destId="{CCC608A9-055C-4D89-87FE-8AD31F8E76A7}" srcOrd="0" destOrd="0" presId="urn:microsoft.com/office/officeart/2005/8/layout/arrow6"/>
    <dgm:cxn modelId="{6CD85655-0F76-4452-8891-0549F527456C}" type="presOf" srcId="{92CE03BA-CA5A-46D0-9E59-D37EE99710C8}" destId="{EEF03B42-EA26-4A55-8D4C-0D7C585177B6}" srcOrd="0" destOrd="0" presId="urn:microsoft.com/office/officeart/2005/8/layout/arrow6"/>
    <dgm:cxn modelId="{9C10D02A-0297-466A-9C69-4712C086CEB9}" srcId="{57C1130C-D0A8-43C4-98E6-D4FC0F488C2C}" destId="{92CE03BA-CA5A-46D0-9E59-D37EE99710C8}" srcOrd="1" destOrd="0" parTransId="{86274DF1-2D2D-44E3-A449-C19F836DEA5D}" sibTransId="{48D7EC5A-B81A-4E59-9C2D-94D566EF1F2E}"/>
    <dgm:cxn modelId="{4A831059-396D-409F-91A0-A7025BE01D61}" srcId="{57C1130C-D0A8-43C4-98E6-D4FC0F488C2C}" destId="{699FFD7B-945A-498F-817A-1303B5C79BEF}" srcOrd="0" destOrd="0" parTransId="{027AEAD5-9C77-4EE8-B588-FBD3D2C0DB04}" sibTransId="{BCB010F6-CC71-4D1C-BC4E-ED4EC66E3062}"/>
    <dgm:cxn modelId="{928B3D33-21B4-4729-B355-F9D966175EB8}" type="presParOf" srcId="{78A62FD2-F73C-4DCF-BDD5-8DD303FE0AA7}" destId="{6B57CD73-7AD6-4511-8E8E-30A25A4AF3F2}" srcOrd="0" destOrd="0" presId="urn:microsoft.com/office/officeart/2005/8/layout/arrow6"/>
    <dgm:cxn modelId="{7BB5A864-FE53-4F45-9A38-D0B739B50DD6}" type="presParOf" srcId="{78A62FD2-F73C-4DCF-BDD5-8DD303FE0AA7}" destId="{CCC608A9-055C-4D89-87FE-8AD31F8E76A7}" srcOrd="1" destOrd="0" presId="urn:microsoft.com/office/officeart/2005/8/layout/arrow6"/>
    <dgm:cxn modelId="{81A79507-7F22-4531-9EBE-AAA2FAFF824F}" type="presParOf" srcId="{78A62FD2-F73C-4DCF-BDD5-8DD303FE0AA7}" destId="{EEF03B42-EA26-4A55-8D4C-0D7C585177B6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4085BEC-BC21-4243-81AC-032D1674886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B05156C-CF99-4F58-9703-79075DB103C5}">
      <dgm:prSet/>
      <dgm:spPr/>
      <dgm:t>
        <a:bodyPr/>
        <a:lstStyle/>
        <a:p>
          <a:pPr rtl="0"/>
          <a:r>
            <a:rPr lang="uz-Cyrl-UZ" smtClean="0"/>
            <a:t>4.1. Uning  berilgan joyi va vaqti.</a:t>
          </a:r>
          <a:endParaRPr lang="ru-RU"/>
        </a:p>
      </dgm:t>
    </dgm:pt>
    <dgm:pt modelId="{A8E1EBB8-074E-4141-9E25-28597AC01AE8}" type="parTrans" cxnId="{9B7A25D9-1DE0-434B-A147-B0C18F58D25D}">
      <dgm:prSet/>
      <dgm:spPr/>
      <dgm:t>
        <a:bodyPr/>
        <a:lstStyle/>
        <a:p>
          <a:endParaRPr lang="ru-RU"/>
        </a:p>
      </dgm:t>
    </dgm:pt>
    <dgm:pt modelId="{07BBCD48-1989-4B4E-BD9E-617E3FCEC9DC}" type="sibTrans" cxnId="{9B7A25D9-1DE0-434B-A147-B0C18F58D25D}">
      <dgm:prSet/>
      <dgm:spPr/>
      <dgm:t>
        <a:bodyPr/>
        <a:lstStyle/>
        <a:p>
          <a:endParaRPr lang="ru-RU"/>
        </a:p>
      </dgm:t>
    </dgm:pt>
    <dgm:pt modelId="{F3A75BE4-235F-4D12-A159-8D5F6A3332C7}">
      <dgm:prSet/>
      <dgm:spPr/>
      <dgm:t>
        <a:bodyPr/>
        <a:lstStyle/>
        <a:p>
          <a:pPr rtl="0"/>
          <a:r>
            <a:rPr lang="uz-Cyrl-UZ" smtClean="0"/>
            <a:t>4.2. Sayohat tashkilotchisining nomi va manzili.</a:t>
          </a:r>
          <a:endParaRPr lang="ru-RU"/>
        </a:p>
      </dgm:t>
    </dgm:pt>
    <dgm:pt modelId="{1DA57B83-9DEC-41B6-9F47-156ACB4657F6}" type="parTrans" cxnId="{3232605B-E5B5-4ABA-8883-2C55C3164FAF}">
      <dgm:prSet/>
      <dgm:spPr/>
      <dgm:t>
        <a:bodyPr/>
        <a:lstStyle/>
        <a:p>
          <a:endParaRPr lang="ru-RU"/>
        </a:p>
      </dgm:t>
    </dgm:pt>
    <dgm:pt modelId="{50F2243A-38D5-43E2-AAEE-B48F185A558B}" type="sibTrans" cxnId="{3232605B-E5B5-4ABA-8883-2C55C3164FAF}">
      <dgm:prSet/>
      <dgm:spPr/>
      <dgm:t>
        <a:bodyPr/>
        <a:lstStyle/>
        <a:p>
          <a:endParaRPr lang="ru-RU"/>
        </a:p>
      </dgm:t>
    </dgm:pt>
    <dgm:pt modelId="{BA6DEC75-C9A5-4513-B29C-A36FD030B0C7}">
      <dgm:prSet/>
      <dgm:spPr/>
      <dgm:t>
        <a:bodyPr/>
        <a:lstStyle/>
        <a:p>
          <a:pPr rtl="0"/>
          <a:r>
            <a:rPr lang="uz-Cyrl-UZ" smtClean="0"/>
            <a:t>4.3. Sayohatchilarning nomi nomlari  va shartnoma  boshqa shaxs bilan tuzilgan bo‘lsa, shu shaxsning nomi.</a:t>
          </a:r>
          <a:endParaRPr lang="ru-RU"/>
        </a:p>
      </dgm:t>
    </dgm:pt>
    <dgm:pt modelId="{4D316CD0-693C-494B-A7CF-4D25956CC04E}" type="parTrans" cxnId="{4280B616-9500-4036-8208-3904C7E22185}">
      <dgm:prSet/>
      <dgm:spPr/>
      <dgm:t>
        <a:bodyPr/>
        <a:lstStyle/>
        <a:p>
          <a:endParaRPr lang="ru-RU"/>
        </a:p>
      </dgm:t>
    </dgm:pt>
    <dgm:pt modelId="{2851812E-8DB1-4EB0-B656-491C6C702951}" type="sibTrans" cxnId="{4280B616-9500-4036-8208-3904C7E22185}">
      <dgm:prSet/>
      <dgm:spPr/>
      <dgm:t>
        <a:bodyPr/>
        <a:lstStyle/>
        <a:p>
          <a:endParaRPr lang="ru-RU"/>
        </a:p>
      </dgm:t>
    </dgm:pt>
    <dgm:pt modelId="{5A8BE73F-D6B7-447D-9B67-839087B23DAB}">
      <dgm:prSet/>
      <dgm:spPr/>
      <dgm:t>
        <a:bodyPr/>
        <a:lstStyle/>
        <a:p>
          <a:pPr rtl="0"/>
          <a:r>
            <a:rPr lang="uz-Cyrl-UZ" smtClean="0"/>
            <a:t>4.4. Sayohatning boshlanishi va tugallanishi joyi va sanasi, shuningdek uning jami davomliligi.</a:t>
          </a:r>
          <a:endParaRPr lang="ru-RU"/>
        </a:p>
      </dgm:t>
    </dgm:pt>
    <dgm:pt modelId="{41CD2DFF-4322-4F44-96DB-10096E6440FA}" type="parTrans" cxnId="{AF92B995-B633-494B-AB0D-2F0CD1F4C091}">
      <dgm:prSet/>
      <dgm:spPr/>
      <dgm:t>
        <a:bodyPr/>
        <a:lstStyle/>
        <a:p>
          <a:endParaRPr lang="ru-RU"/>
        </a:p>
      </dgm:t>
    </dgm:pt>
    <dgm:pt modelId="{B2F0C4AB-F5BA-4BA7-BD90-C2BE63E06D61}" type="sibTrans" cxnId="{AF92B995-B633-494B-AB0D-2F0CD1F4C091}">
      <dgm:prSet/>
      <dgm:spPr/>
      <dgm:t>
        <a:bodyPr/>
        <a:lstStyle/>
        <a:p>
          <a:endParaRPr lang="ru-RU"/>
        </a:p>
      </dgm:t>
    </dgm:pt>
    <dgm:pt modelId="{B4A04DDE-BF4E-4241-87AD-814FE19012E1}">
      <dgm:prSet/>
      <dgm:spPr/>
      <dgm:t>
        <a:bodyPr/>
        <a:lstStyle/>
        <a:p>
          <a:pPr rtl="0"/>
          <a:r>
            <a:rPr lang="uz-Cyrl-UZ" smtClean="0"/>
            <a:t>4.9. Alohida aytib o‘tiladigan arbitraj kompetensiyasidagi shartnomaning boshqa moddalari.</a:t>
          </a:r>
          <a:endParaRPr lang="ru-RU"/>
        </a:p>
      </dgm:t>
    </dgm:pt>
    <dgm:pt modelId="{52263FFA-9DB7-416B-819E-766B21D4759C}" type="parTrans" cxnId="{0D9375A9-AD6A-40E1-9BFA-F17E974FFC0E}">
      <dgm:prSet/>
      <dgm:spPr/>
      <dgm:t>
        <a:bodyPr/>
        <a:lstStyle/>
        <a:p>
          <a:endParaRPr lang="ru-RU"/>
        </a:p>
      </dgm:t>
    </dgm:pt>
    <dgm:pt modelId="{BEF371E9-93A6-4612-8897-68BC57681FA3}" type="sibTrans" cxnId="{0D9375A9-AD6A-40E1-9BFA-F17E974FFC0E}">
      <dgm:prSet/>
      <dgm:spPr/>
      <dgm:t>
        <a:bodyPr/>
        <a:lstStyle/>
        <a:p>
          <a:endParaRPr lang="ru-RU"/>
        </a:p>
      </dgm:t>
    </dgm:pt>
    <dgm:pt modelId="{329D9612-FA01-4918-A030-EC9C55AEFF7B}">
      <dgm:prSet/>
      <dgm:spPr/>
      <dgm:t>
        <a:bodyPr/>
        <a:lstStyle/>
        <a:p>
          <a:pPr rtl="0"/>
          <a:r>
            <a:rPr lang="uz-Cyrl-UZ" smtClean="0"/>
            <a:t>4.10. Ushbu Konvensiyaga muvofiqlik havolasi.</a:t>
          </a:r>
          <a:endParaRPr lang="ru-RU"/>
        </a:p>
      </dgm:t>
    </dgm:pt>
    <dgm:pt modelId="{A498AA84-3757-49CD-B6A7-1D0E3948F14F}" type="parTrans" cxnId="{8C3ACB2E-B0CA-4C8C-8FA5-CE612BC2F084}">
      <dgm:prSet/>
      <dgm:spPr/>
      <dgm:t>
        <a:bodyPr/>
        <a:lstStyle/>
        <a:p>
          <a:endParaRPr lang="ru-RU"/>
        </a:p>
      </dgm:t>
    </dgm:pt>
    <dgm:pt modelId="{ABEA5B01-1888-421B-8C11-6DAADF6D38FB}" type="sibTrans" cxnId="{8C3ACB2E-B0CA-4C8C-8FA5-CE612BC2F084}">
      <dgm:prSet/>
      <dgm:spPr/>
      <dgm:t>
        <a:bodyPr/>
        <a:lstStyle/>
        <a:p>
          <a:endParaRPr lang="ru-RU"/>
        </a:p>
      </dgm:t>
    </dgm:pt>
    <dgm:pt modelId="{6C22C437-8BD1-4A6F-8DD9-54F556AD17CE}">
      <dgm:prSet/>
      <dgm:spPr/>
      <dgm:t>
        <a:bodyPr/>
        <a:lstStyle/>
        <a:p>
          <a:pPr rtl="0"/>
          <a:r>
            <a:rPr lang="uz-Cyrl-UZ" smtClean="0"/>
            <a:t>4.11. Zarur bo‘lganida – tomonlar o‘zaro kelishib qabul qilgan har qanday qo‘shimchalar.</a:t>
          </a:r>
          <a:endParaRPr lang="ru-RU"/>
        </a:p>
      </dgm:t>
    </dgm:pt>
    <dgm:pt modelId="{415208EA-9F18-4BA7-BDD0-4307C7244FF9}" type="parTrans" cxnId="{9E6C8B85-B5CA-4825-94E2-DC9A78AC29A1}">
      <dgm:prSet/>
      <dgm:spPr/>
      <dgm:t>
        <a:bodyPr/>
        <a:lstStyle/>
        <a:p>
          <a:endParaRPr lang="ru-RU"/>
        </a:p>
      </dgm:t>
    </dgm:pt>
    <dgm:pt modelId="{67662250-D87C-45CF-BD90-9C66EEB02587}" type="sibTrans" cxnId="{9E6C8B85-B5CA-4825-94E2-DC9A78AC29A1}">
      <dgm:prSet/>
      <dgm:spPr/>
      <dgm:t>
        <a:bodyPr/>
        <a:lstStyle/>
        <a:p>
          <a:endParaRPr lang="ru-RU"/>
        </a:p>
      </dgm:t>
    </dgm:pt>
    <dgm:pt modelId="{F5B8EE7C-641B-49B9-9C64-39DCA51534ED}" type="pres">
      <dgm:prSet presAssocID="{54085BEC-BC21-4243-81AC-032D1674886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02EEC3C-7597-45A1-A96A-F833CF9A361F}" type="pres">
      <dgm:prSet presAssocID="{1B05156C-CF99-4F58-9703-79075DB103C5}" presName="thickLine" presStyleLbl="alignNode1" presStyleIdx="0" presStyleCnt="7"/>
      <dgm:spPr/>
    </dgm:pt>
    <dgm:pt modelId="{22F02555-6341-4464-8AF7-12B6D561BD01}" type="pres">
      <dgm:prSet presAssocID="{1B05156C-CF99-4F58-9703-79075DB103C5}" presName="horz1" presStyleCnt="0"/>
      <dgm:spPr/>
    </dgm:pt>
    <dgm:pt modelId="{29CA4FBD-C746-4926-832F-51AAC74E26B3}" type="pres">
      <dgm:prSet presAssocID="{1B05156C-CF99-4F58-9703-79075DB103C5}" presName="tx1" presStyleLbl="revTx" presStyleIdx="0" presStyleCnt="7"/>
      <dgm:spPr/>
      <dgm:t>
        <a:bodyPr/>
        <a:lstStyle/>
        <a:p>
          <a:endParaRPr lang="ru-RU"/>
        </a:p>
      </dgm:t>
    </dgm:pt>
    <dgm:pt modelId="{4670CE90-E0D5-4B23-89F0-775F0FD36F8F}" type="pres">
      <dgm:prSet presAssocID="{1B05156C-CF99-4F58-9703-79075DB103C5}" presName="vert1" presStyleCnt="0"/>
      <dgm:spPr/>
    </dgm:pt>
    <dgm:pt modelId="{D2666A3C-E6C5-4DFC-9055-8D69701D5F07}" type="pres">
      <dgm:prSet presAssocID="{F3A75BE4-235F-4D12-A159-8D5F6A3332C7}" presName="thickLine" presStyleLbl="alignNode1" presStyleIdx="1" presStyleCnt="7"/>
      <dgm:spPr/>
    </dgm:pt>
    <dgm:pt modelId="{2E7E392B-C62A-4711-BB5A-5A1A0640C3E5}" type="pres">
      <dgm:prSet presAssocID="{F3A75BE4-235F-4D12-A159-8D5F6A3332C7}" presName="horz1" presStyleCnt="0"/>
      <dgm:spPr/>
    </dgm:pt>
    <dgm:pt modelId="{075D1C64-16DB-4A2F-996D-A96FAD49B60F}" type="pres">
      <dgm:prSet presAssocID="{F3A75BE4-235F-4D12-A159-8D5F6A3332C7}" presName="tx1" presStyleLbl="revTx" presStyleIdx="1" presStyleCnt="7"/>
      <dgm:spPr/>
      <dgm:t>
        <a:bodyPr/>
        <a:lstStyle/>
        <a:p>
          <a:endParaRPr lang="ru-RU"/>
        </a:p>
      </dgm:t>
    </dgm:pt>
    <dgm:pt modelId="{FE99AB47-CB77-4F8D-A423-51E28DF9CCDD}" type="pres">
      <dgm:prSet presAssocID="{F3A75BE4-235F-4D12-A159-8D5F6A3332C7}" presName="vert1" presStyleCnt="0"/>
      <dgm:spPr/>
    </dgm:pt>
    <dgm:pt modelId="{7167C0C6-4066-44B2-82F1-FBE906DD4CFC}" type="pres">
      <dgm:prSet presAssocID="{BA6DEC75-C9A5-4513-B29C-A36FD030B0C7}" presName="thickLine" presStyleLbl="alignNode1" presStyleIdx="2" presStyleCnt="7"/>
      <dgm:spPr/>
    </dgm:pt>
    <dgm:pt modelId="{DF5A9453-273A-493D-8D26-3C500612E94E}" type="pres">
      <dgm:prSet presAssocID="{BA6DEC75-C9A5-4513-B29C-A36FD030B0C7}" presName="horz1" presStyleCnt="0"/>
      <dgm:spPr/>
    </dgm:pt>
    <dgm:pt modelId="{3B7DF4A8-B93C-4AB7-B18F-E3A5EFCE83E7}" type="pres">
      <dgm:prSet presAssocID="{BA6DEC75-C9A5-4513-B29C-A36FD030B0C7}" presName="tx1" presStyleLbl="revTx" presStyleIdx="2" presStyleCnt="7"/>
      <dgm:spPr/>
      <dgm:t>
        <a:bodyPr/>
        <a:lstStyle/>
        <a:p>
          <a:endParaRPr lang="ru-RU"/>
        </a:p>
      </dgm:t>
    </dgm:pt>
    <dgm:pt modelId="{FDDD356C-0D4D-4DBF-93D0-32C2FA76B67F}" type="pres">
      <dgm:prSet presAssocID="{BA6DEC75-C9A5-4513-B29C-A36FD030B0C7}" presName="vert1" presStyleCnt="0"/>
      <dgm:spPr/>
    </dgm:pt>
    <dgm:pt modelId="{D6812B27-E0FA-4467-958F-AEC171B806FC}" type="pres">
      <dgm:prSet presAssocID="{5A8BE73F-D6B7-447D-9B67-839087B23DAB}" presName="thickLine" presStyleLbl="alignNode1" presStyleIdx="3" presStyleCnt="7"/>
      <dgm:spPr/>
    </dgm:pt>
    <dgm:pt modelId="{0C9A5B26-048F-457E-9810-ED682AAFDB19}" type="pres">
      <dgm:prSet presAssocID="{5A8BE73F-D6B7-447D-9B67-839087B23DAB}" presName="horz1" presStyleCnt="0"/>
      <dgm:spPr/>
    </dgm:pt>
    <dgm:pt modelId="{4963F5A1-C2C0-4AA6-BD18-1AD77405C118}" type="pres">
      <dgm:prSet presAssocID="{5A8BE73F-D6B7-447D-9B67-839087B23DAB}" presName="tx1" presStyleLbl="revTx" presStyleIdx="3" presStyleCnt="7"/>
      <dgm:spPr/>
      <dgm:t>
        <a:bodyPr/>
        <a:lstStyle/>
        <a:p>
          <a:endParaRPr lang="ru-RU"/>
        </a:p>
      </dgm:t>
    </dgm:pt>
    <dgm:pt modelId="{3AA61374-9C88-4E6F-AE36-75D3B91DCD4D}" type="pres">
      <dgm:prSet presAssocID="{5A8BE73F-D6B7-447D-9B67-839087B23DAB}" presName="vert1" presStyleCnt="0"/>
      <dgm:spPr/>
    </dgm:pt>
    <dgm:pt modelId="{17C309B8-9E32-4396-BCD4-8BE25852A90F}" type="pres">
      <dgm:prSet presAssocID="{B4A04DDE-BF4E-4241-87AD-814FE19012E1}" presName="thickLine" presStyleLbl="alignNode1" presStyleIdx="4" presStyleCnt="7"/>
      <dgm:spPr/>
    </dgm:pt>
    <dgm:pt modelId="{2902ACC4-5879-47BE-AC01-7E7BC6A23C28}" type="pres">
      <dgm:prSet presAssocID="{B4A04DDE-BF4E-4241-87AD-814FE19012E1}" presName="horz1" presStyleCnt="0"/>
      <dgm:spPr/>
    </dgm:pt>
    <dgm:pt modelId="{03BE0BD5-D1BA-42A8-B0BD-CE012358A1DB}" type="pres">
      <dgm:prSet presAssocID="{B4A04DDE-BF4E-4241-87AD-814FE19012E1}" presName="tx1" presStyleLbl="revTx" presStyleIdx="4" presStyleCnt="7"/>
      <dgm:spPr/>
      <dgm:t>
        <a:bodyPr/>
        <a:lstStyle/>
        <a:p>
          <a:endParaRPr lang="ru-RU"/>
        </a:p>
      </dgm:t>
    </dgm:pt>
    <dgm:pt modelId="{5F564F1B-B7FB-42B7-A9E1-5AD2B25BF209}" type="pres">
      <dgm:prSet presAssocID="{B4A04DDE-BF4E-4241-87AD-814FE19012E1}" presName="vert1" presStyleCnt="0"/>
      <dgm:spPr/>
    </dgm:pt>
    <dgm:pt modelId="{A3CAAAE7-4121-4DE2-BB30-6B6442D5CFE5}" type="pres">
      <dgm:prSet presAssocID="{329D9612-FA01-4918-A030-EC9C55AEFF7B}" presName="thickLine" presStyleLbl="alignNode1" presStyleIdx="5" presStyleCnt="7"/>
      <dgm:spPr/>
    </dgm:pt>
    <dgm:pt modelId="{FADBB981-D134-4266-93E2-B2CA05724C79}" type="pres">
      <dgm:prSet presAssocID="{329D9612-FA01-4918-A030-EC9C55AEFF7B}" presName="horz1" presStyleCnt="0"/>
      <dgm:spPr/>
    </dgm:pt>
    <dgm:pt modelId="{91A67879-5077-4758-92CC-701729DC9CEC}" type="pres">
      <dgm:prSet presAssocID="{329D9612-FA01-4918-A030-EC9C55AEFF7B}" presName="tx1" presStyleLbl="revTx" presStyleIdx="5" presStyleCnt="7"/>
      <dgm:spPr/>
      <dgm:t>
        <a:bodyPr/>
        <a:lstStyle/>
        <a:p>
          <a:endParaRPr lang="ru-RU"/>
        </a:p>
      </dgm:t>
    </dgm:pt>
    <dgm:pt modelId="{A84F02C0-87B0-430C-80B2-810667E82C26}" type="pres">
      <dgm:prSet presAssocID="{329D9612-FA01-4918-A030-EC9C55AEFF7B}" presName="vert1" presStyleCnt="0"/>
      <dgm:spPr/>
    </dgm:pt>
    <dgm:pt modelId="{30364DEE-A1BA-4401-BCFB-F1466477FDB4}" type="pres">
      <dgm:prSet presAssocID="{6C22C437-8BD1-4A6F-8DD9-54F556AD17CE}" presName="thickLine" presStyleLbl="alignNode1" presStyleIdx="6" presStyleCnt="7"/>
      <dgm:spPr/>
    </dgm:pt>
    <dgm:pt modelId="{E2747F5E-7AAC-4697-A299-85C4E4672C4A}" type="pres">
      <dgm:prSet presAssocID="{6C22C437-8BD1-4A6F-8DD9-54F556AD17CE}" presName="horz1" presStyleCnt="0"/>
      <dgm:spPr/>
    </dgm:pt>
    <dgm:pt modelId="{36C1A5AF-81BE-4D2B-8BA6-9B0EF8ED3518}" type="pres">
      <dgm:prSet presAssocID="{6C22C437-8BD1-4A6F-8DD9-54F556AD17CE}" presName="tx1" presStyleLbl="revTx" presStyleIdx="6" presStyleCnt="7"/>
      <dgm:spPr/>
      <dgm:t>
        <a:bodyPr/>
        <a:lstStyle/>
        <a:p>
          <a:endParaRPr lang="ru-RU"/>
        </a:p>
      </dgm:t>
    </dgm:pt>
    <dgm:pt modelId="{2A1A7743-C6DC-455F-BA10-1C92E309E157}" type="pres">
      <dgm:prSet presAssocID="{6C22C437-8BD1-4A6F-8DD9-54F556AD17CE}" presName="vert1" presStyleCnt="0"/>
      <dgm:spPr/>
    </dgm:pt>
  </dgm:ptLst>
  <dgm:cxnLst>
    <dgm:cxn modelId="{3232605B-E5B5-4ABA-8883-2C55C3164FAF}" srcId="{54085BEC-BC21-4243-81AC-032D16748862}" destId="{F3A75BE4-235F-4D12-A159-8D5F6A3332C7}" srcOrd="1" destOrd="0" parTransId="{1DA57B83-9DEC-41B6-9F47-156ACB4657F6}" sibTransId="{50F2243A-38D5-43E2-AAEE-B48F185A558B}"/>
    <dgm:cxn modelId="{F952D877-406C-42E1-86AC-61D02D8F14F1}" type="presOf" srcId="{5A8BE73F-D6B7-447D-9B67-839087B23DAB}" destId="{4963F5A1-C2C0-4AA6-BD18-1AD77405C118}" srcOrd="0" destOrd="0" presId="urn:microsoft.com/office/officeart/2008/layout/LinedList"/>
    <dgm:cxn modelId="{B6944D4D-C79A-4649-AB80-333A6C0DB391}" type="presOf" srcId="{B4A04DDE-BF4E-4241-87AD-814FE19012E1}" destId="{03BE0BD5-D1BA-42A8-B0BD-CE012358A1DB}" srcOrd="0" destOrd="0" presId="urn:microsoft.com/office/officeart/2008/layout/LinedList"/>
    <dgm:cxn modelId="{80E89CF2-F9AB-44D7-9E54-FE2C7CA21427}" type="presOf" srcId="{329D9612-FA01-4918-A030-EC9C55AEFF7B}" destId="{91A67879-5077-4758-92CC-701729DC9CEC}" srcOrd="0" destOrd="0" presId="urn:microsoft.com/office/officeart/2008/layout/LinedList"/>
    <dgm:cxn modelId="{532560CC-F645-4C39-99EF-D9F411266490}" type="presOf" srcId="{1B05156C-CF99-4F58-9703-79075DB103C5}" destId="{29CA4FBD-C746-4926-832F-51AAC74E26B3}" srcOrd="0" destOrd="0" presId="urn:microsoft.com/office/officeart/2008/layout/LinedList"/>
    <dgm:cxn modelId="{9E6C8B85-B5CA-4825-94E2-DC9A78AC29A1}" srcId="{54085BEC-BC21-4243-81AC-032D16748862}" destId="{6C22C437-8BD1-4A6F-8DD9-54F556AD17CE}" srcOrd="6" destOrd="0" parTransId="{415208EA-9F18-4BA7-BDD0-4307C7244FF9}" sibTransId="{67662250-D87C-45CF-BD90-9C66EEB02587}"/>
    <dgm:cxn modelId="{F8708C1E-7386-4B67-A11F-7CDBB7D19560}" type="presOf" srcId="{BA6DEC75-C9A5-4513-B29C-A36FD030B0C7}" destId="{3B7DF4A8-B93C-4AB7-B18F-E3A5EFCE83E7}" srcOrd="0" destOrd="0" presId="urn:microsoft.com/office/officeart/2008/layout/LinedList"/>
    <dgm:cxn modelId="{4280B616-9500-4036-8208-3904C7E22185}" srcId="{54085BEC-BC21-4243-81AC-032D16748862}" destId="{BA6DEC75-C9A5-4513-B29C-A36FD030B0C7}" srcOrd="2" destOrd="0" parTransId="{4D316CD0-693C-494B-A7CF-4D25956CC04E}" sibTransId="{2851812E-8DB1-4EB0-B656-491C6C702951}"/>
    <dgm:cxn modelId="{0D9375A9-AD6A-40E1-9BFA-F17E974FFC0E}" srcId="{54085BEC-BC21-4243-81AC-032D16748862}" destId="{B4A04DDE-BF4E-4241-87AD-814FE19012E1}" srcOrd="4" destOrd="0" parTransId="{52263FFA-9DB7-416B-819E-766B21D4759C}" sibTransId="{BEF371E9-93A6-4612-8897-68BC57681FA3}"/>
    <dgm:cxn modelId="{443FC1EF-9389-4DF1-A8E4-403C39B42E02}" type="presOf" srcId="{6C22C437-8BD1-4A6F-8DD9-54F556AD17CE}" destId="{36C1A5AF-81BE-4D2B-8BA6-9B0EF8ED3518}" srcOrd="0" destOrd="0" presId="urn:microsoft.com/office/officeart/2008/layout/LinedList"/>
    <dgm:cxn modelId="{9B7A25D9-1DE0-434B-A147-B0C18F58D25D}" srcId="{54085BEC-BC21-4243-81AC-032D16748862}" destId="{1B05156C-CF99-4F58-9703-79075DB103C5}" srcOrd="0" destOrd="0" parTransId="{A8E1EBB8-074E-4141-9E25-28597AC01AE8}" sibTransId="{07BBCD48-1989-4B4E-BD9E-617E3FCEC9DC}"/>
    <dgm:cxn modelId="{0F3922FE-4451-461C-B27E-DB69879B95D4}" type="presOf" srcId="{54085BEC-BC21-4243-81AC-032D16748862}" destId="{F5B8EE7C-641B-49B9-9C64-39DCA51534ED}" srcOrd="0" destOrd="0" presId="urn:microsoft.com/office/officeart/2008/layout/LinedList"/>
    <dgm:cxn modelId="{AF92B995-B633-494B-AB0D-2F0CD1F4C091}" srcId="{54085BEC-BC21-4243-81AC-032D16748862}" destId="{5A8BE73F-D6B7-447D-9B67-839087B23DAB}" srcOrd="3" destOrd="0" parTransId="{41CD2DFF-4322-4F44-96DB-10096E6440FA}" sibTransId="{B2F0C4AB-F5BA-4BA7-BD90-C2BE63E06D61}"/>
    <dgm:cxn modelId="{EDAF5D84-E4D3-4C25-9CED-FDB0A512708B}" type="presOf" srcId="{F3A75BE4-235F-4D12-A159-8D5F6A3332C7}" destId="{075D1C64-16DB-4A2F-996D-A96FAD49B60F}" srcOrd="0" destOrd="0" presId="urn:microsoft.com/office/officeart/2008/layout/LinedList"/>
    <dgm:cxn modelId="{8C3ACB2E-B0CA-4C8C-8FA5-CE612BC2F084}" srcId="{54085BEC-BC21-4243-81AC-032D16748862}" destId="{329D9612-FA01-4918-A030-EC9C55AEFF7B}" srcOrd="5" destOrd="0" parTransId="{A498AA84-3757-49CD-B6A7-1D0E3948F14F}" sibTransId="{ABEA5B01-1888-421B-8C11-6DAADF6D38FB}"/>
    <dgm:cxn modelId="{765A4645-7B80-413F-9E40-D196ED37954B}" type="presParOf" srcId="{F5B8EE7C-641B-49B9-9C64-39DCA51534ED}" destId="{D02EEC3C-7597-45A1-A96A-F833CF9A361F}" srcOrd="0" destOrd="0" presId="urn:microsoft.com/office/officeart/2008/layout/LinedList"/>
    <dgm:cxn modelId="{114BD7D3-2A0B-4FE9-BA8B-6EA23B8599D4}" type="presParOf" srcId="{F5B8EE7C-641B-49B9-9C64-39DCA51534ED}" destId="{22F02555-6341-4464-8AF7-12B6D561BD01}" srcOrd="1" destOrd="0" presId="urn:microsoft.com/office/officeart/2008/layout/LinedList"/>
    <dgm:cxn modelId="{00A11F1C-5015-4914-9252-8DE5770EDDC4}" type="presParOf" srcId="{22F02555-6341-4464-8AF7-12B6D561BD01}" destId="{29CA4FBD-C746-4926-832F-51AAC74E26B3}" srcOrd="0" destOrd="0" presId="urn:microsoft.com/office/officeart/2008/layout/LinedList"/>
    <dgm:cxn modelId="{D48F62E8-9147-487F-8099-EDB0FB6EB66E}" type="presParOf" srcId="{22F02555-6341-4464-8AF7-12B6D561BD01}" destId="{4670CE90-E0D5-4B23-89F0-775F0FD36F8F}" srcOrd="1" destOrd="0" presId="urn:microsoft.com/office/officeart/2008/layout/LinedList"/>
    <dgm:cxn modelId="{300DC883-4620-4A0B-8FEB-8A820FD6644F}" type="presParOf" srcId="{F5B8EE7C-641B-49B9-9C64-39DCA51534ED}" destId="{D2666A3C-E6C5-4DFC-9055-8D69701D5F07}" srcOrd="2" destOrd="0" presId="urn:microsoft.com/office/officeart/2008/layout/LinedList"/>
    <dgm:cxn modelId="{46ADF87C-6793-4D01-8400-5BF1D2FEFD21}" type="presParOf" srcId="{F5B8EE7C-641B-49B9-9C64-39DCA51534ED}" destId="{2E7E392B-C62A-4711-BB5A-5A1A0640C3E5}" srcOrd="3" destOrd="0" presId="urn:microsoft.com/office/officeart/2008/layout/LinedList"/>
    <dgm:cxn modelId="{E3D69CFF-E719-410C-81A7-2803D031C432}" type="presParOf" srcId="{2E7E392B-C62A-4711-BB5A-5A1A0640C3E5}" destId="{075D1C64-16DB-4A2F-996D-A96FAD49B60F}" srcOrd="0" destOrd="0" presId="urn:microsoft.com/office/officeart/2008/layout/LinedList"/>
    <dgm:cxn modelId="{6FA79D49-0961-488D-8515-4420817DB82C}" type="presParOf" srcId="{2E7E392B-C62A-4711-BB5A-5A1A0640C3E5}" destId="{FE99AB47-CB77-4F8D-A423-51E28DF9CCDD}" srcOrd="1" destOrd="0" presId="urn:microsoft.com/office/officeart/2008/layout/LinedList"/>
    <dgm:cxn modelId="{6B6B34F4-14E0-4944-9495-FB3BD32B92B5}" type="presParOf" srcId="{F5B8EE7C-641B-49B9-9C64-39DCA51534ED}" destId="{7167C0C6-4066-44B2-82F1-FBE906DD4CFC}" srcOrd="4" destOrd="0" presId="urn:microsoft.com/office/officeart/2008/layout/LinedList"/>
    <dgm:cxn modelId="{D7283445-64E5-4773-8372-6EBD772C5938}" type="presParOf" srcId="{F5B8EE7C-641B-49B9-9C64-39DCA51534ED}" destId="{DF5A9453-273A-493D-8D26-3C500612E94E}" srcOrd="5" destOrd="0" presId="urn:microsoft.com/office/officeart/2008/layout/LinedList"/>
    <dgm:cxn modelId="{FBA3AEDD-971F-4870-8AD0-1F8505528200}" type="presParOf" srcId="{DF5A9453-273A-493D-8D26-3C500612E94E}" destId="{3B7DF4A8-B93C-4AB7-B18F-E3A5EFCE83E7}" srcOrd="0" destOrd="0" presId="urn:microsoft.com/office/officeart/2008/layout/LinedList"/>
    <dgm:cxn modelId="{3B24C483-EBF9-4E8C-9D51-09C6D6FE78A5}" type="presParOf" srcId="{DF5A9453-273A-493D-8D26-3C500612E94E}" destId="{FDDD356C-0D4D-4DBF-93D0-32C2FA76B67F}" srcOrd="1" destOrd="0" presId="urn:microsoft.com/office/officeart/2008/layout/LinedList"/>
    <dgm:cxn modelId="{966DD62E-34E4-41AA-A2DE-241F761B87C1}" type="presParOf" srcId="{F5B8EE7C-641B-49B9-9C64-39DCA51534ED}" destId="{D6812B27-E0FA-4467-958F-AEC171B806FC}" srcOrd="6" destOrd="0" presId="urn:microsoft.com/office/officeart/2008/layout/LinedList"/>
    <dgm:cxn modelId="{16B44172-59F2-416F-B349-CBEA71FCDE87}" type="presParOf" srcId="{F5B8EE7C-641B-49B9-9C64-39DCA51534ED}" destId="{0C9A5B26-048F-457E-9810-ED682AAFDB19}" srcOrd="7" destOrd="0" presId="urn:microsoft.com/office/officeart/2008/layout/LinedList"/>
    <dgm:cxn modelId="{7B3E6196-1E30-4EA1-B4D0-AA24CBBB8A9D}" type="presParOf" srcId="{0C9A5B26-048F-457E-9810-ED682AAFDB19}" destId="{4963F5A1-C2C0-4AA6-BD18-1AD77405C118}" srcOrd="0" destOrd="0" presId="urn:microsoft.com/office/officeart/2008/layout/LinedList"/>
    <dgm:cxn modelId="{77642422-28ED-443B-B45B-5E626E9F08DC}" type="presParOf" srcId="{0C9A5B26-048F-457E-9810-ED682AAFDB19}" destId="{3AA61374-9C88-4E6F-AE36-75D3B91DCD4D}" srcOrd="1" destOrd="0" presId="urn:microsoft.com/office/officeart/2008/layout/LinedList"/>
    <dgm:cxn modelId="{B08862C3-232D-4CD4-B629-F5B0659043CD}" type="presParOf" srcId="{F5B8EE7C-641B-49B9-9C64-39DCA51534ED}" destId="{17C309B8-9E32-4396-BCD4-8BE25852A90F}" srcOrd="8" destOrd="0" presId="urn:microsoft.com/office/officeart/2008/layout/LinedList"/>
    <dgm:cxn modelId="{5D6FCECD-63F0-485C-97C1-D3D98B7D6F17}" type="presParOf" srcId="{F5B8EE7C-641B-49B9-9C64-39DCA51534ED}" destId="{2902ACC4-5879-47BE-AC01-7E7BC6A23C28}" srcOrd="9" destOrd="0" presId="urn:microsoft.com/office/officeart/2008/layout/LinedList"/>
    <dgm:cxn modelId="{E6EBA0F4-A992-4803-A382-37CF63B071D8}" type="presParOf" srcId="{2902ACC4-5879-47BE-AC01-7E7BC6A23C28}" destId="{03BE0BD5-D1BA-42A8-B0BD-CE012358A1DB}" srcOrd="0" destOrd="0" presId="urn:microsoft.com/office/officeart/2008/layout/LinedList"/>
    <dgm:cxn modelId="{9239A674-6002-4B75-A32C-95595C359368}" type="presParOf" srcId="{2902ACC4-5879-47BE-AC01-7E7BC6A23C28}" destId="{5F564F1B-B7FB-42B7-A9E1-5AD2B25BF209}" srcOrd="1" destOrd="0" presId="urn:microsoft.com/office/officeart/2008/layout/LinedList"/>
    <dgm:cxn modelId="{31630D70-92FF-4914-8AD5-E82592C785BF}" type="presParOf" srcId="{F5B8EE7C-641B-49B9-9C64-39DCA51534ED}" destId="{A3CAAAE7-4121-4DE2-BB30-6B6442D5CFE5}" srcOrd="10" destOrd="0" presId="urn:microsoft.com/office/officeart/2008/layout/LinedList"/>
    <dgm:cxn modelId="{69616316-6BEA-46AC-AF76-0D03FD730C5C}" type="presParOf" srcId="{F5B8EE7C-641B-49B9-9C64-39DCA51534ED}" destId="{FADBB981-D134-4266-93E2-B2CA05724C79}" srcOrd="11" destOrd="0" presId="urn:microsoft.com/office/officeart/2008/layout/LinedList"/>
    <dgm:cxn modelId="{A4131C7F-B5D3-4FB3-9332-26F35A828511}" type="presParOf" srcId="{FADBB981-D134-4266-93E2-B2CA05724C79}" destId="{91A67879-5077-4758-92CC-701729DC9CEC}" srcOrd="0" destOrd="0" presId="urn:microsoft.com/office/officeart/2008/layout/LinedList"/>
    <dgm:cxn modelId="{736B0BE5-DD34-4327-AB83-415EDF5DCE53}" type="presParOf" srcId="{FADBB981-D134-4266-93E2-B2CA05724C79}" destId="{A84F02C0-87B0-430C-80B2-810667E82C26}" srcOrd="1" destOrd="0" presId="urn:microsoft.com/office/officeart/2008/layout/LinedList"/>
    <dgm:cxn modelId="{14E9910B-139B-4F91-984C-B932D9EEF848}" type="presParOf" srcId="{F5B8EE7C-641B-49B9-9C64-39DCA51534ED}" destId="{30364DEE-A1BA-4401-BCFB-F1466477FDB4}" srcOrd="12" destOrd="0" presId="urn:microsoft.com/office/officeart/2008/layout/LinedList"/>
    <dgm:cxn modelId="{9013EB8F-4886-4019-9C27-D796FA4C72F6}" type="presParOf" srcId="{F5B8EE7C-641B-49B9-9C64-39DCA51534ED}" destId="{E2747F5E-7AAC-4697-A299-85C4E4672C4A}" srcOrd="13" destOrd="0" presId="urn:microsoft.com/office/officeart/2008/layout/LinedList"/>
    <dgm:cxn modelId="{DDA82210-0F61-45C3-8D54-3CEEADDB5AB4}" type="presParOf" srcId="{E2747F5E-7AAC-4697-A299-85C4E4672C4A}" destId="{36C1A5AF-81BE-4D2B-8BA6-9B0EF8ED3518}" srcOrd="0" destOrd="0" presId="urn:microsoft.com/office/officeart/2008/layout/LinedList"/>
    <dgm:cxn modelId="{B2C7C0E6-4348-42ED-AB95-4FA49585B27F}" type="presParOf" srcId="{E2747F5E-7AAC-4697-A299-85C4E4672C4A}" destId="{2A1A7743-C6DC-455F-BA10-1C92E309E15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A0DBDE0-2570-41B1-818F-996F0CB03E0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C87A9EE-F555-4756-93DF-722422CD5AA7}">
      <dgm:prSet/>
      <dgm:spPr/>
      <dgm:t>
        <a:bodyPr/>
        <a:lstStyle/>
        <a:p>
          <a:pPr rtl="0"/>
          <a:r>
            <a:rPr lang="uz-Cyrl-UZ" smtClean="0"/>
            <a:t>Shartnoma shartlari to‘liq bajarilguniga qadar haqiqiy  hisoblanadi.</a:t>
          </a:r>
          <a:endParaRPr lang="ru-RU"/>
        </a:p>
      </dgm:t>
    </dgm:pt>
    <dgm:pt modelId="{6CD6129E-C063-4A7C-87C0-FA1C90302DF2}" type="parTrans" cxnId="{1390284D-11C9-4A93-A40C-1E3CF69BF2AD}">
      <dgm:prSet/>
      <dgm:spPr/>
      <dgm:t>
        <a:bodyPr/>
        <a:lstStyle/>
        <a:p>
          <a:endParaRPr lang="ru-RU"/>
        </a:p>
      </dgm:t>
    </dgm:pt>
    <dgm:pt modelId="{35E733A2-E9BD-4B47-A2EB-D2901DC6DB40}" type="sibTrans" cxnId="{1390284D-11C9-4A93-A40C-1E3CF69BF2AD}">
      <dgm:prSet/>
      <dgm:spPr/>
      <dgm:t>
        <a:bodyPr/>
        <a:lstStyle/>
        <a:p>
          <a:endParaRPr lang="ru-RU"/>
        </a:p>
      </dgm:t>
    </dgm:pt>
    <dgm:pt modelId="{8D089FB2-DCD2-4473-8844-D57B0260AEC7}">
      <dgm:prSet/>
      <dgm:spPr/>
      <dgm:t>
        <a:bodyPr/>
        <a:lstStyle/>
        <a:p>
          <a:pPr rtl="0"/>
          <a:r>
            <a:rPr lang="uz-Cyrl-UZ" smtClean="0"/>
            <a:t>Sayohat tashklotchisining unga yuklatilgan majburiyatlarni bajarish qoidalarini buzganligi</a:t>
          </a:r>
          <a:endParaRPr lang="ru-RU"/>
        </a:p>
      </dgm:t>
    </dgm:pt>
    <dgm:pt modelId="{0D5077AC-3E4F-49E4-85C1-86DFF2E80977}" type="parTrans" cxnId="{C61BCA35-97E3-4A4E-90E2-55EEB623F2EB}">
      <dgm:prSet/>
      <dgm:spPr/>
      <dgm:t>
        <a:bodyPr/>
        <a:lstStyle/>
        <a:p>
          <a:endParaRPr lang="ru-RU"/>
        </a:p>
      </dgm:t>
    </dgm:pt>
    <dgm:pt modelId="{FE5D4B38-6502-41C1-A621-B694CBB22BFC}" type="sibTrans" cxnId="{C61BCA35-97E3-4A4E-90E2-55EEB623F2EB}">
      <dgm:prSet/>
      <dgm:spPr/>
      <dgm:t>
        <a:bodyPr/>
        <a:lstStyle/>
        <a:p>
          <a:endParaRPr lang="ru-RU"/>
        </a:p>
      </dgm:t>
    </dgm:pt>
    <dgm:pt modelId="{77291B42-F8C6-47D2-9756-CFD08A33342E}">
      <dgm:prSet/>
      <dgm:spPr/>
      <dgm:t>
        <a:bodyPr/>
        <a:lstStyle/>
        <a:p>
          <a:pPr rtl="0"/>
          <a:r>
            <a:rPr lang="uz-Cyrl-UZ" smtClean="0"/>
            <a:t>Sayohatchi o‘zga tomon bilan kelishib olmagan holda o‘zini boshqa shaxs bilan  almashtirishi mumkin</a:t>
          </a:r>
          <a:endParaRPr lang="ru-RU"/>
        </a:p>
      </dgm:t>
    </dgm:pt>
    <dgm:pt modelId="{B15B119B-6BB8-4E75-BFCD-FF25683169C5}" type="parTrans" cxnId="{38007959-1C7C-43D9-BEF2-6A4DF90F0CF0}">
      <dgm:prSet/>
      <dgm:spPr/>
      <dgm:t>
        <a:bodyPr/>
        <a:lstStyle/>
        <a:p>
          <a:endParaRPr lang="ru-RU"/>
        </a:p>
      </dgm:t>
    </dgm:pt>
    <dgm:pt modelId="{548B2D53-D61C-43CF-BA08-E60DB792EFF7}" type="sibTrans" cxnId="{38007959-1C7C-43D9-BEF2-6A4DF90F0CF0}">
      <dgm:prSet/>
      <dgm:spPr/>
      <dgm:t>
        <a:bodyPr/>
        <a:lstStyle/>
        <a:p>
          <a:endParaRPr lang="ru-RU"/>
        </a:p>
      </dgm:t>
    </dgm:pt>
    <dgm:pt modelId="{B9913B25-16C8-4567-9EA0-A2AE8125F494}" type="pres">
      <dgm:prSet presAssocID="{DA0DBDE0-2570-41B1-818F-996F0CB03E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B0AE16F-13EE-4529-8160-1FBFB159E3CA}" type="pres">
      <dgm:prSet presAssocID="{DC87A9EE-F555-4756-93DF-722422CD5AA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2B4174-D1B1-4E9B-AD8B-262AC94F01CD}" type="pres">
      <dgm:prSet presAssocID="{35E733A2-E9BD-4B47-A2EB-D2901DC6DB40}" presName="spacer" presStyleCnt="0"/>
      <dgm:spPr/>
    </dgm:pt>
    <dgm:pt modelId="{2D44B8A4-0EE5-47DD-BC7B-E8DB31B156E6}" type="pres">
      <dgm:prSet presAssocID="{8D089FB2-DCD2-4473-8844-D57B0260AEC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1A1B5-25BC-4FAB-9492-ECBEFD3A7F3D}" type="pres">
      <dgm:prSet presAssocID="{FE5D4B38-6502-41C1-A621-B694CBB22BFC}" presName="spacer" presStyleCnt="0"/>
      <dgm:spPr/>
    </dgm:pt>
    <dgm:pt modelId="{DC5E23AC-2661-4971-B609-5F2B189B3F7E}" type="pres">
      <dgm:prSet presAssocID="{77291B42-F8C6-47D2-9756-CFD08A33342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90284D-11C9-4A93-A40C-1E3CF69BF2AD}" srcId="{DA0DBDE0-2570-41B1-818F-996F0CB03E00}" destId="{DC87A9EE-F555-4756-93DF-722422CD5AA7}" srcOrd="0" destOrd="0" parTransId="{6CD6129E-C063-4A7C-87C0-FA1C90302DF2}" sibTransId="{35E733A2-E9BD-4B47-A2EB-D2901DC6DB40}"/>
    <dgm:cxn modelId="{F09C64D3-5F4F-4328-B472-BC6BB7171F9F}" type="presOf" srcId="{8D089FB2-DCD2-4473-8844-D57B0260AEC7}" destId="{2D44B8A4-0EE5-47DD-BC7B-E8DB31B156E6}" srcOrd="0" destOrd="0" presId="urn:microsoft.com/office/officeart/2005/8/layout/vList2"/>
    <dgm:cxn modelId="{5952DAA5-DB5C-41D8-B880-12EEA3183681}" type="presOf" srcId="{DA0DBDE0-2570-41B1-818F-996F0CB03E00}" destId="{B9913B25-16C8-4567-9EA0-A2AE8125F494}" srcOrd="0" destOrd="0" presId="urn:microsoft.com/office/officeart/2005/8/layout/vList2"/>
    <dgm:cxn modelId="{28F7E76B-8FD5-41FC-B601-C9F3CBFB96C3}" type="presOf" srcId="{DC87A9EE-F555-4756-93DF-722422CD5AA7}" destId="{FB0AE16F-13EE-4529-8160-1FBFB159E3CA}" srcOrd="0" destOrd="0" presId="urn:microsoft.com/office/officeart/2005/8/layout/vList2"/>
    <dgm:cxn modelId="{C61BCA35-97E3-4A4E-90E2-55EEB623F2EB}" srcId="{DA0DBDE0-2570-41B1-818F-996F0CB03E00}" destId="{8D089FB2-DCD2-4473-8844-D57B0260AEC7}" srcOrd="1" destOrd="0" parTransId="{0D5077AC-3E4F-49E4-85C1-86DFF2E80977}" sibTransId="{FE5D4B38-6502-41C1-A621-B694CBB22BFC}"/>
    <dgm:cxn modelId="{38007959-1C7C-43D9-BEF2-6A4DF90F0CF0}" srcId="{DA0DBDE0-2570-41B1-818F-996F0CB03E00}" destId="{77291B42-F8C6-47D2-9756-CFD08A33342E}" srcOrd="2" destOrd="0" parTransId="{B15B119B-6BB8-4E75-BFCD-FF25683169C5}" sibTransId="{548B2D53-D61C-43CF-BA08-E60DB792EFF7}"/>
    <dgm:cxn modelId="{1FC05653-BB2B-4E1B-AC33-61FB7BD716DD}" type="presOf" srcId="{77291B42-F8C6-47D2-9756-CFD08A33342E}" destId="{DC5E23AC-2661-4971-B609-5F2B189B3F7E}" srcOrd="0" destOrd="0" presId="urn:microsoft.com/office/officeart/2005/8/layout/vList2"/>
    <dgm:cxn modelId="{50743A70-E61B-4F69-AF9A-5368D96C73F4}" type="presParOf" srcId="{B9913B25-16C8-4567-9EA0-A2AE8125F494}" destId="{FB0AE16F-13EE-4529-8160-1FBFB159E3CA}" srcOrd="0" destOrd="0" presId="urn:microsoft.com/office/officeart/2005/8/layout/vList2"/>
    <dgm:cxn modelId="{D0E6F43F-8796-425B-9D01-59B6D2BD7D65}" type="presParOf" srcId="{B9913B25-16C8-4567-9EA0-A2AE8125F494}" destId="{542B4174-D1B1-4E9B-AD8B-262AC94F01CD}" srcOrd="1" destOrd="0" presId="urn:microsoft.com/office/officeart/2005/8/layout/vList2"/>
    <dgm:cxn modelId="{7FC2FECC-78B8-4CE9-8A94-556C3C9915C3}" type="presParOf" srcId="{B9913B25-16C8-4567-9EA0-A2AE8125F494}" destId="{2D44B8A4-0EE5-47DD-BC7B-E8DB31B156E6}" srcOrd="2" destOrd="0" presId="urn:microsoft.com/office/officeart/2005/8/layout/vList2"/>
    <dgm:cxn modelId="{60A6B7C3-13C5-474C-8FC0-FD114F31414F}" type="presParOf" srcId="{B9913B25-16C8-4567-9EA0-A2AE8125F494}" destId="{B2F1A1B5-25BC-4FAB-9492-ECBEFD3A7F3D}" srcOrd="3" destOrd="0" presId="urn:microsoft.com/office/officeart/2005/8/layout/vList2"/>
    <dgm:cxn modelId="{5456DDD9-3242-47F2-B788-A5692D697DFC}" type="presParOf" srcId="{B9913B25-16C8-4567-9EA0-A2AE8125F494}" destId="{DC5E23AC-2661-4971-B609-5F2B189B3F7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11856AB-E9AE-4624-BB36-CD0D90D9644B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193D554-37F4-461F-AA85-F4DBC8AEB88C}">
      <dgm:prSet/>
      <dgm:spPr/>
      <dgm:t>
        <a:bodyPr/>
        <a:lstStyle/>
        <a:p>
          <a:pPr rtl="0"/>
          <a:r>
            <a:rPr lang="uz-Cyrl-UZ" smtClean="0"/>
            <a:t>Sayohatchi ko‘rilgan zarar sayohat tashkilotchisiga</a:t>
          </a:r>
          <a:endParaRPr lang="ru-RU"/>
        </a:p>
      </dgm:t>
    </dgm:pt>
    <dgm:pt modelId="{5AB8D2C9-280B-4A9B-9F18-DF432BA02A82}" type="parTrans" cxnId="{0853DBC1-B936-4649-8E66-FE48DBB0F121}">
      <dgm:prSet/>
      <dgm:spPr/>
      <dgm:t>
        <a:bodyPr/>
        <a:lstStyle/>
        <a:p>
          <a:endParaRPr lang="ru-RU"/>
        </a:p>
      </dgm:t>
    </dgm:pt>
    <dgm:pt modelId="{F3D285C4-3987-4429-B83E-28F5EFC13EC8}" type="sibTrans" cxnId="{0853DBC1-B936-4649-8E66-FE48DBB0F121}">
      <dgm:prSet/>
      <dgm:spPr/>
      <dgm:t>
        <a:bodyPr/>
        <a:lstStyle/>
        <a:p>
          <a:endParaRPr lang="ru-RU"/>
        </a:p>
      </dgm:t>
    </dgm:pt>
    <dgm:pt modelId="{0E2408C9-9A87-4936-9126-7EA2EDBBAC73}">
      <dgm:prSet/>
      <dgm:spPr/>
      <dgm:t>
        <a:bodyPr/>
        <a:lstStyle/>
        <a:p>
          <a:pPr rtl="0"/>
          <a:r>
            <a:rPr lang="en-US" smtClean="0"/>
            <a:t>S</a:t>
          </a:r>
          <a:r>
            <a:rPr lang="uz-Cyrl-UZ" smtClean="0"/>
            <a:t>hartnoma qoidalariga muvofiq ravishda qoplab berilgan taqdirda shartnomani to‘liq yoki qisman bekor qilishi</a:t>
          </a:r>
          <a:endParaRPr lang="ru-RU"/>
        </a:p>
      </dgm:t>
    </dgm:pt>
    <dgm:pt modelId="{179A98E5-962B-4BA6-94A2-52A50D6FB0E7}" type="parTrans" cxnId="{7C6B40CF-3AFC-4603-B0CC-816B1A8A6B4F}">
      <dgm:prSet/>
      <dgm:spPr/>
      <dgm:t>
        <a:bodyPr/>
        <a:lstStyle/>
        <a:p>
          <a:endParaRPr lang="ru-RU"/>
        </a:p>
      </dgm:t>
    </dgm:pt>
    <dgm:pt modelId="{A8C56589-BA6C-495E-AD13-0A083F52F683}" type="sibTrans" cxnId="{7C6B40CF-3AFC-4603-B0CC-816B1A8A6B4F}">
      <dgm:prSet/>
      <dgm:spPr/>
      <dgm:t>
        <a:bodyPr/>
        <a:lstStyle/>
        <a:p>
          <a:endParaRPr lang="ru-RU"/>
        </a:p>
      </dgm:t>
    </dgm:pt>
    <dgm:pt modelId="{5C2B30AB-3EC4-4B12-A2FE-2941AFCE9BC4}" type="pres">
      <dgm:prSet presAssocID="{C11856AB-E9AE-4624-BB36-CD0D90D9644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EDBEC5-B985-405A-B5C4-D821262F54DA}" type="pres">
      <dgm:prSet presAssocID="{7193D554-37F4-461F-AA85-F4DBC8AEB88C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0BA340-EA78-4990-8650-690A28DE290C}" type="pres">
      <dgm:prSet presAssocID="{0E2408C9-9A87-4936-9126-7EA2EDBBAC73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21FD78-42B2-463C-BD31-3B5A4112C4F2}" type="presOf" srcId="{0E2408C9-9A87-4936-9126-7EA2EDBBAC73}" destId="{EE0BA340-EA78-4990-8650-690A28DE290C}" srcOrd="0" destOrd="0" presId="urn:microsoft.com/office/officeart/2005/8/layout/arrow5"/>
    <dgm:cxn modelId="{63CD1CCE-6019-4023-9AB5-EC9D5CC92C52}" type="presOf" srcId="{7193D554-37F4-461F-AA85-F4DBC8AEB88C}" destId="{80EDBEC5-B985-405A-B5C4-D821262F54DA}" srcOrd="0" destOrd="0" presId="urn:microsoft.com/office/officeart/2005/8/layout/arrow5"/>
    <dgm:cxn modelId="{7C6B40CF-3AFC-4603-B0CC-816B1A8A6B4F}" srcId="{C11856AB-E9AE-4624-BB36-CD0D90D9644B}" destId="{0E2408C9-9A87-4936-9126-7EA2EDBBAC73}" srcOrd="1" destOrd="0" parTransId="{179A98E5-962B-4BA6-94A2-52A50D6FB0E7}" sibTransId="{A8C56589-BA6C-495E-AD13-0A083F52F683}"/>
    <dgm:cxn modelId="{0853DBC1-B936-4649-8E66-FE48DBB0F121}" srcId="{C11856AB-E9AE-4624-BB36-CD0D90D9644B}" destId="{7193D554-37F4-461F-AA85-F4DBC8AEB88C}" srcOrd="0" destOrd="0" parTransId="{5AB8D2C9-280B-4A9B-9F18-DF432BA02A82}" sibTransId="{F3D285C4-3987-4429-B83E-28F5EFC13EC8}"/>
    <dgm:cxn modelId="{6F809993-86B3-4F6B-A5C2-D25B1CF6E431}" type="presOf" srcId="{C11856AB-E9AE-4624-BB36-CD0D90D9644B}" destId="{5C2B30AB-3EC4-4B12-A2FE-2941AFCE9BC4}" srcOrd="0" destOrd="0" presId="urn:microsoft.com/office/officeart/2005/8/layout/arrow5"/>
    <dgm:cxn modelId="{61E9425B-E318-4457-AD50-40B214D63F5F}" type="presParOf" srcId="{5C2B30AB-3EC4-4B12-A2FE-2941AFCE9BC4}" destId="{80EDBEC5-B985-405A-B5C4-D821262F54DA}" srcOrd="0" destOrd="0" presId="urn:microsoft.com/office/officeart/2005/8/layout/arrow5"/>
    <dgm:cxn modelId="{9D3B3DE9-DE04-4389-9776-65FDCC4B9A85}" type="presParOf" srcId="{5C2B30AB-3EC4-4B12-A2FE-2941AFCE9BC4}" destId="{EE0BA340-EA78-4990-8650-690A28DE290C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B5A00FD-CF0F-412D-B191-A72262F83028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2" csCatId="mainScheme"/>
      <dgm:spPr/>
      <dgm:t>
        <a:bodyPr/>
        <a:lstStyle/>
        <a:p>
          <a:endParaRPr lang="ru-RU"/>
        </a:p>
      </dgm:t>
    </dgm:pt>
    <dgm:pt modelId="{79CC62A7-8E0B-4350-AA16-661D7EF9EB49}">
      <dgm:prSet/>
      <dgm:spPr/>
      <dgm:t>
        <a:bodyPr/>
        <a:lstStyle/>
        <a:p>
          <a:pPr rtl="0"/>
          <a:r>
            <a:rPr lang="uz-Cyrl-UZ" smtClean="0"/>
            <a:t>Sayohat tashkilotchisi shartnomaning amal qilish muddati tugagunga qadar </a:t>
          </a:r>
          <a:endParaRPr lang="ru-RU"/>
        </a:p>
      </dgm:t>
    </dgm:pt>
    <dgm:pt modelId="{3199EF7D-0989-43CA-BC28-575945FA2CBC}" type="parTrans" cxnId="{3B439DA5-CD44-45D8-8E3D-1D4AC3CFB05E}">
      <dgm:prSet/>
      <dgm:spPr/>
      <dgm:t>
        <a:bodyPr/>
        <a:lstStyle/>
        <a:p>
          <a:endParaRPr lang="ru-RU"/>
        </a:p>
      </dgm:t>
    </dgm:pt>
    <dgm:pt modelId="{0BEE9AD5-0947-42F4-B5D7-531AD1450B80}" type="sibTrans" cxnId="{3B439DA5-CD44-45D8-8E3D-1D4AC3CFB05E}">
      <dgm:prSet/>
      <dgm:spPr/>
      <dgm:t>
        <a:bodyPr/>
        <a:lstStyle/>
        <a:p>
          <a:endParaRPr lang="ru-RU"/>
        </a:p>
      </dgm:t>
    </dgm:pt>
    <dgm:pt modelId="{C7264007-CF77-463B-82CE-7E3B5B758ADA}">
      <dgm:prSet/>
      <dgm:spPr/>
      <dgm:t>
        <a:bodyPr/>
        <a:lstStyle/>
        <a:p>
          <a:pPr rtl="0"/>
          <a:r>
            <a:rPr lang="uz-Cyrl-UZ" smtClean="0"/>
            <a:t>Sayohat tashkilotchisi shartnoma tuzishi chog‘ida unga ma’lum bo‘lmagan va o‘sha paytda ma’lum bo‘lsa</a:t>
          </a:r>
          <a:endParaRPr lang="ru-RU"/>
        </a:p>
      </dgm:t>
    </dgm:pt>
    <dgm:pt modelId="{AE0A5CDB-47D3-453F-B55B-D5C8C91E4647}" type="parTrans" cxnId="{B095D4C3-48AE-4DF7-851C-D0A26C193375}">
      <dgm:prSet/>
      <dgm:spPr/>
      <dgm:t>
        <a:bodyPr/>
        <a:lstStyle/>
        <a:p>
          <a:endParaRPr lang="ru-RU"/>
        </a:p>
      </dgm:t>
    </dgm:pt>
    <dgm:pt modelId="{06A578E5-1EFF-45AF-B0C7-6A303A3C8067}" type="sibTrans" cxnId="{B095D4C3-48AE-4DF7-851C-D0A26C193375}">
      <dgm:prSet/>
      <dgm:spPr/>
      <dgm:t>
        <a:bodyPr/>
        <a:lstStyle/>
        <a:p>
          <a:endParaRPr lang="ru-RU"/>
        </a:p>
      </dgm:t>
    </dgm:pt>
    <dgm:pt modelId="{74F54B3F-5697-4D02-9BD9-C427AEADFCC3}">
      <dgm:prSet/>
      <dgm:spPr/>
      <dgm:t>
        <a:bodyPr/>
        <a:lstStyle/>
        <a:p>
          <a:pPr rtl="0"/>
          <a:r>
            <a:rPr lang="uz-Cyrl-UZ" smtClean="0"/>
            <a:t>Turistik hujjatda aytib o‘tilgan sayohatchilar eng kam soni sayohat boshlanishidan 15 kun avval</a:t>
          </a:r>
          <a:endParaRPr lang="ru-RU"/>
        </a:p>
      </dgm:t>
    </dgm:pt>
    <dgm:pt modelId="{C463FBD3-E424-49AD-893A-3F839720F1DC}" type="parTrans" cxnId="{2781A0F3-DD4D-4D90-863B-D5399625446C}">
      <dgm:prSet/>
      <dgm:spPr/>
      <dgm:t>
        <a:bodyPr/>
        <a:lstStyle/>
        <a:p>
          <a:endParaRPr lang="ru-RU"/>
        </a:p>
      </dgm:t>
    </dgm:pt>
    <dgm:pt modelId="{A95A06C6-FE87-44DC-AEE8-3B56715F942A}" type="sibTrans" cxnId="{2781A0F3-DD4D-4D90-863B-D5399625446C}">
      <dgm:prSet/>
      <dgm:spPr/>
      <dgm:t>
        <a:bodyPr/>
        <a:lstStyle/>
        <a:p>
          <a:endParaRPr lang="ru-RU"/>
        </a:p>
      </dgm:t>
    </dgm:pt>
    <dgm:pt modelId="{9045F5E2-304B-4D93-95E6-26593468D6B1}">
      <dgm:prSet/>
      <dgm:spPr/>
      <dgm:t>
        <a:bodyPr/>
        <a:lstStyle/>
        <a:p>
          <a:pPr rtl="0"/>
          <a:r>
            <a:rPr lang="uz-Cyrl-UZ" smtClean="0"/>
            <a:t>Shartnoma bajarilishi jarayonida bekor qilingan taqdirda sayohat tashkilotchisi </a:t>
          </a:r>
          <a:endParaRPr lang="ru-RU"/>
        </a:p>
      </dgm:t>
    </dgm:pt>
    <dgm:pt modelId="{B0613B11-A454-44A4-8A9B-C4F421102456}" type="parTrans" cxnId="{8D2CC315-FE60-419C-B402-42969497E308}">
      <dgm:prSet/>
      <dgm:spPr/>
      <dgm:t>
        <a:bodyPr/>
        <a:lstStyle/>
        <a:p>
          <a:endParaRPr lang="ru-RU"/>
        </a:p>
      </dgm:t>
    </dgm:pt>
    <dgm:pt modelId="{A3E9D329-C0AC-4181-998A-2FFE84F4D880}" type="sibTrans" cxnId="{8D2CC315-FE60-419C-B402-42969497E308}">
      <dgm:prSet/>
      <dgm:spPr/>
      <dgm:t>
        <a:bodyPr/>
        <a:lstStyle/>
        <a:p>
          <a:endParaRPr lang="ru-RU"/>
        </a:p>
      </dgm:t>
    </dgm:pt>
    <dgm:pt modelId="{364BED2F-A368-446F-BD35-A4E3D8E366D4}" type="pres">
      <dgm:prSet presAssocID="{6B5A00FD-CF0F-412D-B191-A72262F8302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A5C6DCD-E2EB-4433-97CA-EE38D805C15D}" type="pres">
      <dgm:prSet presAssocID="{6B5A00FD-CF0F-412D-B191-A72262F83028}" presName="Name1" presStyleCnt="0"/>
      <dgm:spPr/>
    </dgm:pt>
    <dgm:pt modelId="{4130395C-129B-4F22-9BD0-FFA0A4155C76}" type="pres">
      <dgm:prSet presAssocID="{6B5A00FD-CF0F-412D-B191-A72262F83028}" presName="cycle" presStyleCnt="0"/>
      <dgm:spPr/>
    </dgm:pt>
    <dgm:pt modelId="{B1AC2480-0D28-4C4A-99D0-241C68F84A9E}" type="pres">
      <dgm:prSet presAssocID="{6B5A00FD-CF0F-412D-B191-A72262F83028}" presName="srcNode" presStyleLbl="node1" presStyleIdx="0" presStyleCnt="4"/>
      <dgm:spPr/>
    </dgm:pt>
    <dgm:pt modelId="{C4493B95-DEB3-47F9-96B3-0C5A6333A23C}" type="pres">
      <dgm:prSet presAssocID="{6B5A00FD-CF0F-412D-B191-A72262F83028}" presName="conn" presStyleLbl="parChTrans1D2" presStyleIdx="0" presStyleCnt="1"/>
      <dgm:spPr/>
      <dgm:t>
        <a:bodyPr/>
        <a:lstStyle/>
        <a:p>
          <a:endParaRPr lang="ru-RU"/>
        </a:p>
      </dgm:t>
    </dgm:pt>
    <dgm:pt modelId="{8034A93E-717F-47B4-9628-597CF526BFAC}" type="pres">
      <dgm:prSet presAssocID="{6B5A00FD-CF0F-412D-B191-A72262F83028}" presName="extraNode" presStyleLbl="node1" presStyleIdx="0" presStyleCnt="4"/>
      <dgm:spPr/>
    </dgm:pt>
    <dgm:pt modelId="{09ECAAC0-A0D6-43BE-A933-4CA7A7A25854}" type="pres">
      <dgm:prSet presAssocID="{6B5A00FD-CF0F-412D-B191-A72262F83028}" presName="dstNode" presStyleLbl="node1" presStyleIdx="0" presStyleCnt="4"/>
      <dgm:spPr/>
    </dgm:pt>
    <dgm:pt modelId="{EE97A236-2799-4429-852D-968B8338D428}" type="pres">
      <dgm:prSet presAssocID="{79CC62A7-8E0B-4350-AA16-661D7EF9EB49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3941E1-6355-4731-AAC4-07C60ABF069B}" type="pres">
      <dgm:prSet presAssocID="{79CC62A7-8E0B-4350-AA16-661D7EF9EB49}" presName="accent_1" presStyleCnt="0"/>
      <dgm:spPr/>
    </dgm:pt>
    <dgm:pt modelId="{C877F936-94F6-493B-8A66-D71F02F06560}" type="pres">
      <dgm:prSet presAssocID="{79CC62A7-8E0B-4350-AA16-661D7EF9EB49}" presName="accentRepeatNode" presStyleLbl="solidFgAcc1" presStyleIdx="0" presStyleCnt="4"/>
      <dgm:spPr/>
    </dgm:pt>
    <dgm:pt modelId="{1ED001AD-4F33-406C-AF41-BC28017E3183}" type="pres">
      <dgm:prSet presAssocID="{C7264007-CF77-463B-82CE-7E3B5B758ADA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8D580-7DDF-48A7-A41C-236AEB127404}" type="pres">
      <dgm:prSet presAssocID="{C7264007-CF77-463B-82CE-7E3B5B758ADA}" presName="accent_2" presStyleCnt="0"/>
      <dgm:spPr/>
    </dgm:pt>
    <dgm:pt modelId="{6F1385DB-C97A-40E5-A3DB-B52E82DDDBFC}" type="pres">
      <dgm:prSet presAssocID="{C7264007-CF77-463B-82CE-7E3B5B758ADA}" presName="accentRepeatNode" presStyleLbl="solidFgAcc1" presStyleIdx="1" presStyleCnt="4"/>
      <dgm:spPr/>
    </dgm:pt>
    <dgm:pt modelId="{3C4B62D8-E9EC-41CE-B18D-4D8672C8064C}" type="pres">
      <dgm:prSet presAssocID="{74F54B3F-5697-4D02-9BD9-C427AEADFCC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7649CE-A5B7-4ECB-BCD5-1C2BEC7CB9BE}" type="pres">
      <dgm:prSet presAssocID="{74F54B3F-5697-4D02-9BD9-C427AEADFCC3}" presName="accent_3" presStyleCnt="0"/>
      <dgm:spPr/>
    </dgm:pt>
    <dgm:pt modelId="{D8356713-ED31-46EF-94C5-295CAF8DFE37}" type="pres">
      <dgm:prSet presAssocID="{74F54B3F-5697-4D02-9BD9-C427AEADFCC3}" presName="accentRepeatNode" presStyleLbl="solidFgAcc1" presStyleIdx="2" presStyleCnt="4"/>
      <dgm:spPr/>
    </dgm:pt>
    <dgm:pt modelId="{4ECD6CA8-C072-476F-8C66-2C083ABDC638}" type="pres">
      <dgm:prSet presAssocID="{9045F5E2-304B-4D93-95E6-26593468D6B1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75C52-B6EF-45CB-AF6C-E6F9A5A75147}" type="pres">
      <dgm:prSet presAssocID="{9045F5E2-304B-4D93-95E6-26593468D6B1}" presName="accent_4" presStyleCnt="0"/>
      <dgm:spPr/>
    </dgm:pt>
    <dgm:pt modelId="{D5193172-0BFE-4E9D-9A2A-F9BB703D6E91}" type="pres">
      <dgm:prSet presAssocID="{9045F5E2-304B-4D93-95E6-26593468D6B1}" presName="accentRepeatNode" presStyleLbl="solidFgAcc1" presStyleIdx="3" presStyleCnt="4"/>
      <dgm:spPr/>
    </dgm:pt>
  </dgm:ptLst>
  <dgm:cxnLst>
    <dgm:cxn modelId="{0BB99146-DBDF-4F8C-A77D-534CB940D327}" type="presOf" srcId="{79CC62A7-8E0B-4350-AA16-661D7EF9EB49}" destId="{EE97A236-2799-4429-852D-968B8338D428}" srcOrd="0" destOrd="0" presId="urn:microsoft.com/office/officeart/2008/layout/VerticalCurvedList"/>
    <dgm:cxn modelId="{DFF992BB-45DD-4C1F-A838-64DC1042901F}" type="presOf" srcId="{C7264007-CF77-463B-82CE-7E3B5B758ADA}" destId="{1ED001AD-4F33-406C-AF41-BC28017E3183}" srcOrd="0" destOrd="0" presId="urn:microsoft.com/office/officeart/2008/layout/VerticalCurvedList"/>
    <dgm:cxn modelId="{8D2CC315-FE60-419C-B402-42969497E308}" srcId="{6B5A00FD-CF0F-412D-B191-A72262F83028}" destId="{9045F5E2-304B-4D93-95E6-26593468D6B1}" srcOrd="3" destOrd="0" parTransId="{B0613B11-A454-44A4-8A9B-C4F421102456}" sibTransId="{A3E9D329-C0AC-4181-998A-2FFE84F4D880}"/>
    <dgm:cxn modelId="{6CB08AC0-B35D-48CA-9B17-4026A3649600}" type="presOf" srcId="{9045F5E2-304B-4D93-95E6-26593468D6B1}" destId="{4ECD6CA8-C072-476F-8C66-2C083ABDC638}" srcOrd="0" destOrd="0" presId="urn:microsoft.com/office/officeart/2008/layout/VerticalCurvedList"/>
    <dgm:cxn modelId="{EA6F9F83-2F9A-418A-A4AE-A123D6A0377F}" type="presOf" srcId="{6B5A00FD-CF0F-412D-B191-A72262F83028}" destId="{364BED2F-A368-446F-BD35-A4E3D8E366D4}" srcOrd="0" destOrd="0" presId="urn:microsoft.com/office/officeart/2008/layout/VerticalCurvedList"/>
    <dgm:cxn modelId="{F37FB4B6-D693-405C-BDDC-E67F2B492793}" type="presOf" srcId="{74F54B3F-5697-4D02-9BD9-C427AEADFCC3}" destId="{3C4B62D8-E9EC-41CE-B18D-4D8672C8064C}" srcOrd="0" destOrd="0" presId="urn:microsoft.com/office/officeart/2008/layout/VerticalCurvedList"/>
    <dgm:cxn modelId="{05F90BAE-0744-4F77-BC64-3B19FDA92821}" type="presOf" srcId="{0BEE9AD5-0947-42F4-B5D7-531AD1450B80}" destId="{C4493B95-DEB3-47F9-96B3-0C5A6333A23C}" srcOrd="0" destOrd="0" presId="urn:microsoft.com/office/officeart/2008/layout/VerticalCurvedList"/>
    <dgm:cxn modelId="{B095D4C3-48AE-4DF7-851C-D0A26C193375}" srcId="{6B5A00FD-CF0F-412D-B191-A72262F83028}" destId="{C7264007-CF77-463B-82CE-7E3B5B758ADA}" srcOrd="1" destOrd="0" parTransId="{AE0A5CDB-47D3-453F-B55B-D5C8C91E4647}" sibTransId="{06A578E5-1EFF-45AF-B0C7-6A303A3C8067}"/>
    <dgm:cxn modelId="{3B439DA5-CD44-45D8-8E3D-1D4AC3CFB05E}" srcId="{6B5A00FD-CF0F-412D-B191-A72262F83028}" destId="{79CC62A7-8E0B-4350-AA16-661D7EF9EB49}" srcOrd="0" destOrd="0" parTransId="{3199EF7D-0989-43CA-BC28-575945FA2CBC}" sibTransId="{0BEE9AD5-0947-42F4-B5D7-531AD1450B80}"/>
    <dgm:cxn modelId="{2781A0F3-DD4D-4D90-863B-D5399625446C}" srcId="{6B5A00FD-CF0F-412D-B191-A72262F83028}" destId="{74F54B3F-5697-4D02-9BD9-C427AEADFCC3}" srcOrd="2" destOrd="0" parTransId="{C463FBD3-E424-49AD-893A-3F839720F1DC}" sibTransId="{A95A06C6-FE87-44DC-AEE8-3B56715F942A}"/>
    <dgm:cxn modelId="{E38CA835-CB29-4743-B336-11F6446D820D}" type="presParOf" srcId="{364BED2F-A368-446F-BD35-A4E3D8E366D4}" destId="{9A5C6DCD-E2EB-4433-97CA-EE38D805C15D}" srcOrd="0" destOrd="0" presId="urn:microsoft.com/office/officeart/2008/layout/VerticalCurvedList"/>
    <dgm:cxn modelId="{93CD51AE-64A8-4556-9E8B-708A96ED7A13}" type="presParOf" srcId="{9A5C6DCD-E2EB-4433-97CA-EE38D805C15D}" destId="{4130395C-129B-4F22-9BD0-FFA0A4155C76}" srcOrd="0" destOrd="0" presId="urn:microsoft.com/office/officeart/2008/layout/VerticalCurvedList"/>
    <dgm:cxn modelId="{B4A2D7EB-23DD-497F-950C-3EDDB8691FED}" type="presParOf" srcId="{4130395C-129B-4F22-9BD0-FFA0A4155C76}" destId="{B1AC2480-0D28-4C4A-99D0-241C68F84A9E}" srcOrd="0" destOrd="0" presId="urn:microsoft.com/office/officeart/2008/layout/VerticalCurvedList"/>
    <dgm:cxn modelId="{3659D4EA-1CF4-4B8E-AA20-8F961D66C902}" type="presParOf" srcId="{4130395C-129B-4F22-9BD0-FFA0A4155C76}" destId="{C4493B95-DEB3-47F9-96B3-0C5A6333A23C}" srcOrd="1" destOrd="0" presId="urn:microsoft.com/office/officeart/2008/layout/VerticalCurvedList"/>
    <dgm:cxn modelId="{06860BF8-A91E-4773-AC80-0D4B70C3C8EE}" type="presParOf" srcId="{4130395C-129B-4F22-9BD0-FFA0A4155C76}" destId="{8034A93E-717F-47B4-9628-597CF526BFAC}" srcOrd="2" destOrd="0" presId="urn:microsoft.com/office/officeart/2008/layout/VerticalCurvedList"/>
    <dgm:cxn modelId="{344C7F2C-E2E8-40A1-8787-548C8D485B95}" type="presParOf" srcId="{4130395C-129B-4F22-9BD0-FFA0A4155C76}" destId="{09ECAAC0-A0D6-43BE-A933-4CA7A7A25854}" srcOrd="3" destOrd="0" presId="urn:microsoft.com/office/officeart/2008/layout/VerticalCurvedList"/>
    <dgm:cxn modelId="{ABBABB50-A3B3-4055-B15B-CC497667D3B2}" type="presParOf" srcId="{9A5C6DCD-E2EB-4433-97CA-EE38D805C15D}" destId="{EE97A236-2799-4429-852D-968B8338D428}" srcOrd="1" destOrd="0" presId="urn:microsoft.com/office/officeart/2008/layout/VerticalCurvedList"/>
    <dgm:cxn modelId="{76B1044A-687F-4A91-9016-F0138CFCF326}" type="presParOf" srcId="{9A5C6DCD-E2EB-4433-97CA-EE38D805C15D}" destId="{FE3941E1-6355-4731-AAC4-07C60ABF069B}" srcOrd="2" destOrd="0" presId="urn:microsoft.com/office/officeart/2008/layout/VerticalCurvedList"/>
    <dgm:cxn modelId="{64B1E29C-181E-46D4-A52D-72AF12937789}" type="presParOf" srcId="{FE3941E1-6355-4731-AAC4-07C60ABF069B}" destId="{C877F936-94F6-493B-8A66-D71F02F06560}" srcOrd="0" destOrd="0" presId="urn:microsoft.com/office/officeart/2008/layout/VerticalCurvedList"/>
    <dgm:cxn modelId="{F996467B-1D42-483B-A62E-3119507BFC97}" type="presParOf" srcId="{9A5C6DCD-E2EB-4433-97CA-EE38D805C15D}" destId="{1ED001AD-4F33-406C-AF41-BC28017E3183}" srcOrd="3" destOrd="0" presId="urn:microsoft.com/office/officeart/2008/layout/VerticalCurvedList"/>
    <dgm:cxn modelId="{FA56A397-EB1D-4368-810C-41FE3C4167C5}" type="presParOf" srcId="{9A5C6DCD-E2EB-4433-97CA-EE38D805C15D}" destId="{DEA8D580-7DDF-48A7-A41C-236AEB127404}" srcOrd="4" destOrd="0" presId="urn:microsoft.com/office/officeart/2008/layout/VerticalCurvedList"/>
    <dgm:cxn modelId="{699A9414-74BC-414B-A1AC-5B5A3BF1AE1A}" type="presParOf" srcId="{DEA8D580-7DDF-48A7-A41C-236AEB127404}" destId="{6F1385DB-C97A-40E5-A3DB-B52E82DDDBFC}" srcOrd="0" destOrd="0" presId="urn:microsoft.com/office/officeart/2008/layout/VerticalCurvedList"/>
    <dgm:cxn modelId="{1921BCEE-52A3-4062-AB35-F3EEC824B81A}" type="presParOf" srcId="{9A5C6DCD-E2EB-4433-97CA-EE38D805C15D}" destId="{3C4B62D8-E9EC-41CE-B18D-4D8672C8064C}" srcOrd="5" destOrd="0" presId="urn:microsoft.com/office/officeart/2008/layout/VerticalCurvedList"/>
    <dgm:cxn modelId="{A32641A5-AAB4-4BC7-B9E9-C3DC30D443D5}" type="presParOf" srcId="{9A5C6DCD-E2EB-4433-97CA-EE38D805C15D}" destId="{ED7649CE-A5B7-4ECB-BCD5-1C2BEC7CB9BE}" srcOrd="6" destOrd="0" presId="urn:microsoft.com/office/officeart/2008/layout/VerticalCurvedList"/>
    <dgm:cxn modelId="{09165C42-4180-409D-959C-27FB6BCB8E47}" type="presParOf" srcId="{ED7649CE-A5B7-4ECB-BCD5-1C2BEC7CB9BE}" destId="{D8356713-ED31-46EF-94C5-295CAF8DFE37}" srcOrd="0" destOrd="0" presId="urn:microsoft.com/office/officeart/2008/layout/VerticalCurvedList"/>
    <dgm:cxn modelId="{D4B631A4-8824-4D85-9824-ABEC52569214}" type="presParOf" srcId="{9A5C6DCD-E2EB-4433-97CA-EE38D805C15D}" destId="{4ECD6CA8-C072-476F-8C66-2C083ABDC638}" srcOrd="7" destOrd="0" presId="urn:microsoft.com/office/officeart/2008/layout/VerticalCurvedList"/>
    <dgm:cxn modelId="{019B4EC3-B303-4D11-BA3B-13930AB581CF}" type="presParOf" srcId="{9A5C6DCD-E2EB-4433-97CA-EE38D805C15D}" destId="{0BE75C52-B6EF-45CB-AF6C-E6F9A5A75147}" srcOrd="8" destOrd="0" presId="urn:microsoft.com/office/officeart/2008/layout/VerticalCurvedList"/>
    <dgm:cxn modelId="{5EA5A556-06EC-46B6-A287-F4EE9736EE23}" type="presParOf" srcId="{0BE75C52-B6EF-45CB-AF6C-E6F9A5A75147}" destId="{D5193172-0BFE-4E9D-9A2A-F9BB703D6E9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E58592F6-2AF0-4135-B1BD-4463F7A2BED8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B4EC860-6112-4BB1-AFA0-07F100F63752}">
      <dgm:prSet/>
      <dgm:spPr/>
      <dgm:t>
        <a:bodyPr/>
        <a:lstStyle/>
        <a:p>
          <a:pPr rtl="0"/>
          <a:r>
            <a:rPr lang="uz-Cyrl-UZ" smtClean="0"/>
            <a:t>Agar bu valyuta kurslari yoki transport tariflari o‘zgarishining oqibati bo‘lmasa</a:t>
          </a:r>
          <a:r>
            <a:rPr lang="en-US" smtClean="0"/>
            <a:t> </a:t>
          </a:r>
          <a:r>
            <a:rPr lang="uz-Cyrl-UZ" smtClean="0"/>
            <a:t>summasini  oshira olmaydi</a:t>
          </a:r>
          <a:endParaRPr lang="ru-RU"/>
        </a:p>
      </dgm:t>
    </dgm:pt>
    <dgm:pt modelId="{BAF14153-B42A-4F4A-AAD8-FD8FA06F64B9}" type="parTrans" cxnId="{5899E635-E805-4179-9A1D-D09F1C23C433}">
      <dgm:prSet/>
      <dgm:spPr/>
      <dgm:t>
        <a:bodyPr/>
        <a:lstStyle/>
        <a:p>
          <a:endParaRPr lang="ru-RU"/>
        </a:p>
      </dgm:t>
    </dgm:pt>
    <dgm:pt modelId="{4C707BC9-013B-4B45-8C05-3A7410B49393}" type="sibTrans" cxnId="{5899E635-E805-4179-9A1D-D09F1C23C433}">
      <dgm:prSet/>
      <dgm:spPr/>
      <dgm:t>
        <a:bodyPr/>
        <a:lstStyle/>
        <a:p>
          <a:endParaRPr lang="ru-RU"/>
        </a:p>
      </dgm:t>
    </dgm:pt>
    <dgm:pt modelId="{4B411C4C-7C8F-4134-A588-C0FC436665AB}">
      <dgm:prSet/>
      <dgm:spPr/>
      <dgm:t>
        <a:bodyPr/>
        <a:lstStyle/>
        <a:p>
          <a:pPr rtl="0"/>
          <a:r>
            <a:rPr lang="uz-Cyrl-UZ" smtClean="0"/>
            <a:t>Oshirishiga to‘g‘ri kelgan taqdirda ham bunday qilinishi turistik hujjatda shartlashib qo‘yilgan bo‘lsagina oshira oladi</a:t>
          </a:r>
          <a:endParaRPr lang="ru-RU"/>
        </a:p>
      </dgm:t>
    </dgm:pt>
    <dgm:pt modelId="{A60FF9BE-48FA-457C-9FD7-82240277A1A7}" type="parTrans" cxnId="{D9C079CE-AFC1-456C-91C7-617ADB1833B9}">
      <dgm:prSet/>
      <dgm:spPr/>
      <dgm:t>
        <a:bodyPr/>
        <a:lstStyle/>
        <a:p>
          <a:endParaRPr lang="ru-RU"/>
        </a:p>
      </dgm:t>
    </dgm:pt>
    <dgm:pt modelId="{76E411C9-9D87-4359-AB0E-489B1A1D63B2}" type="sibTrans" cxnId="{D9C079CE-AFC1-456C-91C7-617ADB1833B9}">
      <dgm:prSet/>
      <dgm:spPr/>
      <dgm:t>
        <a:bodyPr/>
        <a:lstStyle/>
        <a:p>
          <a:endParaRPr lang="ru-RU"/>
        </a:p>
      </dgm:t>
    </dgm:pt>
    <dgm:pt modelId="{205E77B9-6657-415E-AD22-EEBDC5205706}">
      <dgm:prSet/>
      <dgm:spPr/>
      <dgm:t>
        <a:bodyPr/>
        <a:lstStyle/>
        <a:p>
          <a:pPr rtl="0"/>
          <a:r>
            <a:rPr lang="uz-Cyrl-UZ" smtClean="0"/>
            <a:t>Sayohat shartnomasi umumiy  summasi 10 foizdan ko‘proq oshirilsa</a:t>
          </a:r>
          <a:endParaRPr lang="ru-RU"/>
        </a:p>
      </dgm:t>
    </dgm:pt>
    <dgm:pt modelId="{858ADF16-D773-4696-BE2D-029197887497}" type="parTrans" cxnId="{650D3A81-889E-4581-8D48-A666F6C6208C}">
      <dgm:prSet/>
      <dgm:spPr/>
      <dgm:t>
        <a:bodyPr/>
        <a:lstStyle/>
        <a:p>
          <a:endParaRPr lang="ru-RU"/>
        </a:p>
      </dgm:t>
    </dgm:pt>
    <dgm:pt modelId="{0E38D799-EA2C-4D72-BE5C-CDAF7317E4FB}" type="sibTrans" cxnId="{650D3A81-889E-4581-8D48-A666F6C6208C}">
      <dgm:prSet/>
      <dgm:spPr/>
      <dgm:t>
        <a:bodyPr/>
        <a:lstStyle/>
        <a:p>
          <a:endParaRPr lang="ru-RU"/>
        </a:p>
      </dgm:t>
    </dgm:pt>
    <dgm:pt modelId="{68F2B422-8AF5-4805-A685-68F40BDD2E3C}" type="pres">
      <dgm:prSet presAssocID="{E58592F6-2AF0-4135-B1BD-4463F7A2BED8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4E66507-F01B-47DD-A42F-76C9399415F3}" type="pres">
      <dgm:prSet presAssocID="{0B4EC860-6112-4BB1-AFA0-07F100F63752}" presName="compNode" presStyleCnt="0"/>
      <dgm:spPr/>
    </dgm:pt>
    <dgm:pt modelId="{4C1F72EE-1FFD-4F2F-B561-1EB48CD8C651}" type="pres">
      <dgm:prSet presAssocID="{0B4EC860-6112-4BB1-AFA0-07F100F63752}" presName="dummyConnPt" presStyleCnt="0"/>
      <dgm:spPr/>
    </dgm:pt>
    <dgm:pt modelId="{BB0684BB-E16B-4040-8D3D-494298C337AC}" type="pres">
      <dgm:prSet presAssocID="{0B4EC860-6112-4BB1-AFA0-07F100F6375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08D6B1-E497-416B-AA25-273A080C10F5}" type="pres">
      <dgm:prSet presAssocID="{4C707BC9-013B-4B45-8C05-3A7410B49393}" presName="sibTrans" presStyleLbl="bgSibTrans2D1" presStyleIdx="0" presStyleCnt="2"/>
      <dgm:spPr/>
      <dgm:t>
        <a:bodyPr/>
        <a:lstStyle/>
        <a:p>
          <a:endParaRPr lang="ru-RU"/>
        </a:p>
      </dgm:t>
    </dgm:pt>
    <dgm:pt modelId="{CB398A96-BD69-466F-9448-496AFC2C46FC}" type="pres">
      <dgm:prSet presAssocID="{4B411C4C-7C8F-4134-A588-C0FC436665AB}" presName="compNode" presStyleCnt="0"/>
      <dgm:spPr/>
    </dgm:pt>
    <dgm:pt modelId="{A0042AA0-0763-4089-BC28-05C1920EDF01}" type="pres">
      <dgm:prSet presAssocID="{4B411C4C-7C8F-4134-A588-C0FC436665AB}" presName="dummyConnPt" presStyleCnt="0"/>
      <dgm:spPr/>
    </dgm:pt>
    <dgm:pt modelId="{20FB88B9-05B8-4B7A-947C-CCDA0C1CC5B8}" type="pres">
      <dgm:prSet presAssocID="{4B411C4C-7C8F-4134-A588-C0FC436665A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09ECA3-D5BE-48E7-BEED-85BAC7B3DD22}" type="pres">
      <dgm:prSet presAssocID="{76E411C9-9D87-4359-AB0E-489B1A1D63B2}" presName="sibTrans" presStyleLbl="bgSibTrans2D1" presStyleIdx="1" presStyleCnt="2"/>
      <dgm:spPr/>
      <dgm:t>
        <a:bodyPr/>
        <a:lstStyle/>
        <a:p>
          <a:endParaRPr lang="ru-RU"/>
        </a:p>
      </dgm:t>
    </dgm:pt>
    <dgm:pt modelId="{EA6F923E-D746-4160-91CC-54A3062D71BD}" type="pres">
      <dgm:prSet presAssocID="{205E77B9-6657-415E-AD22-EEBDC5205706}" presName="compNode" presStyleCnt="0"/>
      <dgm:spPr/>
    </dgm:pt>
    <dgm:pt modelId="{64FA23F4-4B34-4738-AECB-B046E1535AFA}" type="pres">
      <dgm:prSet presAssocID="{205E77B9-6657-415E-AD22-EEBDC5205706}" presName="dummyConnPt" presStyleCnt="0"/>
      <dgm:spPr/>
    </dgm:pt>
    <dgm:pt modelId="{342B724C-737F-4E59-8747-3E39655AFE90}" type="pres">
      <dgm:prSet presAssocID="{205E77B9-6657-415E-AD22-EEBDC520570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401DB1-1963-4B05-8FCF-0C7AAD2EBB05}" type="presOf" srcId="{4C707BC9-013B-4B45-8C05-3A7410B49393}" destId="{E408D6B1-E497-416B-AA25-273A080C10F5}" srcOrd="0" destOrd="0" presId="urn:microsoft.com/office/officeart/2005/8/layout/bProcess4"/>
    <dgm:cxn modelId="{E02D79BC-BE52-4A2C-8A31-46CE3E8B9CED}" type="presOf" srcId="{205E77B9-6657-415E-AD22-EEBDC5205706}" destId="{342B724C-737F-4E59-8747-3E39655AFE90}" srcOrd="0" destOrd="0" presId="urn:microsoft.com/office/officeart/2005/8/layout/bProcess4"/>
    <dgm:cxn modelId="{B14587B1-937E-4C12-8097-6029E42B496D}" type="presOf" srcId="{0B4EC860-6112-4BB1-AFA0-07F100F63752}" destId="{BB0684BB-E16B-4040-8D3D-494298C337AC}" srcOrd="0" destOrd="0" presId="urn:microsoft.com/office/officeart/2005/8/layout/bProcess4"/>
    <dgm:cxn modelId="{5899E635-E805-4179-9A1D-D09F1C23C433}" srcId="{E58592F6-2AF0-4135-B1BD-4463F7A2BED8}" destId="{0B4EC860-6112-4BB1-AFA0-07F100F63752}" srcOrd="0" destOrd="0" parTransId="{BAF14153-B42A-4F4A-AAD8-FD8FA06F64B9}" sibTransId="{4C707BC9-013B-4B45-8C05-3A7410B49393}"/>
    <dgm:cxn modelId="{A169A5E5-4A87-4EFB-A9BE-25D00AFB2BD2}" type="presOf" srcId="{E58592F6-2AF0-4135-B1BD-4463F7A2BED8}" destId="{68F2B422-8AF5-4805-A685-68F40BDD2E3C}" srcOrd="0" destOrd="0" presId="urn:microsoft.com/office/officeart/2005/8/layout/bProcess4"/>
    <dgm:cxn modelId="{D9C079CE-AFC1-456C-91C7-617ADB1833B9}" srcId="{E58592F6-2AF0-4135-B1BD-4463F7A2BED8}" destId="{4B411C4C-7C8F-4134-A588-C0FC436665AB}" srcOrd="1" destOrd="0" parTransId="{A60FF9BE-48FA-457C-9FD7-82240277A1A7}" sibTransId="{76E411C9-9D87-4359-AB0E-489B1A1D63B2}"/>
    <dgm:cxn modelId="{650D3A81-889E-4581-8D48-A666F6C6208C}" srcId="{E58592F6-2AF0-4135-B1BD-4463F7A2BED8}" destId="{205E77B9-6657-415E-AD22-EEBDC5205706}" srcOrd="2" destOrd="0" parTransId="{858ADF16-D773-4696-BE2D-029197887497}" sibTransId="{0E38D799-EA2C-4D72-BE5C-CDAF7317E4FB}"/>
    <dgm:cxn modelId="{85C1FE91-BE59-4B0A-B3C0-DC838CFFEEC5}" type="presOf" srcId="{4B411C4C-7C8F-4134-A588-C0FC436665AB}" destId="{20FB88B9-05B8-4B7A-947C-CCDA0C1CC5B8}" srcOrd="0" destOrd="0" presId="urn:microsoft.com/office/officeart/2005/8/layout/bProcess4"/>
    <dgm:cxn modelId="{7086B345-7BD3-4BBD-B759-EEF04892FEEE}" type="presOf" srcId="{76E411C9-9D87-4359-AB0E-489B1A1D63B2}" destId="{0C09ECA3-D5BE-48E7-BEED-85BAC7B3DD22}" srcOrd="0" destOrd="0" presId="urn:microsoft.com/office/officeart/2005/8/layout/bProcess4"/>
    <dgm:cxn modelId="{4871EF2B-DABE-46E6-9617-E99B1BABF490}" type="presParOf" srcId="{68F2B422-8AF5-4805-A685-68F40BDD2E3C}" destId="{B4E66507-F01B-47DD-A42F-76C9399415F3}" srcOrd="0" destOrd="0" presId="urn:microsoft.com/office/officeart/2005/8/layout/bProcess4"/>
    <dgm:cxn modelId="{11FFECE6-C401-4236-83FB-59C5702F117B}" type="presParOf" srcId="{B4E66507-F01B-47DD-A42F-76C9399415F3}" destId="{4C1F72EE-1FFD-4F2F-B561-1EB48CD8C651}" srcOrd="0" destOrd="0" presId="urn:microsoft.com/office/officeart/2005/8/layout/bProcess4"/>
    <dgm:cxn modelId="{E44590DC-15B7-418F-B1C4-00D8BCE73A0A}" type="presParOf" srcId="{B4E66507-F01B-47DD-A42F-76C9399415F3}" destId="{BB0684BB-E16B-4040-8D3D-494298C337AC}" srcOrd="1" destOrd="0" presId="urn:microsoft.com/office/officeart/2005/8/layout/bProcess4"/>
    <dgm:cxn modelId="{587C933C-5F6C-4A82-8C81-08C2B858F1BC}" type="presParOf" srcId="{68F2B422-8AF5-4805-A685-68F40BDD2E3C}" destId="{E408D6B1-E497-416B-AA25-273A080C10F5}" srcOrd="1" destOrd="0" presId="urn:microsoft.com/office/officeart/2005/8/layout/bProcess4"/>
    <dgm:cxn modelId="{D2266C93-3FA5-412F-A1AC-67164AB711CF}" type="presParOf" srcId="{68F2B422-8AF5-4805-A685-68F40BDD2E3C}" destId="{CB398A96-BD69-466F-9448-496AFC2C46FC}" srcOrd="2" destOrd="0" presId="urn:microsoft.com/office/officeart/2005/8/layout/bProcess4"/>
    <dgm:cxn modelId="{5F132DE9-E32E-4C5E-A0D6-AC70A3823D9D}" type="presParOf" srcId="{CB398A96-BD69-466F-9448-496AFC2C46FC}" destId="{A0042AA0-0763-4089-BC28-05C1920EDF01}" srcOrd="0" destOrd="0" presId="urn:microsoft.com/office/officeart/2005/8/layout/bProcess4"/>
    <dgm:cxn modelId="{2D7ED79E-4358-40D6-B18E-A0CA1D9F5B5E}" type="presParOf" srcId="{CB398A96-BD69-466F-9448-496AFC2C46FC}" destId="{20FB88B9-05B8-4B7A-947C-CCDA0C1CC5B8}" srcOrd="1" destOrd="0" presId="urn:microsoft.com/office/officeart/2005/8/layout/bProcess4"/>
    <dgm:cxn modelId="{5A414B6D-C14B-4FFE-A93E-A910D36A2D4D}" type="presParOf" srcId="{68F2B422-8AF5-4805-A685-68F40BDD2E3C}" destId="{0C09ECA3-D5BE-48E7-BEED-85BAC7B3DD22}" srcOrd="3" destOrd="0" presId="urn:microsoft.com/office/officeart/2005/8/layout/bProcess4"/>
    <dgm:cxn modelId="{87638B7B-EEE1-420B-800D-CD24DBC04667}" type="presParOf" srcId="{68F2B422-8AF5-4805-A685-68F40BDD2E3C}" destId="{EA6F923E-D746-4160-91CC-54A3062D71BD}" srcOrd="4" destOrd="0" presId="urn:microsoft.com/office/officeart/2005/8/layout/bProcess4"/>
    <dgm:cxn modelId="{9EC60654-4FED-48B3-87B4-178E9F1C02CC}" type="presParOf" srcId="{EA6F923E-D746-4160-91CC-54A3062D71BD}" destId="{64FA23F4-4B34-4738-AECB-B046E1535AFA}" srcOrd="0" destOrd="0" presId="urn:microsoft.com/office/officeart/2005/8/layout/bProcess4"/>
    <dgm:cxn modelId="{ECA2FB91-B285-4938-ABC5-19C10A0720FF}" type="presParOf" srcId="{EA6F923E-D746-4160-91CC-54A3062D71BD}" destId="{342B724C-737F-4E59-8747-3E39655AFE9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6EFC32B-B22D-4807-AD1D-453347CEA996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F025B68-C7FA-4463-9A35-93ECCAC5DD33}">
      <dgm:prSet/>
      <dgm:spPr/>
      <dgm:t>
        <a:bodyPr/>
        <a:lstStyle/>
        <a:p>
          <a:pPr rtl="0"/>
          <a:r>
            <a:rPr lang="uz-Cyrl-UZ" smtClean="0"/>
            <a:t>Sayohat tashkilotchisi o‘z harakatlari uchun ham</a:t>
          </a:r>
          <a:r>
            <a:rPr lang="en-US" smtClean="0"/>
            <a:t> </a:t>
          </a:r>
          <a:r>
            <a:rPr lang="uz-Cyrl-UZ" smtClean="0"/>
            <a:t>uning  topshiriqlarini bajaradigan o‘z vakillarining harakatlari uchun ham javobgar bo‘ladi</a:t>
          </a:r>
          <a:endParaRPr lang="ru-RU"/>
        </a:p>
      </dgm:t>
    </dgm:pt>
    <dgm:pt modelId="{0D430B64-84D1-4759-ACBD-3551498C9F1E}" type="parTrans" cxnId="{A707E565-0730-43A6-B1DF-64F748FFB1B9}">
      <dgm:prSet/>
      <dgm:spPr/>
      <dgm:t>
        <a:bodyPr/>
        <a:lstStyle/>
        <a:p>
          <a:endParaRPr lang="ru-RU"/>
        </a:p>
      </dgm:t>
    </dgm:pt>
    <dgm:pt modelId="{E50A8E73-EC95-44B1-A3EC-536ECF5092A3}" type="sibTrans" cxnId="{A707E565-0730-43A6-B1DF-64F748FFB1B9}">
      <dgm:prSet/>
      <dgm:spPr/>
      <dgm:t>
        <a:bodyPr/>
        <a:lstStyle/>
        <a:p>
          <a:endParaRPr lang="ru-RU"/>
        </a:p>
      </dgm:t>
    </dgm:pt>
    <dgm:pt modelId="{E0C17819-36BB-404F-ABD5-22D83A95CB7A}">
      <dgm:prSet/>
      <dgm:spPr/>
      <dgm:t>
        <a:bodyPr/>
        <a:lstStyle/>
        <a:p>
          <a:pPr rtl="0"/>
          <a:r>
            <a:rPr lang="uz-Cyrl-UZ" smtClean="0"/>
            <a:t>Har qanday davlatning yetkazilgan zarar uchun tovon  sifatida to‘lanadigan summalar</a:t>
          </a:r>
          <a:endParaRPr lang="ru-RU"/>
        </a:p>
      </dgm:t>
    </dgm:pt>
    <dgm:pt modelId="{90E139B2-35C4-4E65-8716-A0B3AAB3AE4A}" type="parTrans" cxnId="{D117F37C-6F61-4703-9996-830883AAF63F}">
      <dgm:prSet/>
      <dgm:spPr/>
      <dgm:t>
        <a:bodyPr/>
        <a:lstStyle/>
        <a:p>
          <a:endParaRPr lang="ru-RU"/>
        </a:p>
      </dgm:t>
    </dgm:pt>
    <dgm:pt modelId="{E88C2725-B3D0-4103-A2DB-09032101B5A7}" type="sibTrans" cxnId="{D117F37C-6F61-4703-9996-830883AAF63F}">
      <dgm:prSet/>
      <dgm:spPr/>
      <dgm:t>
        <a:bodyPr/>
        <a:lstStyle/>
        <a:p>
          <a:endParaRPr lang="ru-RU"/>
        </a:p>
      </dgm:t>
    </dgm:pt>
    <dgm:pt modelId="{ECFE88A2-C57A-41B5-BCD3-3BE864035030}" type="pres">
      <dgm:prSet presAssocID="{96EFC32B-B22D-4807-AD1D-453347CEA99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946F50-6650-46E8-AD2A-2C59B50C7CE4}" type="pres">
      <dgm:prSet presAssocID="{AF025B68-C7FA-4463-9A35-93ECCAC5DD33}" presName="circ1" presStyleLbl="vennNode1" presStyleIdx="0" presStyleCnt="2"/>
      <dgm:spPr/>
      <dgm:t>
        <a:bodyPr/>
        <a:lstStyle/>
        <a:p>
          <a:endParaRPr lang="ru-RU"/>
        </a:p>
      </dgm:t>
    </dgm:pt>
    <dgm:pt modelId="{AD83E7FD-2202-498E-90BE-82CF123C5CAD}" type="pres">
      <dgm:prSet presAssocID="{AF025B68-C7FA-4463-9A35-93ECCAC5DD3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FDBFCE-7753-4564-9AC3-D73AB4FF888E}" type="pres">
      <dgm:prSet presAssocID="{E0C17819-36BB-404F-ABD5-22D83A95CB7A}" presName="circ2" presStyleLbl="vennNode1" presStyleIdx="1" presStyleCnt="2"/>
      <dgm:spPr/>
      <dgm:t>
        <a:bodyPr/>
        <a:lstStyle/>
        <a:p>
          <a:endParaRPr lang="ru-RU"/>
        </a:p>
      </dgm:t>
    </dgm:pt>
    <dgm:pt modelId="{FCE5C776-A168-4B4F-9F4B-381538434660}" type="pres">
      <dgm:prSet presAssocID="{E0C17819-36BB-404F-ABD5-22D83A95CB7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17F37C-6F61-4703-9996-830883AAF63F}" srcId="{96EFC32B-B22D-4807-AD1D-453347CEA996}" destId="{E0C17819-36BB-404F-ABD5-22D83A95CB7A}" srcOrd="1" destOrd="0" parTransId="{90E139B2-35C4-4E65-8716-A0B3AAB3AE4A}" sibTransId="{E88C2725-B3D0-4103-A2DB-09032101B5A7}"/>
    <dgm:cxn modelId="{15F898FE-9DD1-44A8-AF93-BC4B0358089B}" type="presOf" srcId="{AF025B68-C7FA-4463-9A35-93ECCAC5DD33}" destId="{AD83E7FD-2202-498E-90BE-82CF123C5CAD}" srcOrd="1" destOrd="0" presId="urn:microsoft.com/office/officeart/2005/8/layout/venn1"/>
    <dgm:cxn modelId="{A707E565-0730-43A6-B1DF-64F748FFB1B9}" srcId="{96EFC32B-B22D-4807-AD1D-453347CEA996}" destId="{AF025B68-C7FA-4463-9A35-93ECCAC5DD33}" srcOrd="0" destOrd="0" parTransId="{0D430B64-84D1-4759-ACBD-3551498C9F1E}" sibTransId="{E50A8E73-EC95-44B1-A3EC-536ECF5092A3}"/>
    <dgm:cxn modelId="{6CCFEBEC-AC56-4BBF-A4EB-89F2EE72D4EB}" type="presOf" srcId="{AF025B68-C7FA-4463-9A35-93ECCAC5DD33}" destId="{70946F50-6650-46E8-AD2A-2C59B50C7CE4}" srcOrd="0" destOrd="0" presId="urn:microsoft.com/office/officeart/2005/8/layout/venn1"/>
    <dgm:cxn modelId="{3C32C31F-48AD-4A27-B293-77B91F95054D}" type="presOf" srcId="{E0C17819-36BB-404F-ABD5-22D83A95CB7A}" destId="{FCE5C776-A168-4B4F-9F4B-381538434660}" srcOrd="1" destOrd="0" presId="urn:microsoft.com/office/officeart/2005/8/layout/venn1"/>
    <dgm:cxn modelId="{15B3354F-AE33-45B8-BA11-3FDF500B53B4}" type="presOf" srcId="{E0C17819-36BB-404F-ABD5-22D83A95CB7A}" destId="{16FDBFCE-7753-4564-9AC3-D73AB4FF888E}" srcOrd="0" destOrd="0" presId="urn:microsoft.com/office/officeart/2005/8/layout/venn1"/>
    <dgm:cxn modelId="{6D2A4D2C-B485-4C01-BF57-743C61932000}" type="presOf" srcId="{96EFC32B-B22D-4807-AD1D-453347CEA996}" destId="{ECFE88A2-C57A-41B5-BCD3-3BE864035030}" srcOrd="0" destOrd="0" presId="urn:microsoft.com/office/officeart/2005/8/layout/venn1"/>
    <dgm:cxn modelId="{11D082C8-89FD-483F-8C28-88BBC62B45C6}" type="presParOf" srcId="{ECFE88A2-C57A-41B5-BCD3-3BE864035030}" destId="{70946F50-6650-46E8-AD2A-2C59B50C7CE4}" srcOrd="0" destOrd="0" presId="urn:microsoft.com/office/officeart/2005/8/layout/venn1"/>
    <dgm:cxn modelId="{E43C9B5D-E409-4CCD-AEAA-77B5ABA5ADA1}" type="presParOf" srcId="{ECFE88A2-C57A-41B5-BCD3-3BE864035030}" destId="{AD83E7FD-2202-498E-90BE-82CF123C5CAD}" srcOrd="1" destOrd="0" presId="urn:microsoft.com/office/officeart/2005/8/layout/venn1"/>
    <dgm:cxn modelId="{F953CD67-DE24-4FDA-AA60-0F274EDAAABB}" type="presParOf" srcId="{ECFE88A2-C57A-41B5-BCD3-3BE864035030}" destId="{16FDBFCE-7753-4564-9AC3-D73AB4FF888E}" srcOrd="2" destOrd="0" presId="urn:microsoft.com/office/officeart/2005/8/layout/venn1"/>
    <dgm:cxn modelId="{7D157B8D-3AE0-44F7-9A3F-9DC174934DAC}" type="presParOf" srcId="{ECFE88A2-C57A-41B5-BCD3-3BE864035030}" destId="{FCE5C776-A168-4B4F-9F4B-381538434660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6FD60-BE30-4E78-8883-934624B293FC}">
      <dsp:nvSpPr>
        <dsp:cNvPr id="0" name=""/>
        <dsp:cNvSpPr/>
      </dsp:nvSpPr>
      <dsp:spPr>
        <a:xfrm>
          <a:off x="895801" y="1964"/>
          <a:ext cx="8266797" cy="12965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10.1. BMT va xalqaro turizm</a:t>
          </a:r>
          <a:endParaRPr lang="ru-RU" sz="2500" kern="1200"/>
        </a:p>
      </dsp:txBody>
      <dsp:txXfrm>
        <a:off x="959095" y="65258"/>
        <a:ext cx="8140209" cy="1170002"/>
      </dsp:txXfrm>
    </dsp:sp>
    <dsp:sp modelId="{C554D112-22E3-421E-997B-83D819D5D956}">
      <dsp:nvSpPr>
        <dsp:cNvPr id="0" name=""/>
        <dsp:cNvSpPr/>
      </dsp:nvSpPr>
      <dsp:spPr>
        <a:xfrm>
          <a:off x="895801" y="1363384"/>
          <a:ext cx="8266797" cy="12965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10.2. Ta’lim, fan va madaniyat masalalari bo‘yicha BMT organi YUNESKO</a:t>
          </a:r>
          <a:endParaRPr lang="ru-RU" sz="2500" kern="1200"/>
        </a:p>
      </dsp:txBody>
      <dsp:txXfrm>
        <a:off x="959095" y="1426678"/>
        <a:ext cx="8140209" cy="1170002"/>
      </dsp:txXfrm>
    </dsp:sp>
    <dsp:sp modelId="{03F64FE2-93C7-4D0F-858E-0362FDA0C374}">
      <dsp:nvSpPr>
        <dsp:cNvPr id="0" name=""/>
        <dsp:cNvSpPr/>
      </dsp:nvSpPr>
      <dsp:spPr>
        <a:xfrm>
          <a:off x="895801" y="2724804"/>
          <a:ext cx="8266797" cy="12965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10.3. YUNESKOning tarkibiy tuzilishi. YuNESKOning xalqaro xavfsizlik va tinchlik borasidagi ahamiyati. YuNESKOning maqsadi va vazifalari</a:t>
          </a:r>
          <a:endParaRPr lang="ru-RU" sz="2400" kern="1200"/>
        </a:p>
      </dsp:txBody>
      <dsp:txXfrm>
        <a:off x="959095" y="2788098"/>
        <a:ext cx="8140209" cy="1170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DE5874-EFEB-48B1-AA84-D237706F9E1C}">
      <dsp:nvSpPr>
        <dsp:cNvPr id="0" name=""/>
        <dsp:cNvSpPr/>
      </dsp:nvSpPr>
      <dsp:spPr>
        <a:xfrm rot="16200000">
          <a:off x="-819485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4882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Ko’plab davlatlarning tashqi siyosiy va tashqi iqtisodiy faoliyatida xorijiy turizmni ahamiyati</a:t>
          </a:r>
          <a:endParaRPr lang="ru-RU" sz="2100" kern="1200"/>
        </a:p>
      </dsp:txBody>
      <dsp:txXfrm rot="5400000">
        <a:off x="2426" y="804671"/>
        <a:ext cx="2379538" cy="2414016"/>
      </dsp:txXfrm>
    </dsp:sp>
    <dsp:sp modelId="{251B8904-301A-4D8B-9997-C2FC893ACA2A}">
      <dsp:nvSpPr>
        <dsp:cNvPr id="0" name=""/>
        <dsp:cNvSpPr/>
      </dsp:nvSpPr>
      <dsp:spPr>
        <a:xfrm rot="16200000">
          <a:off x="1738518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4882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1963 yilda Rim shahrida BMTning turizm va sayohatlar bo’yicha birinchi konferensiyasi o’tkazildi</a:t>
          </a:r>
          <a:endParaRPr lang="ru-RU" sz="2100" kern="1200"/>
        </a:p>
      </dsp:txBody>
      <dsp:txXfrm rot="5400000">
        <a:off x="2560429" y="804671"/>
        <a:ext cx="2379538" cy="2414016"/>
      </dsp:txXfrm>
    </dsp:sp>
    <dsp:sp modelId="{114640CC-C20E-42B6-9E88-01E82FC50877}">
      <dsp:nvSpPr>
        <dsp:cNvPr id="0" name=""/>
        <dsp:cNvSpPr/>
      </dsp:nvSpPr>
      <dsp:spPr>
        <a:xfrm rot="16200000">
          <a:off x="4296521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4882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Rim konferensiyasining muhim natijasi «vaqtincha keluvchi», «turist», «ekskursant» kabi tushunchalar</a:t>
          </a:r>
          <a:endParaRPr lang="ru-RU" sz="2100" kern="1200"/>
        </a:p>
      </dsp:txBody>
      <dsp:txXfrm rot="5400000">
        <a:off x="5118432" y="804671"/>
        <a:ext cx="2379538" cy="2414016"/>
      </dsp:txXfrm>
    </dsp:sp>
    <dsp:sp modelId="{6BC23E95-E55C-4276-938B-EE860E97BB18}">
      <dsp:nvSpPr>
        <dsp:cNvPr id="0" name=""/>
        <dsp:cNvSpPr/>
      </dsp:nvSpPr>
      <dsp:spPr>
        <a:xfrm rot="16200000">
          <a:off x="6854525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4882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Konferensiyada chegara va bojxona rasmiyatchiliklarini soddalashtirish, yengillashtirish</a:t>
          </a:r>
          <a:endParaRPr lang="ru-RU" sz="2100" kern="1200"/>
        </a:p>
      </dsp:txBody>
      <dsp:txXfrm rot="5400000">
        <a:off x="7676436" y="804671"/>
        <a:ext cx="2379538" cy="24140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92EA7-62CB-477A-9B70-E479BA45AFF8}">
      <dsp:nvSpPr>
        <dsp:cNvPr id="0" name=""/>
        <dsp:cNvSpPr/>
      </dsp:nvSpPr>
      <dsp:spPr>
        <a:xfrm>
          <a:off x="0" y="1068705"/>
          <a:ext cx="3143249" cy="1885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Umumiy yo’nalishlari, uning moddiy bazasini, malakali kadrlarni tayyorlash tizimini yaratish</a:t>
          </a:r>
          <a:endParaRPr lang="ru-RU" sz="2400" kern="1200"/>
        </a:p>
      </dsp:txBody>
      <dsp:txXfrm>
        <a:off x="0" y="1068705"/>
        <a:ext cx="3143249" cy="1885950"/>
      </dsp:txXfrm>
    </dsp:sp>
    <dsp:sp modelId="{ED87F63D-1D81-4FF5-B574-18DDCCDFD839}">
      <dsp:nvSpPr>
        <dsp:cNvPr id="0" name=""/>
        <dsp:cNvSpPr/>
      </dsp:nvSpPr>
      <dsp:spPr>
        <a:xfrm>
          <a:off x="3457575" y="1068705"/>
          <a:ext cx="3143249" cy="1885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Shuningdek, rivojlanayotgan davlatlarga turizm sanoatini yaratishda yordam ko’rsatish</a:t>
          </a:r>
          <a:endParaRPr lang="ru-RU" sz="2400" kern="1200"/>
        </a:p>
      </dsp:txBody>
      <dsp:txXfrm>
        <a:off x="3457575" y="1068705"/>
        <a:ext cx="3143249" cy="1885950"/>
      </dsp:txXfrm>
    </dsp:sp>
    <dsp:sp modelId="{A605DD2C-EB56-4D31-9AD3-5CDA77F71EFB}">
      <dsp:nvSpPr>
        <dsp:cNvPr id="0" name=""/>
        <dsp:cNvSpPr/>
      </dsp:nvSpPr>
      <dsp:spPr>
        <a:xfrm>
          <a:off x="6915149" y="1068705"/>
          <a:ext cx="3143249" cy="1885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Rim konferensiyasining taklifi bilan 1968 yilda Bernda BMTning Iqtisodiy va ijtimoiy Kengashi (EKOSOS) </a:t>
          </a:r>
          <a:endParaRPr lang="ru-RU" sz="2400" kern="1200"/>
        </a:p>
      </dsp:txBody>
      <dsp:txXfrm>
        <a:off x="6915149" y="1068705"/>
        <a:ext cx="3143249" cy="18859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25D071-39F4-4E79-A1C3-C914E462CCE3}">
      <dsp:nvSpPr>
        <dsp:cNvPr id="0" name=""/>
        <dsp:cNvSpPr/>
      </dsp:nvSpPr>
      <dsp:spPr>
        <a:xfrm>
          <a:off x="0" y="15488"/>
          <a:ext cx="10058399" cy="12866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BMTning savdo va rivojlanish bo’yicha konferensiyasi (YUNKTAD) faoliyati doirasiga xam kiradi</a:t>
          </a:r>
          <a:endParaRPr lang="ru-RU" sz="2300" kern="1200"/>
        </a:p>
      </dsp:txBody>
      <dsp:txXfrm>
        <a:off x="62808" y="78296"/>
        <a:ext cx="9932783" cy="1161018"/>
      </dsp:txXfrm>
    </dsp:sp>
    <dsp:sp modelId="{684D2B03-5656-47F5-9677-C65465B62418}">
      <dsp:nvSpPr>
        <dsp:cNvPr id="0" name=""/>
        <dsp:cNvSpPr/>
      </dsp:nvSpPr>
      <dsp:spPr>
        <a:xfrm>
          <a:off x="0" y="1368362"/>
          <a:ext cx="10058399" cy="12866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1972 yilda bo’lib o’tgan YUNKTADning III sessiyasida «Turizmning rivojlanishi» rezolyutsiyasi qabul qilindi</a:t>
          </a:r>
          <a:endParaRPr lang="ru-RU" sz="2300" kern="1200"/>
        </a:p>
      </dsp:txBody>
      <dsp:txXfrm>
        <a:off x="62808" y="1431170"/>
        <a:ext cx="9932783" cy="1161018"/>
      </dsp:txXfrm>
    </dsp:sp>
    <dsp:sp modelId="{7C729960-6722-4DC1-8668-0AC62533F632}">
      <dsp:nvSpPr>
        <dsp:cNvPr id="0" name=""/>
        <dsp:cNvSpPr/>
      </dsp:nvSpPr>
      <dsp:spPr>
        <a:xfrm>
          <a:off x="0" y="2721237"/>
          <a:ext cx="10058399" cy="12866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BMT doirasida faoliyat ko’rsatadigan barcha BMT mintaqaviy iqtisodiy komissiyalari turizmning rivojlanishi masalalariga katta e’tibor qaratib kelishmoqda.</a:t>
          </a:r>
          <a:endParaRPr lang="ru-RU" sz="2300" kern="1200"/>
        </a:p>
      </dsp:txBody>
      <dsp:txXfrm>
        <a:off x="62808" y="2784045"/>
        <a:ext cx="9932783" cy="11610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8C13FD-528D-48D1-AD77-A80F30E08219}">
      <dsp:nvSpPr>
        <dsp:cNvPr id="0" name=""/>
        <dsp:cNvSpPr/>
      </dsp:nvSpPr>
      <dsp:spPr>
        <a:xfrm>
          <a:off x="2337148" y="1257"/>
          <a:ext cx="5384102" cy="122586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Niderlandiya Parlamentlararo guruhining taklifiga binoan</a:t>
          </a:r>
          <a:endParaRPr lang="ru-RU" sz="2400" kern="1200"/>
        </a:p>
      </dsp:txBody>
      <dsp:txXfrm>
        <a:off x="2950082" y="1257"/>
        <a:ext cx="4158235" cy="1225867"/>
      </dsp:txXfrm>
    </dsp:sp>
    <dsp:sp modelId="{406E1471-AEDB-4C2D-BE08-4BF94D42C124}">
      <dsp:nvSpPr>
        <dsp:cNvPr id="0" name=""/>
        <dsp:cNvSpPr/>
      </dsp:nvSpPr>
      <dsp:spPr>
        <a:xfrm>
          <a:off x="2337148" y="1398746"/>
          <a:ext cx="5384102" cy="122586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Gaagada o‘tkazilgan Turizm bo‘yicha parlamentlararo konferensiya </a:t>
          </a:r>
          <a:endParaRPr lang="ru-RU" sz="2400" kern="1200"/>
        </a:p>
      </dsp:txBody>
      <dsp:txXfrm>
        <a:off x="2950082" y="1398746"/>
        <a:ext cx="4158235" cy="1225867"/>
      </dsp:txXfrm>
    </dsp:sp>
    <dsp:sp modelId="{714E4CE0-0D99-4DD4-9E16-863E32959B42}">
      <dsp:nvSpPr>
        <dsp:cNvPr id="0" name=""/>
        <dsp:cNvSpPr/>
      </dsp:nvSpPr>
      <dsp:spPr>
        <a:xfrm>
          <a:off x="2337148" y="2796235"/>
          <a:ext cx="5384102" cy="122586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Xalqaro hamkorlik a’zosi bo‘lgan davlatlar o‘rtasida ishonch va hamjixatlik vaziyatini yaratish</a:t>
          </a:r>
          <a:endParaRPr lang="ru-RU" sz="2400" kern="1200"/>
        </a:p>
      </dsp:txBody>
      <dsp:txXfrm>
        <a:off x="2950082" y="2796235"/>
        <a:ext cx="4158235" cy="122586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91B6B6-6322-4A3B-8310-8D40E4AA8CC0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D9194A-518D-4566-9D83-77B43C4EBBAB}">
      <dsp:nvSpPr>
        <dsp:cNvPr id="0" name=""/>
        <dsp:cNvSpPr/>
      </dsp:nvSpPr>
      <dsp:spPr>
        <a:xfrm>
          <a:off x="340846" y="1207008"/>
          <a:ext cx="3017520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Birlashgan Millatlar Tashkilotining  Bosh assambleyasi tomonidan 1948 yil 10 dekabrda qabul qilingan </a:t>
          </a:r>
          <a:endParaRPr lang="ru-RU" sz="1800" kern="1200"/>
        </a:p>
      </dsp:txBody>
      <dsp:txXfrm>
        <a:off x="419408" y="1285570"/>
        <a:ext cx="2860396" cy="1452220"/>
      </dsp:txXfrm>
    </dsp:sp>
    <dsp:sp modelId="{64D5482F-43EA-4E89-B236-6A5A07E08035}">
      <dsp:nvSpPr>
        <dsp:cNvPr id="0" name=""/>
        <dsp:cNvSpPr/>
      </dsp:nvSpPr>
      <dsp:spPr>
        <a:xfrm>
          <a:off x="3520439" y="1207008"/>
          <a:ext cx="3017520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Deklaratsiyaning 24-moddasi</a:t>
          </a:r>
          <a:endParaRPr lang="ru-RU" sz="1800" kern="1200"/>
        </a:p>
      </dsp:txBody>
      <dsp:txXfrm>
        <a:off x="3599001" y="1285570"/>
        <a:ext cx="2860396" cy="1452220"/>
      </dsp:txXfrm>
    </dsp:sp>
    <dsp:sp modelId="{50238B6E-FA20-45BB-8354-E2A84B7F66C1}">
      <dsp:nvSpPr>
        <dsp:cNvPr id="0" name=""/>
        <dsp:cNvSpPr/>
      </dsp:nvSpPr>
      <dsp:spPr>
        <a:xfrm>
          <a:off x="6700033" y="1207008"/>
          <a:ext cx="3017520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BMT Bosh assambleyasi tomonidan 1966 yil 16 dekabrda qabul qilingan </a:t>
          </a:r>
          <a:endParaRPr lang="ru-RU" sz="1800" kern="1200"/>
        </a:p>
      </dsp:txBody>
      <dsp:txXfrm>
        <a:off x="6778595" y="1285570"/>
        <a:ext cx="2860396" cy="14522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7A6A3-C47E-4F1B-9727-A1258F5304E0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276488-E103-4AC6-9178-7080355B0049}">
      <dsp:nvSpPr>
        <dsp:cNvPr id="0" name=""/>
        <dsp:cNvSpPr/>
      </dsp:nvSpPr>
      <dsp:spPr>
        <a:xfrm>
          <a:off x="559420" y="402336"/>
          <a:ext cx="9444435" cy="8046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708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1966 yil 16 dekabrda va siyosiy xuquqlar to‘g‘risidagi Xalqaro paktning 12–moddasida</a:t>
          </a:r>
          <a:endParaRPr lang="ru-RU" sz="2000" kern="1200"/>
        </a:p>
      </dsp:txBody>
      <dsp:txXfrm>
        <a:off x="559420" y="402336"/>
        <a:ext cx="9444435" cy="804672"/>
      </dsp:txXfrm>
    </dsp:sp>
    <dsp:sp modelId="{1F38BB3C-C535-4116-A381-9E5B9C0C3A4F}">
      <dsp:nvSpPr>
        <dsp:cNvPr id="0" name=""/>
        <dsp:cNvSpPr/>
      </dsp:nvSpPr>
      <dsp:spPr>
        <a:xfrm>
          <a:off x="56500" y="301752"/>
          <a:ext cx="1005840" cy="10058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F237B-C285-4A13-AB3D-0A83DD8141BB}">
      <dsp:nvSpPr>
        <dsp:cNvPr id="0" name=""/>
        <dsp:cNvSpPr/>
      </dsp:nvSpPr>
      <dsp:spPr>
        <a:xfrm>
          <a:off x="851918" y="1609344"/>
          <a:ext cx="9151936" cy="8046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708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Gaaga konferensiyasi BMTning Xalqaro turizm va sayohatlar bo‘yicha konferensiyasi qabul qilgan qarorlar va tavsiyalar</a:t>
          </a:r>
          <a:endParaRPr lang="ru-RU" sz="2000" kern="1200"/>
        </a:p>
      </dsp:txBody>
      <dsp:txXfrm>
        <a:off x="851918" y="1609344"/>
        <a:ext cx="9151936" cy="804672"/>
      </dsp:txXfrm>
    </dsp:sp>
    <dsp:sp modelId="{BF17EDF0-5B6D-4CDC-9087-345310F17AF6}">
      <dsp:nvSpPr>
        <dsp:cNvPr id="0" name=""/>
        <dsp:cNvSpPr/>
      </dsp:nvSpPr>
      <dsp:spPr>
        <a:xfrm>
          <a:off x="348998" y="1508760"/>
          <a:ext cx="1005840" cy="10058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58CB50-31C5-4362-8EF3-95AD129AA79C}">
      <dsp:nvSpPr>
        <dsp:cNvPr id="0" name=""/>
        <dsp:cNvSpPr/>
      </dsp:nvSpPr>
      <dsp:spPr>
        <a:xfrm>
          <a:off x="559420" y="2816352"/>
          <a:ext cx="9444435" cy="8046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708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Dunyodagi turli mamlakatlarda turistik rivojlanishga va xalqaro turizm borasidagi hukumatlar rasmiyatchiligini soddalashtirishga ko‘maklashadiganlarini hisobga oladi</a:t>
          </a:r>
          <a:endParaRPr lang="ru-RU" sz="2000" kern="1200"/>
        </a:p>
      </dsp:txBody>
      <dsp:txXfrm>
        <a:off x="559420" y="2816352"/>
        <a:ext cx="9444435" cy="804672"/>
      </dsp:txXfrm>
    </dsp:sp>
    <dsp:sp modelId="{7B488AFF-510C-4AD8-883C-A8E8C66398A6}">
      <dsp:nvSpPr>
        <dsp:cNvPr id="0" name=""/>
        <dsp:cNvSpPr/>
      </dsp:nvSpPr>
      <dsp:spPr>
        <a:xfrm>
          <a:off x="56500" y="2715768"/>
          <a:ext cx="1005840" cy="10058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F56659-8BE9-4846-929C-3D3EFF1A4A2B}">
      <dsp:nvSpPr>
        <dsp:cNvPr id="0" name=""/>
        <dsp:cNvSpPr/>
      </dsp:nvSpPr>
      <dsp:spPr>
        <a:xfrm>
          <a:off x="4911" y="584172"/>
          <a:ext cx="1522511" cy="28550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J</a:t>
          </a:r>
          <a:r>
            <a:rPr lang="uz-Cyrl-UZ" sz="1500" kern="1200" smtClean="0"/>
            <a:t>ahon turizmi bo‘yicha Manila deklaratsiyasida va Akapulko hujjatlari</a:t>
          </a:r>
          <a:endParaRPr lang="ru-RU" sz="1500" kern="1200"/>
        </a:p>
      </dsp:txBody>
      <dsp:txXfrm>
        <a:off x="49504" y="628765"/>
        <a:ext cx="1433325" cy="2765829"/>
      </dsp:txXfrm>
    </dsp:sp>
    <dsp:sp modelId="{A941AA32-F667-4BA0-9045-CE2EB11AF543}">
      <dsp:nvSpPr>
        <dsp:cNvPr id="0" name=""/>
        <dsp:cNvSpPr/>
      </dsp:nvSpPr>
      <dsp:spPr>
        <a:xfrm>
          <a:off x="1679674" y="1822888"/>
          <a:ext cx="322772" cy="37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679674" y="1898404"/>
        <a:ext cx="225940" cy="226550"/>
      </dsp:txXfrm>
    </dsp:sp>
    <dsp:sp modelId="{E827C6DC-E09D-4C9B-831B-9BCDA3BCA948}">
      <dsp:nvSpPr>
        <dsp:cNvPr id="0" name=""/>
        <dsp:cNvSpPr/>
      </dsp:nvSpPr>
      <dsp:spPr>
        <a:xfrm>
          <a:off x="2136427" y="584172"/>
          <a:ext cx="1522511" cy="28550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Xalqaro mehnat tashkiloti (XMT)</a:t>
          </a:r>
          <a:endParaRPr lang="ru-RU" sz="1500" kern="1200"/>
        </a:p>
      </dsp:txBody>
      <dsp:txXfrm>
        <a:off x="2181020" y="628765"/>
        <a:ext cx="1433325" cy="2765829"/>
      </dsp:txXfrm>
    </dsp:sp>
    <dsp:sp modelId="{28FAECF4-52F5-4DBA-A533-727F965B7734}">
      <dsp:nvSpPr>
        <dsp:cNvPr id="0" name=""/>
        <dsp:cNvSpPr/>
      </dsp:nvSpPr>
      <dsp:spPr>
        <a:xfrm>
          <a:off x="3811190" y="1822888"/>
          <a:ext cx="322772" cy="37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3811190" y="1898404"/>
        <a:ext cx="225940" cy="226550"/>
      </dsp:txXfrm>
    </dsp:sp>
    <dsp:sp modelId="{A95378EB-48BC-431A-A2A4-A4497C9C7D06}">
      <dsp:nvSpPr>
        <dsp:cNvPr id="0" name=""/>
        <dsp:cNvSpPr/>
      </dsp:nvSpPr>
      <dsp:spPr>
        <a:xfrm>
          <a:off x="4267944" y="584172"/>
          <a:ext cx="1522511" cy="28550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Jahon sog‘liqni saqlash tashkiloti (JST)</a:t>
          </a:r>
          <a:endParaRPr lang="ru-RU" sz="1500" kern="1200"/>
        </a:p>
      </dsp:txBody>
      <dsp:txXfrm>
        <a:off x="4312537" y="628765"/>
        <a:ext cx="1433325" cy="2765829"/>
      </dsp:txXfrm>
    </dsp:sp>
    <dsp:sp modelId="{32F88BD8-ACF9-440A-8294-D79E55481A76}">
      <dsp:nvSpPr>
        <dsp:cNvPr id="0" name=""/>
        <dsp:cNvSpPr/>
      </dsp:nvSpPr>
      <dsp:spPr>
        <a:xfrm>
          <a:off x="5942707" y="1822888"/>
          <a:ext cx="322772" cy="37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5942707" y="1898404"/>
        <a:ext cx="225940" cy="226550"/>
      </dsp:txXfrm>
    </dsp:sp>
    <dsp:sp modelId="{4476F5F2-542D-4C01-9B51-C7189BA681BB}">
      <dsp:nvSpPr>
        <dsp:cNvPr id="0" name=""/>
        <dsp:cNvSpPr/>
      </dsp:nvSpPr>
      <dsp:spPr>
        <a:xfrm>
          <a:off x="6399460" y="584172"/>
          <a:ext cx="1522511" cy="28550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BMTning ta’lim, ilm-fan va madaniyat masalalari bo‘yicha tashkiloti (YUNESKO)</a:t>
          </a:r>
          <a:endParaRPr lang="ru-RU" sz="1500" kern="1200"/>
        </a:p>
      </dsp:txBody>
      <dsp:txXfrm>
        <a:off x="6444053" y="628765"/>
        <a:ext cx="1433325" cy="2765829"/>
      </dsp:txXfrm>
    </dsp:sp>
    <dsp:sp modelId="{4DAD0CB3-6ED3-4C10-B7B2-6DBE2D0A1A1E}">
      <dsp:nvSpPr>
        <dsp:cNvPr id="0" name=""/>
        <dsp:cNvSpPr/>
      </dsp:nvSpPr>
      <dsp:spPr>
        <a:xfrm>
          <a:off x="8074223" y="1822888"/>
          <a:ext cx="322772" cy="37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8074223" y="1898404"/>
        <a:ext cx="225940" cy="226550"/>
      </dsp:txXfrm>
    </dsp:sp>
    <dsp:sp modelId="{C4EC8A03-BDCE-478F-AF61-9B38EBC7D41C}">
      <dsp:nvSpPr>
        <dsp:cNvPr id="0" name=""/>
        <dsp:cNvSpPr/>
      </dsp:nvSpPr>
      <dsp:spPr>
        <a:xfrm>
          <a:off x="8530976" y="584172"/>
          <a:ext cx="1522511" cy="28550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Xalqaro dengiz tashkiloti (XDT)</a:t>
          </a:r>
          <a:r>
            <a:rPr lang="en-US" sz="1500" kern="1200" smtClean="0"/>
            <a:t> va h.k.</a:t>
          </a:r>
          <a:endParaRPr lang="ru-RU" sz="1500" kern="1200"/>
        </a:p>
      </dsp:txBody>
      <dsp:txXfrm>
        <a:off x="8575569" y="628765"/>
        <a:ext cx="1433325" cy="276582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89E9CE-5AFA-4B22-BBF8-9903B8B3ECC0}">
      <dsp:nvSpPr>
        <dsp:cNvPr id="0" name=""/>
        <dsp:cNvSpPr/>
      </dsp:nvSpPr>
      <dsp:spPr>
        <a:xfrm>
          <a:off x="0" y="0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8715E4-D31B-401B-9FA1-C4DD67492837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Xalqaro va mintaqaviy yuridik hujjatlar</a:t>
          </a:r>
          <a:endParaRPr lang="ru-RU" sz="1600" kern="1200"/>
        </a:p>
      </dsp:txBody>
      <dsp:txXfrm>
        <a:off x="2011680" y="0"/>
        <a:ext cx="8046720" cy="502921"/>
      </dsp:txXfrm>
    </dsp:sp>
    <dsp:sp modelId="{468C4D06-4CA8-4561-A302-A3BD357CC494}">
      <dsp:nvSpPr>
        <dsp:cNvPr id="0" name=""/>
        <dsp:cNvSpPr/>
      </dsp:nvSpPr>
      <dsp:spPr>
        <a:xfrm>
          <a:off x="352044" y="502921"/>
          <a:ext cx="3319270" cy="331927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2BFE54-0C2B-4FEC-BF74-C5623E125A72}">
      <dsp:nvSpPr>
        <dsp:cNvPr id="0" name=""/>
        <dsp:cNvSpPr/>
      </dsp:nvSpPr>
      <dsp:spPr>
        <a:xfrm>
          <a:off x="2011680" y="502921"/>
          <a:ext cx="8046720" cy="33192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Gaagada 1925 yilda turistlarni tashish bilan shug‘ullanadigan rasmiy uyushmalar </a:t>
          </a:r>
          <a:endParaRPr lang="ru-RU" sz="1600" kern="1200"/>
        </a:p>
      </dsp:txBody>
      <dsp:txXfrm>
        <a:off x="2011680" y="502921"/>
        <a:ext cx="8046720" cy="502921"/>
      </dsp:txXfrm>
    </dsp:sp>
    <dsp:sp modelId="{73ACA664-6DEB-423B-9A10-4C17AA8ACA03}">
      <dsp:nvSpPr>
        <dsp:cNvPr id="0" name=""/>
        <dsp:cNvSpPr/>
      </dsp:nvSpPr>
      <dsp:spPr>
        <a:xfrm>
          <a:off x="704089" y="1005842"/>
          <a:ext cx="2615181" cy="26151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F84D7E-4B38-4491-81F5-F0173FA7B1FF}">
      <dsp:nvSpPr>
        <dsp:cNvPr id="0" name=""/>
        <dsp:cNvSpPr/>
      </dsp:nvSpPr>
      <dsp:spPr>
        <a:xfrm>
          <a:off x="2011680" y="1005842"/>
          <a:ext cx="8046720" cy="2615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Birinchi xalqaro kongressida Rasmiy turistik tashkilotlar xalqaro uyushmasi barpo etilganligi</a:t>
          </a:r>
          <a:endParaRPr lang="ru-RU" sz="1600" kern="1200"/>
        </a:p>
      </dsp:txBody>
      <dsp:txXfrm>
        <a:off x="2011680" y="1005842"/>
        <a:ext cx="8046720" cy="502917"/>
      </dsp:txXfrm>
    </dsp:sp>
    <dsp:sp modelId="{AB8D9FE7-E851-4332-BC2D-6634484D545D}">
      <dsp:nvSpPr>
        <dsp:cNvPr id="0" name=""/>
        <dsp:cNvSpPr/>
      </dsp:nvSpPr>
      <dsp:spPr>
        <a:xfrm>
          <a:off x="1056132" y="1508760"/>
          <a:ext cx="1911096" cy="191109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22BF4C-48AE-4312-8BB3-E384DC242D11}">
      <dsp:nvSpPr>
        <dsp:cNvPr id="0" name=""/>
        <dsp:cNvSpPr/>
      </dsp:nvSpPr>
      <dsp:spPr>
        <a:xfrm>
          <a:off x="2011680" y="1508760"/>
          <a:ext cx="8046720" cy="19110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 bo‘yicha Gaaga  Deklaratsiyasini xalqaro hamkorlik</a:t>
          </a:r>
          <a:endParaRPr lang="ru-RU" sz="1600" kern="1200"/>
        </a:p>
      </dsp:txBody>
      <dsp:txXfrm>
        <a:off x="2011680" y="1508760"/>
        <a:ext cx="8046720" cy="502921"/>
      </dsp:txXfrm>
    </dsp:sp>
    <dsp:sp modelId="{28D32FAF-EDB8-494E-81BE-EBF04408D1CC}">
      <dsp:nvSpPr>
        <dsp:cNvPr id="0" name=""/>
        <dsp:cNvSpPr/>
      </dsp:nvSpPr>
      <dsp:spPr>
        <a:xfrm>
          <a:off x="1408176" y="2011681"/>
          <a:ext cx="1207006" cy="12070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53D7F-B42F-4D18-BCBC-00E9C5CDE574}">
      <dsp:nvSpPr>
        <dsp:cNvPr id="0" name=""/>
        <dsp:cNvSpPr/>
      </dsp:nvSpPr>
      <dsp:spPr>
        <a:xfrm>
          <a:off x="2011680" y="2011681"/>
          <a:ext cx="8046720" cy="12070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Xalqlar o‘rtasidagi yaqinlashuv vositasi hamda yakka tartibda va jamoaviy tarzda rivojlanish omili </a:t>
          </a:r>
          <a:endParaRPr lang="ru-RU" sz="1600" kern="1200"/>
        </a:p>
      </dsp:txBody>
      <dsp:txXfrm>
        <a:off x="2011680" y="2011681"/>
        <a:ext cx="8046720" cy="502921"/>
      </dsp:txXfrm>
    </dsp:sp>
    <dsp:sp modelId="{F107AE9F-67C4-4258-9E22-C0B3F97A3886}">
      <dsp:nvSpPr>
        <dsp:cNvPr id="0" name=""/>
        <dsp:cNvSpPr/>
      </dsp:nvSpPr>
      <dsp:spPr>
        <a:xfrm>
          <a:off x="1760221" y="2514602"/>
          <a:ext cx="502917" cy="50291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D4BE2F-755F-41CB-8AB3-DD7D95EF50A9}">
      <dsp:nvSpPr>
        <dsp:cNvPr id="0" name=""/>
        <dsp:cNvSpPr/>
      </dsp:nvSpPr>
      <dsp:spPr>
        <a:xfrm>
          <a:off x="2011680" y="2514602"/>
          <a:ext cx="8046720" cy="50291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Deklaratsiyaning prinsiplari</a:t>
          </a:r>
          <a:endParaRPr lang="ru-RU" sz="1600" kern="1200"/>
        </a:p>
      </dsp:txBody>
      <dsp:txXfrm>
        <a:off x="2011680" y="2514602"/>
        <a:ext cx="8046720" cy="50291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64E99-11AD-4873-BCBD-7A170FB00688}">
      <dsp:nvSpPr>
        <dsp:cNvPr id="0" name=""/>
        <dsp:cNvSpPr/>
      </dsp:nvSpPr>
      <dsp:spPr>
        <a:xfrm>
          <a:off x="0" y="1514984"/>
          <a:ext cx="2715964" cy="108638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Aynimagan tabiiy, madaniy va insoniy atrof-muhit turizmni rivojlantirish</a:t>
          </a:r>
          <a:endParaRPr lang="ru-RU" sz="1200" kern="1200"/>
        </a:p>
      </dsp:txBody>
      <dsp:txXfrm>
        <a:off x="543193" y="1514984"/>
        <a:ext cx="1629579" cy="1086385"/>
      </dsp:txXfrm>
    </dsp:sp>
    <dsp:sp modelId="{6DD065E5-9EDB-4400-8507-DBCA8398EBF8}">
      <dsp:nvSpPr>
        <dsp:cNvPr id="0" name=""/>
        <dsp:cNvSpPr/>
      </dsp:nvSpPr>
      <dsp:spPr>
        <a:xfrm>
          <a:off x="2444367" y="1514984"/>
          <a:ext cx="2715964" cy="108638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Turizmni oqilona boshqarish jismoniy atrof-muhitni va madaniy merosni muhofaza qilish </a:t>
          </a:r>
          <a:endParaRPr lang="ru-RU" sz="1200" kern="1200"/>
        </a:p>
      </dsp:txBody>
      <dsp:txXfrm>
        <a:off x="2987560" y="1514984"/>
        <a:ext cx="1629579" cy="1086385"/>
      </dsp:txXfrm>
    </dsp:sp>
    <dsp:sp modelId="{1D87AAD5-2049-4551-BE12-75B8CEF2A2C3}">
      <dsp:nvSpPr>
        <dsp:cNvPr id="0" name=""/>
        <dsp:cNvSpPr/>
      </dsp:nvSpPr>
      <dsp:spPr>
        <a:xfrm>
          <a:off x="4888735" y="1514984"/>
          <a:ext cx="2715964" cy="108638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Turizm bilan atrof-muhit o‘rtasidagi ushbu chuqur o‘zaro aloqani hisobga olib, samarali chora-tadbirlar ko‘rish </a:t>
          </a:r>
          <a:endParaRPr lang="ru-RU" sz="1200" kern="1200"/>
        </a:p>
      </dsp:txBody>
      <dsp:txXfrm>
        <a:off x="5431928" y="1514984"/>
        <a:ext cx="1629579" cy="1086385"/>
      </dsp:txXfrm>
    </dsp:sp>
    <dsp:sp modelId="{6816919C-ED73-4483-84E4-02ED28F15A60}">
      <dsp:nvSpPr>
        <dsp:cNvPr id="0" name=""/>
        <dsp:cNvSpPr/>
      </dsp:nvSpPr>
      <dsp:spPr>
        <a:xfrm>
          <a:off x="7333103" y="1514984"/>
          <a:ext cx="2715964" cy="108638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«Qo‘llab-quvvatlanadigan rivojlanish» konsepsiyasi asosida turistik rivojlanish</a:t>
          </a:r>
          <a:r>
            <a:rPr lang="en-US" sz="1200" kern="1200" smtClean="0"/>
            <a:t> va hokazolar</a:t>
          </a:r>
          <a:endParaRPr lang="ru-RU" sz="1200" kern="1200"/>
        </a:p>
      </dsp:txBody>
      <dsp:txXfrm>
        <a:off x="7876296" y="1514984"/>
        <a:ext cx="1629579" cy="108638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323214-F3CA-4B1A-94CC-0BF9CFA83400}">
      <dsp:nvSpPr>
        <dsp:cNvPr id="0" name=""/>
        <dsp:cNvSpPr/>
      </dsp:nvSpPr>
      <dsp:spPr>
        <a:xfrm>
          <a:off x="834434" y="1582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Turizmning yorqin ifodalangan insonparvarlik xarakterida ekanligi</a:t>
          </a:r>
          <a:endParaRPr lang="ru-RU" sz="2100" kern="1200"/>
        </a:p>
      </dsp:txBody>
      <dsp:txXfrm>
        <a:off x="834434" y="1582"/>
        <a:ext cx="8389530" cy="762684"/>
      </dsp:txXfrm>
    </dsp:sp>
    <dsp:sp modelId="{597ECB77-69F0-4C23-9A6B-555354C05639}">
      <dsp:nvSpPr>
        <dsp:cNvPr id="0" name=""/>
        <dsp:cNvSpPr/>
      </dsp:nvSpPr>
      <dsp:spPr>
        <a:xfrm>
          <a:off x="83443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F9FACA-0970-4262-8DD8-675962A51C29}">
      <dsp:nvSpPr>
        <dsp:cNvPr id="0" name=""/>
        <dsp:cNvSpPr/>
      </dsp:nvSpPr>
      <dsp:spPr>
        <a:xfrm>
          <a:off x="201829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A025E8-C949-43B5-A2B6-FD54CFEC0D5A}">
      <dsp:nvSpPr>
        <dsp:cNvPr id="0" name=""/>
        <dsp:cNvSpPr/>
      </dsp:nvSpPr>
      <dsp:spPr>
        <a:xfrm>
          <a:off x="3202146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4F036-9F5B-4A90-987C-3368726D263C}">
      <dsp:nvSpPr>
        <dsp:cNvPr id="0" name=""/>
        <dsp:cNvSpPr/>
      </dsp:nvSpPr>
      <dsp:spPr>
        <a:xfrm>
          <a:off x="4386002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2444E8-FBD1-4C13-879A-B4FDBB653E2C}">
      <dsp:nvSpPr>
        <dsp:cNvPr id="0" name=""/>
        <dsp:cNvSpPr/>
      </dsp:nvSpPr>
      <dsp:spPr>
        <a:xfrm>
          <a:off x="5569858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283A2-D96D-4AA2-8BB3-A04378196872}">
      <dsp:nvSpPr>
        <dsp:cNvPr id="0" name=""/>
        <dsp:cNvSpPr/>
      </dsp:nvSpPr>
      <dsp:spPr>
        <a:xfrm>
          <a:off x="675371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64DC7E-1DAA-47E0-88E0-2073A33E6424}">
      <dsp:nvSpPr>
        <dsp:cNvPr id="0" name=""/>
        <dsp:cNvSpPr/>
      </dsp:nvSpPr>
      <dsp:spPr>
        <a:xfrm>
          <a:off x="793757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66042E-20F6-4958-AAB6-7E2C35C6A8E4}">
      <dsp:nvSpPr>
        <dsp:cNvPr id="0" name=""/>
        <dsp:cNvSpPr/>
      </dsp:nvSpPr>
      <dsp:spPr>
        <a:xfrm>
          <a:off x="834434" y="1025274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O‘zining doimiy yashash joyi bo‘lgan mamlakatdan tashqari har qanday boshqa mamlakatga sayohat qilish</a:t>
          </a:r>
          <a:endParaRPr lang="ru-RU" sz="2100" kern="1200"/>
        </a:p>
      </dsp:txBody>
      <dsp:txXfrm>
        <a:off x="834434" y="1025274"/>
        <a:ext cx="8389530" cy="762684"/>
      </dsp:txXfrm>
    </dsp:sp>
    <dsp:sp modelId="{FA5F6EC8-18B6-48F8-9DF6-E463A3AD1C63}">
      <dsp:nvSpPr>
        <dsp:cNvPr id="0" name=""/>
        <dsp:cNvSpPr/>
      </dsp:nvSpPr>
      <dsp:spPr>
        <a:xfrm>
          <a:off x="83443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F8BF2-D43C-45FA-BC73-873C5BDF8F10}">
      <dsp:nvSpPr>
        <dsp:cNvPr id="0" name=""/>
        <dsp:cNvSpPr/>
      </dsp:nvSpPr>
      <dsp:spPr>
        <a:xfrm>
          <a:off x="201829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8CAFAD-046E-44BA-A235-98615095AE30}">
      <dsp:nvSpPr>
        <dsp:cNvPr id="0" name=""/>
        <dsp:cNvSpPr/>
      </dsp:nvSpPr>
      <dsp:spPr>
        <a:xfrm>
          <a:off x="3202146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4EA754-10A1-42C0-8393-D52B0C966CD6}">
      <dsp:nvSpPr>
        <dsp:cNvPr id="0" name=""/>
        <dsp:cNvSpPr/>
      </dsp:nvSpPr>
      <dsp:spPr>
        <a:xfrm>
          <a:off x="4386002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8FC6A-5BA7-4B7E-BFCF-A9AF8131CD21}">
      <dsp:nvSpPr>
        <dsp:cNvPr id="0" name=""/>
        <dsp:cNvSpPr/>
      </dsp:nvSpPr>
      <dsp:spPr>
        <a:xfrm>
          <a:off x="5569858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7FCACB-9D1C-4165-AE43-276F4C7543FB}">
      <dsp:nvSpPr>
        <dsp:cNvPr id="0" name=""/>
        <dsp:cNvSpPr/>
      </dsp:nvSpPr>
      <dsp:spPr>
        <a:xfrm>
          <a:off x="675371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2FF466-4FFA-48EF-AFCF-B82E8C9CC810}">
      <dsp:nvSpPr>
        <dsp:cNvPr id="0" name=""/>
        <dsp:cNvSpPr/>
      </dsp:nvSpPr>
      <dsp:spPr>
        <a:xfrm>
          <a:off x="793757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88DE62-9C06-450C-8270-B0CF9A52D85B}">
      <dsp:nvSpPr>
        <dsp:cNvPr id="0" name=""/>
        <dsp:cNvSpPr/>
      </dsp:nvSpPr>
      <dsp:spPr>
        <a:xfrm>
          <a:off x="834434" y="2048966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Uch oydan oshmaydigan safar qilish</a:t>
          </a:r>
          <a:endParaRPr lang="ru-RU" sz="2100" kern="1200"/>
        </a:p>
      </dsp:txBody>
      <dsp:txXfrm>
        <a:off x="834434" y="2048966"/>
        <a:ext cx="8389530" cy="762684"/>
      </dsp:txXfrm>
    </dsp:sp>
    <dsp:sp modelId="{E4D705BB-0A74-4BBA-8895-8413324E8A45}">
      <dsp:nvSpPr>
        <dsp:cNvPr id="0" name=""/>
        <dsp:cNvSpPr/>
      </dsp:nvSpPr>
      <dsp:spPr>
        <a:xfrm>
          <a:off x="83443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AADEF6-658B-4A48-A5E8-2A8654565E7A}">
      <dsp:nvSpPr>
        <dsp:cNvPr id="0" name=""/>
        <dsp:cNvSpPr/>
      </dsp:nvSpPr>
      <dsp:spPr>
        <a:xfrm>
          <a:off x="201829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8DB29-B4BF-41E8-8DA1-1565BC760AD0}">
      <dsp:nvSpPr>
        <dsp:cNvPr id="0" name=""/>
        <dsp:cNvSpPr/>
      </dsp:nvSpPr>
      <dsp:spPr>
        <a:xfrm>
          <a:off x="3202146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911305-4DD4-4B8E-9E34-8CA161EF267B}">
      <dsp:nvSpPr>
        <dsp:cNvPr id="0" name=""/>
        <dsp:cNvSpPr/>
      </dsp:nvSpPr>
      <dsp:spPr>
        <a:xfrm>
          <a:off x="4386002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CA0A5-2C73-4275-AA57-DD6692BE4B43}">
      <dsp:nvSpPr>
        <dsp:cNvPr id="0" name=""/>
        <dsp:cNvSpPr/>
      </dsp:nvSpPr>
      <dsp:spPr>
        <a:xfrm>
          <a:off x="5569858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5CF15-3E34-4B9F-AD9F-0393F9AE6712}">
      <dsp:nvSpPr>
        <dsp:cNvPr id="0" name=""/>
        <dsp:cNvSpPr/>
      </dsp:nvSpPr>
      <dsp:spPr>
        <a:xfrm>
          <a:off x="675371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8B3365-8BD3-45C3-A3B2-C324E5F7B2AC}">
      <dsp:nvSpPr>
        <dsp:cNvPr id="0" name=""/>
        <dsp:cNvSpPr/>
      </dsp:nvSpPr>
      <dsp:spPr>
        <a:xfrm>
          <a:off x="793757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31837-3F65-4A23-A9AB-155E0857D3E2}">
      <dsp:nvSpPr>
        <dsp:cNvPr id="0" name=""/>
        <dsp:cNvSpPr/>
      </dsp:nvSpPr>
      <dsp:spPr>
        <a:xfrm>
          <a:off x="834434" y="3072659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konkret shaxs barcha talablarga javob bermaydigan bo‘lsa</a:t>
          </a:r>
          <a:endParaRPr lang="ru-RU" sz="2100" kern="1200"/>
        </a:p>
      </dsp:txBody>
      <dsp:txXfrm>
        <a:off x="834434" y="3072659"/>
        <a:ext cx="8389530" cy="762684"/>
      </dsp:txXfrm>
    </dsp:sp>
    <dsp:sp modelId="{65AD1381-003D-4F6C-8A33-9D1FBC8E3F6C}">
      <dsp:nvSpPr>
        <dsp:cNvPr id="0" name=""/>
        <dsp:cNvSpPr/>
      </dsp:nvSpPr>
      <dsp:spPr>
        <a:xfrm>
          <a:off x="83443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B240AA-658D-4EF6-93D9-022653183E89}">
      <dsp:nvSpPr>
        <dsp:cNvPr id="0" name=""/>
        <dsp:cNvSpPr/>
      </dsp:nvSpPr>
      <dsp:spPr>
        <a:xfrm>
          <a:off x="201829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C3873-ECB9-4983-9430-A8951481D210}">
      <dsp:nvSpPr>
        <dsp:cNvPr id="0" name=""/>
        <dsp:cNvSpPr/>
      </dsp:nvSpPr>
      <dsp:spPr>
        <a:xfrm>
          <a:off x="3202146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D6872C-B87F-4BDE-BC0F-DC360DDC984F}">
      <dsp:nvSpPr>
        <dsp:cNvPr id="0" name=""/>
        <dsp:cNvSpPr/>
      </dsp:nvSpPr>
      <dsp:spPr>
        <a:xfrm>
          <a:off x="4386002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FC204-CF78-40FC-ACB0-2D16B66532F5}">
      <dsp:nvSpPr>
        <dsp:cNvPr id="0" name=""/>
        <dsp:cNvSpPr/>
      </dsp:nvSpPr>
      <dsp:spPr>
        <a:xfrm>
          <a:off x="5569858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84F29D-194A-4EBE-A8AE-329A67FA9FF3}">
      <dsp:nvSpPr>
        <dsp:cNvPr id="0" name=""/>
        <dsp:cNvSpPr/>
      </dsp:nvSpPr>
      <dsp:spPr>
        <a:xfrm>
          <a:off x="675371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28A9F-BF35-40B5-9ABE-3C6E7181BE53}">
      <dsp:nvSpPr>
        <dsp:cNvPr id="0" name=""/>
        <dsp:cNvSpPr/>
      </dsp:nvSpPr>
      <dsp:spPr>
        <a:xfrm>
          <a:off x="793757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6F1600-C9D6-4AA0-8568-6E0289BFE964}">
      <dsp:nvSpPr>
        <dsp:cNvPr id="0" name=""/>
        <dsp:cNvSpPr/>
      </dsp:nvSpPr>
      <dsp:spPr>
        <a:xfrm>
          <a:off x="4420" y="1238636"/>
          <a:ext cx="3865215" cy="154608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Har bir insoning dam olish va bo‘sh vaqtga ega bo‘lish xuquqi</a:t>
          </a:r>
          <a:endParaRPr lang="ru-RU" sz="2000" kern="1200"/>
        </a:p>
      </dsp:txBody>
      <dsp:txXfrm>
        <a:off x="4420" y="1238636"/>
        <a:ext cx="3478694" cy="1546086"/>
      </dsp:txXfrm>
    </dsp:sp>
    <dsp:sp modelId="{6CB5B8BF-27FE-474C-B4BA-5B055586FB7A}">
      <dsp:nvSpPr>
        <dsp:cNvPr id="0" name=""/>
        <dsp:cNvSpPr/>
      </dsp:nvSpPr>
      <dsp:spPr>
        <a:xfrm>
          <a:off x="3096592" y="1238636"/>
          <a:ext cx="3865215" cy="154608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Ish vaqtining oqilona cheklanishi va haq to‘lanadigan davriy ta’tillarga chiqish xuquqi</a:t>
          </a:r>
          <a:endParaRPr lang="ru-RU" sz="2000" kern="1200"/>
        </a:p>
      </dsp:txBody>
      <dsp:txXfrm>
        <a:off x="3869635" y="1238636"/>
        <a:ext cx="2319129" cy="1546086"/>
      </dsp:txXfrm>
    </dsp:sp>
    <dsp:sp modelId="{4A461522-5BFF-49ED-B15C-80AEE81E803A}">
      <dsp:nvSpPr>
        <dsp:cNvPr id="0" name=""/>
        <dsp:cNvSpPr/>
      </dsp:nvSpPr>
      <dsp:spPr>
        <a:xfrm>
          <a:off x="6188764" y="1238636"/>
          <a:ext cx="3865215" cy="154608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Qonunda yaqqol ko‘zda tutilgan va o‘zga yerlarga borish erkinligi </a:t>
          </a:r>
          <a:endParaRPr lang="ru-RU" sz="2000" kern="1200"/>
        </a:p>
      </dsp:txBody>
      <dsp:txXfrm>
        <a:off x="6961807" y="1238636"/>
        <a:ext cx="2319129" cy="154608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B88452-072B-4614-B3F2-EAC549BDB617}">
      <dsp:nvSpPr>
        <dsp:cNvPr id="0" name=""/>
        <dsp:cNvSpPr/>
      </dsp:nvSpPr>
      <dsp:spPr>
        <a:xfrm>
          <a:off x="2228650" y="1964"/>
          <a:ext cx="5601098" cy="730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Turizmning rivojlanishi sayohatlarni soddalashtirishni taqozo etadi</a:t>
          </a:r>
          <a:endParaRPr lang="ru-RU" sz="1600" kern="1200"/>
        </a:p>
      </dsp:txBody>
      <dsp:txXfrm>
        <a:off x="2250055" y="23369"/>
        <a:ext cx="5558288" cy="687995"/>
      </dsp:txXfrm>
    </dsp:sp>
    <dsp:sp modelId="{335692B9-90B3-4E19-9931-5BAB2BFCDECA}">
      <dsp:nvSpPr>
        <dsp:cNvPr id="0" name=""/>
        <dsp:cNvSpPr/>
      </dsp:nvSpPr>
      <dsp:spPr>
        <a:xfrm rot="5400000">
          <a:off x="4892173" y="751040"/>
          <a:ext cx="274052" cy="328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-5400000">
        <a:off x="4930540" y="778445"/>
        <a:ext cx="197318" cy="191836"/>
      </dsp:txXfrm>
    </dsp:sp>
    <dsp:sp modelId="{FD07E24A-29EB-4CBC-9C42-99A9B2496479}">
      <dsp:nvSpPr>
        <dsp:cNvPr id="0" name=""/>
        <dsp:cNvSpPr/>
      </dsp:nvSpPr>
      <dsp:spPr>
        <a:xfrm>
          <a:off x="2228650" y="1098172"/>
          <a:ext cx="5601098" cy="730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Yakka tartibdagi hamda jamoaviy asosdagi turistik sayohatlar</a:t>
          </a:r>
          <a:endParaRPr lang="ru-RU" sz="1600" kern="1200"/>
        </a:p>
      </dsp:txBody>
      <dsp:txXfrm>
        <a:off x="2250055" y="1119577"/>
        <a:ext cx="5558288" cy="687995"/>
      </dsp:txXfrm>
    </dsp:sp>
    <dsp:sp modelId="{1CE7BE7B-B6A6-4EB7-BD01-022C922E1F34}">
      <dsp:nvSpPr>
        <dsp:cNvPr id="0" name=""/>
        <dsp:cNvSpPr/>
      </dsp:nvSpPr>
      <dsp:spPr>
        <a:xfrm rot="5400000">
          <a:off x="4892173" y="1847248"/>
          <a:ext cx="274052" cy="328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-5400000">
        <a:off x="4930540" y="1874653"/>
        <a:ext cx="197318" cy="191836"/>
      </dsp:txXfrm>
    </dsp:sp>
    <dsp:sp modelId="{3E3B9BDA-7B5C-427A-8E8B-A5D2C02F4B3A}">
      <dsp:nvSpPr>
        <dsp:cNvPr id="0" name=""/>
        <dsp:cNvSpPr/>
      </dsp:nvSpPr>
      <dsp:spPr>
        <a:xfrm>
          <a:off x="2228650" y="2194381"/>
          <a:ext cx="5601098" cy="730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Turistik sayohat, safarlar va borib, turishlarni soddalashtirsh </a:t>
          </a:r>
          <a:endParaRPr lang="ru-RU" sz="1600" kern="1200"/>
        </a:p>
      </dsp:txBody>
      <dsp:txXfrm>
        <a:off x="2250055" y="2215786"/>
        <a:ext cx="5558288" cy="687995"/>
      </dsp:txXfrm>
    </dsp:sp>
    <dsp:sp modelId="{14DC4342-C7C2-468D-9C9C-2D727E201669}">
      <dsp:nvSpPr>
        <dsp:cNvPr id="0" name=""/>
        <dsp:cNvSpPr/>
      </dsp:nvSpPr>
      <dsp:spPr>
        <a:xfrm rot="5400000">
          <a:off x="4892173" y="2943457"/>
          <a:ext cx="274052" cy="328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-5400000">
        <a:off x="4930540" y="2970862"/>
        <a:ext cx="197318" cy="191836"/>
      </dsp:txXfrm>
    </dsp:sp>
    <dsp:sp modelId="{516D59DD-1AD1-4355-AA58-A6519CA01F6C}">
      <dsp:nvSpPr>
        <dsp:cNvPr id="0" name=""/>
        <dsp:cNvSpPr/>
      </dsp:nvSpPr>
      <dsp:spPr>
        <a:xfrm>
          <a:off x="2228650" y="3290589"/>
          <a:ext cx="5601098" cy="730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Budapesht konvensiyasini qabul qilish va bajarishga ko‘maklashishi </a:t>
          </a:r>
          <a:endParaRPr lang="ru-RU" sz="1600" kern="1200"/>
        </a:p>
      </dsp:txBody>
      <dsp:txXfrm>
        <a:off x="2250055" y="3311994"/>
        <a:ext cx="5558288" cy="68799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1596C-824A-4416-A953-3AAE42ACD127}">
      <dsp:nvSpPr>
        <dsp:cNvPr id="0" name=""/>
        <dsp:cNvSpPr/>
      </dsp:nvSpPr>
      <dsp:spPr>
        <a:xfrm>
          <a:off x="0" y="0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Turistlarning xavfsizligi ta’minlanishi va ular muhofaza qilinishi</a:t>
          </a:r>
          <a:endParaRPr lang="ru-RU" sz="1900" kern="1200"/>
        </a:p>
      </dsp:txBody>
      <dsp:txXfrm>
        <a:off x="21211" y="21211"/>
        <a:ext cx="6878763" cy="681782"/>
      </dsp:txXfrm>
    </dsp:sp>
    <dsp:sp modelId="{18BAA3A1-78D6-488F-BA2F-2BF41DE3E96E}">
      <dsp:nvSpPr>
        <dsp:cNvPr id="0" name=""/>
        <dsp:cNvSpPr/>
      </dsp:nvSpPr>
      <dsp:spPr>
        <a:xfrm>
          <a:off x="578358" y="824788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Turistlar sayohat, safarlar va borib, turishlarni soddalashtirsh chora-tadbirlari</a:t>
          </a:r>
          <a:endParaRPr lang="ru-RU" sz="1900" kern="1200"/>
        </a:p>
      </dsp:txBody>
      <dsp:txXfrm>
        <a:off x="599569" y="845999"/>
        <a:ext cx="6653454" cy="681782"/>
      </dsp:txXfrm>
    </dsp:sp>
    <dsp:sp modelId="{7D0C76FE-7600-4FBD-ADCB-3CA2DA96500A}">
      <dsp:nvSpPr>
        <dsp:cNvPr id="0" name=""/>
        <dsp:cNvSpPr/>
      </dsp:nvSpPr>
      <dsp:spPr>
        <a:xfrm>
          <a:off x="1156716" y="1649577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Turistlar va turistik ob’yektlar xavfsizligi va muhofazasi</a:t>
          </a:r>
          <a:endParaRPr lang="ru-RU" sz="1900" kern="1200"/>
        </a:p>
      </dsp:txBody>
      <dsp:txXfrm>
        <a:off x="1177927" y="1670788"/>
        <a:ext cx="6653454" cy="681782"/>
      </dsp:txXfrm>
    </dsp:sp>
    <dsp:sp modelId="{C6B983B9-51DD-4D8F-AF07-6909ADEFB89A}">
      <dsp:nvSpPr>
        <dsp:cNvPr id="0" name=""/>
        <dsp:cNvSpPr/>
      </dsp:nvSpPr>
      <dsp:spPr>
        <a:xfrm>
          <a:off x="1735073" y="2474366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Turistlar qadr-qimmatini ta’minlashga qaratilgan samarali siyosatni shakllantirish</a:t>
          </a:r>
          <a:endParaRPr lang="ru-RU" sz="1900" kern="1200"/>
        </a:p>
      </dsp:txBody>
      <dsp:txXfrm>
        <a:off x="1756284" y="2495577"/>
        <a:ext cx="6653454" cy="681782"/>
      </dsp:txXfrm>
    </dsp:sp>
    <dsp:sp modelId="{BF651754-B30E-4B6C-ABFB-8320A74A6EF9}">
      <dsp:nvSpPr>
        <dsp:cNvPr id="0" name=""/>
        <dsp:cNvSpPr/>
      </dsp:nvSpPr>
      <dsp:spPr>
        <a:xfrm>
          <a:off x="2313432" y="3299155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Turistlar foydalanishlari sababli alohida e’tiborni talab qiladigan turistik tovarlar</a:t>
          </a:r>
          <a:endParaRPr lang="ru-RU" sz="1900" kern="1200"/>
        </a:p>
      </dsp:txBody>
      <dsp:txXfrm>
        <a:off x="2334643" y="3320366"/>
        <a:ext cx="6653454" cy="681782"/>
      </dsp:txXfrm>
    </dsp:sp>
    <dsp:sp modelId="{E1B705D4-DD66-4F26-B643-259572242707}">
      <dsp:nvSpPr>
        <dsp:cNvPr id="0" name=""/>
        <dsp:cNvSpPr/>
      </dsp:nvSpPr>
      <dsp:spPr>
        <a:xfrm>
          <a:off x="7274234" y="529071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380149" y="529071"/>
        <a:ext cx="258903" cy="354227"/>
      </dsp:txXfrm>
    </dsp:sp>
    <dsp:sp modelId="{92EB83F0-8FA5-419D-8228-675F93C71C3E}">
      <dsp:nvSpPr>
        <dsp:cNvPr id="0" name=""/>
        <dsp:cNvSpPr/>
      </dsp:nvSpPr>
      <dsp:spPr>
        <a:xfrm>
          <a:off x="7852592" y="1353860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958507" y="1353860"/>
        <a:ext cx="258903" cy="354227"/>
      </dsp:txXfrm>
    </dsp:sp>
    <dsp:sp modelId="{82D44C07-FEB9-4D75-AAB3-CF0BDF2BC6F7}">
      <dsp:nvSpPr>
        <dsp:cNvPr id="0" name=""/>
        <dsp:cNvSpPr/>
      </dsp:nvSpPr>
      <dsp:spPr>
        <a:xfrm>
          <a:off x="8430950" y="2166579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8536865" y="2166579"/>
        <a:ext cx="258903" cy="354227"/>
      </dsp:txXfrm>
    </dsp:sp>
    <dsp:sp modelId="{B94F6B70-2ED7-4909-92FA-A0970494A8C1}">
      <dsp:nvSpPr>
        <dsp:cNvPr id="0" name=""/>
        <dsp:cNvSpPr/>
      </dsp:nvSpPr>
      <dsp:spPr>
        <a:xfrm>
          <a:off x="9009308" y="2999414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9115223" y="2999414"/>
        <a:ext cx="258903" cy="35422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B700E-1709-4F13-953D-7D3B647FB9A7}">
      <dsp:nvSpPr>
        <dsp:cNvPr id="0" name=""/>
        <dsp:cNvSpPr/>
      </dsp:nvSpPr>
      <dsp:spPr>
        <a:xfrm>
          <a:off x="0" y="1207008"/>
          <a:ext cx="10058399" cy="160934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52D46-D8BF-4494-AA29-5127BE45B266}">
      <dsp:nvSpPr>
        <dsp:cNvPr id="0" name=""/>
        <dsp:cNvSpPr/>
      </dsp:nvSpPr>
      <dsp:spPr>
        <a:xfrm>
          <a:off x="3978" y="0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Terrorchilik turizmga chinakamiga xatarlidir</a:t>
          </a:r>
          <a:endParaRPr lang="ru-RU" sz="1400" kern="1200"/>
        </a:p>
      </dsp:txBody>
      <dsp:txXfrm>
        <a:off x="3978" y="0"/>
        <a:ext cx="1739346" cy="1609344"/>
      </dsp:txXfrm>
    </dsp:sp>
    <dsp:sp modelId="{BA844FA7-7179-4E8E-A9C6-29BCD3E08EDF}">
      <dsp:nvSpPr>
        <dsp:cNvPr id="0" name=""/>
        <dsp:cNvSpPr/>
      </dsp:nvSpPr>
      <dsp:spPr>
        <a:xfrm>
          <a:off x="672483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AA0C1C-7270-454E-BAFA-84E4AC66E851}">
      <dsp:nvSpPr>
        <dsp:cNvPr id="0" name=""/>
        <dsp:cNvSpPr/>
      </dsp:nvSpPr>
      <dsp:spPr>
        <a:xfrm>
          <a:off x="1830292" y="2414016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Turistik kasblar nufuzini oshirish </a:t>
          </a:r>
          <a:endParaRPr lang="ru-RU" sz="1400" kern="1200"/>
        </a:p>
      </dsp:txBody>
      <dsp:txXfrm>
        <a:off x="1830292" y="2414016"/>
        <a:ext cx="1739346" cy="1609344"/>
      </dsp:txXfrm>
    </dsp:sp>
    <dsp:sp modelId="{3634E18B-A06C-4131-BAD1-A569D56E7948}">
      <dsp:nvSpPr>
        <dsp:cNvPr id="0" name=""/>
        <dsp:cNvSpPr/>
      </dsp:nvSpPr>
      <dsp:spPr>
        <a:xfrm>
          <a:off x="2498797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FF7555-B4D1-471F-9E57-01774138ED77}">
      <dsp:nvSpPr>
        <dsp:cNvPr id="0" name=""/>
        <dsp:cNvSpPr/>
      </dsp:nvSpPr>
      <dsp:spPr>
        <a:xfrm>
          <a:off x="3656606" y="0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Diplomlar o‘zaro tan olinishini va turistik personalni ayirboshlashni osonlashtirish</a:t>
          </a:r>
          <a:endParaRPr lang="ru-RU" sz="1400" kern="1200"/>
        </a:p>
      </dsp:txBody>
      <dsp:txXfrm>
        <a:off x="3656606" y="0"/>
        <a:ext cx="1739346" cy="1609344"/>
      </dsp:txXfrm>
    </dsp:sp>
    <dsp:sp modelId="{C8617FE5-46CA-4089-BBEB-BAECB2CBDA2F}">
      <dsp:nvSpPr>
        <dsp:cNvPr id="0" name=""/>
        <dsp:cNvSpPr/>
      </dsp:nvSpPr>
      <dsp:spPr>
        <a:xfrm>
          <a:off x="4325112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A3238-A4ED-49F5-9EFD-43833C097B54}">
      <dsp:nvSpPr>
        <dsp:cNvPr id="0" name=""/>
        <dsp:cNvSpPr/>
      </dsp:nvSpPr>
      <dsp:spPr>
        <a:xfrm>
          <a:off x="5482920" y="2414016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YUNESKOning shu boradagi tavsiyalariga muvofiq o‘qituvchilarni o‘qitish</a:t>
          </a:r>
          <a:endParaRPr lang="ru-RU" sz="1400" kern="1200"/>
        </a:p>
      </dsp:txBody>
      <dsp:txXfrm>
        <a:off x="5482920" y="2414016"/>
        <a:ext cx="1739346" cy="1609344"/>
      </dsp:txXfrm>
    </dsp:sp>
    <dsp:sp modelId="{60D87F15-A8A4-4442-9F25-22FD5A0DFCEA}">
      <dsp:nvSpPr>
        <dsp:cNvPr id="0" name=""/>
        <dsp:cNvSpPr/>
      </dsp:nvSpPr>
      <dsp:spPr>
        <a:xfrm>
          <a:off x="6151426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F5A92-7A80-4B48-8C32-C4BBA9A91A04}">
      <dsp:nvSpPr>
        <dsp:cNvPr id="0" name=""/>
        <dsp:cNvSpPr/>
      </dsp:nvSpPr>
      <dsp:spPr>
        <a:xfrm>
          <a:off x="7309234" y="0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Turizmni rivojlantirishda ommaviy axborot vositalari o‘ynaydigan rol muhimligini tan olish </a:t>
          </a:r>
          <a:endParaRPr lang="ru-RU" sz="1400" kern="1200"/>
        </a:p>
      </dsp:txBody>
      <dsp:txXfrm>
        <a:off x="7309234" y="0"/>
        <a:ext cx="1739346" cy="1609344"/>
      </dsp:txXfrm>
    </dsp:sp>
    <dsp:sp modelId="{C1967CB8-C93C-4A07-A920-18D2C7D90737}">
      <dsp:nvSpPr>
        <dsp:cNvPr id="0" name=""/>
        <dsp:cNvSpPr/>
      </dsp:nvSpPr>
      <dsp:spPr>
        <a:xfrm>
          <a:off x="7977740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5DBA2F-1EFB-4B54-8A2C-DA183D36BF89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0AFCEC-2911-4CFA-A650-3B5919BB158B}">
      <dsp:nvSpPr>
        <dsp:cNvPr id="0" name=""/>
        <dsp:cNvSpPr/>
      </dsp:nvSpPr>
      <dsp:spPr>
        <a:xfrm>
          <a:off x="4727447" y="402728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 davlat hokimiyati</a:t>
          </a:r>
          <a:endParaRPr lang="ru-RU" sz="1300" kern="1200"/>
        </a:p>
      </dsp:txBody>
      <dsp:txXfrm>
        <a:off x="4762355" y="437636"/>
        <a:ext cx="2545368" cy="645273"/>
      </dsp:txXfrm>
    </dsp:sp>
    <dsp:sp modelId="{9B4FEF24-8221-4612-B3C6-6134635E1CC1}">
      <dsp:nvSpPr>
        <dsp:cNvPr id="0" name=""/>
        <dsp:cNvSpPr/>
      </dsp:nvSpPr>
      <dsp:spPr>
        <a:xfrm>
          <a:off x="4727447" y="1207204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 milliy hayotda iqtisodiy va ijtimoiy faoliyatning boshqa turlari </a:t>
          </a:r>
          <a:endParaRPr lang="ru-RU" sz="1300" kern="1200"/>
        </a:p>
      </dsp:txBody>
      <dsp:txXfrm>
        <a:off x="4762355" y="1242112"/>
        <a:ext cx="2545368" cy="645273"/>
      </dsp:txXfrm>
    </dsp:sp>
    <dsp:sp modelId="{D52A93E0-4659-4D65-981E-405A3EEB228D}">
      <dsp:nvSpPr>
        <dsp:cNvPr id="0" name=""/>
        <dsp:cNvSpPr/>
      </dsp:nvSpPr>
      <dsp:spPr>
        <a:xfrm>
          <a:off x="4727447" y="2011680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Turizmga bog‘liq holda paydo bo‘ladigan muammolarga global yondashuv </a:t>
          </a:r>
          <a:endParaRPr lang="ru-RU" sz="1300" kern="1200"/>
        </a:p>
      </dsp:txBody>
      <dsp:txXfrm>
        <a:off x="4762355" y="2046588"/>
        <a:ext cx="2545368" cy="645273"/>
      </dsp:txXfrm>
    </dsp:sp>
    <dsp:sp modelId="{CE9BB448-D51B-4BC0-A5CA-6668387C97A0}">
      <dsp:nvSpPr>
        <dsp:cNvPr id="0" name=""/>
        <dsp:cNvSpPr/>
      </dsp:nvSpPr>
      <dsp:spPr>
        <a:xfrm>
          <a:off x="4727447" y="2816155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Turizmning xalqaro miqyosini hisobga olib, uni uyg‘un ravishda rivojlantirish </a:t>
          </a:r>
          <a:endParaRPr lang="ru-RU" sz="1300" kern="1200"/>
        </a:p>
      </dsp:txBody>
      <dsp:txXfrm>
        <a:off x="4762355" y="2851063"/>
        <a:ext cx="2545368" cy="64527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B62840-3304-45CE-82DB-CCF5D4E2622A}">
      <dsp:nvSpPr>
        <dsp:cNvPr id="0" name=""/>
        <dsp:cNvSpPr/>
      </dsp:nvSpPr>
      <dsp:spPr>
        <a:xfrm>
          <a:off x="0" y="0"/>
          <a:ext cx="10058399" cy="12068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/>
            <a:t>1. </a:t>
          </a:r>
          <a:r>
            <a:rPr lang="uz-Cyrl-UZ" sz="3800" kern="1200" dirty="0" smtClean="0"/>
            <a:t>Konvensiyada foydalaniladigan asosiy atamalar:</a:t>
          </a:r>
          <a:endParaRPr lang="ru-RU" sz="3800" kern="1200" dirty="0"/>
        </a:p>
      </dsp:txBody>
      <dsp:txXfrm>
        <a:off x="0" y="0"/>
        <a:ext cx="10058399" cy="1206817"/>
      </dsp:txXfrm>
    </dsp:sp>
    <dsp:sp modelId="{42B15C96-2AAB-45A5-92F8-C9895B7E2558}">
      <dsp:nvSpPr>
        <dsp:cNvPr id="0" name=""/>
        <dsp:cNvSpPr/>
      </dsp:nvSpPr>
      <dsp:spPr>
        <a:xfrm>
          <a:off x="4911" y="1206817"/>
          <a:ext cx="1674762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Sayohat shartnomasi </a:t>
          </a:r>
          <a:endParaRPr lang="ru-RU" sz="2200" kern="1200" dirty="0"/>
        </a:p>
      </dsp:txBody>
      <dsp:txXfrm>
        <a:off x="4911" y="1206817"/>
        <a:ext cx="1674762" cy="2534316"/>
      </dsp:txXfrm>
    </dsp:sp>
    <dsp:sp modelId="{A9A1FF2C-B82D-4D02-AE7C-99A4D6902336}">
      <dsp:nvSpPr>
        <dsp:cNvPr id="0" name=""/>
        <dsp:cNvSpPr/>
      </dsp:nvSpPr>
      <dsp:spPr>
        <a:xfrm>
          <a:off x="1679674" y="1206817"/>
          <a:ext cx="1674762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Sayohatni  tashkil etish shartnomasi </a:t>
          </a:r>
          <a:endParaRPr lang="ru-RU" sz="2200" kern="1200" dirty="0"/>
        </a:p>
      </dsp:txBody>
      <dsp:txXfrm>
        <a:off x="1679674" y="1206817"/>
        <a:ext cx="1674762" cy="2534316"/>
      </dsp:txXfrm>
    </dsp:sp>
    <dsp:sp modelId="{F7A400AE-6830-4A5D-A3EF-DCE3A7E20F20}">
      <dsp:nvSpPr>
        <dsp:cNvPr id="0" name=""/>
        <dsp:cNvSpPr/>
      </dsp:nvSpPr>
      <dsp:spPr>
        <a:xfrm>
          <a:off x="3354437" y="1206817"/>
          <a:ext cx="1674762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Sayohatni sotish bo‘yicha vositachilik shartnomasi </a:t>
          </a:r>
          <a:endParaRPr lang="ru-RU" sz="2200" kern="1200" dirty="0"/>
        </a:p>
      </dsp:txBody>
      <dsp:txXfrm>
        <a:off x="3354437" y="1206817"/>
        <a:ext cx="1674762" cy="2534316"/>
      </dsp:txXfrm>
    </dsp:sp>
    <dsp:sp modelId="{491EAE59-BD2D-48C3-9F7C-BCCC93F8096F}">
      <dsp:nvSpPr>
        <dsp:cNvPr id="0" name=""/>
        <dsp:cNvSpPr/>
      </dsp:nvSpPr>
      <dsp:spPr>
        <a:xfrm>
          <a:off x="5029199" y="1206817"/>
          <a:ext cx="1674762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Sayohat  tashkilotchisi </a:t>
          </a:r>
          <a:endParaRPr lang="ru-RU" sz="2200" kern="1200" dirty="0"/>
        </a:p>
      </dsp:txBody>
      <dsp:txXfrm>
        <a:off x="5029199" y="1206817"/>
        <a:ext cx="1674762" cy="2534316"/>
      </dsp:txXfrm>
    </dsp:sp>
    <dsp:sp modelId="{D5B7A1A8-C850-44C9-A7D5-C8A1F8160B62}">
      <dsp:nvSpPr>
        <dsp:cNvPr id="0" name=""/>
        <dsp:cNvSpPr/>
      </dsp:nvSpPr>
      <dsp:spPr>
        <a:xfrm>
          <a:off x="6703962" y="1206817"/>
          <a:ext cx="1674762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Vositachi</a:t>
          </a:r>
          <a:endParaRPr lang="ru-RU" sz="2200" kern="1200" dirty="0"/>
        </a:p>
      </dsp:txBody>
      <dsp:txXfrm>
        <a:off x="6703962" y="1206817"/>
        <a:ext cx="1674762" cy="2534316"/>
      </dsp:txXfrm>
    </dsp:sp>
    <dsp:sp modelId="{A6BB3C0F-57DE-4000-839B-41372FE4D88B}">
      <dsp:nvSpPr>
        <dsp:cNvPr id="0" name=""/>
        <dsp:cNvSpPr/>
      </dsp:nvSpPr>
      <dsp:spPr>
        <a:xfrm>
          <a:off x="8378725" y="1206817"/>
          <a:ext cx="1674762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Sayohatchi</a:t>
          </a:r>
          <a:endParaRPr lang="ru-RU" sz="2200" kern="1200" dirty="0"/>
        </a:p>
      </dsp:txBody>
      <dsp:txXfrm>
        <a:off x="8378725" y="1206817"/>
        <a:ext cx="1674762" cy="2534316"/>
      </dsp:txXfrm>
    </dsp:sp>
    <dsp:sp modelId="{10E47267-F100-46E4-883A-0FFE5DDE27EF}">
      <dsp:nvSpPr>
        <dsp:cNvPr id="0" name=""/>
        <dsp:cNvSpPr/>
      </dsp:nvSpPr>
      <dsp:spPr>
        <a:xfrm>
          <a:off x="0" y="3741134"/>
          <a:ext cx="10058399" cy="28159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7CD73-7AD6-4511-8E8E-30A25A4AF3F2}">
      <dsp:nvSpPr>
        <dsp:cNvPr id="0" name=""/>
        <dsp:cNvSpPr/>
      </dsp:nvSpPr>
      <dsp:spPr>
        <a:xfrm>
          <a:off x="0" y="0"/>
          <a:ext cx="10058400" cy="4023360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C608A9-055C-4D89-87FE-8AD31F8E76A7}">
      <dsp:nvSpPr>
        <dsp:cNvPr id="0" name=""/>
        <dsp:cNvSpPr/>
      </dsp:nvSpPr>
      <dsp:spPr>
        <a:xfrm>
          <a:off x="1207008" y="704087"/>
          <a:ext cx="3319272" cy="197144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1788" rIns="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2. </a:t>
          </a:r>
          <a:r>
            <a:rPr lang="uz-Cyrl-UZ" sz="2300" kern="1200" smtClean="0"/>
            <a:t>Sayohat tashkilotchisining  doimiy qarorgohi</a:t>
          </a:r>
          <a:r>
            <a:rPr lang="en-US" sz="2300" kern="1200" smtClean="0"/>
            <a:t>,</a:t>
          </a:r>
          <a:r>
            <a:rPr lang="uz-Cyrl-UZ" sz="2300" kern="1200" smtClean="0"/>
            <a:t> Vositachining muassasasi</a:t>
          </a:r>
          <a:r>
            <a:rPr lang="en-US" sz="2300" kern="1200" smtClean="0"/>
            <a:t>,  </a:t>
          </a:r>
          <a:r>
            <a:rPr lang="uz-Cyrl-UZ" sz="2300" kern="1200" smtClean="0"/>
            <a:t>1.1-bandda sanab</a:t>
          </a:r>
          <a:r>
            <a:rPr lang="en-US" sz="2300" kern="1200" smtClean="0"/>
            <a:t> </a:t>
          </a:r>
          <a:r>
            <a:rPr lang="uz-Cyrl-UZ" sz="2300" kern="1200" smtClean="0"/>
            <a:t>o‘tilgan shartnomalar</a:t>
          </a:r>
          <a:endParaRPr lang="ru-RU" sz="2300" kern="1200"/>
        </a:p>
      </dsp:txBody>
      <dsp:txXfrm>
        <a:off x="1207008" y="704087"/>
        <a:ext cx="3319272" cy="1971446"/>
      </dsp:txXfrm>
    </dsp:sp>
    <dsp:sp modelId="{EEF03B42-EA26-4A55-8D4C-0D7C585177B6}">
      <dsp:nvSpPr>
        <dsp:cNvPr id="0" name=""/>
        <dsp:cNvSpPr/>
      </dsp:nvSpPr>
      <dsp:spPr>
        <a:xfrm>
          <a:off x="5029200" y="1347825"/>
          <a:ext cx="3922776" cy="197144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1788" rIns="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3. Sayohat tashkilotchisi  sayohat hujjatini o‘z imzosi va muhri bilan tasdiqlagan holda  berishi shart.</a:t>
          </a:r>
          <a:endParaRPr lang="ru-RU" sz="2300" kern="1200"/>
        </a:p>
      </dsp:txBody>
      <dsp:txXfrm>
        <a:off x="5029200" y="1347825"/>
        <a:ext cx="3922776" cy="197144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2EEC3C-7597-45A1-A96A-F833CF9A361F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A4FBD-C746-4926-832F-51AAC74E26B3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4.1. Uning  berilgan joyi va vaqti.</a:t>
          </a:r>
          <a:endParaRPr lang="ru-RU" sz="1800" kern="1200"/>
        </a:p>
      </dsp:txBody>
      <dsp:txXfrm>
        <a:off x="0" y="491"/>
        <a:ext cx="10058399" cy="574625"/>
      </dsp:txXfrm>
    </dsp:sp>
    <dsp:sp modelId="{D2666A3C-E6C5-4DFC-9055-8D69701D5F07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5D1C64-16DB-4A2F-996D-A96FAD49B60F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4.2. Sayohat tashkilotchisining nomi va manzili.</a:t>
          </a:r>
          <a:endParaRPr lang="ru-RU" sz="1800" kern="1200"/>
        </a:p>
      </dsp:txBody>
      <dsp:txXfrm>
        <a:off x="0" y="575116"/>
        <a:ext cx="10058399" cy="574625"/>
      </dsp:txXfrm>
    </dsp:sp>
    <dsp:sp modelId="{7167C0C6-4066-44B2-82F1-FBE906DD4CFC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DF4A8-B93C-4AB7-B18F-E3A5EFCE83E7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4.3. Sayohatchilarning nomi nomlari  va shartnoma  boshqa shaxs bilan tuzilgan bo‘lsa, shu shaxsning nomi.</a:t>
          </a:r>
          <a:endParaRPr lang="ru-RU" sz="1800" kern="1200"/>
        </a:p>
      </dsp:txBody>
      <dsp:txXfrm>
        <a:off x="0" y="1149741"/>
        <a:ext cx="10058399" cy="574625"/>
      </dsp:txXfrm>
    </dsp:sp>
    <dsp:sp modelId="{D6812B27-E0FA-4467-958F-AEC171B806FC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3F5A1-C2C0-4AA6-BD18-1AD77405C118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4.4. Sayohatning boshlanishi va tugallanishi joyi va sanasi, shuningdek uning jami davomliligi.</a:t>
          </a:r>
          <a:endParaRPr lang="ru-RU" sz="1800" kern="1200"/>
        </a:p>
      </dsp:txBody>
      <dsp:txXfrm>
        <a:off x="0" y="1724367"/>
        <a:ext cx="10058399" cy="574625"/>
      </dsp:txXfrm>
    </dsp:sp>
    <dsp:sp modelId="{17C309B8-9E32-4396-BCD4-8BE25852A90F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BE0BD5-D1BA-42A8-B0BD-CE012358A1DB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4.9. Alohida aytib o‘tiladigan arbitraj kompetensiyasidagi shartnomaning boshqa moddalari.</a:t>
          </a:r>
          <a:endParaRPr lang="ru-RU" sz="1800" kern="1200"/>
        </a:p>
      </dsp:txBody>
      <dsp:txXfrm>
        <a:off x="0" y="2298992"/>
        <a:ext cx="10058399" cy="574625"/>
      </dsp:txXfrm>
    </dsp:sp>
    <dsp:sp modelId="{A3CAAAE7-4121-4DE2-BB30-6B6442D5CFE5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A67879-5077-4758-92CC-701729DC9CEC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4.10. Ushbu Konvensiyaga muvofiqlik havolasi.</a:t>
          </a:r>
          <a:endParaRPr lang="ru-RU" sz="1800" kern="1200"/>
        </a:p>
      </dsp:txBody>
      <dsp:txXfrm>
        <a:off x="0" y="2873618"/>
        <a:ext cx="10058399" cy="574625"/>
      </dsp:txXfrm>
    </dsp:sp>
    <dsp:sp modelId="{30364DEE-A1BA-4401-BCFB-F1466477FDB4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C1A5AF-81BE-4D2B-8BA6-9B0EF8ED3518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4.11. Zarur bo‘lganida – tomonlar o‘zaro kelishib qabul qilgan har qanday qo‘shimchalar.</a:t>
          </a:r>
          <a:endParaRPr lang="ru-RU" sz="1800" kern="1200"/>
        </a:p>
      </dsp:txBody>
      <dsp:txXfrm>
        <a:off x="0" y="3448243"/>
        <a:ext cx="10058399" cy="574625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0AE16F-13EE-4529-8160-1FBFB159E3CA}">
      <dsp:nvSpPr>
        <dsp:cNvPr id="0" name=""/>
        <dsp:cNvSpPr/>
      </dsp:nvSpPr>
      <dsp:spPr>
        <a:xfrm>
          <a:off x="0" y="10080"/>
          <a:ext cx="10058399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smtClean="0"/>
            <a:t>Shartnoma shartlari to‘liq bajarilguniga qadar haqiqiy  hisoblanadi.</a:t>
          </a:r>
          <a:endParaRPr lang="ru-RU" sz="3200" kern="1200"/>
        </a:p>
      </dsp:txBody>
      <dsp:txXfrm>
        <a:off x="62141" y="72221"/>
        <a:ext cx="9934117" cy="1148678"/>
      </dsp:txXfrm>
    </dsp:sp>
    <dsp:sp modelId="{2D44B8A4-0EE5-47DD-BC7B-E8DB31B156E6}">
      <dsp:nvSpPr>
        <dsp:cNvPr id="0" name=""/>
        <dsp:cNvSpPr/>
      </dsp:nvSpPr>
      <dsp:spPr>
        <a:xfrm>
          <a:off x="0" y="1375200"/>
          <a:ext cx="10058399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smtClean="0"/>
            <a:t>Sayohat tashklotchisining unga yuklatilgan majburiyatlarni bajarish qoidalarini buzganligi</a:t>
          </a:r>
          <a:endParaRPr lang="ru-RU" sz="3200" kern="1200"/>
        </a:p>
      </dsp:txBody>
      <dsp:txXfrm>
        <a:off x="62141" y="1437341"/>
        <a:ext cx="9934117" cy="1148678"/>
      </dsp:txXfrm>
    </dsp:sp>
    <dsp:sp modelId="{DC5E23AC-2661-4971-B609-5F2B189B3F7E}">
      <dsp:nvSpPr>
        <dsp:cNvPr id="0" name=""/>
        <dsp:cNvSpPr/>
      </dsp:nvSpPr>
      <dsp:spPr>
        <a:xfrm>
          <a:off x="0" y="2740320"/>
          <a:ext cx="10058399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smtClean="0"/>
            <a:t>Sayohatchi o‘zga tomon bilan kelishib olmagan holda o‘zini boshqa shaxs bilan  almashtirishi mumkin</a:t>
          </a:r>
          <a:endParaRPr lang="ru-RU" sz="3200" kern="1200"/>
        </a:p>
      </dsp:txBody>
      <dsp:txXfrm>
        <a:off x="62141" y="2802461"/>
        <a:ext cx="9934117" cy="114867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DBEC5-B985-405A-B5C4-D821262F54DA}">
      <dsp:nvSpPr>
        <dsp:cNvPr id="0" name=""/>
        <dsp:cNvSpPr/>
      </dsp:nvSpPr>
      <dsp:spPr>
        <a:xfrm rot="16200000">
          <a:off x="1295" y="491"/>
          <a:ext cx="4022377" cy="4022377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Sayohatchi ko‘rilgan zarar sayohat tashkilotchisiga</a:t>
          </a:r>
          <a:endParaRPr lang="ru-RU" sz="2300" kern="1200"/>
        </a:p>
      </dsp:txBody>
      <dsp:txXfrm rot="5400000">
        <a:off x="1295" y="1006085"/>
        <a:ext cx="3318461" cy="2011189"/>
      </dsp:txXfrm>
    </dsp:sp>
    <dsp:sp modelId="{EE0BA340-EA78-4990-8650-690A28DE290C}">
      <dsp:nvSpPr>
        <dsp:cNvPr id="0" name=""/>
        <dsp:cNvSpPr/>
      </dsp:nvSpPr>
      <dsp:spPr>
        <a:xfrm rot="5400000">
          <a:off x="6034727" y="491"/>
          <a:ext cx="4022377" cy="4022377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S</a:t>
          </a:r>
          <a:r>
            <a:rPr lang="uz-Cyrl-UZ" sz="2300" kern="1200" smtClean="0"/>
            <a:t>hartnoma qoidalariga muvofiq ravishda qoplab berilgan taqdirda shartnomani to‘liq yoki qisman bekor qilishi</a:t>
          </a:r>
          <a:endParaRPr lang="ru-RU" sz="2300" kern="1200"/>
        </a:p>
      </dsp:txBody>
      <dsp:txXfrm rot="-5400000">
        <a:off x="6738643" y="1006085"/>
        <a:ext cx="3318461" cy="201118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93B95-DEB3-47F9-96B3-0C5A6333A23C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97A236-2799-4429-852D-968B8338D428}">
      <dsp:nvSpPr>
        <dsp:cNvPr id="0" name=""/>
        <dsp:cNvSpPr/>
      </dsp:nvSpPr>
      <dsp:spPr>
        <a:xfrm>
          <a:off x="455617" y="309315"/>
          <a:ext cx="9548237" cy="6189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Sayohat tashkilotchisi shartnomaning amal qilish muddati tugagunga qadar </a:t>
          </a:r>
          <a:endParaRPr lang="ru-RU" sz="1800" kern="1200"/>
        </a:p>
      </dsp:txBody>
      <dsp:txXfrm>
        <a:off x="455617" y="309315"/>
        <a:ext cx="9548237" cy="618953"/>
      </dsp:txXfrm>
    </dsp:sp>
    <dsp:sp modelId="{C877F936-94F6-493B-8A66-D71F02F06560}">
      <dsp:nvSpPr>
        <dsp:cNvPr id="0" name=""/>
        <dsp:cNvSpPr/>
      </dsp:nvSpPr>
      <dsp:spPr>
        <a:xfrm>
          <a:off x="68771" y="231946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D001AD-4F33-406C-AF41-BC28017E3183}">
      <dsp:nvSpPr>
        <dsp:cNvPr id="0" name=""/>
        <dsp:cNvSpPr/>
      </dsp:nvSpPr>
      <dsp:spPr>
        <a:xfrm>
          <a:off x="810477" y="1237907"/>
          <a:ext cx="9193377" cy="6189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Sayohat tashkilotchisi shartnoma tuzishi chog‘ida unga ma’lum bo‘lmagan va o‘sha paytda ma’lum bo‘lsa</a:t>
          </a:r>
          <a:endParaRPr lang="ru-RU" sz="1800" kern="1200"/>
        </a:p>
      </dsp:txBody>
      <dsp:txXfrm>
        <a:off x="810477" y="1237907"/>
        <a:ext cx="9193377" cy="618953"/>
      </dsp:txXfrm>
    </dsp:sp>
    <dsp:sp modelId="{6F1385DB-C97A-40E5-A3DB-B52E82DDDBFC}">
      <dsp:nvSpPr>
        <dsp:cNvPr id="0" name=""/>
        <dsp:cNvSpPr/>
      </dsp:nvSpPr>
      <dsp:spPr>
        <a:xfrm>
          <a:off x="423631" y="1160538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4B62D8-E9EC-41CE-B18D-4D8672C8064C}">
      <dsp:nvSpPr>
        <dsp:cNvPr id="0" name=""/>
        <dsp:cNvSpPr/>
      </dsp:nvSpPr>
      <dsp:spPr>
        <a:xfrm>
          <a:off x="810477" y="2166498"/>
          <a:ext cx="9193377" cy="6189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Turistik hujjatda aytib o‘tilgan sayohatchilar eng kam soni sayohat boshlanishidan 15 kun avval</a:t>
          </a:r>
          <a:endParaRPr lang="ru-RU" sz="1800" kern="1200"/>
        </a:p>
      </dsp:txBody>
      <dsp:txXfrm>
        <a:off x="810477" y="2166498"/>
        <a:ext cx="9193377" cy="618953"/>
      </dsp:txXfrm>
    </dsp:sp>
    <dsp:sp modelId="{D8356713-ED31-46EF-94C5-295CAF8DFE37}">
      <dsp:nvSpPr>
        <dsp:cNvPr id="0" name=""/>
        <dsp:cNvSpPr/>
      </dsp:nvSpPr>
      <dsp:spPr>
        <a:xfrm>
          <a:off x="423631" y="2089129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D6CA8-C072-476F-8C66-2C083ABDC638}">
      <dsp:nvSpPr>
        <dsp:cNvPr id="0" name=""/>
        <dsp:cNvSpPr/>
      </dsp:nvSpPr>
      <dsp:spPr>
        <a:xfrm>
          <a:off x="455617" y="3095090"/>
          <a:ext cx="9548237" cy="6189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Shartnoma bajarilishi jarayonida bekor qilingan taqdirda sayohat tashkilotchisi </a:t>
          </a:r>
          <a:endParaRPr lang="ru-RU" sz="1800" kern="1200"/>
        </a:p>
      </dsp:txBody>
      <dsp:txXfrm>
        <a:off x="455617" y="3095090"/>
        <a:ext cx="9548237" cy="618953"/>
      </dsp:txXfrm>
    </dsp:sp>
    <dsp:sp modelId="{D5193172-0BFE-4E9D-9A2A-F9BB703D6E91}">
      <dsp:nvSpPr>
        <dsp:cNvPr id="0" name=""/>
        <dsp:cNvSpPr/>
      </dsp:nvSpPr>
      <dsp:spPr>
        <a:xfrm>
          <a:off x="68771" y="3017721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8D6B1-E497-416B-AA25-273A080C10F5}">
      <dsp:nvSpPr>
        <dsp:cNvPr id="0" name=""/>
        <dsp:cNvSpPr/>
      </dsp:nvSpPr>
      <dsp:spPr>
        <a:xfrm rot="5400000">
          <a:off x="1051657" y="1421753"/>
          <a:ext cx="2221546" cy="267863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0684BB-E16B-4040-8D3D-494298C337AC}">
      <dsp:nvSpPr>
        <dsp:cNvPr id="0" name=""/>
        <dsp:cNvSpPr/>
      </dsp:nvSpPr>
      <dsp:spPr>
        <a:xfrm>
          <a:off x="1561851" y="2701"/>
          <a:ext cx="2976264" cy="1785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Agar bu valyuta kurslari yoki transport tariflari o‘zgarishining oqibati bo‘lmasa</a:t>
          </a:r>
          <a:r>
            <a:rPr lang="en-US" sz="2100" kern="1200" smtClean="0"/>
            <a:t> </a:t>
          </a:r>
          <a:r>
            <a:rPr lang="uz-Cyrl-UZ" sz="2100" kern="1200" smtClean="0"/>
            <a:t>summasini  oshira olmaydi</a:t>
          </a:r>
          <a:endParaRPr lang="ru-RU" sz="2100" kern="1200"/>
        </a:p>
      </dsp:txBody>
      <dsp:txXfrm>
        <a:off x="1614154" y="55004"/>
        <a:ext cx="2871658" cy="1681152"/>
      </dsp:txXfrm>
    </dsp:sp>
    <dsp:sp modelId="{0C09ECA3-D5BE-48E7-BEED-85BAC7B3DD22}">
      <dsp:nvSpPr>
        <dsp:cNvPr id="0" name=""/>
        <dsp:cNvSpPr/>
      </dsp:nvSpPr>
      <dsp:spPr>
        <a:xfrm>
          <a:off x="2167756" y="2537852"/>
          <a:ext cx="3947779" cy="267863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FB88B9-05B8-4B7A-947C-CCDA0C1CC5B8}">
      <dsp:nvSpPr>
        <dsp:cNvPr id="0" name=""/>
        <dsp:cNvSpPr/>
      </dsp:nvSpPr>
      <dsp:spPr>
        <a:xfrm>
          <a:off x="1561851" y="2234899"/>
          <a:ext cx="2976264" cy="1785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Oshirishiga to‘g‘ri kelgan taqdirda ham bunday qilinishi turistik hujjatda shartlashib qo‘yilgan bo‘lsagina oshira oladi</a:t>
          </a:r>
          <a:endParaRPr lang="ru-RU" sz="2100" kern="1200"/>
        </a:p>
      </dsp:txBody>
      <dsp:txXfrm>
        <a:off x="1614154" y="2287202"/>
        <a:ext cx="2871658" cy="1681152"/>
      </dsp:txXfrm>
    </dsp:sp>
    <dsp:sp modelId="{342B724C-737F-4E59-8747-3E39655AFE90}">
      <dsp:nvSpPr>
        <dsp:cNvPr id="0" name=""/>
        <dsp:cNvSpPr/>
      </dsp:nvSpPr>
      <dsp:spPr>
        <a:xfrm>
          <a:off x="5520283" y="2234899"/>
          <a:ext cx="2976264" cy="1785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Sayohat shartnomasi umumiy  summasi 10 foizdan ko‘proq oshirilsa</a:t>
          </a:r>
          <a:endParaRPr lang="ru-RU" sz="2100" kern="1200"/>
        </a:p>
      </dsp:txBody>
      <dsp:txXfrm>
        <a:off x="5572586" y="2287202"/>
        <a:ext cx="2871658" cy="168115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946F50-6650-46E8-AD2A-2C59B50C7CE4}">
      <dsp:nvSpPr>
        <dsp:cNvPr id="0" name=""/>
        <dsp:cNvSpPr/>
      </dsp:nvSpPr>
      <dsp:spPr>
        <a:xfrm>
          <a:off x="1586491" y="10943"/>
          <a:ext cx="4001472" cy="40014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Sayohat tashkilotchisi o‘z harakatlari uchun ham</a:t>
          </a:r>
          <a:r>
            <a:rPr lang="en-US" sz="2100" kern="1200" smtClean="0"/>
            <a:t> </a:t>
          </a:r>
          <a:r>
            <a:rPr lang="uz-Cyrl-UZ" sz="2100" kern="1200" smtClean="0"/>
            <a:t>uning  topshiriqlarini bajaradigan o‘z vakillarining harakatlari uchun ham javobgar bo‘ladi</a:t>
          </a:r>
          <a:endParaRPr lang="ru-RU" sz="2100" kern="1200"/>
        </a:p>
      </dsp:txBody>
      <dsp:txXfrm>
        <a:off x="2145255" y="482803"/>
        <a:ext cx="2307155" cy="3057753"/>
      </dsp:txXfrm>
    </dsp:sp>
    <dsp:sp modelId="{16FDBFCE-7753-4564-9AC3-D73AB4FF888E}">
      <dsp:nvSpPr>
        <dsp:cNvPr id="0" name=""/>
        <dsp:cNvSpPr/>
      </dsp:nvSpPr>
      <dsp:spPr>
        <a:xfrm>
          <a:off x="4470435" y="10943"/>
          <a:ext cx="4001472" cy="40014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Har qanday davlatning yetkazilgan zarar uchun tovon  sifatida to‘lanadigan summalar</a:t>
          </a:r>
          <a:endParaRPr lang="ru-RU" sz="2100" kern="1200"/>
        </a:p>
      </dsp:txBody>
      <dsp:txXfrm>
        <a:off x="5605988" y="482803"/>
        <a:ext cx="2307155" cy="3057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336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473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342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8066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193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639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225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655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I-prinsip. 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Turizm hozirgi paytda yuz minglab odamlarning kundalik hayotiga kirgan hodisaga aylanib qoldi va u: a) odamlarning o‘z yashash va ishlash joylaridan bemalol boshqa yerlarga borishlarini, shuningdek ushbu borishlar natijasida yuzaga keladigan ehtiyojlarni qondirish uchun yaratilgan xizmatlar sohasini o‘z ichiga oladi; b) ayrim shaxslar bo‘sh vaqtdan foydalanishlarining muhim shakliga aylanib, odamlar va hozirgi jamiyatlar hayoti uchun nihoyatda muhim ahamiyatga ega bo‘lgan faoliyat turi bo‘lib qolmoqda. 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II-prinsp.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Bir yo‘la eng shoshilinch milliy vazifalarni hal qilish va milliy iqtisodiyot o‘zini-o‘zi ta’minlashning mamlakat turizmdan olishni ko‘zlashidan ko‘proq sarf-xarajat qilmasligi kerak bo‘ladigan darajasiga erishishiga imkon berish uchun zarur chora-tadbirlar ko‘rilsa, turizm barcha mamlakatlar uchun ijtimoiy –iqtisodiy jihatdan yuksalishga ko‘maklashishning samarali vositasi bo‘lishi mumkin.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Shunga muvofiq, kerak bo‘lsa, ikki tomonlama va ko‘p tomonlama texnik hamkorlikning turli shakllaridan foydalangan holda zaruriy chora- tadbirlar ko‘rilib, quyidagilar ta’minlanishi: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a) ishonchli infratuzilma yaratilishi va asosiy ob’yektlar mavjud bo‘lishi; b) turistik industriyaning turli darajalardagi personalga bo‘lgan extiyojlarini qondirish uchun o‘quv yurtlari yaratilishi; v) boshqa ustuvor sektorlar, qishloq xo‘jaligi, sanoat, sog‘liqni saqlash, ijtimoiy ta’minot, ta’lim va hokazolar bilan bir qatorda turizm mamlakatni rivojlantirish Yalpi rejasining bir qismini tashkil etishi; g) ichki turizmni rivojlantirish xalqaro turizmni rivojlantirishdek rag‘batlantirilishi lozim. Ichki turizm mustahkam negizga ega bo‘lsa, bu mamlakatda xalqaro turizmni shakllantirishda katta qulaylik bo‘lar edi; d) hatto ichki turizmni rejalashtirishda jamiyat farovonligi yo‘lida muvozanatlashtirilgan tarzda va har tomonlama yuksalishni shakllantirish uchun Umumiy rivojlanish rejasini hisobga olgan holda hududiy asosdagi yondashuv ishlab chiqilishi; ye) boriladigan joylardagi tabiiy, jismoniy va madaniy atrof-muhitning turistlarni qabul qilishga umumiy qodirligi (qancha kishini qabul qila olishi) sinchkovlik bilan e’tiborga olinishi zarur.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6842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074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583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4558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682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578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6812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0517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hangingPunct="0"/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0562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489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742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5786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7769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9767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7754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06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MADANIYAT VA TA’LIM  MASALALARI BO‘YICHA BIRLASHGAN MILLATLAR TASHKILOTI (YUNESKO)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47248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0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BMT va xalqaro turizm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030071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0411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Bundan tashqari turizm rivojlanishi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43835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7816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Xalqaro turizm masalalari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172380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10951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Ta’lim, fan va madaniyat masalalari bo‘yicha BMT organi YUNESKO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56669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3992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Konferensiya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217566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15789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BMT Bosh assambleyasi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465724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7789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Turizmning insonparvarlik jihati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435906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350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Konferensiya BMTning inson xuquqlari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548880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4863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b="1" dirty="0"/>
              <a:t>YUNESKOning tarkibiy tuzilishi. YuNESKOning xalqaro xavfsizlik va tinchlik borasidagi ahamiyati. </a:t>
            </a:r>
            <a:r>
              <a:rPr lang="uz-Cyrl-UZ" sz="3200" b="1" dirty="0" smtClean="0"/>
              <a:t>Y</a:t>
            </a:r>
            <a:r>
              <a:rPr lang="en-US" sz="3200" b="1" dirty="0" smtClean="0"/>
              <a:t>U</a:t>
            </a:r>
            <a:r>
              <a:rPr lang="uz-Cyrl-UZ" sz="3200" b="1" dirty="0" smtClean="0"/>
              <a:t>NESKOning maqsadi </a:t>
            </a:r>
            <a:r>
              <a:rPr lang="uz-Cyrl-UZ" sz="3200" b="1" dirty="0"/>
              <a:t>va </a:t>
            </a:r>
            <a:r>
              <a:rPr lang="uz-Cyrl-UZ" sz="3200" b="1" dirty="0" smtClean="0"/>
              <a:t>vazifalari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4406800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87528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</a:t>
            </a:r>
            <a:r>
              <a:rPr lang="uz-Cyrl-UZ" dirty="0"/>
              <a:t>- prinsip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874957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96348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IV- prinsip.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685117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61668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V- prinsip.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177940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69522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VI- prinsip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754112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571592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VII-prinsip.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44243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258275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VIII</a:t>
            </a:r>
            <a:r>
              <a:rPr lang="uz-Cyrl-UZ" sz="3600" dirty="0"/>
              <a:t>- prinsip.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06897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0312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IX- prinsip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649682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68778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uz-Cyrl-UZ" sz="3200" dirty="0"/>
              <a:t>Konvensiyani tuzgan davlatlar turizmning rivojlanayotganligi faktini, uning iqtisodiy va ijtimoiy rolini ta’kidlab, shuningdek  turistik shartnoma to‘g‘risida yagona nizom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168380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0784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3 k</a:t>
            </a:r>
            <a:r>
              <a:rPr lang="uz-Cyrl-UZ" dirty="0" smtClean="0"/>
              <a:t>onvensiya</a:t>
            </a:r>
            <a:r>
              <a:rPr lang="en-US" dirty="0" err="1" smtClean="0"/>
              <a:t>lar</a:t>
            </a:r>
            <a:r>
              <a:rPr lang="uz-Cyrl-UZ" dirty="0" smtClean="0"/>
              <a:t> 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78988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63325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4. Sayohat hujjatida quyidagi ma’lumotlar bo‘lishi lozim: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435394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19368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5. Sayohat hujjati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076070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2229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6-7 </a:t>
            </a:r>
            <a:r>
              <a:rPr lang="en-US" dirty="0" err="1" smtClean="0"/>
              <a:t>konvensiya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252348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40909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8</a:t>
            </a:r>
            <a:r>
              <a:rPr lang="en-US" dirty="0" smtClean="0"/>
              <a:t>-</a:t>
            </a:r>
            <a:r>
              <a:rPr lang="en-US" dirty="0" err="1" smtClean="0"/>
              <a:t>konvensiya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951907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837112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9. Sayohat tashkilotchisi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15066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09249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10</a:t>
            </a:r>
            <a:r>
              <a:rPr lang="en-US" dirty="0" smtClean="0"/>
              <a:t> </a:t>
            </a:r>
            <a:r>
              <a:rPr lang="en-US" dirty="0" err="1" smtClean="0"/>
              <a:t>konvensiya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891873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93715512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1279</TotalTime>
  <Words>1368</Words>
  <Application>Microsoft Office PowerPoint</Application>
  <PresentationFormat>Широкоэкранный</PresentationFormat>
  <Paragraphs>156</Paragraphs>
  <Slides>26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Calibri</vt:lpstr>
      <vt:lpstr>Calibri Light</vt:lpstr>
      <vt:lpstr>Times New Roman</vt:lpstr>
      <vt:lpstr>Ретро</vt:lpstr>
      <vt:lpstr>MADANIYAT VA TA’LIM  MASALALARI BO‘YICHA BIRLASHGAN MILLATLAR TASHKILOTI (YUNESKO)</vt:lpstr>
      <vt:lpstr>Reja </vt:lpstr>
      <vt:lpstr>BMT va xalqaro turizm</vt:lpstr>
      <vt:lpstr>Bundan tashqari turizm rivojlanishi</vt:lpstr>
      <vt:lpstr>Xalqaro turizm masalalari </vt:lpstr>
      <vt:lpstr>Ta’lim, fan va madaniyat masalalari bo‘yicha BMT organi YUNESKO</vt:lpstr>
      <vt:lpstr>Konferensiya</vt:lpstr>
      <vt:lpstr>BMT Bosh assambleyasi </vt:lpstr>
      <vt:lpstr>Turizmning insonparvarlik jihati</vt:lpstr>
      <vt:lpstr>Konferensiya BMTning inson xuquqlari</vt:lpstr>
      <vt:lpstr>YUNESKOning tarkibiy tuzilishi. YuNESKOning xalqaro xavfsizlik va tinchlik borasidagi ahamiyati. YUNESKOning maqsadi va vazifalari</vt:lpstr>
      <vt:lpstr>III- prinsip</vt:lpstr>
      <vt:lpstr>IV- prinsip.</vt:lpstr>
      <vt:lpstr>V- prinsip.</vt:lpstr>
      <vt:lpstr>VI- prinsip</vt:lpstr>
      <vt:lpstr>VII-prinsip.</vt:lpstr>
      <vt:lpstr>VIII- prinsip.</vt:lpstr>
      <vt:lpstr>IX- prinsip</vt:lpstr>
      <vt:lpstr>Konvensiyani tuzgan davlatlar turizmning rivojlanayotganligi faktini, uning iqtisodiy va ijtimoiy rolini ta’kidlab, shuningdek  turistik shartnoma to‘g‘risida yagona nizom</vt:lpstr>
      <vt:lpstr>2 va 3 konvensiyalar </vt:lpstr>
      <vt:lpstr>4. Sayohat hujjatida quyidagi ma’lumotlar bo‘lishi lozim:</vt:lpstr>
      <vt:lpstr>5. Sayohat hujjati </vt:lpstr>
      <vt:lpstr>6-7 konvensiya</vt:lpstr>
      <vt:lpstr>8-konvensiya</vt:lpstr>
      <vt:lpstr>9. Sayohat tashkilotchisi</vt:lpstr>
      <vt:lpstr>10 konvensiya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123</cp:revision>
  <dcterms:created xsi:type="dcterms:W3CDTF">2018-04-27T09:48:49Z</dcterms:created>
  <dcterms:modified xsi:type="dcterms:W3CDTF">2018-06-06T06:37:29Z</dcterms:modified>
</cp:coreProperties>
</file>