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3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4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5.xml" ContentType="application/vnd.openxmlformats-officedocument.presentationml.notesSlide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notesSlides/notesSlide6.xml" ContentType="application/vnd.openxmlformats-officedocument.presentationml.notesSlide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notesSlides/notesSlide7.xml" ContentType="application/vnd.openxmlformats-officedocument.presentationml.notesSlide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notesSlides/notesSlide8.xml" ContentType="application/vnd.openxmlformats-officedocument.presentationml.notesSlide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notesSlides/notesSlide9.xml" ContentType="application/vnd.openxmlformats-officedocument.presentationml.notesSlide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notesSlides/notesSlide10.xml" ContentType="application/vnd.openxmlformats-officedocument.presentationml.notesSlide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notesSlides/notesSlide11.xml" ContentType="application/vnd.openxmlformats-officedocument.presentationml.notesSlide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notesSlides/notesSlide12.xml" ContentType="application/vnd.openxmlformats-officedocument.presentationml.notesSlide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notesSlides/notesSlide13.xml" ContentType="application/vnd.openxmlformats-officedocument.presentationml.notesSlide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notesSlides/notesSlide14.xml" ContentType="application/vnd.openxmlformats-officedocument.presentationml.notesSlide+xml"/>
  <Override PartName="/ppt/diagrams/data19.xml" ContentType="application/vnd.openxmlformats-officedocument.drawingml.diagramData+xml"/>
  <Override PartName="/ppt/diagrams/layout19.xml" ContentType="application/vnd.openxmlformats-officedocument.drawingml.diagramLayout+xml"/>
  <Override PartName="/ppt/diagrams/quickStyle19.xml" ContentType="application/vnd.openxmlformats-officedocument.drawingml.diagramStyle+xml"/>
  <Override PartName="/ppt/diagrams/colors19.xml" ContentType="application/vnd.openxmlformats-officedocument.drawingml.diagramColors+xml"/>
  <Override PartName="/ppt/diagrams/drawing19.xml" ContentType="application/vnd.ms-office.drawingml.diagramDrawing+xml"/>
  <Override PartName="/ppt/notesSlides/notesSlide15.xml" ContentType="application/vnd.openxmlformats-officedocument.presentationml.notesSlide+xml"/>
  <Override PartName="/ppt/diagrams/data20.xml" ContentType="application/vnd.openxmlformats-officedocument.drawingml.diagramData+xml"/>
  <Override PartName="/ppt/diagrams/layout20.xml" ContentType="application/vnd.openxmlformats-officedocument.drawingml.diagramLayout+xml"/>
  <Override PartName="/ppt/diagrams/quickStyle20.xml" ContentType="application/vnd.openxmlformats-officedocument.drawingml.diagramStyle+xml"/>
  <Override PartName="/ppt/diagrams/colors20.xml" ContentType="application/vnd.openxmlformats-officedocument.drawingml.diagramColors+xml"/>
  <Override PartName="/ppt/diagrams/drawing20.xml" ContentType="application/vnd.ms-office.drawingml.diagramDrawing+xml"/>
  <Override PartName="/ppt/notesSlides/notesSlide16.xml" ContentType="application/vnd.openxmlformats-officedocument.presentationml.notesSlide+xml"/>
  <Override PartName="/ppt/diagrams/data21.xml" ContentType="application/vnd.openxmlformats-officedocument.drawingml.diagramData+xml"/>
  <Override PartName="/ppt/diagrams/layout21.xml" ContentType="application/vnd.openxmlformats-officedocument.drawingml.diagramLayout+xml"/>
  <Override PartName="/ppt/diagrams/quickStyle21.xml" ContentType="application/vnd.openxmlformats-officedocument.drawingml.diagramStyle+xml"/>
  <Override PartName="/ppt/diagrams/colors21.xml" ContentType="application/vnd.openxmlformats-officedocument.drawingml.diagramColors+xml"/>
  <Override PartName="/ppt/diagrams/drawing21.xml" ContentType="application/vnd.ms-office.drawingml.diagramDrawing+xml"/>
  <Override PartName="/ppt/notesSlides/notesSlide17.xml" ContentType="application/vnd.openxmlformats-officedocument.presentationml.notesSlide+xml"/>
  <Override PartName="/ppt/diagrams/data22.xml" ContentType="application/vnd.openxmlformats-officedocument.drawingml.diagramData+xml"/>
  <Override PartName="/ppt/diagrams/layout22.xml" ContentType="application/vnd.openxmlformats-officedocument.drawingml.diagramLayout+xml"/>
  <Override PartName="/ppt/diagrams/quickStyle22.xml" ContentType="application/vnd.openxmlformats-officedocument.drawingml.diagramStyle+xml"/>
  <Override PartName="/ppt/diagrams/colors22.xml" ContentType="application/vnd.openxmlformats-officedocument.drawingml.diagramColors+xml"/>
  <Override PartName="/ppt/diagrams/drawing2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2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ABFCF23-3B69-468F-B69F-88F6DE6A72F2}" styleName="Средний стиль 1 —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BC89EF96-8CEA-46FF-86C4-4CE0E7609802}" styleName="Светлый стиль 3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9012ECD-51FC-41F1-AA8D-1B2483CD663E}" styleName="Светлый стиль 2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284E427A-3D55-4303-BF80-6455036E1DE7}" styleName="Стиль из темы 1 - акцент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69C7853C-536D-4A76-A0AE-DD22124D55A5}" styleName="Стиль из темы 1 - акцент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72833802-FEF1-4C79-8D5D-14CF1EAF98D9}" styleName="Светлый стиль 2 — акцент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5DA37D80-6434-44D0-A028-1B22A696006F}" styleName="Светлый стиль 3 — акцент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53" autoAdjust="0"/>
    <p:restoredTop sz="77410" autoAdjust="0"/>
  </p:normalViewPr>
  <p:slideViewPr>
    <p:cSldViewPr snapToGrid="0">
      <p:cViewPr varScale="1">
        <p:scale>
          <a:sx n="54" d="100"/>
          <a:sy n="54" d="100"/>
        </p:scale>
        <p:origin x="1218" y="4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D19C584-6FAF-4473-85CE-CFA3B4D6EBF0}" type="doc">
      <dgm:prSet loTypeId="urn:microsoft.com/office/officeart/2005/8/layout/chevron2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54181FD9-3135-42F4-81A7-99F08546EE50}">
      <dgm:prSet/>
      <dgm:spPr/>
      <dgm:t>
        <a:bodyPr/>
        <a:lstStyle/>
        <a:p>
          <a:pPr rtl="0"/>
          <a:r>
            <a:rPr lang="en-US" dirty="0" smtClean="0"/>
            <a:t>10.1.</a:t>
          </a:r>
          <a:endParaRPr lang="ru-RU" dirty="0"/>
        </a:p>
      </dgm:t>
    </dgm:pt>
    <dgm:pt modelId="{81B979E2-0EA7-4CB7-9DCF-362AFDA4ADE9}" type="parTrans" cxnId="{A8EDBC49-23FC-4526-A122-17AA967BAEF5}">
      <dgm:prSet/>
      <dgm:spPr/>
      <dgm:t>
        <a:bodyPr/>
        <a:lstStyle/>
        <a:p>
          <a:endParaRPr lang="ru-RU"/>
        </a:p>
      </dgm:t>
    </dgm:pt>
    <dgm:pt modelId="{88FC1D08-62EC-405D-9077-56DDF6AC7A14}" type="sibTrans" cxnId="{A8EDBC49-23FC-4526-A122-17AA967BAEF5}">
      <dgm:prSet/>
      <dgm:spPr/>
      <dgm:t>
        <a:bodyPr/>
        <a:lstStyle/>
        <a:p>
          <a:endParaRPr lang="ru-RU"/>
        </a:p>
      </dgm:t>
    </dgm:pt>
    <dgm:pt modelId="{45D78E87-D311-4101-897C-3F39083A4837}">
      <dgm:prSet/>
      <dgm:spPr/>
      <dgm:t>
        <a:bodyPr/>
        <a:lstStyle/>
        <a:p>
          <a:pPr rtl="0"/>
          <a:r>
            <a:rPr lang="en-US" dirty="0" smtClean="0"/>
            <a:t>10.2.</a:t>
          </a:r>
          <a:endParaRPr lang="ru-RU" dirty="0"/>
        </a:p>
      </dgm:t>
    </dgm:pt>
    <dgm:pt modelId="{61480A33-FBCA-4B69-85DC-FD355E855A1F}" type="parTrans" cxnId="{EE28ABB9-5763-4485-9D3A-464B2A99A11A}">
      <dgm:prSet/>
      <dgm:spPr/>
      <dgm:t>
        <a:bodyPr/>
        <a:lstStyle/>
        <a:p>
          <a:endParaRPr lang="ru-RU"/>
        </a:p>
      </dgm:t>
    </dgm:pt>
    <dgm:pt modelId="{B0A19F00-C358-40DF-8229-152A8D49AE2B}" type="sibTrans" cxnId="{EE28ABB9-5763-4485-9D3A-464B2A99A11A}">
      <dgm:prSet/>
      <dgm:spPr/>
      <dgm:t>
        <a:bodyPr/>
        <a:lstStyle/>
        <a:p>
          <a:endParaRPr lang="ru-RU"/>
        </a:p>
      </dgm:t>
    </dgm:pt>
    <dgm:pt modelId="{221D5632-13E9-449D-8003-365D2EB0EA0D}">
      <dgm:prSet/>
      <dgm:spPr/>
      <dgm:t>
        <a:bodyPr/>
        <a:lstStyle/>
        <a:p>
          <a:pPr rtl="0"/>
          <a:r>
            <a:rPr lang="en-US" dirty="0" smtClean="0"/>
            <a:t>10.3.</a:t>
          </a:r>
          <a:endParaRPr lang="ru-RU" dirty="0"/>
        </a:p>
      </dgm:t>
    </dgm:pt>
    <dgm:pt modelId="{3F52157C-04D4-482E-A148-801C6C73B348}" type="parTrans" cxnId="{439683AB-FB6B-4FEF-A965-1F6850086CFA}">
      <dgm:prSet/>
      <dgm:spPr/>
      <dgm:t>
        <a:bodyPr/>
        <a:lstStyle/>
        <a:p>
          <a:endParaRPr lang="ru-RU"/>
        </a:p>
      </dgm:t>
    </dgm:pt>
    <dgm:pt modelId="{83BE8E03-351A-4A8D-B403-91DA840B5288}" type="sibTrans" cxnId="{439683AB-FB6B-4FEF-A965-1F6850086CFA}">
      <dgm:prSet/>
      <dgm:spPr/>
      <dgm:t>
        <a:bodyPr/>
        <a:lstStyle/>
        <a:p>
          <a:endParaRPr lang="ru-RU"/>
        </a:p>
      </dgm:t>
    </dgm:pt>
    <dgm:pt modelId="{5AD35944-E18E-45D8-8111-02987F2C039F}">
      <dgm:prSet/>
      <dgm:spPr/>
      <dgm:t>
        <a:bodyPr/>
        <a:lstStyle/>
        <a:p>
          <a:pPr rtl="0"/>
          <a:r>
            <a:rPr lang="en-US" dirty="0" smtClean="0"/>
            <a:t>10.4.</a:t>
          </a:r>
          <a:endParaRPr lang="ru-RU" dirty="0"/>
        </a:p>
      </dgm:t>
    </dgm:pt>
    <dgm:pt modelId="{82C4F69E-C070-481F-8FD1-990F6802B743}" type="parTrans" cxnId="{4A91685B-B4F4-44C3-BBCD-B8F30AB3664B}">
      <dgm:prSet/>
      <dgm:spPr/>
      <dgm:t>
        <a:bodyPr/>
        <a:lstStyle/>
        <a:p>
          <a:endParaRPr lang="ru-RU"/>
        </a:p>
      </dgm:t>
    </dgm:pt>
    <dgm:pt modelId="{1D1767EF-4DC3-47CB-8907-F2C3C94D833F}" type="sibTrans" cxnId="{4A91685B-B4F4-44C3-BBCD-B8F30AB3664B}">
      <dgm:prSet/>
      <dgm:spPr/>
      <dgm:t>
        <a:bodyPr/>
        <a:lstStyle/>
        <a:p>
          <a:endParaRPr lang="ru-RU"/>
        </a:p>
      </dgm:t>
    </dgm:pt>
    <dgm:pt modelId="{DEEFC775-AC58-45B9-8552-81F8D69D7A60}">
      <dgm:prSet/>
      <dgm:spPr/>
      <dgm:t>
        <a:bodyPr/>
        <a:lstStyle/>
        <a:p>
          <a:r>
            <a:rPr lang="uz-Cyrl-UZ" b="1" dirty="0" smtClean="0"/>
            <a:t>Xalqaro turistik tashkilotlarning asosiy maqsadi</a:t>
          </a:r>
          <a:endParaRPr lang="ru-RU" dirty="0"/>
        </a:p>
      </dgm:t>
    </dgm:pt>
    <dgm:pt modelId="{D95BB0DD-7FD1-4671-90E4-C9263867C2B5}" type="parTrans" cxnId="{9ED9F78A-7C60-4FBA-908E-68D4C1AD5DA7}">
      <dgm:prSet/>
      <dgm:spPr/>
    </dgm:pt>
    <dgm:pt modelId="{D1F42FA2-564C-4062-850A-3AEC67767075}" type="sibTrans" cxnId="{9ED9F78A-7C60-4FBA-908E-68D4C1AD5DA7}">
      <dgm:prSet/>
      <dgm:spPr/>
    </dgm:pt>
    <dgm:pt modelId="{E21D7ECD-EA83-4A1C-A4E9-2FA0DEAC94D1}">
      <dgm:prSet/>
      <dgm:spPr/>
      <dgm:t>
        <a:bodyPr/>
        <a:lstStyle/>
        <a:p>
          <a:r>
            <a:rPr lang="uz-Cyrl-UZ" b="1" dirty="0" smtClean="0"/>
            <a:t>Jahon turistik tashkiloti bosh maqsadi va vazifalari</a:t>
          </a:r>
          <a:endParaRPr lang="ru-RU" dirty="0"/>
        </a:p>
      </dgm:t>
    </dgm:pt>
    <dgm:pt modelId="{09331C10-A563-4A54-9B83-DEC932B1348B}" type="parTrans" cxnId="{47E92246-98DA-499C-A1A5-A42344752794}">
      <dgm:prSet/>
      <dgm:spPr/>
    </dgm:pt>
    <dgm:pt modelId="{337973D9-AAEA-4920-B1AC-F06E7C9538DF}" type="sibTrans" cxnId="{47E92246-98DA-499C-A1A5-A42344752794}">
      <dgm:prSet/>
      <dgm:spPr/>
    </dgm:pt>
    <dgm:pt modelId="{156BB9C9-09A8-45E2-B48A-E59C07634259}">
      <dgm:prSet/>
      <dgm:spPr/>
      <dgm:t>
        <a:bodyPr/>
        <a:lstStyle/>
        <a:p>
          <a:r>
            <a:rPr lang="uz-Cyrl-UZ" b="1" dirty="0" smtClean="0"/>
            <a:t>Jahon turistik  tashkilotlarining tashkil etilishi</a:t>
          </a:r>
          <a:endParaRPr lang="ru-RU" dirty="0"/>
        </a:p>
      </dgm:t>
    </dgm:pt>
    <dgm:pt modelId="{F4923071-3B83-4B14-9F64-8B0A0F8BE05E}" type="parTrans" cxnId="{8FEFF9B6-7222-45BD-A8BC-886A778B3FC0}">
      <dgm:prSet/>
      <dgm:spPr/>
    </dgm:pt>
    <dgm:pt modelId="{86AEDACC-4CB9-4766-95F9-C9C33810C68E}" type="sibTrans" cxnId="{8FEFF9B6-7222-45BD-A8BC-886A778B3FC0}">
      <dgm:prSet/>
      <dgm:spPr/>
    </dgm:pt>
    <dgm:pt modelId="{57C20638-FD92-4128-91B5-EDF64F3FA952}">
      <dgm:prSet/>
      <dgm:spPr/>
      <dgm:t>
        <a:bodyPr/>
        <a:lstStyle/>
        <a:p>
          <a:r>
            <a:rPr lang="uz-Cyrl-UZ" b="1" dirty="0" smtClean="0"/>
            <a:t>Jahon turistik tashkilotining  xalqaro hamkorlikda  tutgan o‘rni</a:t>
          </a:r>
          <a:endParaRPr lang="ru-RU" dirty="0"/>
        </a:p>
      </dgm:t>
    </dgm:pt>
    <dgm:pt modelId="{8D6C498A-D74F-4026-AC9C-8FC34CDC77C5}" type="parTrans" cxnId="{FB39ECC7-7929-4B8D-9721-25C2E838FFCC}">
      <dgm:prSet/>
      <dgm:spPr/>
    </dgm:pt>
    <dgm:pt modelId="{60C95101-3FD2-44D8-A30D-BFC352758986}" type="sibTrans" cxnId="{FB39ECC7-7929-4B8D-9721-25C2E838FFCC}">
      <dgm:prSet/>
      <dgm:spPr/>
    </dgm:pt>
    <dgm:pt modelId="{58B87848-BBBB-416E-87B2-F062E48325FA}" type="pres">
      <dgm:prSet presAssocID="{9D19C584-6FAF-4473-85CE-CFA3B4D6EBF0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B206AFA-88D8-49F9-BC76-F7963D8CA4CF}" type="pres">
      <dgm:prSet presAssocID="{54181FD9-3135-42F4-81A7-99F08546EE50}" presName="composite" presStyleCnt="0"/>
      <dgm:spPr/>
    </dgm:pt>
    <dgm:pt modelId="{0F412D6D-32F6-41ED-BFA5-5E9C5116ADFC}" type="pres">
      <dgm:prSet presAssocID="{54181FD9-3135-42F4-81A7-99F08546EE50}" presName="parentText" presStyleLbl="align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406DA57-A157-4D19-A552-0724DCE7BF78}" type="pres">
      <dgm:prSet presAssocID="{54181FD9-3135-42F4-81A7-99F08546EE50}" presName="descendantText" presStyleLbl="alignAcc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F05E9B6-09A0-4657-A9C4-9B61DB575519}" type="pres">
      <dgm:prSet presAssocID="{88FC1D08-62EC-405D-9077-56DDF6AC7A14}" presName="sp" presStyleCnt="0"/>
      <dgm:spPr/>
    </dgm:pt>
    <dgm:pt modelId="{A3C94F97-2CAC-4E35-A762-B760A4E8EA9A}" type="pres">
      <dgm:prSet presAssocID="{45D78E87-D311-4101-897C-3F39083A4837}" presName="composite" presStyleCnt="0"/>
      <dgm:spPr/>
    </dgm:pt>
    <dgm:pt modelId="{F0518143-F905-477A-938A-4F4351F7DA35}" type="pres">
      <dgm:prSet presAssocID="{45D78E87-D311-4101-897C-3F39083A4837}" presName="parentText" presStyleLbl="align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56009DC-8A2E-4648-AA8C-B36E3053D973}" type="pres">
      <dgm:prSet presAssocID="{45D78E87-D311-4101-897C-3F39083A4837}" presName="descendantText" presStyleLbl="alignAcc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4E44EB6-FADC-4E72-A048-281FF4474EA3}" type="pres">
      <dgm:prSet presAssocID="{B0A19F00-C358-40DF-8229-152A8D49AE2B}" presName="sp" presStyleCnt="0"/>
      <dgm:spPr/>
    </dgm:pt>
    <dgm:pt modelId="{F6762153-EAD1-426B-AF08-8D9BB462C4F0}" type="pres">
      <dgm:prSet presAssocID="{221D5632-13E9-449D-8003-365D2EB0EA0D}" presName="composite" presStyleCnt="0"/>
      <dgm:spPr/>
    </dgm:pt>
    <dgm:pt modelId="{69566C31-8FC2-4F16-9469-A8F7054BA2D3}" type="pres">
      <dgm:prSet presAssocID="{221D5632-13E9-449D-8003-365D2EB0EA0D}" presName="parentText" presStyleLbl="align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0514368-77C4-42A7-8E6E-EE1834029E9D}" type="pres">
      <dgm:prSet presAssocID="{221D5632-13E9-449D-8003-365D2EB0EA0D}" presName="descendantText" presStyleLbl="alignAcc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0496D4F-BD11-4178-A0A0-B6858A797B5E}" type="pres">
      <dgm:prSet presAssocID="{83BE8E03-351A-4A8D-B403-91DA840B5288}" presName="sp" presStyleCnt="0"/>
      <dgm:spPr/>
    </dgm:pt>
    <dgm:pt modelId="{A5E7DAA1-252A-409C-A6F9-DA4287C7B396}" type="pres">
      <dgm:prSet presAssocID="{5AD35944-E18E-45D8-8111-02987F2C039F}" presName="composite" presStyleCnt="0"/>
      <dgm:spPr/>
    </dgm:pt>
    <dgm:pt modelId="{5F6ACFB0-119E-44CC-843B-073C93F9B9C6}" type="pres">
      <dgm:prSet presAssocID="{5AD35944-E18E-45D8-8111-02987F2C039F}" presName="parentText" presStyleLbl="align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8C7A8C3-E42D-4640-AB27-3641D1100805}" type="pres">
      <dgm:prSet presAssocID="{5AD35944-E18E-45D8-8111-02987F2C039F}" presName="descendantText" presStyleLbl="alignAcc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A91685B-B4F4-44C3-BBCD-B8F30AB3664B}" srcId="{9D19C584-6FAF-4473-85CE-CFA3B4D6EBF0}" destId="{5AD35944-E18E-45D8-8111-02987F2C039F}" srcOrd="3" destOrd="0" parTransId="{82C4F69E-C070-481F-8FD1-990F6802B743}" sibTransId="{1D1767EF-4DC3-47CB-8907-F2C3C94D833F}"/>
    <dgm:cxn modelId="{FB39ECC7-7929-4B8D-9721-25C2E838FFCC}" srcId="{5AD35944-E18E-45D8-8111-02987F2C039F}" destId="{57C20638-FD92-4128-91B5-EDF64F3FA952}" srcOrd="0" destOrd="0" parTransId="{8D6C498A-D74F-4026-AC9C-8FC34CDC77C5}" sibTransId="{60C95101-3FD2-44D8-A30D-BFC352758986}"/>
    <dgm:cxn modelId="{8FEFF9B6-7222-45BD-A8BC-886A778B3FC0}" srcId="{221D5632-13E9-449D-8003-365D2EB0EA0D}" destId="{156BB9C9-09A8-45E2-B48A-E59C07634259}" srcOrd="0" destOrd="0" parTransId="{F4923071-3B83-4B14-9F64-8B0A0F8BE05E}" sibTransId="{86AEDACC-4CB9-4766-95F9-C9C33810C68E}"/>
    <dgm:cxn modelId="{3CAF5AE6-5ABC-4113-9F3C-CC45E66B2ADF}" type="presOf" srcId="{E21D7ECD-EA83-4A1C-A4E9-2FA0DEAC94D1}" destId="{556009DC-8A2E-4648-AA8C-B36E3053D973}" srcOrd="0" destOrd="0" presId="urn:microsoft.com/office/officeart/2005/8/layout/chevron2"/>
    <dgm:cxn modelId="{D5BC849B-8565-4ECA-8A67-A656C78C9358}" type="presOf" srcId="{DEEFC775-AC58-45B9-8552-81F8D69D7A60}" destId="{A406DA57-A157-4D19-A552-0724DCE7BF78}" srcOrd="0" destOrd="0" presId="urn:microsoft.com/office/officeart/2005/8/layout/chevron2"/>
    <dgm:cxn modelId="{C41394FE-0297-442E-87E0-B6BC95D723D3}" type="presOf" srcId="{5AD35944-E18E-45D8-8111-02987F2C039F}" destId="{5F6ACFB0-119E-44CC-843B-073C93F9B9C6}" srcOrd="0" destOrd="0" presId="urn:microsoft.com/office/officeart/2005/8/layout/chevron2"/>
    <dgm:cxn modelId="{439683AB-FB6B-4FEF-A965-1F6850086CFA}" srcId="{9D19C584-6FAF-4473-85CE-CFA3B4D6EBF0}" destId="{221D5632-13E9-449D-8003-365D2EB0EA0D}" srcOrd="2" destOrd="0" parTransId="{3F52157C-04D4-482E-A148-801C6C73B348}" sibTransId="{83BE8E03-351A-4A8D-B403-91DA840B5288}"/>
    <dgm:cxn modelId="{9ED9F78A-7C60-4FBA-908E-68D4C1AD5DA7}" srcId="{54181FD9-3135-42F4-81A7-99F08546EE50}" destId="{DEEFC775-AC58-45B9-8552-81F8D69D7A60}" srcOrd="0" destOrd="0" parTransId="{D95BB0DD-7FD1-4671-90E4-C9263867C2B5}" sibTransId="{D1F42FA2-564C-4062-850A-3AEC67767075}"/>
    <dgm:cxn modelId="{47E92246-98DA-499C-A1A5-A42344752794}" srcId="{45D78E87-D311-4101-897C-3F39083A4837}" destId="{E21D7ECD-EA83-4A1C-A4E9-2FA0DEAC94D1}" srcOrd="0" destOrd="0" parTransId="{09331C10-A563-4A54-9B83-DEC932B1348B}" sibTransId="{337973D9-AAEA-4920-B1AC-F06E7C9538DF}"/>
    <dgm:cxn modelId="{8A942FC8-17FC-4447-AE2F-0216E57FFF71}" type="presOf" srcId="{45D78E87-D311-4101-897C-3F39083A4837}" destId="{F0518143-F905-477A-938A-4F4351F7DA35}" srcOrd="0" destOrd="0" presId="urn:microsoft.com/office/officeart/2005/8/layout/chevron2"/>
    <dgm:cxn modelId="{23393590-D9DC-4294-AECC-AC4D7A88FC1E}" type="presOf" srcId="{221D5632-13E9-449D-8003-365D2EB0EA0D}" destId="{69566C31-8FC2-4F16-9469-A8F7054BA2D3}" srcOrd="0" destOrd="0" presId="urn:microsoft.com/office/officeart/2005/8/layout/chevron2"/>
    <dgm:cxn modelId="{A8EDBC49-23FC-4526-A122-17AA967BAEF5}" srcId="{9D19C584-6FAF-4473-85CE-CFA3B4D6EBF0}" destId="{54181FD9-3135-42F4-81A7-99F08546EE50}" srcOrd="0" destOrd="0" parTransId="{81B979E2-0EA7-4CB7-9DCF-362AFDA4ADE9}" sibTransId="{88FC1D08-62EC-405D-9077-56DDF6AC7A14}"/>
    <dgm:cxn modelId="{337203F8-B57E-4A51-A47D-883F767F5762}" type="presOf" srcId="{54181FD9-3135-42F4-81A7-99F08546EE50}" destId="{0F412D6D-32F6-41ED-BFA5-5E9C5116ADFC}" srcOrd="0" destOrd="0" presId="urn:microsoft.com/office/officeart/2005/8/layout/chevron2"/>
    <dgm:cxn modelId="{EE28ABB9-5763-4485-9D3A-464B2A99A11A}" srcId="{9D19C584-6FAF-4473-85CE-CFA3B4D6EBF0}" destId="{45D78E87-D311-4101-897C-3F39083A4837}" srcOrd="1" destOrd="0" parTransId="{61480A33-FBCA-4B69-85DC-FD355E855A1F}" sibTransId="{B0A19F00-C358-40DF-8229-152A8D49AE2B}"/>
    <dgm:cxn modelId="{C1E9598A-BDE4-4E9F-AE78-BF23FA583F1A}" type="presOf" srcId="{57C20638-FD92-4128-91B5-EDF64F3FA952}" destId="{F8C7A8C3-E42D-4640-AB27-3641D1100805}" srcOrd="0" destOrd="0" presId="urn:microsoft.com/office/officeart/2005/8/layout/chevron2"/>
    <dgm:cxn modelId="{DC2EDE25-77C2-4DDF-9B00-3D31A670A636}" type="presOf" srcId="{9D19C584-6FAF-4473-85CE-CFA3B4D6EBF0}" destId="{58B87848-BBBB-416E-87B2-F062E48325FA}" srcOrd="0" destOrd="0" presId="urn:microsoft.com/office/officeart/2005/8/layout/chevron2"/>
    <dgm:cxn modelId="{47E4FB1B-AB1D-4B63-A0B5-86D81E4AB3B7}" type="presOf" srcId="{156BB9C9-09A8-45E2-B48A-E59C07634259}" destId="{70514368-77C4-42A7-8E6E-EE1834029E9D}" srcOrd="0" destOrd="0" presId="urn:microsoft.com/office/officeart/2005/8/layout/chevron2"/>
    <dgm:cxn modelId="{8B8F2D5C-CBB2-4A82-AC7B-CD5E0C6EDC05}" type="presParOf" srcId="{58B87848-BBBB-416E-87B2-F062E48325FA}" destId="{8B206AFA-88D8-49F9-BC76-F7963D8CA4CF}" srcOrd="0" destOrd="0" presId="urn:microsoft.com/office/officeart/2005/8/layout/chevron2"/>
    <dgm:cxn modelId="{3D0189DE-5414-454F-9191-0E806674214E}" type="presParOf" srcId="{8B206AFA-88D8-49F9-BC76-F7963D8CA4CF}" destId="{0F412D6D-32F6-41ED-BFA5-5E9C5116ADFC}" srcOrd="0" destOrd="0" presId="urn:microsoft.com/office/officeart/2005/8/layout/chevron2"/>
    <dgm:cxn modelId="{C860D6A5-11D5-4286-9CCC-7E1026F969F3}" type="presParOf" srcId="{8B206AFA-88D8-49F9-BC76-F7963D8CA4CF}" destId="{A406DA57-A157-4D19-A552-0724DCE7BF78}" srcOrd="1" destOrd="0" presId="urn:microsoft.com/office/officeart/2005/8/layout/chevron2"/>
    <dgm:cxn modelId="{3813D872-922C-447D-A0D2-4B594D09B63D}" type="presParOf" srcId="{58B87848-BBBB-416E-87B2-F062E48325FA}" destId="{2F05E9B6-09A0-4657-A9C4-9B61DB575519}" srcOrd="1" destOrd="0" presId="urn:microsoft.com/office/officeart/2005/8/layout/chevron2"/>
    <dgm:cxn modelId="{AF1DF25E-FA00-45CE-9412-FF0C3C26B6B9}" type="presParOf" srcId="{58B87848-BBBB-416E-87B2-F062E48325FA}" destId="{A3C94F97-2CAC-4E35-A762-B760A4E8EA9A}" srcOrd="2" destOrd="0" presId="urn:microsoft.com/office/officeart/2005/8/layout/chevron2"/>
    <dgm:cxn modelId="{F34E8002-2458-4006-B8E6-E1FB219BDD7F}" type="presParOf" srcId="{A3C94F97-2CAC-4E35-A762-B760A4E8EA9A}" destId="{F0518143-F905-477A-938A-4F4351F7DA35}" srcOrd="0" destOrd="0" presId="urn:microsoft.com/office/officeart/2005/8/layout/chevron2"/>
    <dgm:cxn modelId="{08E032C9-C8E8-406C-AB17-AABF323ECFF8}" type="presParOf" srcId="{A3C94F97-2CAC-4E35-A762-B760A4E8EA9A}" destId="{556009DC-8A2E-4648-AA8C-B36E3053D973}" srcOrd="1" destOrd="0" presId="urn:microsoft.com/office/officeart/2005/8/layout/chevron2"/>
    <dgm:cxn modelId="{82E9F02C-4908-4400-A912-35F005969B9B}" type="presParOf" srcId="{58B87848-BBBB-416E-87B2-F062E48325FA}" destId="{14E44EB6-FADC-4E72-A048-281FF4474EA3}" srcOrd="3" destOrd="0" presId="urn:microsoft.com/office/officeart/2005/8/layout/chevron2"/>
    <dgm:cxn modelId="{BD804362-E4B8-4F54-913E-4F3E9F1A8F1A}" type="presParOf" srcId="{58B87848-BBBB-416E-87B2-F062E48325FA}" destId="{F6762153-EAD1-426B-AF08-8D9BB462C4F0}" srcOrd="4" destOrd="0" presId="urn:microsoft.com/office/officeart/2005/8/layout/chevron2"/>
    <dgm:cxn modelId="{92223890-98E7-4502-9D44-C08EEA285963}" type="presParOf" srcId="{F6762153-EAD1-426B-AF08-8D9BB462C4F0}" destId="{69566C31-8FC2-4F16-9469-A8F7054BA2D3}" srcOrd="0" destOrd="0" presId="urn:microsoft.com/office/officeart/2005/8/layout/chevron2"/>
    <dgm:cxn modelId="{71B333A5-BF7F-4B7E-A8F3-DB18989DDAC3}" type="presParOf" srcId="{F6762153-EAD1-426B-AF08-8D9BB462C4F0}" destId="{70514368-77C4-42A7-8E6E-EE1834029E9D}" srcOrd="1" destOrd="0" presId="urn:microsoft.com/office/officeart/2005/8/layout/chevron2"/>
    <dgm:cxn modelId="{15902DD3-AD15-4C46-8F1E-237FB1FD08DD}" type="presParOf" srcId="{58B87848-BBBB-416E-87B2-F062E48325FA}" destId="{50496D4F-BD11-4178-A0A0-B6858A797B5E}" srcOrd="5" destOrd="0" presId="urn:microsoft.com/office/officeart/2005/8/layout/chevron2"/>
    <dgm:cxn modelId="{F46E4F57-9DDC-4242-A7EC-06BC353CD911}" type="presParOf" srcId="{58B87848-BBBB-416E-87B2-F062E48325FA}" destId="{A5E7DAA1-252A-409C-A6F9-DA4287C7B396}" srcOrd="6" destOrd="0" presId="urn:microsoft.com/office/officeart/2005/8/layout/chevron2"/>
    <dgm:cxn modelId="{C9172E1A-5DBC-454B-9CA1-7B85350CA034}" type="presParOf" srcId="{A5E7DAA1-252A-409C-A6F9-DA4287C7B396}" destId="{5F6ACFB0-119E-44CC-843B-073C93F9B9C6}" srcOrd="0" destOrd="0" presId="urn:microsoft.com/office/officeart/2005/8/layout/chevron2"/>
    <dgm:cxn modelId="{2E73C081-98E4-43D2-AD3C-495FADEE8724}" type="presParOf" srcId="{A5E7DAA1-252A-409C-A6F9-DA4287C7B396}" destId="{F8C7A8C3-E42D-4640-AB27-3641D1100805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E785C7C-E3D7-4D2C-ACE1-66E18EF810D9}" type="doc">
      <dgm:prSet loTypeId="urn:microsoft.com/office/officeart/2005/8/layout/venn1" loCatId="relationship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17BE7E39-9052-445E-8700-7341F3E28782}">
      <dgm:prSet/>
      <dgm:spPr/>
      <dgm:t>
        <a:bodyPr/>
        <a:lstStyle/>
        <a:p>
          <a:pPr rtl="0"/>
          <a:r>
            <a:rPr lang="uz-Cyrl-UZ" smtClean="0"/>
            <a:t>Uchinchi ming yillikning boshida turizm planetar masshtabdagi </a:t>
          </a:r>
          <a:r>
            <a:rPr lang="en-US" smtClean="0"/>
            <a:t>q</a:t>
          </a:r>
          <a:r>
            <a:rPr lang="uz-Cyrl-UZ" smtClean="0"/>
            <a:t>udratli ijtimoiy-iqtisodiy va siyosiy xodisaga aylandi </a:t>
          </a:r>
          <a:endParaRPr lang="ru-RU"/>
        </a:p>
      </dgm:t>
    </dgm:pt>
    <dgm:pt modelId="{BE0C093A-B3C1-45C0-B7A2-CB29956433EA}" type="parTrans" cxnId="{406D33E7-5DD6-4481-AC65-2FAF025869DA}">
      <dgm:prSet/>
      <dgm:spPr/>
      <dgm:t>
        <a:bodyPr/>
        <a:lstStyle/>
        <a:p>
          <a:endParaRPr lang="ru-RU"/>
        </a:p>
      </dgm:t>
    </dgm:pt>
    <dgm:pt modelId="{318968BE-F57B-4C2F-A31B-5B72979D623D}" type="sibTrans" cxnId="{406D33E7-5DD6-4481-AC65-2FAF025869DA}">
      <dgm:prSet/>
      <dgm:spPr/>
      <dgm:t>
        <a:bodyPr/>
        <a:lstStyle/>
        <a:p>
          <a:endParaRPr lang="ru-RU"/>
        </a:p>
      </dgm:t>
    </dgm:pt>
    <dgm:pt modelId="{B9D7C813-9680-4651-B57A-7E524F8CDE2C}">
      <dgm:prSet/>
      <dgm:spPr/>
      <dgm:t>
        <a:bodyPr/>
        <a:lstStyle/>
        <a:p>
          <a:pPr rtl="0"/>
          <a:r>
            <a:rPr lang="en-US" smtClean="0"/>
            <a:t>Turizm </a:t>
          </a:r>
          <a:r>
            <a:rPr lang="uz-Cyrl-UZ" smtClean="0"/>
            <a:t>eng yuqori daromad keltiruvchi bizneslar qatoridan joy ol</a:t>
          </a:r>
          <a:r>
            <a:rPr lang="en-US" smtClean="0"/>
            <a:t>di</a:t>
          </a:r>
          <a:endParaRPr lang="ru-RU"/>
        </a:p>
      </dgm:t>
    </dgm:pt>
    <dgm:pt modelId="{C4952179-4C17-4153-BEBA-F31563874703}" type="parTrans" cxnId="{A2D9A700-E761-4181-90AA-ADF10A271888}">
      <dgm:prSet/>
      <dgm:spPr/>
      <dgm:t>
        <a:bodyPr/>
        <a:lstStyle/>
        <a:p>
          <a:endParaRPr lang="ru-RU"/>
        </a:p>
      </dgm:t>
    </dgm:pt>
    <dgm:pt modelId="{689FC9EE-E6BC-4D23-A7B6-5397DB8EC6AE}" type="sibTrans" cxnId="{A2D9A700-E761-4181-90AA-ADF10A271888}">
      <dgm:prSet/>
      <dgm:spPr/>
      <dgm:t>
        <a:bodyPr/>
        <a:lstStyle/>
        <a:p>
          <a:endParaRPr lang="ru-RU"/>
        </a:p>
      </dgm:t>
    </dgm:pt>
    <dgm:pt modelId="{85204F11-21FF-4412-AA81-7F4FA5F4F264}">
      <dgm:prSet/>
      <dgm:spPr/>
      <dgm:t>
        <a:bodyPr/>
        <a:lstStyle/>
        <a:p>
          <a:pPr rtl="0"/>
          <a:r>
            <a:rPr lang="uz-Cyrl-UZ" smtClean="0"/>
            <a:t>Xozirgi kunda sarmoya qo’yilmalari effektivligi darajasi bilan neft va gaz qazib olish sanoati va avtomobilsozlik kabilarga qo’shildi</a:t>
          </a:r>
          <a:endParaRPr lang="ru-RU"/>
        </a:p>
      </dgm:t>
    </dgm:pt>
    <dgm:pt modelId="{2158C6BF-001C-4EF5-86BB-4C79BA18FFAF}" type="parTrans" cxnId="{B607D8C3-9CE4-4447-9482-31E056542244}">
      <dgm:prSet/>
      <dgm:spPr/>
      <dgm:t>
        <a:bodyPr/>
        <a:lstStyle/>
        <a:p>
          <a:endParaRPr lang="ru-RU"/>
        </a:p>
      </dgm:t>
    </dgm:pt>
    <dgm:pt modelId="{797F9F13-6EAC-49FE-A45F-353620C29906}" type="sibTrans" cxnId="{B607D8C3-9CE4-4447-9482-31E056542244}">
      <dgm:prSet/>
      <dgm:spPr/>
      <dgm:t>
        <a:bodyPr/>
        <a:lstStyle/>
        <a:p>
          <a:endParaRPr lang="ru-RU"/>
        </a:p>
      </dgm:t>
    </dgm:pt>
    <dgm:pt modelId="{21B826AF-544E-48C1-BC1A-2C079B31CA4F}" type="pres">
      <dgm:prSet presAssocID="{BE785C7C-E3D7-4D2C-ACE1-66E18EF810D9}" presName="compositeShape" presStyleCnt="0">
        <dgm:presLayoutVars>
          <dgm:chMax val="7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811C5FC-68F1-415B-8635-8AC4BAFF978A}" type="pres">
      <dgm:prSet presAssocID="{17BE7E39-9052-445E-8700-7341F3E28782}" presName="circ1" presStyleLbl="vennNode1" presStyleIdx="0" presStyleCnt="3"/>
      <dgm:spPr/>
      <dgm:t>
        <a:bodyPr/>
        <a:lstStyle/>
        <a:p>
          <a:endParaRPr lang="ru-RU"/>
        </a:p>
      </dgm:t>
    </dgm:pt>
    <dgm:pt modelId="{07AFA6AE-8F08-4D1C-A9B7-C99A5FCF833C}" type="pres">
      <dgm:prSet presAssocID="{17BE7E39-9052-445E-8700-7341F3E28782}" presName="circ1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C4AAC7A-D443-4340-8A7E-8461CA792146}" type="pres">
      <dgm:prSet presAssocID="{B9D7C813-9680-4651-B57A-7E524F8CDE2C}" presName="circ2" presStyleLbl="vennNode1" presStyleIdx="1" presStyleCnt="3"/>
      <dgm:spPr/>
      <dgm:t>
        <a:bodyPr/>
        <a:lstStyle/>
        <a:p>
          <a:endParaRPr lang="ru-RU"/>
        </a:p>
      </dgm:t>
    </dgm:pt>
    <dgm:pt modelId="{ED5BD574-2F89-4399-BB7C-4B046F9F7FDF}" type="pres">
      <dgm:prSet presAssocID="{B9D7C813-9680-4651-B57A-7E524F8CDE2C}" presName="circ2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DA64071-0E7D-4D84-8EDA-44BF49942119}" type="pres">
      <dgm:prSet presAssocID="{85204F11-21FF-4412-AA81-7F4FA5F4F264}" presName="circ3" presStyleLbl="vennNode1" presStyleIdx="2" presStyleCnt="3"/>
      <dgm:spPr/>
      <dgm:t>
        <a:bodyPr/>
        <a:lstStyle/>
        <a:p>
          <a:endParaRPr lang="ru-RU"/>
        </a:p>
      </dgm:t>
    </dgm:pt>
    <dgm:pt modelId="{338A0412-0B52-4562-BF9F-10836B10D4DE}" type="pres">
      <dgm:prSet presAssocID="{85204F11-21FF-4412-AA81-7F4FA5F4F264}" presName="circ3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06D33E7-5DD6-4481-AC65-2FAF025869DA}" srcId="{BE785C7C-E3D7-4D2C-ACE1-66E18EF810D9}" destId="{17BE7E39-9052-445E-8700-7341F3E28782}" srcOrd="0" destOrd="0" parTransId="{BE0C093A-B3C1-45C0-B7A2-CB29956433EA}" sibTransId="{318968BE-F57B-4C2F-A31B-5B72979D623D}"/>
    <dgm:cxn modelId="{A2D9A700-E761-4181-90AA-ADF10A271888}" srcId="{BE785C7C-E3D7-4D2C-ACE1-66E18EF810D9}" destId="{B9D7C813-9680-4651-B57A-7E524F8CDE2C}" srcOrd="1" destOrd="0" parTransId="{C4952179-4C17-4153-BEBA-F31563874703}" sibTransId="{689FC9EE-E6BC-4D23-A7B6-5397DB8EC6AE}"/>
    <dgm:cxn modelId="{B607D8C3-9CE4-4447-9482-31E056542244}" srcId="{BE785C7C-E3D7-4D2C-ACE1-66E18EF810D9}" destId="{85204F11-21FF-4412-AA81-7F4FA5F4F264}" srcOrd="2" destOrd="0" parTransId="{2158C6BF-001C-4EF5-86BB-4C79BA18FFAF}" sibTransId="{797F9F13-6EAC-49FE-A45F-353620C29906}"/>
    <dgm:cxn modelId="{408E0204-6795-4001-9FEC-E081724F35FD}" type="presOf" srcId="{85204F11-21FF-4412-AA81-7F4FA5F4F264}" destId="{7DA64071-0E7D-4D84-8EDA-44BF49942119}" srcOrd="0" destOrd="0" presId="urn:microsoft.com/office/officeart/2005/8/layout/venn1"/>
    <dgm:cxn modelId="{294B9F12-428A-449C-820B-253813B8F18F}" type="presOf" srcId="{BE785C7C-E3D7-4D2C-ACE1-66E18EF810D9}" destId="{21B826AF-544E-48C1-BC1A-2C079B31CA4F}" srcOrd="0" destOrd="0" presId="urn:microsoft.com/office/officeart/2005/8/layout/venn1"/>
    <dgm:cxn modelId="{5117ED64-0E9D-44C1-9057-E7C5F6206E94}" type="presOf" srcId="{B9D7C813-9680-4651-B57A-7E524F8CDE2C}" destId="{ED5BD574-2F89-4399-BB7C-4B046F9F7FDF}" srcOrd="1" destOrd="0" presId="urn:microsoft.com/office/officeart/2005/8/layout/venn1"/>
    <dgm:cxn modelId="{AA48C976-33C4-4AD2-9616-62B50D91B178}" type="presOf" srcId="{17BE7E39-9052-445E-8700-7341F3E28782}" destId="{0811C5FC-68F1-415B-8635-8AC4BAFF978A}" srcOrd="0" destOrd="0" presId="urn:microsoft.com/office/officeart/2005/8/layout/venn1"/>
    <dgm:cxn modelId="{5FCB6382-759D-490B-BC1D-654FAB93D746}" type="presOf" srcId="{B9D7C813-9680-4651-B57A-7E524F8CDE2C}" destId="{1C4AAC7A-D443-4340-8A7E-8461CA792146}" srcOrd="0" destOrd="0" presId="urn:microsoft.com/office/officeart/2005/8/layout/venn1"/>
    <dgm:cxn modelId="{CE985856-0436-4EE4-A550-45DB201985AE}" type="presOf" srcId="{17BE7E39-9052-445E-8700-7341F3E28782}" destId="{07AFA6AE-8F08-4D1C-A9B7-C99A5FCF833C}" srcOrd="1" destOrd="0" presId="urn:microsoft.com/office/officeart/2005/8/layout/venn1"/>
    <dgm:cxn modelId="{5A003B35-06FF-4B6C-A43B-0D5AB1ED4F96}" type="presOf" srcId="{85204F11-21FF-4412-AA81-7F4FA5F4F264}" destId="{338A0412-0B52-4562-BF9F-10836B10D4DE}" srcOrd="1" destOrd="0" presId="urn:microsoft.com/office/officeart/2005/8/layout/venn1"/>
    <dgm:cxn modelId="{95BA006C-BEA9-4DA9-ADCF-EC249BB77469}" type="presParOf" srcId="{21B826AF-544E-48C1-BC1A-2C079B31CA4F}" destId="{0811C5FC-68F1-415B-8635-8AC4BAFF978A}" srcOrd="0" destOrd="0" presId="urn:microsoft.com/office/officeart/2005/8/layout/venn1"/>
    <dgm:cxn modelId="{FC03AE8C-C346-4459-84B9-1B804C222A48}" type="presParOf" srcId="{21B826AF-544E-48C1-BC1A-2C079B31CA4F}" destId="{07AFA6AE-8F08-4D1C-A9B7-C99A5FCF833C}" srcOrd="1" destOrd="0" presId="urn:microsoft.com/office/officeart/2005/8/layout/venn1"/>
    <dgm:cxn modelId="{FE236018-930F-4713-A900-26416E39C6B9}" type="presParOf" srcId="{21B826AF-544E-48C1-BC1A-2C079B31CA4F}" destId="{1C4AAC7A-D443-4340-8A7E-8461CA792146}" srcOrd="2" destOrd="0" presId="urn:microsoft.com/office/officeart/2005/8/layout/venn1"/>
    <dgm:cxn modelId="{380DE076-35D9-4D2A-8E9D-EF4017395C61}" type="presParOf" srcId="{21B826AF-544E-48C1-BC1A-2C079B31CA4F}" destId="{ED5BD574-2F89-4399-BB7C-4B046F9F7FDF}" srcOrd="3" destOrd="0" presId="urn:microsoft.com/office/officeart/2005/8/layout/venn1"/>
    <dgm:cxn modelId="{96091EE7-CE2E-4F6B-BCB6-FD3CC14A682D}" type="presParOf" srcId="{21B826AF-544E-48C1-BC1A-2C079B31CA4F}" destId="{7DA64071-0E7D-4D84-8EDA-44BF49942119}" srcOrd="4" destOrd="0" presId="urn:microsoft.com/office/officeart/2005/8/layout/venn1"/>
    <dgm:cxn modelId="{63E6E635-3E09-4765-9F92-D473A5C113FB}" type="presParOf" srcId="{21B826AF-544E-48C1-BC1A-2C079B31CA4F}" destId="{338A0412-0B52-4562-BF9F-10836B10D4DE}" srcOrd="5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39541F5-6A3D-4B49-870C-CF1F9CAF78EE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16746C4F-8A51-432F-8716-901929A67851}">
      <dgm:prSet/>
      <dgm:spPr/>
      <dgm:t>
        <a:bodyPr/>
        <a:lstStyle/>
        <a:p>
          <a:pPr rtl="0"/>
          <a:r>
            <a:rPr lang="uz-Cyrl-UZ" smtClean="0"/>
            <a:t>iqtisod va madaniyat,</a:t>
          </a:r>
          <a:endParaRPr lang="ru-RU"/>
        </a:p>
      </dgm:t>
    </dgm:pt>
    <dgm:pt modelId="{EBB552B8-3339-462D-ACB6-3F7E73E9CCCA}" type="parTrans" cxnId="{4601AFD0-49C3-44DE-8F97-DC819275E689}">
      <dgm:prSet/>
      <dgm:spPr/>
      <dgm:t>
        <a:bodyPr/>
        <a:lstStyle/>
        <a:p>
          <a:endParaRPr lang="ru-RU"/>
        </a:p>
      </dgm:t>
    </dgm:pt>
    <dgm:pt modelId="{AC0B37AE-BC0B-4D68-8AE5-944A5244E7A8}" type="sibTrans" cxnId="{4601AFD0-49C3-44DE-8F97-DC819275E689}">
      <dgm:prSet/>
      <dgm:spPr/>
      <dgm:t>
        <a:bodyPr/>
        <a:lstStyle/>
        <a:p>
          <a:endParaRPr lang="ru-RU"/>
        </a:p>
      </dgm:t>
    </dgm:pt>
    <dgm:pt modelId="{F671924F-BB19-4497-884B-FA80A144E772}">
      <dgm:prSet/>
      <dgm:spPr/>
      <dgm:t>
        <a:bodyPr/>
        <a:lstStyle/>
        <a:p>
          <a:pPr rtl="0"/>
          <a:r>
            <a:rPr lang="uz-Cyrl-UZ" smtClean="0"/>
            <a:t>xavfsizlik va xalqaro munosabatlar,</a:t>
          </a:r>
          <a:endParaRPr lang="ru-RU"/>
        </a:p>
      </dgm:t>
    </dgm:pt>
    <dgm:pt modelId="{CB83ED36-4140-43ED-B581-0851E230FB4F}" type="parTrans" cxnId="{ED3C0C72-3E1D-41F2-B3E2-F47DF540DF38}">
      <dgm:prSet/>
      <dgm:spPr/>
      <dgm:t>
        <a:bodyPr/>
        <a:lstStyle/>
        <a:p>
          <a:endParaRPr lang="ru-RU"/>
        </a:p>
      </dgm:t>
    </dgm:pt>
    <dgm:pt modelId="{F0D65674-4237-4940-980E-2970E8FB3BBF}" type="sibTrans" cxnId="{ED3C0C72-3E1D-41F2-B3E2-F47DF540DF38}">
      <dgm:prSet/>
      <dgm:spPr/>
      <dgm:t>
        <a:bodyPr/>
        <a:lstStyle/>
        <a:p>
          <a:endParaRPr lang="ru-RU"/>
        </a:p>
      </dgm:t>
    </dgm:pt>
    <dgm:pt modelId="{AAC0B9C8-0BA6-4453-8EAA-E44DF581EB27}">
      <dgm:prSet/>
      <dgm:spPr/>
      <dgm:t>
        <a:bodyPr/>
        <a:lstStyle/>
        <a:p>
          <a:pPr rtl="0"/>
          <a:r>
            <a:rPr lang="uz-Cyrl-UZ" smtClean="0"/>
            <a:t>ekologiya va axoli bandligi,</a:t>
          </a:r>
          <a:endParaRPr lang="ru-RU"/>
        </a:p>
      </dgm:t>
    </dgm:pt>
    <dgm:pt modelId="{BEBDC981-589A-4CE8-BD33-E0D592BAC182}" type="parTrans" cxnId="{80D6C402-5EB2-4150-B1E4-2B2D85F56CF2}">
      <dgm:prSet/>
      <dgm:spPr/>
      <dgm:t>
        <a:bodyPr/>
        <a:lstStyle/>
        <a:p>
          <a:endParaRPr lang="ru-RU"/>
        </a:p>
      </dgm:t>
    </dgm:pt>
    <dgm:pt modelId="{12C301EE-9BB1-4A7A-9AF1-CD386786A2AF}" type="sibTrans" cxnId="{80D6C402-5EB2-4150-B1E4-2B2D85F56CF2}">
      <dgm:prSet/>
      <dgm:spPr/>
      <dgm:t>
        <a:bodyPr/>
        <a:lstStyle/>
        <a:p>
          <a:endParaRPr lang="ru-RU"/>
        </a:p>
      </dgm:t>
    </dgm:pt>
    <dgm:pt modelId="{51A7E590-A5FE-4A76-BFE1-15D9F929B2ED}">
      <dgm:prSet/>
      <dgm:spPr/>
      <dgm:t>
        <a:bodyPr/>
        <a:lstStyle/>
        <a:p>
          <a:pPr rtl="0"/>
          <a:r>
            <a:rPr lang="uz-Cyrl-UZ" smtClean="0"/>
            <a:t>mehmonxona biznesi va transport tashkilotlarining yo’nalishlari </a:t>
          </a:r>
          <a:endParaRPr lang="ru-RU"/>
        </a:p>
      </dgm:t>
    </dgm:pt>
    <dgm:pt modelId="{2625134E-605E-4506-BD14-D360B705BE34}" type="parTrans" cxnId="{F78CB90F-6E9E-4FF1-94F7-5013AF6B1BC0}">
      <dgm:prSet/>
      <dgm:spPr/>
      <dgm:t>
        <a:bodyPr/>
        <a:lstStyle/>
        <a:p>
          <a:endParaRPr lang="ru-RU"/>
        </a:p>
      </dgm:t>
    </dgm:pt>
    <dgm:pt modelId="{62CEBC03-CD0E-427D-B995-1A9076BBDBE6}" type="sibTrans" cxnId="{F78CB90F-6E9E-4FF1-94F7-5013AF6B1BC0}">
      <dgm:prSet/>
      <dgm:spPr/>
      <dgm:t>
        <a:bodyPr/>
        <a:lstStyle/>
        <a:p>
          <a:endParaRPr lang="ru-RU"/>
        </a:p>
      </dgm:t>
    </dgm:pt>
    <dgm:pt modelId="{8F71CD7F-3B2B-4A69-9B9F-F0D42CD415E4}" type="pres">
      <dgm:prSet presAssocID="{939541F5-6A3D-4B49-870C-CF1F9CAF78EE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597F4055-0B5C-460C-A684-182F68212CDD}" type="pres">
      <dgm:prSet presAssocID="{16746C4F-8A51-432F-8716-901929A67851}" presName="hierRoot1" presStyleCnt="0">
        <dgm:presLayoutVars>
          <dgm:hierBranch val="init"/>
        </dgm:presLayoutVars>
      </dgm:prSet>
      <dgm:spPr/>
    </dgm:pt>
    <dgm:pt modelId="{9DFCC2EC-50FB-49AA-A282-C43A7E2169BE}" type="pres">
      <dgm:prSet presAssocID="{16746C4F-8A51-432F-8716-901929A67851}" presName="rootComposite1" presStyleCnt="0"/>
      <dgm:spPr/>
    </dgm:pt>
    <dgm:pt modelId="{6152FAE3-FE77-4088-919C-761D0463E167}" type="pres">
      <dgm:prSet presAssocID="{16746C4F-8A51-432F-8716-901929A67851}" presName="rootText1" presStyleLbl="node0" presStyleIdx="0" presStyleCnt="4" custScaleY="14313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47E08A56-9E91-47FE-824B-FFD0C5CA3CCF}" type="pres">
      <dgm:prSet presAssocID="{16746C4F-8A51-432F-8716-901929A67851}" presName="rootConnector1" presStyleLbl="node1" presStyleIdx="0" presStyleCnt="0"/>
      <dgm:spPr/>
      <dgm:t>
        <a:bodyPr/>
        <a:lstStyle/>
        <a:p>
          <a:endParaRPr lang="ru-RU"/>
        </a:p>
      </dgm:t>
    </dgm:pt>
    <dgm:pt modelId="{FF8586D2-B9FA-4046-87A3-370D0B9D0318}" type="pres">
      <dgm:prSet presAssocID="{16746C4F-8A51-432F-8716-901929A67851}" presName="hierChild2" presStyleCnt="0"/>
      <dgm:spPr/>
    </dgm:pt>
    <dgm:pt modelId="{9A9BF304-DED6-4183-BEFE-696FC999EEBE}" type="pres">
      <dgm:prSet presAssocID="{16746C4F-8A51-432F-8716-901929A67851}" presName="hierChild3" presStyleCnt="0"/>
      <dgm:spPr/>
    </dgm:pt>
    <dgm:pt modelId="{C787AEA7-B83D-4BF1-BB62-11941A25A7C0}" type="pres">
      <dgm:prSet presAssocID="{F671924F-BB19-4497-884B-FA80A144E772}" presName="hierRoot1" presStyleCnt="0">
        <dgm:presLayoutVars>
          <dgm:hierBranch val="init"/>
        </dgm:presLayoutVars>
      </dgm:prSet>
      <dgm:spPr/>
    </dgm:pt>
    <dgm:pt modelId="{9720BA91-38C2-4E4E-BAFF-4F9804B99180}" type="pres">
      <dgm:prSet presAssocID="{F671924F-BB19-4497-884B-FA80A144E772}" presName="rootComposite1" presStyleCnt="0"/>
      <dgm:spPr/>
    </dgm:pt>
    <dgm:pt modelId="{8882E2FD-BDA8-4380-B02D-DC8BBD82F270}" type="pres">
      <dgm:prSet presAssocID="{F671924F-BB19-4497-884B-FA80A144E772}" presName="rootText1" presStyleLbl="node0" presStyleIdx="1" presStyleCnt="4" custScaleY="14313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FDDAF6A6-1346-4A46-A351-BB539C543877}" type="pres">
      <dgm:prSet presAssocID="{F671924F-BB19-4497-884B-FA80A144E772}" presName="rootConnector1" presStyleLbl="node1" presStyleIdx="0" presStyleCnt="0"/>
      <dgm:spPr/>
      <dgm:t>
        <a:bodyPr/>
        <a:lstStyle/>
        <a:p>
          <a:endParaRPr lang="ru-RU"/>
        </a:p>
      </dgm:t>
    </dgm:pt>
    <dgm:pt modelId="{35138916-982E-4A00-9D38-CC57FAB2469E}" type="pres">
      <dgm:prSet presAssocID="{F671924F-BB19-4497-884B-FA80A144E772}" presName="hierChild2" presStyleCnt="0"/>
      <dgm:spPr/>
    </dgm:pt>
    <dgm:pt modelId="{7E59B598-9359-4BDB-90C6-6EF3A03C3A07}" type="pres">
      <dgm:prSet presAssocID="{F671924F-BB19-4497-884B-FA80A144E772}" presName="hierChild3" presStyleCnt="0"/>
      <dgm:spPr/>
    </dgm:pt>
    <dgm:pt modelId="{2DDA59A9-4D6C-45F5-85D0-5E9D500C0BEC}" type="pres">
      <dgm:prSet presAssocID="{AAC0B9C8-0BA6-4453-8EAA-E44DF581EB27}" presName="hierRoot1" presStyleCnt="0">
        <dgm:presLayoutVars>
          <dgm:hierBranch val="init"/>
        </dgm:presLayoutVars>
      </dgm:prSet>
      <dgm:spPr/>
    </dgm:pt>
    <dgm:pt modelId="{909FECF4-680C-40E1-99A1-629E0C38B2A8}" type="pres">
      <dgm:prSet presAssocID="{AAC0B9C8-0BA6-4453-8EAA-E44DF581EB27}" presName="rootComposite1" presStyleCnt="0"/>
      <dgm:spPr/>
    </dgm:pt>
    <dgm:pt modelId="{5DF663F5-9458-4019-9651-7F4344629841}" type="pres">
      <dgm:prSet presAssocID="{AAC0B9C8-0BA6-4453-8EAA-E44DF581EB27}" presName="rootText1" presStyleLbl="node0" presStyleIdx="2" presStyleCnt="4" custScaleY="14313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DBD41464-0256-434E-B3A1-5B5003BDEF4B}" type="pres">
      <dgm:prSet presAssocID="{AAC0B9C8-0BA6-4453-8EAA-E44DF581EB27}" presName="rootConnector1" presStyleLbl="node1" presStyleIdx="0" presStyleCnt="0"/>
      <dgm:spPr/>
      <dgm:t>
        <a:bodyPr/>
        <a:lstStyle/>
        <a:p>
          <a:endParaRPr lang="ru-RU"/>
        </a:p>
      </dgm:t>
    </dgm:pt>
    <dgm:pt modelId="{8BDF9213-340F-4ED6-AA62-A0423F7C7702}" type="pres">
      <dgm:prSet presAssocID="{AAC0B9C8-0BA6-4453-8EAA-E44DF581EB27}" presName="hierChild2" presStyleCnt="0"/>
      <dgm:spPr/>
    </dgm:pt>
    <dgm:pt modelId="{00F263DA-D262-4C66-8E0F-1B309242B1BD}" type="pres">
      <dgm:prSet presAssocID="{AAC0B9C8-0BA6-4453-8EAA-E44DF581EB27}" presName="hierChild3" presStyleCnt="0"/>
      <dgm:spPr/>
    </dgm:pt>
    <dgm:pt modelId="{2A710231-4032-4331-B006-10C199940A99}" type="pres">
      <dgm:prSet presAssocID="{51A7E590-A5FE-4A76-BFE1-15D9F929B2ED}" presName="hierRoot1" presStyleCnt="0">
        <dgm:presLayoutVars>
          <dgm:hierBranch val="init"/>
        </dgm:presLayoutVars>
      </dgm:prSet>
      <dgm:spPr/>
    </dgm:pt>
    <dgm:pt modelId="{37D3013D-75C3-4CFB-B2BB-48C0486FD383}" type="pres">
      <dgm:prSet presAssocID="{51A7E590-A5FE-4A76-BFE1-15D9F929B2ED}" presName="rootComposite1" presStyleCnt="0"/>
      <dgm:spPr/>
    </dgm:pt>
    <dgm:pt modelId="{4F53BB3F-692B-421E-8EBD-CB54E831F6C7}" type="pres">
      <dgm:prSet presAssocID="{51A7E590-A5FE-4A76-BFE1-15D9F929B2ED}" presName="rootText1" presStyleLbl="node0" presStyleIdx="3" presStyleCnt="4" custScaleY="14313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348B265E-F54C-419D-8FEB-E1DC640F3041}" type="pres">
      <dgm:prSet presAssocID="{51A7E590-A5FE-4A76-BFE1-15D9F929B2ED}" presName="rootConnector1" presStyleLbl="node1" presStyleIdx="0" presStyleCnt="0"/>
      <dgm:spPr/>
      <dgm:t>
        <a:bodyPr/>
        <a:lstStyle/>
        <a:p>
          <a:endParaRPr lang="ru-RU"/>
        </a:p>
      </dgm:t>
    </dgm:pt>
    <dgm:pt modelId="{C4B00324-F750-41BB-B09C-4E1B2352857B}" type="pres">
      <dgm:prSet presAssocID="{51A7E590-A5FE-4A76-BFE1-15D9F929B2ED}" presName="hierChild2" presStyleCnt="0"/>
      <dgm:spPr/>
    </dgm:pt>
    <dgm:pt modelId="{36753F7E-A08D-4A74-93E7-DBF56173C073}" type="pres">
      <dgm:prSet presAssocID="{51A7E590-A5FE-4A76-BFE1-15D9F929B2ED}" presName="hierChild3" presStyleCnt="0"/>
      <dgm:spPr/>
    </dgm:pt>
  </dgm:ptLst>
  <dgm:cxnLst>
    <dgm:cxn modelId="{80D6C402-5EB2-4150-B1E4-2B2D85F56CF2}" srcId="{939541F5-6A3D-4B49-870C-CF1F9CAF78EE}" destId="{AAC0B9C8-0BA6-4453-8EAA-E44DF581EB27}" srcOrd="2" destOrd="0" parTransId="{BEBDC981-589A-4CE8-BD33-E0D592BAC182}" sibTransId="{12C301EE-9BB1-4A7A-9AF1-CD386786A2AF}"/>
    <dgm:cxn modelId="{6BABA06A-4208-468B-8730-D2A37A569CE9}" type="presOf" srcId="{16746C4F-8A51-432F-8716-901929A67851}" destId="{6152FAE3-FE77-4088-919C-761D0463E167}" srcOrd="0" destOrd="0" presId="urn:microsoft.com/office/officeart/2005/8/layout/orgChart1"/>
    <dgm:cxn modelId="{E3E2E457-C97F-475C-9621-715372BF1486}" type="presOf" srcId="{AAC0B9C8-0BA6-4453-8EAA-E44DF581EB27}" destId="{DBD41464-0256-434E-B3A1-5B5003BDEF4B}" srcOrd="1" destOrd="0" presId="urn:microsoft.com/office/officeart/2005/8/layout/orgChart1"/>
    <dgm:cxn modelId="{4BCA60A9-9E0F-411E-9D67-3367BE1663FF}" type="presOf" srcId="{51A7E590-A5FE-4A76-BFE1-15D9F929B2ED}" destId="{348B265E-F54C-419D-8FEB-E1DC640F3041}" srcOrd="1" destOrd="0" presId="urn:microsoft.com/office/officeart/2005/8/layout/orgChart1"/>
    <dgm:cxn modelId="{C2251D3A-3323-48AB-83A9-E1B93815572C}" type="presOf" srcId="{51A7E590-A5FE-4A76-BFE1-15D9F929B2ED}" destId="{4F53BB3F-692B-421E-8EBD-CB54E831F6C7}" srcOrd="0" destOrd="0" presId="urn:microsoft.com/office/officeart/2005/8/layout/orgChart1"/>
    <dgm:cxn modelId="{56403E64-1D5F-4F30-87A4-51E3810562EC}" type="presOf" srcId="{F671924F-BB19-4497-884B-FA80A144E772}" destId="{FDDAF6A6-1346-4A46-A351-BB539C543877}" srcOrd="1" destOrd="0" presId="urn:microsoft.com/office/officeart/2005/8/layout/orgChart1"/>
    <dgm:cxn modelId="{09E1FDAB-02F5-49B6-B7D7-79AD9F18D818}" type="presOf" srcId="{F671924F-BB19-4497-884B-FA80A144E772}" destId="{8882E2FD-BDA8-4380-B02D-DC8BBD82F270}" srcOrd="0" destOrd="0" presId="urn:microsoft.com/office/officeart/2005/8/layout/orgChart1"/>
    <dgm:cxn modelId="{ED3C0C72-3E1D-41F2-B3E2-F47DF540DF38}" srcId="{939541F5-6A3D-4B49-870C-CF1F9CAF78EE}" destId="{F671924F-BB19-4497-884B-FA80A144E772}" srcOrd="1" destOrd="0" parTransId="{CB83ED36-4140-43ED-B581-0851E230FB4F}" sibTransId="{F0D65674-4237-4940-980E-2970E8FB3BBF}"/>
    <dgm:cxn modelId="{243DA108-8885-4D82-BE90-8368C5637388}" type="presOf" srcId="{16746C4F-8A51-432F-8716-901929A67851}" destId="{47E08A56-9E91-47FE-824B-FFD0C5CA3CCF}" srcOrd="1" destOrd="0" presId="urn:microsoft.com/office/officeart/2005/8/layout/orgChart1"/>
    <dgm:cxn modelId="{FA847E4F-7062-41F2-A145-6C24652ECA06}" type="presOf" srcId="{939541F5-6A3D-4B49-870C-CF1F9CAF78EE}" destId="{8F71CD7F-3B2B-4A69-9B9F-F0D42CD415E4}" srcOrd="0" destOrd="0" presId="urn:microsoft.com/office/officeart/2005/8/layout/orgChart1"/>
    <dgm:cxn modelId="{4601AFD0-49C3-44DE-8F97-DC819275E689}" srcId="{939541F5-6A3D-4B49-870C-CF1F9CAF78EE}" destId="{16746C4F-8A51-432F-8716-901929A67851}" srcOrd="0" destOrd="0" parTransId="{EBB552B8-3339-462D-ACB6-3F7E73E9CCCA}" sibTransId="{AC0B37AE-BC0B-4D68-8AE5-944A5244E7A8}"/>
    <dgm:cxn modelId="{6E7C5D01-8A11-4CC1-840A-E2A65BF4F3ED}" type="presOf" srcId="{AAC0B9C8-0BA6-4453-8EAA-E44DF581EB27}" destId="{5DF663F5-9458-4019-9651-7F4344629841}" srcOrd="0" destOrd="0" presId="urn:microsoft.com/office/officeart/2005/8/layout/orgChart1"/>
    <dgm:cxn modelId="{F78CB90F-6E9E-4FF1-94F7-5013AF6B1BC0}" srcId="{939541F5-6A3D-4B49-870C-CF1F9CAF78EE}" destId="{51A7E590-A5FE-4A76-BFE1-15D9F929B2ED}" srcOrd="3" destOrd="0" parTransId="{2625134E-605E-4506-BD14-D360B705BE34}" sibTransId="{62CEBC03-CD0E-427D-B995-1A9076BBDBE6}"/>
    <dgm:cxn modelId="{FAA83FE9-B7DC-4754-ADF1-D5BE32337EDC}" type="presParOf" srcId="{8F71CD7F-3B2B-4A69-9B9F-F0D42CD415E4}" destId="{597F4055-0B5C-460C-A684-182F68212CDD}" srcOrd="0" destOrd="0" presId="urn:microsoft.com/office/officeart/2005/8/layout/orgChart1"/>
    <dgm:cxn modelId="{6524174A-0385-475D-9219-CF6497B2FEB2}" type="presParOf" srcId="{597F4055-0B5C-460C-A684-182F68212CDD}" destId="{9DFCC2EC-50FB-49AA-A282-C43A7E2169BE}" srcOrd="0" destOrd="0" presId="urn:microsoft.com/office/officeart/2005/8/layout/orgChart1"/>
    <dgm:cxn modelId="{413594D8-6F69-4920-BF27-4D8A86C1A49A}" type="presParOf" srcId="{9DFCC2EC-50FB-49AA-A282-C43A7E2169BE}" destId="{6152FAE3-FE77-4088-919C-761D0463E167}" srcOrd="0" destOrd="0" presId="urn:microsoft.com/office/officeart/2005/8/layout/orgChart1"/>
    <dgm:cxn modelId="{1CFEBF16-3D20-4A5E-9F51-8E579D397275}" type="presParOf" srcId="{9DFCC2EC-50FB-49AA-A282-C43A7E2169BE}" destId="{47E08A56-9E91-47FE-824B-FFD0C5CA3CCF}" srcOrd="1" destOrd="0" presId="urn:microsoft.com/office/officeart/2005/8/layout/orgChart1"/>
    <dgm:cxn modelId="{E1BE692F-22A2-4FC7-940C-B97B80E582AA}" type="presParOf" srcId="{597F4055-0B5C-460C-A684-182F68212CDD}" destId="{FF8586D2-B9FA-4046-87A3-370D0B9D0318}" srcOrd="1" destOrd="0" presId="urn:microsoft.com/office/officeart/2005/8/layout/orgChart1"/>
    <dgm:cxn modelId="{1BB63566-F12C-4FAA-ADED-5BD51A250128}" type="presParOf" srcId="{597F4055-0B5C-460C-A684-182F68212CDD}" destId="{9A9BF304-DED6-4183-BEFE-696FC999EEBE}" srcOrd="2" destOrd="0" presId="urn:microsoft.com/office/officeart/2005/8/layout/orgChart1"/>
    <dgm:cxn modelId="{92D80CFF-C7EB-4EBE-AD0F-455F0E2F62B0}" type="presParOf" srcId="{8F71CD7F-3B2B-4A69-9B9F-F0D42CD415E4}" destId="{C787AEA7-B83D-4BF1-BB62-11941A25A7C0}" srcOrd="1" destOrd="0" presId="urn:microsoft.com/office/officeart/2005/8/layout/orgChart1"/>
    <dgm:cxn modelId="{A5CCEC9F-733D-418A-87EF-FA93B747D1F7}" type="presParOf" srcId="{C787AEA7-B83D-4BF1-BB62-11941A25A7C0}" destId="{9720BA91-38C2-4E4E-BAFF-4F9804B99180}" srcOrd="0" destOrd="0" presId="urn:microsoft.com/office/officeart/2005/8/layout/orgChart1"/>
    <dgm:cxn modelId="{E0C1F0B6-1933-4BFA-8296-89C08DBB63B3}" type="presParOf" srcId="{9720BA91-38C2-4E4E-BAFF-4F9804B99180}" destId="{8882E2FD-BDA8-4380-B02D-DC8BBD82F270}" srcOrd="0" destOrd="0" presId="urn:microsoft.com/office/officeart/2005/8/layout/orgChart1"/>
    <dgm:cxn modelId="{19410561-3E73-4F25-9F30-10026B422C15}" type="presParOf" srcId="{9720BA91-38C2-4E4E-BAFF-4F9804B99180}" destId="{FDDAF6A6-1346-4A46-A351-BB539C543877}" srcOrd="1" destOrd="0" presId="urn:microsoft.com/office/officeart/2005/8/layout/orgChart1"/>
    <dgm:cxn modelId="{DB065A9C-3B1F-480C-A550-B0415F2C19E9}" type="presParOf" srcId="{C787AEA7-B83D-4BF1-BB62-11941A25A7C0}" destId="{35138916-982E-4A00-9D38-CC57FAB2469E}" srcOrd="1" destOrd="0" presId="urn:microsoft.com/office/officeart/2005/8/layout/orgChart1"/>
    <dgm:cxn modelId="{6CFBDE1A-5D20-495D-8606-6A5FA4DD26B6}" type="presParOf" srcId="{C787AEA7-B83D-4BF1-BB62-11941A25A7C0}" destId="{7E59B598-9359-4BDB-90C6-6EF3A03C3A07}" srcOrd="2" destOrd="0" presId="urn:microsoft.com/office/officeart/2005/8/layout/orgChart1"/>
    <dgm:cxn modelId="{1A01FFD0-E5AD-48D0-8BE7-229DB01C2BDB}" type="presParOf" srcId="{8F71CD7F-3B2B-4A69-9B9F-F0D42CD415E4}" destId="{2DDA59A9-4D6C-45F5-85D0-5E9D500C0BEC}" srcOrd="2" destOrd="0" presId="urn:microsoft.com/office/officeart/2005/8/layout/orgChart1"/>
    <dgm:cxn modelId="{50174242-9942-467A-A178-8488ADA02B6E}" type="presParOf" srcId="{2DDA59A9-4D6C-45F5-85D0-5E9D500C0BEC}" destId="{909FECF4-680C-40E1-99A1-629E0C38B2A8}" srcOrd="0" destOrd="0" presId="urn:microsoft.com/office/officeart/2005/8/layout/orgChart1"/>
    <dgm:cxn modelId="{22947D8C-1F62-4B1E-8837-780CA9A163F5}" type="presParOf" srcId="{909FECF4-680C-40E1-99A1-629E0C38B2A8}" destId="{5DF663F5-9458-4019-9651-7F4344629841}" srcOrd="0" destOrd="0" presId="urn:microsoft.com/office/officeart/2005/8/layout/orgChart1"/>
    <dgm:cxn modelId="{D1214991-F0EF-4847-89CB-859E7B208BFE}" type="presParOf" srcId="{909FECF4-680C-40E1-99A1-629E0C38B2A8}" destId="{DBD41464-0256-434E-B3A1-5B5003BDEF4B}" srcOrd="1" destOrd="0" presId="urn:microsoft.com/office/officeart/2005/8/layout/orgChart1"/>
    <dgm:cxn modelId="{C08A1A29-0A47-41E8-8572-CB5636203071}" type="presParOf" srcId="{2DDA59A9-4D6C-45F5-85D0-5E9D500C0BEC}" destId="{8BDF9213-340F-4ED6-AA62-A0423F7C7702}" srcOrd="1" destOrd="0" presId="urn:microsoft.com/office/officeart/2005/8/layout/orgChart1"/>
    <dgm:cxn modelId="{BDEDE1F3-78CE-457B-A971-E1E086BE201C}" type="presParOf" srcId="{2DDA59A9-4D6C-45F5-85D0-5E9D500C0BEC}" destId="{00F263DA-D262-4C66-8E0F-1B309242B1BD}" srcOrd="2" destOrd="0" presId="urn:microsoft.com/office/officeart/2005/8/layout/orgChart1"/>
    <dgm:cxn modelId="{968B6922-5411-4657-966D-01401CBA13AF}" type="presParOf" srcId="{8F71CD7F-3B2B-4A69-9B9F-F0D42CD415E4}" destId="{2A710231-4032-4331-B006-10C199940A99}" srcOrd="3" destOrd="0" presId="urn:microsoft.com/office/officeart/2005/8/layout/orgChart1"/>
    <dgm:cxn modelId="{0EFFA806-75BC-4BC4-B79C-6E88521879D2}" type="presParOf" srcId="{2A710231-4032-4331-B006-10C199940A99}" destId="{37D3013D-75C3-4CFB-B2BB-48C0486FD383}" srcOrd="0" destOrd="0" presId="urn:microsoft.com/office/officeart/2005/8/layout/orgChart1"/>
    <dgm:cxn modelId="{1F0BE78C-28BF-4F16-9DD5-C9FBC0CF7FF5}" type="presParOf" srcId="{37D3013D-75C3-4CFB-B2BB-48C0486FD383}" destId="{4F53BB3F-692B-421E-8EBD-CB54E831F6C7}" srcOrd="0" destOrd="0" presId="urn:microsoft.com/office/officeart/2005/8/layout/orgChart1"/>
    <dgm:cxn modelId="{9A98468E-C4F3-4DC7-9A7C-378B76CCD790}" type="presParOf" srcId="{37D3013D-75C3-4CFB-B2BB-48C0486FD383}" destId="{348B265E-F54C-419D-8FEB-E1DC640F3041}" srcOrd="1" destOrd="0" presId="urn:microsoft.com/office/officeart/2005/8/layout/orgChart1"/>
    <dgm:cxn modelId="{5484B330-7F84-46F2-BA0C-6EB4F527F19C}" type="presParOf" srcId="{2A710231-4032-4331-B006-10C199940A99}" destId="{C4B00324-F750-41BB-B09C-4E1B2352857B}" srcOrd="1" destOrd="0" presId="urn:microsoft.com/office/officeart/2005/8/layout/orgChart1"/>
    <dgm:cxn modelId="{652DDB70-95F0-45B1-B2FF-5E482233D747}" type="presParOf" srcId="{2A710231-4032-4331-B006-10C199940A99}" destId="{36753F7E-A08D-4A74-93E7-DBF56173C073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F2D8F1A7-5EB9-483D-A5A5-7A73FD740662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ru-RU"/>
        </a:p>
      </dgm:t>
    </dgm:pt>
    <dgm:pt modelId="{F673A5D6-1DC6-4F24-9261-9A24D2A8BD61}">
      <dgm:prSet/>
      <dgm:spPr/>
      <dgm:t>
        <a:bodyPr/>
        <a:lstStyle/>
        <a:p>
          <a:pPr rtl="0"/>
          <a:r>
            <a:rPr lang="uz-Cyrl-UZ" smtClean="0"/>
            <a:t>Turizmning rivoji ko’p davlatlar uchun hayotiy mohiyatga ega </a:t>
          </a:r>
          <a:endParaRPr lang="ru-RU"/>
        </a:p>
      </dgm:t>
    </dgm:pt>
    <dgm:pt modelId="{4F371B46-B775-4D1D-9C80-C7DEE56A5701}" type="parTrans" cxnId="{E3DD0B2D-A953-4A60-8A57-80C09DFD643D}">
      <dgm:prSet/>
      <dgm:spPr/>
      <dgm:t>
        <a:bodyPr/>
        <a:lstStyle/>
        <a:p>
          <a:endParaRPr lang="ru-RU"/>
        </a:p>
      </dgm:t>
    </dgm:pt>
    <dgm:pt modelId="{741811BC-7C39-492F-A955-27F0003BB3FA}" type="sibTrans" cxnId="{E3DD0B2D-A953-4A60-8A57-80C09DFD643D}">
      <dgm:prSet/>
      <dgm:spPr/>
      <dgm:t>
        <a:bodyPr/>
        <a:lstStyle/>
        <a:p>
          <a:endParaRPr lang="ru-RU"/>
        </a:p>
      </dgm:t>
    </dgm:pt>
    <dgm:pt modelId="{77139B65-71AF-4D31-A253-6DC099B55B39}">
      <dgm:prSet/>
      <dgm:spPr/>
      <dgm:t>
        <a:bodyPr/>
        <a:lstStyle/>
        <a:p>
          <a:pPr rtl="0"/>
          <a:r>
            <a:rPr lang="uz-Cyrl-UZ" smtClean="0"/>
            <a:t>Oxirgi paytlarda turizm biznesini krizis holatiga olib kelib qo’yishi mumkin </a:t>
          </a:r>
          <a:endParaRPr lang="ru-RU"/>
        </a:p>
      </dgm:t>
    </dgm:pt>
    <dgm:pt modelId="{A2528979-3D2B-43C7-A334-D0304DE35796}" type="parTrans" cxnId="{A1F72D36-32D5-47EE-8ED7-75720889E6BC}">
      <dgm:prSet/>
      <dgm:spPr/>
      <dgm:t>
        <a:bodyPr/>
        <a:lstStyle/>
        <a:p>
          <a:endParaRPr lang="ru-RU"/>
        </a:p>
      </dgm:t>
    </dgm:pt>
    <dgm:pt modelId="{F6D9C4CF-4548-4EFD-A583-38169FD9D56B}" type="sibTrans" cxnId="{A1F72D36-32D5-47EE-8ED7-75720889E6BC}">
      <dgm:prSet/>
      <dgm:spPr/>
      <dgm:t>
        <a:bodyPr/>
        <a:lstStyle/>
        <a:p>
          <a:endParaRPr lang="ru-RU"/>
        </a:p>
      </dgm:t>
    </dgm:pt>
    <dgm:pt modelId="{6E83C305-9687-488F-8204-3ECE0F5CEAC5}">
      <dgm:prSet/>
      <dgm:spPr/>
      <dgm:t>
        <a:bodyPr/>
        <a:lstStyle/>
        <a:p>
          <a:pPr rtl="0"/>
          <a:r>
            <a:rPr lang="uz-Cyrl-UZ" smtClean="0"/>
            <a:t>OITSning tarqalishi bilan bog’liq bo’lgan muammolarning yuzaga kelishi oqibatida turizmning «kuch»larini qayta tiklash uchun qator tashkilotlar tuzilgan</a:t>
          </a:r>
          <a:endParaRPr lang="ru-RU"/>
        </a:p>
      </dgm:t>
    </dgm:pt>
    <dgm:pt modelId="{502450AC-CB75-4CE5-B410-DE8DF90E2913}" type="parTrans" cxnId="{2CC34FD8-73A6-4012-9BFD-FE4F907B7CA7}">
      <dgm:prSet/>
      <dgm:spPr/>
      <dgm:t>
        <a:bodyPr/>
        <a:lstStyle/>
        <a:p>
          <a:endParaRPr lang="ru-RU"/>
        </a:p>
      </dgm:t>
    </dgm:pt>
    <dgm:pt modelId="{C51AAA95-D9D0-4B09-A440-9393EFBD73F1}" type="sibTrans" cxnId="{2CC34FD8-73A6-4012-9BFD-FE4F907B7CA7}">
      <dgm:prSet/>
      <dgm:spPr/>
      <dgm:t>
        <a:bodyPr/>
        <a:lstStyle/>
        <a:p>
          <a:endParaRPr lang="ru-RU"/>
        </a:p>
      </dgm:t>
    </dgm:pt>
    <dgm:pt modelId="{4B204DCA-D93E-495A-884D-485D1575BB6F}" type="pres">
      <dgm:prSet presAssocID="{F2D8F1A7-5EB9-483D-A5A5-7A73FD740662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18131B4-A46C-4B34-AA44-1E8A22890C39}" type="pres">
      <dgm:prSet presAssocID="{F673A5D6-1DC6-4F24-9261-9A24D2A8BD61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C6151AF-C3A0-4CE7-9806-EC95DDA8D120}" type="pres">
      <dgm:prSet presAssocID="{741811BC-7C39-492F-A955-27F0003BB3FA}" presName="spacer" presStyleCnt="0"/>
      <dgm:spPr/>
    </dgm:pt>
    <dgm:pt modelId="{5B3205A2-9D42-4CBF-B604-28F7DAB135BA}" type="pres">
      <dgm:prSet presAssocID="{77139B65-71AF-4D31-A253-6DC099B55B39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8D77FF9-148B-4324-BEEA-ACE085BBD644}" type="pres">
      <dgm:prSet presAssocID="{F6D9C4CF-4548-4EFD-A583-38169FD9D56B}" presName="spacer" presStyleCnt="0"/>
      <dgm:spPr/>
    </dgm:pt>
    <dgm:pt modelId="{228EBB53-153A-4B58-93FB-47463AF0F01B}" type="pres">
      <dgm:prSet presAssocID="{6E83C305-9687-488F-8204-3ECE0F5CEAC5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1F72D36-32D5-47EE-8ED7-75720889E6BC}" srcId="{F2D8F1A7-5EB9-483D-A5A5-7A73FD740662}" destId="{77139B65-71AF-4D31-A253-6DC099B55B39}" srcOrd="1" destOrd="0" parTransId="{A2528979-3D2B-43C7-A334-D0304DE35796}" sibTransId="{F6D9C4CF-4548-4EFD-A583-38169FD9D56B}"/>
    <dgm:cxn modelId="{2CC34FD8-73A6-4012-9BFD-FE4F907B7CA7}" srcId="{F2D8F1A7-5EB9-483D-A5A5-7A73FD740662}" destId="{6E83C305-9687-488F-8204-3ECE0F5CEAC5}" srcOrd="2" destOrd="0" parTransId="{502450AC-CB75-4CE5-B410-DE8DF90E2913}" sibTransId="{C51AAA95-D9D0-4B09-A440-9393EFBD73F1}"/>
    <dgm:cxn modelId="{CD0F140C-BA56-48A0-8589-6E6834A8E9E1}" type="presOf" srcId="{77139B65-71AF-4D31-A253-6DC099B55B39}" destId="{5B3205A2-9D42-4CBF-B604-28F7DAB135BA}" srcOrd="0" destOrd="0" presId="urn:microsoft.com/office/officeart/2005/8/layout/vList2"/>
    <dgm:cxn modelId="{DA39DE7A-7C48-450F-9BBB-66D64D8432D2}" type="presOf" srcId="{F673A5D6-1DC6-4F24-9261-9A24D2A8BD61}" destId="{B18131B4-A46C-4B34-AA44-1E8A22890C39}" srcOrd="0" destOrd="0" presId="urn:microsoft.com/office/officeart/2005/8/layout/vList2"/>
    <dgm:cxn modelId="{004BF7A0-5203-4D5E-B55A-076795B00EA2}" type="presOf" srcId="{6E83C305-9687-488F-8204-3ECE0F5CEAC5}" destId="{228EBB53-153A-4B58-93FB-47463AF0F01B}" srcOrd="0" destOrd="0" presId="urn:microsoft.com/office/officeart/2005/8/layout/vList2"/>
    <dgm:cxn modelId="{E3DD0B2D-A953-4A60-8A57-80C09DFD643D}" srcId="{F2D8F1A7-5EB9-483D-A5A5-7A73FD740662}" destId="{F673A5D6-1DC6-4F24-9261-9A24D2A8BD61}" srcOrd="0" destOrd="0" parTransId="{4F371B46-B775-4D1D-9C80-C7DEE56A5701}" sibTransId="{741811BC-7C39-492F-A955-27F0003BB3FA}"/>
    <dgm:cxn modelId="{CE141850-0F1B-4D79-B98E-CBA47234E7DD}" type="presOf" srcId="{F2D8F1A7-5EB9-483D-A5A5-7A73FD740662}" destId="{4B204DCA-D93E-495A-884D-485D1575BB6F}" srcOrd="0" destOrd="0" presId="urn:microsoft.com/office/officeart/2005/8/layout/vList2"/>
    <dgm:cxn modelId="{1A2EA4AD-3B34-45B9-8E50-F75FEBC63281}" type="presParOf" srcId="{4B204DCA-D93E-495A-884D-485D1575BB6F}" destId="{B18131B4-A46C-4B34-AA44-1E8A22890C39}" srcOrd="0" destOrd="0" presId="urn:microsoft.com/office/officeart/2005/8/layout/vList2"/>
    <dgm:cxn modelId="{F9AB5265-06AA-446E-A121-5DF651FF64A4}" type="presParOf" srcId="{4B204DCA-D93E-495A-884D-485D1575BB6F}" destId="{CC6151AF-C3A0-4CE7-9806-EC95DDA8D120}" srcOrd="1" destOrd="0" presId="urn:microsoft.com/office/officeart/2005/8/layout/vList2"/>
    <dgm:cxn modelId="{0AFA8D11-3FF3-485D-878D-3C36A5073DA9}" type="presParOf" srcId="{4B204DCA-D93E-495A-884D-485D1575BB6F}" destId="{5B3205A2-9D42-4CBF-B604-28F7DAB135BA}" srcOrd="2" destOrd="0" presId="urn:microsoft.com/office/officeart/2005/8/layout/vList2"/>
    <dgm:cxn modelId="{7CE93F96-CE99-43EF-91C0-40633A5BB42C}" type="presParOf" srcId="{4B204DCA-D93E-495A-884D-485D1575BB6F}" destId="{D8D77FF9-148B-4324-BEEA-ACE085BBD644}" srcOrd="3" destOrd="0" presId="urn:microsoft.com/office/officeart/2005/8/layout/vList2"/>
    <dgm:cxn modelId="{22D0E06B-19C7-44AB-B5ED-D9DD4165E0D7}" type="presParOf" srcId="{4B204DCA-D93E-495A-884D-485D1575BB6F}" destId="{228EBB53-153A-4B58-93FB-47463AF0F01B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F5157961-B660-43CA-97E4-CB7582F7F2A9}" type="doc">
      <dgm:prSet loTypeId="urn:microsoft.com/office/officeart/2005/8/layout/vList2" loCatId="list" qsTypeId="urn:microsoft.com/office/officeart/2005/8/quickstyle/3d3" qsCatId="3D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564B6583-705D-4B88-906D-7DC118CBC024}">
      <dgm:prSet/>
      <dgm:spPr/>
      <dgm:t>
        <a:bodyPr/>
        <a:lstStyle/>
        <a:p>
          <a:pPr rtl="0"/>
          <a:r>
            <a:rPr lang="en-US" smtClean="0"/>
            <a:t>Bed and Breakfast League/Sweet Dreams and Toast (BBL),</a:t>
          </a:r>
          <a:endParaRPr lang="ru-RU"/>
        </a:p>
      </dgm:t>
    </dgm:pt>
    <dgm:pt modelId="{3F7E53EF-47F6-4CF3-BAC9-1539DE75F27B}" type="parTrans" cxnId="{64D7EC8D-0206-4AFD-A3CB-1FD8B9BB4B29}">
      <dgm:prSet/>
      <dgm:spPr/>
      <dgm:t>
        <a:bodyPr/>
        <a:lstStyle/>
        <a:p>
          <a:endParaRPr lang="ru-RU"/>
        </a:p>
      </dgm:t>
    </dgm:pt>
    <dgm:pt modelId="{88A1CFCD-6050-44A5-A2B7-9207D5EB2B04}" type="sibTrans" cxnId="{64D7EC8D-0206-4AFD-A3CB-1FD8B9BB4B29}">
      <dgm:prSet/>
      <dgm:spPr/>
      <dgm:t>
        <a:bodyPr/>
        <a:lstStyle/>
        <a:p>
          <a:endParaRPr lang="ru-RU"/>
        </a:p>
      </dgm:t>
    </dgm:pt>
    <dgm:pt modelId="{0E908E8A-F6C1-45B0-9A12-16DFB2E18F02}">
      <dgm:prSet/>
      <dgm:spPr/>
      <dgm:t>
        <a:bodyPr/>
        <a:lstStyle/>
        <a:p>
          <a:pPr rtl="0"/>
          <a:r>
            <a:rPr lang="en-US" smtClean="0"/>
            <a:t>Center for Hospitality Research and Service (</a:t>
          </a:r>
          <a:r>
            <a:rPr lang="uz-Cyrl-UZ" smtClean="0"/>
            <a:t>Mexmond</a:t>
          </a:r>
          <a:r>
            <a:rPr lang="en-US" smtClean="0"/>
            <a:t>o’</a:t>
          </a:r>
          <a:r>
            <a:rPr lang="uz-Cyrl-UZ" smtClean="0"/>
            <a:t>stlik bo’yicha tadqiqotlar va Servis Markazi</a:t>
          </a:r>
          <a:r>
            <a:rPr lang="en-US" smtClean="0"/>
            <a:t>), </a:t>
          </a:r>
          <a:endParaRPr lang="ru-RU"/>
        </a:p>
      </dgm:t>
    </dgm:pt>
    <dgm:pt modelId="{B277EDAF-E88A-447C-846D-9AA25AFFD73D}" type="parTrans" cxnId="{6FEB485C-62B8-4FD1-BFF6-7A40FB271AD6}">
      <dgm:prSet/>
      <dgm:spPr/>
      <dgm:t>
        <a:bodyPr/>
        <a:lstStyle/>
        <a:p>
          <a:endParaRPr lang="ru-RU"/>
        </a:p>
      </dgm:t>
    </dgm:pt>
    <dgm:pt modelId="{CFE3695D-E418-4764-A1E9-B809D1615894}" type="sibTrans" cxnId="{6FEB485C-62B8-4FD1-BFF6-7A40FB271AD6}">
      <dgm:prSet/>
      <dgm:spPr/>
      <dgm:t>
        <a:bodyPr/>
        <a:lstStyle/>
        <a:p>
          <a:endParaRPr lang="ru-RU"/>
        </a:p>
      </dgm:t>
    </dgm:pt>
    <dgm:pt modelId="{21B0B818-15F6-4476-B199-5A2B7202EE3C}">
      <dgm:prSet/>
      <dgm:spPr/>
      <dgm:t>
        <a:bodyPr/>
        <a:lstStyle/>
        <a:p>
          <a:pPr rtl="0"/>
          <a:r>
            <a:rPr lang="en-US" smtClean="0"/>
            <a:t>Council on Hotel, Restaurant and Institutional Education (CHRIE), </a:t>
          </a:r>
          <a:endParaRPr lang="ru-RU"/>
        </a:p>
      </dgm:t>
    </dgm:pt>
    <dgm:pt modelId="{113C2F56-DBA7-40A8-84AB-D7B058EFCA8F}" type="parTrans" cxnId="{E3DD902A-FAB3-4395-9859-5AC566745E48}">
      <dgm:prSet/>
      <dgm:spPr/>
      <dgm:t>
        <a:bodyPr/>
        <a:lstStyle/>
        <a:p>
          <a:endParaRPr lang="ru-RU"/>
        </a:p>
      </dgm:t>
    </dgm:pt>
    <dgm:pt modelId="{860AAC7A-56C5-4B05-B5E8-580B0E2AA668}" type="sibTrans" cxnId="{E3DD902A-FAB3-4395-9859-5AC566745E48}">
      <dgm:prSet/>
      <dgm:spPr/>
      <dgm:t>
        <a:bodyPr/>
        <a:lstStyle/>
        <a:p>
          <a:endParaRPr lang="ru-RU"/>
        </a:p>
      </dgm:t>
    </dgm:pt>
    <dgm:pt modelId="{F6113FAE-184B-453F-9134-10FB8D94274E}">
      <dgm:prSet/>
      <dgm:spPr/>
      <dgm:t>
        <a:bodyPr/>
        <a:lstStyle/>
        <a:p>
          <a:pPr rtl="0"/>
          <a:r>
            <a:rPr lang="en-US" smtClean="0"/>
            <a:t>Cruise Lines International Association (CLIA) (</a:t>
          </a:r>
          <a:r>
            <a:rPr lang="uz-Cyrl-UZ" smtClean="0"/>
            <a:t>Kruiz servisi xalqaro birlashmasi</a:t>
          </a:r>
          <a:r>
            <a:rPr lang="en-US" smtClean="0"/>
            <a:t>), </a:t>
          </a:r>
          <a:endParaRPr lang="ru-RU"/>
        </a:p>
      </dgm:t>
    </dgm:pt>
    <dgm:pt modelId="{DC96473E-F0FC-488D-8B12-EC89C7D154E3}" type="parTrans" cxnId="{5200FCE2-DC6F-480C-95C6-B61F9EEB1D78}">
      <dgm:prSet/>
      <dgm:spPr/>
      <dgm:t>
        <a:bodyPr/>
        <a:lstStyle/>
        <a:p>
          <a:endParaRPr lang="ru-RU"/>
        </a:p>
      </dgm:t>
    </dgm:pt>
    <dgm:pt modelId="{1DEC48B8-1C08-4C83-B331-05FA4D277E42}" type="sibTrans" cxnId="{5200FCE2-DC6F-480C-95C6-B61F9EEB1D78}">
      <dgm:prSet/>
      <dgm:spPr/>
      <dgm:t>
        <a:bodyPr/>
        <a:lstStyle/>
        <a:p>
          <a:endParaRPr lang="ru-RU"/>
        </a:p>
      </dgm:t>
    </dgm:pt>
    <dgm:pt modelId="{79406E57-1B90-4DCE-8AA5-838FDE0FF573}">
      <dgm:prSet/>
      <dgm:spPr/>
      <dgm:t>
        <a:bodyPr/>
        <a:lstStyle/>
        <a:p>
          <a:pPr rtl="0"/>
          <a:r>
            <a:rPr lang="en-US" smtClean="0"/>
            <a:t>Food Industries Suppliers Association (FISA) (</a:t>
          </a:r>
          <a:r>
            <a:rPr lang="uz-Cyrl-UZ" smtClean="0"/>
            <a:t>Oziq</a:t>
          </a:r>
          <a:r>
            <a:rPr lang="en-US" smtClean="0"/>
            <a:t>-</a:t>
          </a:r>
          <a:r>
            <a:rPr lang="uz-Cyrl-UZ" smtClean="0"/>
            <a:t>Ovqat industriyasi ta’minotchilari birlashmasi</a:t>
          </a:r>
          <a:r>
            <a:rPr lang="en-US" smtClean="0"/>
            <a:t>), </a:t>
          </a:r>
          <a:endParaRPr lang="ru-RU"/>
        </a:p>
      </dgm:t>
    </dgm:pt>
    <dgm:pt modelId="{1DE34537-7DED-4A5D-9A21-B893467E1F09}" type="parTrans" cxnId="{DB68626B-BD8B-4DDA-81ED-D0087CC77C86}">
      <dgm:prSet/>
      <dgm:spPr/>
      <dgm:t>
        <a:bodyPr/>
        <a:lstStyle/>
        <a:p>
          <a:endParaRPr lang="ru-RU"/>
        </a:p>
      </dgm:t>
    </dgm:pt>
    <dgm:pt modelId="{CC6B59CB-FB64-488F-992C-6ACBA7406E48}" type="sibTrans" cxnId="{DB68626B-BD8B-4DDA-81ED-D0087CC77C86}">
      <dgm:prSet/>
      <dgm:spPr/>
      <dgm:t>
        <a:bodyPr/>
        <a:lstStyle/>
        <a:p>
          <a:endParaRPr lang="ru-RU"/>
        </a:p>
      </dgm:t>
    </dgm:pt>
    <dgm:pt modelId="{31465DB3-714B-488B-9EAF-4017CAD08019}">
      <dgm:prSet/>
      <dgm:spPr/>
      <dgm:t>
        <a:bodyPr/>
        <a:lstStyle/>
        <a:p>
          <a:pPr rtl="0"/>
          <a:r>
            <a:rPr lang="en-US" smtClean="0"/>
            <a:t>Food Processing Machinery and Supplies Association (FPMSA), </a:t>
          </a:r>
          <a:endParaRPr lang="ru-RU"/>
        </a:p>
      </dgm:t>
    </dgm:pt>
    <dgm:pt modelId="{FA560F92-1853-4030-9788-C1498F0ED9A6}" type="parTrans" cxnId="{CC38FFC5-2279-4F2D-8348-922233F59495}">
      <dgm:prSet/>
      <dgm:spPr/>
      <dgm:t>
        <a:bodyPr/>
        <a:lstStyle/>
        <a:p>
          <a:endParaRPr lang="ru-RU"/>
        </a:p>
      </dgm:t>
    </dgm:pt>
    <dgm:pt modelId="{5A22FA79-4893-4239-AEBD-43D2796CCBCD}" type="sibTrans" cxnId="{CC38FFC5-2279-4F2D-8348-922233F59495}">
      <dgm:prSet/>
      <dgm:spPr/>
      <dgm:t>
        <a:bodyPr/>
        <a:lstStyle/>
        <a:p>
          <a:endParaRPr lang="ru-RU"/>
        </a:p>
      </dgm:t>
    </dgm:pt>
    <dgm:pt modelId="{A54150F6-1744-44B6-A34F-A55384251B08}">
      <dgm:prSet/>
      <dgm:spPr/>
      <dgm:t>
        <a:bodyPr/>
        <a:lstStyle/>
        <a:p>
          <a:pPr rtl="0"/>
          <a:r>
            <a:rPr lang="en-US" smtClean="0"/>
            <a:t>Food Service Marketing Institute (FSMI) (</a:t>
          </a:r>
          <a:r>
            <a:rPr lang="uz-Cyrl-UZ" smtClean="0"/>
            <a:t>Oziq</a:t>
          </a:r>
          <a:r>
            <a:rPr lang="en-US" smtClean="0"/>
            <a:t>-</a:t>
          </a:r>
          <a:r>
            <a:rPr lang="uz-Cyrl-UZ" smtClean="0"/>
            <a:t>ovqat servisi bo’yicha marketing instituti</a:t>
          </a:r>
          <a:r>
            <a:rPr lang="en-US" smtClean="0"/>
            <a:t>), </a:t>
          </a:r>
          <a:endParaRPr lang="ru-RU"/>
        </a:p>
      </dgm:t>
    </dgm:pt>
    <dgm:pt modelId="{EFA1611F-3281-45A0-A79A-47410AC7FDD9}" type="parTrans" cxnId="{1744AE5B-F010-4D1C-80A0-75B0B2ABB5AD}">
      <dgm:prSet/>
      <dgm:spPr/>
      <dgm:t>
        <a:bodyPr/>
        <a:lstStyle/>
        <a:p>
          <a:endParaRPr lang="ru-RU"/>
        </a:p>
      </dgm:t>
    </dgm:pt>
    <dgm:pt modelId="{32CCDC4E-499F-45B5-B56A-1B17472816E0}" type="sibTrans" cxnId="{1744AE5B-F010-4D1C-80A0-75B0B2ABB5AD}">
      <dgm:prSet/>
      <dgm:spPr/>
      <dgm:t>
        <a:bodyPr/>
        <a:lstStyle/>
        <a:p>
          <a:endParaRPr lang="ru-RU"/>
        </a:p>
      </dgm:t>
    </dgm:pt>
    <dgm:pt modelId="{61BB9588-B8D8-48A4-85C1-27E0E1663358}">
      <dgm:prSet/>
      <dgm:spPr/>
      <dgm:t>
        <a:bodyPr/>
        <a:lstStyle/>
        <a:p>
          <a:pPr rtl="0"/>
          <a:r>
            <a:rPr lang="en-US" smtClean="0"/>
            <a:t>Foodservice and Packaging Institute (FPI), Franchise Consultants International Association (FCIA),</a:t>
          </a:r>
          <a:endParaRPr lang="ru-RU"/>
        </a:p>
      </dgm:t>
    </dgm:pt>
    <dgm:pt modelId="{C1D92211-76F4-4624-A7DA-EB24BBC2767A}" type="parTrans" cxnId="{D7801343-D45A-48C4-9F1A-F9A12DEBDA75}">
      <dgm:prSet/>
      <dgm:spPr/>
      <dgm:t>
        <a:bodyPr/>
        <a:lstStyle/>
        <a:p>
          <a:endParaRPr lang="ru-RU"/>
        </a:p>
      </dgm:t>
    </dgm:pt>
    <dgm:pt modelId="{88397C67-918F-4766-8EB4-C07CC6647966}" type="sibTrans" cxnId="{D7801343-D45A-48C4-9F1A-F9A12DEBDA75}">
      <dgm:prSet/>
      <dgm:spPr/>
      <dgm:t>
        <a:bodyPr/>
        <a:lstStyle/>
        <a:p>
          <a:endParaRPr lang="ru-RU"/>
        </a:p>
      </dgm:t>
    </dgm:pt>
    <dgm:pt modelId="{8ACEB3BD-7FFF-4183-9B8B-F839FCCAE285}">
      <dgm:prSet/>
      <dgm:spPr/>
      <dgm:t>
        <a:bodyPr/>
        <a:lstStyle/>
        <a:p>
          <a:pPr rtl="0"/>
          <a:r>
            <a:rPr lang="en-US" smtClean="0"/>
            <a:t>Hospitality Lodging and Travel Research Foundation (HLTRF) </a:t>
          </a:r>
          <a:endParaRPr lang="ru-RU"/>
        </a:p>
      </dgm:t>
    </dgm:pt>
    <dgm:pt modelId="{E6121113-8A62-45DA-9348-ED3B756CA73D}" type="parTrans" cxnId="{59354C14-2A21-42A7-BAC2-325952C798C9}">
      <dgm:prSet/>
      <dgm:spPr/>
      <dgm:t>
        <a:bodyPr/>
        <a:lstStyle/>
        <a:p>
          <a:endParaRPr lang="ru-RU"/>
        </a:p>
      </dgm:t>
    </dgm:pt>
    <dgm:pt modelId="{69772053-81A3-4C81-9D6C-CA2193AE20B9}" type="sibTrans" cxnId="{59354C14-2A21-42A7-BAC2-325952C798C9}">
      <dgm:prSet/>
      <dgm:spPr/>
      <dgm:t>
        <a:bodyPr/>
        <a:lstStyle/>
        <a:p>
          <a:endParaRPr lang="ru-RU"/>
        </a:p>
      </dgm:t>
    </dgm:pt>
    <dgm:pt modelId="{351AD0C0-7B50-4B15-8D57-5EA1128E56F7}" type="pres">
      <dgm:prSet presAssocID="{F5157961-B660-43CA-97E4-CB7582F7F2A9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08045B0-3ED6-4C2B-A609-07F096994335}" type="pres">
      <dgm:prSet presAssocID="{564B6583-705D-4B88-906D-7DC118CBC024}" presName="parentText" presStyleLbl="node1" presStyleIdx="0" presStyleCnt="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CA4EF02-DC57-45C0-95FA-4E7D5FBD7C22}" type="pres">
      <dgm:prSet presAssocID="{88A1CFCD-6050-44A5-A2B7-9207D5EB2B04}" presName="spacer" presStyleCnt="0"/>
      <dgm:spPr/>
    </dgm:pt>
    <dgm:pt modelId="{E24F42B2-819B-4EBE-A804-45D083E91DBF}" type="pres">
      <dgm:prSet presAssocID="{0E908E8A-F6C1-45B0-9A12-16DFB2E18F02}" presName="parentText" presStyleLbl="node1" presStyleIdx="1" presStyleCnt="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DCC2AA4-2D21-4386-9059-4A552A7B1B9A}" type="pres">
      <dgm:prSet presAssocID="{CFE3695D-E418-4764-A1E9-B809D1615894}" presName="spacer" presStyleCnt="0"/>
      <dgm:spPr/>
    </dgm:pt>
    <dgm:pt modelId="{5588E8EB-9311-4E42-AC44-23F43BF4AF54}" type="pres">
      <dgm:prSet presAssocID="{21B0B818-15F6-4476-B199-5A2B7202EE3C}" presName="parentText" presStyleLbl="node1" presStyleIdx="2" presStyleCnt="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78FB4D8-6410-42FF-92DE-99B8B2227793}" type="pres">
      <dgm:prSet presAssocID="{860AAC7A-56C5-4B05-B5E8-580B0E2AA668}" presName="spacer" presStyleCnt="0"/>
      <dgm:spPr/>
    </dgm:pt>
    <dgm:pt modelId="{9724525D-3EE2-41A4-BB83-23A015E55A88}" type="pres">
      <dgm:prSet presAssocID="{F6113FAE-184B-453F-9134-10FB8D94274E}" presName="parentText" presStyleLbl="node1" presStyleIdx="3" presStyleCnt="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275DF48-5A79-43C0-ABD9-C99456A1DB4C}" type="pres">
      <dgm:prSet presAssocID="{1DEC48B8-1C08-4C83-B331-05FA4D277E42}" presName="spacer" presStyleCnt="0"/>
      <dgm:spPr/>
    </dgm:pt>
    <dgm:pt modelId="{7A791A73-7B61-40FB-BC34-0E4B42607D23}" type="pres">
      <dgm:prSet presAssocID="{79406E57-1B90-4DCE-8AA5-838FDE0FF573}" presName="parentText" presStyleLbl="node1" presStyleIdx="4" presStyleCnt="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582BB64-0383-4E5F-85CF-034A375810E4}" type="pres">
      <dgm:prSet presAssocID="{CC6B59CB-FB64-488F-992C-6ACBA7406E48}" presName="spacer" presStyleCnt="0"/>
      <dgm:spPr/>
    </dgm:pt>
    <dgm:pt modelId="{466B2953-79A6-44C3-9636-D2634BE8B6C8}" type="pres">
      <dgm:prSet presAssocID="{31465DB3-714B-488B-9EAF-4017CAD08019}" presName="parentText" presStyleLbl="node1" presStyleIdx="5" presStyleCnt="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08C11B9-C755-466B-8639-40095E09F4DF}" type="pres">
      <dgm:prSet presAssocID="{5A22FA79-4893-4239-AEBD-43D2796CCBCD}" presName="spacer" presStyleCnt="0"/>
      <dgm:spPr/>
    </dgm:pt>
    <dgm:pt modelId="{B4B1EAAC-EE9B-4B82-82D0-24694B20F17F}" type="pres">
      <dgm:prSet presAssocID="{A54150F6-1744-44B6-A34F-A55384251B08}" presName="parentText" presStyleLbl="node1" presStyleIdx="6" presStyleCnt="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D7162ED-AD94-4FF8-8F16-24FEE617638B}" type="pres">
      <dgm:prSet presAssocID="{32CCDC4E-499F-45B5-B56A-1B17472816E0}" presName="spacer" presStyleCnt="0"/>
      <dgm:spPr/>
    </dgm:pt>
    <dgm:pt modelId="{0A1D4630-BF7D-4795-8D65-2E5997D5A866}" type="pres">
      <dgm:prSet presAssocID="{61BB9588-B8D8-48A4-85C1-27E0E1663358}" presName="parentText" presStyleLbl="node1" presStyleIdx="7" presStyleCnt="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3D8F3A2-FF9C-48A0-9279-413D46F14851}" type="pres">
      <dgm:prSet presAssocID="{88397C67-918F-4766-8EB4-C07CC6647966}" presName="spacer" presStyleCnt="0"/>
      <dgm:spPr/>
    </dgm:pt>
    <dgm:pt modelId="{05AE629D-75C6-4610-B53E-F11D8A036EE5}" type="pres">
      <dgm:prSet presAssocID="{8ACEB3BD-7FFF-4183-9B8B-F839FCCAE285}" presName="parentText" presStyleLbl="node1" presStyleIdx="8" presStyleCnt="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FEB485C-62B8-4FD1-BFF6-7A40FB271AD6}" srcId="{F5157961-B660-43CA-97E4-CB7582F7F2A9}" destId="{0E908E8A-F6C1-45B0-9A12-16DFB2E18F02}" srcOrd="1" destOrd="0" parTransId="{B277EDAF-E88A-447C-846D-9AA25AFFD73D}" sibTransId="{CFE3695D-E418-4764-A1E9-B809D1615894}"/>
    <dgm:cxn modelId="{E580E3B8-DDE1-445E-B36F-7ACE7AB6AAAA}" type="presOf" srcId="{31465DB3-714B-488B-9EAF-4017CAD08019}" destId="{466B2953-79A6-44C3-9636-D2634BE8B6C8}" srcOrd="0" destOrd="0" presId="urn:microsoft.com/office/officeart/2005/8/layout/vList2"/>
    <dgm:cxn modelId="{1744AE5B-F010-4D1C-80A0-75B0B2ABB5AD}" srcId="{F5157961-B660-43CA-97E4-CB7582F7F2A9}" destId="{A54150F6-1744-44B6-A34F-A55384251B08}" srcOrd="6" destOrd="0" parTransId="{EFA1611F-3281-45A0-A79A-47410AC7FDD9}" sibTransId="{32CCDC4E-499F-45B5-B56A-1B17472816E0}"/>
    <dgm:cxn modelId="{6FF29C70-770E-45E5-A5CC-D79104D99462}" type="presOf" srcId="{F6113FAE-184B-453F-9134-10FB8D94274E}" destId="{9724525D-3EE2-41A4-BB83-23A015E55A88}" srcOrd="0" destOrd="0" presId="urn:microsoft.com/office/officeart/2005/8/layout/vList2"/>
    <dgm:cxn modelId="{14ACA399-DA86-4828-BD60-82C3C444D16A}" type="presOf" srcId="{564B6583-705D-4B88-906D-7DC118CBC024}" destId="{008045B0-3ED6-4C2B-A609-07F096994335}" srcOrd="0" destOrd="0" presId="urn:microsoft.com/office/officeart/2005/8/layout/vList2"/>
    <dgm:cxn modelId="{5200FCE2-DC6F-480C-95C6-B61F9EEB1D78}" srcId="{F5157961-B660-43CA-97E4-CB7582F7F2A9}" destId="{F6113FAE-184B-453F-9134-10FB8D94274E}" srcOrd="3" destOrd="0" parTransId="{DC96473E-F0FC-488D-8B12-EC89C7D154E3}" sibTransId="{1DEC48B8-1C08-4C83-B331-05FA4D277E42}"/>
    <dgm:cxn modelId="{59354C14-2A21-42A7-BAC2-325952C798C9}" srcId="{F5157961-B660-43CA-97E4-CB7582F7F2A9}" destId="{8ACEB3BD-7FFF-4183-9B8B-F839FCCAE285}" srcOrd="8" destOrd="0" parTransId="{E6121113-8A62-45DA-9348-ED3B756CA73D}" sibTransId="{69772053-81A3-4C81-9D6C-CA2193AE20B9}"/>
    <dgm:cxn modelId="{5CBE1145-93F1-4AA4-852B-EB8F613391D3}" type="presOf" srcId="{79406E57-1B90-4DCE-8AA5-838FDE0FF573}" destId="{7A791A73-7B61-40FB-BC34-0E4B42607D23}" srcOrd="0" destOrd="0" presId="urn:microsoft.com/office/officeart/2005/8/layout/vList2"/>
    <dgm:cxn modelId="{D7801343-D45A-48C4-9F1A-F9A12DEBDA75}" srcId="{F5157961-B660-43CA-97E4-CB7582F7F2A9}" destId="{61BB9588-B8D8-48A4-85C1-27E0E1663358}" srcOrd="7" destOrd="0" parTransId="{C1D92211-76F4-4624-A7DA-EB24BBC2767A}" sibTransId="{88397C67-918F-4766-8EB4-C07CC6647966}"/>
    <dgm:cxn modelId="{76E52020-740F-4378-B879-0F6718B839B0}" type="presOf" srcId="{21B0B818-15F6-4476-B199-5A2B7202EE3C}" destId="{5588E8EB-9311-4E42-AC44-23F43BF4AF54}" srcOrd="0" destOrd="0" presId="urn:microsoft.com/office/officeart/2005/8/layout/vList2"/>
    <dgm:cxn modelId="{E3DD902A-FAB3-4395-9859-5AC566745E48}" srcId="{F5157961-B660-43CA-97E4-CB7582F7F2A9}" destId="{21B0B818-15F6-4476-B199-5A2B7202EE3C}" srcOrd="2" destOrd="0" parTransId="{113C2F56-DBA7-40A8-84AB-D7B058EFCA8F}" sibTransId="{860AAC7A-56C5-4B05-B5E8-580B0E2AA668}"/>
    <dgm:cxn modelId="{C28614E0-C451-417B-A17F-D26B60740A2C}" type="presOf" srcId="{61BB9588-B8D8-48A4-85C1-27E0E1663358}" destId="{0A1D4630-BF7D-4795-8D65-2E5997D5A866}" srcOrd="0" destOrd="0" presId="urn:microsoft.com/office/officeart/2005/8/layout/vList2"/>
    <dgm:cxn modelId="{64D7EC8D-0206-4AFD-A3CB-1FD8B9BB4B29}" srcId="{F5157961-B660-43CA-97E4-CB7582F7F2A9}" destId="{564B6583-705D-4B88-906D-7DC118CBC024}" srcOrd="0" destOrd="0" parTransId="{3F7E53EF-47F6-4CF3-BAC9-1539DE75F27B}" sibTransId="{88A1CFCD-6050-44A5-A2B7-9207D5EB2B04}"/>
    <dgm:cxn modelId="{5B643B2E-CCD9-459F-8D93-296B6423FD14}" type="presOf" srcId="{A54150F6-1744-44B6-A34F-A55384251B08}" destId="{B4B1EAAC-EE9B-4B82-82D0-24694B20F17F}" srcOrd="0" destOrd="0" presId="urn:microsoft.com/office/officeart/2005/8/layout/vList2"/>
    <dgm:cxn modelId="{DB72FE9E-DDAB-4842-8943-224E5F155A11}" type="presOf" srcId="{0E908E8A-F6C1-45B0-9A12-16DFB2E18F02}" destId="{E24F42B2-819B-4EBE-A804-45D083E91DBF}" srcOrd="0" destOrd="0" presId="urn:microsoft.com/office/officeart/2005/8/layout/vList2"/>
    <dgm:cxn modelId="{D7184D5E-526D-4C80-8D66-A0B6726F21BB}" type="presOf" srcId="{F5157961-B660-43CA-97E4-CB7582F7F2A9}" destId="{351AD0C0-7B50-4B15-8D57-5EA1128E56F7}" srcOrd="0" destOrd="0" presId="urn:microsoft.com/office/officeart/2005/8/layout/vList2"/>
    <dgm:cxn modelId="{DB68626B-BD8B-4DDA-81ED-D0087CC77C86}" srcId="{F5157961-B660-43CA-97E4-CB7582F7F2A9}" destId="{79406E57-1B90-4DCE-8AA5-838FDE0FF573}" srcOrd="4" destOrd="0" parTransId="{1DE34537-7DED-4A5D-9A21-B893467E1F09}" sibTransId="{CC6B59CB-FB64-488F-992C-6ACBA7406E48}"/>
    <dgm:cxn modelId="{8CC007BE-82AE-405B-9298-1AE2B20867B0}" type="presOf" srcId="{8ACEB3BD-7FFF-4183-9B8B-F839FCCAE285}" destId="{05AE629D-75C6-4610-B53E-F11D8A036EE5}" srcOrd="0" destOrd="0" presId="urn:microsoft.com/office/officeart/2005/8/layout/vList2"/>
    <dgm:cxn modelId="{CC38FFC5-2279-4F2D-8348-922233F59495}" srcId="{F5157961-B660-43CA-97E4-CB7582F7F2A9}" destId="{31465DB3-714B-488B-9EAF-4017CAD08019}" srcOrd="5" destOrd="0" parTransId="{FA560F92-1853-4030-9788-C1498F0ED9A6}" sibTransId="{5A22FA79-4893-4239-AEBD-43D2796CCBCD}"/>
    <dgm:cxn modelId="{5782143B-C08B-4B3E-8128-71E9B3ABB459}" type="presParOf" srcId="{351AD0C0-7B50-4B15-8D57-5EA1128E56F7}" destId="{008045B0-3ED6-4C2B-A609-07F096994335}" srcOrd="0" destOrd="0" presId="urn:microsoft.com/office/officeart/2005/8/layout/vList2"/>
    <dgm:cxn modelId="{05A684F7-B429-4E04-925A-1294EA41241A}" type="presParOf" srcId="{351AD0C0-7B50-4B15-8D57-5EA1128E56F7}" destId="{FCA4EF02-DC57-45C0-95FA-4E7D5FBD7C22}" srcOrd="1" destOrd="0" presId="urn:microsoft.com/office/officeart/2005/8/layout/vList2"/>
    <dgm:cxn modelId="{D7633447-14C7-4AC2-B788-4976EDE2CB97}" type="presParOf" srcId="{351AD0C0-7B50-4B15-8D57-5EA1128E56F7}" destId="{E24F42B2-819B-4EBE-A804-45D083E91DBF}" srcOrd="2" destOrd="0" presId="urn:microsoft.com/office/officeart/2005/8/layout/vList2"/>
    <dgm:cxn modelId="{6A0B29B6-A323-4B25-B594-58E27C9B17F9}" type="presParOf" srcId="{351AD0C0-7B50-4B15-8D57-5EA1128E56F7}" destId="{2DCC2AA4-2D21-4386-9059-4A552A7B1B9A}" srcOrd="3" destOrd="0" presId="urn:microsoft.com/office/officeart/2005/8/layout/vList2"/>
    <dgm:cxn modelId="{A686EA40-3302-4E4A-9127-5B613C63DE94}" type="presParOf" srcId="{351AD0C0-7B50-4B15-8D57-5EA1128E56F7}" destId="{5588E8EB-9311-4E42-AC44-23F43BF4AF54}" srcOrd="4" destOrd="0" presId="urn:microsoft.com/office/officeart/2005/8/layout/vList2"/>
    <dgm:cxn modelId="{610A5F74-4AAA-4460-A760-BF926E4C91B9}" type="presParOf" srcId="{351AD0C0-7B50-4B15-8D57-5EA1128E56F7}" destId="{078FB4D8-6410-42FF-92DE-99B8B2227793}" srcOrd="5" destOrd="0" presId="urn:microsoft.com/office/officeart/2005/8/layout/vList2"/>
    <dgm:cxn modelId="{7D05FFB5-C4A6-41D0-9DD9-C89465D5673A}" type="presParOf" srcId="{351AD0C0-7B50-4B15-8D57-5EA1128E56F7}" destId="{9724525D-3EE2-41A4-BB83-23A015E55A88}" srcOrd="6" destOrd="0" presId="urn:microsoft.com/office/officeart/2005/8/layout/vList2"/>
    <dgm:cxn modelId="{D380B188-DA43-4E40-9F30-E5910017B7CD}" type="presParOf" srcId="{351AD0C0-7B50-4B15-8D57-5EA1128E56F7}" destId="{2275DF48-5A79-43C0-ABD9-C99456A1DB4C}" srcOrd="7" destOrd="0" presId="urn:microsoft.com/office/officeart/2005/8/layout/vList2"/>
    <dgm:cxn modelId="{4C17CDB3-6B3E-472C-B405-13E6E16E9059}" type="presParOf" srcId="{351AD0C0-7B50-4B15-8D57-5EA1128E56F7}" destId="{7A791A73-7B61-40FB-BC34-0E4B42607D23}" srcOrd="8" destOrd="0" presId="urn:microsoft.com/office/officeart/2005/8/layout/vList2"/>
    <dgm:cxn modelId="{51777E2A-C206-46AE-9A6E-7916E2F7C579}" type="presParOf" srcId="{351AD0C0-7B50-4B15-8D57-5EA1128E56F7}" destId="{2582BB64-0383-4E5F-85CF-034A375810E4}" srcOrd="9" destOrd="0" presId="urn:microsoft.com/office/officeart/2005/8/layout/vList2"/>
    <dgm:cxn modelId="{E8B7C3A1-8B7E-49E3-A60E-BAB6C5138541}" type="presParOf" srcId="{351AD0C0-7B50-4B15-8D57-5EA1128E56F7}" destId="{466B2953-79A6-44C3-9636-D2634BE8B6C8}" srcOrd="10" destOrd="0" presId="urn:microsoft.com/office/officeart/2005/8/layout/vList2"/>
    <dgm:cxn modelId="{0568E107-4AF6-4519-9C57-26671EF40321}" type="presParOf" srcId="{351AD0C0-7B50-4B15-8D57-5EA1128E56F7}" destId="{008C11B9-C755-466B-8639-40095E09F4DF}" srcOrd="11" destOrd="0" presId="urn:microsoft.com/office/officeart/2005/8/layout/vList2"/>
    <dgm:cxn modelId="{1506D770-FA53-4168-951B-9046C0B14B44}" type="presParOf" srcId="{351AD0C0-7B50-4B15-8D57-5EA1128E56F7}" destId="{B4B1EAAC-EE9B-4B82-82D0-24694B20F17F}" srcOrd="12" destOrd="0" presId="urn:microsoft.com/office/officeart/2005/8/layout/vList2"/>
    <dgm:cxn modelId="{79964871-7C7A-4002-BFF9-D77255B321A5}" type="presParOf" srcId="{351AD0C0-7B50-4B15-8D57-5EA1128E56F7}" destId="{FD7162ED-AD94-4FF8-8F16-24FEE617638B}" srcOrd="13" destOrd="0" presId="urn:microsoft.com/office/officeart/2005/8/layout/vList2"/>
    <dgm:cxn modelId="{B74C3831-9436-493B-A859-E21F8453E195}" type="presParOf" srcId="{351AD0C0-7B50-4B15-8D57-5EA1128E56F7}" destId="{0A1D4630-BF7D-4795-8D65-2E5997D5A866}" srcOrd="14" destOrd="0" presId="urn:microsoft.com/office/officeart/2005/8/layout/vList2"/>
    <dgm:cxn modelId="{5E62AFC8-845D-4FEB-B383-F6434EBFB961}" type="presParOf" srcId="{351AD0C0-7B50-4B15-8D57-5EA1128E56F7}" destId="{73D8F3A2-FF9C-48A0-9279-413D46F14851}" srcOrd="15" destOrd="0" presId="urn:microsoft.com/office/officeart/2005/8/layout/vList2"/>
    <dgm:cxn modelId="{104752B0-2E55-4C48-AAD5-0424349B047D}" type="presParOf" srcId="{351AD0C0-7B50-4B15-8D57-5EA1128E56F7}" destId="{05AE629D-75C6-4610-B53E-F11D8A036EE5}" srcOrd="1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7D435216-5AE1-4A84-B086-13103E1BC7C4}" type="doc">
      <dgm:prSet loTypeId="urn:microsoft.com/office/officeart/2008/layout/VerticalAccentList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5EA5B5A7-97B7-409B-BB5A-C8E25B6BAFAD}">
      <dgm:prSet/>
      <dgm:spPr/>
      <dgm:t>
        <a:bodyPr/>
        <a:lstStyle/>
        <a:p>
          <a:pPr rtl="0"/>
          <a:r>
            <a:rPr lang="uz-Cyrl-UZ" smtClean="0"/>
            <a:t>Xalqaro tinchlik va mamlakatlararo osoyishtalikni saqlash;</a:t>
          </a:r>
          <a:endParaRPr lang="ru-RU"/>
        </a:p>
      </dgm:t>
    </dgm:pt>
    <dgm:pt modelId="{364D7634-EB45-4C51-90FB-A0AADD33F061}" type="parTrans" cxnId="{E70D31B4-40CF-4034-A03B-AF55F1906A4D}">
      <dgm:prSet/>
      <dgm:spPr/>
      <dgm:t>
        <a:bodyPr/>
        <a:lstStyle/>
        <a:p>
          <a:endParaRPr lang="ru-RU"/>
        </a:p>
      </dgm:t>
    </dgm:pt>
    <dgm:pt modelId="{EDD1237B-BAA0-4E41-9DD0-41FAD31A9FFA}" type="sibTrans" cxnId="{E70D31B4-40CF-4034-A03B-AF55F1906A4D}">
      <dgm:prSet/>
      <dgm:spPr/>
      <dgm:t>
        <a:bodyPr/>
        <a:lstStyle/>
        <a:p>
          <a:endParaRPr lang="ru-RU"/>
        </a:p>
      </dgm:t>
    </dgm:pt>
    <dgm:pt modelId="{AF254118-CC94-461F-AEB4-CD222D9D43AE}">
      <dgm:prSet/>
      <dgm:spPr/>
      <dgm:t>
        <a:bodyPr/>
        <a:lstStyle/>
        <a:p>
          <a:pPr rtl="0"/>
          <a:r>
            <a:rPr lang="uz-Cyrl-UZ" smtClean="0"/>
            <a:t>Inson xukuklarini ximoya qilish;</a:t>
          </a:r>
          <a:endParaRPr lang="ru-RU"/>
        </a:p>
      </dgm:t>
    </dgm:pt>
    <dgm:pt modelId="{FB798D95-7240-4C8D-8239-42CEA2B3469C}" type="parTrans" cxnId="{92F9ACF9-E44F-452E-AE45-C485E54B029A}">
      <dgm:prSet/>
      <dgm:spPr/>
      <dgm:t>
        <a:bodyPr/>
        <a:lstStyle/>
        <a:p>
          <a:endParaRPr lang="ru-RU"/>
        </a:p>
      </dgm:t>
    </dgm:pt>
    <dgm:pt modelId="{8637B224-239C-4E09-868A-8DC3AAED86DE}" type="sibTrans" cxnId="{92F9ACF9-E44F-452E-AE45-C485E54B029A}">
      <dgm:prSet/>
      <dgm:spPr/>
      <dgm:t>
        <a:bodyPr/>
        <a:lstStyle/>
        <a:p>
          <a:endParaRPr lang="ru-RU"/>
        </a:p>
      </dgm:t>
    </dgm:pt>
    <dgm:pt modelId="{8F9618A9-DEEB-4AE6-9D0D-97EBDDDACACE}">
      <dgm:prSet/>
      <dgm:spPr/>
      <dgm:t>
        <a:bodyPr/>
        <a:lstStyle/>
        <a:p>
          <a:pPr rtl="0"/>
          <a:r>
            <a:rPr lang="uz-Cyrl-UZ" smtClean="0"/>
            <a:t>Jahon mamlakatlarining, xususan, iqtisodiyoti rivoji turizmga asoslangan davlatlarning iqtisodiy rivojlanishiga ijobiy ta’sir o’tkazish;</a:t>
          </a:r>
          <a:endParaRPr lang="ru-RU"/>
        </a:p>
      </dgm:t>
    </dgm:pt>
    <dgm:pt modelId="{B5C9D19A-81B6-49DA-8C6B-75C1184065A8}" type="parTrans" cxnId="{774F324A-CE57-4E2E-8FAC-7B68F7FD50FC}">
      <dgm:prSet/>
      <dgm:spPr/>
      <dgm:t>
        <a:bodyPr/>
        <a:lstStyle/>
        <a:p>
          <a:endParaRPr lang="ru-RU"/>
        </a:p>
      </dgm:t>
    </dgm:pt>
    <dgm:pt modelId="{E71AF990-348F-48F9-AD30-6CBD507A4C00}" type="sibTrans" cxnId="{774F324A-CE57-4E2E-8FAC-7B68F7FD50FC}">
      <dgm:prSet/>
      <dgm:spPr/>
      <dgm:t>
        <a:bodyPr/>
        <a:lstStyle/>
        <a:p>
          <a:endParaRPr lang="ru-RU"/>
        </a:p>
      </dgm:t>
    </dgm:pt>
    <dgm:pt modelId="{AD38FA5F-0BFB-4E95-8FDC-F19D29648015}">
      <dgm:prSet/>
      <dgm:spPr/>
      <dgm:t>
        <a:bodyPr/>
        <a:lstStyle/>
        <a:p>
          <a:pPr rtl="0"/>
          <a:r>
            <a:rPr lang="uz-Cyrl-UZ" smtClean="0"/>
            <a:t>Kadrlar masalasini xal etish, boshqacha qilib aytganda, yuqori malakali mutaxassislar sonini oshirishda kumaklashish;</a:t>
          </a:r>
          <a:endParaRPr lang="ru-RU"/>
        </a:p>
      </dgm:t>
    </dgm:pt>
    <dgm:pt modelId="{E2BEB25F-E264-43FA-B713-BEC97527822C}" type="parTrans" cxnId="{3C132774-1BF0-4862-9B9E-822D63919FE4}">
      <dgm:prSet/>
      <dgm:spPr/>
      <dgm:t>
        <a:bodyPr/>
        <a:lstStyle/>
        <a:p>
          <a:endParaRPr lang="ru-RU"/>
        </a:p>
      </dgm:t>
    </dgm:pt>
    <dgm:pt modelId="{71D10445-4E79-4F66-A1EC-E204E4FDAB46}" type="sibTrans" cxnId="{3C132774-1BF0-4862-9B9E-822D63919FE4}">
      <dgm:prSet/>
      <dgm:spPr/>
      <dgm:t>
        <a:bodyPr/>
        <a:lstStyle/>
        <a:p>
          <a:endParaRPr lang="ru-RU"/>
        </a:p>
      </dgm:t>
    </dgm:pt>
    <dgm:pt modelId="{4F0653BB-7702-4C36-A4B3-B8132027E8CB}" type="pres">
      <dgm:prSet presAssocID="{7D435216-5AE1-4A84-B086-13103E1BC7C4}" presName="Name0" presStyleCnt="0">
        <dgm:presLayoutVars>
          <dgm:chMax/>
          <dgm:chPref/>
          <dgm:dir/>
        </dgm:presLayoutVars>
      </dgm:prSet>
      <dgm:spPr/>
      <dgm:t>
        <a:bodyPr/>
        <a:lstStyle/>
        <a:p>
          <a:endParaRPr lang="ru-RU"/>
        </a:p>
      </dgm:t>
    </dgm:pt>
    <dgm:pt modelId="{8BA67992-7B00-47AB-9350-373F8A3605CA}" type="pres">
      <dgm:prSet presAssocID="{5EA5B5A7-97B7-409B-BB5A-C8E25B6BAFAD}" presName="parenttextcomposite" presStyleCnt="0"/>
      <dgm:spPr/>
    </dgm:pt>
    <dgm:pt modelId="{29AA2E26-63CB-4E5E-BE48-09A7B3ADDAAD}" type="pres">
      <dgm:prSet presAssocID="{5EA5B5A7-97B7-409B-BB5A-C8E25B6BAFAD}" presName="parenttext" presStyleLbl="revTx" presStyleIdx="0" presStyleCnt="4">
        <dgm:presLayoutVars>
          <dgm:chMax/>
          <dgm:chPref val="2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3E1ED79-5F64-4E1E-A5FA-6617ECC7CDCC}" type="pres">
      <dgm:prSet presAssocID="{5EA5B5A7-97B7-409B-BB5A-C8E25B6BAFAD}" presName="parallelogramComposite" presStyleCnt="0"/>
      <dgm:spPr/>
    </dgm:pt>
    <dgm:pt modelId="{3269503F-532D-4CB4-B755-8EED001B311A}" type="pres">
      <dgm:prSet presAssocID="{5EA5B5A7-97B7-409B-BB5A-C8E25B6BAFAD}" presName="parallelogram1" presStyleLbl="alignNode1" presStyleIdx="0" presStyleCnt="28"/>
      <dgm:spPr/>
    </dgm:pt>
    <dgm:pt modelId="{CA85845C-8183-4175-BC5F-EC2AD7CFE7CE}" type="pres">
      <dgm:prSet presAssocID="{5EA5B5A7-97B7-409B-BB5A-C8E25B6BAFAD}" presName="parallelogram2" presStyleLbl="alignNode1" presStyleIdx="1" presStyleCnt="28"/>
      <dgm:spPr/>
    </dgm:pt>
    <dgm:pt modelId="{DAE0DFF5-2F92-46AB-80E2-F86F19BD153F}" type="pres">
      <dgm:prSet presAssocID="{5EA5B5A7-97B7-409B-BB5A-C8E25B6BAFAD}" presName="parallelogram3" presStyleLbl="alignNode1" presStyleIdx="2" presStyleCnt="28"/>
      <dgm:spPr/>
    </dgm:pt>
    <dgm:pt modelId="{4E0D996D-5CD8-4B27-B36F-8427E4A57045}" type="pres">
      <dgm:prSet presAssocID="{5EA5B5A7-97B7-409B-BB5A-C8E25B6BAFAD}" presName="parallelogram4" presStyleLbl="alignNode1" presStyleIdx="3" presStyleCnt="28"/>
      <dgm:spPr/>
    </dgm:pt>
    <dgm:pt modelId="{631B3379-8A48-437F-B45A-E96049AAC2F2}" type="pres">
      <dgm:prSet presAssocID="{5EA5B5A7-97B7-409B-BB5A-C8E25B6BAFAD}" presName="parallelogram5" presStyleLbl="alignNode1" presStyleIdx="4" presStyleCnt="28"/>
      <dgm:spPr/>
    </dgm:pt>
    <dgm:pt modelId="{0BA4E1A6-F493-4425-8ED0-513C2B1F3B98}" type="pres">
      <dgm:prSet presAssocID="{5EA5B5A7-97B7-409B-BB5A-C8E25B6BAFAD}" presName="parallelogram6" presStyleLbl="alignNode1" presStyleIdx="5" presStyleCnt="28"/>
      <dgm:spPr/>
    </dgm:pt>
    <dgm:pt modelId="{05F6E9F5-8F03-490A-A417-A4FE62667A1E}" type="pres">
      <dgm:prSet presAssocID="{5EA5B5A7-97B7-409B-BB5A-C8E25B6BAFAD}" presName="parallelogram7" presStyleLbl="alignNode1" presStyleIdx="6" presStyleCnt="28"/>
      <dgm:spPr/>
    </dgm:pt>
    <dgm:pt modelId="{85BB26C5-A441-4883-8F9A-4C6D1870EE4D}" type="pres">
      <dgm:prSet presAssocID="{EDD1237B-BAA0-4E41-9DD0-41FAD31A9FFA}" presName="sibTrans" presStyleCnt="0"/>
      <dgm:spPr/>
    </dgm:pt>
    <dgm:pt modelId="{EA639CFA-1E51-46E7-B727-12ED63537A90}" type="pres">
      <dgm:prSet presAssocID="{AF254118-CC94-461F-AEB4-CD222D9D43AE}" presName="parenttextcomposite" presStyleCnt="0"/>
      <dgm:spPr/>
    </dgm:pt>
    <dgm:pt modelId="{19EF0370-41A4-4050-8102-170AC050A3FB}" type="pres">
      <dgm:prSet presAssocID="{AF254118-CC94-461F-AEB4-CD222D9D43AE}" presName="parenttext" presStyleLbl="revTx" presStyleIdx="1" presStyleCnt="4">
        <dgm:presLayoutVars>
          <dgm:chMax/>
          <dgm:chPref val="2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6533FC5-195F-4208-8597-3C681AC4F2A7}" type="pres">
      <dgm:prSet presAssocID="{AF254118-CC94-461F-AEB4-CD222D9D43AE}" presName="parallelogramComposite" presStyleCnt="0"/>
      <dgm:spPr/>
    </dgm:pt>
    <dgm:pt modelId="{9C264F1E-BE3C-4622-A6CA-1849B42ACF59}" type="pres">
      <dgm:prSet presAssocID="{AF254118-CC94-461F-AEB4-CD222D9D43AE}" presName="parallelogram1" presStyleLbl="alignNode1" presStyleIdx="7" presStyleCnt="28"/>
      <dgm:spPr/>
    </dgm:pt>
    <dgm:pt modelId="{9A24C2ED-3781-44E5-98D8-32234336E84F}" type="pres">
      <dgm:prSet presAssocID="{AF254118-CC94-461F-AEB4-CD222D9D43AE}" presName="parallelogram2" presStyleLbl="alignNode1" presStyleIdx="8" presStyleCnt="28"/>
      <dgm:spPr/>
    </dgm:pt>
    <dgm:pt modelId="{CEA969D6-9AE0-43C8-878D-D87F01789439}" type="pres">
      <dgm:prSet presAssocID="{AF254118-CC94-461F-AEB4-CD222D9D43AE}" presName="parallelogram3" presStyleLbl="alignNode1" presStyleIdx="9" presStyleCnt="28"/>
      <dgm:spPr/>
    </dgm:pt>
    <dgm:pt modelId="{9FBF7F01-012E-4127-9DEB-3BEB6B4D78AF}" type="pres">
      <dgm:prSet presAssocID="{AF254118-CC94-461F-AEB4-CD222D9D43AE}" presName="parallelogram4" presStyleLbl="alignNode1" presStyleIdx="10" presStyleCnt="28"/>
      <dgm:spPr/>
    </dgm:pt>
    <dgm:pt modelId="{79E075AE-D1E3-401B-B002-1E2B25E11BBD}" type="pres">
      <dgm:prSet presAssocID="{AF254118-CC94-461F-AEB4-CD222D9D43AE}" presName="parallelogram5" presStyleLbl="alignNode1" presStyleIdx="11" presStyleCnt="28"/>
      <dgm:spPr/>
    </dgm:pt>
    <dgm:pt modelId="{E14F0847-B3D9-449C-A1E8-16CC4FBC75DA}" type="pres">
      <dgm:prSet presAssocID="{AF254118-CC94-461F-AEB4-CD222D9D43AE}" presName="parallelogram6" presStyleLbl="alignNode1" presStyleIdx="12" presStyleCnt="28"/>
      <dgm:spPr/>
    </dgm:pt>
    <dgm:pt modelId="{E2772557-FDEF-4DA3-880E-6D83AC1459FB}" type="pres">
      <dgm:prSet presAssocID="{AF254118-CC94-461F-AEB4-CD222D9D43AE}" presName="parallelogram7" presStyleLbl="alignNode1" presStyleIdx="13" presStyleCnt="28"/>
      <dgm:spPr/>
    </dgm:pt>
    <dgm:pt modelId="{6A8141FA-8B56-48FF-88CA-95ED58488DAA}" type="pres">
      <dgm:prSet presAssocID="{8637B224-239C-4E09-868A-8DC3AAED86DE}" presName="sibTrans" presStyleCnt="0"/>
      <dgm:spPr/>
    </dgm:pt>
    <dgm:pt modelId="{F590B0C5-9604-42FE-963F-932F3F08CB79}" type="pres">
      <dgm:prSet presAssocID="{8F9618A9-DEEB-4AE6-9D0D-97EBDDDACACE}" presName="parenttextcomposite" presStyleCnt="0"/>
      <dgm:spPr/>
    </dgm:pt>
    <dgm:pt modelId="{CE751012-FD65-4476-BE65-FE45D4CB28F9}" type="pres">
      <dgm:prSet presAssocID="{8F9618A9-DEEB-4AE6-9D0D-97EBDDDACACE}" presName="parenttext" presStyleLbl="revTx" presStyleIdx="2" presStyleCnt="4">
        <dgm:presLayoutVars>
          <dgm:chMax/>
          <dgm:chPref val="2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3ED0516-90C6-4AF9-99CB-395CAD8239B4}" type="pres">
      <dgm:prSet presAssocID="{8F9618A9-DEEB-4AE6-9D0D-97EBDDDACACE}" presName="parallelogramComposite" presStyleCnt="0"/>
      <dgm:spPr/>
    </dgm:pt>
    <dgm:pt modelId="{05ADE322-1DEF-4098-977B-6B5DB701BC0A}" type="pres">
      <dgm:prSet presAssocID="{8F9618A9-DEEB-4AE6-9D0D-97EBDDDACACE}" presName="parallelogram1" presStyleLbl="alignNode1" presStyleIdx="14" presStyleCnt="28"/>
      <dgm:spPr/>
    </dgm:pt>
    <dgm:pt modelId="{AADE1378-6C30-48DC-8C9E-275A171720B9}" type="pres">
      <dgm:prSet presAssocID="{8F9618A9-DEEB-4AE6-9D0D-97EBDDDACACE}" presName="parallelogram2" presStyleLbl="alignNode1" presStyleIdx="15" presStyleCnt="28"/>
      <dgm:spPr/>
    </dgm:pt>
    <dgm:pt modelId="{A5FE70A0-49D9-4F91-A2E6-1BE0732639FD}" type="pres">
      <dgm:prSet presAssocID="{8F9618A9-DEEB-4AE6-9D0D-97EBDDDACACE}" presName="parallelogram3" presStyleLbl="alignNode1" presStyleIdx="16" presStyleCnt="28"/>
      <dgm:spPr/>
    </dgm:pt>
    <dgm:pt modelId="{86787DC7-7C77-43C9-9A45-A6BC9528876B}" type="pres">
      <dgm:prSet presAssocID="{8F9618A9-DEEB-4AE6-9D0D-97EBDDDACACE}" presName="parallelogram4" presStyleLbl="alignNode1" presStyleIdx="17" presStyleCnt="28"/>
      <dgm:spPr/>
    </dgm:pt>
    <dgm:pt modelId="{76CA166D-DA2F-4DE0-BCD5-D52D208B8E71}" type="pres">
      <dgm:prSet presAssocID="{8F9618A9-DEEB-4AE6-9D0D-97EBDDDACACE}" presName="parallelogram5" presStyleLbl="alignNode1" presStyleIdx="18" presStyleCnt="28"/>
      <dgm:spPr/>
    </dgm:pt>
    <dgm:pt modelId="{7A2A96E6-E574-45AA-9BCD-95C592791158}" type="pres">
      <dgm:prSet presAssocID="{8F9618A9-DEEB-4AE6-9D0D-97EBDDDACACE}" presName="parallelogram6" presStyleLbl="alignNode1" presStyleIdx="19" presStyleCnt="28"/>
      <dgm:spPr/>
    </dgm:pt>
    <dgm:pt modelId="{E64E9EC0-7BDB-4578-BBFA-205E9C585517}" type="pres">
      <dgm:prSet presAssocID="{8F9618A9-DEEB-4AE6-9D0D-97EBDDDACACE}" presName="parallelogram7" presStyleLbl="alignNode1" presStyleIdx="20" presStyleCnt="28"/>
      <dgm:spPr/>
    </dgm:pt>
    <dgm:pt modelId="{21818879-97ED-42DC-9B01-6FD291396C65}" type="pres">
      <dgm:prSet presAssocID="{E71AF990-348F-48F9-AD30-6CBD507A4C00}" presName="sibTrans" presStyleCnt="0"/>
      <dgm:spPr/>
    </dgm:pt>
    <dgm:pt modelId="{98C2A3FB-FC8C-4133-AF43-E8F65236AA81}" type="pres">
      <dgm:prSet presAssocID="{AD38FA5F-0BFB-4E95-8FDC-F19D29648015}" presName="parenttextcomposite" presStyleCnt="0"/>
      <dgm:spPr/>
    </dgm:pt>
    <dgm:pt modelId="{959F7599-3001-4363-A777-C06FCDA01ECC}" type="pres">
      <dgm:prSet presAssocID="{AD38FA5F-0BFB-4E95-8FDC-F19D29648015}" presName="parenttext" presStyleLbl="revTx" presStyleIdx="3" presStyleCnt="4">
        <dgm:presLayoutVars>
          <dgm:chMax/>
          <dgm:chPref val="2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30B5EAD-384A-4E65-B8D6-B3B03A2B49CD}" type="pres">
      <dgm:prSet presAssocID="{AD38FA5F-0BFB-4E95-8FDC-F19D29648015}" presName="parallelogramComposite" presStyleCnt="0"/>
      <dgm:spPr/>
    </dgm:pt>
    <dgm:pt modelId="{CF9443CE-620E-4ECA-A3DE-87CFB929FB51}" type="pres">
      <dgm:prSet presAssocID="{AD38FA5F-0BFB-4E95-8FDC-F19D29648015}" presName="parallelogram1" presStyleLbl="alignNode1" presStyleIdx="21" presStyleCnt="28"/>
      <dgm:spPr/>
    </dgm:pt>
    <dgm:pt modelId="{275C70D1-FC07-4181-8823-95CD4690FE4B}" type="pres">
      <dgm:prSet presAssocID="{AD38FA5F-0BFB-4E95-8FDC-F19D29648015}" presName="parallelogram2" presStyleLbl="alignNode1" presStyleIdx="22" presStyleCnt="28"/>
      <dgm:spPr/>
    </dgm:pt>
    <dgm:pt modelId="{41669E22-BBC6-4686-926B-9499CB2448F1}" type="pres">
      <dgm:prSet presAssocID="{AD38FA5F-0BFB-4E95-8FDC-F19D29648015}" presName="parallelogram3" presStyleLbl="alignNode1" presStyleIdx="23" presStyleCnt="28"/>
      <dgm:spPr/>
    </dgm:pt>
    <dgm:pt modelId="{7BBE307F-F186-4B46-992B-298031A34654}" type="pres">
      <dgm:prSet presAssocID="{AD38FA5F-0BFB-4E95-8FDC-F19D29648015}" presName="parallelogram4" presStyleLbl="alignNode1" presStyleIdx="24" presStyleCnt="28"/>
      <dgm:spPr/>
    </dgm:pt>
    <dgm:pt modelId="{49D3EA15-E716-49F8-8843-36E9F7AF75BB}" type="pres">
      <dgm:prSet presAssocID="{AD38FA5F-0BFB-4E95-8FDC-F19D29648015}" presName="parallelogram5" presStyleLbl="alignNode1" presStyleIdx="25" presStyleCnt="28"/>
      <dgm:spPr/>
    </dgm:pt>
    <dgm:pt modelId="{B294D041-5C6A-411C-9249-F3C25403DAD3}" type="pres">
      <dgm:prSet presAssocID="{AD38FA5F-0BFB-4E95-8FDC-F19D29648015}" presName="parallelogram6" presStyleLbl="alignNode1" presStyleIdx="26" presStyleCnt="28"/>
      <dgm:spPr/>
    </dgm:pt>
    <dgm:pt modelId="{367B7D48-9C85-4792-AE69-D645AD1098EF}" type="pres">
      <dgm:prSet presAssocID="{AD38FA5F-0BFB-4E95-8FDC-F19D29648015}" presName="parallelogram7" presStyleLbl="alignNode1" presStyleIdx="27" presStyleCnt="28"/>
      <dgm:spPr/>
    </dgm:pt>
  </dgm:ptLst>
  <dgm:cxnLst>
    <dgm:cxn modelId="{3C132774-1BF0-4862-9B9E-822D63919FE4}" srcId="{7D435216-5AE1-4A84-B086-13103E1BC7C4}" destId="{AD38FA5F-0BFB-4E95-8FDC-F19D29648015}" srcOrd="3" destOrd="0" parTransId="{E2BEB25F-E264-43FA-B713-BEC97527822C}" sibTransId="{71D10445-4E79-4F66-A1EC-E204E4FDAB46}"/>
    <dgm:cxn modelId="{12AFC5BD-2349-4D32-A9B4-45EE3027723B}" type="presOf" srcId="{5EA5B5A7-97B7-409B-BB5A-C8E25B6BAFAD}" destId="{29AA2E26-63CB-4E5E-BE48-09A7B3ADDAAD}" srcOrd="0" destOrd="0" presId="urn:microsoft.com/office/officeart/2008/layout/VerticalAccentList"/>
    <dgm:cxn modelId="{92F9ACF9-E44F-452E-AE45-C485E54B029A}" srcId="{7D435216-5AE1-4A84-B086-13103E1BC7C4}" destId="{AF254118-CC94-461F-AEB4-CD222D9D43AE}" srcOrd="1" destOrd="0" parTransId="{FB798D95-7240-4C8D-8239-42CEA2B3469C}" sibTransId="{8637B224-239C-4E09-868A-8DC3AAED86DE}"/>
    <dgm:cxn modelId="{E70D31B4-40CF-4034-A03B-AF55F1906A4D}" srcId="{7D435216-5AE1-4A84-B086-13103E1BC7C4}" destId="{5EA5B5A7-97B7-409B-BB5A-C8E25B6BAFAD}" srcOrd="0" destOrd="0" parTransId="{364D7634-EB45-4C51-90FB-A0AADD33F061}" sibTransId="{EDD1237B-BAA0-4E41-9DD0-41FAD31A9FFA}"/>
    <dgm:cxn modelId="{DA24E3F8-B232-481A-87DE-69034B44B423}" type="presOf" srcId="{7D435216-5AE1-4A84-B086-13103E1BC7C4}" destId="{4F0653BB-7702-4C36-A4B3-B8132027E8CB}" srcOrd="0" destOrd="0" presId="urn:microsoft.com/office/officeart/2008/layout/VerticalAccentList"/>
    <dgm:cxn modelId="{9AD4C0A1-8DF9-4F43-8849-1993A24A7EE1}" type="presOf" srcId="{8F9618A9-DEEB-4AE6-9D0D-97EBDDDACACE}" destId="{CE751012-FD65-4476-BE65-FE45D4CB28F9}" srcOrd="0" destOrd="0" presId="urn:microsoft.com/office/officeart/2008/layout/VerticalAccentList"/>
    <dgm:cxn modelId="{6AA620B6-770B-4A39-8C13-090B92DEE4BB}" type="presOf" srcId="{AF254118-CC94-461F-AEB4-CD222D9D43AE}" destId="{19EF0370-41A4-4050-8102-170AC050A3FB}" srcOrd="0" destOrd="0" presId="urn:microsoft.com/office/officeart/2008/layout/VerticalAccentList"/>
    <dgm:cxn modelId="{7061DFDF-5A4D-4A7C-AE44-A56FA53FC61F}" type="presOf" srcId="{AD38FA5F-0BFB-4E95-8FDC-F19D29648015}" destId="{959F7599-3001-4363-A777-C06FCDA01ECC}" srcOrd="0" destOrd="0" presId="urn:microsoft.com/office/officeart/2008/layout/VerticalAccentList"/>
    <dgm:cxn modelId="{774F324A-CE57-4E2E-8FAC-7B68F7FD50FC}" srcId="{7D435216-5AE1-4A84-B086-13103E1BC7C4}" destId="{8F9618A9-DEEB-4AE6-9D0D-97EBDDDACACE}" srcOrd="2" destOrd="0" parTransId="{B5C9D19A-81B6-49DA-8C6B-75C1184065A8}" sibTransId="{E71AF990-348F-48F9-AD30-6CBD507A4C00}"/>
    <dgm:cxn modelId="{E5795758-1602-4E2D-ABFB-E9DF66A340F8}" type="presParOf" srcId="{4F0653BB-7702-4C36-A4B3-B8132027E8CB}" destId="{8BA67992-7B00-47AB-9350-373F8A3605CA}" srcOrd="0" destOrd="0" presId="urn:microsoft.com/office/officeart/2008/layout/VerticalAccentList"/>
    <dgm:cxn modelId="{9E9FCF26-1A21-4460-8883-9376CAAC916D}" type="presParOf" srcId="{8BA67992-7B00-47AB-9350-373F8A3605CA}" destId="{29AA2E26-63CB-4E5E-BE48-09A7B3ADDAAD}" srcOrd="0" destOrd="0" presId="urn:microsoft.com/office/officeart/2008/layout/VerticalAccentList"/>
    <dgm:cxn modelId="{B9E59C56-164A-42F1-BD96-8826BD9BBB76}" type="presParOf" srcId="{4F0653BB-7702-4C36-A4B3-B8132027E8CB}" destId="{53E1ED79-5F64-4E1E-A5FA-6617ECC7CDCC}" srcOrd="1" destOrd="0" presId="urn:microsoft.com/office/officeart/2008/layout/VerticalAccentList"/>
    <dgm:cxn modelId="{3F324223-BC78-4E8C-B57E-FB9027A97F40}" type="presParOf" srcId="{53E1ED79-5F64-4E1E-A5FA-6617ECC7CDCC}" destId="{3269503F-532D-4CB4-B755-8EED001B311A}" srcOrd="0" destOrd="0" presId="urn:microsoft.com/office/officeart/2008/layout/VerticalAccentList"/>
    <dgm:cxn modelId="{EAD0DD4C-B39F-4AE7-8421-91CA0F1D1E14}" type="presParOf" srcId="{53E1ED79-5F64-4E1E-A5FA-6617ECC7CDCC}" destId="{CA85845C-8183-4175-BC5F-EC2AD7CFE7CE}" srcOrd="1" destOrd="0" presId="urn:microsoft.com/office/officeart/2008/layout/VerticalAccentList"/>
    <dgm:cxn modelId="{CB8621FF-8432-4E85-9B66-2701463D3DE6}" type="presParOf" srcId="{53E1ED79-5F64-4E1E-A5FA-6617ECC7CDCC}" destId="{DAE0DFF5-2F92-46AB-80E2-F86F19BD153F}" srcOrd="2" destOrd="0" presId="urn:microsoft.com/office/officeart/2008/layout/VerticalAccentList"/>
    <dgm:cxn modelId="{9A8013BA-705B-4B94-A835-AA2DC8C3B277}" type="presParOf" srcId="{53E1ED79-5F64-4E1E-A5FA-6617ECC7CDCC}" destId="{4E0D996D-5CD8-4B27-B36F-8427E4A57045}" srcOrd="3" destOrd="0" presId="urn:microsoft.com/office/officeart/2008/layout/VerticalAccentList"/>
    <dgm:cxn modelId="{1F89D968-EA05-42DC-BCB9-1E4212333428}" type="presParOf" srcId="{53E1ED79-5F64-4E1E-A5FA-6617ECC7CDCC}" destId="{631B3379-8A48-437F-B45A-E96049AAC2F2}" srcOrd="4" destOrd="0" presId="urn:microsoft.com/office/officeart/2008/layout/VerticalAccentList"/>
    <dgm:cxn modelId="{C01C49D2-F414-43FF-8350-699D5242CE47}" type="presParOf" srcId="{53E1ED79-5F64-4E1E-A5FA-6617ECC7CDCC}" destId="{0BA4E1A6-F493-4425-8ED0-513C2B1F3B98}" srcOrd="5" destOrd="0" presId="urn:microsoft.com/office/officeart/2008/layout/VerticalAccentList"/>
    <dgm:cxn modelId="{A174128D-6EF5-4A1C-BC18-AF9816FFF5E7}" type="presParOf" srcId="{53E1ED79-5F64-4E1E-A5FA-6617ECC7CDCC}" destId="{05F6E9F5-8F03-490A-A417-A4FE62667A1E}" srcOrd="6" destOrd="0" presId="urn:microsoft.com/office/officeart/2008/layout/VerticalAccentList"/>
    <dgm:cxn modelId="{4FD50FAF-8023-46AF-BEAA-90EFBCE2A874}" type="presParOf" srcId="{4F0653BB-7702-4C36-A4B3-B8132027E8CB}" destId="{85BB26C5-A441-4883-8F9A-4C6D1870EE4D}" srcOrd="2" destOrd="0" presId="urn:microsoft.com/office/officeart/2008/layout/VerticalAccentList"/>
    <dgm:cxn modelId="{1541E179-E691-407C-9438-875E9ED41AEA}" type="presParOf" srcId="{4F0653BB-7702-4C36-A4B3-B8132027E8CB}" destId="{EA639CFA-1E51-46E7-B727-12ED63537A90}" srcOrd="3" destOrd="0" presId="urn:microsoft.com/office/officeart/2008/layout/VerticalAccentList"/>
    <dgm:cxn modelId="{AD6796C9-32F9-4FDB-B41A-7CA493B9B778}" type="presParOf" srcId="{EA639CFA-1E51-46E7-B727-12ED63537A90}" destId="{19EF0370-41A4-4050-8102-170AC050A3FB}" srcOrd="0" destOrd="0" presId="urn:microsoft.com/office/officeart/2008/layout/VerticalAccentList"/>
    <dgm:cxn modelId="{FCF3F1EF-5B17-4E77-AB4E-9D9626068AF6}" type="presParOf" srcId="{4F0653BB-7702-4C36-A4B3-B8132027E8CB}" destId="{E6533FC5-195F-4208-8597-3C681AC4F2A7}" srcOrd="4" destOrd="0" presId="urn:microsoft.com/office/officeart/2008/layout/VerticalAccentList"/>
    <dgm:cxn modelId="{426EC6BA-935C-4882-8D03-04B8BC37D54F}" type="presParOf" srcId="{E6533FC5-195F-4208-8597-3C681AC4F2A7}" destId="{9C264F1E-BE3C-4622-A6CA-1849B42ACF59}" srcOrd="0" destOrd="0" presId="urn:microsoft.com/office/officeart/2008/layout/VerticalAccentList"/>
    <dgm:cxn modelId="{98FF90EB-87A8-44E0-805A-F0A38A5BC3A0}" type="presParOf" srcId="{E6533FC5-195F-4208-8597-3C681AC4F2A7}" destId="{9A24C2ED-3781-44E5-98D8-32234336E84F}" srcOrd="1" destOrd="0" presId="urn:microsoft.com/office/officeart/2008/layout/VerticalAccentList"/>
    <dgm:cxn modelId="{D63735BB-0C7A-41ED-8529-3B2A40022466}" type="presParOf" srcId="{E6533FC5-195F-4208-8597-3C681AC4F2A7}" destId="{CEA969D6-9AE0-43C8-878D-D87F01789439}" srcOrd="2" destOrd="0" presId="urn:microsoft.com/office/officeart/2008/layout/VerticalAccentList"/>
    <dgm:cxn modelId="{ABDFA668-0A95-4AAA-AB3B-3EEB9CE7A88A}" type="presParOf" srcId="{E6533FC5-195F-4208-8597-3C681AC4F2A7}" destId="{9FBF7F01-012E-4127-9DEB-3BEB6B4D78AF}" srcOrd="3" destOrd="0" presId="urn:microsoft.com/office/officeart/2008/layout/VerticalAccentList"/>
    <dgm:cxn modelId="{ACCA8B35-B32E-48D0-8974-BD52253A561A}" type="presParOf" srcId="{E6533FC5-195F-4208-8597-3C681AC4F2A7}" destId="{79E075AE-D1E3-401B-B002-1E2B25E11BBD}" srcOrd="4" destOrd="0" presId="urn:microsoft.com/office/officeart/2008/layout/VerticalAccentList"/>
    <dgm:cxn modelId="{BE28447A-DE23-41EC-A5BA-F9E7A4212716}" type="presParOf" srcId="{E6533FC5-195F-4208-8597-3C681AC4F2A7}" destId="{E14F0847-B3D9-449C-A1E8-16CC4FBC75DA}" srcOrd="5" destOrd="0" presId="urn:microsoft.com/office/officeart/2008/layout/VerticalAccentList"/>
    <dgm:cxn modelId="{36217BFE-9F54-49CB-86CB-5CE813EAF5B7}" type="presParOf" srcId="{E6533FC5-195F-4208-8597-3C681AC4F2A7}" destId="{E2772557-FDEF-4DA3-880E-6D83AC1459FB}" srcOrd="6" destOrd="0" presId="urn:microsoft.com/office/officeart/2008/layout/VerticalAccentList"/>
    <dgm:cxn modelId="{970FF5F3-A6ED-407C-A743-C4F0103D573B}" type="presParOf" srcId="{4F0653BB-7702-4C36-A4B3-B8132027E8CB}" destId="{6A8141FA-8B56-48FF-88CA-95ED58488DAA}" srcOrd="5" destOrd="0" presId="urn:microsoft.com/office/officeart/2008/layout/VerticalAccentList"/>
    <dgm:cxn modelId="{643E1EBF-FCF6-4D49-B701-0C5ED943AC9E}" type="presParOf" srcId="{4F0653BB-7702-4C36-A4B3-B8132027E8CB}" destId="{F590B0C5-9604-42FE-963F-932F3F08CB79}" srcOrd="6" destOrd="0" presId="urn:microsoft.com/office/officeart/2008/layout/VerticalAccentList"/>
    <dgm:cxn modelId="{77CC88A6-A093-4B52-968B-49A8D56B67CB}" type="presParOf" srcId="{F590B0C5-9604-42FE-963F-932F3F08CB79}" destId="{CE751012-FD65-4476-BE65-FE45D4CB28F9}" srcOrd="0" destOrd="0" presId="urn:microsoft.com/office/officeart/2008/layout/VerticalAccentList"/>
    <dgm:cxn modelId="{00E071F7-0EE2-488B-AE5F-5D5DFA9E3D22}" type="presParOf" srcId="{4F0653BB-7702-4C36-A4B3-B8132027E8CB}" destId="{F3ED0516-90C6-4AF9-99CB-395CAD8239B4}" srcOrd="7" destOrd="0" presId="urn:microsoft.com/office/officeart/2008/layout/VerticalAccentList"/>
    <dgm:cxn modelId="{A618B63B-49BB-4E63-865E-B6122D67D627}" type="presParOf" srcId="{F3ED0516-90C6-4AF9-99CB-395CAD8239B4}" destId="{05ADE322-1DEF-4098-977B-6B5DB701BC0A}" srcOrd="0" destOrd="0" presId="urn:microsoft.com/office/officeart/2008/layout/VerticalAccentList"/>
    <dgm:cxn modelId="{DC098A03-E3B3-4EE7-BD84-A6765635497A}" type="presParOf" srcId="{F3ED0516-90C6-4AF9-99CB-395CAD8239B4}" destId="{AADE1378-6C30-48DC-8C9E-275A171720B9}" srcOrd="1" destOrd="0" presId="urn:microsoft.com/office/officeart/2008/layout/VerticalAccentList"/>
    <dgm:cxn modelId="{A7EA8D83-B254-4F20-8E58-402A101A37EE}" type="presParOf" srcId="{F3ED0516-90C6-4AF9-99CB-395CAD8239B4}" destId="{A5FE70A0-49D9-4F91-A2E6-1BE0732639FD}" srcOrd="2" destOrd="0" presId="urn:microsoft.com/office/officeart/2008/layout/VerticalAccentList"/>
    <dgm:cxn modelId="{768D1D6E-9071-4EEF-B0DF-EC62791F61F3}" type="presParOf" srcId="{F3ED0516-90C6-4AF9-99CB-395CAD8239B4}" destId="{86787DC7-7C77-43C9-9A45-A6BC9528876B}" srcOrd="3" destOrd="0" presId="urn:microsoft.com/office/officeart/2008/layout/VerticalAccentList"/>
    <dgm:cxn modelId="{4ADFC141-116E-485D-A621-E2DA6DA8A739}" type="presParOf" srcId="{F3ED0516-90C6-4AF9-99CB-395CAD8239B4}" destId="{76CA166D-DA2F-4DE0-BCD5-D52D208B8E71}" srcOrd="4" destOrd="0" presId="urn:microsoft.com/office/officeart/2008/layout/VerticalAccentList"/>
    <dgm:cxn modelId="{9858B976-10BB-4581-AC28-32B6B5B98065}" type="presParOf" srcId="{F3ED0516-90C6-4AF9-99CB-395CAD8239B4}" destId="{7A2A96E6-E574-45AA-9BCD-95C592791158}" srcOrd="5" destOrd="0" presId="urn:microsoft.com/office/officeart/2008/layout/VerticalAccentList"/>
    <dgm:cxn modelId="{86E6AD67-1C87-4B6F-BF89-08D29A249AAD}" type="presParOf" srcId="{F3ED0516-90C6-4AF9-99CB-395CAD8239B4}" destId="{E64E9EC0-7BDB-4578-BBFA-205E9C585517}" srcOrd="6" destOrd="0" presId="urn:microsoft.com/office/officeart/2008/layout/VerticalAccentList"/>
    <dgm:cxn modelId="{4A6E1879-1D8B-4780-AF87-EB9BBC680246}" type="presParOf" srcId="{4F0653BB-7702-4C36-A4B3-B8132027E8CB}" destId="{21818879-97ED-42DC-9B01-6FD291396C65}" srcOrd="8" destOrd="0" presId="urn:microsoft.com/office/officeart/2008/layout/VerticalAccentList"/>
    <dgm:cxn modelId="{A1AC205F-BFED-4B5F-A636-110CBD9E3E33}" type="presParOf" srcId="{4F0653BB-7702-4C36-A4B3-B8132027E8CB}" destId="{98C2A3FB-FC8C-4133-AF43-E8F65236AA81}" srcOrd="9" destOrd="0" presId="urn:microsoft.com/office/officeart/2008/layout/VerticalAccentList"/>
    <dgm:cxn modelId="{A53A7C2B-7194-478D-A724-B382767A34FB}" type="presParOf" srcId="{98C2A3FB-FC8C-4133-AF43-E8F65236AA81}" destId="{959F7599-3001-4363-A777-C06FCDA01ECC}" srcOrd="0" destOrd="0" presId="urn:microsoft.com/office/officeart/2008/layout/VerticalAccentList"/>
    <dgm:cxn modelId="{CFB53D32-7679-4061-BD05-90A9BDEC972E}" type="presParOf" srcId="{4F0653BB-7702-4C36-A4B3-B8132027E8CB}" destId="{F30B5EAD-384A-4E65-B8D6-B3B03A2B49CD}" srcOrd="10" destOrd="0" presId="urn:microsoft.com/office/officeart/2008/layout/VerticalAccentList"/>
    <dgm:cxn modelId="{BF0CB95D-1BC0-404A-9278-7CE1AD0F2DE4}" type="presParOf" srcId="{F30B5EAD-384A-4E65-B8D6-B3B03A2B49CD}" destId="{CF9443CE-620E-4ECA-A3DE-87CFB929FB51}" srcOrd="0" destOrd="0" presId="urn:microsoft.com/office/officeart/2008/layout/VerticalAccentList"/>
    <dgm:cxn modelId="{A0155AA0-74E5-4B1D-A1A2-B724398CFB21}" type="presParOf" srcId="{F30B5EAD-384A-4E65-B8D6-B3B03A2B49CD}" destId="{275C70D1-FC07-4181-8823-95CD4690FE4B}" srcOrd="1" destOrd="0" presId="urn:microsoft.com/office/officeart/2008/layout/VerticalAccentList"/>
    <dgm:cxn modelId="{A7C39FFA-C617-44D5-9A20-8476E96B6A8C}" type="presParOf" srcId="{F30B5EAD-384A-4E65-B8D6-B3B03A2B49CD}" destId="{41669E22-BBC6-4686-926B-9499CB2448F1}" srcOrd="2" destOrd="0" presId="urn:microsoft.com/office/officeart/2008/layout/VerticalAccentList"/>
    <dgm:cxn modelId="{0C72713D-E24D-4D53-9215-78AED6888FF8}" type="presParOf" srcId="{F30B5EAD-384A-4E65-B8D6-B3B03A2B49CD}" destId="{7BBE307F-F186-4B46-992B-298031A34654}" srcOrd="3" destOrd="0" presId="urn:microsoft.com/office/officeart/2008/layout/VerticalAccentList"/>
    <dgm:cxn modelId="{F6DEB14F-001D-43C6-A0FB-DCA977B3B4DB}" type="presParOf" srcId="{F30B5EAD-384A-4E65-B8D6-B3B03A2B49CD}" destId="{49D3EA15-E716-49F8-8843-36E9F7AF75BB}" srcOrd="4" destOrd="0" presId="urn:microsoft.com/office/officeart/2008/layout/VerticalAccentList"/>
    <dgm:cxn modelId="{82ACED5E-D908-4845-9E44-A696359813BB}" type="presParOf" srcId="{F30B5EAD-384A-4E65-B8D6-B3B03A2B49CD}" destId="{B294D041-5C6A-411C-9249-F3C25403DAD3}" srcOrd="5" destOrd="0" presId="urn:microsoft.com/office/officeart/2008/layout/VerticalAccentList"/>
    <dgm:cxn modelId="{F121EE98-1482-4EF4-A55A-4F2D63971C6D}" type="presParOf" srcId="{F30B5EAD-384A-4E65-B8D6-B3B03A2B49CD}" destId="{367B7D48-9C85-4792-AE69-D645AD1098EF}" srcOrd="6" destOrd="0" presId="urn:microsoft.com/office/officeart/2008/layout/VerticalAccent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CA2F9C7F-CED7-437F-B3F6-8FD09659D44E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D2DBD25B-5DA7-4C35-BA22-0D1252192D84}">
      <dgm:prSet/>
      <dgm:spPr/>
      <dgm:t>
        <a:bodyPr/>
        <a:lstStyle/>
        <a:p>
          <a:pPr rtl="0"/>
          <a:r>
            <a:rPr lang="uz-Cyrl-UZ" smtClean="0"/>
            <a:t>Ekologik balansni saqlagan xolda turizmni kengaytirish;</a:t>
          </a:r>
          <a:endParaRPr lang="ru-RU"/>
        </a:p>
      </dgm:t>
    </dgm:pt>
    <dgm:pt modelId="{42B536F3-B8EF-426C-96F2-804566242B0D}" type="parTrans" cxnId="{D90A79E4-CA18-452F-BC23-499B6F69A663}">
      <dgm:prSet/>
      <dgm:spPr/>
      <dgm:t>
        <a:bodyPr/>
        <a:lstStyle/>
        <a:p>
          <a:endParaRPr lang="ru-RU"/>
        </a:p>
      </dgm:t>
    </dgm:pt>
    <dgm:pt modelId="{2A1CBC7D-4CEF-4577-A082-D676778482FD}" type="sibTrans" cxnId="{D90A79E4-CA18-452F-BC23-499B6F69A663}">
      <dgm:prSet/>
      <dgm:spPr/>
      <dgm:t>
        <a:bodyPr/>
        <a:lstStyle/>
        <a:p>
          <a:endParaRPr lang="ru-RU"/>
        </a:p>
      </dgm:t>
    </dgm:pt>
    <dgm:pt modelId="{0DA27492-36DF-41A7-B256-FC0487D5D64A}">
      <dgm:prSet/>
      <dgm:spPr/>
      <dgm:t>
        <a:bodyPr/>
        <a:lstStyle/>
        <a:p>
          <a:pPr rtl="0"/>
          <a:r>
            <a:rPr lang="uz-Cyrl-UZ" smtClean="0"/>
            <a:t>Statistik rakamlar yordamida turizmning rivojlanishi uchun yangi strategik yullarni ishlab chikish va amalda ularni kullash;</a:t>
          </a:r>
          <a:endParaRPr lang="ru-RU"/>
        </a:p>
      </dgm:t>
    </dgm:pt>
    <dgm:pt modelId="{5A567679-BCC3-4E2C-817C-0D3A9FCCCE4A}" type="parTrans" cxnId="{8E5C3F8A-38DF-43DD-8AE1-8585005F2A58}">
      <dgm:prSet/>
      <dgm:spPr/>
      <dgm:t>
        <a:bodyPr/>
        <a:lstStyle/>
        <a:p>
          <a:endParaRPr lang="ru-RU"/>
        </a:p>
      </dgm:t>
    </dgm:pt>
    <dgm:pt modelId="{54A8C710-3C33-4CC2-B5A6-745266349DFC}" type="sibTrans" cxnId="{8E5C3F8A-38DF-43DD-8AE1-8585005F2A58}">
      <dgm:prSet/>
      <dgm:spPr/>
      <dgm:t>
        <a:bodyPr/>
        <a:lstStyle/>
        <a:p>
          <a:endParaRPr lang="ru-RU"/>
        </a:p>
      </dgm:t>
    </dgm:pt>
    <dgm:pt modelId="{94E99F46-B457-43C3-901A-7513C83B9324}">
      <dgm:prSet/>
      <dgm:spPr/>
      <dgm:t>
        <a:bodyPr/>
        <a:lstStyle/>
        <a:p>
          <a:pPr rtl="0"/>
          <a:r>
            <a:rPr lang="uz-Cyrl-UZ" smtClean="0"/>
            <a:t>Mexmondustlik industriyasining rivojlanishi kaliti bulmish Servisni yuqorirok darajaga olib chikish;</a:t>
          </a:r>
          <a:endParaRPr lang="ru-RU"/>
        </a:p>
      </dgm:t>
    </dgm:pt>
    <dgm:pt modelId="{9CBAADC6-65CE-41F6-AAC9-3AAFD1DA3961}" type="parTrans" cxnId="{CE66AEC7-6A75-46FB-876B-515D394EC6C7}">
      <dgm:prSet/>
      <dgm:spPr/>
      <dgm:t>
        <a:bodyPr/>
        <a:lstStyle/>
        <a:p>
          <a:endParaRPr lang="ru-RU"/>
        </a:p>
      </dgm:t>
    </dgm:pt>
    <dgm:pt modelId="{2DFB9192-989E-4D83-A7EF-E6A244589172}" type="sibTrans" cxnId="{CE66AEC7-6A75-46FB-876B-515D394EC6C7}">
      <dgm:prSet/>
      <dgm:spPr/>
      <dgm:t>
        <a:bodyPr/>
        <a:lstStyle/>
        <a:p>
          <a:endParaRPr lang="ru-RU"/>
        </a:p>
      </dgm:t>
    </dgm:pt>
    <dgm:pt modelId="{D8AC69B5-BFD1-4087-8273-DAB55F0D0FB5}">
      <dgm:prSet/>
      <dgm:spPr/>
      <dgm:t>
        <a:bodyPr/>
        <a:lstStyle/>
        <a:p>
          <a:pPr rtl="0"/>
          <a:r>
            <a:rPr lang="uz-Cyrl-UZ" smtClean="0"/>
            <a:t>Rakobatbardosh turmaxsulotni ishlab chiqarish va uni jahon bozoriga optimal sharoitlarda olib chikish uchun marketing tadqiqotlarini olib borish kabilar.</a:t>
          </a:r>
          <a:endParaRPr lang="ru-RU"/>
        </a:p>
      </dgm:t>
    </dgm:pt>
    <dgm:pt modelId="{E927F30F-03EB-4636-8137-21AC6C756C17}" type="parTrans" cxnId="{37184A71-016A-45DF-BF0B-0A71DCE69F92}">
      <dgm:prSet/>
      <dgm:spPr/>
      <dgm:t>
        <a:bodyPr/>
        <a:lstStyle/>
        <a:p>
          <a:endParaRPr lang="ru-RU"/>
        </a:p>
      </dgm:t>
    </dgm:pt>
    <dgm:pt modelId="{4F1DBCBE-FA84-41F5-A333-08CCB0F2F49F}" type="sibTrans" cxnId="{37184A71-016A-45DF-BF0B-0A71DCE69F92}">
      <dgm:prSet/>
      <dgm:spPr/>
      <dgm:t>
        <a:bodyPr/>
        <a:lstStyle/>
        <a:p>
          <a:endParaRPr lang="ru-RU"/>
        </a:p>
      </dgm:t>
    </dgm:pt>
    <dgm:pt modelId="{E488C0C8-6CDC-43B0-B900-86973CA9FCD5}" type="pres">
      <dgm:prSet presAssocID="{CA2F9C7F-CED7-437F-B3F6-8FD09659D44E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7746E547-8AD0-4296-9528-DB82568DC62B}" type="pres">
      <dgm:prSet presAssocID="{D2DBD25B-5DA7-4C35-BA22-0D1252192D84}" presName="thickLine" presStyleLbl="alignNode1" presStyleIdx="0" presStyleCnt="4"/>
      <dgm:spPr/>
    </dgm:pt>
    <dgm:pt modelId="{141F7B7D-4A30-4BB4-BEE5-7F946386A94D}" type="pres">
      <dgm:prSet presAssocID="{D2DBD25B-5DA7-4C35-BA22-0D1252192D84}" presName="horz1" presStyleCnt="0"/>
      <dgm:spPr/>
    </dgm:pt>
    <dgm:pt modelId="{CB10D88F-72F4-4EE6-9287-85183119EFF8}" type="pres">
      <dgm:prSet presAssocID="{D2DBD25B-5DA7-4C35-BA22-0D1252192D84}" presName="tx1" presStyleLbl="revTx" presStyleIdx="0" presStyleCnt="4"/>
      <dgm:spPr/>
      <dgm:t>
        <a:bodyPr/>
        <a:lstStyle/>
        <a:p>
          <a:endParaRPr lang="ru-RU"/>
        </a:p>
      </dgm:t>
    </dgm:pt>
    <dgm:pt modelId="{0902DB43-C201-413A-AC96-FE4644356F90}" type="pres">
      <dgm:prSet presAssocID="{D2DBD25B-5DA7-4C35-BA22-0D1252192D84}" presName="vert1" presStyleCnt="0"/>
      <dgm:spPr/>
    </dgm:pt>
    <dgm:pt modelId="{1D464645-8748-4ED0-8F8E-F32F77A29C43}" type="pres">
      <dgm:prSet presAssocID="{0DA27492-36DF-41A7-B256-FC0487D5D64A}" presName="thickLine" presStyleLbl="alignNode1" presStyleIdx="1" presStyleCnt="4"/>
      <dgm:spPr/>
    </dgm:pt>
    <dgm:pt modelId="{9AD37B47-3C36-4D68-AFD9-EC21A0EF8688}" type="pres">
      <dgm:prSet presAssocID="{0DA27492-36DF-41A7-B256-FC0487D5D64A}" presName="horz1" presStyleCnt="0"/>
      <dgm:spPr/>
    </dgm:pt>
    <dgm:pt modelId="{7BF09C44-CE8B-48F0-8422-AE164BFCBF39}" type="pres">
      <dgm:prSet presAssocID="{0DA27492-36DF-41A7-B256-FC0487D5D64A}" presName="tx1" presStyleLbl="revTx" presStyleIdx="1" presStyleCnt="4"/>
      <dgm:spPr/>
      <dgm:t>
        <a:bodyPr/>
        <a:lstStyle/>
        <a:p>
          <a:endParaRPr lang="ru-RU"/>
        </a:p>
      </dgm:t>
    </dgm:pt>
    <dgm:pt modelId="{1FC69C94-7A8C-4EE9-9AFC-CBACC7C58786}" type="pres">
      <dgm:prSet presAssocID="{0DA27492-36DF-41A7-B256-FC0487D5D64A}" presName="vert1" presStyleCnt="0"/>
      <dgm:spPr/>
    </dgm:pt>
    <dgm:pt modelId="{9CB262BD-CB00-46E5-B63F-8ED41B44839D}" type="pres">
      <dgm:prSet presAssocID="{94E99F46-B457-43C3-901A-7513C83B9324}" presName="thickLine" presStyleLbl="alignNode1" presStyleIdx="2" presStyleCnt="4"/>
      <dgm:spPr/>
    </dgm:pt>
    <dgm:pt modelId="{B09BEB41-ADB5-4B80-B0C9-F1FA4FB5A6A0}" type="pres">
      <dgm:prSet presAssocID="{94E99F46-B457-43C3-901A-7513C83B9324}" presName="horz1" presStyleCnt="0"/>
      <dgm:spPr/>
    </dgm:pt>
    <dgm:pt modelId="{0C4FCD06-23D1-4E33-B409-434C158826BF}" type="pres">
      <dgm:prSet presAssocID="{94E99F46-B457-43C3-901A-7513C83B9324}" presName="tx1" presStyleLbl="revTx" presStyleIdx="2" presStyleCnt="4"/>
      <dgm:spPr/>
      <dgm:t>
        <a:bodyPr/>
        <a:lstStyle/>
        <a:p>
          <a:endParaRPr lang="ru-RU"/>
        </a:p>
      </dgm:t>
    </dgm:pt>
    <dgm:pt modelId="{6414D7DC-094F-4920-90CF-808E5A2D7ADB}" type="pres">
      <dgm:prSet presAssocID="{94E99F46-B457-43C3-901A-7513C83B9324}" presName="vert1" presStyleCnt="0"/>
      <dgm:spPr/>
    </dgm:pt>
    <dgm:pt modelId="{C75FE185-697A-4B85-8917-234CB98BC6A6}" type="pres">
      <dgm:prSet presAssocID="{D8AC69B5-BFD1-4087-8273-DAB55F0D0FB5}" presName="thickLine" presStyleLbl="alignNode1" presStyleIdx="3" presStyleCnt="4"/>
      <dgm:spPr/>
    </dgm:pt>
    <dgm:pt modelId="{E211853E-4AEC-4867-AF72-C2B92B242155}" type="pres">
      <dgm:prSet presAssocID="{D8AC69B5-BFD1-4087-8273-DAB55F0D0FB5}" presName="horz1" presStyleCnt="0"/>
      <dgm:spPr/>
    </dgm:pt>
    <dgm:pt modelId="{9380A26E-F36A-4EC4-A639-CD7CBF0DF7EE}" type="pres">
      <dgm:prSet presAssocID="{D8AC69B5-BFD1-4087-8273-DAB55F0D0FB5}" presName="tx1" presStyleLbl="revTx" presStyleIdx="3" presStyleCnt="4"/>
      <dgm:spPr/>
      <dgm:t>
        <a:bodyPr/>
        <a:lstStyle/>
        <a:p>
          <a:endParaRPr lang="ru-RU"/>
        </a:p>
      </dgm:t>
    </dgm:pt>
    <dgm:pt modelId="{A2D45067-EC70-4C99-ABAB-61BD807C0BE7}" type="pres">
      <dgm:prSet presAssocID="{D8AC69B5-BFD1-4087-8273-DAB55F0D0FB5}" presName="vert1" presStyleCnt="0"/>
      <dgm:spPr/>
    </dgm:pt>
  </dgm:ptLst>
  <dgm:cxnLst>
    <dgm:cxn modelId="{A2E5F25D-D0F4-4CF9-9FEE-D8306FC3A8A0}" type="presOf" srcId="{0DA27492-36DF-41A7-B256-FC0487D5D64A}" destId="{7BF09C44-CE8B-48F0-8422-AE164BFCBF39}" srcOrd="0" destOrd="0" presId="urn:microsoft.com/office/officeart/2008/layout/LinedList"/>
    <dgm:cxn modelId="{D60372D6-F094-45A6-AD2F-E5876409D5BF}" type="presOf" srcId="{D2DBD25B-5DA7-4C35-BA22-0D1252192D84}" destId="{CB10D88F-72F4-4EE6-9287-85183119EFF8}" srcOrd="0" destOrd="0" presId="urn:microsoft.com/office/officeart/2008/layout/LinedList"/>
    <dgm:cxn modelId="{37184A71-016A-45DF-BF0B-0A71DCE69F92}" srcId="{CA2F9C7F-CED7-437F-B3F6-8FD09659D44E}" destId="{D8AC69B5-BFD1-4087-8273-DAB55F0D0FB5}" srcOrd="3" destOrd="0" parTransId="{E927F30F-03EB-4636-8137-21AC6C756C17}" sibTransId="{4F1DBCBE-FA84-41F5-A333-08CCB0F2F49F}"/>
    <dgm:cxn modelId="{D90A79E4-CA18-452F-BC23-499B6F69A663}" srcId="{CA2F9C7F-CED7-437F-B3F6-8FD09659D44E}" destId="{D2DBD25B-5DA7-4C35-BA22-0D1252192D84}" srcOrd="0" destOrd="0" parTransId="{42B536F3-B8EF-426C-96F2-804566242B0D}" sibTransId="{2A1CBC7D-4CEF-4577-A082-D676778482FD}"/>
    <dgm:cxn modelId="{2AFA035B-BEDB-4B43-8485-7D6D266BB8D4}" type="presOf" srcId="{CA2F9C7F-CED7-437F-B3F6-8FD09659D44E}" destId="{E488C0C8-6CDC-43B0-B900-86973CA9FCD5}" srcOrd="0" destOrd="0" presId="urn:microsoft.com/office/officeart/2008/layout/LinedList"/>
    <dgm:cxn modelId="{8E5C3F8A-38DF-43DD-8AE1-8585005F2A58}" srcId="{CA2F9C7F-CED7-437F-B3F6-8FD09659D44E}" destId="{0DA27492-36DF-41A7-B256-FC0487D5D64A}" srcOrd="1" destOrd="0" parTransId="{5A567679-BCC3-4E2C-817C-0D3A9FCCCE4A}" sibTransId="{54A8C710-3C33-4CC2-B5A6-745266349DFC}"/>
    <dgm:cxn modelId="{ECAF7313-5162-4416-9126-1343D2173D66}" type="presOf" srcId="{94E99F46-B457-43C3-901A-7513C83B9324}" destId="{0C4FCD06-23D1-4E33-B409-434C158826BF}" srcOrd="0" destOrd="0" presId="urn:microsoft.com/office/officeart/2008/layout/LinedList"/>
    <dgm:cxn modelId="{CE66AEC7-6A75-46FB-876B-515D394EC6C7}" srcId="{CA2F9C7F-CED7-437F-B3F6-8FD09659D44E}" destId="{94E99F46-B457-43C3-901A-7513C83B9324}" srcOrd="2" destOrd="0" parTransId="{9CBAADC6-65CE-41F6-AAC9-3AAFD1DA3961}" sibTransId="{2DFB9192-989E-4D83-A7EF-E6A244589172}"/>
    <dgm:cxn modelId="{52C0E3F5-DF08-4CF3-978B-BD9F67F710AA}" type="presOf" srcId="{D8AC69B5-BFD1-4087-8273-DAB55F0D0FB5}" destId="{9380A26E-F36A-4EC4-A639-CD7CBF0DF7EE}" srcOrd="0" destOrd="0" presId="urn:microsoft.com/office/officeart/2008/layout/LinedList"/>
    <dgm:cxn modelId="{5141DFBA-3906-457D-95F9-001BE68BD347}" type="presParOf" srcId="{E488C0C8-6CDC-43B0-B900-86973CA9FCD5}" destId="{7746E547-8AD0-4296-9528-DB82568DC62B}" srcOrd="0" destOrd="0" presId="urn:microsoft.com/office/officeart/2008/layout/LinedList"/>
    <dgm:cxn modelId="{B80B9C56-C9A7-4D2D-A875-3173CD742370}" type="presParOf" srcId="{E488C0C8-6CDC-43B0-B900-86973CA9FCD5}" destId="{141F7B7D-4A30-4BB4-BEE5-7F946386A94D}" srcOrd="1" destOrd="0" presId="urn:microsoft.com/office/officeart/2008/layout/LinedList"/>
    <dgm:cxn modelId="{AE92E433-C6FE-40A6-B4BF-4D86B920C113}" type="presParOf" srcId="{141F7B7D-4A30-4BB4-BEE5-7F946386A94D}" destId="{CB10D88F-72F4-4EE6-9287-85183119EFF8}" srcOrd="0" destOrd="0" presId="urn:microsoft.com/office/officeart/2008/layout/LinedList"/>
    <dgm:cxn modelId="{0337945F-494A-4312-8673-45E91E8F10AB}" type="presParOf" srcId="{141F7B7D-4A30-4BB4-BEE5-7F946386A94D}" destId="{0902DB43-C201-413A-AC96-FE4644356F90}" srcOrd="1" destOrd="0" presId="urn:microsoft.com/office/officeart/2008/layout/LinedList"/>
    <dgm:cxn modelId="{C19838E7-CC61-42A4-AC25-14831C9C1749}" type="presParOf" srcId="{E488C0C8-6CDC-43B0-B900-86973CA9FCD5}" destId="{1D464645-8748-4ED0-8F8E-F32F77A29C43}" srcOrd="2" destOrd="0" presId="urn:microsoft.com/office/officeart/2008/layout/LinedList"/>
    <dgm:cxn modelId="{4B3BB7C8-EAD9-4048-9D90-7D5FF65D6924}" type="presParOf" srcId="{E488C0C8-6CDC-43B0-B900-86973CA9FCD5}" destId="{9AD37B47-3C36-4D68-AFD9-EC21A0EF8688}" srcOrd="3" destOrd="0" presId="urn:microsoft.com/office/officeart/2008/layout/LinedList"/>
    <dgm:cxn modelId="{28A40013-B929-4DF3-939E-C23BDF72699A}" type="presParOf" srcId="{9AD37B47-3C36-4D68-AFD9-EC21A0EF8688}" destId="{7BF09C44-CE8B-48F0-8422-AE164BFCBF39}" srcOrd="0" destOrd="0" presId="urn:microsoft.com/office/officeart/2008/layout/LinedList"/>
    <dgm:cxn modelId="{ADBB971B-5CBB-4655-A92B-CB23D62310A1}" type="presParOf" srcId="{9AD37B47-3C36-4D68-AFD9-EC21A0EF8688}" destId="{1FC69C94-7A8C-4EE9-9AFC-CBACC7C58786}" srcOrd="1" destOrd="0" presId="urn:microsoft.com/office/officeart/2008/layout/LinedList"/>
    <dgm:cxn modelId="{6E535149-9FD6-4011-9167-2D9E8AE0BC9E}" type="presParOf" srcId="{E488C0C8-6CDC-43B0-B900-86973CA9FCD5}" destId="{9CB262BD-CB00-46E5-B63F-8ED41B44839D}" srcOrd="4" destOrd="0" presId="urn:microsoft.com/office/officeart/2008/layout/LinedList"/>
    <dgm:cxn modelId="{7B1ED860-BBE0-4D73-9AE5-0C1125A260C2}" type="presParOf" srcId="{E488C0C8-6CDC-43B0-B900-86973CA9FCD5}" destId="{B09BEB41-ADB5-4B80-B0C9-F1FA4FB5A6A0}" srcOrd="5" destOrd="0" presId="urn:microsoft.com/office/officeart/2008/layout/LinedList"/>
    <dgm:cxn modelId="{EF5EFC99-BC61-45D6-B3B7-1F70B6617391}" type="presParOf" srcId="{B09BEB41-ADB5-4B80-B0C9-F1FA4FB5A6A0}" destId="{0C4FCD06-23D1-4E33-B409-434C158826BF}" srcOrd="0" destOrd="0" presId="urn:microsoft.com/office/officeart/2008/layout/LinedList"/>
    <dgm:cxn modelId="{D608442D-1393-4E2B-B325-FE2CC5AC9646}" type="presParOf" srcId="{B09BEB41-ADB5-4B80-B0C9-F1FA4FB5A6A0}" destId="{6414D7DC-094F-4920-90CF-808E5A2D7ADB}" srcOrd="1" destOrd="0" presId="urn:microsoft.com/office/officeart/2008/layout/LinedList"/>
    <dgm:cxn modelId="{7F4CFD16-3792-4722-BD37-E4B374A5A797}" type="presParOf" srcId="{E488C0C8-6CDC-43B0-B900-86973CA9FCD5}" destId="{C75FE185-697A-4B85-8917-234CB98BC6A6}" srcOrd="6" destOrd="0" presId="urn:microsoft.com/office/officeart/2008/layout/LinedList"/>
    <dgm:cxn modelId="{190180AB-DE0B-44F9-8F94-E8E9CB0A3D90}" type="presParOf" srcId="{E488C0C8-6CDC-43B0-B900-86973CA9FCD5}" destId="{E211853E-4AEC-4867-AF72-C2B92B242155}" srcOrd="7" destOrd="0" presId="urn:microsoft.com/office/officeart/2008/layout/LinedList"/>
    <dgm:cxn modelId="{C9A691B2-B99E-4F1D-AD0A-480154BDEE45}" type="presParOf" srcId="{E211853E-4AEC-4867-AF72-C2B92B242155}" destId="{9380A26E-F36A-4EC4-A639-CD7CBF0DF7EE}" srcOrd="0" destOrd="0" presId="urn:microsoft.com/office/officeart/2008/layout/LinedList"/>
    <dgm:cxn modelId="{1ED40887-FE13-448F-B556-3320ED1F13FB}" type="presParOf" srcId="{E211853E-4AEC-4867-AF72-C2B92B242155}" destId="{A2D45067-EC70-4C99-ABAB-61BD807C0BE7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92482518-9B3A-4E1C-BC05-B5BF8B2C3FCC}" type="doc">
      <dgm:prSet loTypeId="urn:microsoft.com/office/officeart/2008/layout/VerticalCurvedList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A3A66771-6069-47E1-A5AA-70100A88F6C4}">
      <dgm:prSet/>
      <dgm:spPr/>
      <dgm:t>
        <a:bodyPr/>
        <a:lstStyle/>
        <a:p>
          <a:pPr rtl="0"/>
          <a:r>
            <a:rPr lang="uz-Cyrl-UZ" smtClean="0"/>
            <a:t>JTT Birlashgan Millatlar Tashkilotining maxsus agentligi</a:t>
          </a:r>
          <a:endParaRPr lang="ru-RU"/>
        </a:p>
      </dgm:t>
    </dgm:pt>
    <dgm:pt modelId="{B8F09D6A-87C2-4804-A8B4-78E079BEB433}" type="parTrans" cxnId="{DB9A1DEF-C4F1-419A-8E29-2E194B1BE27F}">
      <dgm:prSet/>
      <dgm:spPr/>
      <dgm:t>
        <a:bodyPr/>
        <a:lstStyle/>
        <a:p>
          <a:endParaRPr lang="ru-RU"/>
        </a:p>
      </dgm:t>
    </dgm:pt>
    <dgm:pt modelId="{58F5077F-D85A-4CE7-BE99-A4A1755B6143}" type="sibTrans" cxnId="{DB9A1DEF-C4F1-419A-8E29-2E194B1BE27F}">
      <dgm:prSet/>
      <dgm:spPr/>
      <dgm:t>
        <a:bodyPr/>
        <a:lstStyle/>
        <a:p>
          <a:endParaRPr lang="ru-RU"/>
        </a:p>
      </dgm:t>
    </dgm:pt>
    <dgm:pt modelId="{64177AA6-1A07-49F1-823C-D586C5E91025}">
      <dgm:prSet/>
      <dgm:spPr/>
      <dgm:t>
        <a:bodyPr/>
        <a:lstStyle/>
        <a:p>
          <a:pPr rtl="0"/>
          <a:r>
            <a:rPr lang="uz-Cyrl-UZ" smtClean="0"/>
            <a:t>Bu tashkilot turizm siyosati muammolari xal etiladigan global forum va turizm «nou-xau»sining amaliy manbasi</a:t>
          </a:r>
          <a:endParaRPr lang="ru-RU"/>
        </a:p>
      </dgm:t>
    </dgm:pt>
    <dgm:pt modelId="{827D74B9-9A4A-4E9F-82FB-11CD9E5524B4}" type="parTrans" cxnId="{0FAA5570-CD81-454B-98E2-DBDF4D76B50F}">
      <dgm:prSet/>
      <dgm:spPr/>
      <dgm:t>
        <a:bodyPr/>
        <a:lstStyle/>
        <a:p>
          <a:endParaRPr lang="ru-RU"/>
        </a:p>
      </dgm:t>
    </dgm:pt>
    <dgm:pt modelId="{2837826B-E38B-4721-9EFB-7855B7FB4E61}" type="sibTrans" cxnId="{0FAA5570-CD81-454B-98E2-DBDF4D76B50F}">
      <dgm:prSet/>
      <dgm:spPr/>
      <dgm:t>
        <a:bodyPr/>
        <a:lstStyle/>
        <a:p>
          <a:endParaRPr lang="ru-RU"/>
        </a:p>
      </dgm:t>
    </dgm:pt>
    <dgm:pt modelId="{3F6C56D1-648A-4DAE-90CD-8CE69ED0E745}">
      <dgm:prSet/>
      <dgm:spPr/>
      <dgm:t>
        <a:bodyPr/>
        <a:lstStyle/>
        <a:p>
          <a:pPr rtl="0"/>
          <a:r>
            <a:rPr lang="uz-Cyrl-UZ" smtClean="0"/>
            <a:t>JTTning raxbariyati Ispaniyaning Madrid shahrida joylashgan</a:t>
          </a:r>
          <a:endParaRPr lang="ru-RU"/>
        </a:p>
      </dgm:t>
    </dgm:pt>
    <dgm:pt modelId="{3C5EA705-4865-41AE-8106-1DB869879BDD}" type="parTrans" cxnId="{E6F51329-7A37-41F9-A395-791FA71011B3}">
      <dgm:prSet/>
      <dgm:spPr/>
      <dgm:t>
        <a:bodyPr/>
        <a:lstStyle/>
        <a:p>
          <a:endParaRPr lang="ru-RU"/>
        </a:p>
      </dgm:t>
    </dgm:pt>
    <dgm:pt modelId="{B7FFFB04-21BD-4793-A015-DD9FF7F20698}" type="sibTrans" cxnId="{E6F51329-7A37-41F9-A395-791FA71011B3}">
      <dgm:prSet/>
      <dgm:spPr/>
      <dgm:t>
        <a:bodyPr/>
        <a:lstStyle/>
        <a:p>
          <a:endParaRPr lang="ru-RU"/>
        </a:p>
      </dgm:t>
    </dgm:pt>
    <dgm:pt modelId="{304E11C7-8174-47C0-9CD0-6E6A3D6C2426}">
      <dgm:prSet/>
      <dgm:spPr/>
      <dgm:t>
        <a:bodyPr/>
        <a:lstStyle/>
        <a:p>
          <a:pPr rtl="0"/>
          <a:r>
            <a:rPr lang="uz-Cyrl-UZ" smtClean="0"/>
            <a:t>JTT ommaviy-xususiy sektor hamkorliklari stimulyatsiyasi va rivojlanishi</a:t>
          </a:r>
          <a:endParaRPr lang="ru-RU"/>
        </a:p>
      </dgm:t>
    </dgm:pt>
    <dgm:pt modelId="{0FF5B8D7-332A-47BF-B5AC-414FCB950FC3}" type="parTrans" cxnId="{CCF1F99D-8179-48D0-880C-BAFB6E6E34D7}">
      <dgm:prSet/>
      <dgm:spPr/>
      <dgm:t>
        <a:bodyPr/>
        <a:lstStyle/>
        <a:p>
          <a:endParaRPr lang="ru-RU"/>
        </a:p>
      </dgm:t>
    </dgm:pt>
    <dgm:pt modelId="{D98A1591-B4C7-4FA6-9482-D2DC8872988B}" type="sibTrans" cxnId="{CCF1F99D-8179-48D0-880C-BAFB6E6E34D7}">
      <dgm:prSet/>
      <dgm:spPr/>
      <dgm:t>
        <a:bodyPr/>
        <a:lstStyle/>
        <a:p>
          <a:endParaRPr lang="ru-RU"/>
        </a:p>
      </dgm:t>
    </dgm:pt>
    <dgm:pt modelId="{D5A03647-A227-49C9-AD66-600882765D82}" type="pres">
      <dgm:prSet presAssocID="{92482518-9B3A-4E1C-BC05-B5BF8B2C3FCC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3950A16D-0E05-46B2-8150-AE657DA06419}" type="pres">
      <dgm:prSet presAssocID="{92482518-9B3A-4E1C-BC05-B5BF8B2C3FCC}" presName="Name1" presStyleCnt="0"/>
      <dgm:spPr/>
    </dgm:pt>
    <dgm:pt modelId="{D5C6E552-24EF-4EF0-8A54-536B39D1BE2D}" type="pres">
      <dgm:prSet presAssocID="{92482518-9B3A-4E1C-BC05-B5BF8B2C3FCC}" presName="cycle" presStyleCnt="0"/>
      <dgm:spPr/>
    </dgm:pt>
    <dgm:pt modelId="{67176686-2E88-41D9-B770-7CF8D788CB41}" type="pres">
      <dgm:prSet presAssocID="{92482518-9B3A-4E1C-BC05-B5BF8B2C3FCC}" presName="srcNode" presStyleLbl="node1" presStyleIdx="0" presStyleCnt="4"/>
      <dgm:spPr/>
    </dgm:pt>
    <dgm:pt modelId="{922F4293-1200-4D7B-838B-05531233DE12}" type="pres">
      <dgm:prSet presAssocID="{92482518-9B3A-4E1C-BC05-B5BF8B2C3FCC}" presName="conn" presStyleLbl="parChTrans1D2" presStyleIdx="0" presStyleCnt="1"/>
      <dgm:spPr/>
      <dgm:t>
        <a:bodyPr/>
        <a:lstStyle/>
        <a:p>
          <a:endParaRPr lang="ru-RU"/>
        </a:p>
      </dgm:t>
    </dgm:pt>
    <dgm:pt modelId="{428A2DC0-B68E-418D-8766-D284DE700D1B}" type="pres">
      <dgm:prSet presAssocID="{92482518-9B3A-4E1C-BC05-B5BF8B2C3FCC}" presName="extraNode" presStyleLbl="node1" presStyleIdx="0" presStyleCnt="4"/>
      <dgm:spPr/>
    </dgm:pt>
    <dgm:pt modelId="{28843865-37BA-4B8E-BFDA-1A8FE99E26BD}" type="pres">
      <dgm:prSet presAssocID="{92482518-9B3A-4E1C-BC05-B5BF8B2C3FCC}" presName="dstNode" presStyleLbl="node1" presStyleIdx="0" presStyleCnt="4"/>
      <dgm:spPr/>
    </dgm:pt>
    <dgm:pt modelId="{DFC040F3-717C-438F-A43E-655B63146E22}" type="pres">
      <dgm:prSet presAssocID="{A3A66771-6069-47E1-A5AA-70100A88F6C4}" presName="text_1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68B2874-6216-4D0D-9732-774BEA12DA84}" type="pres">
      <dgm:prSet presAssocID="{A3A66771-6069-47E1-A5AA-70100A88F6C4}" presName="accent_1" presStyleCnt="0"/>
      <dgm:spPr/>
    </dgm:pt>
    <dgm:pt modelId="{B428FD5B-5D57-4FCB-AE60-06075B50FC90}" type="pres">
      <dgm:prSet presAssocID="{A3A66771-6069-47E1-A5AA-70100A88F6C4}" presName="accentRepeatNode" presStyleLbl="solidFgAcc1" presStyleIdx="0" presStyleCnt="4"/>
      <dgm:spPr/>
    </dgm:pt>
    <dgm:pt modelId="{7C2C0D65-232C-4405-87C5-3B5668D5E3FB}" type="pres">
      <dgm:prSet presAssocID="{64177AA6-1A07-49F1-823C-D586C5E91025}" presName="text_2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6FBA19E-151C-4788-ACA0-417296D4E29D}" type="pres">
      <dgm:prSet presAssocID="{64177AA6-1A07-49F1-823C-D586C5E91025}" presName="accent_2" presStyleCnt="0"/>
      <dgm:spPr/>
    </dgm:pt>
    <dgm:pt modelId="{CF8E7012-7547-4954-88A4-4417560A5A91}" type="pres">
      <dgm:prSet presAssocID="{64177AA6-1A07-49F1-823C-D586C5E91025}" presName="accentRepeatNode" presStyleLbl="solidFgAcc1" presStyleIdx="1" presStyleCnt="4"/>
      <dgm:spPr/>
    </dgm:pt>
    <dgm:pt modelId="{A16F0E62-981B-4BF9-91A9-75BCA5ECF68A}" type="pres">
      <dgm:prSet presAssocID="{3F6C56D1-648A-4DAE-90CD-8CE69ED0E745}" presName="text_3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C79A267-40D8-4E48-809E-C484227AE64C}" type="pres">
      <dgm:prSet presAssocID="{3F6C56D1-648A-4DAE-90CD-8CE69ED0E745}" presName="accent_3" presStyleCnt="0"/>
      <dgm:spPr/>
    </dgm:pt>
    <dgm:pt modelId="{DDA59C08-41C4-4C81-B80E-019C7A78CF90}" type="pres">
      <dgm:prSet presAssocID="{3F6C56D1-648A-4DAE-90CD-8CE69ED0E745}" presName="accentRepeatNode" presStyleLbl="solidFgAcc1" presStyleIdx="2" presStyleCnt="4"/>
      <dgm:spPr/>
    </dgm:pt>
    <dgm:pt modelId="{4BF5D400-4DFF-49A3-AC71-497D82870376}" type="pres">
      <dgm:prSet presAssocID="{304E11C7-8174-47C0-9CD0-6E6A3D6C2426}" presName="text_4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178CB5E-C654-4E52-93A2-C59DCBC13D0D}" type="pres">
      <dgm:prSet presAssocID="{304E11C7-8174-47C0-9CD0-6E6A3D6C2426}" presName="accent_4" presStyleCnt="0"/>
      <dgm:spPr/>
    </dgm:pt>
    <dgm:pt modelId="{868F7D31-9A1E-4B00-AE06-55CC84DC5E41}" type="pres">
      <dgm:prSet presAssocID="{304E11C7-8174-47C0-9CD0-6E6A3D6C2426}" presName="accentRepeatNode" presStyleLbl="solidFgAcc1" presStyleIdx="3" presStyleCnt="4"/>
      <dgm:spPr/>
    </dgm:pt>
  </dgm:ptLst>
  <dgm:cxnLst>
    <dgm:cxn modelId="{E6F51329-7A37-41F9-A395-791FA71011B3}" srcId="{92482518-9B3A-4E1C-BC05-B5BF8B2C3FCC}" destId="{3F6C56D1-648A-4DAE-90CD-8CE69ED0E745}" srcOrd="2" destOrd="0" parTransId="{3C5EA705-4865-41AE-8106-1DB869879BDD}" sibTransId="{B7FFFB04-21BD-4793-A015-DD9FF7F20698}"/>
    <dgm:cxn modelId="{DE47E9F2-2748-4D57-BF2D-99C2EBF8E2CE}" type="presOf" srcId="{58F5077F-D85A-4CE7-BE99-A4A1755B6143}" destId="{922F4293-1200-4D7B-838B-05531233DE12}" srcOrd="0" destOrd="0" presId="urn:microsoft.com/office/officeart/2008/layout/VerticalCurvedList"/>
    <dgm:cxn modelId="{3238E376-A8EE-44C3-9FD2-AB08A27663DD}" type="presOf" srcId="{3F6C56D1-648A-4DAE-90CD-8CE69ED0E745}" destId="{A16F0E62-981B-4BF9-91A9-75BCA5ECF68A}" srcOrd="0" destOrd="0" presId="urn:microsoft.com/office/officeart/2008/layout/VerticalCurvedList"/>
    <dgm:cxn modelId="{4B5B0152-BCA6-4B67-84F5-DCC56784AF1D}" type="presOf" srcId="{A3A66771-6069-47E1-A5AA-70100A88F6C4}" destId="{DFC040F3-717C-438F-A43E-655B63146E22}" srcOrd="0" destOrd="0" presId="urn:microsoft.com/office/officeart/2008/layout/VerticalCurvedList"/>
    <dgm:cxn modelId="{905BF32E-7D45-437B-B109-877DE4689537}" type="presOf" srcId="{92482518-9B3A-4E1C-BC05-B5BF8B2C3FCC}" destId="{D5A03647-A227-49C9-AD66-600882765D82}" srcOrd="0" destOrd="0" presId="urn:microsoft.com/office/officeart/2008/layout/VerticalCurvedList"/>
    <dgm:cxn modelId="{CCF1F99D-8179-48D0-880C-BAFB6E6E34D7}" srcId="{92482518-9B3A-4E1C-BC05-B5BF8B2C3FCC}" destId="{304E11C7-8174-47C0-9CD0-6E6A3D6C2426}" srcOrd="3" destOrd="0" parTransId="{0FF5B8D7-332A-47BF-B5AC-414FCB950FC3}" sibTransId="{D98A1591-B4C7-4FA6-9482-D2DC8872988B}"/>
    <dgm:cxn modelId="{0FAA5570-CD81-454B-98E2-DBDF4D76B50F}" srcId="{92482518-9B3A-4E1C-BC05-B5BF8B2C3FCC}" destId="{64177AA6-1A07-49F1-823C-D586C5E91025}" srcOrd="1" destOrd="0" parTransId="{827D74B9-9A4A-4E9F-82FB-11CD9E5524B4}" sibTransId="{2837826B-E38B-4721-9EFB-7855B7FB4E61}"/>
    <dgm:cxn modelId="{6421F548-347F-468E-8D58-F8F0231E1BD9}" type="presOf" srcId="{304E11C7-8174-47C0-9CD0-6E6A3D6C2426}" destId="{4BF5D400-4DFF-49A3-AC71-497D82870376}" srcOrd="0" destOrd="0" presId="urn:microsoft.com/office/officeart/2008/layout/VerticalCurvedList"/>
    <dgm:cxn modelId="{DB9A1DEF-C4F1-419A-8E29-2E194B1BE27F}" srcId="{92482518-9B3A-4E1C-BC05-B5BF8B2C3FCC}" destId="{A3A66771-6069-47E1-A5AA-70100A88F6C4}" srcOrd="0" destOrd="0" parTransId="{B8F09D6A-87C2-4804-A8B4-78E079BEB433}" sibTransId="{58F5077F-D85A-4CE7-BE99-A4A1755B6143}"/>
    <dgm:cxn modelId="{C4B34BB7-372E-40A3-8A94-423BF3E14560}" type="presOf" srcId="{64177AA6-1A07-49F1-823C-D586C5E91025}" destId="{7C2C0D65-232C-4405-87C5-3B5668D5E3FB}" srcOrd="0" destOrd="0" presId="urn:microsoft.com/office/officeart/2008/layout/VerticalCurvedList"/>
    <dgm:cxn modelId="{D5B53822-6176-4473-A941-011356ED2330}" type="presParOf" srcId="{D5A03647-A227-49C9-AD66-600882765D82}" destId="{3950A16D-0E05-46B2-8150-AE657DA06419}" srcOrd="0" destOrd="0" presId="urn:microsoft.com/office/officeart/2008/layout/VerticalCurvedList"/>
    <dgm:cxn modelId="{18C63DB2-977A-4153-ACE9-5D24AF7F33E6}" type="presParOf" srcId="{3950A16D-0E05-46B2-8150-AE657DA06419}" destId="{D5C6E552-24EF-4EF0-8A54-536B39D1BE2D}" srcOrd="0" destOrd="0" presId="urn:microsoft.com/office/officeart/2008/layout/VerticalCurvedList"/>
    <dgm:cxn modelId="{30D01318-DCA8-4930-9AE5-5A84D5DB7D92}" type="presParOf" srcId="{D5C6E552-24EF-4EF0-8A54-536B39D1BE2D}" destId="{67176686-2E88-41D9-B770-7CF8D788CB41}" srcOrd="0" destOrd="0" presId="urn:microsoft.com/office/officeart/2008/layout/VerticalCurvedList"/>
    <dgm:cxn modelId="{5430C28A-5776-4F10-AE06-DF80E80AA0B9}" type="presParOf" srcId="{D5C6E552-24EF-4EF0-8A54-536B39D1BE2D}" destId="{922F4293-1200-4D7B-838B-05531233DE12}" srcOrd="1" destOrd="0" presId="urn:microsoft.com/office/officeart/2008/layout/VerticalCurvedList"/>
    <dgm:cxn modelId="{0FC9B861-0E75-4271-A1EA-FE7DCF2EAC75}" type="presParOf" srcId="{D5C6E552-24EF-4EF0-8A54-536B39D1BE2D}" destId="{428A2DC0-B68E-418D-8766-D284DE700D1B}" srcOrd="2" destOrd="0" presId="urn:microsoft.com/office/officeart/2008/layout/VerticalCurvedList"/>
    <dgm:cxn modelId="{C1467F1F-43D5-44CA-89A5-D6860428722A}" type="presParOf" srcId="{D5C6E552-24EF-4EF0-8A54-536B39D1BE2D}" destId="{28843865-37BA-4B8E-BFDA-1A8FE99E26BD}" srcOrd="3" destOrd="0" presId="urn:microsoft.com/office/officeart/2008/layout/VerticalCurvedList"/>
    <dgm:cxn modelId="{9F372561-A9E0-4ED1-B830-AFF6054132E9}" type="presParOf" srcId="{3950A16D-0E05-46B2-8150-AE657DA06419}" destId="{DFC040F3-717C-438F-A43E-655B63146E22}" srcOrd="1" destOrd="0" presId="urn:microsoft.com/office/officeart/2008/layout/VerticalCurvedList"/>
    <dgm:cxn modelId="{CDAE39B6-9807-4D89-B837-CDA317D7B4DD}" type="presParOf" srcId="{3950A16D-0E05-46B2-8150-AE657DA06419}" destId="{368B2874-6216-4D0D-9732-774BEA12DA84}" srcOrd="2" destOrd="0" presId="urn:microsoft.com/office/officeart/2008/layout/VerticalCurvedList"/>
    <dgm:cxn modelId="{0D98DDF7-00D8-4D6F-92EF-1A21B92A77AC}" type="presParOf" srcId="{368B2874-6216-4D0D-9732-774BEA12DA84}" destId="{B428FD5B-5D57-4FCB-AE60-06075B50FC90}" srcOrd="0" destOrd="0" presId="urn:microsoft.com/office/officeart/2008/layout/VerticalCurvedList"/>
    <dgm:cxn modelId="{9D997389-66DE-4225-8C46-512DFC21CA79}" type="presParOf" srcId="{3950A16D-0E05-46B2-8150-AE657DA06419}" destId="{7C2C0D65-232C-4405-87C5-3B5668D5E3FB}" srcOrd="3" destOrd="0" presId="urn:microsoft.com/office/officeart/2008/layout/VerticalCurvedList"/>
    <dgm:cxn modelId="{FA5F1343-0745-423E-8108-271E141CDAA1}" type="presParOf" srcId="{3950A16D-0E05-46B2-8150-AE657DA06419}" destId="{56FBA19E-151C-4788-ACA0-417296D4E29D}" srcOrd="4" destOrd="0" presId="urn:microsoft.com/office/officeart/2008/layout/VerticalCurvedList"/>
    <dgm:cxn modelId="{9E4F1D2A-C605-489D-A5FE-365022825C30}" type="presParOf" srcId="{56FBA19E-151C-4788-ACA0-417296D4E29D}" destId="{CF8E7012-7547-4954-88A4-4417560A5A91}" srcOrd="0" destOrd="0" presId="urn:microsoft.com/office/officeart/2008/layout/VerticalCurvedList"/>
    <dgm:cxn modelId="{B55C39F1-282F-4D29-B0BF-F04A53712423}" type="presParOf" srcId="{3950A16D-0E05-46B2-8150-AE657DA06419}" destId="{A16F0E62-981B-4BF9-91A9-75BCA5ECF68A}" srcOrd="5" destOrd="0" presId="urn:microsoft.com/office/officeart/2008/layout/VerticalCurvedList"/>
    <dgm:cxn modelId="{41A32845-0323-4B98-99E6-D176C6CB2102}" type="presParOf" srcId="{3950A16D-0E05-46B2-8150-AE657DA06419}" destId="{6C79A267-40D8-4E48-809E-C484227AE64C}" srcOrd="6" destOrd="0" presId="urn:microsoft.com/office/officeart/2008/layout/VerticalCurvedList"/>
    <dgm:cxn modelId="{B5389B51-136E-4720-ACFD-4AD3C4EEAA4E}" type="presParOf" srcId="{6C79A267-40D8-4E48-809E-C484227AE64C}" destId="{DDA59C08-41C4-4C81-B80E-019C7A78CF90}" srcOrd="0" destOrd="0" presId="urn:microsoft.com/office/officeart/2008/layout/VerticalCurvedList"/>
    <dgm:cxn modelId="{6CABF227-79B3-4A35-9001-F2FA3E56D97D}" type="presParOf" srcId="{3950A16D-0E05-46B2-8150-AE657DA06419}" destId="{4BF5D400-4DFF-49A3-AC71-497D82870376}" srcOrd="7" destOrd="0" presId="urn:microsoft.com/office/officeart/2008/layout/VerticalCurvedList"/>
    <dgm:cxn modelId="{8801F3A6-AAB6-46AF-BDB6-7AB776B3C565}" type="presParOf" srcId="{3950A16D-0E05-46B2-8150-AE657DA06419}" destId="{7178CB5E-C654-4E52-93A2-C59DCBC13D0D}" srcOrd="8" destOrd="0" presId="urn:microsoft.com/office/officeart/2008/layout/VerticalCurvedList"/>
    <dgm:cxn modelId="{C7C49FB6-F1BE-4857-8412-DF88828DEBBB}" type="presParOf" srcId="{7178CB5E-C654-4E52-93A2-C59DCBC13D0D}" destId="{868F7D31-9A1E-4B00-AE06-55CC84DC5E41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BDAC1FB3-7ED1-4F58-AA71-22A54D8BC559}" type="doc">
      <dgm:prSet loTypeId="urn:microsoft.com/office/officeart/2005/8/layout/process2" loCatId="process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3CD595AD-1C7C-4618-8E69-A6550FE50BFB}">
      <dgm:prSet/>
      <dgm:spPr/>
      <dgm:t>
        <a:bodyPr/>
        <a:lstStyle/>
        <a:p>
          <a:pPr rtl="0"/>
          <a:r>
            <a:rPr lang="uz-Cyrl-UZ" b="1" smtClean="0"/>
            <a:t>Bosh Assambleya</a:t>
          </a:r>
          <a:endParaRPr lang="ru-RU"/>
        </a:p>
      </dgm:t>
    </dgm:pt>
    <dgm:pt modelId="{2AD9A1FA-20F1-40E9-8E0E-0A41F684A3EE}" type="parTrans" cxnId="{D147AF11-9E26-4EC2-A4D9-154EE8F356D4}">
      <dgm:prSet/>
      <dgm:spPr/>
      <dgm:t>
        <a:bodyPr/>
        <a:lstStyle/>
        <a:p>
          <a:endParaRPr lang="ru-RU"/>
        </a:p>
      </dgm:t>
    </dgm:pt>
    <dgm:pt modelId="{FAED00F1-A93C-49C8-9374-1C64A468B4F6}" type="sibTrans" cxnId="{D147AF11-9E26-4EC2-A4D9-154EE8F356D4}">
      <dgm:prSet/>
      <dgm:spPr/>
      <dgm:t>
        <a:bodyPr/>
        <a:lstStyle/>
        <a:p>
          <a:endParaRPr lang="ru-RU"/>
        </a:p>
      </dgm:t>
    </dgm:pt>
    <dgm:pt modelId="{B0EAB63F-ED04-445E-B582-027AC54D7B6B}">
      <dgm:prSet/>
      <dgm:spPr/>
      <dgm:t>
        <a:bodyPr/>
        <a:lstStyle/>
        <a:p>
          <a:pPr rtl="0"/>
          <a:r>
            <a:rPr lang="uz-Cyrl-UZ" b="1" smtClean="0"/>
            <a:t>Bosh Majlis (Kansel)</a:t>
          </a:r>
          <a:endParaRPr lang="ru-RU"/>
        </a:p>
      </dgm:t>
    </dgm:pt>
    <dgm:pt modelId="{22313D9F-B555-4761-9014-6CE1148AB707}" type="parTrans" cxnId="{8D3E04BE-BD12-47CF-B537-AA9469FA59AF}">
      <dgm:prSet/>
      <dgm:spPr/>
      <dgm:t>
        <a:bodyPr/>
        <a:lstStyle/>
        <a:p>
          <a:endParaRPr lang="ru-RU"/>
        </a:p>
      </dgm:t>
    </dgm:pt>
    <dgm:pt modelId="{55299438-BFFD-4824-BC9C-789155E68629}" type="sibTrans" cxnId="{8D3E04BE-BD12-47CF-B537-AA9469FA59AF}">
      <dgm:prSet/>
      <dgm:spPr/>
      <dgm:t>
        <a:bodyPr/>
        <a:lstStyle/>
        <a:p>
          <a:endParaRPr lang="ru-RU"/>
        </a:p>
      </dgm:t>
    </dgm:pt>
    <dgm:pt modelId="{E1DE592E-751E-4515-826A-E83BA1B8F131}">
      <dgm:prSet/>
      <dgm:spPr/>
      <dgm:t>
        <a:bodyPr/>
        <a:lstStyle/>
        <a:p>
          <a:pPr rtl="0"/>
          <a:r>
            <a:rPr lang="en-US" b="1" smtClean="0"/>
            <a:t>Regional </a:t>
          </a:r>
          <a:r>
            <a:rPr lang="uz-Cyrl-UZ" b="1" smtClean="0"/>
            <a:t>Qo‘</a:t>
          </a:r>
          <a:r>
            <a:rPr lang="en-US" b="1" smtClean="0"/>
            <a:t>mitalar</a:t>
          </a:r>
          <a:endParaRPr lang="ru-RU"/>
        </a:p>
      </dgm:t>
    </dgm:pt>
    <dgm:pt modelId="{35EBD7E7-0A5B-4419-ABE9-FD27BCF9F128}" type="parTrans" cxnId="{6B5611B0-8657-431C-BDE1-6BA653501843}">
      <dgm:prSet/>
      <dgm:spPr/>
      <dgm:t>
        <a:bodyPr/>
        <a:lstStyle/>
        <a:p>
          <a:endParaRPr lang="ru-RU"/>
        </a:p>
      </dgm:t>
    </dgm:pt>
    <dgm:pt modelId="{D0948BD9-9A83-4473-A8D6-03C8B125F967}" type="sibTrans" cxnId="{6B5611B0-8657-431C-BDE1-6BA653501843}">
      <dgm:prSet/>
      <dgm:spPr/>
      <dgm:t>
        <a:bodyPr/>
        <a:lstStyle/>
        <a:p>
          <a:endParaRPr lang="ru-RU"/>
        </a:p>
      </dgm:t>
    </dgm:pt>
    <dgm:pt modelId="{994147ED-6EE1-4107-B412-172B56E608CB}" type="pres">
      <dgm:prSet presAssocID="{BDAC1FB3-7ED1-4F58-AA71-22A54D8BC559}" presName="linearFlow" presStyleCnt="0">
        <dgm:presLayoutVars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2D9B6E7-A295-41AA-9CD9-147AEE6D650F}" type="pres">
      <dgm:prSet presAssocID="{3CD595AD-1C7C-4618-8E69-A6550FE50BFB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F138F68-3936-4714-8BFA-9DF3B09AF6E7}" type="pres">
      <dgm:prSet presAssocID="{FAED00F1-A93C-49C8-9374-1C64A468B4F6}" presName="sibTrans" presStyleLbl="sibTrans2D1" presStyleIdx="0" presStyleCnt="2"/>
      <dgm:spPr/>
      <dgm:t>
        <a:bodyPr/>
        <a:lstStyle/>
        <a:p>
          <a:endParaRPr lang="ru-RU"/>
        </a:p>
      </dgm:t>
    </dgm:pt>
    <dgm:pt modelId="{7FB661B4-D588-46F6-84FD-A6274B0585DC}" type="pres">
      <dgm:prSet presAssocID="{FAED00F1-A93C-49C8-9374-1C64A468B4F6}" presName="connectorText" presStyleLbl="sibTrans2D1" presStyleIdx="0" presStyleCnt="2"/>
      <dgm:spPr/>
      <dgm:t>
        <a:bodyPr/>
        <a:lstStyle/>
        <a:p>
          <a:endParaRPr lang="ru-RU"/>
        </a:p>
      </dgm:t>
    </dgm:pt>
    <dgm:pt modelId="{1A15DEA5-8777-4453-866C-72BA64B3F437}" type="pres">
      <dgm:prSet presAssocID="{B0EAB63F-ED04-445E-B582-027AC54D7B6B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7997428-F120-4C8B-804C-310B4648D1EE}" type="pres">
      <dgm:prSet presAssocID="{55299438-BFFD-4824-BC9C-789155E68629}" presName="sibTrans" presStyleLbl="sibTrans2D1" presStyleIdx="1" presStyleCnt="2"/>
      <dgm:spPr/>
      <dgm:t>
        <a:bodyPr/>
        <a:lstStyle/>
        <a:p>
          <a:endParaRPr lang="ru-RU"/>
        </a:p>
      </dgm:t>
    </dgm:pt>
    <dgm:pt modelId="{A2E45153-B3BF-499D-97BA-BD2282CCAD95}" type="pres">
      <dgm:prSet presAssocID="{55299438-BFFD-4824-BC9C-789155E68629}" presName="connectorText" presStyleLbl="sibTrans2D1" presStyleIdx="1" presStyleCnt="2"/>
      <dgm:spPr/>
      <dgm:t>
        <a:bodyPr/>
        <a:lstStyle/>
        <a:p>
          <a:endParaRPr lang="ru-RU"/>
        </a:p>
      </dgm:t>
    </dgm:pt>
    <dgm:pt modelId="{F75BDCAA-9233-46E7-A61E-BFE5261F45A9}" type="pres">
      <dgm:prSet presAssocID="{E1DE592E-751E-4515-826A-E83BA1B8F131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4BDE1C7-EE95-4B05-B994-9F2FF382BEE3}" type="presOf" srcId="{E1DE592E-751E-4515-826A-E83BA1B8F131}" destId="{F75BDCAA-9233-46E7-A61E-BFE5261F45A9}" srcOrd="0" destOrd="0" presId="urn:microsoft.com/office/officeart/2005/8/layout/process2"/>
    <dgm:cxn modelId="{6B5611B0-8657-431C-BDE1-6BA653501843}" srcId="{BDAC1FB3-7ED1-4F58-AA71-22A54D8BC559}" destId="{E1DE592E-751E-4515-826A-E83BA1B8F131}" srcOrd="2" destOrd="0" parTransId="{35EBD7E7-0A5B-4419-ABE9-FD27BCF9F128}" sibTransId="{D0948BD9-9A83-4473-A8D6-03C8B125F967}"/>
    <dgm:cxn modelId="{71C9CA6B-0C09-4D0E-8D50-DDA072A5700B}" type="presOf" srcId="{BDAC1FB3-7ED1-4F58-AA71-22A54D8BC559}" destId="{994147ED-6EE1-4107-B412-172B56E608CB}" srcOrd="0" destOrd="0" presId="urn:microsoft.com/office/officeart/2005/8/layout/process2"/>
    <dgm:cxn modelId="{065FD77D-25A8-4C5F-BE01-0B9FA2E3B680}" type="presOf" srcId="{55299438-BFFD-4824-BC9C-789155E68629}" destId="{A2E45153-B3BF-499D-97BA-BD2282CCAD95}" srcOrd="1" destOrd="0" presId="urn:microsoft.com/office/officeart/2005/8/layout/process2"/>
    <dgm:cxn modelId="{E9B6CD77-2AF4-404B-85A4-6AEF4F4820D7}" type="presOf" srcId="{55299438-BFFD-4824-BC9C-789155E68629}" destId="{37997428-F120-4C8B-804C-310B4648D1EE}" srcOrd="0" destOrd="0" presId="urn:microsoft.com/office/officeart/2005/8/layout/process2"/>
    <dgm:cxn modelId="{89057C57-9232-4B11-A9B5-19344C5264C5}" type="presOf" srcId="{B0EAB63F-ED04-445E-B582-027AC54D7B6B}" destId="{1A15DEA5-8777-4453-866C-72BA64B3F437}" srcOrd="0" destOrd="0" presId="urn:microsoft.com/office/officeart/2005/8/layout/process2"/>
    <dgm:cxn modelId="{1F413338-1D7C-418A-8DB4-26052C072A3B}" type="presOf" srcId="{3CD595AD-1C7C-4618-8E69-A6550FE50BFB}" destId="{F2D9B6E7-A295-41AA-9CD9-147AEE6D650F}" srcOrd="0" destOrd="0" presId="urn:microsoft.com/office/officeart/2005/8/layout/process2"/>
    <dgm:cxn modelId="{8D3E04BE-BD12-47CF-B537-AA9469FA59AF}" srcId="{BDAC1FB3-7ED1-4F58-AA71-22A54D8BC559}" destId="{B0EAB63F-ED04-445E-B582-027AC54D7B6B}" srcOrd="1" destOrd="0" parTransId="{22313D9F-B555-4761-9014-6CE1148AB707}" sibTransId="{55299438-BFFD-4824-BC9C-789155E68629}"/>
    <dgm:cxn modelId="{D4D65E3D-BD6B-4FFC-A2C5-622C8F9CDB66}" type="presOf" srcId="{FAED00F1-A93C-49C8-9374-1C64A468B4F6}" destId="{8F138F68-3936-4714-8BFA-9DF3B09AF6E7}" srcOrd="0" destOrd="0" presId="urn:microsoft.com/office/officeart/2005/8/layout/process2"/>
    <dgm:cxn modelId="{4C75CB46-9B96-458D-8698-C2B8E5A05390}" type="presOf" srcId="{FAED00F1-A93C-49C8-9374-1C64A468B4F6}" destId="{7FB661B4-D588-46F6-84FD-A6274B0585DC}" srcOrd="1" destOrd="0" presId="urn:microsoft.com/office/officeart/2005/8/layout/process2"/>
    <dgm:cxn modelId="{D147AF11-9E26-4EC2-A4D9-154EE8F356D4}" srcId="{BDAC1FB3-7ED1-4F58-AA71-22A54D8BC559}" destId="{3CD595AD-1C7C-4618-8E69-A6550FE50BFB}" srcOrd="0" destOrd="0" parTransId="{2AD9A1FA-20F1-40E9-8E0E-0A41F684A3EE}" sibTransId="{FAED00F1-A93C-49C8-9374-1C64A468B4F6}"/>
    <dgm:cxn modelId="{7808D67E-DDA1-47D7-BEE3-3C9A7EF7CBB7}" type="presParOf" srcId="{994147ED-6EE1-4107-B412-172B56E608CB}" destId="{F2D9B6E7-A295-41AA-9CD9-147AEE6D650F}" srcOrd="0" destOrd="0" presId="urn:microsoft.com/office/officeart/2005/8/layout/process2"/>
    <dgm:cxn modelId="{89D6693A-2F1A-4747-927D-5ADDD4A92983}" type="presParOf" srcId="{994147ED-6EE1-4107-B412-172B56E608CB}" destId="{8F138F68-3936-4714-8BFA-9DF3B09AF6E7}" srcOrd="1" destOrd="0" presId="urn:microsoft.com/office/officeart/2005/8/layout/process2"/>
    <dgm:cxn modelId="{433FB171-5E93-4C2B-B0CA-EC5A9F6A6C9C}" type="presParOf" srcId="{8F138F68-3936-4714-8BFA-9DF3B09AF6E7}" destId="{7FB661B4-D588-46F6-84FD-A6274B0585DC}" srcOrd="0" destOrd="0" presId="urn:microsoft.com/office/officeart/2005/8/layout/process2"/>
    <dgm:cxn modelId="{A91FBCD6-4D4F-4BF4-BC15-3F2B9BEC2189}" type="presParOf" srcId="{994147ED-6EE1-4107-B412-172B56E608CB}" destId="{1A15DEA5-8777-4453-866C-72BA64B3F437}" srcOrd="2" destOrd="0" presId="urn:microsoft.com/office/officeart/2005/8/layout/process2"/>
    <dgm:cxn modelId="{886E46F1-DDD4-4C52-A48C-421771A17265}" type="presParOf" srcId="{994147ED-6EE1-4107-B412-172B56E608CB}" destId="{37997428-F120-4C8B-804C-310B4648D1EE}" srcOrd="3" destOrd="0" presId="urn:microsoft.com/office/officeart/2005/8/layout/process2"/>
    <dgm:cxn modelId="{0BD6965E-2335-4171-B4C6-CAB4C05525E1}" type="presParOf" srcId="{37997428-F120-4C8B-804C-310B4648D1EE}" destId="{A2E45153-B3BF-499D-97BA-BD2282CCAD95}" srcOrd="0" destOrd="0" presId="urn:microsoft.com/office/officeart/2005/8/layout/process2"/>
    <dgm:cxn modelId="{6F187837-6688-422F-9FEB-B88DD591AAAF}" type="presParOf" srcId="{994147ED-6EE1-4107-B412-172B56E608CB}" destId="{F75BDCAA-9233-46E7-A61E-BFE5261F45A9}" srcOrd="4" destOrd="0" presId="urn:microsoft.com/office/officeart/2005/8/layout/process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A0A157B6-CD1F-4251-B433-5FCE4A11B417}" type="doc">
      <dgm:prSet loTypeId="urn:microsoft.com/office/officeart/2005/8/layout/arrow4" loCatId="process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099640EE-F34B-488A-859D-897B32834FB1}">
      <dgm:prSet/>
      <dgm:spPr/>
      <dgm:t>
        <a:bodyPr/>
        <a:lstStyle/>
        <a:p>
          <a:pPr rtl="0"/>
          <a:r>
            <a:rPr lang="en-US" b="1" smtClean="0"/>
            <a:t>Qo’mitalar</a:t>
          </a:r>
          <a:endParaRPr lang="ru-RU"/>
        </a:p>
      </dgm:t>
    </dgm:pt>
    <dgm:pt modelId="{88AA200E-D243-4B7C-889C-6B2C4CF6E081}" type="parTrans" cxnId="{678AA37C-1298-43AA-8234-AEBC3EBB6EA4}">
      <dgm:prSet/>
      <dgm:spPr/>
      <dgm:t>
        <a:bodyPr/>
        <a:lstStyle/>
        <a:p>
          <a:endParaRPr lang="ru-RU"/>
        </a:p>
      </dgm:t>
    </dgm:pt>
    <dgm:pt modelId="{78B2F790-238A-4C44-9495-9FE1B47D836E}" type="sibTrans" cxnId="{678AA37C-1298-43AA-8234-AEBC3EBB6EA4}">
      <dgm:prSet/>
      <dgm:spPr/>
      <dgm:t>
        <a:bodyPr/>
        <a:lstStyle/>
        <a:p>
          <a:endParaRPr lang="ru-RU"/>
        </a:p>
      </dgm:t>
    </dgm:pt>
    <dgm:pt modelId="{F1505274-E5C7-4357-B9FC-4CD628640C34}">
      <dgm:prSet/>
      <dgm:spPr/>
      <dgm:t>
        <a:bodyPr/>
        <a:lstStyle/>
        <a:p>
          <a:pPr rtl="0"/>
          <a:r>
            <a:rPr lang="en-US" b="1" smtClean="0"/>
            <a:t>Sekretariat</a:t>
          </a:r>
          <a:endParaRPr lang="ru-RU"/>
        </a:p>
      </dgm:t>
    </dgm:pt>
    <dgm:pt modelId="{7B382A0E-D4DF-4DA8-A066-E960F8E8670A}" type="parTrans" cxnId="{C0D73B90-9056-4766-987E-7037C6DC6E56}">
      <dgm:prSet/>
      <dgm:spPr/>
      <dgm:t>
        <a:bodyPr/>
        <a:lstStyle/>
        <a:p>
          <a:endParaRPr lang="ru-RU"/>
        </a:p>
      </dgm:t>
    </dgm:pt>
    <dgm:pt modelId="{A95DD62F-D568-471A-AACB-91FBE1CDDE3C}" type="sibTrans" cxnId="{C0D73B90-9056-4766-987E-7037C6DC6E56}">
      <dgm:prSet/>
      <dgm:spPr/>
      <dgm:t>
        <a:bodyPr/>
        <a:lstStyle/>
        <a:p>
          <a:endParaRPr lang="ru-RU"/>
        </a:p>
      </dgm:t>
    </dgm:pt>
    <dgm:pt modelId="{0C30EA14-7C52-4B99-93B1-113D0AD679E3}" type="pres">
      <dgm:prSet presAssocID="{A0A157B6-CD1F-4251-B433-5FCE4A11B417}" presName="compositeShape" presStyleCnt="0">
        <dgm:presLayoutVars>
          <dgm:chMax val="2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62CFE23-D192-4C0A-8B1E-56542A4F8A71}" type="pres">
      <dgm:prSet presAssocID="{099640EE-F34B-488A-859D-897B32834FB1}" presName="upArrow" presStyleLbl="node1" presStyleIdx="0" presStyleCnt="2"/>
      <dgm:spPr/>
    </dgm:pt>
    <dgm:pt modelId="{F08C4E5B-E3ED-4E76-87E7-19FF361CFDAF}" type="pres">
      <dgm:prSet presAssocID="{099640EE-F34B-488A-859D-897B32834FB1}" presName="upArrowText" presStyleLbl="revTx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97BF6CB-1EB4-41DF-A52A-A635221E6592}" type="pres">
      <dgm:prSet presAssocID="{F1505274-E5C7-4357-B9FC-4CD628640C34}" presName="downArrow" presStyleLbl="node1" presStyleIdx="1" presStyleCnt="2"/>
      <dgm:spPr/>
    </dgm:pt>
    <dgm:pt modelId="{8BDE2A0A-365B-4DBE-97B7-C16E64E46445}" type="pres">
      <dgm:prSet presAssocID="{F1505274-E5C7-4357-B9FC-4CD628640C34}" presName="downArrowText" presStyleLbl="revTx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78AA37C-1298-43AA-8234-AEBC3EBB6EA4}" srcId="{A0A157B6-CD1F-4251-B433-5FCE4A11B417}" destId="{099640EE-F34B-488A-859D-897B32834FB1}" srcOrd="0" destOrd="0" parTransId="{88AA200E-D243-4B7C-889C-6B2C4CF6E081}" sibTransId="{78B2F790-238A-4C44-9495-9FE1B47D836E}"/>
    <dgm:cxn modelId="{C0D73B90-9056-4766-987E-7037C6DC6E56}" srcId="{A0A157B6-CD1F-4251-B433-5FCE4A11B417}" destId="{F1505274-E5C7-4357-B9FC-4CD628640C34}" srcOrd="1" destOrd="0" parTransId="{7B382A0E-D4DF-4DA8-A066-E960F8E8670A}" sibTransId="{A95DD62F-D568-471A-AACB-91FBE1CDDE3C}"/>
    <dgm:cxn modelId="{D9EE0705-673B-4EA3-8B03-6E849F7AE24F}" type="presOf" srcId="{A0A157B6-CD1F-4251-B433-5FCE4A11B417}" destId="{0C30EA14-7C52-4B99-93B1-113D0AD679E3}" srcOrd="0" destOrd="0" presId="urn:microsoft.com/office/officeart/2005/8/layout/arrow4"/>
    <dgm:cxn modelId="{46997ED2-88AE-4CD5-85DA-5AA3ACAB130E}" type="presOf" srcId="{099640EE-F34B-488A-859D-897B32834FB1}" destId="{F08C4E5B-E3ED-4E76-87E7-19FF361CFDAF}" srcOrd="0" destOrd="0" presId="urn:microsoft.com/office/officeart/2005/8/layout/arrow4"/>
    <dgm:cxn modelId="{FA434EC7-20F3-4234-A9D7-F618E752FA92}" type="presOf" srcId="{F1505274-E5C7-4357-B9FC-4CD628640C34}" destId="{8BDE2A0A-365B-4DBE-97B7-C16E64E46445}" srcOrd="0" destOrd="0" presId="urn:microsoft.com/office/officeart/2005/8/layout/arrow4"/>
    <dgm:cxn modelId="{4A0BF5A9-7E9F-46A6-A713-F279B06E5990}" type="presParOf" srcId="{0C30EA14-7C52-4B99-93B1-113D0AD679E3}" destId="{C62CFE23-D192-4C0A-8B1E-56542A4F8A71}" srcOrd="0" destOrd="0" presId="urn:microsoft.com/office/officeart/2005/8/layout/arrow4"/>
    <dgm:cxn modelId="{2CE9B2E8-32D8-46DD-BABD-3C5BE6AE5369}" type="presParOf" srcId="{0C30EA14-7C52-4B99-93B1-113D0AD679E3}" destId="{F08C4E5B-E3ED-4E76-87E7-19FF361CFDAF}" srcOrd="1" destOrd="0" presId="urn:microsoft.com/office/officeart/2005/8/layout/arrow4"/>
    <dgm:cxn modelId="{7E373371-8F74-421A-9A9A-BF231EC626B0}" type="presParOf" srcId="{0C30EA14-7C52-4B99-93B1-113D0AD679E3}" destId="{897BF6CB-1EB4-41DF-A52A-A635221E6592}" srcOrd="2" destOrd="0" presId="urn:microsoft.com/office/officeart/2005/8/layout/arrow4"/>
    <dgm:cxn modelId="{4B188A43-5D8F-4281-A374-272398C76655}" type="presParOf" srcId="{0C30EA14-7C52-4B99-93B1-113D0AD679E3}" destId="{8BDE2A0A-365B-4DBE-97B7-C16E64E46445}" srcOrd="3" destOrd="0" presId="urn:microsoft.com/office/officeart/2005/8/layout/arrow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18C9F11F-AE0C-4785-A47B-1AE992502D27}" type="doc">
      <dgm:prSet loTypeId="urn:microsoft.com/office/officeart/2005/8/layout/process4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B0EC25B2-269A-48FC-B18A-2B83923DACE7}">
      <dgm:prSet/>
      <dgm:spPr/>
      <dgm:t>
        <a:bodyPr/>
        <a:lstStyle/>
        <a:p>
          <a:pPr rtl="0"/>
          <a:r>
            <a:rPr lang="uz-Cyrl-UZ" b="1" u="sng" smtClean="0"/>
            <a:t>Jahon Sayohat va Turizm Konsiliumi (WTTC)</a:t>
          </a:r>
          <a:r>
            <a:rPr lang="uz-Cyrl-UZ" smtClean="0"/>
            <a:t> </a:t>
          </a:r>
          <a:endParaRPr lang="ru-RU"/>
        </a:p>
      </dgm:t>
    </dgm:pt>
    <dgm:pt modelId="{20E0B831-9B9C-4A2A-8B3F-D95A4F1153CD}" type="parTrans" cxnId="{861C7B8B-3980-4EB6-A0E9-1A4C11A16BB1}">
      <dgm:prSet/>
      <dgm:spPr/>
      <dgm:t>
        <a:bodyPr/>
        <a:lstStyle/>
        <a:p>
          <a:endParaRPr lang="ru-RU"/>
        </a:p>
      </dgm:t>
    </dgm:pt>
    <dgm:pt modelId="{8C5E0B67-305C-4B68-B1A6-254D4CA4004C}" type="sibTrans" cxnId="{861C7B8B-3980-4EB6-A0E9-1A4C11A16BB1}">
      <dgm:prSet/>
      <dgm:spPr/>
      <dgm:t>
        <a:bodyPr/>
        <a:lstStyle/>
        <a:p>
          <a:endParaRPr lang="ru-RU"/>
        </a:p>
      </dgm:t>
    </dgm:pt>
    <dgm:pt modelId="{DF504FAD-690C-4D56-BD71-D7A64D3F29C4}">
      <dgm:prSet/>
      <dgm:spPr/>
      <dgm:t>
        <a:bodyPr/>
        <a:lstStyle/>
        <a:p>
          <a:pPr rtl="0"/>
          <a:r>
            <a:rPr lang="uz-Cyrl-UZ" b="1" u="sng" smtClean="0"/>
            <a:t>Osiyo Pasifik Sayohat Kumitasi (PATA).</a:t>
          </a:r>
          <a:endParaRPr lang="ru-RU"/>
        </a:p>
      </dgm:t>
    </dgm:pt>
    <dgm:pt modelId="{251F676A-73BC-4722-BDDA-97A8BB3BDE12}" type="parTrans" cxnId="{025CBE4B-AD73-4E0A-A9C6-31304FCAE782}">
      <dgm:prSet/>
      <dgm:spPr/>
      <dgm:t>
        <a:bodyPr/>
        <a:lstStyle/>
        <a:p>
          <a:endParaRPr lang="ru-RU"/>
        </a:p>
      </dgm:t>
    </dgm:pt>
    <dgm:pt modelId="{50720605-E485-4802-8287-B655E2C05DED}" type="sibTrans" cxnId="{025CBE4B-AD73-4E0A-A9C6-31304FCAE782}">
      <dgm:prSet/>
      <dgm:spPr/>
      <dgm:t>
        <a:bodyPr/>
        <a:lstStyle/>
        <a:p>
          <a:endParaRPr lang="ru-RU"/>
        </a:p>
      </dgm:t>
    </dgm:pt>
    <dgm:pt modelId="{F227B293-EBC1-4A71-8B54-6EDBD78EE3A5}">
      <dgm:prSet/>
      <dgm:spPr/>
      <dgm:t>
        <a:bodyPr/>
        <a:lstStyle/>
        <a:p>
          <a:pPr rtl="0"/>
          <a:r>
            <a:rPr lang="uz-Cyrl-UZ" b="1" u="sng" smtClean="0"/>
            <a:t>Iqtisodiy Hamkorlik va Rivojlanish Tashkiloti (OECD).</a:t>
          </a:r>
          <a:endParaRPr lang="ru-RU"/>
        </a:p>
      </dgm:t>
    </dgm:pt>
    <dgm:pt modelId="{004906FB-802C-483B-883D-10BFE3AF075B}" type="parTrans" cxnId="{18A40740-7A2D-441E-BE19-5350A4475C61}">
      <dgm:prSet/>
      <dgm:spPr/>
      <dgm:t>
        <a:bodyPr/>
        <a:lstStyle/>
        <a:p>
          <a:endParaRPr lang="ru-RU"/>
        </a:p>
      </dgm:t>
    </dgm:pt>
    <dgm:pt modelId="{8D34CA5D-E17F-4F51-A69A-2A9D4507D912}" type="sibTrans" cxnId="{18A40740-7A2D-441E-BE19-5350A4475C61}">
      <dgm:prSet/>
      <dgm:spPr/>
      <dgm:t>
        <a:bodyPr/>
        <a:lstStyle/>
        <a:p>
          <a:endParaRPr lang="ru-RU"/>
        </a:p>
      </dgm:t>
    </dgm:pt>
    <dgm:pt modelId="{1A62313E-15B8-4D82-A9C7-39CBFF02C82A}">
      <dgm:prSet/>
      <dgm:spPr/>
      <dgm:t>
        <a:bodyPr/>
        <a:lstStyle/>
        <a:p>
          <a:pPr rtl="0"/>
          <a:r>
            <a:rPr lang="en-US" b="1" u="sng" dirty="0" smtClean="0"/>
            <a:t>Ye</a:t>
          </a:r>
          <a:r>
            <a:rPr lang="uz-Cyrl-UZ" b="1" u="sng" dirty="0" smtClean="0"/>
            <a:t>vr</a:t>
          </a:r>
          <a:r>
            <a:rPr lang="en-US" b="1" u="sng" dirty="0" smtClean="0"/>
            <a:t>o</a:t>
          </a:r>
          <a:r>
            <a:rPr lang="uz-Cyrl-UZ" b="1" u="sng" dirty="0" smtClean="0"/>
            <a:t>pa Sayohatlar Kumitasi (European Travel Commission (ETC))</a:t>
          </a:r>
          <a:endParaRPr lang="ru-RU" dirty="0"/>
        </a:p>
      </dgm:t>
    </dgm:pt>
    <dgm:pt modelId="{DE69A486-18C1-4FAE-9DD4-1FB368DAD2E1}" type="parTrans" cxnId="{7A0D5C9B-78E5-486F-A207-20C76B92FCE8}">
      <dgm:prSet/>
      <dgm:spPr/>
      <dgm:t>
        <a:bodyPr/>
        <a:lstStyle/>
        <a:p>
          <a:endParaRPr lang="ru-RU"/>
        </a:p>
      </dgm:t>
    </dgm:pt>
    <dgm:pt modelId="{F1B11A72-5DCE-42AD-87AF-899C80FA24D1}" type="sibTrans" cxnId="{7A0D5C9B-78E5-486F-A207-20C76B92FCE8}">
      <dgm:prSet/>
      <dgm:spPr/>
      <dgm:t>
        <a:bodyPr/>
        <a:lstStyle/>
        <a:p>
          <a:endParaRPr lang="ru-RU"/>
        </a:p>
      </dgm:t>
    </dgm:pt>
    <dgm:pt modelId="{B2ABBA1A-0771-4F50-BF36-8CCD2D966784}">
      <dgm:prSet/>
      <dgm:spPr/>
      <dgm:t>
        <a:bodyPr/>
        <a:lstStyle/>
        <a:p>
          <a:pPr rtl="0"/>
          <a:r>
            <a:rPr lang="uz-Cyrl-UZ" b="1" u="sng" smtClean="0"/>
            <a:t>Mexmondustlik Konsultantlarining Xalqaro Jamiyati</a:t>
          </a:r>
          <a:r>
            <a:rPr lang="en-US" b="1" u="sng" smtClean="0"/>
            <a:t> (International Society of Hospitality </a:t>
          </a:r>
          <a:r>
            <a:rPr lang="uz-Cyrl-UZ" b="1" u="sng" smtClean="0"/>
            <a:t>S</a:t>
          </a:r>
          <a:r>
            <a:rPr lang="en-US" b="1" u="sng" smtClean="0"/>
            <a:t>onsultants (ISHC)). </a:t>
          </a:r>
          <a:endParaRPr lang="ru-RU"/>
        </a:p>
      </dgm:t>
    </dgm:pt>
    <dgm:pt modelId="{E3603CF4-C19C-4A27-B649-AE7FCF101590}" type="parTrans" cxnId="{C2A337C3-287E-452E-8909-323D7A74CEA0}">
      <dgm:prSet/>
      <dgm:spPr/>
      <dgm:t>
        <a:bodyPr/>
        <a:lstStyle/>
        <a:p>
          <a:endParaRPr lang="ru-RU"/>
        </a:p>
      </dgm:t>
    </dgm:pt>
    <dgm:pt modelId="{8C65413A-02F4-42AD-8E06-1B26FFF16BBF}" type="sibTrans" cxnId="{C2A337C3-287E-452E-8909-323D7A74CEA0}">
      <dgm:prSet/>
      <dgm:spPr/>
      <dgm:t>
        <a:bodyPr/>
        <a:lstStyle/>
        <a:p>
          <a:endParaRPr lang="ru-RU"/>
        </a:p>
      </dgm:t>
    </dgm:pt>
    <dgm:pt modelId="{BB3D8A26-7883-42CE-8AEC-AC46729922B8}">
      <dgm:prSet/>
      <dgm:spPr/>
      <dgm:t>
        <a:bodyPr/>
        <a:lstStyle/>
        <a:p>
          <a:pPr rtl="0"/>
          <a:r>
            <a:rPr lang="uz-Cyrl-UZ" b="1" u="sng" smtClean="0"/>
            <a:t>Amerika Sayohat Industriyasi Assotsiatsiyasi</a:t>
          </a:r>
          <a:r>
            <a:rPr lang="en-US" b="1" u="sng" smtClean="0"/>
            <a:t> (Travel Industry Association of America (TIA)).</a:t>
          </a:r>
          <a:endParaRPr lang="ru-RU"/>
        </a:p>
      </dgm:t>
    </dgm:pt>
    <dgm:pt modelId="{2190826B-014F-4498-BB17-033FF6C4FEF7}" type="parTrans" cxnId="{A5A684F7-E799-4CBF-83C5-3356EA9F75C8}">
      <dgm:prSet/>
      <dgm:spPr/>
      <dgm:t>
        <a:bodyPr/>
        <a:lstStyle/>
        <a:p>
          <a:endParaRPr lang="ru-RU"/>
        </a:p>
      </dgm:t>
    </dgm:pt>
    <dgm:pt modelId="{46D7AA64-5791-42E2-8DD4-0D33019A1FCB}" type="sibTrans" cxnId="{A5A684F7-E799-4CBF-83C5-3356EA9F75C8}">
      <dgm:prSet/>
      <dgm:spPr/>
      <dgm:t>
        <a:bodyPr/>
        <a:lstStyle/>
        <a:p>
          <a:endParaRPr lang="ru-RU"/>
        </a:p>
      </dgm:t>
    </dgm:pt>
    <dgm:pt modelId="{19FA4E9A-83E9-4494-8D0E-EDD2937EAECB}" type="pres">
      <dgm:prSet presAssocID="{18C9F11F-AE0C-4785-A47B-1AE992502D27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FBC84CF-20DF-4E28-8012-58F6B19812B4}" type="pres">
      <dgm:prSet presAssocID="{BB3D8A26-7883-42CE-8AEC-AC46729922B8}" presName="boxAndChildren" presStyleCnt="0"/>
      <dgm:spPr/>
    </dgm:pt>
    <dgm:pt modelId="{11B0B902-9368-4B98-A414-1ADF53D37EBE}" type="pres">
      <dgm:prSet presAssocID="{BB3D8A26-7883-42CE-8AEC-AC46729922B8}" presName="parentTextBox" presStyleLbl="node1" presStyleIdx="0" presStyleCnt="6"/>
      <dgm:spPr/>
      <dgm:t>
        <a:bodyPr/>
        <a:lstStyle/>
        <a:p>
          <a:endParaRPr lang="ru-RU"/>
        </a:p>
      </dgm:t>
    </dgm:pt>
    <dgm:pt modelId="{BFDE8499-7ABE-489B-BCFE-A0ED69945AD1}" type="pres">
      <dgm:prSet presAssocID="{8C65413A-02F4-42AD-8E06-1B26FFF16BBF}" presName="sp" presStyleCnt="0"/>
      <dgm:spPr/>
    </dgm:pt>
    <dgm:pt modelId="{388A9AA3-098B-44D9-AE2E-26C0242BCA07}" type="pres">
      <dgm:prSet presAssocID="{B2ABBA1A-0771-4F50-BF36-8CCD2D966784}" presName="arrowAndChildren" presStyleCnt="0"/>
      <dgm:spPr/>
    </dgm:pt>
    <dgm:pt modelId="{4150B7AE-8C01-4F69-B303-0A639C53DD57}" type="pres">
      <dgm:prSet presAssocID="{B2ABBA1A-0771-4F50-BF36-8CCD2D966784}" presName="parentTextArrow" presStyleLbl="node1" presStyleIdx="1" presStyleCnt="6"/>
      <dgm:spPr/>
      <dgm:t>
        <a:bodyPr/>
        <a:lstStyle/>
        <a:p>
          <a:endParaRPr lang="ru-RU"/>
        </a:p>
      </dgm:t>
    </dgm:pt>
    <dgm:pt modelId="{11544103-D551-43FF-BC36-1B2590E10B02}" type="pres">
      <dgm:prSet presAssocID="{F1B11A72-5DCE-42AD-87AF-899C80FA24D1}" presName="sp" presStyleCnt="0"/>
      <dgm:spPr/>
    </dgm:pt>
    <dgm:pt modelId="{CE10E674-FEB7-41FE-BC8F-6A980D12ECA8}" type="pres">
      <dgm:prSet presAssocID="{1A62313E-15B8-4D82-A9C7-39CBFF02C82A}" presName="arrowAndChildren" presStyleCnt="0"/>
      <dgm:spPr/>
    </dgm:pt>
    <dgm:pt modelId="{554B8F39-99C6-45F5-AAF2-74876DFDB96F}" type="pres">
      <dgm:prSet presAssocID="{1A62313E-15B8-4D82-A9C7-39CBFF02C82A}" presName="parentTextArrow" presStyleLbl="node1" presStyleIdx="2" presStyleCnt="6"/>
      <dgm:spPr/>
      <dgm:t>
        <a:bodyPr/>
        <a:lstStyle/>
        <a:p>
          <a:endParaRPr lang="ru-RU"/>
        </a:p>
      </dgm:t>
    </dgm:pt>
    <dgm:pt modelId="{0909C443-A7A6-4238-ADC2-DD36E0F49CEB}" type="pres">
      <dgm:prSet presAssocID="{8D34CA5D-E17F-4F51-A69A-2A9D4507D912}" presName="sp" presStyleCnt="0"/>
      <dgm:spPr/>
    </dgm:pt>
    <dgm:pt modelId="{D7612895-73B4-4FD4-9C2F-FEB027D0B472}" type="pres">
      <dgm:prSet presAssocID="{F227B293-EBC1-4A71-8B54-6EDBD78EE3A5}" presName="arrowAndChildren" presStyleCnt="0"/>
      <dgm:spPr/>
    </dgm:pt>
    <dgm:pt modelId="{42CC0385-0418-4D33-9E6E-D472B43D6057}" type="pres">
      <dgm:prSet presAssocID="{F227B293-EBC1-4A71-8B54-6EDBD78EE3A5}" presName="parentTextArrow" presStyleLbl="node1" presStyleIdx="3" presStyleCnt="6"/>
      <dgm:spPr/>
      <dgm:t>
        <a:bodyPr/>
        <a:lstStyle/>
        <a:p>
          <a:endParaRPr lang="ru-RU"/>
        </a:p>
      </dgm:t>
    </dgm:pt>
    <dgm:pt modelId="{3B1B5B8D-B653-471C-A2CF-254678F8D7EB}" type="pres">
      <dgm:prSet presAssocID="{50720605-E485-4802-8287-B655E2C05DED}" presName="sp" presStyleCnt="0"/>
      <dgm:spPr/>
    </dgm:pt>
    <dgm:pt modelId="{ABDA98FC-8494-4AB6-B945-7BFDF2C4FF28}" type="pres">
      <dgm:prSet presAssocID="{DF504FAD-690C-4D56-BD71-D7A64D3F29C4}" presName="arrowAndChildren" presStyleCnt="0"/>
      <dgm:spPr/>
    </dgm:pt>
    <dgm:pt modelId="{0C7D4798-FC3C-46C2-9034-249B90771024}" type="pres">
      <dgm:prSet presAssocID="{DF504FAD-690C-4D56-BD71-D7A64D3F29C4}" presName="parentTextArrow" presStyleLbl="node1" presStyleIdx="4" presStyleCnt="6"/>
      <dgm:spPr/>
      <dgm:t>
        <a:bodyPr/>
        <a:lstStyle/>
        <a:p>
          <a:endParaRPr lang="ru-RU"/>
        </a:p>
      </dgm:t>
    </dgm:pt>
    <dgm:pt modelId="{E8B8F2C5-9AFF-41DE-98FB-78D17AEF595F}" type="pres">
      <dgm:prSet presAssocID="{8C5E0B67-305C-4B68-B1A6-254D4CA4004C}" presName="sp" presStyleCnt="0"/>
      <dgm:spPr/>
    </dgm:pt>
    <dgm:pt modelId="{0ADE2CC2-3D4E-4987-ACA3-3D36A9C98058}" type="pres">
      <dgm:prSet presAssocID="{B0EC25B2-269A-48FC-B18A-2B83923DACE7}" presName="arrowAndChildren" presStyleCnt="0"/>
      <dgm:spPr/>
    </dgm:pt>
    <dgm:pt modelId="{12A1FCD5-E98A-4B72-B35E-66B8F560FD7C}" type="pres">
      <dgm:prSet presAssocID="{B0EC25B2-269A-48FC-B18A-2B83923DACE7}" presName="parentTextArrow" presStyleLbl="node1" presStyleIdx="5" presStyleCnt="6"/>
      <dgm:spPr/>
      <dgm:t>
        <a:bodyPr/>
        <a:lstStyle/>
        <a:p>
          <a:endParaRPr lang="ru-RU"/>
        </a:p>
      </dgm:t>
    </dgm:pt>
  </dgm:ptLst>
  <dgm:cxnLst>
    <dgm:cxn modelId="{912AB6F0-D956-4BBE-BA72-7D08BBE3655F}" type="presOf" srcId="{DF504FAD-690C-4D56-BD71-D7A64D3F29C4}" destId="{0C7D4798-FC3C-46C2-9034-249B90771024}" srcOrd="0" destOrd="0" presId="urn:microsoft.com/office/officeart/2005/8/layout/process4"/>
    <dgm:cxn modelId="{C2A337C3-287E-452E-8909-323D7A74CEA0}" srcId="{18C9F11F-AE0C-4785-A47B-1AE992502D27}" destId="{B2ABBA1A-0771-4F50-BF36-8CCD2D966784}" srcOrd="4" destOrd="0" parTransId="{E3603CF4-C19C-4A27-B649-AE7FCF101590}" sibTransId="{8C65413A-02F4-42AD-8E06-1B26FFF16BBF}"/>
    <dgm:cxn modelId="{025CBE4B-AD73-4E0A-A9C6-31304FCAE782}" srcId="{18C9F11F-AE0C-4785-A47B-1AE992502D27}" destId="{DF504FAD-690C-4D56-BD71-D7A64D3F29C4}" srcOrd="1" destOrd="0" parTransId="{251F676A-73BC-4722-BDDA-97A8BB3BDE12}" sibTransId="{50720605-E485-4802-8287-B655E2C05DED}"/>
    <dgm:cxn modelId="{861C7B8B-3980-4EB6-A0E9-1A4C11A16BB1}" srcId="{18C9F11F-AE0C-4785-A47B-1AE992502D27}" destId="{B0EC25B2-269A-48FC-B18A-2B83923DACE7}" srcOrd="0" destOrd="0" parTransId="{20E0B831-9B9C-4A2A-8B3F-D95A4F1153CD}" sibTransId="{8C5E0B67-305C-4B68-B1A6-254D4CA4004C}"/>
    <dgm:cxn modelId="{195D6905-09DD-4246-8466-FD046E22B51E}" type="presOf" srcId="{1A62313E-15B8-4D82-A9C7-39CBFF02C82A}" destId="{554B8F39-99C6-45F5-AAF2-74876DFDB96F}" srcOrd="0" destOrd="0" presId="urn:microsoft.com/office/officeart/2005/8/layout/process4"/>
    <dgm:cxn modelId="{A5A684F7-E799-4CBF-83C5-3356EA9F75C8}" srcId="{18C9F11F-AE0C-4785-A47B-1AE992502D27}" destId="{BB3D8A26-7883-42CE-8AEC-AC46729922B8}" srcOrd="5" destOrd="0" parTransId="{2190826B-014F-4498-BB17-033FF6C4FEF7}" sibTransId="{46D7AA64-5791-42E2-8DD4-0D33019A1FCB}"/>
    <dgm:cxn modelId="{F0156426-7E87-4740-90C7-7ED3E368C76C}" type="presOf" srcId="{B2ABBA1A-0771-4F50-BF36-8CCD2D966784}" destId="{4150B7AE-8C01-4F69-B303-0A639C53DD57}" srcOrd="0" destOrd="0" presId="urn:microsoft.com/office/officeart/2005/8/layout/process4"/>
    <dgm:cxn modelId="{8857AF80-DA4E-46C3-9DA0-C54BB9377545}" type="presOf" srcId="{B0EC25B2-269A-48FC-B18A-2B83923DACE7}" destId="{12A1FCD5-E98A-4B72-B35E-66B8F560FD7C}" srcOrd="0" destOrd="0" presId="urn:microsoft.com/office/officeart/2005/8/layout/process4"/>
    <dgm:cxn modelId="{A4C6705B-DDCC-436F-89CB-4B621229B26C}" type="presOf" srcId="{18C9F11F-AE0C-4785-A47B-1AE992502D27}" destId="{19FA4E9A-83E9-4494-8D0E-EDD2937EAECB}" srcOrd="0" destOrd="0" presId="urn:microsoft.com/office/officeart/2005/8/layout/process4"/>
    <dgm:cxn modelId="{7A0D5C9B-78E5-486F-A207-20C76B92FCE8}" srcId="{18C9F11F-AE0C-4785-A47B-1AE992502D27}" destId="{1A62313E-15B8-4D82-A9C7-39CBFF02C82A}" srcOrd="3" destOrd="0" parTransId="{DE69A486-18C1-4FAE-9DD4-1FB368DAD2E1}" sibTransId="{F1B11A72-5DCE-42AD-87AF-899C80FA24D1}"/>
    <dgm:cxn modelId="{3800DB94-D03C-4992-B3AE-CDDD4C6B5725}" type="presOf" srcId="{F227B293-EBC1-4A71-8B54-6EDBD78EE3A5}" destId="{42CC0385-0418-4D33-9E6E-D472B43D6057}" srcOrd="0" destOrd="0" presId="urn:microsoft.com/office/officeart/2005/8/layout/process4"/>
    <dgm:cxn modelId="{1E407451-60DE-460D-BAF4-E94A35065837}" type="presOf" srcId="{BB3D8A26-7883-42CE-8AEC-AC46729922B8}" destId="{11B0B902-9368-4B98-A414-1ADF53D37EBE}" srcOrd="0" destOrd="0" presId="urn:microsoft.com/office/officeart/2005/8/layout/process4"/>
    <dgm:cxn modelId="{18A40740-7A2D-441E-BE19-5350A4475C61}" srcId="{18C9F11F-AE0C-4785-A47B-1AE992502D27}" destId="{F227B293-EBC1-4A71-8B54-6EDBD78EE3A5}" srcOrd="2" destOrd="0" parTransId="{004906FB-802C-483B-883D-10BFE3AF075B}" sibTransId="{8D34CA5D-E17F-4F51-A69A-2A9D4507D912}"/>
    <dgm:cxn modelId="{1D161B8A-2F4B-402F-A570-48BAF1F19FE7}" type="presParOf" srcId="{19FA4E9A-83E9-4494-8D0E-EDD2937EAECB}" destId="{2FBC84CF-20DF-4E28-8012-58F6B19812B4}" srcOrd="0" destOrd="0" presId="urn:microsoft.com/office/officeart/2005/8/layout/process4"/>
    <dgm:cxn modelId="{7D790E41-CAD9-4207-BBAA-56D0DD0E02C0}" type="presParOf" srcId="{2FBC84CF-20DF-4E28-8012-58F6B19812B4}" destId="{11B0B902-9368-4B98-A414-1ADF53D37EBE}" srcOrd="0" destOrd="0" presId="urn:microsoft.com/office/officeart/2005/8/layout/process4"/>
    <dgm:cxn modelId="{407945DC-4747-4F5B-994D-6050734F2512}" type="presParOf" srcId="{19FA4E9A-83E9-4494-8D0E-EDD2937EAECB}" destId="{BFDE8499-7ABE-489B-BCFE-A0ED69945AD1}" srcOrd="1" destOrd="0" presId="urn:microsoft.com/office/officeart/2005/8/layout/process4"/>
    <dgm:cxn modelId="{DB74B0D7-C905-44D1-96BC-44A6D90855C3}" type="presParOf" srcId="{19FA4E9A-83E9-4494-8D0E-EDD2937EAECB}" destId="{388A9AA3-098B-44D9-AE2E-26C0242BCA07}" srcOrd="2" destOrd="0" presId="urn:microsoft.com/office/officeart/2005/8/layout/process4"/>
    <dgm:cxn modelId="{27DEB6BA-ECDD-42C6-88FE-B471E341D082}" type="presParOf" srcId="{388A9AA3-098B-44D9-AE2E-26C0242BCA07}" destId="{4150B7AE-8C01-4F69-B303-0A639C53DD57}" srcOrd="0" destOrd="0" presId="urn:microsoft.com/office/officeart/2005/8/layout/process4"/>
    <dgm:cxn modelId="{31D9C1CC-3AC1-4B02-B26E-3221C41E631A}" type="presParOf" srcId="{19FA4E9A-83E9-4494-8D0E-EDD2937EAECB}" destId="{11544103-D551-43FF-BC36-1B2590E10B02}" srcOrd="3" destOrd="0" presId="urn:microsoft.com/office/officeart/2005/8/layout/process4"/>
    <dgm:cxn modelId="{3E110747-9021-4484-BE10-E49C127E4BDE}" type="presParOf" srcId="{19FA4E9A-83E9-4494-8D0E-EDD2937EAECB}" destId="{CE10E674-FEB7-41FE-BC8F-6A980D12ECA8}" srcOrd="4" destOrd="0" presId="urn:microsoft.com/office/officeart/2005/8/layout/process4"/>
    <dgm:cxn modelId="{D5EE7DDC-239B-4940-911D-2F216CAC3B62}" type="presParOf" srcId="{CE10E674-FEB7-41FE-BC8F-6A980D12ECA8}" destId="{554B8F39-99C6-45F5-AAF2-74876DFDB96F}" srcOrd="0" destOrd="0" presId="urn:microsoft.com/office/officeart/2005/8/layout/process4"/>
    <dgm:cxn modelId="{40E92C14-E545-4ED9-A619-1DC927DAD0E1}" type="presParOf" srcId="{19FA4E9A-83E9-4494-8D0E-EDD2937EAECB}" destId="{0909C443-A7A6-4238-ADC2-DD36E0F49CEB}" srcOrd="5" destOrd="0" presId="urn:microsoft.com/office/officeart/2005/8/layout/process4"/>
    <dgm:cxn modelId="{078E0506-732B-4024-8D94-567B0CD58A8A}" type="presParOf" srcId="{19FA4E9A-83E9-4494-8D0E-EDD2937EAECB}" destId="{D7612895-73B4-4FD4-9C2F-FEB027D0B472}" srcOrd="6" destOrd="0" presId="urn:microsoft.com/office/officeart/2005/8/layout/process4"/>
    <dgm:cxn modelId="{1590FB1B-13F4-401B-B0EA-524AD63ED895}" type="presParOf" srcId="{D7612895-73B4-4FD4-9C2F-FEB027D0B472}" destId="{42CC0385-0418-4D33-9E6E-D472B43D6057}" srcOrd="0" destOrd="0" presId="urn:microsoft.com/office/officeart/2005/8/layout/process4"/>
    <dgm:cxn modelId="{BB9501E2-65B6-490E-AAD0-E3990D3D1CEE}" type="presParOf" srcId="{19FA4E9A-83E9-4494-8D0E-EDD2937EAECB}" destId="{3B1B5B8D-B653-471C-A2CF-254678F8D7EB}" srcOrd="7" destOrd="0" presId="urn:microsoft.com/office/officeart/2005/8/layout/process4"/>
    <dgm:cxn modelId="{17BE92F5-4FE9-4D35-8E46-E9A6651717F3}" type="presParOf" srcId="{19FA4E9A-83E9-4494-8D0E-EDD2937EAECB}" destId="{ABDA98FC-8494-4AB6-B945-7BFDF2C4FF28}" srcOrd="8" destOrd="0" presId="urn:microsoft.com/office/officeart/2005/8/layout/process4"/>
    <dgm:cxn modelId="{DB796EA7-2785-404F-BBC8-EADA54E2018A}" type="presParOf" srcId="{ABDA98FC-8494-4AB6-B945-7BFDF2C4FF28}" destId="{0C7D4798-FC3C-46C2-9034-249B90771024}" srcOrd="0" destOrd="0" presId="urn:microsoft.com/office/officeart/2005/8/layout/process4"/>
    <dgm:cxn modelId="{F29CC796-9833-41F5-95E3-2AE9E5F1129D}" type="presParOf" srcId="{19FA4E9A-83E9-4494-8D0E-EDD2937EAECB}" destId="{E8B8F2C5-9AFF-41DE-98FB-78D17AEF595F}" srcOrd="9" destOrd="0" presId="urn:microsoft.com/office/officeart/2005/8/layout/process4"/>
    <dgm:cxn modelId="{E4CA321D-43FA-4EC8-BE84-9CBF0CFB04C5}" type="presParOf" srcId="{19FA4E9A-83E9-4494-8D0E-EDD2937EAECB}" destId="{0ADE2CC2-3D4E-4987-ACA3-3D36A9C98058}" srcOrd="10" destOrd="0" presId="urn:microsoft.com/office/officeart/2005/8/layout/process4"/>
    <dgm:cxn modelId="{D3707414-B134-4481-B854-F77BAD39EB0F}" type="presParOf" srcId="{0ADE2CC2-3D4E-4987-ACA3-3D36A9C98058}" destId="{12A1FCD5-E98A-4B72-B35E-66B8F560FD7C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067113E3-5856-4607-9A97-D8167DDB55F5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34C9AA25-91CD-42A2-B29A-F41A3DEE6320}">
      <dgm:prSet/>
      <dgm:spPr/>
      <dgm:t>
        <a:bodyPr/>
        <a:lstStyle/>
        <a:p>
          <a:pPr rtl="0"/>
          <a:r>
            <a:rPr lang="uz-Cyrl-UZ" smtClean="0"/>
            <a:t>Jahonning eng oldi 100 mamlakatining global masshtabdagi biznes liderlar</a:t>
          </a:r>
          <a:endParaRPr lang="ru-RU"/>
        </a:p>
      </dgm:t>
    </dgm:pt>
    <dgm:pt modelId="{81CEA949-3D95-4249-88E3-014D87A8128B}" type="parTrans" cxnId="{D26A8F1A-1DD9-4F82-B86A-E4D92CC0E2C2}">
      <dgm:prSet/>
      <dgm:spPr/>
      <dgm:t>
        <a:bodyPr/>
        <a:lstStyle/>
        <a:p>
          <a:endParaRPr lang="ru-RU"/>
        </a:p>
      </dgm:t>
    </dgm:pt>
    <dgm:pt modelId="{58D84569-BED7-40FA-9121-759655E621B8}" type="sibTrans" cxnId="{D26A8F1A-1DD9-4F82-B86A-E4D92CC0E2C2}">
      <dgm:prSet/>
      <dgm:spPr/>
      <dgm:t>
        <a:bodyPr/>
        <a:lstStyle/>
        <a:p>
          <a:endParaRPr lang="ru-RU"/>
        </a:p>
      </dgm:t>
    </dgm:pt>
    <dgm:pt modelId="{B7D6A937-1BEA-44D0-8C1B-0064D5AFE1E6}">
      <dgm:prSet/>
      <dgm:spPr/>
      <dgm:t>
        <a:bodyPr/>
        <a:lstStyle/>
        <a:p>
          <a:pPr rtl="0"/>
          <a:r>
            <a:rPr lang="uz-Cyrl-UZ" smtClean="0"/>
            <a:t>Dunyodagi sayohatlar va turizm industriyasining barcha qismlarida xususiy sektor ob’yektlarini mujassamlashtiradigan yagona tashkilotdir</a:t>
          </a:r>
          <a:endParaRPr lang="ru-RU"/>
        </a:p>
      </dgm:t>
    </dgm:pt>
    <dgm:pt modelId="{F0AE15E5-9AFA-4BEB-A11F-791BE5F71733}" type="parTrans" cxnId="{02B7079E-36E4-4054-9DEE-86704AB7FBBE}">
      <dgm:prSet/>
      <dgm:spPr/>
      <dgm:t>
        <a:bodyPr/>
        <a:lstStyle/>
        <a:p>
          <a:endParaRPr lang="ru-RU"/>
        </a:p>
      </dgm:t>
    </dgm:pt>
    <dgm:pt modelId="{273FEFBD-AB32-4840-9219-9698F6D5CDCB}" type="sibTrans" cxnId="{02B7079E-36E4-4054-9DEE-86704AB7FBBE}">
      <dgm:prSet/>
      <dgm:spPr/>
      <dgm:t>
        <a:bodyPr/>
        <a:lstStyle/>
        <a:p>
          <a:endParaRPr lang="ru-RU"/>
        </a:p>
      </dgm:t>
    </dgm:pt>
    <dgm:pt modelId="{C2DC0CF3-CBC8-4541-8F63-E1FA306B087E}">
      <dgm:prSet/>
      <dgm:spPr/>
      <dgm:t>
        <a:bodyPr/>
        <a:lstStyle/>
        <a:p>
          <a:pPr rtl="0"/>
          <a:r>
            <a:rPr lang="uz-Cyrl-UZ" smtClean="0"/>
            <a:t>WTTC ning maqsad va vazifalari </a:t>
          </a:r>
          <a:endParaRPr lang="ru-RU"/>
        </a:p>
      </dgm:t>
    </dgm:pt>
    <dgm:pt modelId="{720DC138-580A-4F61-8A47-FF559A21BB26}" type="parTrans" cxnId="{0BA0A37A-D888-4F52-861D-F1756CCEFE46}">
      <dgm:prSet/>
      <dgm:spPr/>
      <dgm:t>
        <a:bodyPr/>
        <a:lstStyle/>
        <a:p>
          <a:endParaRPr lang="ru-RU"/>
        </a:p>
      </dgm:t>
    </dgm:pt>
    <dgm:pt modelId="{1831A327-60B4-42B3-8CC0-9B8BBBD17F76}" type="sibTrans" cxnId="{0BA0A37A-D888-4F52-861D-F1756CCEFE46}">
      <dgm:prSet/>
      <dgm:spPr/>
      <dgm:t>
        <a:bodyPr/>
        <a:lstStyle/>
        <a:p>
          <a:endParaRPr lang="ru-RU"/>
        </a:p>
      </dgm:t>
    </dgm:pt>
    <dgm:pt modelId="{922D8E6A-E189-4524-8BEF-BBDEBF2DFDA2}" type="pres">
      <dgm:prSet presAssocID="{067113E3-5856-4607-9A97-D8167DDB55F5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B6367BF-CB2D-4F93-B8A1-24C01E5FED73}" type="pres">
      <dgm:prSet presAssocID="{34C9AA25-91CD-42A2-B29A-F41A3DEE6320}" presName="circle1" presStyleLbl="node1" presStyleIdx="0" presStyleCnt="3"/>
      <dgm:spPr/>
    </dgm:pt>
    <dgm:pt modelId="{F6E45CEC-90D3-412D-927D-E5CC1D402447}" type="pres">
      <dgm:prSet presAssocID="{34C9AA25-91CD-42A2-B29A-F41A3DEE6320}" presName="space" presStyleCnt="0"/>
      <dgm:spPr/>
    </dgm:pt>
    <dgm:pt modelId="{B3F87B8B-6523-4122-BEAC-2270AF7A815A}" type="pres">
      <dgm:prSet presAssocID="{34C9AA25-91CD-42A2-B29A-F41A3DEE6320}" presName="rect1" presStyleLbl="alignAcc1" presStyleIdx="0" presStyleCnt="3"/>
      <dgm:spPr/>
      <dgm:t>
        <a:bodyPr/>
        <a:lstStyle/>
        <a:p>
          <a:endParaRPr lang="ru-RU"/>
        </a:p>
      </dgm:t>
    </dgm:pt>
    <dgm:pt modelId="{EEA4DC87-5516-45F9-87BC-994CE0BBB49C}" type="pres">
      <dgm:prSet presAssocID="{B7D6A937-1BEA-44D0-8C1B-0064D5AFE1E6}" presName="vertSpace2" presStyleLbl="node1" presStyleIdx="0" presStyleCnt="3"/>
      <dgm:spPr/>
    </dgm:pt>
    <dgm:pt modelId="{2E982D0D-BC04-4173-A262-0230DFA7F6AA}" type="pres">
      <dgm:prSet presAssocID="{B7D6A937-1BEA-44D0-8C1B-0064D5AFE1E6}" presName="circle2" presStyleLbl="node1" presStyleIdx="1" presStyleCnt="3"/>
      <dgm:spPr/>
    </dgm:pt>
    <dgm:pt modelId="{69BC665D-8BAC-41BD-8F08-E2D018A5FFAD}" type="pres">
      <dgm:prSet presAssocID="{B7D6A937-1BEA-44D0-8C1B-0064D5AFE1E6}" presName="rect2" presStyleLbl="alignAcc1" presStyleIdx="1" presStyleCnt="3"/>
      <dgm:spPr/>
      <dgm:t>
        <a:bodyPr/>
        <a:lstStyle/>
        <a:p>
          <a:endParaRPr lang="ru-RU"/>
        </a:p>
      </dgm:t>
    </dgm:pt>
    <dgm:pt modelId="{6F057854-1691-4573-BCE2-7DD00A0DF37B}" type="pres">
      <dgm:prSet presAssocID="{C2DC0CF3-CBC8-4541-8F63-E1FA306B087E}" presName="vertSpace3" presStyleLbl="node1" presStyleIdx="1" presStyleCnt="3"/>
      <dgm:spPr/>
    </dgm:pt>
    <dgm:pt modelId="{D9569151-3575-4B53-83C8-3C60F6933059}" type="pres">
      <dgm:prSet presAssocID="{C2DC0CF3-CBC8-4541-8F63-E1FA306B087E}" presName="circle3" presStyleLbl="node1" presStyleIdx="2" presStyleCnt="3"/>
      <dgm:spPr/>
    </dgm:pt>
    <dgm:pt modelId="{2A2B1BFE-040C-411D-B032-B822CDF9601B}" type="pres">
      <dgm:prSet presAssocID="{C2DC0CF3-CBC8-4541-8F63-E1FA306B087E}" presName="rect3" presStyleLbl="alignAcc1" presStyleIdx="2" presStyleCnt="3"/>
      <dgm:spPr/>
      <dgm:t>
        <a:bodyPr/>
        <a:lstStyle/>
        <a:p>
          <a:endParaRPr lang="ru-RU"/>
        </a:p>
      </dgm:t>
    </dgm:pt>
    <dgm:pt modelId="{6BE05DDD-8F43-442C-88CF-479330E0235E}" type="pres">
      <dgm:prSet presAssocID="{34C9AA25-91CD-42A2-B29A-F41A3DEE6320}" presName="rect1ParTxNoCh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9C097AB-4421-4408-B6D6-4DF7CA9BA60D}" type="pres">
      <dgm:prSet presAssocID="{B7D6A937-1BEA-44D0-8C1B-0064D5AFE1E6}" presName="rect2ParTxNoCh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52EC449-7C49-408E-9678-023BA60AF193}" type="pres">
      <dgm:prSet presAssocID="{C2DC0CF3-CBC8-4541-8F63-E1FA306B087E}" presName="rect3ParTxNoCh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3F5E55E-D177-4EB4-94DA-325673C63E06}" type="presOf" srcId="{B7D6A937-1BEA-44D0-8C1B-0064D5AFE1E6}" destId="{D9C097AB-4421-4408-B6D6-4DF7CA9BA60D}" srcOrd="1" destOrd="0" presId="urn:microsoft.com/office/officeart/2005/8/layout/target3"/>
    <dgm:cxn modelId="{02B7079E-36E4-4054-9DEE-86704AB7FBBE}" srcId="{067113E3-5856-4607-9A97-D8167DDB55F5}" destId="{B7D6A937-1BEA-44D0-8C1B-0064D5AFE1E6}" srcOrd="1" destOrd="0" parTransId="{F0AE15E5-9AFA-4BEB-A11F-791BE5F71733}" sibTransId="{273FEFBD-AB32-4840-9219-9698F6D5CDCB}"/>
    <dgm:cxn modelId="{D26A8F1A-1DD9-4F82-B86A-E4D92CC0E2C2}" srcId="{067113E3-5856-4607-9A97-D8167DDB55F5}" destId="{34C9AA25-91CD-42A2-B29A-F41A3DEE6320}" srcOrd="0" destOrd="0" parTransId="{81CEA949-3D95-4249-88E3-014D87A8128B}" sibTransId="{58D84569-BED7-40FA-9121-759655E621B8}"/>
    <dgm:cxn modelId="{FFCAD69D-B10A-4E4D-A486-37423CF26116}" type="presOf" srcId="{067113E3-5856-4607-9A97-D8167DDB55F5}" destId="{922D8E6A-E189-4524-8BEF-BBDEBF2DFDA2}" srcOrd="0" destOrd="0" presId="urn:microsoft.com/office/officeart/2005/8/layout/target3"/>
    <dgm:cxn modelId="{80BB4AAA-5FF4-4A9A-A954-334F3B0BA226}" type="presOf" srcId="{C2DC0CF3-CBC8-4541-8F63-E1FA306B087E}" destId="{352EC449-7C49-408E-9678-023BA60AF193}" srcOrd="1" destOrd="0" presId="urn:microsoft.com/office/officeart/2005/8/layout/target3"/>
    <dgm:cxn modelId="{7301F0A9-4639-45C6-B5A4-1A61610EDE19}" type="presOf" srcId="{34C9AA25-91CD-42A2-B29A-F41A3DEE6320}" destId="{6BE05DDD-8F43-442C-88CF-479330E0235E}" srcOrd="1" destOrd="0" presId="urn:microsoft.com/office/officeart/2005/8/layout/target3"/>
    <dgm:cxn modelId="{0BA0A37A-D888-4F52-861D-F1756CCEFE46}" srcId="{067113E3-5856-4607-9A97-D8167DDB55F5}" destId="{C2DC0CF3-CBC8-4541-8F63-E1FA306B087E}" srcOrd="2" destOrd="0" parTransId="{720DC138-580A-4F61-8A47-FF559A21BB26}" sibTransId="{1831A327-60B4-42B3-8CC0-9B8BBBD17F76}"/>
    <dgm:cxn modelId="{178AA5EF-647B-42E8-A4A9-22BFDA93A5AE}" type="presOf" srcId="{B7D6A937-1BEA-44D0-8C1B-0064D5AFE1E6}" destId="{69BC665D-8BAC-41BD-8F08-E2D018A5FFAD}" srcOrd="0" destOrd="0" presId="urn:microsoft.com/office/officeart/2005/8/layout/target3"/>
    <dgm:cxn modelId="{52042162-9124-40BE-8FF8-6408D62EE2E7}" type="presOf" srcId="{34C9AA25-91CD-42A2-B29A-F41A3DEE6320}" destId="{B3F87B8B-6523-4122-BEAC-2270AF7A815A}" srcOrd="0" destOrd="0" presId="urn:microsoft.com/office/officeart/2005/8/layout/target3"/>
    <dgm:cxn modelId="{F7F120B6-55B7-4156-9157-282241B919AE}" type="presOf" srcId="{C2DC0CF3-CBC8-4541-8F63-E1FA306B087E}" destId="{2A2B1BFE-040C-411D-B032-B822CDF9601B}" srcOrd="0" destOrd="0" presId="urn:microsoft.com/office/officeart/2005/8/layout/target3"/>
    <dgm:cxn modelId="{B0BF5730-7BA3-4F1D-B826-91609E9F3EA2}" type="presParOf" srcId="{922D8E6A-E189-4524-8BEF-BBDEBF2DFDA2}" destId="{3B6367BF-CB2D-4F93-B8A1-24C01E5FED73}" srcOrd="0" destOrd="0" presId="urn:microsoft.com/office/officeart/2005/8/layout/target3"/>
    <dgm:cxn modelId="{1686D170-5645-4BC8-AE5B-84E2CCD2191D}" type="presParOf" srcId="{922D8E6A-E189-4524-8BEF-BBDEBF2DFDA2}" destId="{F6E45CEC-90D3-412D-927D-E5CC1D402447}" srcOrd="1" destOrd="0" presId="urn:microsoft.com/office/officeart/2005/8/layout/target3"/>
    <dgm:cxn modelId="{BEE6CDCD-4B4A-4F73-B3FD-DD33E8C44C6E}" type="presParOf" srcId="{922D8E6A-E189-4524-8BEF-BBDEBF2DFDA2}" destId="{B3F87B8B-6523-4122-BEAC-2270AF7A815A}" srcOrd="2" destOrd="0" presId="urn:microsoft.com/office/officeart/2005/8/layout/target3"/>
    <dgm:cxn modelId="{FB242EFB-2FD1-4C70-B4C1-7333DAD33E7F}" type="presParOf" srcId="{922D8E6A-E189-4524-8BEF-BBDEBF2DFDA2}" destId="{EEA4DC87-5516-45F9-87BC-994CE0BBB49C}" srcOrd="3" destOrd="0" presId="urn:microsoft.com/office/officeart/2005/8/layout/target3"/>
    <dgm:cxn modelId="{AB5B5403-7FD3-4F9E-972F-F2AC37C7AD83}" type="presParOf" srcId="{922D8E6A-E189-4524-8BEF-BBDEBF2DFDA2}" destId="{2E982D0D-BC04-4173-A262-0230DFA7F6AA}" srcOrd="4" destOrd="0" presId="urn:microsoft.com/office/officeart/2005/8/layout/target3"/>
    <dgm:cxn modelId="{BF0867C3-F6BF-4293-B311-EAA82986D23A}" type="presParOf" srcId="{922D8E6A-E189-4524-8BEF-BBDEBF2DFDA2}" destId="{69BC665D-8BAC-41BD-8F08-E2D018A5FFAD}" srcOrd="5" destOrd="0" presId="urn:microsoft.com/office/officeart/2005/8/layout/target3"/>
    <dgm:cxn modelId="{9ED38B38-45DA-4444-B168-A006C8772D7E}" type="presParOf" srcId="{922D8E6A-E189-4524-8BEF-BBDEBF2DFDA2}" destId="{6F057854-1691-4573-BCE2-7DD00A0DF37B}" srcOrd="6" destOrd="0" presId="urn:microsoft.com/office/officeart/2005/8/layout/target3"/>
    <dgm:cxn modelId="{E9019897-9C27-40F1-962A-EDB15869CB1B}" type="presParOf" srcId="{922D8E6A-E189-4524-8BEF-BBDEBF2DFDA2}" destId="{D9569151-3575-4B53-83C8-3C60F6933059}" srcOrd="7" destOrd="0" presId="urn:microsoft.com/office/officeart/2005/8/layout/target3"/>
    <dgm:cxn modelId="{BABD2C38-40BA-4542-AF57-A42E71167DC6}" type="presParOf" srcId="{922D8E6A-E189-4524-8BEF-BBDEBF2DFDA2}" destId="{2A2B1BFE-040C-411D-B032-B822CDF9601B}" srcOrd="8" destOrd="0" presId="urn:microsoft.com/office/officeart/2005/8/layout/target3"/>
    <dgm:cxn modelId="{6DD7B499-D716-49F4-AA71-49B20D3085D0}" type="presParOf" srcId="{922D8E6A-E189-4524-8BEF-BBDEBF2DFDA2}" destId="{6BE05DDD-8F43-442C-88CF-479330E0235E}" srcOrd="9" destOrd="0" presId="urn:microsoft.com/office/officeart/2005/8/layout/target3"/>
    <dgm:cxn modelId="{5A79D3B2-ACC8-40B8-BA60-8CA332FCD996}" type="presParOf" srcId="{922D8E6A-E189-4524-8BEF-BBDEBF2DFDA2}" destId="{D9C097AB-4421-4408-B6D6-4DF7CA9BA60D}" srcOrd="10" destOrd="0" presId="urn:microsoft.com/office/officeart/2005/8/layout/target3"/>
    <dgm:cxn modelId="{271B877D-FA9C-48C7-A48E-73EB4D6F4030}" type="presParOf" srcId="{922D8E6A-E189-4524-8BEF-BBDEBF2DFDA2}" destId="{352EC449-7C49-408E-9678-023BA60AF193}" srcOrd="11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B000939D-A4BC-42C5-ACA8-4C4E22C8F8BE}" type="doc">
      <dgm:prSet loTypeId="urn:microsoft.com/office/officeart/2009/3/layout/StepUpProcess" loCatId="process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64FF6EE7-402B-4242-841A-F4020192ADA9}">
      <dgm:prSet/>
      <dgm:spPr/>
      <dgm:t>
        <a:bodyPr/>
        <a:lstStyle/>
        <a:p>
          <a:pPr rtl="0"/>
          <a:r>
            <a:rPr lang="uz-Cyrl-UZ" smtClean="0"/>
            <a:t>1950 yillarning boshlaridayoq, Tinch okeani soxillarini qamrab oluvchi regionlar</a:t>
          </a:r>
          <a:r>
            <a:rPr lang="en-US" smtClean="0"/>
            <a:t>ida</a:t>
          </a:r>
          <a:endParaRPr lang="ru-RU"/>
        </a:p>
      </dgm:t>
    </dgm:pt>
    <dgm:pt modelId="{D296C1E0-318B-4D60-B431-DAEAEC4D9268}" type="parTrans" cxnId="{55B74D1E-D83D-40E1-AE6C-4FA5C445B939}">
      <dgm:prSet/>
      <dgm:spPr/>
      <dgm:t>
        <a:bodyPr/>
        <a:lstStyle/>
        <a:p>
          <a:endParaRPr lang="ru-RU"/>
        </a:p>
      </dgm:t>
    </dgm:pt>
    <dgm:pt modelId="{C5AF9539-05A7-46C9-B031-B3E596534EE4}" type="sibTrans" cxnId="{55B74D1E-D83D-40E1-AE6C-4FA5C445B939}">
      <dgm:prSet/>
      <dgm:spPr/>
      <dgm:t>
        <a:bodyPr/>
        <a:lstStyle/>
        <a:p>
          <a:endParaRPr lang="ru-RU"/>
        </a:p>
      </dgm:t>
    </dgm:pt>
    <dgm:pt modelId="{23072570-9CBF-4DCE-BF37-DB3AB22DC6B7}">
      <dgm:prSet/>
      <dgm:spPr/>
      <dgm:t>
        <a:bodyPr/>
        <a:lstStyle/>
        <a:p>
          <a:pPr rtl="0"/>
          <a:r>
            <a:rPr lang="uz-Cyrl-UZ" smtClean="0"/>
            <a:t>1952 yilda xali tijorat maqsadlarida samolyotlardan foydalanish boshlanmagan edi </a:t>
          </a:r>
          <a:endParaRPr lang="ru-RU"/>
        </a:p>
      </dgm:t>
    </dgm:pt>
    <dgm:pt modelId="{B197D480-DC7B-4FB2-940A-594BF3451579}" type="parTrans" cxnId="{EC8886F8-8E9F-41EF-BC8E-B3D795C68E69}">
      <dgm:prSet/>
      <dgm:spPr/>
      <dgm:t>
        <a:bodyPr/>
        <a:lstStyle/>
        <a:p>
          <a:endParaRPr lang="ru-RU"/>
        </a:p>
      </dgm:t>
    </dgm:pt>
    <dgm:pt modelId="{C33C8D12-EB96-481E-B3AB-DCBCE3F1225A}" type="sibTrans" cxnId="{EC8886F8-8E9F-41EF-BC8E-B3D795C68E69}">
      <dgm:prSet/>
      <dgm:spPr/>
      <dgm:t>
        <a:bodyPr/>
        <a:lstStyle/>
        <a:p>
          <a:endParaRPr lang="ru-RU"/>
        </a:p>
      </dgm:t>
    </dgm:pt>
    <dgm:pt modelId="{BECB3D8C-6D6D-4E07-98CE-46EB88AA5C93}">
      <dgm:prSet/>
      <dgm:spPr/>
      <dgm:t>
        <a:bodyPr/>
        <a:lstStyle/>
        <a:p>
          <a:pPr rtl="0"/>
          <a:r>
            <a:rPr lang="uz-Cyrl-UZ" smtClean="0"/>
            <a:t>1960 yillarda Tinch okeani regionlarida xosil bo’lgan turistlarning «Bum»iga ozmuncha vakt bor edi</a:t>
          </a:r>
          <a:endParaRPr lang="ru-RU"/>
        </a:p>
      </dgm:t>
    </dgm:pt>
    <dgm:pt modelId="{97E6EC87-175E-4710-938D-9D638B2C0C37}" type="parTrans" cxnId="{984A7B9B-0E7E-490A-AF2E-689FFBE32453}">
      <dgm:prSet/>
      <dgm:spPr/>
      <dgm:t>
        <a:bodyPr/>
        <a:lstStyle/>
        <a:p>
          <a:endParaRPr lang="ru-RU"/>
        </a:p>
      </dgm:t>
    </dgm:pt>
    <dgm:pt modelId="{76FC05D4-81F8-4352-A1CE-8B492B92F311}" type="sibTrans" cxnId="{984A7B9B-0E7E-490A-AF2E-689FFBE32453}">
      <dgm:prSet/>
      <dgm:spPr/>
      <dgm:t>
        <a:bodyPr/>
        <a:lstStyle/>
        <a:p>
          <a:endParaRPr lang="ru-RU"/>
        </a:p>
      </dgm:t>
    </dgm:pt>
    <dgm:pt modelId="{8CA84B52-5164-40EF-897E-8D9D1E04EAAF}">
      <dgm:prSet/>
      <dgm:spPr/>
      <dgm:t>
        <a:bodyPr/>
        <a:lstStyle/>
        <a:p>
          <a:pPr rtl="0"/>
          <a:r>
            <a:rPr lang="uz-Cyrl-UZ" smtClean="0"/>
            <a:t>1952 yilda o’tkazilgan Tinch Okeani Xududlari bo’ylab Sayohatlarga bagishlangan</a:t>
          </a:r>
          <a:endParaRPr lang="ru-RU"/>
        </a:p>
      </dgm:t>
    </dgm:pt>
    <dgm:pt modelId="{1922A6D4-D274-43E0-88D7-90D945FD4B0D}" type="parTrans" cxnId="{41865DC8-DEBA-4218-82B4-2B36D929CF8D}">
      <dgm:prSet/>
      <dgm:spPr/>
      <dgm:t>
        <a:bodyPr/>
        <a:lstStyle/>
        <a:p>
          <a:endParaRPr lang="ru-RU"/>
        </a:p>
      </dgm:t>
    </dgm:pt>
    <dgm:pt modelId="{35C849AB-F8A8-4C55-9E0C-9E00880C52A0}" type="sibTrans" cxnId="{41865DC8-DEBA-4218-82B4-2B36D929CF8D}">
      <dgm:prSet/>
      <dgm:spPr/>
      <dgm:t>
        <a:bodyPr/>
        <a:lstStyle/>
        <a:p>
          <a:endParaRPr lang="ru-RU"/>
        </a:p>
      </dgm:t>
    </dgm:pt>
    <dgm:pt modelId="{905F67AA-810B-4EB6-9F77-944C2F42A041}">
      <dgm:prSet/>
      <dgm:spPr/>
      <dgm:t>
        <a:bodyPr/>
        <a:lstStyle/>
        <a:p>
          <a:pPr rtl="0"/>
          <a:r>
            <a:rPr lang="uz-Cyrl-UZ" smtClean="0"/>
            <a:t>RATAning asosiy plyusi shundan iboratki</a:t>
          </a:r>
          <a:endParaRPr lang="ru-RU"/>
        </a:p>
      </dgm:t>
    </dgm:pt>
    <dgm:pt modelId="{565BEFE1-C737-4E9B-98E2-8FB29AE39E72}" type="parTrans" cxnId="{E18E94DA-8D9E-4B2F-9E72-DC03A1E62D7D}">
      <dgm:prSet/>
      <dgm:spPr/>
      <dgm:t>
        <a:bodyPr/>
        <a:lstStyle/>
        <a:p>
          <a:endParaRPr lang="ru-RU"/>
        </a:p>
      </dgm:t>
    </dgm:pt>
    <dgm:pt modelId="{F83731F5-685A-4E89-9369-6A4D2BB7D3B1}" type="sibTrans" cxnId="{E18E94DA-8D9E-4B2F-9E72-DC03A1E62D7D}">
      <dgm:prSet/>
      <dgm:spPr/>
      <dgm:t>
        <a:bodyPr/>
        <a:lstStyle/>
        <a:p>
          <a:endParaRPr lang="ru-RU"/>
        </a:p>
      </dgm:t>
    </dgm:pt>
    <dgm:pt modelId="{64222558-0FC5-4970-8CB4-56756674B23B}">
      <dgm:prSet/>
      <dgm:spPr/>
      <dgm:t>
        <a:bodyPr/>
        <a:lstStyle/>
        <a:p>
          <a:pPr rtl="0"/>
          <a:r>
            <a:rPr lang="uz-Cyrl-UZ" smtClean="0"/>
            <a:t>«Faxrli o’tmish, Umidli Kelajak» nomi ostida 2001 yilda o’tkazilgan RATAning 50 konferensiyasi</a:t>
          </a:r>
          <a:endParaRPr lang="ru-RU"/>
        </a:p>
      </dgm:t>
    </dgm:pt>
    <dgm:pt modelId="{D7D1166C-2DCF-4D3E-935C-E4D8F0E931EB}" type="parTrans" cxnId="{7DA67D3E-D13B-49EB-877F-4C6FF214EAA6}">
      <dgm:prSet/>
      <dgm:spPr/>
      <dgm:t>
        <a:bodyPr/>
        <a:lstStyle/>
        <a:p>
          <a:endParaRPr lang="ru-RU"/>
        </a:p>
      </dgm:t>
    </dgm:pt>
    <dgm:pt modelId="{81DCD62A-935A-477E-9173-C211AF060DE6}" type="sibTrans" cxnId="{7DA67D3E-D13B-49EB-877F-4C6FF214EAA6}">
      <dgm:prSet/>
      <dgm:spPr/>
      <dgm:t>
        <a:bodyPr/>
        <a:lstStyle/>
        <a:p>
          <a:endParaRPr lang="ru-RU"/>
        </a:p>
      </dgm:t>
    </dgm:pt>
    <dgm:pt modelId="{B1875CD1-43DB-4E3B-A1C5-09C7D107CBFB}" type="pres">
      <dgm:prSet presAssocID="{B000939D-A4BC-42C5-ACA8-4C4E22C8F8BE}" presName="rootnode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3B962234-05AF-416D-AB46-C37010541A39}" type="pres">
      <dgm:prSet presAssocID="{64FF6EE7-402B-4242-841A-F4020192ADA9}" presName="composite" presStyleCnt="0"/>
      <dgm:spPr/>
    </dgm:pt>
    <dgm:pt modelId="{938A59A5-8B70-4AE5-995D-6CF6FF7761F4}" type="pres">
      <dgm:prSet presAssocID="{64FF6EE7-402B-4242-841A-F4020192ADA9}" presName="LShape" presStyleLbl="alignNode1" presStyleIdx="0" presStyleCnt="11"/>
      <dgm:spPr/>
    </dgm:pt>
    <dgm:pt modelId="{11E1AC6E-C59E-45B1-ABB4-C5294A7DF8ED}" type="pres">
      <dgm:prSet presAssocID="{64FF6EE7-402B-4242-841A-F4020192ADA9}" presName="ParentText" presStyleLbl="revTx" presStyleIdx="0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E2CD330-2B57-4E6A-B4BF-311C762868FC}" type="pres">
      <dgm:prSet presAssocID="{64FF6EE7-402B-4242-841A-F4020192ADA9}" presName="Triangle" presStyleLbl="alignNode1" presStyleIdx="1" presStyleCnt="11"/>
      <dgm:spPr/>
    </dgm:pt>
    <dgm:pt modelId="{723059C7-DAEB-4928-B095-D57DBF1071BF}" type="pres">
      <dgm:prSet presAssocID="{C5AF9539-05A7-46C9-B031-B3E596534EE4}" presName="sibTrans" presStyleCnt="0"/>
      <dgm:spPr/>
    </dgm:pt>
    <dgm:pt modelId="{8DE7EDA1-A9B9-4B83-8A27-67F69D7FFAED}" type="pres">
      <dgm:prSet presAssocID="{C5AF9539-05A7-46C9-B031-B3E596534EE4}" presName="space" presStyleCnt="0"/>
      <dgm:spPr/>
    </dgm:pt>
    <dgm:pt modelId="{9709202F-3BBD-4956-AA44-CBA1FBA2A748}" type="pres">
      <dgm:prSet presAssocID="{23072570-9CBF-4DCE-BF37-DB3AB22DC6B7}" presName="composite" presStyleCnt="0"/>
      <dgm:spPr/>
    </dgm:pt>
    <dgm:pt modelId="{64F851B9-6375-4112-A427-0D3C227DE30D}" type="pres">
      <dgm:prSet presAssocID="{23072570-9CBF-4DCE-BF37-DB3AB22DC6B7}" presName="LShape" presStyleLbl="alignNode1" presStyleIdx="2" presStyleCnt="11"/>
      <dgm:spPr/>
    </dgm:pt>
    <dgm:pt modelId="{4FAAA975-B8F1-4B0A-9EFC-5058D4E29DA6}" type="pres">
      <dgm:prSet presAssocID="{23072570-9CBF-4DCE-BF37-DB3AB22DC6B7}" presName="ParentText" presStyleLbl="revTx" presStyleIdx="1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C4CA2E7-B438-40AA-97BE-4F972EAC18A2}" type="pres">
      <dgm:prSet presAssocID="{23072570-9CBF-4DCE-BF37-DB3AB22DC6B7}" presName="Triangle" presStyleLbl="alignNode1" presStyleIdx="3" presStyleCnt="11"/>
      <dgm:spPr/>
    </dgm:pt>
    <dgm:pt modelId="{17A8B71A-9F9E-4B50-AEED-0AEF251DC2BA}" type="pres">
      <dgm:prSet presAssocID="{C33C8D12-EB96-481E-B3AB-DCBCE3F1225A}" presName="sibTrans" presStyleCnt="0"/>
      <dgm:spPr/>
    </dgm:pt>
    <dgm:pt modelId="{C093C06D-B3E3-4EE7-B5FD-89801C268EFD}" type="pres">
      <dgm:prSet presAssocID="{C33C8D12-EB96-481E-B3AB-DCBCE3F1225A}" presName="space" presStyleCnt="0"/>
      <dgm:spPr/>
    </dgm:pt>
    <dgm:pt modelId="{D3BE76D0-ECC4-4052-86BC-18B3FC125E3E}" type="pres">
      <dgm:prSet presAssocID="{BECB3D8C-6D6D-4E07-98CE-46EB88AA5C93}" presName="composite" presStyleCnt="0"/>
      <dgm:spPr/>
    </dgm:pt>
    <dgm:pt modelId="{72AC1423-0BD5-4ACF-8C61-6D4AE1818565}" type="pres">
      <dgm:prSet presAssocID="{BECB3D8C-6D6D-4E07-98CE-46EB88AA5C93}" presName="LShape" presStyleLbl="alignNode1" presStyleIdx="4" presStyleCnt="11"/>
      <dgm:spPr/>
    </dgm:pt>
    <dgm:pt modelId="{CB76DD68-D64D-4F70-AA49-6118267B138E}" type="pres">
      <dgm:prSet presAssocID="{BECB3D8C-6D6D-4E07-98CE-46EB88AA5C93}" presName="ParentText" presStyleLbl="revTx" presStyleIdx="2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AFD5754-10EC-4FA2-889E-BCDC18FC65BD}" type="pres">
      <dgm:prSet presAssocID="{BECB3D8C-6D6D-4E07-98CE-46EB88AA5C93}" presName="Triangle" presStyleLbl="alignNode1" presStyleIdx="5" presStyleCnt="11"/>
      <dgm:spPr/>
    </dgm:pt>
    <dgm:pt modelId="{0ECE877B-6CBF-4AD6-AE2C-F42FC067C394}" type="pres">
      <dgm:prSet presAssocID="{76FC05D4-81F8-4352-A1CE-8B492B92F311}" presName="sibTrans" presStyleCnt="0"/>
      <dgm:spPr/>
    </dgm:pt>
    <dgm:pt modelId="{45C1CB9A-AFE1-47A5-8B11-86003D547F22}" type="pres">
      <dgm:prSet presAssocID="{76FC05D4-81F8-4352-A1CE-8B492B92F311}" presName="space" presStyleCnt="0"/>
      <dgm:spPr/>
    </dgm:pt>
    <dgm:pt modelId="{AC6A78BE-8EF6-400B-A51D-ECA7536DA88B}" type="pres">
      <dgm:prSet presAssocID="{8CA84B52-5164-40EF-897E-8D9D1E04EAAF}" presName="composite" presStyleCnt="0"/>
      <dgm:spPr/>
    </dgm:pt>
    <dgm:pt modelId="{1EFD605C-6CE2-43B3-AFDA-73622E06C908}" type="pres">
      <dgm:prSet presAssocID="{8CA84B52-5164-40EF-897E-8D9D1E04EAAF}" presName="LShape" presStyleLbl="alignNode1" presStyleIdx="6" presStyleCnt="11"/>
      <dgm:spPr/>
    </dgm:pt>
    <dgm:pt modelId="{85DA18AA-6028-46D2-BB09-D59CA11489FD}" type="pres">
      <dgm:prSet presAssocID="{8CA84B52-5164-40EF-897E-8D9D1E04EAAF}" presName="ParentText" presStyleLbl="revTx" presStyleIdx="3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D841E92-02AA-497D-936A-EC22006D01CD}" type="pres">
      <dgm:prSet presAssocID="{8CA84B52-5164-40EF-897E-8D9D1E04EAAF}" presName="Triangle" presStyleLbl="alignNode1" presStyleIdx="7" presStyleCnt="11"/>
      <dgm:spPr/>
    </dgm:pt>
    <dgm:pt modelId="{E18F12F2-17D7-45BE-B370-698ED091A9C4}" type="pres">
      <dgm:prSet presAssocID="{35C849AB-F8A8-4C55-9E0C-9E00880C52A0}" presName="sibTrans" presStyleCnt="0"/>
      <dgm:spPr/>
    </dgm:pt>
    <dgm:pt modelId="{73F478E8-E728-47FE-A05B-586CA9527CE6}" type="pres">
      <dgm:prSet presAssocID="{35C849AB-F8A8-4C55-9E0C-9E00880C52A0}" presName="space" presStyleCnt="0"/>
      <dgm:spPr/>
    </dgm:pt>
    <dgm:pt modelId="{AF13E9F8-BFD8-4009-B1BD-A9D46576840E}" type="pres">
      <dgm:prSet presAssocID="{905F67AA-810B-4EB6-9F77-944C2F42A041}" presName="composite" presStyleCnt="0"/>
      <dgm:spPr/>
    </dgm:pt>
    <dgm:pt modelId="{89BA7248-F16E-454D-9F5D-9C8C3F3F0E66}" type="pres">
      <dgm:prSet presAssocID="{905F67AA-810B-4EB6-9F77-944C2F42A041}" presName="LShape" presStyleLbl="alignNode1" presStyleIdx="8" presStyleCnt="11"/>
      <dgm:spPr/>
    </dgm:pt>
    <dgm:pt modelId="{9BD18728-9749-49BC-B864-689AB716DAF8}" type="pres">
      <dgm:prSet presAssocID="{905F67AA-810B-4EB6-9F77-944C2F42A041}" presName="ParentText" presStyleLbl="revTx" presStyleIdx="4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A9849A8-010C-43FF-B0D4-22FDB096BA8E}" type="pres">
      <dgm:prSet presAssocID="{905F67AA-810B-4EB6-9F77-944C2F42A041}" presName="Triangle" presStyleLbl="alignNode1" presStyleIdx="9" presStyleCnt="11"/>
      <dgm:spPr/>
    </dgm:pt>
    <dgm:pt modelId="{B0E7F3DB-591C-4ABE-A43C-A2D2B1550F7D}" type="pres">
      <dgm:prSet presAssocID="{F83731F5-685A-4E89-9369-6A4D2BB7D3B1}" presName="sibTrans" presStyleCnt="0"/>
      <dgm:spPr/>
    </dgm:pt>
    <dgm:pt modelId="{BE089BF5-F21D-4A46-A877-FF234A19E7F4}" type="pres">
      <dgm:prSet presAssocID="{F83731F5-685A-4E89-9369-6A4D2BB7D3B1}" presName="space" presStyleCnt="0"/>
      <dgm:spPr/>
    </dgm:pt>
    <dgm:pt modelId="{D3971B6D-9F33-4F71-8E9E-2BD082640F6D}" type="pres">
      <dgm:prSet presAssocID="{64222558-0FC5-4970-8CB4-56756674B23B}" presName="composite" presStyleCnt="0"/>
      <dgm:spPr/>
    </dgm:pt>
    <dgm:pt modelId="{5D30C9A4-9609-4409-A074-CC6F77463C4D}" type="pres">
      <dgm:prSet presAssocID="{64222558-0FC5-4970-8CB4-56756674B23B}" presName="LShape" presStyleLbl="alignNode1" presStyleIdx="10" presStyleCnt="11"/>
      <dgm:spPr/>
    </dgm:pt>
    <dgm:pt modelId="{686EAB7D-57D3-4BA0-AF4E-999905DFC711}" type="pres">
      <dgm:prSet presAssocID="{64222558-0FC5-4970-8CB4-56756674B23B}" presName="ParentText" presStyleLbl="revTx" presStyleIdx="5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2607689-716E-4C1B-A9AC-4EAF42728E4B}" type="presOf" srcId="{B000939D-A4BC-42C5-ACA8-4C4E22C8F8BE}" destId="{B1875CD1-43DB-4E3B-A1C5-09C7D107CBFB}" srcOrd="0" destOrd="0" presId="urn:microsoft.com/office/officeart/2009/3/layout/StepUpProcess"/>
    <dgm:cxn modelId="{EC8886F8-8E9F-41EF-BC8E-B3D795C68E69}" srcId="{B000939D-A4BC-42C5-ACA8-4C4E22C8F8BE}" destId="{23072570-9CBF-4DCE-BF37-DB3AB22DC6B7}" srcOrd="1" destOrd="0" parTransId="{B197D480-DC7B-4FB2-940A-594BF3451579}" sibTransId="{C33C8D12-EB96-481E-B3AB-DCBCE3F1225A}"/>
    <dgm:cxn modelId="{55B74D1E-D83D-40E1-AE6C-4FA5C445B939}" srcId="{B000939D-A4BC-42C5-ACA8-4C4E22C8F8BE}" destId="{64FF6EE7-402B-4242-841A-F4020192ADA9}" srcOrd="0" destOrd="0" parTransId="{D296C1E0-318B-4D60-B431-DAEAEC4D9268}" sibTransId="{C5AF9539-05A7-46C9-B031-B3E596534EE4}"/>
    <dgm:cxn modelId="{DE61614A-CC6B-43F6-9893-0ACD8B349098}" type="presOf" srcId="{8CA84B52-5164-40EF-897E-8D9D1E04EAAF}" destId="{85DA18AA-6028-46D2-BB09-D59CA11489FD}" srcOrd="0" destOrd="0" presId="urn:microsoft.com/office/officeart/2009/3/layout/StepUpProcess"/>
    <dgm:cxn modelId="{E18E94DA-8D9E-4B2F-9E72-DC03A1E62D7D}" srcId="{B000939D-A4BC-42C5-ACA8-4C4E22C8F8BE}" destId="{905F67AA-810B-4EB6-9F77-944C2F42A041}" srcOrd="4" destOrd="0" parTransId="{565BEFE1-C737-4E9B-98E2-8FB29AE39E72}" sibTransId="{F83731F5-685A-4E89-9369-6A4D2BB7D3B1}"/>
    <dgm:cxn modelId="{D3E69483-B078-4E27-9476-324F58DBBE87}" type="presOf" srcId="{BECB3D8C-6D6D-4E07-98CE-46EB88AA5C93}" destId="{CB76DD68-D64D-4F70-AA49-6118267B138E}" srcOrd="0" destOrd="0" presId="urn:microsoft.com/office/officeart/2009/3/layout/StepUpProcess"/>
    <dgm:cxn modelId="{7DA67D3E-D13B-49EB-877F-4C6FF214EAA6}" srcId="{B000939D-A4BC-42C5-ACA8-4C4E22C8F8BE}" destId="{64222558-0FC5-4970-8CB4-56756674B23B}" srcOrd="5" destOrd="0" parTransId="{D7D1166C-2DCF-4D3E-935C-E4D8F0E931EB}" sibTransId="{81DCD62A-935A-477E-9173-C211AF060DE6}"/>
    <dgm:cxn modelId="{17176352-2D02-4363-91AA-B83228253E59}" type="presOf" srcId="{23072570-9CBF-4DCE-BF37-DB3AB22DC6B7}" destId="{4FAAA975-B8F1-4B0A-9EFC-5058D4E29DA6}" srcOrd="0" destOrd="0" presId="urn:microsoft.com/office/officeart/2009/3/layout/StepUpProcess"/>
    <dgm:cxn modelId="{24D681EB-6C8C-4C05-88B1-15AAB110D721}" type="presOf" srcId="{64FF6EE7-402B-4242-841A-F4020192ADA9}" destId="{11E1AC6E-C59E-45B1-ABB4-C5294A7DF8ED}" srcOrd="0" destOrd="0" presId="urn:microsoft.com/office/officeart/2009/3/layout/StepUpProcess"/>
    <dgm:cxn modelId="{41865DC8-DEBA-4218-82B4-2B36D929CF8D}" srcId="{B000939D-A4BC-42C5-ACA8-4C4E22C8F8BE}" destId="{8CA84B52-5164-40EF-897E-8D9D1E04EAAF}" srcOrd="3" destOrd="0" parTransId="{1922A6D4-D274-43E0-88D7-90D945FD4B0D}" sibTransId="{35C849AB-F8A8-4C55-9E0C-9E00880C52A0}"/>
    <dgm:cxn modelId="{984A7B9B-0E7E-490A-AF2E-689FFBE32453}" srcId="{B000939D-A4BC-42C5-ACA8-4C4E22C8F8BE}" destId="{BECB3D8C-6D6D-4E07-98CE-46EB88AA5C93}" srcOrd="2" destOrd="0" parTransId="{97E6EC87-175E-4710-938D-9D638B2C0C37}" sibTransId="{76FC05D4-81F8-4352-A1CE-8B492B92F311}"/>
    <dgm:cxn modelId="{6E111C1F-EE56-4573-B870-00A72EC95D45}" type="presOf" srcId="{905F67AA-810B-4EB6-9F77-944C2F42A041}" destId="{9BD18728-9749-49BC-B864-689AB716DAF8}" srcOrd="0" destOrd="0" presId="urn:microsoft.com/office/officeart/2009/3/layout/StepUpProcess"/>
    <dgm:cxn modelId="{3DAE10DD-6A06-49C0-B41C-4E0B02DB6982}" type="presOf" srcId="{64222558-0FC5-4970-8CB4-56756674B23B}" destId="{686EAB7D-57D3-4BA0-AF4E-999905DFC711}" srcOrd="0" destOrd="0" presId="urn:microsoft.com/office/officeart/2009/3/layout/StepUpProcess"/>
    <dgm:cxn modelId="{2BD291DA-5F39-4020-A939-545FC66D26A5}" type="presParOf" srcId="{B1875CD1-43DB-4E3B-A1C5-09C7D107CBFB}" destId="{3B962234-05AF-416D-AB46-C37010541A39}" srcOrd="0" destOrd="0" presId="urn:microsoft.com/office/officeart/2009/3/layout/StepUpProcess"/>
    <dgm:cxn modelId="{590904EA-E52A-4668-A6A3-33697D72A0C9}" type="presParOf" srcId="{3B962234-05AF-416D-AB46-C37010541A39}" destId="{938A59A5-8B70-4AE5-995D-6CF6FF7761F4}" srcOrd="0" destOrd="0" presId="urn:microsoft.com/office/officeart/2009/3/layout/StepUpProcess"/>
    <dgm:cxn modelId="{1725DA28-BB5A-44E1-AE3D-5D323E6B3DE0}" type="presParOf" srcId="{3B962234-05AF-416D-AB46-C37010541A39}" destId="{11E1AC6E-C59E-45B1-ABB4-C5294A7DF8ED}" srcOrd="1" destOrd="0" presId="urn:microsoft.com/office/officeart/2009/3/layout/StepUpProcess"/>
    <dgm:cxn modelId="{9513EE62-E4F3-4BF3-AD28-383252B62329}" type="presParOf" srcId="{3B962234-05AF-416D-AB46-C37010541A39}" destId="{7E2CD330-2B57-4E6A-B4BF-311C762868FC}" srcOrd="2" destOrd="0" presId="urn:microsoft.com/office/officeart/2009/3/layout/StepUpProcess"/>
    <dgm:cxn modelId="{30E7309A-B093-4412-91D0-599EF4393EE3}" type="presParOf" srcId="{B1875CD1-43DB-4E3B-A1C5-09C7D107CBFB}" destId="{723059C7-DAEB-4928-B095-D57DBF1071BF}" srcOrd="1" destOrd="0" presId="urn:microsoft.com/office/officeart/2009/3/layout/StepUpProcess"/>
    <dgm:cxn modelId="{FC61E396-0F20-4829-960A-C7A52397B196}" type="presParOf" srcId="{723059C7-DAEB-4928-B095-D57DBF1071BF}" destId="{8DE7EDA1-A9B9-4B83-8A27-67F69D7FFAED}" srcOrd="0" destOrd="0" presId="urn:microsoft.com/office/officeart/2009/3/layout/StepUpProcess"/>
    <dgm:cxn modelId="{CD210EAF-8DAB-4163-B783-5C8E41AC38DB}" type="presParOf" srcId="{B1875CD1-43DB-4E3B-A1C5-09C7D107CBFB}" destId="{9709202F-3BBD-4956-AA44-CBA1FBA2A748}" srcOrd="2" destOrd="0" presId="urn:microsoft.com/office/officeart/2009/3/layout/StepUpProcess"/>
    <dgm:cxn modelId="{21A2EBF9-2AD8-447E-97EC-E20DF450EE6D}" type="presParOf" srcId="{9709202F-3BBD-4956-AA44-CBA1FBA2A748}" destId="{64F851B9-6375-4112-A427-0D3C227DE30D}" srcOrd="0" destOrd="0" presId="urn:microsoft.com/office/officeart/2009/3/layout/StepUpProcess"/>
    <dgm:cxn modelId="{3C33355C-0DAC-4927-A59B-E8D429B840B8}" type="presParOf" srcId="{9709202F-3BBD-4956-AA44-CBA1FBA2A748}" destId="{4FAAA975-B8F1-4B0A-9EFC-5058D4E29DA6}" srcOrd="1" destOrd="0" presId="urn:microsoft.com/office/officeart/2009/3/layout/StepUpProcess"/>
    <dgm:cxn modelId="{0C7A570B-DDD3-4D75-937B-2357EF20B689}" type="presParOf" srcId="{9709202F-3BBD-4956-AA44-CBA1FBA2A748}" destId="{4C4CA2E7-B438-40AA-97BE-4F972EAC18A2}" srcOrd="2" destOrd="0" presId="urn:microsoft.com/office/officeart/2009/3/layout/StepUpProcess"/>
    <dgm:cxn modelId="{EF5D95A0-4FE3-4890-BBAB-85566D9BCDE8}" type="presParOf" srcId="{B1875CD1-43DB-4E3B-A1C5-09C7D107CBFB}" destId="{17A8B71A-9F9E-4B50-AEED-0AEF251DC2BA}" srcOrd="3" destOrd="0" presId="urn:microsoft.com/office/officeart/2009/3/layout/StepUpProcess"/>
    <dgm:cxn modelId="{F99A6D73-F835-49D5-B3A1-3CD025029034}" type="presParOf" srcId="{17A8B71A-9F9E-4B50-AEED-0AEF251DC2BA}" destId="{C093C06D-B3E3-4EE7-B5FD-89801C268EFD}" srcOrd="0" destOrd="0" presId="urn:microsoft.com/office/officeart/2009/3/layout/StepUpProcess"/>
    <dgm:cxn modelId="{58A07F8B-6716-4875-8684-87EACD6CED76}" type="presParOf" srcId="{B1875CD1-43DB-4E3B-A1C5-09C7D107CBFB}" destId="{D3BE76D0-ECC4-4052-86BC-18B3FC125E3E}" srcOrd="4" destOrd="0" presId="urn:microsoft.com/office/officeart/2009/3/layout/StepUpProcess"/>
    <dgm:cxn modelId="{D0857375-1E55-4003-920F-A620A7874038}" type="presParOf" srcId="{D3BE76D0-ECC4-4052-86BC-18B3FC125E3E}" destId="{72AC1423-0BD5-4ACF-8C61-6D4AE1818565}" srcOrd="0" destOrd="0" presId="urn:microsoft.com/office/officeart/2009/3/layout/StepUpProcess"/>
    <dgm:cxn modelId="{60CC5D8A-7E66-4C4E-9E1C-2CA6E1764293}" type="presParOf" srcId="{D3BE76D0-ECC4-4052-86BC-18B3FC125E3E}" destId="{CB76DD68-D64D-4F70-AA49-6118267B138E}" srcOrd="1" destOrd="0" presId="urn:microsoft.com/office/officeart/2009/3/layout/StepUpProcess"/>
    <dgm:cxn modelId="{128C25D4-7C0A-4876-8A17-104C5A4ED9B8}" type="presParOf" srcId="{D3BE76D0-ECC4-4052-86BC-18B3FC125E3E}" destId="{0AFD5754-10EC-4FA2-889E-BCDC18FC65BD}" srcOrd="2" destOrd="0" presId="urn:microsoft.com/office/officeart/2009/3/layout/StepUpProcess"/>
    <dgm:cxn modelId="{E9AF4606-B1FF-4238-8EF0-38BCD3F49996}" type="presParOf" srcId="{B1875CD1-43DB-4E3B-A1C5-09C7D107CBFB}" destId="{0ECE877B-6CBF-4AD6-AE2C-F42FC067C394}" srcOrd="5" destOrd="0" presId="urn:microsoft.com/office/officeart/2009/3/layout/StepUpProcess"/>
    <dgm:cxn modelId="{91540CD9-74BC-4B2A-A7BC-EAC39466D8B4}" type="presParOf" srcId="{0ECE877B-6CBF-4AD6-AE2C-F42FC067C394}" destId="{45C1CB9A-AFE1-47A5-8B11-86003D547F22}" srcOrd="0" destOrd="0" presId="urn:microsoft.com/office/officeart/2009/3/layout/StepUpProcess"/>
    <dgm:cxn modelId="{4D66091D-4351-4347-8988-54C8466B9A82}" type="presParOf" srcId="{B1875CD1-43DB-4E3B-A1C5-09C7D107CBFB}" destId="{AC6A78BE-8EF6-400B-A51D-ECA7536DA88B}" srcOrd="6" destOrd="0" presId="urn:microsoft.com/office/officeart/2009/3/layout/StepUpProcess"/>
    <dgm:cxn modelId="{15712B4D-57EF-43E0-8C55-CF0ECE232200}" type="presParOf" srcId="{AC6A78BE-8EF6-400B-A51D-ECA7536DA88B}" destId="{1EFD605C-6CE2-43B3-AFDA-73622E06C908}" srcOrd="0" destOrd="0" presId="urn:microsoft.com/office/officeart/2009/3/layout/StepUpProcess"/>
    <dgm:cxn modelId="{63AE609C-3C7A-477A-93C1-78CECB3C8798}" type="presParOf" srcId="{AC6A78BE-8EF6-400B-A51D-ECA7536DA88B}" destId="{85DA18AA-6028-46D2-BB09-D59CA11489FD}" srcOrd="1" destOrd="0" presId="urn:microsoft.com/office/officeart/2009/3/layout/StepUpProcess"/>
    <dgm:cxn modelId="{B2A83994-BD2E-44E8-AED3-75E21452E7E3}" type="presParOf" srcId="{AC6A78BE-8EF6-400B-A51D-ECA7536DA88B}" destId="{DD841E92-02AA-497D-936A-EC22006D01CD}" srcOrd="2" destOrd="0" presId="urn:microsoft.com/office/officeart/2009/3/layout/StepUpProcess"/>
    <dgm:cxn modelId="{A9AA5FC3-CEE7-447F-B740-61190CB4B422}" type="presParOf" srcId="{B1875CD1-43DB-4E3B-A1C5-09C7D107CBFB}" destId="{E18F12F2-17D7-45BE-B370-698ED091A9C4}" srcOrd="7" destOrd="0" presId="urn:microsoft.com/office/officeart/2009/3/layout/StepUpProcess"/>
    <dgm:cxn modelId="{D27BE092-4598-4F99-8679-367D6316AB47}" type="presParOf" srcId="{E18F12F2-17D7-45BE-B370-698ED091A9C4}" destId="{73F478E8-E728-47FE-A05B-586CA9527CE6}" srcOrd="0" destOrd="0" presId="urn:microsoft.com/office/officeart/2009/3/layout/StepUpProcess"/>
    <dgm:cxn modelId="{522D2177-0A8D-45A6-A900-BCE5227A1D3D}" type="presParOf" srcId="{B1875CD1-43DB-4E3B-A1C5-09C7D107CBFB}" destId="{AF13E9F8-BFD8-4009-B1BD-A9D46576840E}" srcOrd="8" destOrd="0" presId="urn:microsoft.com/office/officeart/2009/3/layout/StepUpProcess"/>
    <dgm:cxn modelId="{231E4026-4584-4522-A437-E1C694FE440C}" type="presParOf" srcId="{AF13E9F8-BFD8-4009-B1BD-A9D46576840E}" destId="{89BA7248-F16E-454D-9F5D-9C8C3F3F0E66}" srcOrd="0" destOrd="0" presId="urn:microsoft.com/office/officeart/2009/3/layout/StepUpProcess"/>
    <dgm:cxn modelId="{F63E7981-8507-45C9-BB0E-33DFE2C699C5}" type="presParOf" srcId="{AF13E9F8-BFD8-4009-B1BD-A9D46576840E}" destId="{9BD18728-9749-49BC-B864-689AB716DAF8}" srcOrd="1" destOrd="0" presId="urn:microsoft.com/office/officeart/2009/3/layout/StepUpProcess"/>
    <dgm:cxn modelId="{FB0700AA-98F1-482F-B721-9BBD02CFE9B4}" type="presParOf" srcId="{AF13E9F8-BFD8-4009-B1BD-A9D46576840E}" destId="{0A9849A8-010C-43FF-B0D4-22FDB096BA8E}" srcOrd="2" destOrd="0" presId="urn:microsoft.com/office/officeart/2009/3/layout/StepUpProcess"/>
    <dgm:cxn modelId="{EBD62A75-1748-43BD-8948-4A7BDF6EF0AC}" type="presParOf" srcId="{B1875CD1-43DB-4E3B-A1C5-09C7D107CBFB}" destId="{B0E7F3DB-591C-4ABE-A43C-A2D2B1550F7D}" srcOrd="9" destOrd="0" presId="urn:microsoft.com/office/officeart/2009/3/layout/StepUpProcess"/>
    <dgm:cxn modelId="{984DC5CA-3DD4-4AE0-B936-DA680DBF935B}" type="presParOf" srcId="{B0E7F3DB-591C-4ABE-A43C-A2D2B1550F7D}" destId="{BE089BF5-F21D-4A46-A877-FF234A19E7F4}" srcOrd="0" destOrd="0" presId="urn:microsoft.com/office/officeart/2009/3/layout/StepUpProcess"/>
    <dgm:cxn modelId="{492CE650-D19D-4522-B84B-F66E87455FE5}" type="presParOf" srcId="{B1875CD1-43DB-4E3B-A1C5-09C7D107CBFB}" destId="{D3971B6D-9F33-4F71-8E9E-2BD082640F6D}" srcOrd="10" destOrd="0" presId="urn:microsoft.com/office/officeart/2009/3/layout/StepUpProcess"/>
    <dgm:cxn modelId="{1F61506A-12A0-41A8-AF38-8E7AD068CB98}" type="presParOf" srcId="{D3971B6D-9F33-4F71-8E9E-2BD082640F6D}" destId="{5D30C9A4-9609-4409-A074-CC6F77463C4D}" srcOrd="0" destOrd="0" presId="urn:microsoft.com/office/officeart/2009/3/layout/StepUpProcess"/>
    <dgm:cxn modelId="{1493A383-4C5F-46B4-B8B2-01C58443B372}" type="presParOf" srcId="{D3971B6D-9F33-4F71-8E9E-2BD082640F6D}" destId="{686EAB7D-57D3-4BA0-AF4E-999905DFC711}" srcOrd="1" destOrd="0" presId="urn:microsoft.com/office/officeart/2009/3/layout/StepUpProcess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423FD9DC-4795-45D6-A370-A0638FDB33B3}" type="doc">
      <dgm:prSet loTypeId="urn:microsoft.com/office/officeart/2005/8/layout/hList6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16A0FE86-19FE-4740-A56D-9F1F2A8F650D}">
      <dgm:prSet/>
      <dgm:spPr/>
      <dgm:t>
        <a:bodyPr/>
        <a:lstStyle/>
        <a:p>
          <a:pPr rtl="0"/>
          <a:r>
            <a:rPr lang="uz-Cyrl-UZ" smtClean="0"/>
            <a:t>Bu tashkilot o’z ichiga 30 davlatni olib, ularning barchasi demokratik xokimiyat va bozor iqtisodiyoti ravnaq topishi uchun birlashganlar</a:t>
          </a:r>
          <a:endParaRPr lang="ru-RU"/>
        </a:p>
      </dgm:t>
    </dgm:pt>
    <dgm:pt modelId="{846B87B0-078A-4D57-AB3A-79C89DA9FF60}" type="parTrans" cxnId="{F1D56C2E-EC02-48F4-B019-41046BDBBA29}">
      <dgm:prSet/>
      <dgm:spPr/>
      <dgm:t>
        <a:bodyPr/>
        <a:lstStyle/>
        <a:p>
          <a:endParaRPr lang="ru-RU"/>
        </a:p>
      </dgm:t>
    </dgm:pt>
    <dgm:pt modelId="{701DD773-D91C-4454-BBB6-AE16559B22C7}" type="sibTrans" cxnId="{F1D56C2E-EC02-48F4-B019-41046BDBBA29}">
      <dgm:prSet/>
      <dgm:spPr/>
      <dgm:t>
        <a:bodyPr/>
        <a:lstStyle/>
        <a:p>
          <a:endParaRPr lang="ru-RU"/>
        </a:p>
      </dgm:t>
    </dgm:pt>
    <dgm:pt modelId="{44ED277D-B96B-4963-8DA7-4B9B4FCB6F84}">
      <dgm:prSet/>
      <dgm:spPr/>
      <dgm:t>
        <a:bodyPr/>
        <a:lstStyle/>
        <a:p>
          <a:pPr rtl="0"/>
          <a:r>
            <a:rPr lang="uz-Cyrl-UZ" smtClean="0"/>
            <a:t>Publikatsiyalari va statistik ma’lumot bazasi bilan mashxur </a:t>
          </a:r>
          <a:endParaRPr lang="ru-RU"/>
        </a:p>
      </dgm:t>
    </dgm:pt>
    <dgm:pt modelId="{5BFE4929-2118-4B18-862F-957F925B30F4}" type="parTrans" cxnId="{B6685305-F161-4DAE-8842-FEF5014F6269}">
      <dgm:prSet/>
      <dgm:spPr/>
      <dgm:t>
        <a:bodyPr/>
        <a:lstStyle/>
        <a:p>
          <a:endParaRPr lang="ru-RU"/>
        </a:p>
      </dgm:t>
    </dgm:pt>
    <dgm:pt modelId="{BA263571-92EA-4617-B197-52F7D503FE9B}" type="sibTrans" cxnId="{B6685305-F161-4DAE-8842-FEF5014F6269}">
      <dgm:prSet/>
      <dgm:spPr/>
      <dgm:t>
        <a:bodyPr/>
        <a:lstStyle/>
        <a:p>
          <a:endParaRPr lang="ru-RU"/>
        </a:p>
      </dgm:t>
    </dgm:pt>
    <dgm:pt modelId="{7C2536DB-A279-4B6F-BEBE-68614D639EE1}">
      <dgm:prSet/>
      <dgm:spPr/>
      <dgm:t>
        <a:bodyPr/>
        <a:lstStyle/>
        <a:p>
          <a:pPr rtl="0"/>
          <a:r>
            <a:rPr lang="uz-Cyrl-UZ" smtClean="0"/>
            <a:t>Bu tashkilot makroiqtisodiyotdan tortib to savdo, ta’lim, rivojlanish va Fan va innovatsiyalargacha bo’lgan iqtisodiy va ijtimoiy muammolarga javobgarlikni o’z buyniga olgan.</a:t>
          </a:r>
          <a:endParaRPr lang="ru-RU"/>
        </a:p>
      </dgm:t>
    </dgm:pt>
    <dgm:pt modelId="{3CE45E41-E418-49FF-BAB8-97922273252C}" type="parTrans" cxnId="{4848EDC3-BDDA-4ABD-B6D1-15FB1694F253}">
      <dgm:prSet/>
      <dgm:spPr/>
      <dgm:t>
        <a:bodyPr/>
        <a:lstStyle/>
        <a:p>
          <a:endParaRPr lang="ru-RU"/>
        </a:p>
      </dgm:t>
    </dgm:pt>
    <dgm:pt modelId="{94B432F2-98E9-416F-95CC-E354A5F66788}" type="sibTrans" cxnId="{4848EDC3-BDDA-4ABD-B6D1-15FB1694F253}">
      <dgm:prSet/>
      <dgm:spPr/>
      <dgm:t>
        <a:bodyPr/>
        <a:lstStyle/>
        <a:p>
          <a:endParaRPr lang="ru-RU"/>
        </a:p>
      </dgm:t>
    </dgm:pt>
    <dgm:pt modelId="{3CCC1D0B-953F-4172-804C-489F01AFBDD1}">
      <dgm:prSet/>
      <dgm:spPr/>
      <dgm:t>
        <a:bodyPr/>
        <a:lstStyle/>
        <a:p>
          <a:pPr rtl="0"/>
          <a:r>
            <a:rPr lang="uz-Cyrl-UZ" smtClean="0"/>
            <a:t>OECD maishiy xizmatlar va ommaviy faoliyatlar </a:t>
          </a:r>
          <a:endParaRPr lang="ru-RU"/>
        </a:p>
      </dgm:t>
    </dgm:pt>
    <dgm:pt modelId="{CA4515B6-13EE-4BFC-B5AF-850405FF5951}" type="parTrans" cxnId="{7CC958AD-0CD6-450D-A890-E7FFFB05436B}">
      <dgm:prSet/>
      <dgm:spPr/>
      <dgm:t>
        <a:bodyPr/>
        <a:lstStyle/>
        <a:p>
          <a:endParaRPr lang="ru-RU"/>
        </a:p>
      </dgm:t>
    </dgm:pt>
    <dgm:pt modelId="{189F2191-6BE6-4DF0-91B2-C72CBED171D1}" type="sibTrans" cxnId="{7CC958AD-0CD6-450D-A890-E7FFFB05436B}">
      <dgm:prSet/>
      <dgm:spPr/>
      <dgm:t>
        <a:bodyPr/>
        <a:lstStyle/>
        <a:p>
          <a:endParaRPr lang="ru-RU"/>
        </a:p>
      </dgm:t>
    </dgm:pt>
    <dgm:pt modelId="{D93F8235-E3C2-476F-885C-2D08CFE56373}">
      <dgm:prSet/>
      <dgm:spPr/>
      <dgm:t>
        <a:bodyPr/>
        <a:lstStyle/>
        <a:p>
          <a:pPr rtl="0"/>
          <a:r>
            <a:rPr lang="uz-Cyrl-UZ" smtClean="0"/>
            <a:t>OECD globallashgan iqtisodiyot sharoitida individual mamlakatlar rivojlanishi </a:t>
          </a:r>
          <a:endParaRPr lang="ru-RU"/>
        </a:p>
      </dgm:t>
    </dgm:pt>
    <dgm:pt modelId="{52DFEAFA-C283-4C23-9EFD-425D18E4C4EA}" type="parTrans" cxnId="{BF14FD62-5AB5-4F92-B546-86B054D0D57A}">
      <dgm:prSet/>
      <dgm:spPr/>
      <dgm:t>
        <a:bodyPr/>
        <a:lstStyle/>
        <a:p>
          <a:endParaRPr lang="ru-RU"/>
        </a:p>
      </dgm:t>
    </dgm:pt>
    <dgm:pt modelId="{88D45891-167D-473D-B967-19E37F89F33D}" type="sibTrans" cxnId="{BF14FD62-5AB5-4F92-B546-86B054D0D57A}">
      <dgm:prSet/>
      <dgm:spPr/>
      <dgm:t>
        <a:bodyPr/>
        <a:lstStyle/>
        <a:p>
          <a:endParaRPr lang="ru-RU"/>
        </a:p>
      </dgm:t>
    </dgm:pt>
    <dgm:pt modelId="{F9629B85-566B-459D-84C1-9B05C5853A31}" type="pres">
      <dgm:prSet presAssocID="{423FD9DC-4795-45D6-A370-A0638FDB33B3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F0DB64D-0259-4410-939E-9F354583834E}" type="pres">
      <dgm:prSet presAssocID="{16A0FE86-19FE-4740-A56D-9F1F2A8F650D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47D359B-3F94-422A-A563-35CA35D78991}" type="pres">
      <dgm:prSet presAssocID="{701DD773-D91C-4454-BBB6-AE16559B22C7}" presName="sibTrans" presStyleCnt="0"/>
      <dgm:spPr/>
    </dgm:pt>
    <dgm:pt modelId="{B74DC09D-7F23-4911-BADD-1DDC65E5A690}" type="pres">
      <dgm:prSet presAssocID="{44ED277D-B96B-4963-8DA7-4B9B4FCB6F84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F22E680-CBA3-437B-B5B2-0E0DA064BB24}" type="pres">
      <dgm:prSet presAssocID="{BA263571-92EA-4617-B197-52F7D503FE9B}" presName="sibTrans" presStyleCnt="0"/>
      <dgm:spPr/>
    </dgm:pt>
    <dgm:pt modelId="{32D93EAF-6A28-4B4C-903D-947205818898}" type="pres">
      <dgm:prSet presAssocID="{7C2536DB-A279-4B6F-BEBE-68614D639EE1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8A18F10-DB7A-4C81-8C8D-A23E0353A565}" type="pres">
      <dgm:prSet presAssocID="{94B432F2-98E9-416F-95CC-E354A5F66788}" presName="sibTrans" presStyleCnt="0"/>
      <dgm:spPr/>
    </dgm:pt>
    <dgm:pt modelId="{2508EF2E-3930-4B25-B720-1B0B396675C5}" type="pres">
      <dgm:prSet presAssocID="{3CCC1D0B-953F-4172-804C-489F01AFBDD1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976C2F1-F8D4-48B7-B261-0B82DB54B950}" type="pres">
      <dgm:prSet presAssocID="{189F2191-6BE6-4DF0-91B2-C72CBED171D1}" presName="sibTrans" presStyleCnt="0"/>
      <dgm:spPr/>
    </dgm:pt>
    <dgm:pt modelId="{019BD9A5-F1D0-4D78-A5D7-0021CF83B08A}" type="pres">
      <dgm:prSet presAssocID="{D93F8235-E3C2-476F-885C-2D08CFE56373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1D56C2E-EC02-48F4-B019-41046BDBBA29}" srcId="{423FD9DC-4795-45D6-A370-A0638FDB33B3}" destId="{16A0FE86-19FE-4740-A56D-9F1F2A8F650D}" srcOrd="0" destOrd="0" parTransId="{846B87B0-078A-4D57-AB3A-79C89DA9FF60}" sibTransId="{701DD773-D91C-4454-BBB6-AE16559B22C7}"/>
    <dgm:cxn modelId="{B6685305-F161-4DAE-8842-FEF5014F6269}" srcId="{423FD9DC-4795-45D6-A370-A0638FDB33B3}" destId="{44ED277D-B96B-4963-8DA7-4B9B4FCB6F84}" srcOrd="1" destOrd="0" parTransId="{5BFE4929-2118-4B18-862F-957F925B30F4}" sibTransId="{BA263571-92EA-4617-B197-52F7D503FE9B}"/>
    <dgm:cxn modelId="{1FC45C7F-0AD0-4AB2-AB9B-00F22B981A67}" type="presOf" srcId="{423FD9DC-4795-45D6-A370-A0638FDB33B3}" destId="{F9629B85-566B-459D-84C1-9B05C5853A31}" srcOrd="0" destOrd="0" presId="urn:microsoft.com/office/officeart/2005/8/layout/hList6"/>
    <dgm:cxn modelId="{92C7D97F-2844-4C9A-B074-D0DC2CA4953F}" type="presOf" srcId="{16A0FE86-19FE-4740-A56D-9F1F2A8F650D}" destId="{AF0DB64D-0259-4410-939E-9F354583834E}" srcOrd="0" destOrd="0" presId="urn:microsoft.com/office/officeart/2005/8/layout/hList6"/>
    <dgm:cxn modelId="{78247D5C-36A4-4538-8A31-2F3C2B724DB8}" type="presOf" srcId="{7C2536DB-A279-4B6F-BEBE-68614D639EE1}" destId="{32D93EAF-6A28-4B4C-903D-947205818898}" srcOrd="0" destOrd="0" presId="urn:microsoft.com/office/officeart/2005/8/layout/hList6"/>
    <dgm:cxn modelId="{7CC958AD-0CD6-450D-A890-E7FFFB05436B}" srcId="{423FD9DC-4795-45D6-A370-A0638FDB33B3}" destId="{3CCC1D0B-953F-4172-804C-489F01AFBDD1}" srcOrd="3" destOrd="0" parTransId="{CA4515B6-13EE-4BFC-B5AF-850405FF5951}" sibTransId="{189F2191-6BE6-4DF0-91B2-C72CBED171D1}"/>
    <dgm:cxn modelId="{7A991FF0-879F-4439-8BE1-E778066EDD07}" type="presOf" srcId="{D93F8235-E3C2-476F-885C-2D08CFE56373}" destId="{019BD9A5-F1D0-4D78-A5D7-0021CF83B08A}" srcOrd="0" destOrd="0" presId="urn:microsoft.com/office/officeart/2005/8/layout/hList6"/>
    <dgm:cxn modelId="{10074C19-9E3A-450D-A103-85CCF7C35035}" type="presOf" srcId="{3CCC1D0B-953F-4172-804C-489F01AFBDD1}" destId="{2508EF2E-3930-4B25-B720-1B0B396675C5}" srcOrd="0" destOrd="0" presId="urn:microsoft.com/office/officeart/2005/8/layout/hList6"/>
    <dgm:cxn modelId="{4848EDC3-BDDA-4ABD-B6D1-15FB1694F253}" srcId="{423FD9DC-4795-45D6-A370-A0638FDB33B3}" destId="{7C2536DB-A279-4B6F-BEBE-68614D639EE1}" srcOrd="2" destOrd="0" parTransId="{3CE45E41-E418-49FF-BAB8-97922273252C}" sibTransId="{94B432F2-98E9-416F-95CC-E354A5F66788}"/>
    <dgm:cxn modelId="{B10BE362-F52A-4E84-AA97-9D8A2FC077FA}" type="presOf" srcId="{44ED277D-B96B-4963-8DA7-4B9B4FCB6F84}" destId="{B74DC09D-7F23-4911-BADD-1DDC65E5A690}" srcOrd="0" destOrd="0" presId="urn:microsoft.com/office/officeart/2005/8/layout/hList6"/>
    <dgm:cxn modelId="{BF14FD62-5AB5-4F92-B546-86B054D0D57A}" srcId="{423FD9DC-4795-45D6-A370-A0638FDB33B3}" destId="{D93F8235-E3C2-476F-885C-2D08CFE56373}" srcOrd="4" destOrd="0" parTransId="{52DFEAFA-C283-4C23-9EFD-425D18E4C4EA}" sibTransId="{88D45891-167D-473D-B967-19E37F89F33D}"/>
    <dgm:cxn modelId="{DA8F5499-720B-478E-9A23-E739C1376A19}" type="presParOf" srcId="{F9629B85-566B-459D-84C1-9B05C5853A31}" destId="{AF0DB64D-0259-4410-939E-9F354583834E}" srcOrd="0" destOrd="0" presId="urn:microsoft.com/office/officeart/2005/8/layout/hList6"/>
    <dgm:cxn modelId="{03B06736-28E1-41D9-A3AE-90E5C7983FC9}" type="presParOf" srcId="{F9629B85-566B-459D-84C1-9B05C5853A31}" destId="{F47D359B-3F94-422A-A563-35CA35D78991}" srcOrd="1" destOrd="0" presId="urn:microsoft.com/office/officeart/2005/8/layout/hList6"/>
    <dgm:cxn modelId="{1A322C4D-3400-4847-8474-B68043D366CC}" type="presParOf" srcId="{F9629B85-566B-459D-84C1-9B05C5853A31}" destId="{B74DC09D-7F23-4911-BADD-1DDC65E5A690}" srcOrd="2" destOrd="0" presId="urn:microsoft.com/office/officeart/2005/8/layout/hList6"/>
    <dgm:cxn modelId="{C9FA2BC5-8A80-4BB5-8A79-BD5E5FB47CA0}" type="presParOf" srcId="{F9629B85-566B-459D-84C1-9B05C5853A31}" destId="{FF22E680-CBA3-437B-B5B2-0E0DA064BB24}" srcOrd="3" destOrd="0" presId="urn:microsoft.com/office/officeart/2005/8/layout/hList6"/>
    <dgm:cxn modelId="{A5565C71-7D87-4729-AC42-81CFA5B097B2}" type="presParOf" srcId="{F9629B85-566B-459D-84C1-9B05C5853A31}" destId="{32D93EAF-6A28-4B4C-903D-947205818898}" srcOrd="4" destOrd="0" presId="urn:microsoft.com/office/officeart/2005/8/layout/hList6"/>
    <dgm:cxn modelId="{90989521-7495-42B1-9283-2E524B88C735}" type="presParOf" srcId="{F9629B85-566B-459D-84C1-9B05C5853A31}" destId="{38A18F10-DB7A-4C81-8C8D-A23E0353A565}" srcOrd="5" destOrd="0" presId="urn:microsoft.com/office/officeart/2005/8/layout/hList6"/>
    <dgm:cxn modelId="{2DF203DD-37CE-4C57-9F01-BB621D7C2926}" type="presParOf" srcId="{F9629B85-566B-459D-84C1-9B05C5853A31}" destId="{2508EF2E-3930-4B25-B720-1B0B396675C5}" srcOrd="6" destOrd="0" presId="urn:microsoft.com/office/officeart/2005/8/layout/hList6"/>
    <dgm:cxn modelId="{F42A53BD-B729-42CB-BD8F-AEDEB7796FC5}" type="presParOf" srcId="{F9629B85-566B-459D-84C1-9B05C5853A31}" destId="{7976C2F1-F8D4-48B7-B261-0B82DB54B950}" srcOrd="7" destOrd="0" presId="urn:microsoft.com/office/officeart/2005/8/layout/hList6"/>
    <dgm:cxn modelId="{C78255D0-E353-49B6-A2D0-C328A7968DAF}" type="presParOf" srcId="{F9629B85-566B-459D-84C1-9B05C5853A31}" destId="{019BD9A5-F1D0-4D78-A5D7-0021CF83B08A}" srcOrd="8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ECF37E94-9954-4102-B8BA-3C1D957FA314}" type="doc">
      <dgm:prSet loTypeId="urn:microsoft.com/office/officeart/2005/8/layout/lProcess3" loCatId="process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2D0511D9-B45B-4EC6-A7A6-977FA7004858}">
      <dgm:prSet/>
      <dgm:spPr/>
      <dgm:t>
        <a:bodyPr/>
        <a:lstStyle/>
        <a:p>
          <a:pPr rtl="0"/>
          <a:r>
            <a:rPr lang="uz-Cyrl-UZ" smtClean="0"/>
            <a:t>Bu tashkilotning asosiy vazifasi </a:t>
          </a:r>
          <a:endParaRPr lang="ru-RU"/>
        </a:p>
      </dgm:t>
    </dgm:pt>
    <dgm:pt modelId="{EB6A2CA9-E98B-43D5-AC61-7AA39D350A9A}" type="parTrans" cxnId="{C4AAB5E5-F194-4435-8EC4-33E0DAEE8610}">
      <dgm:prSet/>
      <dgm:spPr/>
      <dgm:t>
        <a:bodyPr/>
        <a:lstStyle/>
        <a:p>
          <a:endParaRPr lang="ru-RU"/>
        </a:p>
      </dgm:t>
    </dgm:pt>
    <dgm:pt modelId="{BA8ED3B9-9ABE-49FF-BDFC-BDD682311393}" type="sibTrans" cxnId="{C4AAB5E5-F194-4435-8EC4-33E0DAEE8610}">
      <dgm:prSet/>
      <dgm:spPr/>
      <dgm:t>
        <a:bodyPr/>
        <a:lstStyle/>
        <a:p>
          <a:endParaRPr lang="ru-RU"/>
        </a:p>
      </dgm:t>
    </dgm:pt>
    <dgm:pt modelId="{9E950620-FEB6-4D9A-A2AB-B888AAE289C6}">
      <dgm:prSet/>
      <dgm:spPr/>
      <dgm:t>
        <a:bodyPr/>
        <a:lstStyle/>
        <a:p>
          <a:pPr rtl="0"/>
          <a:r>
            <a:rPr lang="uz-Cyrl-UZ" smtClean="0"/>
            <a:t>Unga o’ttiz turtta davlat a’zo </a:t>
          </a:r>
          <a:endParaRPr lang="ru-RU"/>
        </a:p>
      </dgm:t>
    </dgm:pt>
    <dgm:pt modelId="{D015FD47-25D6-43DD-BEE2-B7F2ECC2D3BA}" type="parTrans" cxnId="{2655BF79-7C56-4B04-9992-DDBF20A1DB81}">
      <dgm:prSet/>
      <dgm:spPr/>
      <dgm:t>
        <a:bodyPr/>
        <a:lstStyle/>
        <a:p>
          <a:endParaRPr lang="ru-RU"/>
        </a:p>
      </dgm:t>
    </dgm:pt>
    <dgm:pt modelId="{C97184CF-8C74-4268-B735-D1CEFE0360CC}" type="sibTrans" cxnId="{2655BF79-7C56-4B04-9992-DDBF20A1DB81}">
      <dgm:prSet/>
      <dgm:spPr/>
      <dgm:t>
        <a:bodyPr/>
        <a:lstStyle/>
        <a:p>
          <a:endParaRPr lang="ru-RU"/>
        </a:p>
      </dgm:t>
    </dgm:pt>
    <dgm:pt modelId="{CB7D17E3-CFAD-42EA-B7D6-9F8E0CBF1224}">
      <dgm:prSet/>
      <dgm:spPr/>
      <dgm:t>
        <a:bodyPr/>
        <a:lstStyle/>
        <a:p>
          <a:pPr rtl="0"/>
          <a:r>
            <a:rPr lang="uz-Cyrl-UZ" smtClean="0"/>
            <a:t>Tashkilot 1948 yilda tashkil etilgan</a:t>
          </a:r>
          <a:endParaRPr lang="ru-RU"/>
        </a:p>
      </dgm:t>
    </dgm:pt>
    <dgm:pt modelId="{5956955E-7CA9-4F9A-9A17-31211EA1F626}" type="parTrans" cxnId="{B00BE21C-81D4-42FC-B3D1-7D9CAC4DABF7}">
      <dgm:prSet/>
      <dgm:spPr/>
      <dgm:t>
        <a:bodyPr/>
        <a:lstStyle/>
        <a:p>
          <a:endParaRPr lang="ru-RU"/>
        </a:p>
      </dgm:t>
    </dgm:pt>
    <dgm:pt modelId="{4F6CAA20-7A2D-4E27-B01E-523B31BAF160}" type="sibTrans" cxnId="{B00BE21C-81D4-42FC-B3D1-7D9CAC4DABF7}">
      <dgm:prSet/>
      <dgm:spPr/>
      <dgm:t>
        <a:bodyPr/>
        <a:lstStyle/>
        <a:p>
          <a:endParaRPr lang="ru-RU"/>
        </a:p>
      </dgm:t>
    </dgm:pt>
    <dgm:pt modelId="{E3141CC7-DC37-4955-9D13-03708E6F7E3C}">
      <dgm:prSet/>
      <dgm:spPr/>
      <dgm:t>
        <a:bodyPr/>
        <a:lstStyle/>
        <a:p>
          <a:pPr rtl="0"/>
          <a:r>
            <a:rPr lang="uz-Cyrl-UZ" smtClean="0"/>
            <a:t>Yevropaning Milliy Turistik Tashkilotlar (MTT) idir</a:t>
          </a:r>
          <a:endParaRPr lang="ru-RU"/>
        </a:p>
      </dgm:t>
    </dgm:pt>
    <dgm:pt modelId="{5A153A42-E224-4B82-B5D9-0BC0B0CB9EFA}" type="parTrans" cxnId="{AC6386F1-48B1-433D-B09E-A9E4193CD875}">
      <dgm:prSet/>
      <dgm:spPr/>
      <dgm:t>
        <a:bodyPr/>
        <a:lstStyle/>
        <a:p>
          <a:endParaRPr lang="ru-RU"/>
        </a:p>
      </dgm:t>
    </dgm:pt>
    <dgm:pt modelId="{C7C02219-6D98-41DE-B14A-812D4ECA4DB5}" type="sibTrans" cxnId="{AC6386F1-48B1-433D-B09E-A9E4193CD875}">
      <dgm:prSet/>
      <dgm:spPr/>
      <dgm:t>
        <a:bodyPr/>
        <a:lstStyle/>
        <a:p>
          <a:endParaRPr lang="ru-RU"/>
        </a:p>
      </dgm:t>
    </dgm:pt>
    <dgm:pt modelId="{931B9280-B5F5-4864-B615-0669F33E500D}">
      <dgm:prSet/>
      <dgm:spPr/>
      <dgm:t>
        <a:bodyPr/>
        <a:lstStyle/>
        <a:p>
          <a:pPr rtl="0"/>
          <a:r>
            <a:rPr lang="uz-Cyrl-UZ" smtClean="0"/>
            <a:t>YETS Yevropaning MTTlari direktorlari uchun regulyar ravishda fikr almashinuv uchun forum tashkil etib beradi</a:t>
          </a:r>
          <a:endParaRPr lang="ru-RU"/>
        </a:p>
      </dgm:t>
    </dgm:pt>
    <dgm:pt modelId="{040FE49A-6735-4CCE-9C2B-8F9649244B8B}" type="parTrans" cxnId="{1443661C-A687-4722-A596-526C02D1A8B9}">
      <dgm:prSet/>
      <dgm:spPr/>
      <dgm:t>
        <a:bodyPr/>
        <a:lstStyle/>
        <a:p>
          <a:endParaRPr lang="ru-RU"/>
        </a:p>
      </dgm:t>
    </dgm:pt>
    <dgm:pt modelId="{EE869AE4-CAF6-4865-B326-D546DA69F759}" type="sibTrans" cxnId="{1443661C-A687-4722-A596-526C02D1A8B9}">
      <dgm:prSet/>
      <dgm:spPr/>
      <dgm:t>
        <a:bodyPr/>
        <a:lstStyle/>
        <a:p>
          <a:endParaRPr lang="ru-RU"/>
        </a:p>
      </dgm:t>
    </dgm:pt>
    <dgm:pt modelId="{EBE60905-ADF5-4A4B-A005-CC1F86680418}" type="pres">
      <dgm:prSet presAssocID="{ECF37E94-9954-4102-B8BA-3C1D957FA314}" presName="Name0" presStyleCnt="0">
        <dgm:presLayoutVars>
          <dgm:chPref val="3"/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F3024455-04ED-4059-8DAD-03ACC391181E}" type="pres">
      <dgm:prSet presAssocID="{2D0511D9-B45B-4EC6-A7A6-977FA7004858}" presName="horFlow" presStyleCnt="0"/>
      <dgm:spPr/>
    </dgm:pt>
    <dgm:pt modelId="{23E8DEAE-B114-47FE-A7E9-A7D33FC1BDF7}" type="pres">
      <dgm:prSet presAssocID="{2D0511D9-B45B-4EC6-A7A6-977FA7004858}" presName="bigChev" presStyleLbl="node1" presStyleIdx="0" presStyleCnt="5" custScaleX="556522"/>
      <dgm:spPr/>
      <dgm:t>
        <a:bodyPr/>
        <a:lstStyle/>
        <a:p>
          <a:endParaRPr lang="ru-RU"/>
        </a:p>
      </dgm:t>
    </dgm:pt>
    <dgm:pt modelId="{CF758980-76C4-4FD8-BF2D-345B1096170C}" type="pres">
      <dgm:prSet presAssocID="{2D0511D9-B45B-4EC6-A7A6-977FA7004858}" presName="vSp" presStyleCnt="0"/>
      <dgm:spPr/>
    </dgm:pt>
    <dgm:pt modelId="{74EB86BB-4FEA-4645-BC38-F09FAB42640F}" type="pres">
      <dgm:prSet presAssocID="{9E950620-FEB6-4D9A-A2AB-B888AAE289C6}" presName="horFlow" presStyleCnt="0"/>
      <dgm:spPr/>
    </dgm:pt>
    <dgm:pt modelId="{CE47435F-72BB-4E82-9BC3-5E038C976100}" type="pres">
      <dgm:prSet presAssocID="{9E950620-FEB6-4D9A-A2AB-B888AAE289C6}" presName="bigChev" presStyleLbl="node1" presStyleIdx="1" presStyleCnt="5" custScaleX="556522"/>
      <dgm:spPr/>
      <dgm:t>
        <a:bodyPr/>
        <a:lstStyle/>
        <a:p>
          <a:endParaRPr lang="ru-RU"/>
        </a:p>
      </dgm:t>
    </dgm:pt>
    <dgm:pt modelId="{53A22BCA-7C18-44C1-82E3-661133CA7CE3}" type="pres">
      <dgm:prSet presAssocID="{9E950620-FEB6-4D9A-A2AB-B888AAE289C6}" presName="vSp" presStyleCnt="0"/>
      <dgm:spPr/>
    </dgm:pt>
    <dgm:pt modelId="{1F560E47-48B0-4FB3-8D22-06235AB02E08}" type="pres">
      <dgm:prSet presAssocID="{CB7D17E3-CFAD-42EA-B7D6-9F8E0CBF1224}" presName="horFlow" presStyleCnt="0"/>
      <dgm:spPr/>
    </dgm:pt>
    <dgm:pt modelId="{1954869A-4FBC-4456-A1D7-237CA9CD57B1}" type="pres">
      <dgm:prSet presAssocID="{CB7D17E3-CFAD-42EA-B7D6-9F8E0CBF1224}" presName="bigChev" presStyleLbl="node1" presStyleIdx="2" presStyleCnt="5" custScaleX="556522"/>
      <dgm:spPr/>
      <dgm:t>
        <a:bodyPr/>
        <a:lstStyle/>
        <a:p>
          <a:endParaRPr lang="ru-RU"/>
        </a:p>
      </dgm:t>
    </dgm:pt>
    <dgm:pt modelId="{2C68BEDA-4E49-40D8-8874-CABE394BFBA2}" type="pres">
      <dgm:prSet presAssocID="{CB7D17E3-CFAD-42EA-B7D6-9F8E0CBF1224}" presName="vSp" presStyleCnt="0"/>
      <dgm:spPr/>
    </dgm:pt>
    <dgm:pt modelId="{88F4B0DA-F02E-4DE4-9245-5554F8122F44}" type="pres">
      <dgm:prSet presAssocID="{E3141CC7-DC37-4955-9D13-03708E6F7E3C}" presName="horFlow" presStyleCnt="0"/>
      <dgm:spPr/>
    </dgm:pt>
    <dgm:pt modelId="{5C97F73C-AB96-4E8C-94C1-9CAB998E4D68}" type="pres">
      <dgm:prSet presAssocID="{E3141CC7-DC37-4955-9D13-03708E6F7E3C}" presName="bigChev" presStyleLbl="node1" presStyleIdx="3" presStyleCnt="5" custScaleX="556522"/>
      <dgm:spPr/>
      <dgm:t>
        <a:bodyPr/>
        <a:lstStyle/>
        <a:p>
          <a:endParaRPr lang="ru-RU"/>
        </a:p>
      </dgm:t>
    </dgm:pt>
    <dgm:pt modelId="{266C0066-C2E9-40D4-8514-59096410D7A0}" type="pres">
      <dgm:prSet presAssocID="{E3141CC7-DC37-4955-9D13-03708E6F7E3C}" presName="vSp" presStyleCnt="0"/>
      <dgm:spPr/>
    </dgm:pt>
    <dgm:pt modelId="{5F788EBE-DD70-4AAC-9E05-67A2E9E54DC1}" type="pres">
      <dgm:prSet presAssocID="{931B9280-B5F5-4864-B615-0669F33E500D}" presName="horFlow" presStyleCnt="0"/>
      <dgm:spPr/>
    </dgm:pt>
    <dgm:pt modelId="{EBD4698A-4FED-488A-AB08-6DE1FF703017}" type="pres">
      <dgm:prSet presAssocID="{931B9280-B5F5-4864-B615-0669F33E500D}" presName="bigChev" presStyleLbl="node1" presStyleIdx="4" presStyleCnt="5" custScaleX="556522"/>
      <dgm:spPr/>
      <dgm:t>
        <a:bodyPr/>
        <a:lstStyle/>
        <a:p>
          <a:endParaRPr lang="ru-RU"/>
        </a:p>
      </dgm:t>
    </dgm:pt>
  </dgm:ptLst>
  <dgm:cxnLst>
    <dgm:cxn modelId="{2655BF79-7C56-4B04-9992-DDBF20A1DB81}" srcId="{ECF37E94-9954-4102-B8BA-3C1D957FA314}" destId="{9E950620-FEB6-4D9A-A2AB-B888AAE289C6}" srcOrd="1" destOrd="0" parTransId="{D015FD47-25D6-43DD-BEE2-B7F2ECC2D3BA}" sibTransId="{C97184CF-8C74-4268-B735-D1CEFE0360CC}"/>
    <dgm:cxn modelId="{A1389F6A-2B5E-40C7-A6BE-E2F54E711416}" type="presOf" srcId="{E3141CC7-DC37-4955-9D13-03708E6F7E3C}" destId="{5C97F73C-AB96-4E8C-94C1-9CAB998E4D68}" srcOrd="0" destOrd="0" presId="urn:microsoft.com/office/officeart/2005/8/layout/lProcess3"/>
    <dgm:cxn modelId="{B00BE21C-81D4-42FC-B3D1-7D9CAC4DABF7}" srcId="{ECF37E94-9954-4102-B8BA-3C1D957FA314}" destId="{CB7D17E3-CFAD-42EA-B7D6-9F8E0CBF1224}" srcOrd="2" destOrd="0" parTransId="{5956955E-7CA9-4F9A-9A17-31211EA1F626}" sibTransId="{4F6CAA20-7A2D-4E27-B01E-523B31BAF160}"/>
    <dgm:cxn modelId="{AC6386F1-48B1-433D-B09E-A9E4193CD875}" srcId="{ECF37E94-9954-4102-B8BA-3C1D957FA314}" destId="{E3141CC7-DC37-4955-9D13-03708E6F7E3C}" srcOrd="3" destOrd="0" parTransId="{5A153A42-E224-4B82-B5D9-0BC0B0CB9EFA}" sibTransId="{C7C02219-6D98-41DE-B14A-812D4ECA4DB5}"/>
    <dgm:cxn modelId="{AA75FB15-C3AF-400C-9935-384D1D547147}" type="presOf" srcId="{CB7D17E3-CFAD-42EA-B7D6-9F8E0CBF1224}" destId="{1954869A-4FBC-4456-A1D7-237CA9CD57B1}" srcOrd="0" destOrd="0" presId="urn:microsoft.com/office/officeart/2005/8/layout/lProcess3"/>
    <dgm:cxn modelId="{2F49B070-FC7B-4E17-A34D-F40ED6119821}" type="presOf" srcId="{ECF37E94-9954-4102-B8BA-3C1D957FA314}" destId="{EBE60905-ADF5-4A4B-A005-CC1F86680418}" srcOrd="0" destOrd="0" presId="urn:microsoft.com/office/officeart/2005/8/layout/lProcess3"/>
    <dgm:cxn modelId="{4F62DE30-E83D-40D7-B47C-676AE8BAD4AA}" type="presOf" srcId="{931B9280-B5F5-4864-B615-0669F33E500D}" destId="{EBD4698A-4FED-488A-AB08-6DE1FF703017}" srcOrd="0" destOrd="0" presId="urn:microsoft.com/office/officeart/2005/8/layout/lProcess3"/>
    <dgm:cxn modelId="{C4AAB5E5-F194-4435-8EC4-33E0DAEE8610}" srcId="{ECF37E94-9954-4102-B8BA-3C1D957FA314}" destId="{2D0511D9-B45B-4EC6-A7A6-977FA7004858}" srcOrd="0" destOrd="0" parTransId="{EB6A2CA9-E98B-43D5-AC61-7AA39D350A9A}" sibTransId="{BA8ED3B9-9ABE-49FF-BDFC-BDD682311393}"/>
    <dgm:cxn modelId="{1443661C-A687-4722-A596-526C02D1A8B9}" srcId="{ECF37E94-9954-4102-B8BA-3C1D957FA314}" destId="{931B9280-B5F5-4864-B615-0669F33E500D}" srcOrd="4" destOrd="0" parTransId="{040FE49A-6735-4CCE-9C2B-8F9649244B8B}" sibTransId="{EE869AE4-CAF6-4865-B326-D546DA69F759}"/>
    <dgm:cxn modelId="{E8D17D89-1C37-483D-BCD1-59246B59A938}" type="presOf" srcId="{9E950620-FEB6-4D9A-A2AB-B888AAE289C6}" destId="{CE47435F-72BB-4E82-9BC3-5E038C976100}" srcOrd="0" destOrd="0" presId="urn:microsoft.com/office/officeart/2005/8/layout/lProcess3"/>
    <dgm:cxn modelId="{0BC153E3-4637-4784-B72E-32C24370B72C}" type="presOf" srcId="{2D0511D9-B45B-4EC6-A7A6-977FA7004858}" destId="{23E8DEAE-B114-47FE-A7E9-A7D33FC1BDF7}" srcOrd="0" destOrd="0" presId="urn:microsoft.com/office/officeart/2005/8/layout/lProcess3"/>
    <dgm:cxn modelId="{B81D672B-F9D4-4C75-BE13-7B1CD5069399}" type="presParOf" srcId="{EBE60905-ADF5-4A4B-A005-CC1F86680418}" destId="{F3024455-04ED-4059-8DAD-03ACC391181E}" srcOrd="0" destOrd="0" presId="urn:microsoft.com/office/officeart/2005/8/layout/lProcess3"/>
    <dgm:cxn modelId="{CFD77E32-1317-4181-8E5B-117999FAF1AD}" type="presParOf" srcId="{F3024455-04ED-4059-8DAD-03ACC391181E}" destId="{23E8DEAE-B114-47FE-A7E9-A7D33FC1BDF7}" srcOrd="0" destOrd="0" presId="urn:microsoft.com/office/officeart/2005/8/layout/lProcess3"/>
    <dgm:cxn modelId="{0D176942-91F5-4FBD-B40F-1B2612136F0C}" type="presParOf" srcId="{EBE60905-ADF5-4A4B-A005-CC1F86680418}" destId="{CF758980-76C4-4FD8-BF2D-345B1096170C}" srcOrd="1" destOrd="0" presId="urn:microsoft.com/office/officeart/2005/8/layout/lProcess3"/>
    <dgm:cxn modelId="{63E47EC4-5EBF-4403-9ED0-6EC447F8E088}" type="presParOf" srcId="{EBE60905-ADF5-4A4B-A005-CC1F86680418}" destId="{74EB86BB-4FEA-4645-BC38-F09FAB42640F}" srcOrd="2" destOrd="0" presId="urn:microsoft.com/office/officeart/2005/8/layout/lProcess3"/>
    <dgm:cxn modelId="{E0BF8B6C-6275-40A4-90C5-341355831419}" type="presParOf" srcId="{74EB86BB-4FEA-4645-BC38-F09FAB42640F}" destId="{CE47435F-72BB-4E82-9BC3-5E038C976100}" srcOrd="0" destOrd="0" presId="urn:microsoft.com/office/officeart/2005/8/layout/lProcess3"/>
    <dgm:cxn modelId="{9E4F4784-CC6E-4A42-9CF8-1421D08D503C}" type="presParOf" srcId="{EBE60905-ADF5-4A4B-A005-CC1F86680418}" destId="{53A22BCA-7C18-44C1-82E3-661133CA7CE3}" srcOrd="3" destOrd="0" presId="urn:microsoft.com/office/officeart/2005/8/layout/lProcess3"/>
    <dgm:cxn modelId="{A3CE071A-D8C3-4373-BDE2-5892ECE0686C}" type="presParOf" srcId="{EBE60905-ADF5-4A4B-A005-CC1F86680418}" destId="{1F560E47-48B0-4FB3-8D22-06235AB02E08}" srcOrd="4" destOrd="0" presId="urn:microsoft.com/office/officeart/2005/8/layout/lProcess3"/>
    <dgm:cxn modelId="{79003DAA-BB11-4093-99D5-4AA8E1082C5E}" type="presParOf" srcId="{1F560E47-48B0-4FB3-8D22-06235AB02E08}" destId="{1954869A-4FBC-4456-A1D7-237CA9CD57B1}" srcOrd="0" destOrd="0" presId="urn:microsoft.com/office/officeart/2005/8/layout/lProcess3"/>
    <dgm:cxn modelId="{A9084432-E053-4F81-9F83-82B63F4F8679}" type="presParOf" srcId="{EBE60905-ADF5-4A4B-A005-CC1F86680418}" destId="{2C68BEDA-4E49-40D8-8874-CABE394BFBA2}" srcOrd="5" destOrd="0" presId="urn:microsoft.com/office/officeart/2005/8/layout/lProcess3"/>
    <dgm:cxn modelId="{14FA9D5B-E934-4EAF-B08C-F4BD294F78D8}" type="presParOf" srcId="{EBE60905-ADF5-4A4B-A005-CC1F86680418}" destId="{88F4B0DA-F02E-4DE4-9245-5554F8122F44}" srcOrd="6" destOrd="0" presId="urn:microsoft.com/office/officeart/2005/8/layout/lProcess3"/>
    <dgm:cxn modelId="{B84A94C6-A9D2-46BD-AB2B-E1714A193CFA}" type="presParOf" srcId="{88F4B0DA-F02E-4DE4-9245-5554F8122F44}" destId="{5C97F73C-AB96-4E8C-94C1-9CAB998E4D68}" srcOrd="0" destOrd="0" presId="urn:microsoft.com/office/officeart/2005/8/layout/lProcess3"/>
    <dgm:cxn modelId="{853EC483-BD3E-43B2-BDA8-15187916C5DD}" type="presParOf" srcId="{EBE60905-ADF5-4A4B-A005-CC1F86680418}" destId="{266C0066-C2E9-40D4-8514-59096410D7A0}" srcOrd="7" destOrd="0" presId="urn:microsoft.com/office/officeart/2005/8/layout/lProcess3"/>
    <dgm:cxn modelId="{55EAD8AE-5622-4967-8A87-6E0A73250F44}" type="presParOf" srcId="{EBE60905-ADF5-4A4B-A005-CC1F86680418}" destId="{5F788EBE-DD70-4AAC-9E05-67A2E9E54DC1}" srcOrd="8" destOrd="0" presId="urn:microsoft.com/office/officeart/2005/8/layout/lProcess3"/>
    <dgm:cxn modelId="{B10A7FB3-CDC1-476E-A6D0-5DF024E773B5}" type="presParOf" srcId="{5F788EBE-DD70-4AAC-9E05-67A2E9E54DC1}" destId="{EBD4698A-4FED-488A-AB08-6DE1FF703017}" srcOrd="0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7EB6E3A5-347A-47FE-94DF-EA5C1A735037}" type="doc">
      <dgm:prSet loTypeId="urn:microsoft.com/office/officeart/2005/8/layout/vProcess5" loCatId="process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76475297-E195-43E6-992B-D2815C8532D4}">
      <dgm:prSet/>
      <dgm:spPr/>
      <dgm:t>
        <a:bodyPr/>
        <a:lstStyle/>
        <a:p>
          <a:pPr rtl="0"/>
          <a:r>
            <a:rPr lang="uz-Cyrl-UZ" smtClean="0"/>
            <a:t>a. Yevropani qiziqarli va chorlovchan turistik manzilga aylantirish;</a:t>
          </a:r>
          <a:endParaRPr lang="ru-RU"/>
        </a:p>
      </dgm:t>
    </dgm:pt>
    <dgm:pt modelId="{A835753C-CD9C-475B-8045-A05C4BE8D4EA}" type="parTrans" cxnId="{B59B641D-3436-4DD5-977E-CCC1A4FB92DA}">
      <dgm:prSet/>
      <dgm:spPr/>
      <dgm:t>
        <a:bodyPr/>
        <a:lstStyle/>
        <a:p>
          <a:endParaRPr lang="ru-RU"/>
        </a:p>
      </dgm:t>
    </dgm:pt>
    <dgm:pt modelId="{5E6AA35C-54CB-4DDA-ADED-47B154BF6B23}" type="sibTrans" cxnId="{B59B641D-3436-4DD5-977E-CCC1A4FB92DA}">
      <dgm:prSet/>
      <dgm:spPr/>
      <dgm:t>
        <a:bodyPr/>
        <a:lstStyle/>
        <a:p>
          <a:endParaRPr lang="ru-RU"/>
        </a:p>
      </dgm:t>
    </dgm:pt>
    <dgm:pt modelId="{3E08747D-B1AC-4424-B3BF-A8E486998A9A}">
      <dgm:prSet/>
      <dgm:spPr/>
      <dgm:t>
        <a:bodyPr/>
        <a:lstStyle/>
        <a:p>
          <a:pPr rtl="0"/>
          <a:r>
            <a:rPr lang="uz-Cyrl-UZ" smtClean="0"/>
            <a:t>b. A’zo MTTlarga bilim almashinuvda yordam qilish va birga ishlashda kumaklashish;</a:t>
          </a:r>
          <a:endParaRPr lang="ru-RU"/>
        </a:p>
      </dgm:t>
    </dgm:pt>
    <dgm:pt modelId="{C49ABEA0-0318-4C28-84C9-35FEDC7F656A}" type="parTrans" cxnId="{819CF639-ABF2-4029-A29B-999AEFEE048E}">
      <dgm:prSet/>
      <dgm:spPr/>
      <dgm:t>
        <a:bodyPr/>
        <a:lstStyle/>
        <a:p>
          <a:endParaRPr lang="ru-RU"/>
        </a:p>
      </dgm:t>
    </dgm:pt>
    <dgm:pt modelId="{8041AF3F-5A86-4CFA-B7AF-3CBA71122F3E}" type="sibTrans" cxnId="{819CF639-ABF2-4029-A29B-999AEFEE048E}">
      <dgm:prSet/>
      <dgm:spPr/>
      <dgm:t>
        <a:bodyPr/>
        <a:lstStyle/>
        <a:p>
          <a:endParaRPr lang="ru-RU"/>
        </a:p>
      </dgm:t>
    </dgm:pt>
    <dgm:pt modelId="{97A71B5C-81E2-4308-848A-61E37C39ADE3}">
      <dgm:prSet/>
      <dgm:spPr/>
      <dgm:t>
        <a:bodyPr/>
        <a:lstStyle/>
        <a:p>
          <a:pPr rtl="0"/>
          <a:r>
            <a:rPr lang="uz-Cyrl-UZ" smtClean="0"/>
            <a:t>v. Industrial hamkorlarga va boshqa qiziqkan tomonlarga Yevropaning ichki turizmiga tegishli bo’lgan material va statistik ma’lumotlariga osonlik bilan murojaat etishni ta’minlash</a:t>
          </a:r>
          <a:endParaRPr lang="ru-RU"/>
        </a:p>
      </dgm:t>
    </dgm:pt>
    <dgm:pt modelId="{6CBD7310-598D-4B43-86E9-1F75A08E510F}" type="parTrans" cxnId="{909C3A3F-D057-40EE-8FEA-891C6C5B2284}">
      <dgm:prSet/>
      <dgm:spPr/>
      <dgm:t>
        <a:bodyPr/>
        <a:lstStyle/>
        <a:p>
          <a:endParaRPr lang="ru-RU"/>
        </a:p>
      </dgm:t>
    </dgm:pt>
    <dgm:pt modelId="{9676BB98-D8FF-4E54-8F45-6410ACAECA60}" type="sibTrans" cxnId="{909C3A3F-D057-40EE-8FEA-891C6C5B2284}">
      <dgm:prSet/>
      <dgm:spPr/>
      <dgm:t>
        <a:bodyPr/>
        <a:lstStyle/>
        <a:p>
          <a:endParaRPr lang="ru-RU"/>
        </a:p>
      </dgm:t>
    </dgm:pt>
    <dgm:pt modelId="{4D0EF8F1-7FCD-4577-BE2B-7E08115E7E0C}" type="pres">
      <dgm:prSet presAssocID="{7EB6E3A5-347A-47FE-94DF-EA5C1A735037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FF43135-84FA-4B0E-B377-829D9F5DBCD9}" type="pres">
      <dgm:prSet presAssocID="{7EB6E3A5-347A-47FE-94DF-EA5C1A735037}" presName="dummyMaxCanvas" presStyleCnt="0">
        <dgm:presLayoutVars/>
      </dgm:prSet>
      <dgm:spPr/>
    </dgm:pt>
    <dgm:pt modelId="{2C9BA484-2924-4B24-8A32-8343700BABC6}" type="pres">
      <dgm:prSet presAssocID="{7EB6E3A5-347A-47FE-94DF-EA5C1A735037}" presName="ThreeNodes_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2D4CE74-F49D-46E6-B8CA-20D3A89F2B3A}" type="pres">
      <dgm:prSet presAssocID="{7EB6E3A5-347A-47FE-94DF-EA5C1A735037}" presName="ThreeNodes_2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D2BADA2-A708-42F0-8C27-41A349C5074F}" type="pres">
      <dgm:prSet presAssocID="{7EB6E3A5-347A-47FE-94DF-EA5C1A735037}" presName="ThreeNodes_3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5EEE215-E4A9-40E4-9F77-717ABC22632E}" type="pres">
      <dgm:prSet presAssocID="{7EB6E3A5-347A-47FE-94DF-EA5C1A735037}" presName="ThreeConn_1-2" presStyleLbl="f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F9725A8-5888-49FB-80E6-DDAD745AA152}" type="pres">
      <dgm:prSet presAssocID="{7EB6E3A5-347A-47FE-94DF-EA5C1A735037}" presName="ThreeConn_2-3" presStyleLbl="f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FCC5B11-2D9A-47C7-94D4-13E5F24A2505}" type="pres">
      <dgm:prSet presAssocID="{7EB6E3A5-347A-47FE-94DF-EA5C1A735037}" presName="ThreeNodes_1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2BB971D-5B2A-4347-AAC4-0431CBB34CB9}" type="pres">
      <dgm:prSet presAssocID="{7EB6E3A5-347A-47FE-94DF-EA5C1A735037}" presName="ThreeNodes_2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10DFF58-24E6-4C45-AAC8-0C33DEB51ACA}" type="pres">
      <dgm:prSet presAssocID="{7EB6E3A5-347A-47FE-94DF-EA5C1A735037}" presName="ThreeNodes_3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C64F4E3-5B87-4C7A-8C17-E305D83B5135}" type="presOf" srcId="{8041AF3F-5A86-4CFA-B7AF-3CBA71122F3E}" destId="{2F9725A8-5888-49FB-80E6-DDAD745AA152}" srcOrd="0" destOrd="0" presId="urn:microsoft.com/office/officeart/2005/8/layout/vProcess5"/>
    <dgm:cxn modelId="{47FAF81A-63FD-474F-A2AF-089CB45F429D}" type="presOf" srcId="{97A71B5C-81E2-4308-848A-61E37C39ADE3}" destId="{210DFF58-24E6-4C45-AAC8-0C33DEB51ACA}" srcOrd="1" destOrd="0" presId="urn:microsoft.com/office/officeart/2005/8/layout/vProcess5"/>
    <dgm:cxn modelId="{B0029142-BC2F-4768-9EA3-943CD8F42886}" type="presOf" srcId="{76475297-E195-43E6-992B-D2815C8532D4}" destId="{5FCC5B11-2D9A-47C7-94D4-13E5F24A2505}" srcOrd="1" destOrd="0" presId="urn:microsoft.com/office/officeart/2005/8/layout/vProcess5"/>
    <dgm:cxn modelId="{240EBE1A-ACCA-4E8A-9C5B-BBB8FDE178A7}" type="presOf" srcId="{3E08747D-B1AC-4424-B3BF-A8E486998A9A}" destId="{F2BB971D-5B2A-4347-AAC4-0431CBB34CB9}" srcOrd="1" destOrd="0" presId="urn:microsoft.com/office/officeart/2005/8/layout/vProcess5"/>
    <dgm:cxn modelId="{819CF639-ABF2-4029-A29B-999AEFEE048E}" srcId="{7EB6E3A5-347A-47FE-94DF-EA5C1A735037}" destId="{3E08747D-B1AC-4424-B3BF-A8E486998A9A}" srcOrd="1" destOrd="0" parTransId="{C49ABEA0-0318-4C28-84C9-35FEDC7F656A}" sibTransId="{8041AF3F-5A86-4CFA-B7AF-3CBA71122F3E}"/>
    <dgm:cxn modelId="{CCB965D3-0F73-49F9-A2E1-E93B5B74ABA5}" type="presOf" srcId="{76475297-E195-43E6-992B-D2815C8532D4}" destId="{2C9BA484-2924-4B24-8A32-8343700BABC6}" srcOrd="0" destOrd="0" presId="urn:microsoft.com/office/officeart/2005/8/layout/vProcess5"/>
    <dgm:cxn modelId="{909C3A3F-D057-40EE-8FEA-891C6C5B2284}" srcId="{7EB6E3A5-347A-47FE-94DF-EA5C1A735037}" destId="{97A71B5C-81E2-4308-848A-61E37C39ADE3}" srcOrd="2" destOrd="0" parTransId="{6CBD7310-598D-4B43-86E9-1F75A08E510F}" sibTransId="{9676BB98-D8FF-4E54-8F45-6410ACAECA60}"/>
    <dgm:cxn modelId="{BD4DA769-1731-43DC-8538-BD6A1BF1601E}" type="presOf" srcId="{97A71B5C-81E2-4308-848A-61E37C39ADE3}" destId="{0D2BADA2-A708-42F0-8C27-41A349C5074F}" srcOrd="0" destOrd="0" presId="urn:microsoft.com/office/officeart/2005/8/layout/vProcess5"/>
    <dgm:cxn modelId="{B59B641D-3436-4DD5-977E-CCC1A4FB92DA}" srcId="{7EB6E3A5-347A-47FE-94DF-EA5C1A735037}" destId="{76475297-E195-43E6-992B-D2815C8532D4}" srcOrd="0" destOrd="0" parTransId="{A835753C-CD9C-475B-8045-A05C4BE8D4EA}" sibTransId="{5E6AA35C-54CB-4DDA-ADED-47B154BF6B23}"/>
    <dgm:cxn modelId="{025C1E2A-1C76-44D3-BCC5-001A9EE1EEE4}" type="presOf" srcId="{3E08747D-B1AC-4424-B3BF-A8E486998A9A}" destId="{B2D4CE74-F49D-46E6-B8CA-20D3A89F2B3A}" srcOrd="0" destOrd="0" presId="urn:microsoft.com/office/officeart/2005/8/layout/vProcess5"/>
    <dgm:cxn modelId="{8F805F7D-7726-4702-A5CD-91D103038710}" type="presOf" srcId="{7EB6E3A5-347A-47FE-94DF-EA5C1A735037}" destId="{4D0EF8F1-7FCD-4577-BE2B-7E08115E7E0C}" srcOrd="0" destOrd="0" presId="urn:microsoft.com/office/officeart/2005/8/layout/vProcess5"/>
    <dgm:cxn modelId="{5C158991-A250-48B9-AD3B-FD0078AEACE8}" type="presOf" srcId="{5E6AA35C-54CB-4DDA-ADED-47B154BF6B23}" destId="{A5EEE215-E4A9-40E4-9F77-717ABC22632E}" srcOrd="0" destOrd="0" presId="urn:microsoft.com/office/officeart/2005/8/layout/vProcess5"/>
    <dgm:cxn modelId="{422E138C-EB64-4CE0-A148-2E27BA8D765A}" type="presParOf" srcId="{4D0EF8F1-7FCD-4577-BE2B-7E08115E7E0C}" destId="{EFF43135-84FA-4B0E-B377-829D9F5DBCD9}" srcOrd="0" destOrd="0" presId="urn:microsoft.com/office/officeart/2005/8/layout/vProcess5"/>
    <dgm:cxn modelId="{F37A472B-8C6E-4F14-978B-FDED913FD3B3}" type="presParOf" srcId="{4D0EF8F1-7FCD-4577-BE2B-7E08115E7E0C}" destId="{2C9BA484-2924-4B24-8A32-8343700BABC6}" srcOrd="1" destOrd="0" presId="urn:microsoft.com/office/officeart/2005/8/layout/vProcess5"/>
    <dgm:cxn modelId="{C358538F-3586-4643-B589-9FBA3FFC9957}" type="presParOf" srcId="{4D0EF8F1-7FCD-4577-BE2B-7E08115E7E0C}" destId="{B2D4CE74-F49D-46E6-B8CA-20D3A89F2B3A}" srcOrd="2" destOrd="0" presId="urn:microsoft.com/office/officeart/2005/8/layout/vProcess5"/>
    <dgm:cxn modelId="{E3427AC5-C829-47C0-9421-3CA422D67C1E}" type="presParOf" srcId="{4D0EF8F1-7FCD-4577-BE2B-7E08115E7E0C}" destId="{0D2BADA2-A708-42F0-8C27-41A349C5074F}" srcOrd="3" destOrd="0" presId="urn:microsoft.com/office/officeart/2005/8/layout/vProcess5"/>
    <dgm:cxn modelId="{072C841C-8B57-4B04-856F-667F849F0472}" type="presParOf" srcId="{4D0EF8F1-7FCD-4577-BE2B-7E08115E7E0C}" destId="{A5EEE215-E4A9-40E4-9F77-717ABC22632E}" srcOrd="4" destOrd="0" presId="urn:microsoft.com/office/officeart/2005/8/layout/vProcess5"/>
    <dgm:cxn modelId="{ED5165B0-7BE5-4265-A955-B0A3D78B2A39}" type="presParOf" srcId="{4D0EF8F1-7FCD-4577-BE2B-7E08115E7E0C}" destId="{2F9725A8-5888-49FB-80E6-DDAD745AA152}" srcOrd="5" destOrd="0" presId="urn:microsoft.com/office/officeart/2005/8/layout/vProcess5"/>
    <dgm:cxn modelId="{6E0E1D78-FFE3-4F31-A98A-4801E5771B1C}" type="presParOf" srcId="{4D0EF8F1-7FCD-4577-BE2B-7E08115E7E0C}" destId="{5FCC5B11-2D9A-47C7-94D4-13E5F24A2505}" srcOrd="6" destOrd="0" presId="urn:microsoft.com/office/officeart/2005/8/layout/vProcess5"/>
    <dgm:cxn modelId="{AC3BB2EC-DD4F-4B3D-943D-5B1948528540}" type="presParOf" srcId="{4D0EF8F1-7FCD-4577-BE2B-7E08115E7E0C}" destId="{F2BB971D-5B2A-4347-AAC4-0431CBB34CB9}" srcOrd="7" destOrd="0" presId="urn:microsoft.com/office/officeart/2005/8/layout/vProcess5"/>
    <dgm:cxn modelId="{EDEA1865-F6C8-4A10-9ECF-62CDFBEC87B5}" type="presParOf" srcId="{4D0EF8F1-7FCD-4577-BE2B-7E08115E7E0C}" destId="{210DFF58-24E6-4C45-AAC8-0C33DEB51ACA}" srcOrd="8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F3E682A8-E834-464D-9D13-951D7B3DBD92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E19AC2B8-18DF-46E4-A891-41396559A2C3}">
      <dgm:prSet/>
      <dgm:spPr/>
      <dgm:t>
        <a:bodyPr/>
        <a:lstStyle/>
        <a:p>
          <a:pPr rtl="0"/>
          <a:r>
            <a:rPr lang="uz-Cyrl-UZ" smtClean="0"/>
            <a:t>Bu professional jamiyat mexmondo’stlik industriyasining eng ilg’or kosultantlarini birlashtirgan </a:t>
          </a:r>
          <a:endParaRPr lang="ru-RU"/>
        </a:p>
      </dgm:t>
    </dgm:pt>
    <dgm:pt modelId="{B682D717-7F8C-4B18-B1F4-2E70835A4033}" type="parTrans" cxnId="{A7CA0D90-2F80-4A7B-874C-DD32754EBC14}">
      <dgm:prSet/>
      <dgm:spPr/>
      <dgm:t>
        <a:bodyPr/>
        <a:lstStyle/>
        <a:p>
          <a:endParaRPr lang="ru-RU"/>
        </a:p>
      </dgm:t>
    </dgm:pt>
    <dgm:pt modelId="{88A1960C-B457-406A-9477-B685E81990E9}" type="sibTrans" cxnId="{A7CA0D90-2F80-4A7B-874C-DD32754EBC14}">
      <dgm:prSet/>
      <dgm:spPr/>
      <dgm:t>
        <a:bodyPr/>
        <a:lstStyle/>
        <a:p>
          <a:endParaRPr lang="ru-RU"/>
        </a:p>
      </dgm:t>
    </dgm:pt>
    <dgm:pt modelId="{767D4932-0627-4F48-8C09-58F6040FBFFD}">
      <dgm:prSet/>
      <dgm:spPr/>
      <dgm:t>
        <a:bodyPr/>
        <a:lstStyle/>
        <a:p>
          <a:pPr rtl="0"/>
          <a:r>
            <a:rPr lang="uz-Cyrl-UZ" smtClean="0"/>
            <a:t>Unda xozirgi kunda 16 davlatdan 185 a’zolar bor</a:t>
          </a:r>
          <a:endParaRPr lang="ru-RU"/>
        </a:p>
      </dgm:t>
    </dgm:pt>
    <dgm:pt modelId="{813E7EAA-4A54-4E9F-922B-E6C34A1DE4EE}" type="parTrans" cxnId="{D1D6E1A0-A52E-462C-A7AD-E84033152DE7}">
      <dgm:prSet/>
      <dgm:spPr/>
      <dgm:t>
        <a:bodyPr/>
        <a:lstStyle/>
        <a:p>
          <a:endParaRPr lang="ru-RU"/>
        </a:p>
      </dgm:t>
    </dgm:pt>
    <dgm:pt modelId="{3F59C92A-4BA5-4EB6-BBA0-EC2CE27BCF18}" type="sibTrans" cxnId="{D1D6E1A0-A52E-462C-A7AD-E84033152DE7}">
      <dgm:prSet/>
      <dgm:spPr/>
      <dgm:t>
        <a:bodyPr/>
        <a:lstStyle/>
        <a:p>
          <a:endParaRPr lang="ru-RU"/>
        </a:p>
      </dgm:t>
    </dgm:pt>
    <dgm:pt modelId="{61178BF2-9DCF-4967-93B4-8B56094DBAD9}">
      <dgm:prSet/>
      <dgm:spPr/>
      <dgm:t>
        <a:bodyPr/>
        <a:lstStyle/>
        <a:p>
          <a:pPr rtl="0"/>
          <a:r>
            <a:rPr lang="uz-Cyrl-UZ" smtClean="0"/>
            <a:t>Kodeksida ko’rsatilgandek standartlar asosida yuqori sifatli professional konsalting bilan shug</a:t>
          </a:r>
          <a:r>
            <a:rPr lang="en-US" smtClean="0"/>
            <a:t>’</a:t>
          </a:r>
          <a:r>
            <a:rPr lang="uz-Cyrl-UZ" smtClean="0"/>
            <a:t>ullanadilar</a:t>
          </a:r>
          <a:endParaRPr lang="ru-RU"/>
        </a:p>
      </dgm:t>
    </dgm:pt>
    <dgm:pt modelId="{67E0BC5D-481B-4C67-B855-15BDCE9DCB60}" type="parTrans" cxnId="{42048571-058F-400B-9585-84A9E12E8978}">
      <dgm:prSet/>
      <dgm:spPr/>
      <dgm:t>
        <a:bodyPr/>
        <a:lstStyle/>
        <a:p>
          <a:endParaRPr lang="ru-RU"/>
        </a:p>
      </dgm:t>
    </dgm:pt>
    <dgm:pt modelId="{A864F926-0145-40B7-8BEE-460355DAFA75}" type="sibTrans" cxnId="{42048571-058F-400B-9585-84A9E12E8978}">
      <dgm:prSet/>
      <dgm:spPr/>
      <dgm:t>
        <a:bodyPr/>
        <a:lstStyle/>
        <a:p>
          <a:endParaRPr lang="ru-RU"/>
        </a:p>
      </dgm:t>
    </dgm:pt>
    <dgm:pt modelId="{E8EB3EEF-0E91-4EDE-9F34-D392924E4AE9}">
      <dgm:prSet/>
      <dgm:spPr/>
      <dgm:t>
        <a:bodyPr/>
        <a:lstStyle/>
        <a:p>
          <a:pPr rtl="0"/>
          <a:r>
            <a:rPr lang="uz-Cyrl-UZ" smtClean="0"/>
            <a:t>ISHC tashkilotining a’zolari mijozlari safiga ichki va xalqaro, ommabop va xususiy mehmonxona egalari</a:t>
          </a:r>
          <a:endParaRPr lang="ru-RU"/>
        </a:p>
      </dgm:t>
    </dgm:pt>
    <dgm:pt modelId="{254562BD-CCCF-4A2D-BBD2-25B9989C9BF5}" type="parTrans" cxnId="{6083BAE6-9683-4D65-AE71-3BC4E301EDD3}">
      <dgm:prSet/>
      <dgm:spPr/>
      <dgm:t>
        <a:bodyPr/>
        <a:lstStyle/>
        <a:p>
          <a:endParaRPr lang="ru-RU"/>
        </a:p>
      </dgm:t>
    </dgm:pt>
    <dgm:pt modelId="{E959D108-59B2-40C8-A695-4CAA842405DC}" type="sibTrans" cxnId="{6083BAE6-9683-4D65-AE71-3BC4E301EDD3}">
      <dgm:prSet/>
      <dgm:spPr/>
      <dgm:t>
        <a:bodyPr/>
        <a:lstStyle/>
        <a:p>
          <a:endParaRPr lang="ru-RU"/>
        </a:p>
      </dgm:t>
    </dgm:pt>
    <dgm:pt modelId="{F58DBC8E-15EF-4757-BA49-1751012FFDB2}" type="pres">
      <dgm:prSet presAssocID="{F3E682A8-E834-464D-9D13-951D7B3DBD92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3C9BC71-C65C-4260-BD20-10FFD51FE22F}" type="pres">
      <dgm:prSet presAssocID="{E19AC2B8-18DF-46E4-A891-41396559A2C3}" presName="parentLin" presStyleCnt="0"/>
      <dgm:spPr/>
    </dgm:pt>
    <dgm:pt modelId="{43967315-5D9F-4200-9196-AB0A00253233}" type="pres">
      <dgm:prSet presAssocID="{E19AC2B8-18DF-46E4-A891-41396559A2C3}" presName="parentLeftMargin" presStyleLbl="node1" presStyleIdx="0" presStyleCnt="4"/>
      <dgm:spPr/>
      <dgm:t>
        <a:bodyPr/>
        <a:lstStyle/>
        <a:p>
          <a:endParaRPr lang="ru-RU"/>
        </a:p>
      </dgm:t>
    </dgm:pt>
    <dgm:pt modelId="{11AB90FF-E299-4C53-ACAD-73C44F4E8CF2}" type="pres">
      <dgm:prSet presAssocID="{E19AC2B8-18DF-46E4-A891-41396559A2C3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D992963-1D64-4883-8E89-6DC2D61A55F3}" type="pres">
      <dgm:prSet presAssocID="{E19AC2B8-18DF-46E4-A891-41396559A2C3}" presName="negativeSpace" presStyleCnt="0"/>
      <dgm:spPr/>
    </dgm:pt>
    <dgm:pt modelId="{DBA823AC-28E1-4571-9C96-87B7DDC2A75D}" type="pres">
      <dgm:prSet presAssocID="{E19AC2B8-18DF-46E4-A891-41396559A2C3}" presName="childText" presStyleLbl="conFgAcc1" presStyleIdx="0" presStyleCnt="4">
        <dgm:presLayoutVars>
          <dgm:bulletEnabled val="1"/>
        </dgm:presLayoutVars>
      </dgm:prSet>
      <dgm:spPr/>
    </dgm:pt>
    <dgm:pt modelId="{5C90196C-7D66-4FD2-99CD-398763207B54}" type="pres">
      <dgm:prSet presAssocID="{88A1960C-B457-406A-9477-B685E81990E9}" presName="spaceBetweenRectangles" presStyleCnt="0"/>
      <dgm:spPr/>
    </dgm:pt>
    <dgm:pt modelId="{616C064C-8C5A-4A9D-A032-EF61E798710B}" type="pres">
      <dgm:prSet presAssocID="{767D4932-0627-4F48-8C09-58F6040FBFFD}" presName="parentLin" presStyleCnt="0"/>
      <dgm:spPr/>
    </dgm:pt>
    <dgm:pt modelId="{43FF7B73-3A8E-4103-809D-3992839BC7A8}" type="pres">
      <dgm:prSet presAssocID="{767D4932-0627-4F48-8C09-58F6040FBFFD}" presName="parentLeftMargin" presStyleLbl="node1" presStyleIdx="0" presStyleCnt="4"/>
      <dgm:spPr/>
      <dgm:t>
        <a:bodyPr/>
        <a:lstStyle/>
        <a:p>
          <a:endParaRPr lang="ru-RU"/>
        </a:p>
      </dgm:t>
    </dgm:pt>
    <dgm:pt modelId="{241468E5-681A-4C38-85CC-8AFDAD7BFDA5}" type="pres">
      <dgm:prSet presAssocID="{767D4932-0627-4F48-8C09-58F6040FBFFD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0C6BCBA-E059-41FF-A396-36B58DA569A2}" type="pres">
      <dgm:prSet presAssocID="{767D4932-0627-4F48-8C09-58F6040FBFFD}" presName="negativeSpace" presStyleCnt="0"/>
      <dgm:spPr/>
    </dgm:pt>
    <dgm:pt modelId="{B85A78CB-0E60-4F27-AB1D-ACF5911C6A20}" type="pres">
      <dgm:prSet presAssocID="{767D4932-0627-4F48-8C09-58F6040FBFFD}" presName="childText" presStyleLbl="conFgAcc1" presStyleIdx="1" presStyleCnt="4">
        <dgm:presLayoutVars>
          <dgm:bulletEnabled val="1"/>
        </dgm:presLayoutVars>
      </dgm:prSet>
      <dgm:spPr/>
    </dgm:pt>
    <dgm:pt modelId="{F33A9904-FD9F-44CF-8573-47367B8FA60C}" type="pres">
      <dgm:prSet presAssocID="{3F59C92A-4BA5-4EB6-BBA0-EC2CE27BCF18}" presName="spaceBetweenRectangles" presStyleCnt="0"/>
      <dgm:spPr/>
    </dgm:pt>
    <dgm:pt modelId="{36634618-D954-4047-82CD-45FF3553F9B9}" type="pres">
      <dgm:prSet presAssocID="{61178BF2-9DCF-4967-93B4-8B56094DBAD9}" presName="parentLin" presStyleCnt="0"/>
      <dgm:spPr/>
    </dgm:pt>
    <dgm:pt modelId="{27D8091C-A4F3-44BF-807E-A9623B1C7C1A}" type="pres">
      <dgm:prSet presAssocID="{61178BF2-9DCF-4967-93B4-8B56094DBAD9}" presName="parentLeftMargin" presStyleLbl="node1" presStyleIdx="1" presStyleCnt="4"/>
      <dgm:spPr/>
      <dgm:t>
        <a:bodyPr/>
        <a:lstStyle/>
        <a:p>
          <a:endParaRPr lang="ru-RU"/>
        </a:p>
      </dgm:t>
    </dgm:pt>
    <dgm:pt modelId="{06EAD6F1-1FB5-48B9-8DC4-82A685F0FD37}" type="pres">
      <dgm:prSet presAssocID="{61178BF2-9DCF-4967-93B4-8B56094DBAD9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9B93D06-39CB-47C2-ADA3-55C0093187CC}" type="pres">
      <dgm:prSet presAssocID="{61178BF2-9DCF-4967-93B4-8B56094DBAD9}" presName="negativeSpace" presStyleCnt="0"/>
      <dgm:spPr/>
    </dgm:pt>
    <dgm:pt modelId="{926B2214-F598-441D-B13B-ECA5F87C31D1}" type="pres">
      <dgm:prSet presAssocID="{61178BF2-9DCF-4967-93B4-8B56094DBAD9}" presName="childText" presStyleLbl="conFgAcc1" presStyleIdx="2" presStyleCnt="4">
        <dgm:presLayoutVars>
          <dgm:bulletEnabled val="1"/>
        </dgm:presLayoutVars>
      </dgm:prSet>
      <dgm:spPr/>
    </dgm:pt>
    <dgm:pt modelId="{8149EC05-104C-4FAD-BED1-2BC1967C1B72}" type="pres">
      <dgm:prSet presAssocID="{A864F926-0145-40B7-8BEE-460355DAFA75}" presName="spaceBetweenRectangles" presStyleCnt="0"/>
      <dgm:spPr/>
    </dgm:pt>
    <dgm:pt modelId="{020310E8-450B-4214-A4A4-B3F5F13B0227}" type="pres">
      <dgm:prSet presAssocID="{E8EB3EEF-0E91-4EDE-9F34-D392924E4AE9}" presName="parentLin" presStyleCnt="0"/>
      <dgm:spPr/>
    </dgm:pt>
    <dgm:pt modelId="{A33379C2-7AC6-40C3-BDE9-5001F81D46A7}" type="pres">
      <dgm:prSet presAssocID="{E8EB3EEF-0E91-4EDE-9F34-D392924E4AE9}" presName="parentLeftMargin" presStyleLbl="node1" presStyleIdx="2" presStyleCnt="4"/>
      <dgm:spPr/>
      <dgm:t>
        <a:bodyPr/>
        <a:lstStyle/>
        <a:p>
          <a:endParaRPr lang="ru-RU"/>
        </a:p>
      </dgm:t>
    </dgm:pt>
    <dgm:pt modelId="{355CC591-0093-4A8A-87AA-44CAD227A89E}" type="pres">
      <dgm:prSet presAssocID="{E8EB3EEF-0E91-4EDE-9F34-D392924E4AE9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C9B54F7-2C15-465A-8CCC-5C01EAB6C3B1}" type="pres">
      <dgm:prSet presAssocID="{E8EB3EEF-0E91-4EDE-9F34-D392924E4AE9}" presName="negativeSpace" presStyleCnt="0"/>
      <dgm:spPr/>
    </dgm:pt>
    <dgm:pt modelId="{29CBADE3-1707-474C-B80B-3F1840D829FA}" type="pres">
      <dgm:prSet presAssocID="{E8EB3EEF-0E91-4EDE-9F34-D392924E4AE9}" presName="childText" presStyleLbl="conFgAcc1" presStyleIdx="3" presStyleCnt="4">
        <dgm:presLayoutVars>
          <dgm:bulletEnabled val="1"/>
        </dgm:presLayoutVars>
      </dgm:prSet>
      <dgm:spPr/>
    </dgm:pt>
  </dgm:ptLst>
  <dgm:cxnLst>
    <dgm:cxn modelId="{74CAE263-F4E4-412B-909B-7DF04F09A7FB}" type="presOf" srcId="{F3E682A8-E834-464D-9D13-951D7B3DBD92}" destId="{F58DBC8E-15EF-4757-BA49-1751012FFDB2}" srcOrd="0" destOrd="0" presId="urn:microsoft.com/office/officeart/2005/8/layout/list1"/>
    <dgm:cxn modelId="{6083BAE6-9683-4D65-AE71-3BC4E301EDD3}" srcId="{F3E682A8-E834-464D-9D13-951D7B3DBD92}" destId="{E8EB3EEF-0E91-4EDE-9F34-D392924E4AE9}" srcOrd="3" destOrd="0" parTransId="{254562BD-CCCF-4A2D-BBD2-25B9989C9BF5}" sibTransId="{E959D108-59B2-40C8-A695-4CAA842405DC}"/>
    <dgm:cxn modelId="{DD28C03A-D373-4F43-81E9-13E2B29350DE}" type="presOf" srcId="{E8EB3EEF-0E91-4EDE-9F34-D392924E4AE9}" destId="{A33379C2-7AC6-40C3-BDE9-5001F81D46A7}" srcOrd="0" destOrd="0" presId="urn:microsoft.com/office/officeart/2005/8/layout/list1"/>
    <dgm:cxn modelId="{3F29D2D0-3748-44E9-AE3B-C435661A2788}" type="presOf" srcId="{E19AC2B8-18DF-46E4-A891-41396559A2C3}" destId="{43967315-5D9F-4200-9196-AB0A00253233}" srcOrd="0" destOrd="0" presId="urn:microsoft.com/office/officeart/2005/8/layout/list1"/>
    <dgm:cxn modelId="{338EF3F8-83EF-480A-A058-F7333DCFA1C6}" type="presOf" srcId="{61178BF2-9DCF-4967-93B4-8B56094DBAD9}" destId="{06EAD6F1-1FB5-48B9-8DC4-82A685F0FD37}" srcOrd="1" destOrd="0" presId="urn:microsoft.com/office/officeart/2005/8/layout/list1"/>
    <dgm:cxn modelId="{D1D6E1A0-A52E-462C-A7AD-E84033152DE7}" srcId="{F3E682A8-E834-464D-9D13-951D7B3DBD92}" destId="{767D4932-0627-4F48-8C09-58F6040FBFFD}" srcOrd="1" destOrd="0" parTransId="{813E7EAA-4A54-4E9F-922B-E6C34A1DE4EE}" sibTransId="{3F59C92A-4BA5-4EB6-BBA0-EC2CE27BCF18}"/>
    <dgm:cxn modelId="{BC05F230-D6BE-461B-8978-13B85400D553}" type="presOf" srcId="{767D4932-0627-4F48-8C09-58F6040FBFFD}" destId="{241468E5-681A-4C38-85CC-8AFDAD7BFDA5}" srcOrd="1" destOrd="0" presId="urn:microsoft.com/office/officeart/2005/8/layout/list1"/>
    <dgm:cxn modelId="{A7CA0D90-2F80-4A7B-874C-DD32754EBC14}" srcId="{F3E682A8-E834-464D-9D13-951D7B3DBD92}" destId="{E19AC2B8-18DF-46E4-A891-41396559A2C3}" srcOrd="0" destOrd="0" parTransId="{B682D717-7F8C-4B18-B1F4-2E70835A4033}" sibTransId="{88A1960C-B457-406A-9477-B685E81990E9}"/>
    <dgm:cxn modelId="{42048571-058F-400B-9585-84A9E12E8978}" srcId="{F3E682A8-E834-464D-9D13-951D7B3DBD92}" destId="{61178BF2-9DCF-4967-93B4-8B56094DBAD9}" srcOrd="2" destOrd="0" parTransId="{67E0BC5D-481B-4C67-B855-15BDCE9DCB60}" sibTransId="{A864F926-0145-40B7-8BEE-460355DAFA75}"/>
    <dgm:cxn modelId="{B4A99A47-FDA3-487A-87E5-733287785EF6}" type="presOf" srcId="{E8EB3EEF-0E91-4EDE-9F34-D392924E4AE9}" destId="{355CC591-0093-4A8A-87AA-44CAD227A89E}" srcOrd="1" destOrd="0" presId="urn:microsoft.com/office/officeart/2005/8/layout/list1"/>
    <dgm:cxn modelId="{5C774FC3-9D72-4807-A581-480735A362FA}" type="presOf" srcId="{61178BF2-9DCF-4967-93B4-8B56094DBAD9}" destId="{27D8091C-A4F3-44BF-807E-A9623B1C7C1A}" srcOrd="0" destOrd="0" presId="urn:microsoft.com/office/officeart/2005/8/layout/list1"/>
    <dgm:cxn modelId="{1AEF016B-741F-4AF5-8003-7CF52AA732AD}" type="presOf" srcId="{E19AC2B8-18DF-46E4-A891-41396559A2C3}" destId="{11AB90FF-E299-4C53-ACAD-73C44F4E8CF2}" srcOrd="1" destOrd="0" presId="urn:microsoft.com/office/officeart/2005/8/layout/list1"/>
    <dgm:cxn modelId="{64ECDDD2-3A9C-4767-9471-A4C655FEDE06}" type="presOf" srcId="{767D4932-0627-4F48-8C09-58F6040FBFFD}" destId="{43FF7B73-3A8E-4103-809D-3992839BC7A8}" srcOrd="0" destOrd="0" presId="urn:microsoft.com/office/officeart/2005/8/layout/list1"/>
    <dgm:cxn modelId="{7B56F829-0F4E-4D58-9B53-20A965C34663}" type="presParOf" srcId="{F58DBC8E-15EF-4757-BA49-1751012FFDB2}" destId="{93C9BC71-C65C-4260-BD20-10FFD51FE22F}" srcOrd="0" destOrd="0" presId="urn:microsoft.com/office/officeart/2005/8/layout/list1"/>
    <dgm:cxn modelId="{1A5E22BA-A645-4746-8087-304E7E6750C9}" type="presParOf" srcId="{93C9BC71-C65C-4260-BD20-10FFD51FE22F}" destId="{43967315-5D9F-4200-9196-AB0A00253233}" srcOrd="0" destOrd="0" presId="urn:microsoft.com/office/officeart/2005/8/layout/list1"/>
    <dgm:cxn modelId="{7FD98A45-F075-45AA-A23E-7248C010D5C2}" type="presParOf" srcId="{93C9BC71-C65C-4260-BD20-10FFD51FE22F}" destId="{11AB90FF-E299-4C53-ACAD-73C44F4E8CF2}" srcOrd="1" destOrd="0" presId="urn:microsoft.com/office/officeart/2005/8/layout/list1"/>
    <dgm:cxn modelId="{54EEBF00-3639-425A-A212-A72929EF1EF1}" type="presParOf" srcId="{F58DBC8E-15EF-4757-BA49-1751012FFDB2}" destId="{DD992963-1D64-4883-8E89-6DC2D61A55F3}" srcOrd="1" destOrd="0" presId="urn:microsoft.com/office/officeart/2005/8/layout/list1"/>
    <dgm:cxn modelId="{2DB43077-0A21-44BD-83C5-89E0A139E4FA}" type="presParOf" srcId="{F58DBC8E-15EF-4757-BA49-1751012FFDB2}" destId="{DBA823AC-28E1-4571-9C96-87B7DDC2A75D}" srcOrd="2" destOrd="0" presId="urn:microsoft.com/office/officeart/2005/8/layout/list1"/>
    <dgm:cxn modelId="{0D7389B3-BCEF-4D40-890D-21BC3B2A595B}" type="presParOf" srcId="{F58DBC8E-15EF-4757-BA49-1751012FFDB2}" destId="{5C90196C-7D66-4FD2-99CD-398763207B54}" srcOrd="3" destOrd="0" presId="urn:microsoft.com/office/officeart/2005/8/layout/list1"/>
    <dgm:cxn modelId="{581C79A9-19A8-4984-8410-D54806881E15}" type="presParOf" srcId="{F58DBC8E-15EF-4757-BA49-1751012FFDB2}" destId="{616C064C-8C5A-4A9D-A032-EF61E798710B}" srcOrd="4" destOrd="0" presId="urn:microsoft.com/office/officeart/2005/8/layout/list1"/>
    <dgm:cxn modelId="{03BE8B9C-EC0B-4BB6-81A7-637B02773262}" type="presParOf" srcId="{616C064C-8C5A-4A9D-A032-EF61E798710B}" destId="{43FF7B73-3A8E-4103-809D-3992839BC7A8}" srcOrd="0" destOrd="0" presId="urn:microsoft.com/office/officeart/2005/8/layout/list1"/>
    <dgm:cxn modelId="{A9CB1C4E-03FA-4829-A806-8AA0F13DA4A2}" type="presParOf" srcId="{616C064C-8C5A-4A9D-A032-EF61E798710B}" destId="{241468E5-681A-4C38-85CC-8AFDAD7BFDA5}" srcOrd="1" destOrd="0" presId="urn:microsoft.com/office/officeart/2005/8/layout/list1"/>
    <dgm:cxn modelId="{1FFCA97C-15DD-46A6-B9EB-7804B41D2B7D}" type="presParOf" srcId="{F58DBC8E-15EF-4757-BA49-1751012FFDB2}" destId="{D0C6BCBA-E059-41FF-A396-36B58DA569A2}" srcOrd="5" destOrd="0" presId="urn:microsoft.com/office/officeart/2005/8/layout/list1"/>
    <dgm:cxn modelId="{C219095A-9B7D-4A65-88D6-980405BF0FF2}" type="presParOf" srcId="{F58DBC8E-15EF-4757-BA49-1751012FFDB2}" destId="{B85A78CB-0E60-4F27-AB1D-ACF5911C6A20}" srcOrd="6" destOrd="0" presId="urn:microsoft.com/office/officeart/2005/8/layout/list1"/>
    <dgm:cxn modelId="{ECC7F484-E989-4AAD-BB1F-164CB662C412}" type="presParOf" srcId="{F58DBC8E-15EF-4757-BA49-1751012FFDB2}" destId="{F33A9904-FD9F-44CF-8573-47367B8FA60C}" srcOrd="7" destOrd="0" presId="urn:microsoft.com/office/officeart/2005/8/layout/list1"/>
    <dgm:cxn modelId="{CC2A813F-4608-4925-B14F-282E59B375B0}" type="presParOf" srcId="{F58DBC8E-15EF-4757-BA49-1751012FFDB2}" destId="{36634618-D954-4047-82CD-45FF3553F9B9}" srcOrd="8" destOrd="0" presId="urn:microsoft.com/office/officeart/2005/8/layout/list1"/>
    <dgm:cxn modelId="{7324F984-3934-4970-A2E7-F88A78419178}" type="presParOf" srcId="{36634618-D954-4047-82CD-45FF3553F9B9}" destId="{27D8091C-A4F3-44BF-807E-A9623B1C7C1A}" srcOrd="0" destOrd="0" presId="urn:microsoft.com/office/officeart/2005/8/layout/list1"/>
    <dgm:cxn modelId="{CCC845FA-EEF7-4016-8F16-8EC2EFA8FEDB}" type="presParOf" srcId="{36634618-D954-4047-82CD-45FF3553F9B9}" destId="{06EAD6F1-1FB5-48B9-8DC4-82A685F0FD37}" srcOrd="1" destOrd="0" presId="urn:microsoft.com/office/officeart/2005/8/layout/list1"/>
    <dgm:cxn modelId="{64FC2C3B-068C-4E14-9421-05ECBFB12656}" type="presParOf" srcId="{F58DBC8E-15EF-4757-BA49-1751012FFDB2}" destId="{29B93D06-39CB-47C2-ADA3-55C0093187CC}" srcOrd="9" destOrd="0" presId="urn:microsoft.com/office/officeart/2005/8/layout/list1"/>
    <dgm:cxn modelId="{606FED78-6661-4795-932F-2197CA68B5A8}" type="presParOf" srcId="{F58DBC8E-15EF-4757-BA49-1751012FFDB2}" destId="{926B2214-F598-441D-B13B-ECA5F87C31D1}" srcOrd="10" destOrd="0" presId="urn:microsoft.com/office/officeart/2005/8/layout/list1"/>
    <dgm:cxn modelId="{3B16373C-9E2C-410A-ACA7-5F8A2D651107}" type="presParOf" srcId="{F58DBC8E-15EF-4757-BA49-1751012FFDB2}" destId="{8149EC05-104C-4FAD-BED1-2BC1967C1B72}" srcOrd="11" destOrd="0" presId="urn:microsoft.com/office/officeart/2005/8/layout/list1"/>
    <dgm:cxn modelId="{BB5E5C9D-0369-4FB3-95CE-DB3EDA12E376}" type="presParOf" srcId="{F58DBC8E-15EF-4757-BA49-1751012FFDB2}" destId="{020310E8-450B-4214-A4A4-B3F5F13B0227}" srcOrd="12" destOrd="0" presId="urn:microsoft.com/office/officeart/2005/8/layout/list1"/>
    <dgm:cxn modelId="{462357B7-6BE7-49BD-9491-DD9810D21745}" type="presParOf" srcId="{020310E8-450B-4214-A4A4-B3F5F13B0227}" destId="{A33379C2-7AC6-40C3-BDE9-5001F81D46A7}" srcOrd="0" destOrd="0" presId="urn:microsoft.com/office/officeart/2005/8/layout/list1"/>
    <dgm:cxn modelId="{0B305D00-CED5-4838-98C0-B485B7D03346}" type="presParOf" srcId="{020310E8-450B-4214-A4A4-B3F5F13B0227}" destId="{355CC591-0093-4A8A-87AA-44CAD227A89E}" srcOrd="1" destOrd="0" presId="urn:microsoft.com/office/officeart/2005/8/layout/list1"/>
    <dgm:cxn modelId="{8EB5DCCA-9F17-4469-B16C-3DBC953BE1ED}" type="presParOf" srcId="{F58DBC8E-15EF-4757-BA49-1751012FFDB2}" destId="{BC9B54F7-2C15-465A-8CCC-5C01EAB6C3B1}" srcOrd="13" destOrd="0" presId="urn:microsoft.com/office/officeart/2005/8/layout/list1"/>
    <dgm:cxn modelId="{12F09ED3-D00D-4FB0-A4CD-A64B469ED7DB}" type="presParOf" srcId="{F58DBC8E-15EF-4757-BA49-1751012FFDB2}" destId="{29CBADE3-1707-474C-B80B-3F1840D829FA}" srcOrd="1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EC377A9C-875D-41F6-AFE5-9D1D8FF36332}" type="doc">
      <dgm:prSet loTypeId="urn:microsoft.com/office/officeart/2005/8/layout/hierarchy4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56205C7-2BEB-4186-AF26-735070DCF13C}">
      <dgm:prSet phldrT="[Текст]"/>
      <dgm:spPr/>
      <dgm:t>
        <a:bodyPr/>
        <a:lstStyle/>
        <a:p>
          <a:r>
            <a:rPr lang="uz-Cyrl-UZ" dirty="0" smtClean="0"/>
            <a:t>TIAning maqsadi butun Qo’shma Shtatlar sayohati va turizm industriyasini namoyon qilib, AQSHga va mamlakat ichida sayohatlarni targib etish va son jixatdan oshirishdan iboratdir. Assotsiatsiyaning vazifalari esa quyidagilardan iborat:</a:t>
          </a:r>
          <a:endParaRPr lang="ru-RU" dirty="0"/>
        </a:p>
      </dgm:t>
    </dgm:pt>
    <dgm:pt modelId="{BB2748BD-BD19-46EA-B7DA-0E741642BEF5}" type="parTrans" cxnId="{BFE7EBCD-A526-4128-B7A1-55AF9ED4319E}">
      <dgm:prSet/>
      <dgm:spPr/>
      <dgm:t>
        <a:bodyPr/>
        <a:lstStyle/>
        <a:p>
          <a:endParaRPr lang="ru-RU"/>
        </a:p>
      </dgm:t>
    </dgm:pt>
    <dgm:pt modelId="{6844E22A-CF23-40D2-A70A-5C73F4B60109}" type="sibTrans" cxnId="{BFE7EBCD-A526-4128-B7A1-55AF9ED4319E}">
      <dgm:prSet/>
      <dgm:spPr/>
      <dgm:t>
        <a:bodyPr/>
        <a:lstStyle/>
        <a:p>
          <a:endParaRPr lang="ru-RU"/>
        </a:p>
      </dgm:t>
    </dgm:pt>
    <dgm:pt modelId="{FDBEB397-529F-4FE9-8E61-D175A615E168}">
      <dgm:prSet phldrT="[Текст]"/>
      <dgm:spPr/>
      <dgm:t>
        <a:bodyPr/>
        <a:lstStyle/>
        <a:p>
          <a:r>
            <a:rPr lang="uz-Cyrl-UZ" dirty="0" smtClean="0"/>
            <a:t>Sayohat va turizmning iqtisodiyot, madaniyat va millatning ijtimoiy ravnaqi</a:t>
          </a:r>
          <a:endParaRPr lang="ru-RU" dirty="0"/>
        </a:p>
      </dgm:t>
    </dgm:pt>
    <dgm:pt modelId="{0896ACF5-533E-4BB2-9D1D-7E262F55A1AF}" type="parTrans" cxnId="{9F71DD53-73D7-48EF-B249-30A2B1EB1502}">
      <dgm:prSet/>
      <dgm:spPr/>
      <dgm:t>
        <a:bodyPr/>
        <a:lstStyle/>
        <a:p>
          <a:endParaRPr lang="ru-RU"/>
        </a:p>
      </dgm:t>
    </dgm:pt>
    <dgm:pt modelId="{0F03A37A-32D4-4F7C-A737-E1EA78BD1746}" type="sibTrans" cxnId="{9F71DD53-73D7-48EF-B249-30A2B1EB1502}">
      <dgm:prSet/>
      <dgm:spPr/>
      <dgm:t>
        <a:bodyPr/>
        <a:lstStyle/>
        <a:p>
          <a:endParaRPr lang="ru-RU"/>
        </a:p>
      </dgm:t>
    </dgm:pt>
    <dgm:pt modelId="{4C572C47-A64B-4015-A3C3-E34684112B48}">
      <dgm:prSet phldrT="[Текст]"/>
      <dgm:spPr/>
      <dgm:t>
        <a:bodyPr/>
        <a:lstStyle/>
        <a:p>
          <a:r>
            <a:rPr lang="uz-Cyrl-UZ" smtClean="0"/>
            <a:t>Xizmatlar sifatiga ko’pro</a:t>
          </a:r>
          <a:r>
            <a:rPr lang="en-US" smtClean="0"/>
            <a:t>q </a:t>
          </a:r>
          <a:r>
            <a:rPr lang="uz-Cyrl-UZ" smtClean="0"/>
            <a:t>e’tibor </a:t>
          </a:r>
          <a:r>
            <a:rPr lang="en-US" smtClean="0"/>
            <a:t>q</a:t>
          </a:r>
          <a:r>
            <a:rPr lang="uz-Cyrl-UZ" smtClean="0"/>
            <a:t>aratish </a:t>
          </a:r>
          <a:endParaRPr lang="ru-RU"/>
        </a:p>
      </dgm:t>
    </dgm:pt>
    <dgm:pt modelId="{244BBF9F-7181-471D-A793-F4D157E8BCDC}" type="parTrans" cxnId="{8B85BD47-4207-4B68-9BCF-0EB18AABE9E5}">
      <dgm:prSet/>
      <dgm:spPr/>
      <dgm:t>
        <a:bodyPr/>
        <a:lstStyle/>
        <a:p>
          <a:endParaRPr lang="ru-RU"/>
        </a:p>
      </dgm:t>
    </dgm:pt>
    <dgm:pt modelId="{214F37AC-F22F-4629-A35E-F7E9BA4CED81}" type="sibTrans" cxnId="{8B85BD47-4207-4B68-9BCF-0EB18AABE9E5}">
      <dgm:prSet/>
      <dgm:spPr/>
      <dgm:t>
        <a:bodyPr/>
        <a:lstStyle/>
        <a:p>
          <a:endParaRPr lang="ru-RU"/>
        </a:p>
      </dgm:t>
    </dgm:pt>
    <dgm:pt modelId="{A8DAB409-BED4-49C6-A7D1-A761EABEF44F}">
      <dgm:prSet phldrT="[Текст]"/>
      <dgm:spPr/>
      <dgm:t>
        <a:bodyPr/>
        <a:lstStyle/>
        <a:p>
          <a:r>
            <a:rPr lang="uz-Cyrl-UZ" dirty="0" smtClean="0"/>
            <a:t>Industriyaning marketing natijalarini to’g’ri tushungan xolda ularni rivojlantirish </a:t>
          </a:r>
          <a:endParaRPr lang="ru-RU" dirty="0"/>
        </a:p>
      </dgm:t>
    </dgm:pt>
    <dgm:pt modelId="{CDE6B9D4-1C9A-49CE-8B23-82A3B06E9FC1}" type="parTrans" cxnId="{7B5ED020-51D0-41D0-AF86-265AAF3E5EE8}">
      <dgm:prSet/>
      <dgm:spPr/>
      <dgm:t>
        <a:bodyPr/>
        <a:lstStyle/>
        <a:p>
          <a:endParaRPr lang="ru-RU"/>
        </a:p>
      </dgm:t>
    </dgm:pt>
    <dgm:pt modelId="{AF11A967-45EA-469A-B774-E4D398EAAC18}" type="sibTrans" cxnId="{7B5ED020-51D0-41D0-AF86-265AAF3E5EE8}">
      <dgm:prSet/>
      <dgm:spPr/>
      <dgm:t>
        <a:bodyPr/>
        <a:lstStyle/>
        <a:p>
          <a:endParaRPr lang="ru-RU"/>
        </a:p>
      </dgm:t>
    </dgm:pt>
    <dgm:pt modelId="{4944BF64-FFAB-4653-901C-77AC6DB48751}">
      <dgm:prSet phldrT="[Текст]"/>
      <dgm:spPr/>
      <dgm:t>
        <a:bodyPr/>
        <a:lstStyle/>
        <a:p>
          <a:r>
            <a:rPr lang="uz-Cyrl-UZ" smtClean="0"/>
            <a:t>TIAning turizm sohasidagi pozitsiyalarini kengaytirish </a:t>
          </a:r>
          <a:endParaRPr lang="ru-RU"/>
        </a:p>
      </dgm:t>
    </dgm:pt>
    <dgm:pt modelId="{9D4EA1C1-D048-456F-909B-0D769398A832}" type="parTrans" cxnId="{4BD500DD-7168-4AB2-B407-9BC2D74157D5}">
      <dgm:prSet/>
      <dgm:spPr/>
      <dgm:t>
        <a:bodyPr/>
        <a:lstStyle/>
        <a:p>
          <a:endParaRPr lang="ru-RU"/>
        </a:p>
      </dgm:t>
    </dgm:pt>
    <dgm:pt modelId="{BBF24879-EC3E-4D71-93E4-CBE4A0BB6BBF}" type="sibTrans" cxnId="{4BD500DD-7168-4AB2-B407-9BC2D74157D5}">
      <dgm:prSet/>
      <dgm:spPr/>
      <dgm:t>
        <a:bodyPr/>
        <a:lstStyle/>
        <a:p>
          <a:endParaRPr lang="ru-RU"/>
        </a:p>
      </dgm:t>
    </dgm:pt>
    <dgm:pt modelId="{0D43E3AF-338F-4326-828B-A76EC42E22EA}">
      <dgm:prSet phldrT="[Текст]"/>
      <dgm:spPr/>
      <dgm:t>
        <a:bodyPr/>
        <a:lstStyle/>
        <a:p>
          <a:r>
            <a:rPr lang="uz-Cyrl-UZ" dirty="0" smtClean="0"/>
            <a:t>Industriyaga ijobiy ta’sir ko’rsatishi mumkin bo’lgan siyosiy organlar</a:t>
          </a:r>
          <a:endParaRPr lang="ru-RU" dirty="0"/>
        </a:p>
      </dgm:t>
    </dgm:pt>
    <dgm:pt modelId="{74ACE0CB-C46F-4BCD-9E36-0DA9147217C7}" type="parTrans" cxnId="{1C0C9027-102B-4C37-A152-585097A5C4DE}">
      <dgm:prSet/>
      <dgm:spPr/>
      <dgm:t>
        <a:bodyPr/>
        <a:lstStyle/>
        <a:p>
          <a:endParaRPr lang="ru-RU"/>
        </a:p>
      </dgm:t>
    </dgm:pt>
    <dgm:pt modelId="{B98C3C88-2B14-47CB-A27F-6B2C34B9CBE5}" type="sibTrans" cxnId="{1C0C9027-102B-4C37-A152-585097A5C4DE}">
      <dgm:prSet/>
      <dgm:spPr/>
      <dgm:t>
        <a:bodyPr/>
        <a:lstStyle/>
        <a:p>
          <a:endParaRPr lang="ru-RU"/>
        </a:p>
      </dgm:t>
    </dgm:pt>
    <dgm:pt modelId="{0FD6DCC5-56BA-4B2A-BA0E-4EA4B1E8B098}" type="pres">
      <dgm:prSet presAssocID="{EC377A9C-875D-41F6-AFE5-9D1D8FF36332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7DC82983-842E-4DB3-9F9D-CECA6CDEA891}" type="pres">
      <dgm:prSet presAssocID="{056205C7-2BEB-4186-AF26-735070DCF13C}" presName="vertOne" presStyleCnt="0"/>
      <dgm:spPr/>
    </dgm:pt>
    <dgm:pt modelId="{A7FEED13-D95B-4460-8DE5-AD1CE0F939D8}" type="pres">
      <dgm:prSet presAssocID="{056205C7-2BEB-4186-AF26-735070DCF13C}" presName="txOn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A3486D0E-ECD3-4BA2-86F4-0572A75C51CD}" type="pres">
      <dgm:prSet presAssocID="{056205C7-2BEB-4186-AF26-735070DCF13C}" presName="parTransOne" presStyleCnt="0"/>
      <dgm:spPr/>
    </dgm:pt>
    <dgm:pt modelId="{8ADAB477-ED93-429A-9007-81802B514109}" type="pres">
      <dgm:prSet presAssocID="{056205C7-2BEB-4186-AF26-735070DCF13C}" presName="horzOne" presStyleCnt="0"/>
      <dgm:spPr/>
    </dgm:pt>
    <dgm:pt modelId="{5B57D90E-AD3E-47AE-9B2D-1D294A18EF7C}" type="pres">
      <dgm:prSet presAssocID="{FDBEB397-529F-4FE9-8E61-D175A615E168}" presName="vertTwo" presStyleCnt="0"/>
      <dgm:spPr/>
    </dgm:pt>
    <dgm:pt modelId="{B7298A03-86A5-4902-BFE5-6D5E8AEDD711}" type="pres">
      <dgm:prSet presAssocID="{FDBEB397-529F-4FE9-8E61-D175A615E168}" presName="txTwo" presStyleLbl="node2" presStyleIdx="0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73DE2F1D-311F-46D8-826F-375C22E77845}" type="pres">
      <dgm:prSet presAssocID="{FDBEB397-529F-4FE9-8E61-D175A615E168}" presName="parTransTwo" presStyleCnt="0"/>
      <dgm:spPr/>
    </dgm:pt>
    <dgm:pt modelId="{CDEAF872-C6AB-4E42-8D46-7A26D9964513}" type="pres">
      <dgm:prSet presAssocID="{FDBEB397-529F-4FE9-8E61-D175A615E168}" presName="horzTwo" presStyleCnt="0"/>
      <dgm:spPr/>
    </dgm:pt>
    <dgm:pt modelId="{82E560E7-3EB1-4810-96EA-14F2A9F5E2DE}" type="pres">
      <dgm:prSet presAssocID="{4C572C47-A64B-4015-A3C3-E34684112B48}" presName="vertThree" presStyleCnt="0"/>
      <dgm:spPr/>
    </dgm:pt>
    <dgm:pt modelId="{27150402-658E-4AA3-8340-843C754B90AC}" type="pres">
      <dgm:prSet presAssocID="{4C572C47-A64B-4015-A3C3-E34684112B48}" presName="txThree" presStyleLbl="node3" presStyleIdx="0" presStyleCnt="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7C1103C3-53B2-4EE9-9466-FBAC97D781CA}" type="pres">
      <dgm:prSet presAssocID="{4C572C47-A64B-4015-A3C3-E34684112B48}" presName="horzThree" presStyleCnt="0"/>
      <dgm:spPr/>
    </dgm:pt>
    <dgm:pt modelId="{ECBE25D8-F6F8-4DCF-9E41-0A8626B0F410}" type="pres">
      <dgm:prSet presAssocID="{0F03A37A-32D4-4F7C-A737-E1EA78BD1746}" presName="sibSpaceTwo" presStyleCnt="0"/>
      <dgm:spPr/>
    </dgm:pt>
    <dgm:pt modelId="{BCC8437E-F331-4401-B37E-D368EAE67D15}" type="pres">
      <dgm:prSet presAssocID="{A8DAB409-BED4-49C6-A7D1-A761EABEF44F}" presName="vertTwo" presStyleCnt="0"/>
      <dgm:spPr/>
    </dgm:pt>
    <dgm:pt modelId="{FFF00C6F-9EC2-459E-97A8-F7294F5DDF1F}" type="pres">
      <dgm:prSet presAssocID="{A8DAB409-BED4-49C6-A7D1-A761EABEF44F}" presName="txTwo" presStyleLbl="node2" presStyleIdx="1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B3775182-B827-43FD-9B0B-0BAAA187B56A}" type="pres">
      <dgm:prSet presAssocID="{A8DAB409-BED4-49C6-A7D1-A761EABEF44F}" presName="parTransTwo" presStyleCnt="0"/>
      <dgm:spPr/>
    </dgm:pt>
    <dgm:pt modelId="{EE4C6017-A54F-40D1-A727-762A19E28CF4}" type="pres">
      <dgm:prSet presAssocID="{A8DAB409-BED4-49C6-A7D1-A761EABEF44F}" presName="horzTwo" presStyleCnt="0"/>
      <dgm:spPr/>
    </dgm:pt>
    <dgm:pt modelId="{3B1767B7-0252-45E5-8A21-D7909D2FBE62}" type="pres">
      <dgm:prSet presAssocID="{4944BF64-FFAB-4653-901C-77AC6DB48751}" presName="vertThree" presStyleCnt="0"/>
      <dgm:spPr/>
    </dgm:pt>
    <dgm:pt modelId="{E923D365-6E2B-4E35-90B0-0F94CA38C7D9}" type="pres">
      <dgm:prSet presAssocID="{4944BF64-FFAB-4653-901C-77AC6DB48751}" presName="txThree" presStyleLbl="node3" presStyleIdx="1" presStyleCnt="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5FA72F09-D9FE-49A2-8C9F-26EE877D6CB0}" type="pres">
      <dgm:prSet presAssocID="{4944BF64-FFAB-4653-901C-77AC6DB48751}" presName="horzThree" presStyleCnt="0"/>
      <dgm:spPr/>
    </dgm:pt>
    <dgm:pt modelId="{AA0D35DD-74BF-4D91-852C-70B70FFF376C}" type="pres">
      <dgm:prSet presAssocID="{AF11A967-45EA-469A-B774-E4D398EAAC18}" presName="sibSpaceTwo" presStyleCnt="0"/>
      <dgm:spPr/>
    </dgm:pt>
    <dgm:pt modelId="{59B64D25-D90A-412F-9BB7-6BF454E7ED28}" type="pres">
      <dgm:prSet presAssocID="{0D43E3AF-338F-4326-828B-A76EC42E22EA}" presName="vertTwo" presStyleCnt="0"/>
      <dgm:spPr/>
    </dgm:pt>
    <dgm:pt modelId="{09441F92-7314-4910-9EBD-7A6FF6009346}" type="pres">
      <dgm:prSet presAssocID="{0D43E3AF-338F-4326-828B-A76EC42E22EA}" presName="txTwo" presStyleLbl="node2" presStyleIdx="2" presStyleCnt="3" custLinFactNeighborX="124" custLinFactNeighborY="-126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25B51259-8A0A-4E0E-90F9-7FA63618202F}" type="pres">
      <dgm:prSet presAssocID="{0D43E3AF-338F-4326-828B-A76EC42E22EA}" presName="horzTwo" presStyleCnt="0"/>
      <dgm:spPr/>
    </dgm:pt>
  </dgm:ptLst>
  <dgm:cxnLst>
    <dgm:cxn modelId="{4BD500DD-7168-4AB2-B407-9BC2D74157D5}" srcId="{A8DAB409-BED4-49C6-A7D1-A761EABEF44F}" destId="{4944BF64-FFAB-4653-901C-77AC6DB48751}" srcOrd="0" destOrd="0" parTransId="{9D4EA1C1-D048-456F-909B-0D769398A832}" sibTransId="{BBF24879-EC3E-4D71-93E4-CBE4A0BB6BBF}"/>
    <dgm:cxn modelId="{DABA6353-27BF-483C-A845-29ABA1F71E42}" type="presOf" srcId="{FDBEB397-529F-4FE9-8E61-D175A615E168}" destId="{B7298A03-86A5-4902-BFE5-6D5E8AEDD711}" srcOrd="0" destOrd="0" presId="urn:microsoft.com/office/officeart/2005/8/layout/hierarchy4"/>
    <dgm:cxn modelId="{1C0C9027-102B-4C37-A152-585097A5C4DE}" srcId="{056205C7-2BEB-4186-AF26-735070DCF13C}" destId="{0D43E3AF-338F-4326-828B-A76EC42E22EA}" srcOrd="2" destOrd="0" parTransId="{74ACE0CB-C46F-4BCD-9E36-0DA9147217C7}" sibTransId="{B98C3C88-2B14-47CB-A27F-6B2C34B9CBE5}"/>
    <dgm:cxn modelId="{9E8162B6-4A25-4BA5-8EB1-97BB470CD120}" type="presOf" srcId="{4944BF64-FFAB-4653-901C-77AC6DB48751}" destId="{E923D365-6E2B-4E35-90B0-0F94CA38C7D9}" srcOrd="0" destOrd="0" presId="urn:microsoft.com/office/officeart/2005/8/layout/hierarchy4"/>
    <dgm:cxn modelId="{8B85BD47-4207-4B68-9BCF-0EB18AABE9E5}" srcId="{FDBEB397-529F-4FE9-8E61-D175A615E168}" destId="{4C572C47-A64B-4015-A3C3-E34684112B48}" srcOrd="0" destOrd="0" parTransId="{244BBF9F-7181-471D-A793-F4D157E8BCDC}" sibTransId="{214F37AC-F22F-4629-A35E-F7E9BA4CED81}"/>
    <dgm:cxn modelId="{ED668535-C1FA-4294-B1D7-4DC357CF717E}" type="presOf" srcId="{EC377A9C-875D-41F6-AFE5-9D1D8FF36332}" destId="{0FD6DCC5-56BA-4B2A-BA0E-4EA4B1E8B098}" srcOrd="0" destOrd="0" presId="urn:microsoft.com/office/officeart/2005/8/layout/hierarchy4"/>
    <dgm:cxn modelId="{9F71DD53-73D7-48EF-B249-30A2B1EB1502}" srcId="{056205C7-2BEB-4186-AF26-735070DCF13C}" destId="{FDBEB397-529F-4FE9-8E61-D175A615E168}" srcOrd="0" destOrd="0" parTransId="{0896ACF5-533E-4BB2-9D1D-7E262F55A1AF}" sibTransId="{0F03A37A-32D4-4F7C-A737-E1EA78BD1746}"/>
    <dgm:cxn modelId="{97AD8626-41E0-4FE5-A668-F55D34274913}" type="presOf" srcId="{4C572C47-A64B-4015-A3C3-E34684112B48}" destId="{27150402-658E-4AA3-8340-843C754B90AC}" srcOrd="0" destOrd="0" presId="urn:microsoft.com/office/officeart/2005/8/layout/hierarchy4"/>
    <dgm:cxn modelId="{28A7F2D5-9758-484B-AF79-95E3EEDF56BF}" type="presOf" srcId="{0D43E3AF-338F-4326-828B-A76EC42E22EA}" destId="{09441F92-7314-4910-9EBD-7A6FF6009346}" srcOrd="0" destOrd="0" presId="urn:microsoft.com/office/officeart/2005/8/layout/hierarchy4"/>
    <dgm:cxn modelId="{BFE7EBCD-A526-4128-B7A1-55AF9ED4319E}" srcId="{EC377A9C-875D-41F6-AFE5-9D1D8FF36332}" destId="{056205C7-2BEB-4186-AF26-735070DCF13C}" srcOrd="0" destOrd="0" parTransId="{BB2748BD-BD19-46EA-B7DA-0E741642BEF5}" sibTransId="{6844E22A-CF23-40D2-A70A-5C73F4B60109}"/>
    <dgm:cxn modelId="{9A2E9D41-0B8E-47B0-86D0-47BFCEC78B35}" type="presOf" srcId="{A8DAB409-BED4-49C6-A7D1-A761EABEF44F}" destId="{FFF00C6F-9EC2-459E-97A8-F7294F5DDF1F}" srcOrd="0" destOrd="0" presId="urn:microsoft.com/office/officeart/2005/8/layout/hierarchy4"/>
    <dgm:cxn modelId="{7B5ED020-51D0-41D0-AF86-265AAF3E5EE8}" srcId="{056205C7-2BEB-4186-AF26-735070DCF13C}" destId="{A8DAB409-BED4-49C6-A7D1-A761EABEF44F}" srcOrd="1" destOrd="0" parTransId="{CDE6B9D4-1C9A-49CE-8B23-82A3B06E9FC1}" sibTransId="{AF11A967-45EA-469A-B774-E4D398EAAC18}"/>
    <dgm:cxn modelId="{EC3357DF-0C9F-4E5A-8167-58A8CEFE01B5}" type="presOf" srcId="{056205C7-2BEB-4186-AF26-735070DCF13C}" destId="{A7FEED13-D95B-4460-8DE5-AD1CE0F939D8}" srcOrd="0" destOrd="0" presId="urn:microsoft.com/office/officeart/2005/8/layout/hierarchy4"/>
    <dgm:cxn modelId="{41EECF8B-752F-4779-872A-8BADB3DE6E4D}" type="presParOf" srcId="{0FD6DCC5-56BA-4B2A-BA0E-4EA4B1E8B098}" destId="{7DC82983-842E-4DB3-9F9D-CECA6CDEA891}" srcOrd="0" destOrd="0" presId="urn:microsoft.com/office/officeart/2005/8/layout/hierarchy4"/>
    <dgm:cxn modelId="{3D9123AB-E902-48F2-A773-AD5377B7CEF2}" type="presParOf" srcId="{7DC82983-842E-4DB3-9F9D-CECA6CDEA891}" destId="{A7FEED13-D95B-4460-8DE5-AD1CE0F939D8}" srcOrd="0" destOrd="0" presId="urn:microsoft.com/office/officeart/2005/8/layout/hierarchy4"/>
    <dgm:cxn modelId="{83E6907D-0294-4B14-9B2D-54CC2AD7845F}" type="presParOf" srcId="{7DC82983-842E-4DB3-9F9D-CECA6CDEA891}" destId="{A3486D0E-ECD3-4BA2-86F4-0572A75C51CD}" srcOrd="1" destOrd="0" presId="urn:microsoft.com/office/officeart/2005/8/layout/hierarchy4"/>
    <dgm:cxn modelId="{95B40565-533A-4D5E-AA62-3B7EEF4DE786}" type="presParOf" srcId="{7DC82983-842E-4DB3-9F9D-CECA6CDEA891}" destId="{8ADAB477-ED93-429A-9007-81802B514109}" srcOrd="2" destOrd="0" presId="urn:microsoft.com/office/officeart/2005/8/layout/hierarchy4"/>
    <dgm:cxn modelId="{08C92963-CCC5-4B82-9AD9-3686538E2988}" type="presParOf" srcId="{8ADAB477-ED93-429A-9007-81802B514109}" destId="{5B57D90E-AD3E-47AE-9B2D-1D294A18EF7C}" srcOrd="0" destOrd="0" presId="urn:microsoft.com/office/officeart/2005/8/layout/hierarchy4"/>
    <dgm:cxn modelId="{966E2B7F-61AC-49F8-8B0C-154AF037E872}" type="presParOf" srcId="{5B57D90E-AD3E-47AE-9B2D-1D294A18EF7C}" destId="{B7298A03-86A5-4902-BFE5-6D5E8AEDD711}" srcOrd="0" destOrd="0" presId="urn:microsoft.com/office/officeart/2005/8/layout/hierarchy4"/>
    <dgm:cxn modelId="{363371B8-06D5-40B7-9DBA-3AA2E841DF6E}" type="presParOf" srcId="{5B57D90E-AD3E-47AE-9B2D-1D294A18EF7C}" destId="{73DE2F1D-311F-46D8-826F-375C22E77845}" srcOrd="1" destOrd="0" presId="urn:microsoft.com/office/officeart/2005/8/layout/hierarchy4"/>
    <dgm:cxn modelId="{6CD793C3-8804-48F1-A7A0-FB7481DE4472}" type="presParOf" srcId="{5B57D90E-AD3E-47AE-9B2D-1D294A18EF7C}" destId="{CDEAF872-C6AB-4E42-8D46-7A26D9964513}" srcOrd="2" destOrd="0" presId="urn:microsoft.com/office/officeart/2005/8/layout/hierarchy4"/>
    <dgm:cxn modelId="{0FB95526-5DC6-4928-BDD6-BD066A3921B2}" type="presParOf" srcId="{CDEAF872-C6AB-4E42-8D46-7A26D9964513}" destId="{82E560E7-3EB1-4810-96EA-14F2A9F5E2DE}" srcOrd="0" destOrd="0" presId="urn:microsoft.com/office/officeart/2005/8/layout/hierarchy4"/>
    <dgm:cxn modelId="{8906DAD0-2CA8-4FAC-9E28-68777DD85757}" type="presParOf" srcId="{82E560E7-3EB1-4810-96EA-14F2A9F5E2DE}" destId="{27150402-658E-4AA3-8340-843C754B90AC}" srcOrd="0" destOrd="0" presId="urn:microsoft.com/office/officeart/2005/8/layout/hierarchy4"/>
    <dgm:cxn modelId="{7360A930-493C-4277-BE8B-46D983FF0B05}" type="presParOf" srcId="{82E560E7-3EB1-4810-96EA-14F2A9F5E2DE}" destId="{7C1103C3-53B2-4EE9-9466-FBAC97D781CA}" srcOrd="1" destOrd="0" presId="urn:microsoft.com/office/officeart/2005/8/layout/hierarchy4"/>
    <dgm:cxn modelId="{C4738ED2-50DC-4FAE-949F-84F3B8B8792E}" type="presParOf" srcId="{8ADAB477-ED93-429A-9007-81802B514109}" destId="{ECBE25D8-F6F8-4DCF-9E41-0A8626B0F410}" srcOrd="1" destOrd="0" presId="urn:microsoft.com/office/officeart/2005/8/layout/hierarchy4"/>
    <dgm:cxn modelId="{D7C41F62-184C-46B7-9EBD-B68A88B73D09}" type="presParOf" srcId="{8ADAB477-ED93-429A-9007-81802B514109}" destId="{BCC8437E-F331-4401-B37E-D368EAE67D15}" srcOrd="2" destOrd="0" presId="urn:microsoft.com/office/officeart/2005/8/layout/hierarchy4"/>
    <dgm:cxn modelId="{275AA3E6-DDA7-4C82-9B64-7DE86C5A053C}" type="presParOf" srcId="{BCC8437E-F331-4401-B37E-D368EAE67D15}" destId="{FFF00C6F-9EC2-459E-97A8-F7294F5DDF1F}" srcOrd="0" destOrd="0" presId="urn:microsoft.com/office/officeart/2005/8/layout/hierarchy4"/>
    <dgm:cxn modelId="{2103D698-689F-4990-BDAA-6F32E1B6FD5D}" type="presParOf" srcId="{BCC8437E-F331-4401-B37E-D368EAE67D15}" destId="{B3775182-B827-43FD-9B0B-0BAAA187B56A}" srcOrd="1" destOrd="0" presId="urn:microsoft.com/office/officeart/2005/8/layout/hierarchy4"/>
    <dgm:cxn modelId="{D3435A73-7A46-48A3-BD6F-1656682D97E4}" type="presParOf" srcId="{BCC8437E-F331-4401-B37E-D368EAE67D15}" destId="{EE4C6017-A54F-40D1-A727-762A19E28CF4}" srcOrd="2" destOrd="0" presId="urn:microsoft.com/office/officeart/2005/8/layout/hierarchy4"/>
    <dgm:cxn modelId="{2B2F5EA3-2D9E-4390-9CCE-71B0138BB44C}" type="presParOf" srcId="{EE4C6017-A54F-40D1-A727-762A19E28CF4}" destId="{3B1767B7-0252-45E5-8A21-D7909D2FBE62}" srcOrd="0" destOrd="0" presId="urn:microsoft.com/office/officeart/2005/8/layout/hierarchy4"/>
    <dgm:cxn modelId="{C2782BC9-0962-488E-BFD3-0E20C3D79BED}" type="presParOf" srcId="{3B1767B7-0252-45E5-8A21-D7909D2FBE62}" destId="{E923D365-6E2B-4E35-90B0-0F94CA38C7D9}" srcOrd="0" destOrd="0" presId="urn:microsoft.com/office/officeart/2005/8/layout/hierarchy4"/>
    <dgm:cxn modelId="{C949EDFB-0A6E-464B-B810-85AC1037BDEF}" type="presParOf" srcId="{3B1767B7-0252-45E5-8A21-D7909D2FBE62}" destId="{5FA72F09-D9FE-49A2-8C9F-26EE877D6CB0}" srcOrd="1" destOrd="0" presId="urn:microsoft.com/office/officeart/2005/8/layout/hierarchy4"/>
    <dgm:cxn modelId="{D312C3EE-82D1-48B7-A51B-D2299F3D2B67}" type="presParOf" srcId="{8ADAB477-ED93-429A-9007-81802B514109}" destId="{AA0D35DD-74BF-4D91-852C-70B70FFF376C}" srcOrd="3" destOrd="0" presId="urn:microsoft.com/office/officeart/2005/8/layout/hierarchy4"/>
    <dgm:cxn modelId="{F0DCA0D5-A8AC-4EC1-A088-F208F654181A}" type="presParOf" srcId="{8ADAB477-ED93-429A-9007-81802B514109}" destId="{59B64D25-D90A-412F-9BB7-6BF454E7ED28}" srcOrd="4" destOrd="0" presId="urn:microsoft.com/office/officeart/2005/8/layout/hierarchy4"/>
    <dgm:cxn modelId="{DFBDABA6-64B4-4D28-A0B7-5E39C94393ED}" type="presParOf" srcId="{59B64D25-D90A-412F-9BB7-6BF454E7ED28}" destId="{09441F92-7314-4910-9EBD-7A6FF6009346}" srcOrd="0" destOrd="0" presId="urn:microsoft.com/office/officeart/2005/8/layout/hierarchy4"/>
    <dgm:cxn modelId="{6ABDDD51-0E80-4F46-B8FA-06FD535F6676}" type="presParOf" srcId="{59B64D25-D90A-412F-9BB7-6BF454E7ED28}" destId="{25B51259-8A0A-4E0E-90F9-7FA63618202F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2A610D86-C599-4A52-8608-F632543028AB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D93F6F48-933F-491D-824D-97D47BCB0719}">
      <dgm:prSet/>
      <dgm:spPr/>
      <dgm:t>
        <a:bodyPr/>
        <a:lstStyle/>
        <a:p>
          <a:pPr rtl="0"/>
          <a:r>
            <a:rPr lang="uz-Cyrl-UZ" smtClean="0"/>
            <a:t>1969 yilda BMT Bosh assambleyasining rezolyutsiyasiga muvofiq MSOTO Xukumatlararo</a:t>
          </a:r>
          <a:r>
            <a:rPr lang="en-US" smtClean="0"/>
            <a:t> </a:t>
          </a:r>
          <a:r>
            <a:rPr lang="uz-Cyrl-UZ" smtClean="0"/>
            <a:t>JTT</a:t>
          </a:r>
          <a:endParaRPr lang="ru-RU"/>
        </a:p>
      </dgm:t>
    </dgm:pt>
    <dgm:pt modelId="{A4CB77EA-C717-4371-80D6-4BC16B4A1EF4}" type="parTrans" cxnId="{B02D7586-071E-43C4-848B-C150EFC8A054}">
      <dgm:prSet/>
      <dgm:spPr/>
      <dgm:t>
        <a:bodyPr/>
        <a:lstStyle/>
        <a:p>
          <a:endParaRPr lang="ru-RU"/>
        </a:p>
      </dgm:t>
    </dgm:pt>
    <dgm:pt modelId="{7885A0C4-9955-4677-8722-B4E1DAEA302D}" type="sibTrans" cxnId="{B02D7586-071E-43C4-848B-C150EFC8A054}">
      <dgm:prSet/>
      <dgm:spPr/>
      <dgm:t>
        <a:bodyPr/>
        <a:lstStyle/>
        <a:p>
          <a:endParaRPr lang="ru-RU"/>
        </a:p>
      </dgm:t>
    </dgm:pt>
    <dgm:pt modelId="{99399E16-572E-49EC-8D52-795A794F3E10}">
      <dgm:prSet/>
      <dgm:spPr/>
      <dgm:t>
        <a:bodyPr/>
        <a:lstStyle/>
        <a:p>
          <a:pPr rtl="0"/>
          <a:r>
            <a:rPr lang="uz-Cyrl-UZ" smtClean="0"/>
            <a:t>JTT yuridik jixatdan 1970 yil 28 sentyabrda</a:t>
          </a:r>
          <a:endParaRPr lang="ru-RU"/>
        </a:p>
      </dgm:t>
    </dgm:pt>
    <dgm:pt modelId="{94AA4ED0-EB4A-4240-8465-21752D8241FE}" type="parTrans" cxnId="{8DBD5956-2FD6-4399-8131-E839B5AE6E87}">
      <dgm:prSet/>
      <dgm:spPr/>
      <dgm:t>
        <a:bodyPr/>
        <a:lstStyle/>
        <a:p>
          <a:endParaRPr lang="ru-RU"/>
        </a:p>
      </dgm:t>
    </dgm:pt>
    <dgm:pt modelId="{745F12D6-DF0A-4DB8-953E-F497C0055BA7}" type="sibTrans" cxnId="{8DBD5956-2FD6-4399-8131-E839B5AE6E87}">
      <dgm:prSet/>
      <dgm:spPr/>
      <dgm:t>
        <a:bodyPr/>
        <a:lstStyle/>
        <a:p>
          <a:endParaRPr lang="ru-RU"/>
        </a:p>
      </dgm:t>
    </dgm:pt>
    <dgm:pt modelId="{13FC5373-97F5-4256-973C-87C6B4A34F17}">
      <dgm:prSet/>
      <dgm:spPr/>
      <dgm:t>
        <a:bodyPr/>
        <a:lstStyle/>
        <a:p>
          <a:pPr rtl="0"/>
          <a:r>
            <a:rPr lang="en-US" smtClean="0"/>
            <a:t>1</a:t>
          </a:r>
          <a:r>
            <a:rPr lang="uz-Cyrl-UZ" smtClean="0"/>
            <a:t>975 yil 2 yanvardan 51 davlat tomonidan ratifikatsiya qilinishi bilan kuchga kirishi</a:t>
          </a:r>
          <a:endParaRPr lang="ru-RU"/>
        </a:p>
      </dgm:t>
    </dgm:pt>
    <dgm:pt modelId="{4719AFBD-A5B6-421F-9562-2860C797ED62}" type="parTrans" cxnId="{4FA03B4A-D98C-4682-B572-15FE00254F2B}">
      <dgm:prSet/>
      <dgm:spPr/>
      <dgm:t>
        <a:bodyPr/>
        <a:lstStyle/>
        <a:p>
          <a:endParaRPr lang="ru-RU"/>
        </a:p>
      </dgm:t>
    </dgm:pt>
    <dgm:pt modelId="{B15CE793-48D4-4D8C-A121-CBACE0539708}" type="sibTrans" cxnId="{4FA03B4A-D98C-4682-B572-15FE00254F2B}">
      <dgm:prSet/>
      <dgm:spPr/>
      <dgm:t>
        <a:bodyPr/>
        <a:lstStyle/>
        <a:p>
          <a:endParaRPr lang="ru-RU"/>
        </a:p>
      </dgm:t>
    </dgm:pt>
    <dgm:pt modelId="{DAF334AA-3427-4C3D-B1A9-3C79A02B27D7}" type="pres">
      <dgm:prSet presAssocID="{2A610D86-C599-4A52-8608-F632543028AB}" presName="CompostProcess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3D1D702-DC87-4617-B361-A241E0FCE153}" type="pres">
      <dgm:prSet presAssocID="{2A610D86-C599-4A52-8608-F632543028AB}" presName="arrow" presStyleLbl="bgShp" presStyleIdx="0" presStyleCnt="1"/>
      <dgm:spPr/>
    </dgm:pt>
    <dgm:pt modelId="{BB61A5B5-F255-4827-85DF-565D5396EC47}" type="pres">
      <dgm:prSet presAssocID="{2A610D86-C599-4A52-8608-F632543028AB}" presName="linearProcess" presStyleCnt="0"/>
      <dgm:spPr/>
    </dgm:pt>
    <dgm:pt modelId="{3B5A37EA-E249-48B7-BED6-246DC1210110}" type="pres">
      <dgm:prSet presAssocID="{D93F6F48-933F-491D-824D-97D47BCB0719}" presName="text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6006EE9-5C54-4BEC-8B85-13843C6422F2}" type="pres">
      <dgm:prSet presAssocID="{7885A0C4-9955-4677-8722-B4E1DAEA302D}" presName="sibTrans" presStyleCnt="0"/>
      <dgm:spPr/>
    </dgm:pt>
    <dgm:pt modelId="{410012D1-D773-4E18-992D-770ACD635BC5}" type="pres">
      <dgm:prSet presAssocID="{99399E16-572E-49EC-8D52-795A794F3E10}" presName="text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E0A58FD-1B7E-451D-90CC-A40A3CD1DB31}" type="pres">
      <dgm:prSet presAssocID="{745F12D6-DF0A-4DB8-953E-F497C0055BA7}" presName="sibTrans" presStyleCnt="0"/>
      <dgm:spPr/>
    </dgm:pt>
    <dgm:pt modelId="{28AB907B-A439-497A-B397-DB6A290EC7D0}" type="pres">
      <dgm:prSet presAssocID="{13FC5373-97F5-4256-973C-87C6B4A34F17}" presName="text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329A97D-CC80-47C8-B37E-E9232B587142}" type="presOf" srcId="{2A610D86-C599-4A52-8608-F632543028AB}" destId="{DAF334AA-3427-4C3D-B1A9-3C79A02B27D7}" srcOrd="0" destOrd="0" presId="urn:microsoft.com/office/officeart/2005/8/layout/hProcess9"/>
    <dgm:cxn modelId="{2C04E670-0855-4763-88AB-7C11922C7D1F}" type="presOf" srcId="{D93F6F48-933F-491D-824D-97D47BCB0719}" destId="{3B5A37EA-E249-48B7-BED6-246DC1210110}" srcOrd="0" destOrd="0" presId="urn:microsoft.com/office/officeart/2005/8/layout/hProcess9"/>
    <dgm:cxn modelId="{5A338B20-279B-4977-8904-189FF0126817}" type="presOf" srcId="{99399E16-572E-49EC-8D52-795A794F3E10}" destId="{410012D1-D773-4E18-992D-770ACD635BC5}" srcOrd="0" destOrd="0" presId="urn:microsoft.com/office/officeart/2005/8/layout/hProcess9"/>
    <dgm:cxn modelId="{B02D7586-071E-43C4-848B-C150EFC8A054}" srcId="{2A610D86-C599-4A52-8608-F632543028AB}" destId="{D93F6F48-933F-491D-824D-97D47BCB0719}" srcOrd="0" destOrd="0" parTransId="{A4CB77EA-C717-4371-80D6-4BC16B4A1EF4}" sibTransId="{7885A0C4-9955-4677-8722-B4E1DAEA302D}"/>
    <dgm:cxn modelId="{8DBD5956-2FD6-4399-8131-E839B5AE6E87}" srcId="{2A610D86-C599-4A52-8608-F632543028AB}" destId="{99399E16-572E-49EC-8D52-795A794F3E10}" srcOrd="1" destOrd="0" parTransId="{94AA4ED0-EB4A-4240-8465-21752D8241FE}" sibTransId="{745F12D6-DF0A-4DB8-953E-F497C0055BA7}"/>
    <dgm:cxn modelId="{4FA03B4A-D98C-4682-B572-15FE00254F2B}" srcId="{2A610D86-C599-4A52-8608-F632543028AB}" destId="{13FC5373-97F5-4256-973C-87C6B4A34F17}" srcOrd="2" destOrd="0" parTransId="{4719AFBD-A5B6-421F-9562-2860C797ED62}" sibTransId="{B15CE793-48D4-4D8C-A121-CBACE0539708}"/>
    <dgm:cxn modelId="{3F325729-6ADF-40BF-B720-6526C9D7E912}" type="presOf" srcId="{13FC5373-97F5-4256-973C-87C6B4A34F17}" destId="{28AB907B-A439-497A-B397-DB6A290EC7D0}" srcOrd="0" destOrd="0" presId="urn:microsoft.com/office/officeart/2005/8/layout/hProcess9"/>
    <dgm:cxn modelId="{A1FE6D3F-CAB2-4915-ACCA-401DA847003A}" type="presParOf" srcId="{DAF334AA-3427-4C3D-B1A9-3C79A02B27D7}" destId="{63D1D702-DC87-4617-B361-A241E0FCE153}" srcOrd="0" destOrd="0" presId="urn:microsoft.com/office/officeart/2005/8/layout/hProcess9"/>
    <dgm:cxn modelId="{BAA8E0D4-D70D-4B07-9963-BA2A2B58E9AA}" type="presParOf" srcId="{DAF334AA-3427-4C3D-B1A9-3C79A02B27D7}" destId="{BB61A5B5-F255-4827-85DF-565D5396EC47}" srcOrd="1" destOrd="0" presId="urn:microsoft.com/office/officeart/2005/8/layout/hProcess9"/>
    <dgm:cxn modelId="{4F6DF5F4-D43A-4E3C-9342-A710AA19C027}" type="presParOf" srcId="{BB61A5B5-F255-4827-85DF-565D5396EC47}" destId="{3B5A37EA-E249-48B7-BED6-246DC1210110}" srcOrd="0" destOrd="0" presId="urn:microsoft.com/office/officeart/2005/8/layout/hProcess9"/>
    <dgm:cxn modelId="{3BE51AD9-010D-419E-A6A6-07F0B72C4ADD}" type="presParOf" srcId="{BB61A5B5-F255-4827-85DF-565D5396EC47}" destId="{56006EE9-5C54-4BEC-8B85-13843C6422F2}" srcOrd="1" destOrd="0" presId="urn:microsoft.com/office/officeart/2005/8/layout/hProcess9"/>
    <dgm:cxn modelId="{14703F6E-9A70-46AB-8079-ED08DFBD5D1E}" type="presParOf" srcId="{BB61A5B5-F255-4827-85DF-565D5396EC47}" destId="{410012D1-D773-4E18-992D-770ACD635BC5}" srcOrd="2" destOrd="0" presId="urn:microsoft.com/office/officeart/2005/8/layout/hProcess9"/>
    <dgm:cxn modelId="{DAB76051-5331-4331-8E02-E528749A7F72}" type="presParOf" srcId="{BB61A5B5-F255-4827-85DF-565D5396EC47}" destId="{EE0A58FD-1B7E-451D-90CC-A40A3CD1DB31}" srcOrd="3" destOrd="0" presId="urn:microsoft.com/office/officeart/2005/8/layout/hProcess9"/>
    <dgm:cxn modelId="{E8477067-675D-4DB2-A34B-6F2731A3B7C8}" type="presParOf" srcId="{BB61A5B5-F255-4827-85DF-565D5396EC47}" destId="{28AB907B-A439-497A-B397-DB6A290EC7D0}" srcOrd="4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B7CF156C-9351-4408-A442-E6B82B8D9AC1}" type="doc">
      <dgm:prSet loTypeId="urn:microsoft.com/office/officeart/2005/8/layout/pyramid2" loCatId="pyramid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2BD0F7FB-D3D5-44F4-97BC-28F0C95A70E5}">
      <dgm:prSet/>
      <dgm:spPr/>
      <dgm:t>
        <a:bodyPr/>
        <a:lstStyle/>
        <a:p>
          <a:pPr rtl="0"/>
          <a:r>
            <a:rPr lang="uz-Cyrl-UZ" smtClean="0"/>
            <a:t>JTT - maxsus xalqaro tashkilot bo‘lib</a:t>
          </a:r>
          <a:endParaRPr lang="ru-RU"/>
        </a:p>
      </dgm:t>
    </dgm:pt>
    <dgm:pt modelId="{CCE84A54-0241-4210-B11C-518D38279509}" type="parTrans" cxnId="{F4FA6CB0-12ED-4EBA-9624-E73144074246}">
      <dgm:prSet/>
      <dgm:spPr/>
      <dgm:t>
        <a:bodyPr/>
        <a:lstStyle/>
        <a:p>
          <a:endParaRPr lang="ru-RU"/>
        </a:p>
      </dgm:t>
    </dgm:pt>
    <dgm:pt modelId="{9C1DB2D1-8C07-4AEE-9D72-16591D5A7256}" type="sibTrans" cxnId="{F4FA6CB0-12ED-4EBA-9624-E73144074246}">
      <dgm:prSet/>
      <dgm:spPr/>
      <dgm:t>
        <a:bodyPr/>
        <a:lstStyle/>
        <a:p>
          <a:endParaRPr lang="ru-RU"/>
        </a:p>
      </dgm:t>
    </dgm:pt>
    <dgm:pt modelId="{2B36FA63-17C6-4049-8384-3B5C5919E529}">
      <dgm:prSet/>
      <dgm:spPr/>
      <dgm:t>
        <a:bodyPr/>
        <a:lstStyle/>
        <a:p>
          <a:pPr rtl="0"/>
          <a:r>
            <a:rPr lang="uz-Cyrl-UZ" smtClean="0"/>
            <a:t>JTTning asosiy maqsadi turizmni rivojlantirish va rag’batlantirish </a:t>
          </a:r>
          <a:endParaRPr lang="ru-RU"/>
        </a:p>
      </dgm:t>
    </dgm:pt>
    <dgm:pt modelId="{F1FB8F9E-6A71-47A0-AD8F-0803C100B2ED}" type="parTrans" cxnId="{C7F6E8E0-CA28-44E1-9CCA-6F282E8722F1}">
      <dgm:prSet/>
      <dgm:spPr/>
      <dgm:t>
        <a:bodyPr/>
        <a:lstStyle/>
        <a:p>
          <a:endParaRPr lang="ru-RU"/>
        </a:p>
      </dgm:t>
    </dgm:pt>
    <dgm:pt modelId="{34DE95B8-E431-41DB-A5B9-1BFFF8CD046C}" type="sibTrans" cxnId="{C7F6E8E0-CA28-44E1-9CCA-6F282E8722F1}">
      <dgm:prSet/>
      <dgm:spPr/>
      <dgm:t>
        <a:bodyPr/>
        <a:lstStyle/>
        <a:p>
          <a:endParaRPr lang="ru-RU"/>
        </a:p>
      </dgm:t>
    </dgm:pt>
    <dgm:pt modelId="{38067157-25E0-425C-80A1-0F419E0F266C}">
      <dgm:prSet/>
      <dgm:spPr/>
      <dgm:t>
        <a:bodyPr/>
        <a:lstStyle/>
        <a:p>
          <a:pPr rtl="0"/>
          <a:r>
            <a:rPr lang="uz-Cyrl-UZ" smtClean="0"/>
            <a:t>Tashkilot ochiq bo‘lib, uch xil a’zolar bo‘lishini nazarda tutadi</a:t>
          </a:r>
          <a:endParaRPr lang="ru-RU"/>
        </a:p>
      </dgm:t>
    </dgm:pt>
    <dgm:pt modelId="{6CCE4BD7-8357-4DA3-B7D5-2FD808CBEC9E}" type="parTrans" cxnId="{C95AC554-9A8F-4FD1-9DC1-3904A2D011A0}">
      <dgm:prSet/>
      <dgm:spPr/>
      <dgm:t>
        <a:bodyPr/>
        <a:lstStyle/>
        <a:p>
          <a:endParaRPr lang="ru-RU"/>
        </a:p>
      </dgm:t>
    </dgm:pt>
    <dgm:pt modelId="{79D34E4A-A1D0-4E63-9C79-AF8F953FEF95}" type="sibTrans" cxnId="{C95AC554-9A8F-4FD1-9DC1-3904A2D011A0}">
      <dgm:prSet/>
      <dgm:spPr/>
      <dgm:t>
        <a:bodyPr/>
        <a:lstStyle/>
        <a:p>
          <a:endParaRPr lang="ru-RU"/>
        </a:p>
      </dgm:t>
    </dgm:pt>
    <dgm:pt modelId="{CEF740E5-506D-4E16-8590-D60EAFB390CC}" type="pres">
      <dgm:prSet presAssocID="{B7CF156C-9351-4408-A442-E6B82B8D9AC1}" presName="compositeShape" presStyleCnt="0">
        <dgm:presLayoutVars>
          <dgm:dir/>
          <dgm:resizeHandles/>
        </dgm:presLayoutVars>
      </dgm:prSet>
      <dgm:spPr/>
      <dgm:t>
        <a:bodyPr/>
        <a:lstStyle/>
        <a:p>
          <a:endParaRPr lang="ru-RU"/>
        </a:p>
      </dgm:t>
    </dgm:pt>
    <dgm:pt modelId="{2588C2D7-758B-40C0-9CB2-9999FFD76F8A}" type="pres">
      <dgm:prSet presAssocID="{B7CF156C-9351-4408-A442-E6B82B8D9AC1}" presName="pyramid" presStyleLbl="node1" presStyleIdx="0" presStyleCnt="1"/>
      <dgm:spPr/>
    </dgm:pt>
    <dgm:pt modelId="{BFF9D271-7B63-4759-8D0E-F8DBB4AE2595}" type="pres">
      <dgm:prSet presAssocID="{B7CF156C-9351-4408-A442-E6B82B8D9AC1}" presName="theList" presStyleCnt="0"/>
      <dgm:spPr/>
    </dgm:pt>
    <dgm:pt modelId="{7DB01B4D-D7DB-455A-9281-AF2996BFEF55}" type="pres">
      <dgm:prSet presAssocID="{2BD0F7FB-D3D5-44F4-97BC-28F0C95A70E5}" presName="aNode" presStyleLbl="fgAcc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C8CC7EE-EA42-4F50-BF31-7EFD5D213B96}" type="pres">
      <dgm:prSet presAssocID="{2BD0F7FB-D3D5-44F4-97BC-28F0C95A70E5}" presName="aSpace" presStyleCnt="0"/>
      <dgm:spPr/>
    </dgm:pt>
    <dgm:pt modelId="{8D259CBA-8E75-400C-B5CC-9E5EC3A44979}" type="pres">
      <dgm:prSet presAssocID="{2B36FA63-17C6-4049-8384-3B5C5919E529}" presName="aNode" presStyleLbl="fgAcc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0003AAA-4D6C-4B88-BAFE-6F010B9DA5EC}" type="pres">
      <dgm:prSet presAssocID="{2B36FA63-17C6-4049-8384-3B5C5919E529}" presName="aSpace" presStyleCnt="0"/>
      <dgm:spPr/>
    </dgm:pt>
    <dgm:pt modelId="{DE6F32AF-743D-4F35-834B-4730FC0A7526}" type="pres">
      <dgm:prSet presAssocID="{38067157-25E0-425C-80A1-0F419E0F266C}" presName="aNode" presStyleLbl="fgAcc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07962C5-1181-48C5-88CD-D94D9B51B41E}" type="pres">
      <dgm:prSet presAssocID="{38067157-25E0-425C-80A1-0F419E0F266C}" presName="aSpace" presStyleCnt="0"/>
      <dgm:spPr/>
    </dgm:pt>
  </dgm:ptLst>
  <dgm:cxnLst>
    <dgm:cxn modelId="{C7F6E8E0-CA28-44E1-9CCA-6F282E8722F1}" srcId="{B7CF156C-9351-4408-A442-E6B82B8D9AC1}" destId="{2B36FA63-17C6-4049-8384-3B5C5919E529}" srcOrd="1" destOrd="0" parTransId="{F1FB8F9E-6A71-47A0-AD8F-0803C100B2ED}" sibTransId="{34DE95B8-E431-41DB-A5B9-1BFFF8CD046C}"/>
    <dgm:cxn modelId="{E9EDAFFA-DA9C-45C5-AC37-6B9266799C6A}" type="presOf" srcId="{B7CF156C-9351-4408-A442-E6B82B8D9AC1}" destId="{CEF740E5-506D-4E16-8590-D60EAFB390CC}" srcOrd="0" destOrd="0" presId="urn:microsoft.com/office/officeart/2005/8/layout/pyramid2"/>
    <dgm:cxn modelId="{5EC9E500-BE36-41F5-A4D8-F01DAB440494}" type="presOf" srcId="{2B36FA63-17C6-4049-8384-3B5C5919E529}" destId="{8D259CBA-8E75-400C-B5CC-9E5EC3A44979}" srcOrd="0" destOrd="0" presId="urn:microsoft.com/office/officeart/2005/8/layout/pyramid2"/>
    <dgm:cxn modelId="{C95AC554-9A8F-4FD1-9DC1-3904A2D011A0}" srcId="{B7CF156C-9351-4408-A442-E6B82B8D9AC1}" destId="{38067157-25E0-425C-80A1-0F419E0F266C}" srcOrd="2" destOrd="0" parTransId="{6CCE4BD7-8357-4DA3-B7D5-2FD808CBEC9E}" sibTransId="{79D34E4A-A1D0-4E63-9C79-AF8F953FEF95}"/>
    <dgm:cxn modelId="{1B029293-CA7B-4486-8616-96BCA76C7F09}" type="presOf" srcId="{2BD0F7FB-D3D5-44F4-97BC-28F0C95A70E5}" destId="{7DB01B4D-D7DB-455A-9281-AF2996BFEF55}" srcOrd="0" destOrd="0" presId="urn:microsoft.com/office/officeart/2005/8/layout/pyramid2"/>
    <dgm:cxn modelId="{26C9761D-CAD8-4C05-987F-F53AA81F5042}" type="presOf" srcId="{38067157-25E0-425C-80A1-0F419E0F266C}" destId="{DE6F32AF-743D-4F35-834B-4730FC0A7526}" srcOrd="0" destOrd="0" presId="urn:microsoft.com/office/officeart/2005/8/layout/pyramid2"/>
    <dgm:cxn modelId="{F4FA6CB0-12ED-4EBA-9624-E73144074246}" srcId="{B7CF156C-9351-4408-A442-E6B82B8D9AC1}" destId="{2BD0F7FB-D3D5-44F4-97BC-28F0C95A70E5}" srcOrd="0" destOrd="0" parTransId="{CCE84A54-0241-4210-B11C-518D38279509}" sibTransId="{9C1DB2D1-8C07-4AEE-9D72-16591D5A7256}"/>
    <dgm:cxn modelId="{0BDE7172-F135-431A-B6D4-019D93398D36}" type="presParOf" srcId="{CEF740E5-506D-4E16-8590-D60EAFB390CC}" destId="{2588C2D7-758B-40C0-9CB2-9999FFD76F8A}" srcOrd="0" destOrd="0" presId="urn:microsoft.com/office/officeart/2005/8/layout/pyramid2"/>
    <dgm:cxn modelId="{38D56CE5-0C60-4FF5-AD90-7ABEFB3F2E36}" type="presParOf" srcId="{CEF740E5-506D-4E16-8590-D60EAFB390CC}" destId="{BFF9D271-7B63-4759-8D0E-F8DBB4AE2595}" srcOrd="1" destOrd="0" presId="urn:microsoft.com/office/officeart/2005/8/layout/pyramid2"/>
    <dgm:cxn modelId="{CA659CD6-1C5F-4D86-B5B5-830CD0EB0FD2}" type="presParOf" srcId="{BFF9D271-7B63-4759-8D0E-F8DBB4AE2595}" destId="{7DB01B4D-D7DB-455A-9281-AF2996BFEF55}" srcOrd="0" destOrd="0" presId="urn:microsoft.com/office/officeart/2005/8/layout/pyramid2"/>
    <dgm:cxn modelId="{0E049075-6DD3-44FE-B04A-DD64CA6B337A}" type="presParOf" srcId="{BFF9D271-7B63-4759-8D0E-F8DBB4AE2595}" destId="{3C8CC7EE-EA42-4F50-BF31-7EFD5D213B96}" srcOrd="1" destOrd="0" presId="urn:microsoft.com/office/officeart/2005/8/layout/pyramid2"/>
    <dgm:cxn modelId="{2AE5A540-067E-44D8-8C7A-2BC484377815}" type="presParOf" srcId="{BFF9D271-7B63-4759-8D0E-F8DBB4AE2595}" destId="{8D259CBA-8E75-400C-B5CC-9E5EC3A44979}" srcOrd="2" destOrd="0" presId="urn:microsoft.com/office/officeart/2005/8/layout/pyramid2"/>
    <dgm:cxn modelId="{83734E16-F882-4F2C-BB3C-77577C6C4AFA}" type="presParOf" srcId="{BFF9D271-7B63-4759-8D0E-F8DBB4AE2595}" destId="{D0003AAA-4D6C-4B88-BAFE-6F010B9DA5EC}" srcOrd="3" destOrd="0" presId="urn:microsoft.com/office/officeart/2005/8/layout/pyramid2"/>
    <dgm:cxn modelId="{4CA6CD6F-D649-4443-A7A0-50858BD5977F}" type="presParOf" srcId="{BFF9D271-7B63-4759-8D0E-F8DBB4AE2595}" destId="{DE6F32AF-743D-4F35-834B-4730FC0A7526}" srcOrd="4" destOrd="0" presId="urn:microsoft.com/office/officeart/2005/8/layout/pyramid2"/>
    <dgm:cxn modelId="{F4ED3EF8-0EBB-4424-80F7-A0454DE83F0D}" type="presParOf" srcId="{BFF9D271-7B63-4759-8D0E-F8DBB4AE2595}" destId="{507962C5-1181-48C5-88CD-D94D9B51B41E}" srcOrd="5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1.xml><?xml version="1.0" encoding="utf-8"?>
<dgm:dataModel xmlns:dgm="http://schemas.openxmlformats.org/drawingml/2006/diagram" xmlns:a="http://schemas.openxmlformats.org/drawingml/2006/main">
  <dgm:ptLst>
    <dgm:pt modelId="{BAAB2722-E223-49C9-BFAF-29ABEF3FC049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CD093BFF-8994-4847-88A3-8A73EA580D62}">
      <dgm:prSet/>
      <dgm:spPr/>
      <dgm:t>
        <a:bodyPr/>
        <a:lstStyle/>
        <a:p>
          <a:pPr rtl="0"/>
          <a:r>
            <a:rPr lang="uz-Cyrl-UZ" smtClean="0"/>
            <a:t>Xar qanday suveren davlat xaqiqiy a’zo bo‘lishi mumkin</a:t>
          </a:r>
          <a:endParaRPr lang="ru-RU"/>
        </a:p>
      </dgm:t>
    </dgm:pt>
    <dgm:pt modelId="{AB6FC6B5-EC32-4846-822D-1112EF08ABAD}" type="parTrans" cxnId="{FD65D144-FD08-4A28-A08D-70AE3F7B3D13}">
      <dgm:prSet/>
      <dgm:spPr/>
      <dgm:t>
        <a:bodyPr/>
        <a:lstStyle/>
        <a:p>
          <a:endParaRPr lang="ru-RU"/>
        </a:p>
      </dgm:t>
    </dgm:pt>
    <dgm:pt modelId="{CE1485A0-D1E5-449D-82CD-E11490A339C1}" type="sibTrans" cxnId="{FD65D144-FD08-4A28-A08D-70AE3F7B3D13}">
      <dgm:prSet/>
      <dgm:spPr/>
      <dgm:t>
        <a:bodyPr/>
        <a:lstStyle/>
        <a:p>
          <a:endParaRPr lang="ru-RU"/>
        </a:p>
      </dgm:t>
    </dgm:pt>
    <dgm:pt modelId="{5C9368C8-D675-433B-A637-DA9EA6241B3D}">
      <dgm:prSet/>
      <dgm:spPr/>
      <dgm:t>
        <a:bodyPr/>
        <a:lstStyle/>
        <a:p>
          <a:pPr rtl="0"/>
          <a:r>
            <a:rPr lang="uz-Cyrl-UZ" smtClean="0"/>
            <a:t>Assotsiyalashgan a’zo statusini o‘z tashkil munosabatlarini olib borish xuquqiga ega bo’lmagan xududlar olishi mumkin</a:t>
          </a:r>
          <a:endParaRPr lang="ru-RU"/>
        </a:p>
      </dgm:t>
    </dgm:pt>
    <dgm:pt modelId="{E8A2F4E9-4F4C-46D5-B900-91261F418FD7}" type="parTrans" cxnId="{84712E4D-2CF5-4DD6-83F4-2A94B0FF665D}">
      <dgm:prSet/>
      <dgm:spPr/>
      <dgm:t>
        <a:bodyPr/>
        <a:lstStyle/>
        <a:p>
          <a:endParaRPr lang="ru-RU"/>
        </a:p>
      </dgm:t>
    </dgm:pt>
    <dgm:pt modelId="{68C37605-9020-4CDE-A652-C1CFB599B412}" type="sibTrans" cxnId="{84712E4D-2CF5-4DD6-83F4-2A94B0FF665D}">
      <dgm:prSet/>
      <dgm:spPr/>
      <dgm:t>
        <a:bodyPr/>
        <a:lstStyle/>
        <a:p>
          <a:endParaRPr lang="ru-RU"/>
        </a:p>
      </dgm:t>
    </dgm:pt>
    <dgm:pt modelId="{8ADABD20-D223-4F1C-9441-7E0AB8666007}">
      <dgm:prSet/>
      <dgm:spPr/>
      <dgm:t>
        <a:bodyPr/>
        <a:lstStyle/>
        <a:p>
          <a:pPr rtl="0"/>
          <a:r>
            <a:rPr lang="uz-Cyrl-UZ" smtClean="0"/>
            <a:t>Turizmda o’zining qiziqishlari bo‘lgan xukumatlararo va noxukumat tashkilotlari, maqsadlari</a:t>
          </a:r>
          <a:endParaRPr lang="ru-RU"/>
        </a:p>
      </dgm:t>
    </dgm:pt>
    <dgm:pt modelId="{E999A00E-B3F3-47AE-9B5A-26AF835D4753}" type="parTrans" cxnId="{36FC01B9-B624-4BCA-B6CD-83938E842F61}">
      <dgm:prSet/>
      <dgm:spPr/>
      <dgm:t>
        <a:bodyPr/>
        <a:lstStyle/>
        <a:p>
          <a:endParaRPr lang="ru-RU"/>
        </a:p>
      </dgm:t>
    </dgm:pt>
    <dgm:pt modelId="{A02E6053-3D9D-41FB-B8AD-B97C0B2A5E88}" type="sibTrans" cxnId="{36FC01B9-B624-4BCA-B6CD-83938E842F61}">
      <dgm:prSet/>
      <dgm:spPr/>
      <dgm:t>
        <a:bodyPr/>
        <a:lstStyle/>
        <a:p>
          <a:endParaRPr lang="ru-RU"/>
        </a:p>
      </dgm:t>
    </dgm:pt>
    <dgm:pt modelId="{0A36AE6D-F775-46CA-B6B3-35CA74C5BF38}">
      <dgm:prSet/>
      <dgm:spPr/>
      <dgm:t>
        <a:bodyPr/>
        <a:lstStyle/>
        <a:p>
          <a:pPr rtl="0"/>
          <a:r>
            <a:rPr lang="uz-Cyrl-UZ" smtClean="0"/>
            <a:t>JTT Nizomiga muvofiq uning boshqaruv organlari bo‘lib Bosh assambleya, Ijroiya kengashi va kotibiyat hisoblanadi</a:t>
          </a:r>
          <a:endParaRPr lang="ru-RU"/>
        </a:p>
      </dgm:t>
    </dgm:pt>
    <dgm:pt modelId="{B6BA3406-E1EE-439C-A8E1-81E0CCC99F59}" type="parTrans" cxnId="{2BA83CAD-A5F6-4AD5-9F1A-60EA3FA4EAF0}">
      <dgm:prSet/>
      <dgm:spPr/>
      <dgm:t>
        <a:bodyPr/>
        <a:lstStyle/>
        <a:p>
          <a:endParaRPr lang="ru-RU"/>
        </a:p>
      </dgm:t>
    </dgm:pt>
    <dgm:pt modelId="{9DD7DC93-35EA-4519-AD57-B3D103ABDD0C}" type="sibTrans" cxnId="{2BA83CAD-A5F6-4AD5-9F1A-60EA3FA4EAF0}">
      <dgm:prSet/>
      <dgm:spPr/>
      <dgm:t>
        <a:bodyPr/>
        <a:lstStyle/>
        <a:p>
          <a:endParaRPr lang="ru-RU"/>
        </a:p>
      </dgm:t>
    </dgm:pt>
    <dgm:pt modelId="{B274B244-3347-4781-A372-42A306D5B054}" type="pres">
      <dgm:prSet presAssocID="{BAAB2722-E223-49C9-BFAF-29ABEF3FC049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BE2FF06-573E-455B-811E-F161996FBE7E}" type="pres">
      <dgm:prSet presAssocID="{CD093BFF-8994-4847-88A3-8A73EA580D62}" presName="linNode" presStyleCnt="0"/>
      <dgm:spPr/>
    </dgm:pt>
    <dgm:pt modelId="{67EAFE10-5D0E-4CC9-BF7C-8BB0B306356B}" type="pres">
      <dgm:prSet presAssocID="{CD093BFF-8994-4847-88A3-8A73EA580D62}" presName="parentText" presStyleLbl="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C94900E-ADFD-4C2D-BAE2-937720F57589}" type="pres">
      <dgm:prSet presAssocID="{CE1485A0-D1E5-449D-82CD-E11490A339C1}" presName="sp" presStyleCnt="0"/>
      <dgm:spPr/>
    </dgm:pt>
    <dgm:pt modelId="{A27D875A-DD6C-4282-8537-3085F39C4016}" type="pres">
      <dgm:prSet presAssocID="{5C9368C8-D675-433B-A637-DA9EA6241B3D}" presName="linNode" presStyleCnt="0"/>
      <dgm:spPr/>
    </dgm:pt>
    <dgm:pt modelId="{AC57C933-F671-4C88-BFDF-901C394C7884}" type="pres">
      <dgm:prSet presAssocID="{5C9368C8-D675-433B-A637-DA9EA6241B3D}" presName="parentText" presStyleLbl="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41517B0-4D17-4D7D-8FAF-ECB68F67ABA1}" type="pres">
      <dgm:prSet presAssocID="{68C37605-9020-4CDE-A652-C1CFB599B412}" presName="sp" presStyleCnt="0"/>
      <dgm:spPr/>
    </dgm:pt>
    <dgm:pt modelId="{061B75B4-D228-4016-BABB-0C5AA040AF18}" type="pres">
      <dgm:prSet presAssocID="{8ADABD20-D223-4F1C-9441-7E0AB8666007}" presName="linNode" presStyleCnt="0"/>
      <dgm:spPr/>
    </dgm:pt>
    <dgm:pt modelId="{D401776A-83B6-4257-A0C9-ECAB60E7C0FC}" type="pres">
      <dgm:prSet presAssocID="{8ADABD20-D223-4F1C-9441-7E0AB8666007}" presName="parentText" presStyleLbl="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1D473BF-8544-4662-8502-CB93AB1DA07B}" type="pres">
      <dgm:prSet presAssocID="{A02E6053-3D9D-41FB-B8AD-B97C0B2A5E88}" presName="sp" presStyleCnt="0"/>
      <dgm:spPr/>
    </dgm:pt>
    <dgm:pt modelId="{4C396E3C-B1D9-4A66-8127-A4EB1F50C66D}" type="pres">
      <dgm:prSet presAssocID="{0A36AE6D-F775-46CA-B6B3-35CA74C5BF38}" presName="linNode" presStyleCnt="0"/>
      <dgm:spPr/>
    </dgm:pt>
    <dgm:pt modelId="{1A42594C-27E2-4889-A4CD-D7F2C803954B}" type="pres">
      <dgm:prSet presAssocID="{0A36AE6D-F775-46CA-B6B3-35CA74C5BF38}" presName="parentText" presStyleLbl="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00E91BB-9CAD-406B-ACA6-54775248AC99}" type="presOf" srcId="{0A36AE6D-F775-46CA-B6B3-35CA74C5BF38}" destId="{1A42594C-27E2-4889-A4CD-D7F2C803954B}" srcOrd="0" destOrd="0" presId="urn:microsoft.com/office/officeart/2005/8/layout/vList5"/>
    <dgm:cxn modelId="{FD65D144-FD08-4A28-A08D-70AE3F7B3D13}" srcId="{BAAB2722-E223-49C9-BFAF-29ABEF3FC049}" destId="{CD093BFF-8994-4847-88A3-8A73EA580D62}" srcOrd="0" destOrd="0" parTransId="{AB6FC6B5-EC32-4846-822D-1112EF08ABAD}" sibTransId="{CE1485A0-D1E5-449D-82CD-E11490A339C1}"/>
    <dgm:cxn modelId="{51CDC76A-5818-4C13-9BE3-B9764080A3B3}" type="presOf" srcId="{CD093BFF-8994-4847-88A3-8A73EA580D62}" destId="{67EAFE10-5D0E-4CC9-BF7C-8BB0B306356B}" srcOrd="0" destOrd="0" presId="urn:microsoft.com/office/officeart/2005/8/layout/vList5"/>
    <dgm:cxn modelId="{83E8420C-6C87-47AB-B858-760D550220C9}" type="presOf" srcId="{BAAB2722-E223-49C9-BFAF-29ABEF3FC049}" destId="{B274B244-3347-4781-A372-42A306D5B054}" srcOrd="0" destOrd="0" presId="urn:microsoft.com/office/officeart/2005/8/layout/vList5"/>
    <dgm:cxn modelId="{AAF77D7C-1732-446F-873A-4A90369A77CD}" type="presOf" srcId="{5C9368C8-D675-433B-A637-DA9EA6241B3D}" destId="{AC57C933-F671-4C88-BFDF-901C394C7884}" srcOrd="0" destOrd="0" presId="urn:microsoft.com/office/officeart/2005/8/layout/vList5"/>
    <dgm:cxn modelId="{84712E4D-2CF5-4DD6-83F4-2A94B0FF665D}" srcId="{BAAB2722-E223-49C9-BFAF-29ABEF3FC049}" destId="{5C9368C8-D675-433B-A637-DA9EA6241B3D}" srcOrd="1" destOrd="0" parTransId="{E8A2F4E9-4F4C-46D5-B900-91261F418FD7}" sibTransId="{68C37605-9020-4CDE-A652-C1CFB599B412}"/>
    <dgm:cxn modelId="{36FC01B9-B624-4BCA-B6CD-83938E842F61}" srcId="{BAAB2722-E223-49C9-BFAF-29ABEF3FC049}" destId="{8ADABD20-D223-4F1C-9441-7E0AB8666007}" srcOrd="2" destOrd="0" parTransId="{E999A00E-B3F3-47AE-9B5A-26AF835D4753}" sibTransId="{A02E6053-3D9D-41FB-B8AD-B97C0B2A5E88}"/>
    <dgm:cxn modelId="{35D181B1-487A-49E4-9B9E-BC398B234FC5}" type="presOf" srcId="{8ADABD20-D223-4F1C-9441-7E0AB8666007}" destId="{D401776A-83B6-4257-A0C9-ECAB60E7C0FC}" srcOrd="0" destOrd="0" presId="urn:microsoft.com/office/officeart/2005/8/layout/vList5"/>
    <dgm:cxn modelId="{2BA83CAD-A5F6-4AD5-9F1A-60EA3FA4EAF0}" srcId="{BAAB2722-E223-49C9-BFAF-29ABEF3FC049}" destId="{0A36AE6D-F775-46CA-B6B3-35CA74C5BF38}" srcOrd="3" destOrd="0" parTransId="{B6BA3406-E1EE-439C-A8E1-81E0CCC99F59}" sibTransId="{9DD7DC93-35EA-4519-AD57-B3D103ABDD0C}"/>
    <dgm:cxn modelId="{E706858E-D139-4D68-A183-B6C1CC071065}" type="presParOf" srcId="{B274B244-3347-4781-A372-42A306D5B054}" destId="{5BE2FF06-573E-455B-811E-F161996FBE7E}" srcOrd="0" destOrd="0" presId="urn:microsoft.com/office/officeart/2005/8/layout/vList5"/>
    <dgm:cxn modelId="{7AF6797E-CE92-4A00-AFF6-C5F051C2A319}" type="presParOf" srcId="{5BE2FF06-573E-455B-811E-F161996FBE7E}" destId="{67EAFE10-5D0E-4CC9-BF7C-8BB0B306356B}" srcOrd="0" destOrd="0" presId="urn:microsoft.com/office/officeart/2005/8/layout/vList5"/>
    <dgm:cxn modelId="{4496BA54-B118-4C6B-8707-F68C981D0508}" type="presParOf" srcId="{B274B244-3347-4781-A372-42A306D5B054}" destId="{CC94900E-ADFD-4C2D-BAE2-937720F57589}" srcOrd="1" destOrd="0" presId="urn:microsoft.com/office/officeart/2005/8/layout/vList5"/>
    <dgm:cxn modelId="{4E72B67C-ECEC-4A53-AE18-BF2414CD0C99}" type="presParOf" srcId="{B274B244-3347-4781-A372-42A306D5B054}" destId="{A27D875A-DD6C-4282-8537-3085F39C4016}" srcOrd="2" destOrd="0" presId="urn:microsoft.com/office/officeart/2005/8/layout/vList5"/>
    <dgm:cxn modelId="{B9DC7667-1AED-4EF9-A110-3F8F753E5C0A}" type="presParOf" srcId="{A27D875A-DD6C-4282-8537-3085F39C4016}" destId="{AC57C933-F671-4C88-BFDF-901C394C7884}" srcOrd="0" destOrd="0" presId="urn:microsoft.com/office/officeart/2005/8/layout/vList5"/>
    <dgm:cxn modelId="{FEB14335-B63E-408B-A372-70A37150D55F}" type="presParOf" srcId="{B274B244-3347-4781-A372-42A306D5B054}" destId="{441517B0-4D17-4D7D-8FAF-ECB68F67ABA1}" srcOrd="3" destOrd="0" presId="urn:microsoft.com/office/officeart/2005/8/layout/vList5"/>
    <dgm:cxn modelId="{5A8C209E-C5D1-4929-80ED-94B8B94E96B7}" type="presParOf" srcId="{B274B244-3347-4781-A372-42A306D5B054}" destId="{061B75B4-D228-4016-BABB-0C5AA040AF18}" srcOrd="4" destOrd="0" presId="urn:microsoft.com/office/officeart/2005/8/layout/vList5"/>
    <dgm:cxn modelId="{58BB1A31-29D1-40ED-925A-69F66B140342}" type="presParOf" srcId="{061B75B4-D228-4016-BABB-0C5AA040AF18}" destId="{D401776A-83B6-4257-A0C9-ECAB60E7C0FC}" srcOrd="0" destOrd="0" presId="urn:microsoft.com/office/officeart/2005/8/layout/vList5"/>
    <dgm:cxn modelId="{0B07608E-4F6A-4502-8AF2-647CCDA18C1D}" type="presParOf" srcId="{B274B244-3347-4781-A372-42A306D5B054}" destId="{D1D473BF-8544-4662-8502-CB93AB1DA07B}" srcOrd="5" destOrd="0" presId="urn:microsoft.com/office/officeart/2005/8/layout/vList5"/>
    <dgm:cxn modelId="{2794F94F-EE3E-4B87-B9CA-5AB5C5E75AE8}" type="presParOf" srcId="{B274B244-3347-4781-A372-42A306D5B054}" destId="{4C396E3C-B1D9-4A66-8127-A4EB1F50C66D}" srcOrd="6" destOrd="0" presId="urn:microsoft.com/office/officeart/2005/8/layout/vList5"/>
    <dgm:cxn modelId="{FD68CC24-5F64-4269-B5FE-7A1117A40A88}" type="presParOf" srcId="{4C396E3C-B1D9-4A66-8127-A4EB1F50C66D}" destId="{1A42594C-27E2-4889-A4CD-D7F2C803954B}" srcOrd="0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2.xml><?xml version="1.0" encoding="utf-8"?>
<dgm:dataModel xmlns:dgm="http://schemas.openxmlformats.org/drawingml/2006/diagram" xmlns:a="http://schemas.openxmlformats.org/drawingml/2006/main">
  <dgm:ptLst>
    <dgm:pt modelId="{3FF8A1F5-F74B-40FD-984D-D0443D881228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19A0D07F-613A-4302-8C64-9D45CCFD3E81}">
      <dgm:prSet/>
      <dgm:spPr/>
      <dgm:t>
        <a:bodyPr/>
        <a:lstStyle/>
        <a:p>
          <a:pPr rtl="0"/>
          <a:r>
            <a:rPr lang="uz-Cyrl-UZ" smtClean="0"/>
            <a:t>Bosh assambleya - JTTning oliy organi </a:t>
          </a:r>
          <a:endParaRPr lang="ru-RU"/>
        </a:p>
      </dgm:t>
    </dgm:pt>
    <dgm:pt modelId="{9AA2C370-3F4A-40D6-99BD-25B32984230D}" type="parTrans" cxnId="{6DB82B8E-AA9F-4C54-9B2C-1D8716130F4F}">
      <dgm:prSet/>
      <dgm:spPr/>
      <dgm:t>
        <a:bodyPr/>
        <a:lstStyle/>
        <a:p>
          <a:endParaRPr lang="ru-RU"/>
        </a:p>
      </dgm:t>
    </dgm:pt>
    <dgm:pt modelId="{A7659BBA-9343-4F87-9224-325D365D121D}" type="sibTrans" cxnId="{6DB82B8E-AA9F-4C54-9B2C-1D8716130F4F}">
      <dgm:prSet/>
      <dgm:spPr/>
      <dgm:t>
        <a:bodyPr/>
        <a:lstStyle/>
        <a:p>
          <a:endParaRPr lang="ru-RU"/>
        </a:p>
      </dgm:t>
    </dgm:pt>
    <dgm:pt modelId="{C2C8828B-4AF6-44ED-AC5B-20FC5A865ED8}">
      <dgm:prSet/>
      <dgm:spPr/>
      <dgm:t>
        <a:bodyPr/>
        <a:lstStyle/>
        <a:p>
          <a:pPr rtl="0"/>
          <a:r>
            <a:rPr lang="uz-Cyrl-UZ" smtClean="0"/>
            <a:t>Bosh assambleya sessiyalar shaklida faoliyat yuritadi</a:t>
          </a:r>
          <a:endParaRPr lang="ru-RU"/>
        </a:p>
      </dgm:t>
    </dgm:pt>
    <dgm:pt modelId="{BD472A5C-A63A-4335-A061-4002D02BCF37}" type="parTrans" cxnId="{1340AFCB-01C7-4109-9798-6563D0F17C0A}">
      <dgm:prSet/>
      <dgm:spPr/>
      <dgm:t>
        <a:bodyPr/>
        <a:lstStyle/>
        <a:p>
          <a:endParaRPr lang="ru-RU"/>
        </a:p>
      </dgm:t>
    </dgm:pt>
    <dgm:pt modelId="{10C22550-A6E2-481A-B54C-207CB83F9427}" type="sibTrans" cxnId="{1340AFCB-01C7-4109-9798-6563D0F17C0A}">
      <dgm:prSet/>
      <dgm:spPr/>
      <dgm:t>
        <a:bodyPr/>
        <a:lstStyle/>
        <a:p>
          <a:endParaRPr lang="ru-RU"/>
        </a:p>
      </dgm:t>
    </dgm:pt>
    <dgm:pt modelId="{634FA32F-C5B8-437B-B2E2-7BD571FD03D5}">
      <dgm:prSet/>
      <dgm:spPr/>
      <dgm:t>
        <a:bodyPr/>
        <a:lstStyle/>
        <a:p>
          <a:pPr rtl="0"/>
          <a:r>
            <a:rPr lang="uz-Cyrl-UZ" smtClean="0"/>
            <a:t>Bosh assambleya Yevropa, Afrika, Amerika, Janubiy Osiyo, Yakin Sharq, Sharkiy Osiyo va Tinch okeani mintaqasi bo’yicha olti mintakaviy komissiya</a:t>
          </a:r>
          <a:endParaRPr lang="ru-RU"/>
        </a:p>
      </dgm:t>
    </dgm:pt>
    <dgm:pt modelId="{376072AE-80E2-4EB7-9221-64AF3E7A5EED}" type="parTrans" cxnId="{76620393-2775-451E-BE64-BF3D4A0AFD3E}">
      <dgm:prSet/>
      <dgm:spPr/>
      <dgm:t>
        <a:bodyPr/>
        <a:lstStyle/>
        <a:p>
          <a:endParaRPr lang="ru-RU"/>
        </a:p>
      </dgm:t>
    </dgm:pt>
    <dgm:pt modelId="{725EF50B-4F9C-4197-970F-C5E9C86F7E5F}" type="sibTrans" cxnId="{76620393-2775-451E-BE64-BF3D4A0AFD3E}">
      <dgm:prSet/>
      <dgm:spPr/>
      <dgm:t>
        <a:bodyPr/>
        <a:lstStyle/>
        <a:p>
          <a:endParaRPr lang="ru-RU"/>
        </a:p>
      </dgm:t>
    </dgm:pt>
    <dgm:pt modelId="{19436248-932A-4B21-B816-D13C74426500}">
      <dgm:prSet/>
      <dgm:spPr/>
      <dgm:t>
        <a:bodyPr/>
        <a:lstStyle/>
        <a:p>
          <a:pPr rtl="0"/>
          <a:r>
            <a:rPr lang="uz-Cyrl-UZ" smtClean="0"/>
            <a:t>Meksikada turizm bo’yicha oliy o’kuv markazi (SIYEST) ta’sis etgan</a:t>
          </a:r>
          <a:endParaRPr lang="ru-RU"/>
        </a:p>
      </dgm:t>
    </dgm:pt>
    <dgm:pt modelId="{E00F2996-2970-4B1D-9509-8EF06A5CB82D}" type="parTrans" cxnId="{6238B8BA-37C3-4513-B47B-745142FC8246}">
      <dgm:prSet/>
      <dgm:spPr/>
      <dgm:t>
        <a:bodyPr/>
        <a:lstStyle/>
        <a:p>
          <a:endParaRPr lang="ru-RU"/>
        </a:p>
      </dgm:t>
    </dgm:pt>
    <dgm:pt modelId="{9368DAF4-156B-4842-870E-0235A0028CCE}" type="sibTrans" cxnId="{6238B8BA-37C3-4513-B47B-745142FC8246}">
      <dgm:prSet/>
      <dgm:spPr/>
      <dgm:t>
        <a:bodyPr/>
        <a:lstStyle/>
        <a:p>
          <a:endParaRPr lang="ru-RU"/>
        </a:p>
      </dgm:t>
    </dgm:pt>
    <dgm:pt modelId="{2C19C282-DF16-4886-8912-6EA67802B416}">
      <dgm:prSet/>
      <dgm:spPr/>
      <dgm:t>
        <a:bodyPr/>
        <a:lstStyle/>
        <a:p>
          <a:pPr rtl="0"/>
          <a:r>
            <a:rPr lang="uz-Cyrl-UZ" smtClean="0"/>
            <a:t>Komissiyalar keng miqyosdagi sohada faoliyat yuritadilar </a:t>
          </a:r>
          <a:endParaRPr lang="ru-RU"/>
        </a:p>
      </dgm:t>
    </dgm:pt>
    <dgm:pt modelId="{736118CE-8012-4C84-B4FC-496CEA9C5FD7}" type="parTrans" cxnId="{179A1517-C37B-45BE-AE78-94B397A4CA74}">
      <dgm:prSet/>
      <dgm:spPr/>
      <dgm:t>
        <a:bodyPr/>
        <a:lstStyle/>
        <a:p>
          <a:endParaRPr lang="ru-RU"/>
        </a:p>
      </dgm:t>
    </dgm:pt>
    <dgm:pt modelId="{BC63161B-7902-49E1-B1A6-EF7F5FC05156}" type="sibTrans" cxnId="{179A1517-C37B-45BE-AE78-94B397A4CA74}">
      <dgm:prSet/>
      <dgm:spPr/>
      <dgm:t>
        <a:bodyPr/>
        <a:lstStyle/>
        <a:p>
          <a:endParaRPr lang="ru-RU"/>
        </a:p>
      </dgm:t>
    </dgm:pt>
    <dgm:pt modelId="{6A091C0C-1BD3-498D-8A73-FB3BBCF31BB0}" type="pres">
      <dgm:prSet presAssocID="{3FF8A1F5-F74B-40FD-984D-D0443D881228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9EA785E-9090-4AC7-A3AE-7E7E13616A93}" type="pres">
      <dgm:prSet presAssocID="{19A0D07F-613A-4302-8C64-9D45CCFD3E81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D175EFB-5CE5-4F18-B429-C4D2C3E8D973}" type="pres">
      <dgm:prSet presAssocID="{A7659BBA-9343-4F87-9224-325D365D121D}" presName="sibTrans" presStyleCnt="0"/>
      <dgm:spPr/>
    </dgm:pt>
    <dgm:pt modelId="{E57A3A7C-8455-4338-95E3-67F469007EEC}" type="pres">
      <dgm:prSet presAssocID="{C2C8828B-4AF6-44ED-AC5B-20FC5A865ED8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836DBF9-F657-4090-B096-5962DA848BD2}" type="pres">
      <dgm:prSet presAssocID="{10C22550-A6E2-481A-B54C-207CB83F9427}" presName="sibTrans" presStyleCnt="0"/>
      <dgm:spPr/>
    </dgm:pt>
    <dgm:pt modelId="{E2E9F605-4C05-4AB9-954A-D331BD94B97F}" type="pres">
      <dgm:prSet presAssocID="{634FA32F-C5B8-437B-B2E2-7BD571FD03D5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4A78D73-4C7F-4963-B220-0D91CDD5CB46}" type="pres">
      <dgm:prSet presAssocID="{725EF50B-4F9C-4197-970F-C5E9C86F7E5F}" presName="sibTrans" presStyleCnt="0"/>
      <dgm:spPr/>
    </dgm:pt>
    <dgm:pt modelId="{F529E59A-A630-49DA-B736-21F1FEDDCE77}" type="pres">
      <dgm:prSet presAssocID="{19436248-932A-4B21-B816-D13C74426500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FA30A4E-B933-442C-BE2F-08FF00FF7DC4}" type="pres">
      <dgm:prSet presAssocID="{9368DAF4-156B-4842-870E-0235A0028CCE}" presName="sibTrans" presStyleCnt="0"/>
      <dgm:spPr/>
    </dgm:pt>
    <dgm:pt modelId="{C386A638-F72E-4095-8C5A-E5A5C97B5CAC}" type="pres">
      <dgm:prSet presAssocID="{2C19C282-DF16-4886-8912-6EA67802B416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340AFCB-01C7-4109-9798-6563D0F17C0A}" srcId="{3FF8A1F5-F74B-40FD-984D-D0443D881228}" destId="{C2C8828B-4AF6-44ED-AC5B-20FC5A865ED8}" srcOrd="1" destOrd="0" parTransId="{BD472A5C-A63A-4335-A061-4002D02BCF37}" sibTransId="{10C22550-A6E2-481A-B54C-207CB83F9427}"/>
    <dgm:cxn modelId="{6DB82B8E-AA9F-4C54-9B2C-1D8716130F4F}" srcId="{3FF8A1F5-F74B-40FD-984D-D0443D881228}" destId="{19A0D07F-613A-4302-8C64-9D45CCFD3E81}" srcOrd="0" destOrd="0" parTransId="{9AA2C370-3F4A-40D6-99BD-25B32984230D}" sibTransId="{A7659BBA-9343-4F87-9224-325D365D121D}"/>
    <dgm:cxn modelId="{3D66E77F-91B3-44C0-9772-BF9C05B6C833}" type="presOf" srcId="{3FF8A1F5-F74B-40FD-984D-D0443D881228}" destId="{6A091C0C-1BD3-498D-8A73-FB3BBCF31BB0}" srcOrd="0" destOrd="0" presId="urn:microsoft.com/office/officeart/2005/8/layout/default"/>
    <dgm:cxn modelId="{B87A9157-D227-40B5-A725-1184B5E579B9}" type="presOf" srcId="{19436248-932A-4B21-B816-D13C74426500}" destId="{F529E59A-A630-49DA-B736-21F1FEDDCE77}" srcOrd="0" destOrd="0" presId="urn:microsoft.com/office/officeart/2005/8/layout/default"/>
    <dgm:cxn modelId="{76620393-2775-451E-BE64-BF3D4A0AFD3E}" srcId="{3FF8A1F5-F74B-40FD-984D-D0443D881228}" destId="{634FA32F-C5B8-437B-B2E2-7BD571FD03D5}" srcOrd="2" destOrd="0" parTransId="{376072AE-80E2-4EB7-9221-64AF3E7A5EED}" sibTransId="{725EF50B-4F9C-4197-970F-C5E9C86F7E5F}"/>
    <dgm:cxn modelId="{23B6458B-BD10-4F98-81DF-208F90205553}" type="presOf" srcId="{2C19C282-DF16-4886-8912-6EA67802B416}" destId="{C386A638-F72E-4095-8C5A-E5A5C97B5CAC}" srcOrd="0" destOrd="0" presId="urn:microsoft.com/office/officeart/2005/8/layout/default"/>
    <dgm:cxn modelId="{179A1517-C37B-45BE-AE78-94B397A4CA74}" srcId="{3FF8A1F5-F74B-40FD-984D-D0443D881228}" destId="{2C19C282-DF16-4886-8912-6EA67802B416}" srcOrd="4" destOrd="0" parTransId="{736118CE-8012-4C84-B4FC-496CEA9C5FD7}" sibTransId="{BC63161B-7902-49E1-B1A6-EF7F5FC05156}"/>
    <dgm:cxn modelId="{9A9EE50A-CC4B-46A5-80F9-86A8BAD88140}" type="presOf" srcId="{C2C8828B-4AF6-44ED-AC5B-20FC5A865ED8}" destId="{E57A3A7C-8455-4338-95E3-67F469007EEC}" srcOrd="0" destOrd="0" presId="urn:microsoft.com/office/officeart/2005/8/layout/default"/>
    <dgm:cxn modelId="{6238B8BA-37C3-4513-B47B-745142FC8246}" srcId="{3FF8A1F5-F74B-40FD-984D-D0443D881228}" destId="{19436248-932A-4B21-B816-D13C74426500}" srcOrd="3" destOrd="0" parTransId="{E00F2996-2970-4B1D-9509-8EF06A5CB82D}" sibTransId="{9368DAF4-156B-4842-870E-0235A0028CCE}"/>
    <dgm:cxn modelId="{A9FE974D-2E8C-4454-BF40-F7DE23B1724B}" type="presOf" srcId="{634FA32F-C5B8-437B-B2E2-7BD571FD03D5}" destId="{E2E9F605-4C05-4AB9-954A-D331BD94B97F}" srcOrd="0" destOrd="0" presId="urn:microsoft.com/office/officeart/2005/8/layout/default"/>
    <dgm:cxn modelId="{561EDC3C-77DB-43C1-AA4D-1B10E42D4B60}" type="presOf" srcId="{19A0D07F-613A-4302-8C64-9D45CCFD3E81}" destId="{19EA785E-9090-4AC7-A3AE-7E7E13616A93}" srcOrd="0" destOrd="0" presId="urn:microsoft.com/office/officeart/2005/8/layout/default"/>
    <dgm:cxn modelId="{A76484BA-AE4C-4847-BBF6-44D7D012BCFB}" type="presParOf" srcId="{6A091C0C-1BD3-498D-8A73-FB3BBCF31BB0}" destId="{19EA785E-9090-4AC7-A3AE-7E7E13616A93}" srcOrd="0" destOrd="0" presId="urn:microsoft.com/office/officeart/2005/8/layout/default"/>
    <dgm:cxn modelId="{74167CB2-1BA0-4F34-A852-F050804E78B4}" type="presParOf" srcId="{6A091C0C-1BD3-498D-8A73-FB3BBCF31BB0}" destId="{7D175EFB-5CE5-4F18-B429-C4D2C3E8D973}" srcOrd="1" destOrd="0" presId="urn:microsoft.com/office/officeart/2005/8/layout/default"/>
    <dgm:cxn modelId="{48BF0FFE-641E-4DC8-99F2-57AA60642DB1}" type="presParOf" srcId="{6A091C0C-1BD3-498D-8A73-FB3BBCF31BB0}" destId="{E57A3A7C-8455-4338-95E3-67F469007EEC}" srcOrd="2" destOrd="0" presId="urn:microsoft.com/office/officeart/2005/8/layout/default"/>
    <dgm:cxn modelId="{C0177629-EA73-4982-B07F-F9CA3507EB88}" type="presParOf" srcId="{6A091C0C-1BD3-498D-8A73-FB3BBCF31BB0}" destId="{D836DBF9-F657-4090-B096-5962DA848BD2}" srcOrd="3" destOrd="0" presId="urn:microsoft.com/office/officeart/2005/8/layout/default"/>
    <dgm:cxn modelId="{3A72A85C-23D0-49D2-8113-AA8AD6942B08}" type="presParOf" srcId="{6A091C0C-1BD3-498D-8A73-FB3BBCF31BB0}" destId="{E2E9F605-4C05-4AB9-954A-D331BD94B97F}" srcOrd="4" destOrd="0" presId="urn:microsoft.com/office/officeart/2005/8/layout/default"/>
    <dgm:cxn modelId="{6468F7D1-5F47-4D44-9974-E412E9E72B91}" type="presParOf" srcId="{6A091C0C-1BD3-498D-8A73-FB3BBCF31BB0}" destId="{64A78D73-4C7F-4963-B220-0D91CDD5CB46}" srcOrd="5" destOrd="0" presId="urn:microsoft.com/office/officeart/2005/8/layout/default"/>
    <dgm:cxn modelId="{D942B37D-38FF-40E7-9DBD-0B7C2B1AAF3F}" type="presParOf" srcId="{6A091C0C-1BD3-498D-8A73-FB3BBCF31BB0}" destId="{F529E59A-A630-49DA-B736-21F1FEDDCE77}" srcOrd="6" destOrd="0" presId="urn:microsoft.com/office/officeart/2005/8/layout/default"/>
    <dgm:cxn modelId="{34A09CF8-9987-4B45-B991-113AB800DDCB}" type="presParOf" srcId="{6A091C0C-1BD3-498D-8A73-FB3BBCF31BB0}" destId="{AFA30A4E-B933-442C-BE2F-08FF00FF7DC4}" srcOrd="7" destOrd="0" presId="urn:microsoft.com/office/officeart/2005/8/layout/default"/>
    <dgm:cxn modelId="{B0B690E3-BB39-43E2-9599-B79462CE84B7}" type="presParOf" srcId="{6A091C0C-1BD3-498D-8A73-FB3BBCF31BB0}" destId="{C386A638-F72E-4095-8C5A-E5A5C97B5CAC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F412D6D-32F6-41ED-BFA5-5E9C5116ADFC}">
      <dsp:nvSpPr>
        <dsp:cNvPr id="0" name=""/>
        <dsp:cNvSpPr/>
      </dsp:nvSpPr>
      <dsp:spPr>
        <a:xfrm rot="5400000">
          <a:off x="-167378" y="170201"/>
          <a:ext cx="1115853" cy="781097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lvl="0" algn="ctr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kern="1200" dirty="0" smtClean="0"/>
            <a:t>10.1.</a:t>
          </a:r>
          <a:endParaRPr lang="ru-RU" sz="2100" kern="1200" dirty="0"/>
        </a:p>
      </dsp:txBody>
      <dsp:txXfrm rot="-5400000">
        <a:off x="1" y="393372"/>
        <a:ext cx="781097" cy="334756"/>
      </dsp:txXfrm>
    </dsp:sp>
    <dsp:sp modelId="{A406DA57-A157-4D19-A552-0724DCE7BF78}">
      <dsp:nvSpPr>
        <dsp:cNvPr id="0" name=""/>
        <dsp:cNvSpPr/>
      </dsp:nvSpPr>
      <dsp:spPr>
        <a:xfrm rot="5400000">
          <a:off x="5057096" y="-4273174"/>
          <a:ext cx="725304" cy="9277302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4912" tIns="16510" rIns="16510" bIns="16510" numCol="1" spcCol="1270" anchor="ctr" anchorCtr="0">
          <a:noAutofit/>
        </a:bodyPr>
        <a:lstStyle/>
        <a:p>
          <a:pPr marL="228600" lvl="1" indent="-228600" algn="l" defTabSz="11557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z-Cyrl-UZ" sz="2600" b="1" kern="1200" dirty="0" smtClean="0"/>
            <a:t>Xalqaro turistik tashkilotlarning asosiy maqsadi</a:t>
          </a:r>
          <a:endParaRPr lang="ru-RU" sz="2600" kern="1200" dirty="0"/>
        </a:p>
      </dsp:txBody>
      <dsp:txXfrm rot="-5400000">
        <a:off x="781097" y="38231"/>
        <a:ext cx="9241896" cy="654492"/>
      </dsp:txXfrm>
    </dsp:sp>
    <dsp:sp modelId="{F0518143-F905-477A-938A-4F4351F7DA35}">
      <dsp:nvSpPr>
        <dsp:cNvPr id="0" name=""/>
        <dsp:cNvSpPr/>
      </dsp:nvSpPr>
      <dsp:spPr>
        <a:xfrm rot="5400000">
          <a:off x="-167378" y="1137488"/>
          <a:ext cx="1115853" cy="781097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lvl="0" algn="ctr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kern="1200" dirty="0" smtClean="0"/>
            <a:t>10.2.</a:t>
          </a:r>
          <a:endParaRPr lang="ru-RU" sz="2100" kern="1200" dirty="0"/>
        </a:p>
      </dsp:txBody>
      <dsp:txXfrm rot="-5400000">
        <a:off x="1" y="1360659"/>
        <a:ext cx="781097" cy="334756"/>
      </dsp:txXfrm>
    </dsp:sp>
    <dsp:sp modelId="{556009DC-8A2E-4648-AA8C-B36E3053D973}">
      <dsp:nvSpPr>
        <dsp:cNvPr id="0" name=""/>
        <dsp:cNvSpPr/>
      </dsp:nvSpPr>
      <dsp:spPr>
        <a:xfrm rot="5400000">
          <a:off x="5057096" y="-3305888"/>
          <a:ext cx="725304" cy="9277302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4912" tIns="16510" rIns="16510" bIns="16510" numCol="1" spcCol="1270" anchor="ctr" anchorCtr="0">
          <a:noAutofit/>
        </a:bodyPr>
        <a:lstStyle/>
        <a:p>
          <a:pPr marL="228600" lvl="1" indent="-228600" algn="l" defTabSz="11557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z-Cyrl-UZ" sz="2600" b="1" kern="1200" dirty="0" smtClean="0"/>
            <a:t>Jahon turistik tashkiloti bosh maqsadi va vazifalari</a:t>
          </a:r>
          <a:endParaRPr lang="ru-RU" sz="2600" kern="1200" dirty="0"/>
        </a:p>
      </dsp:txBody>
      <dsp:txXfrm rot="-5400000">
        <a:off x="781097" y="1005517"/>
        <a:ext cx="9241896" cy="654492"/>
      </dsp:txXfrm>
    </dsp:sp>
    <dsp:sp modelId="{69566C31-8FC2-4F16-9469-A8F7054BA2D3}">
      <dsp:nvSpPr>
        <dsp:cNvPr id="0" name=""/>
        <dsp:cNvSpPr/>
      </dsp:nvSpPr>
      <dsp:spPr>
        <a:xfrm rot="5400000">
          <a:off x="-167378" y="2104774"/>
          <a:ext cx="1115853" cy="781097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lvl="0" algn="ctr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kern="1200" dirty="0" smtClean="0"/>
            <a:t>10.3.</a:t>
          </a:r>
          <a:endParaRPr lang="ru-RU" sz="2100" kern="1200" dirty="0"/>
        </a:p>
      </dsp:txBody>
      <dsp:txXfrm rot="-5400000">
        <a:off x="1" y="2327945"/>
        <a:ext cx="781097" cy="334756"/>
      </dsp:txXfrm>
    </dsp:sp>
    <dsp:sp modelId="{70514368-77C4-42A7-8E6E-EE1834029E9D}">
      <dsp:nvSpPr>
        <dsp:cNvPr id="0" name=""/>
        <dsp:cNvSpPr/>
      </dsp:nvSpPr>
      <dsp:spPr>
        <a:xfrm rot="5400000">
          <a:off x="5057096" y="-2338602"/>
          <a:ext cx="725304" cy="9277302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4912" tIns="16510" rIns="16510" bIns="16510" numCol="1" spcCol="1270" anchor="ctr" anchorCtr="0">
          <a:noAutofit/>
        </a:bodyPr>
        <a:lstStyle/>
        <a:p>
          <a:pPr marL="228600" lvl="1" indent="-228600" algn="l" defTabSz="11557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z-Cyrl-UZ" sz="2600" b="1" kern="1200" dirty="0" smtClean="0"/>
            <a:t>Jahon turistik  tashkilotlarining tashkil etilishi</a:t>
          </a:r>
          <a:endParaRPr lang="ru-RU" sz="2600" kern="1200" dirty="0"/>
        </a:p>
      </dsp:txBody>
      <dsp:txXfrm rot="-5400000">
        <a:off x="781097" y="1972803"/>
        <a:ext cx="9241896" cy="654492"/>
      </dsp:txXfrm>
    </dsp:sp>
    <dsp:sp modelId="{5F6ACFB0-119E-44CC-843B-073C93F9B9C6}">
      <dsp:nvSpPr>
        <dsp:cNvPr id="0" name=""/>
        <dsp:cNvSpPr/>
      </dsp:nvSpPr>
      <dsp:spPr>
        <a:xfrm rot="5400000">
          <a:off x="-167378" y="3072060"/>
          <a:ext cx="1115853" cy="781097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lvl="0" algn="ctr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kern="1200" dirty="0" smtClean="0"/>
            <a:t>10.4.</a:t>
          </a:r>
          <a:endParaRPr lang="ru-RU" sz="2100" kern="1200" dirty="0"/>
        </a:p>
      </dsp:txBody>
      <dsp:txXfrm rot="-5400000">
        <a:off x="1" y="3295231"/>
        <a:ext cx="781097" cy="334756"/>
      </dsp:txXfrm>
    </dsp:sp>
    <dsp:sp modelId="{F8C7A8C3-E42D-4640-AB27-3641D1100805}">
      <dsp:nvSpPr>
        <dsp:cNvPr id="0" name=""/>
        <dsp:cNvSpPr/>
      </dsp:nvSpPr>
      <dsp:spPr>
        <a:xfrm rot="5400000">
          <a:off x="5057096" y="-1371316"/>
          <a:ext cx="725304" cy="9277302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4912" tIns="16510" rIns="16510" bIns="16510" numCol="1" spcCol="1270" anchor="ctr" anchorCtr="0">
          <a:noAutofit/>
        </a:bodyPr>
        <a:lstStyle/>
        <a:p>
          <a:pPr marL="228600" lvl="1" indent="-228600" algn="l" defTabSz="11557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z-Cyrl-UZ" sz="2600" b="1" kern="1200" dirty="0" smtClean="0"/>
            <a:t>Jahon turistik tashkilotining  xalqaro hamkorlikda  tutgan o‘rni</a:t>
          </a:r>
          <a:endParaRPr lang="ru-RU" sz="2600" kern="1200" dirty="0"/>
        </a:p>
      </dsp:txBody>
      <dsp:txXfrm rot="-5400000">
        <a:off x="781097" y="2940089"/>
        <a:ext cx="9241896" cy="65449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811C5FC-68F1-415B-8635-8AC4BAFF978A}">
      <dsp:nvSpPr>
        <dsp:cNvPr id="0" name=""/>
        <dsp:cNvSpPr/>
      </dsp:nvSpPr>
      <dsp:spPr>
        <a:xfrm>
          <a:off x="3822191" y="50291"/>
          <a:ext cx="2414016" cy="2414016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300" kern="1200" smtClean="0"/>
            <a:t>Uchinchi ming yillikning boshida turizm planetar masshtabdagi </a:t>
          </a:r>
          <a:r>
            <a:rPr lang="en-US" sz="1300" kern="1200" smtClean="0"/>
            <a:t>q</a:t>
          </a:r>
          <a:r>
            <a:rPr lang="uz-Cyrl-UZ" sz="1300" kern="1200" smtClean="0"/>
            <a:t>udratli ijtimoiy-iqtisodiy va siyosiy xodisaga aylandi </a:t>
          </a:r>
          <a:endParaRPr lang="ru-RU" sz="1300" kern="1200"/>
        </a:p>
      </dsp:txBody>
      <dsp:txXfrm>
        <a:off x="4144060" y="472744"/>
        <a:ext cx="1770278" cy="1086307"/>
      </dsp:txXfrm>
    </dsp:sp>
    <dsp:sp modelId="{1C4AAC7A-D443-4340-8A7E-8461CA792146}">
      <dsp:nvSpPr>
        <dsp:cNvPr id="0" name=""/>
        <dsp:cNvSpPr/>
      </dsp:nvSpPr>
      <dsp:spPr>
        <a:xfrm>
          <a:off x="4693249" y="1559052"/>
          <a:ext cx="2414016" cy="2414016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kern="1200" smtClean="0"/>
            <a:t>Turizm </a:t>
          </a:r>
          <a:r>
            <a:rPr lang="uz-Cyrl-UZ" sz="1300" kern="1200" smtClean="0"/>
            <a:t>eng yuqori daromad keltiruvchi bizneslar qatoridan joy ol</a:t>
          </a:r>
          <a:r>
            <a:rPr lang="en-US" sz="1300" kern="1200" smtClean="0"/>
            <a:t>di</a:t>
          </a:r>
          <a:endParaRPr lang="ru-RU" sz="1300" kern="1200"/>
        </a:p>
      </dsp:txBody>
      <dsp:txXfrm>
        <a:off x="5431536" y="2182672"/>
        <a:ext cx="1448409" cy="1327708"/>
      </dsp:txXfrm>
    </dsp:sp>
    <dsp:sp modelId="{7DA64071-0E7D-4D84-8EDA-44BF49942119}">
      <dsp:nvSpPr>
        <dsp:cNvPr id="0" name=""/>
        <dsp:cNvSpPr/>
      </dsp:nvSpPr>
      <dsp:spPr>
        <a:xfrm>
          <a:off x="2951134" y="1559052"/>
          <a:ext cx="2414016" cy="2414016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300" kern="1200" smtClean="0"/>
            <a:t>Xozirgi kunda sarmoya qo’yilmalari effektivligi darajasi bilan neft va gaz qazib olish sanoati va avtomobilsozlik kabilarga qo’shildi</a:t>
          </a:r>
          <a:endParaRPr lang="ru-RU" sz="1300" kern="1200"/>
        </a:p>
      </dsp:txBody>
      <dsp:txXfrm>
        <a:off x="3178454" y="2182672"/>
        <a:ext cx="1448409" cy="132770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152FAE3-FE77-4088-919C-761D0463E167}">
      <dsp:nvSpPr>
        <dsp:cNvPr id="0" name=""/>
        <dsp:cNvSpPr/>
      </dsp:nvSpPr>
      <dsp:spPr>
        <a:xfrm>
          <a:off x="5202" y="1235098"/>
          <a:ext cx="2170193" cy="155316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lvl="0" algn="ctr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100" kern="1200" smtClean="0"/>
            <a:t>iqtisod va madaniyat,</a:t>
          </a:r>
          <a:endParaRPr lang="ru-RU" sz="2100" kern="1200"/>
        </a:p>
      </dsp:txBody>
      <dsp:txXfrm>
        <a:off x="5202" y="1235098"/>
        <a:ext cx="2170193" cy="1553163"/>
      </dsp:txXfrm>
    </dsp:sp>
    <dsp:sp modelId="{8882E2FD-BDA8-4380-B02D-DC8BBD82F270}">
      <dsp:nvSpPr>
        <dsp:cNvPr id="0" name=""/>
        <dsp:cNvSpPr/>
      </dsp:nvSpPr>
      <dsp:spPr>
        <a:xfrm>
          <a:off x="2631136" y="1235098"/>
          <a:ext cx="2170193" cy="155316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lvl="0" algn="ctr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100" kern="1200" smtClean="0"/>
            <a:t>xavfsizlik va xalqaro munosabatlar,</a:t>
          </a:r>
          <a:endParaRPr lang="ru-RU" sz="2100" kern="1200"/>
        </a:p>
      </dsp:txBody>
      <dsp:txXfrm>
        <a:off x="2631136" y="1235098"/>
        <a:ext cx="2170193" cy="1553163"/>
      </dsp:txXfrm>
    </dsp:sp>
    <dsp:sp modelId="{5DF663F5-9458-4019-9651-7F4344629841}">
      <dsp:nvSpPr>
        <dsp:cNvPr id="0" name=""/>
        <dsp:cNvSpPr/>
      </dsp:nvSpPr>
      <dsp:spPr>
        <a:xfrm>
          <a:off x="5257070" y="1235098"/>
          <a:ext cx="2170193" cy="155316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lvl="0" algn="ctr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100" kern="1200" smtClean="0"/>
            <a:t>ekologiya va axoli bandligi,</a:t>
          </a:r>
          <a:endParaRPr lang="ru-RU" sz="2100" kern="1200"/>
        </a:p>
      </dsp:txBody>
      <dsp:txXfrm>
        <a:off x="5257070" y="1235098"/>
        <a:ext cx="2170193" cy="1553163"/>
      </dsp:txXfrm>
    </dsp:sp>
    <dsp:sp modelId="{4F53BB3F-692B-421E-8EBD-CB54E831F6C7}">
      <dsp:nvSpPr>
        <dsp:cNvPr id="0" name=""/>
        <dsp:cNvSpPr/>
      </dsp:nvSpPr>
      <dsp:spPr>
        <a:xfrm>
          <a:off x="7883003" y="1235098"/>
          <a:ext cx="2170193" cy="155316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lvl="0" algn="ctr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100" kern="1200" smtClean="0"/>
            <a:t>mehmonxona biznesi va transport tashkilotlarining yo’nalishlari </a:t>
          </a:r>
          <a:endParaRPr lang="ru-RU" sz="2100" kern="1200"/>
        </a:p>
      </dsp:txBody>
      <dsp:txXfrm>
        <a:off x="7883003" y="1235098"/>
        <a:ext cx="2170193" cy="1553163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18131B4-A46C-4B34-AA44-1E8A22890C39}">
      <dsp:nvSpPr>
        <dsp:cNvPr id="0" name=""/>
        <dsp:cNvSpPr/>
      </dsp:nvSpPr>
      <dsp:spPr>
        <a:xfrm>
          <a:off x="0" y="574922"/>
          <a:ext cx="10058399" cy="913678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l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300" kern="1200" smtClean="0"/>
            <a:t>Turizmning rivoji ko’p davlatlar uchun hayotiy mohiyatga ega </a:t>
          </a:r>
          <a:endParaRPr lang="ru-RU" sz="2300" kern="1200"/>
        </a:p>
      </dsp:txBody>
      <dsp:txXfrm>
        <a:off x="44602" y="619524"/>
        <a:ext cx="9969195" cy="824474"/>
      </dsp:txXfrm>
    </dsp:sp>
    <dsp:sp modelId="{5B3205A2-9D42-4CBF-B604-28F7DAB135BA}">
      <dsp:nvSpPr>
        <dsp:cNvPr id="0" name=""/>
        <dsp:cNvSpPr/>
      </dsp:nvSpPr>
      <dsp:spPr>
        <a:xfrm>
          <a:off x="0" y="1554840"/>
          <a:ext cx="10058399" cy="913678"/>
        </a:xfrm>
        <a:prstGeom prst="roundRect">
          <a:avLst/>
        </a:prstGeom>
        <a:solidFill>
          <a:schemeClr val="accent2">
            <a:hueOff val="-441348"/>
            <a:satOff val="2109"/>
            <a:lumOff val="2941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l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300" kern="1200" smtClean="0"/>
            <a:t>Oxirgi paytlarda turizm biznesini krizis holatiga olib kelib qo’yishi mumkin </a:t>
          </a:r>
          <a:endParaRPr lang="ru-RU" sz="2300" kern="1200"/>
        </a:p>
      </dsp:txBody>
      <dsp:txXfrm>
        <a:off x="44602" y="1599442"/>
        <a:ext cx="9969195" cy="824474"/>
      </dsp:txXfrm>
    </dsp:sp>
    <dsp:sp modelId="{228EBB53-153A-4B58-93FB-47463AF0F01B}">
      <dsp:nvSpPr>
        <dsp:cNvPr id="0" name=""/>
        <dsp:cNvSpPr/>
      </dsp:nvSpPr>
      <dsp:spPr>
        <a:xfrm>
          <a:off x="0" y="2534759"/>
          <a:ext cx="10058399" cy="913678"/>
        </a:xfrm>
        <a:prstGeom prst="roundRect">
          <a:avLst/>
        </a:prstGeom>
        <a:solidFill>
          <a:schemeClr val="accent2">
            <a:hueOff val="-882696"/>
            <a:satOff val="4218"/>
            <a:lumOff val="5883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l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300" kern="1200" smtClean="0"/>
            <a:t>OITSning tarqalishi bilan bog’liq bo’lgan muammolarning yuzaga kelishi oqibatida turizmning «kuch»larini qayta tiklash uchun qator tashkilotlar tuzilgan</a:t>
          </a:r>
          <a:endParaRPr lang="ru-RU" sz="2300" kern="1200"/>
        </a:p>
      </dsp:txBody>
      <dsp:txXfrm>
        <a:off x="44602" y="2579361"/>
        <a:ext cx="9969195" cy="824474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08045B0-3ED6-4C2B-A609-07F096994335}">
      <dsp:nvSpPr>
        <dsp:cNvPr id="0" name=""/>
        <dsp:cNvSpPr/>
      </dsp:nvSpPr>
      <dsp:spPr>
        <a:xfrm>
          <a:off x="0" y="100439"/>
          <a:ext cx="10058399" cy="3837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smtClean="0"/>
            <a:t>Bed and Breakfast League/Sweet Dreams and Toast (BBL),</a:t>
          </a:r>
          <a:endParaRPr lang="ru-RU" sz="1600" kern="1200"/>
        </a:p>
      </dsp:txBody>
      <dsp:txXfrm>
        <a:off x="18734" y="119173"/>
        <a:ext cx="10020931" cy="346292"/>
      </dsp:txXfrm>
    </dsp:sp>
    <dsp:sp modelId="{E24F42B2-819B-4EBE-A804-45D083E91DBF}">
      <dsp:nvSpPr>
        <dsp:cNvPr id="0" name=""/>
        <dsp:cNvSpPr/>
      </dsp:nvSpPr>
      <dsp:spPr>
        <a:xfrm>
          <a:off x="0" y="530280"/>
          <a:ext cx="10058399" cy="3837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smtClean="0"/>
            <a:t>Center for Hospitality Research and Service (</a:t>
          </a:r>
          <a:r>
            <a:rPr lang="uz-Cyrl-UZ" sz="1600" kern="1200" smtClean="0"/>
            <a:t>Mexmond</a:t>
          </a:r>
          <a:r>
            <a:rPr lang="en-US" sz="1600" kern="1200" smtClean="0"/>
            <a:t>o’</a:t>
          </a:r>
          <a:r>
            <a:rPr lang="uz-Cyrl-UZ" sz="1600" kern="1200" smtClean="0"/>
            <a:t>stlik bo’yicha tadqiqotlar va Servis Markazi</a:t>
          </a:r>
          <a:r>
            <a:rPr lang="en-US" sz="1600" kern="1200" smtClean="0"/>
            <a:t>), </a:t>
          </a:r>
          <a:endParaRPr lang="ru-RU" sz="1600" kern="1200"/>
        </a:p>
      </dsp:txBody>
      <dsp:txXfrm>
        <a:off x="18734" y="549014"/>
        <a:ext cx="10020931" cy="346292"/>
      </dsp:txXfrm>
    </dsp:sp>
    <dsp:sp modelId="{5588E8EB-9311-4E42-AC44-23F43BF4AF54}">
      <dsp:nvSpPr>
        <dsp:cNvPr id="0" name=""/>
        <dsp:cNvSpPr/>
      </dsp:nvSpPr>
      <dsp:spPr>
        <a:xfrm>
          <a:off x="0" y="960120"/>
          <a:ext cx="10058399" cy="3837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smtClean="0"/>
            <a:t>Council on Hotel, Restaurant and Institutional Education (CHRIE), </a:t>
          </a:r>
          <a:endParaRPr lang="ru-RU" sz="1600" kern="1200"/>
        </a:p>
      </dsp:txBody>
      <dsp:txXfrm>
        <a:off x="18734" y="978854"/>
        <a:ext cx="10020931" cy="346292"/>
      </dsp:txXfrm>
    </dsp:sp>
    <dsp:sp modelId="{9724525D-3EE2-41A4-BB83-23A015E55A88}">
      <dsp:nvSpPr>
        <dsp:cNvPr id="0" name=""/>
        <dsp:cNvSpPr/>
      </dsp:nvSpPr>
      <dsp:spPr>
        <a:xfrm>
          <a:off x="0" y="1389960"/>
          <a:ext cx="10058399" cy="3837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smtClean="0"/>
            <a:t>Cruise Lines International Association (CLIA) (</a:t>
          </a:r>
          <a:r>
            <a:rPr lang="uz-Cyrl-UZ" sz="1600" kern="1200" smtClean="0"/>
            <a:t>Kruiz servisi xalqaro birlashmasi</a:t>
          </a:r>
          <a:r>
            <a:rPr lang="en-US" sz="1600" kern="1200" smtClean="0"/>
            <a:t>), </a:t>
          </a:r>
          <a:endParaRPr lang="ru-RU" sz="1600" kern="1200"/>
        </a:p>
      </dsp:txBody>
      <dsp:txXfrm>
        <a:off x="18734" y="1408694"/>
        <a:ext cx="10020931" cy="346292"/>
      </dsp:txXfrm>
    </dsp:sp>
    <dsp:sp modelId="{7A791A73-7B61-40FB-BC34-0E4B42607D23}">
      <dsp:nvSpPr>
        <dsp:cNvPr id="0" name=""/>
        <dsp:cNvSpPr/>
      </dsp:nvSpPr>
      <dsp:spPr>
        <a:xfrm>
          <a:off x="0" y="1819800"/>
          <a:ext cx="10058399" cy="3837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smtClean="0"/>
            <a:t>Food Industries Suppliers Association (FISA) (</a:t>
          </a:r>
          <a:r>
            <a:rPr lang="uz-Cyrl-UZ" sz="1600" kern="1200" smtClean="0"/>
            <a:t>Oziq</a:t>
          </a:r>
          <a:r>
            <a:rPr lang="en-US" sz="1600" kern="1200" smtClean="0"/>
            <a:t>-</a:t>
          </a:r>
          <a:r>
            <a:rPr lang="uz-Cyrl-UZ" sz="1600" kern="1200" smtClean="0"/>
            <a:t>Ovqat industriyasi ta’minotchilari birlashmasi</a:t>
          </a:r>
          <a:r>
            <a:rPr lang="en-US" sz="1600" kern="1200" smtClean="0"/>
            <a:t>), </a:t>
          </a:r>
          <a:endParaRPr lang="ru-RU" sz="1600" kern="1200"/>
        </a:p>
      </dsp:txBody>
      <dsp:txXfrm>
        <a:off x="18734" y="1838534"/>
        <a:ext cx="10020931" cy="346292"/>
      </dsp:txXfrm>
    </dsp:sp>
    <dsp:sp modelId="{466B2953-79A6-44C3-9636-D2634BE8B6C8}">
      <dsp:nvSpPr>
        <dsp:cNvPr id="0" name=""/>
        <dsp:cNvSpPr/>
      </dsp:nvSpPr>
      <dsp:spPr>
        <a:xfrm>
          <a:off x="0" y="2249640"/>
          <a:ext cx="10058399" cy="3837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smtClean="0"/>
            <a:t>Food Processing Machinery and Supplies Association (FPMSA), </a:t>
          </a:r>
          <a:endParaRPr lang="ru-RU" sz="1600" kern="1200"/>
        </a:p>
      </dsp:txBody>
      <dsp:txXfrm>
        <a:off x="18734" y="2268374"/>
        <a:ext cx="10020931" cy="346292"/>
      </dsp:txXfrm>
    </dsp:sp>
    <dsp:sp modelId="{B4B1EAAC-EE9B-4B82-82D0-24694B20F17F}">
      <dsp:nvSpPr>
        <dsp:cNvPr id="0" name=""/>
        <dsp:cNvSpPr/>
      </dsp:nvSpPr>
      <dsp:spPr>
        <a:xfrm>
          <a:off x="0" y="2679480"/>
          <a:ext cx="10058399" cy="3837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smtClean="0"/>
            <a:t>Food Service Marketing Institute (FSMI) (</a:t>
          </a:r>
          <a:r>
            <a:rPr lang="uz-Cyrl-UZ" sz="1600" kern="1200" smtClean="0"/>
            <a:t>Oziq</a:t>
          </a:r>
          <a:r>
            <a:rPr lang="en-US" sz="1600" kern="1200" smtClean="0"/>
            <a:t>-</a:t>
          </a:r>
          <a:r>
            <a:rPr lang="uz-Cyrl-UZ" sz="1600" kern="1200" smtClean="0"/>
            <a:t>ovqat servisi bo’yicha marketing instituti</a:t>
          </a:r>
          <a:r>
            <a:rPr lang="en-US" sz="1600" kern="1200" smtClean="0"/>
            <a:t>), </a:t>
          </a:r>
          <a:endParaRPr lang="ru-RU" sz="1600" kern="1200"/>
        </a:p>
      </dsp:txBody>
      <dsp:txXfrm>
        <a:off x="18734" y="2698214"/>
        <a:ext cx="10020931" cy="346292"/>
      </dsp:txXfrm>
    </dsp:sp>
    <dsp:sp modelId="{0A1D4630-BF7D-4795-8D65-2E5997D5A866}">
      <dsp:nvSpPr>
        <dsp:cNvPr id="0" name=""/>
        <dsp:cNvSpPr/>
      </dsp:nvSpPr>
      <dsp:spPr>
        <a:xfrm>
          <a:off x="0" y="3109320"/>
          <a:ext cx="10058399" cy="3837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smtClean="0"/>
            <a:t>Foodservice and Packaging Institute (FPI), Franchise Consultants International Association (FCIA),</a:t>
          </a:r>
          <a:endParaRPr lang="ru-RU" sz="1600" kern="1200"/>
        </a:p>
      </dsp:txBody>
      <dsp:txXfrm>
        <a:off x="18734" y="3128054"/>
        <a:ext cx="10020931" cy="346292"/>
      </dsp:txXfrm>
    </dsp:sp>
    <dsp:sp modelId="{05AE629D-75C6-4610-B53E-F11D8A036EE5}">
      <dsp:nvSpPr>
        <dsp:cNvPr id="0" name=""/>
        <dsp:cNvSpPr/>
      </dsp:nvSpPr>
      <dsp:spPr>
        <a:xfrm>
          <a:off x="0" y="3539160"/>
          <a:ext cx="10058399" cy="3837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smtClean="0"/>
            <a:t>Hospitality Lodging and Travel Research Foundation (HLTRF) </a:t>
          </a:r>
          <a:endParaRPr lang="ru-RU" sz="1600" kern="1200"/>
        </a:p>
      </dsp:txBody>
      <dsp:txXfrm>
        <a:off x="18734" y="3557894"/>
        <a:ext cx="10020931" cy="346292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9AA2E26-63CB-4E5E-BE48-09A7B3ADDAAD}">
      <dsp:nvSpPr>
        <dsp:cNvPr id="0" name=""/>
        <dsp:cNvSpPr/>
      </dsp:nvSpPr>
      <dsp:spPr>
        <a:xfrm>
          <a:off x="834434" y="1582"/>
          <a:ext cx="8389530" cy="7626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b" anchorCtr="0">
          <a:noAutofit/>
        </a:bodyPr>
        <a:lstStyle/>
        <a:p>
          <a:pPr lvl="0" algn="l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100" kern="1200" smtClean="0"/>
            <a:t>Xalqaro tinchlik va mamlakatlararo osoyishtalikni saqlash;</a:t>
          </a:r>
          <a:endParaRPr lang="ru-RU" sz="2100" kern="1200"/>
        </a:p>
      </dsp:txBody>
      <dsp:txXfrm>
        <a:off x="834434" y="1582"/>
        <a:ext cx="8389530" cy="762684"/>
      </dsp:txXfrm>
    </dsp:sp>
    <dsp:sp modelId="{3269503F-532D-4CB4-B755-8EED001B311A}">
      <dsp:nvSpPr>
        <dsp:cNvPr id="0" name=""/>
        <dsp:cNvSpPr/>
      </dsp:nvSpPr>
      <dsp:spPr>
        <a:xfrm>
          <a:off x="834434" y="764266"/>
          <a:ext cx="1118604" cy="18643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A85845C-8183-4175-BC5F-EC2AD7CFE7CE}">
      <dsp:nvSpPr>
        <dsp:cNvPr id="0" name=""/>
        <dsp:cNvSpPr/>
      </dsp:nvSpPr>
      <dsp:spPr>
        <a:xfrm>
          <a:off x="2018290" y="764266"/>
          <a:ext cx="1118604" cy="18643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AE0DFF5-2F92-46AB-80E2-F86F19BD153F}">
      <dsp:nvSpPr>
        <dsp:cNvPr id="0" name=""/>
        <dsp:cNvSpPr/>
      </dsp:nvSpPr>
      <dsp:spPr>
        <a:xfrm>
          <a:off x="3202146" y="764266"/>
          <a:ext cx="1118604" cy="18643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E0D996D-5CD8-4B27-B36F-8427E4A57045}">
      <dsp:nvSpPr>
        <dsp:cNvPr id="0" name=""/>
        <dsp:cNvSpPr/>
      </dsp:nvSpPr>
      <dsp:spPr>
        <a:xfrm>
          <a:off x="4386002" y="764266"/>
          <a:ext cx="1118604" cy="18643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31B3379-8A48-437F-B45A-E96049AAC2F2}">
      <dsp:nvSpPr>
        <dsp:cNvPr id="0" name=""/>
        <dsp:cNvSpPr/>
      </dsp:nvSpPr>
      <dsp:spPr>
        <a:xfrm>
          <a:off x="5569858" y="764266"/>
          <a:ext cx="1118604" cy="18643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BA4E1A6-F493-4425-8ED0-513C2B1F3B98}">
      <dsp:nvSpPr>
        <dsp:cNvPr id="0" name=""/>
        <dsp:cNvSpPr/>
      </dsp:nvSpPr>
      <dsp:spPr>
        <a:xfrm>
          <a:off x="6753714" y="764266"/>
          <a:ext cx="1118604" cy="18643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5F6E9F5-8F03-490A-A417-A4FE62667A1E}">
      <dsp:nvSpPr>
        <dsp:cNvPr id="0" name=""/>
        <dsp:cNvSpPr/>
      </dsp:nvSpPr>
      <dsp:spPr>
        <a:xfrm>
          <a:off x="7937570" y="764266"/>
          <a:ext cx="1118604" cy="18643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9EF0370-41A4-4050-8102-170AC050A3FB}">
      <dsp:nvSpPr>
        <dsp:cNvPr id="0" name=""/>
        <dsp:cNvSpPr/>
      </dsp:nvSpPr>
      <dsp:spPr>
        <a:xfrm>
          <a:off x="834434" y="1025274"/>
          <a:ext cx="8389530" cy="7626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b" anchorCtr="0">
          <a:noAutofit/>
        </a:bodyPr>
        <a:lstStyle/>
        <a:p>
          <a:pPr lvl="0" algn="l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100" kern="1200" smtClean="0"/>
            <a:t>Inson xukuklarini ximoya qilish;</a:t>
          </a:r>
          <a:endParaRPr lang="ru-RU" sz="2100" kern="1200"/>
        </a:p>
      </dsp:txBody>
      <dsp:txXfrm>
        <a:off x="834434" y="1025274"/>
        <a:ext cx="8389530" cy="762684"/>
      </dsp:txXfrm>
    </dsp:sp>
    <dsp:sp modelId="{9C264F1E-BE3C-4622-A6CA-1849B42ACF59}">
      <dsp:nvSpPr>
        <dsp:cNvPr id="0" name=""/>
        <dsp:cNvSpPr/>
      </dsp:nvSpPr>
      <dsp:spPr>
        <a:xfrm>
          <a:off x="834434" y="1787959"/>
          <a:ext cx="1118604" cy="18643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24C2ED-3781-44E5-98D8-32234336E84F}">
      <dsp:nvSpPr>
        <dsp:cNvPr id="0" name=""/>
        <dsp:cNvSpPr/>
      </dsp:nvSpPr>
      <dsp:spPr>
        <a:xfrm>
          <a:off x="2018290" y="1787959"/>
          <a:ext cx="1118604" cy="18643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EA969D6-9AE0-43C8-878D-D87F01789439}">
      <dsp:nvSpPr>
        <dsp:cNvPr id="0" name=""/>
        <dsp:cNvSpPr/>
      </dsp:nvSpPr>
      <dsp:spPr>
        <a:xfrm>
          <a:off x="3202146" y="1787959"/>
          <a:ext cx="1118604" cy="18643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FBF7F01-012E-4127-9DEB-3BEB6B4D78AF}">
      <dsp:nvSpPr>
        <dsp:cNvPr id="0" name=""/>
        <dsp:cNvSpPr/>
      </dsp:nvSpPr>
      <dsp:spPr>
        <a:xfrm>
          <a:off x="4386002" y="1787959"/>
          <a:ext cx="1118604" cy="18643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9E075AE-D1E3-401B-B002-1E2B25E11BBD}">
      <dsp:nvSpPr>
        <dsp:cNvPr id="0" name=""/>
        <dsp:cNvSpPr/>
      </dsp:nvSpPr>
      <dsp:spPr>
        <a:xfrm>
          <a:off x="5569858" y="1787959"/>
          <a:ext cx="1118604" cy="18643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14F0847-B3D9-449C-A1E8-16CC4FBC75DA}">
      <dsp:nvSpPr>
        <dsp:cNvPr id="0" name=""/>
        <dsp:cNvSpPr/>
      </dsp:nvSpPr>
      <dsp:spPr>
        <a:xfrm>
          <a:off x="6753714" y="1787959"/>
          <a:ext cx="1118604" cy="18643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2772557-FDEF-4DA3-880E-6D83AC1459FB}">
      <dsp:nvSpPr>
        <dsp:cNvPr id="0" name=""/>
        <dsp:cNvSpPr/>
      </dsp:nvSpPr>
      <dsp:spPr>
        <a:xfrm>
          <a:off x="7937570" y="1787959"/>
          <a:ext cx="1118604" cy="18643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E751012-FD65-4476-BE65-FE45D4CB28F9}">
      <dsp:nvSpPr>
        <dsp:cNvPr id="0" name=""/>
        <dsp:cNvSpPr/>
      </dsp:nvSpPr>
      <dsp:spPr>
        <a:xfrm>
          <a:off x="834434" y="2048966"/>
          <a:ext cx="8389530" cy="7626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b" anchorCtr="0">
          <a:noAutofit/>
        </a:bodyPr>
        <a:lstStyle/>
        <a:p>
          <a:pPr lvl="0" algn="l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100" kern="1200" smtClean="0"/>
            <a:t>Jahon mamlakatlarining, xususan, iqtisodiyoti rivoji turizmga asoslangan davlatlarning iqtisodiy rivojlanishiga ijobiy ta’sir o’tkazish;</a:t>
          </a:r>
          <a:endParaRPr lang="ru-RU" sz="2100" kern="1200"/>
        </a:p>
      </dsp:txBody>
      <dsp:txXfrm>
        <a:off x="834434" y="2048966"/>
        <a:ext cx="8389530" cy="762684"/>
      </dsp:txXfrm>
    </dsp:sp>
    <dsp:sp modelId="{05ADE322-1DEF-4098-977B-6B5DB701BC0A}">
      <dsp:nvSpPr>
        <dsp:cNvPr id="0" name=""/>
        <dsp:cNvSpPr/>
      </dsp:nvSpPr>
      <dsp:spPr>
        <a:xfrm>
          <a:off x="834434" y="2811651"/>
          <a:ext cx="1118604" cy="18643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ADE1378-6C30-48DC-8C9E-275A171720B9}">
      <dsp:nvSpPr>
        <dsp:cNvPr id="0" name=""/>
        <dsp:cNvSpPr/>
      </dsp:nvSpPr>
      <dsp:spPr>
        <a:xfrm>
          <a:off x="2018290" y="2811651"/>
          <a:ext cx="1118604" cy="18643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5FE70A0-49D9-4F91-A2E6-1BE0732639FD}">
      <dsp:nvSpPr>
        <dsp:cNvPr id="0" name=""/>
        <dsp:cNvSpPr/>
      </dsp:nvSpPr>
      <dsp:spPr>
        <a:xfrm>
          <a:off x="3202146" y="2811651"/>
          <a:ext cx="1118604" cy="18643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6787DC7-7C77-43C9-9A45-A6BC9528876B}">
      <dsp:nvSpPr>
        <dsp:cNvPr id="0" name=""/>
        <dsp:cNvSpPr/>
      </dsp:nvSpPr>
      <dsp:spPr>
        <a:xfrm>
          <a:off x="4386002" y="2811651"/>
          <a:ext cx="1118604" cy="18643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6CA166D-DA2F-4DE0-BCD5-D52D208B8E71}">
      <dsp:nvSpPr>
        <dsp:cNvPr id="0" name=""/>
        <dsp:cNvSpPr/>
      </dsp:nvSpPr>
      <dsp:spPr>
        <a:xfrm>
          <a:off x="5569858" y="2811651"/>
          <a:ext cx="1118604" cy="18643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A2A96E6-E574-45AA-9BCD-95C592791158}">
      <dsp:nvSpPr>
        <dsp:cNvPr id="0" name=""/>
        <dsp:cNvSpPr/>
      </dsp:nvSpPr>
      <dsp:spPr>
        <a:xfrm>
          <a:off x="6753714" y="2811651"/>
          <a:ext cx="1118604" cy="18643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64E9EC0-7BDB-4578-BBFA-205E9C585517}">
      <dsp:nvSpPr>
        <dsp:cNvPr id="0" name=""/>
        <dsp:cNvSpPr/>
      </dsp:nvSpPr>
      <dsp:spPr>
        <a:xfrm>
          <a:off x="7937570" y="2811651"/>
          <a:ext cx="1118604" cy="18643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59F7599-3001-4363-A777-C06FCDA01ECC}">
      <dsp:nvSpPr>
        <dsp:cNvPr id="0" name=""/>
        <dsp:cNvSpPr/>
      </dsp:nvSpPr>
      <dsp:spPr>
        <a:xfrm>
          <a:off x="834434" y="3072659"/>
          <a:ext cx="8389530" cy="7626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b" anchorCtr="0">
          <a:noAutofit/>
        </a:bodyPr>
        <a:lstStyle/>
        <a:p>
          <a:pPr lvl="0" algn="l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100" kern="1200" smtClean="0"/>
            <a:t>Kadrlar masalasini xal etish, boshqacha qilib aytganda, yuqori malakali mutaxassislar sonini oshirishda kumaklashish;</a:t>
          </a:r>
          <a:endParaRPr lang="ru-RU" sz="2100" kern="1200"/>
        </a:p>
      </dsp:txBody>
      <dsp:txXfrm>
        <a:off x="834434" y="3072659"/>
        <a:ext cx="8389530" cy="762684"/>
      </dsp:txXfrm>
    </dsp:sp>
    <dsp:sp modelId="{CF9443CE-620E-4ECA-A3DE-87CFB929FB51}">
      <dsp:nvSpPr>
        <dsp:cNvPr id="0" name=""/>
        <dsp:cNvSpPr/>
      </dsp:nvSpPr>
      <dsp:spPr>
        <a:xfrm>
          <a:off x="834434" y="3835343"/>
          <a:ext cx="1118604" cy="18643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75C70D1-FC07-4181-8823-95CD4690FE4B}">
      <dsp:nvSpPr>
        <dsp:cNvPr id="0" name=""/>
        <dsp:cNvSpPr/>
      </dsp:nvSpPr>
      <dsp:spPr>
        <a:xfrm>
          <a:off x="2018290" y="3835343"/>
          <a:ext cx="1118604" cy="18643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1669E22-BBC6-4686-926B-9499CB2448F1}">
      <dsp:nvSpPr>
        <dsp:cNvPr id="0" name=""/>
        <dsp:cNvSpPr/>
      </dsp:nvSpPr>
      <dsp:spPr>
        <a:xfrm>
          <a:off x="3202146" y="3835343"/>
          <a:ext cx="1118604" cy="18643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BBE307F-F186-4B46-992B-298031A34654}">
      <dsp:nvSpPr>
        <dsp:cNvPr id="0" name=""/>
        <dsp:cNvSpPr/>
      </dsp:nvSpPr>
      <dsp:spPr>
        <a:xfrm>
          <a:off x="4386002" y="3835343"/>
          <a:ext cx="1118604" cy="18643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9D3EA15-E716-49F8-8843-36E9F7AF75BB}">
      <dsp:nvSpPr>
        <dsp:cNvPr id="0" name=""/>
        <dsp:cNvSpPr/>
      </dsp:nvSpPr>
      <dsp:spPr>
        <a:xfrm>
          <a:off x="5569858" y="3835343"/>
          <a:ext cx="1118604" cy="18643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294D041-5C6A-411C-9249-F3C25403DAD3}">
      <dsp:nvSpPr>
        <dsp:cNvPr id="0" name=""/>
        <dsp:cNvSpPr/>
      </dsp:nvSpPr>
      <dsp:spPr>
        <a:xfrm>
          <a:off x="6753714" y="3835343"/>
          <a:ext cx="1118604" cy="18643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67B7D48-9C85-4792-AE69-D645AD1098EF}">
      <dsp:nvSpPr>
        <dsp:cNvPr id="0" name=""/>
        <dsp:cNvSpPr/>
      </dsp:nvSpPr>
      <dsp:spPr>
        <a:xfrm>
          <a:off x="7937570" y="3835343"/>
          <a:ext cx="1118604" cy="18643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746E547-8AD0-4296-9528-DB82568DC62B}">
      <dsp:nvSpPr>
        <dsp:cNvPr id="0" name=""/>
        <dsp:cNvSpPr/>
      </dsp:nvSpPr>
      <dsp:spPr>
        <a:xfrm>
          <a:off x="0" y="0"/>
          <a:ext cx="10058399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B10D88F-72F4-4EE6-9287-85183119EFF8}">
      <dsp:nvSpPr>
        <dsp:cNvPr id="0" name=""/>
        <dsp:cNvSpPr/>
      </dsp:nvSpPr>
      <dsp:spPr>
        <a:xfrm>
          <a:off x="0" y="0"/>
          <a:ext cx="10058399" cy="10058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400" kern="1200" smtClean="0"/>
            <a:t>Ekologik balansni saqlagan xolda turizmni kengaytirish;</a:t>
          </a:r>
          <a:endParaRPr lang="ru-RU" sz="2400" kern="1200"/>
        </a:p>
      </dsp:txBody>
      <dsp:txXfrm>
        <a:off x="0" y="0"/>
        <a:ext cx="10058399" cy="1005840"/>
      </dsp:txXfrm>
    </dsp:sp>
    <dsp:sp modelId="{1D464645-8748-4ED0-8F8E-F32F77A29C43}">
      <dsp:nvSpPr>
        <dsp:cNvPr id="0" name=""/>
        <dsp:cNvSpPr/>
      </dsp:nvSpPr>
      <dsp:spPr>
        <a:xfrm>
          <a:off x="0" y="1005840"/>
          <a:ext cx="10058399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BF09C44-CE8B-48F0-8422-AE164BFCBF39}">
      <dsp:nvSpPr>
        <dsp:cNvPr id="0" name=""/>
        <dsp:cNvSpPr/>
      </dsp:nvSpPr>
      <dsp:spPr>
        <a:xfrm>
          <a:off x="0" y="1005840"/>
          <a:ext cx="10058399" cy="10058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400" kern="1200" smtClean="0"/>
            <a:t>Statistik rakamlar yordamida turizmning rivojlanishi uchun yangi strategik yullarni ishlab chikish va amalda ularni kullash;</a:t>
          </a:r>
          <a:endParaRPr lang="ru-RU" sz="2400" kern="1200"/>
        </a:p>
      </dsp:txBody>
      <dsp:txXfrm>
        <a:off x="0" y="1005840"/>
        <a:ext cx="10058399" cy="1005840"/>
      </dsp:txXfrm>
    </dsp:sp>
    <dsp:sp modelId="{9CB262BD-CB00-46E5-B63F-8ED41B44839D}">
      <dsp:nvSpPr>
        <dsp:cNvPr id="0" name=""/>
        <dsp:cNvSpPr/>
      </dsp:nvSpPr>
      <dsp:spPr>
        <a:xfrm>
          <a:off x="0" y="2011680"/>
          <a:ext cx="10058399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C4FCD06-23D1-4E33-B409-434C158826BF}">
      <dsp:nvSpPr>
        <dsp:cNvPr id="0" name=""/>
        <dsp:cNvSpPr/>
      </dsp:nvSpPr>
      <dsp:spPr>
        <a:xfrm>
          <a:off x="0" y="2011680"/>
          <a:ext cx="10058399" cy="10058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400" kern="1200" smtClean="0"/>
            <a:t>Mexmondustlik industriyasining rivojlanishi kaliti bulmish Servisni yuqorirok darajaga olib chikish;</a:t>
          </a:r>
          <a:endParaRPr lang="ru-RU" sz="2400" kern="1200"/>
        </a:p>
      </dsp:txBody>
      <dsp:txXfrm>
        <a:off x="0" y="2011680"/>
        <a:ext cx="10058399" cy="1005840"/>
      </dsp:txXfrm>
    </dsp:sp>
    <dsp:sp modelId="{C75FE185-697A-4B85-8917-234CB98BC6A6}">
      <dsp:nvSpPr>
        <dsp:cNvPr id="0" name=""/>
        <dsp:cNvSpPr/>
      </dsp:nvSpPr>
      <dsp:spPr>
        <a:xfrm>
          <a:off x="0" y="3017520"/>
          <a:ext cx="10058399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380A26E-F36A-4EC4-A639-CD7CBF0DF7EE}">
      <dsp:nvSpPr>
        <dsp:cNvPr id="0" name=""/>
        <dsp:cNvSpPr/>
      </dsp:nvSpPr>
      <dsp:spPr>
        <a:xfrm>
          <a:off x="0" y="3017520"/>
          <a:ext cx="10058399" cy="10058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400" kern="1200" smtClean="0"/>
            <a:t>Rakobatbardosh turmaxsulotni ishlab chiqarish va uni jahon bozoriga optimal sharoitlarda olib chikish uchun marketing tadqiqotlarini olib borish kabilar.</a:t>
          </a:r>
          <a:endParaRPr lang="ru-RU" sz="2400" kern="1200"/>
        </a:p>
      </dsp:txBody>
      <dsp:txXfrm>
        <a:off x="0" y="3017520"/>
        <a:ext cx="10058399" cy="1005840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22F4293-1200-4D7B-838B-05531233DE12}">
      <dsp:nvSpPr>
        <dsp:cNvPr id="0" name=""/>
        <dsp:cNvSpPr/>
      </dsp:nvSpPr>
      <dsp:spPr>
        <a:xfrm>
          <a:off x="-4548356" y="-697417"/>
          <a:ext cx="5418195" cy="5418195"/>
        </a:xfrm>
        <a:prstGeom prst="blockArc">
          <a:avLst>
            <a:gd name="adj1" fmla="val 18900000"/>
            <a:gd name="adj2" fmla="val 2700000"/>
            <a:gd name="adj3" fmla="val 399"/>
          </a:avLst>
        </a:pr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FC040F3-717C-438F-A43E-655B63146E22}">
      <dsp:nvSpPr>
        <dsp:cNvPr id="0" name=""/>
        <dsp:cNvSpPr/>
      </dsp:nvSpPr>
      <dsp:spPr>
        <a:xfrm>
          <a:off x="455617" y="309315"/>
          <a:ext cx="9548237" cy="61895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1295" tIns="45720" rIns="45720" bIns="4572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800" kern="1200" smtClean="0"/>
            <a:t>JTT Birlashgan Millatlar Tashkilotining maxsus agentligi</a:t>
          </a:r>
          <a:endParaRPr lang="ru-RU" sz="1800" kern="1200"/>
        </a:p>
      </dsp:txBody>
      <dsp:txXfrm>
        <a:off x="455617" y="309315"/>
        <a:ext cx="9548237" cy="618953"/>
      </dsp:txXfrm>
    </dsp:sp>
    <dsp:sp modelId="{B428FD5B-5D57-4FCB-AE60-06075B50FC90}">
      <dsp:nvSpPr>
        <dsp:cNvPr id="0" name=""/>
        <dsp:cNvSpPr/>
      </dsp:nvSpPr>
      <dsp:spPr>
        <a:xfrm>
          <a:off x="68771" y="231946"/>
          <a:ext cx="773692" cy="77369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C2C0D65-232C-4405-87C5-3B5668D5E3FB}">
      <dsp:nvSpPr>
        <dsp:cNvPr id="0" name=""/>
        <dsp:cNvSpPr/>
      </dsp:nvSpPr>
      <dsp:spPr>
        <a:xfrm>
          <a:off x="810477" y="1237907"/>
          <a:ext cx="9193377" cy="61895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1295" tIns="45720" rIns="45720" bIns="4572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800" kern="1200" smtClean="0"/>
            <a:t>Bu tashkilot turizm siyosati muammolari xal etiladigan global forum va turizm «nou-xau»sining amaliy manbasi</a:t>
          </a:r>
          <a:endParaRPr lang="ru-RU" sz="1800" kern="1200"/>
        </a:p>
      </dsp:txBody>
      <dsp:txXfrm>
        <a:off x="810477" y="1237907"/>
        <a:ext cx="9193377" cy="618953"/>
      </dsp:txXfrm>
    </dsp:sp>
    <dsp:sp modelId="{CF8E7012-7547-4954-88A4-4417560A5A91}">
      <dsp:nvSpPr>
        <dsp:cNvPr id="0" name=""/>
        <dsp:cNvSpPr/>
      </dsp:nvSpPr>
      <dsp:spPr>
        <a:xfrm>
          <a:off x="423631" y="1160538"/>
          <a:ext cx="773692" cy="77369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16F0E62-981B-4BF9-91A9-75BCA5ECF68A}">
      <dsp:nvSpPr>
        <dsp:cNvPr id="0" name=""/>
        <dsp:cNvSpPr/>
      </dsp:nvSpPr>
      <dsp:spPr>
        <a:xfrm>
          <a:off x="810477" y="2166498"/>
          <a:ext cx="9193377" cy="61895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1295" tIns="45720" rIns="45720" bIns="4572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800" kern="1200" smtClean="0"/>
            <a:t>JTTning raxbariyati Ispaniyaning Madrid shahrida joylashgan</a:t>
          </a:r>
          <a:endParaRPr lang="ru-RU" sz="1800" kern="1200"/>
        </a:p>
      </dsp:txBody>
      <dsp:txXfrm>
        <a:off x="810477" y="2166498"/>
        <a:ext cx="9193377" cy="618953"/>
      </dsp:txXfrm>
    </dsp:sp>
    <dsp:sp modelId="{DDA59C08-41C4-4C81-B80E-019C7A78CF90}">
      <dsp:nvSpPr>
        <dsp:cNvPr id="0" name=""/>
        <dsp:cNvSpPr/>
      </dsp:nvSpPr>
      <dsp:spPr>
        <a:xfrm>
          <a:off x="423631" y="2089129"/>
          <a:ext cx="773692" cy="77369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BF5D400-4DFF-49A3-AC71-497D82870376}">
      <dsp:nvSpPr>
        <dsp:cNvPr id="0" name=""/>
        <dsp:cNvSpPr/>
      </dsp:nvSpPr>
      <dsp:spPr>
        <a:xfrm>
          <a:off x="455617" y="3095090"/>
          <a:ext cx="9548237" cy="61895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1295" tIns="45720" rIns="45720" bIns="4572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800" kern="1200" smtClean="0"/>
            <a:t>JTT ommaviy-xususiy sektor hamkorliklari stimulyatsiyasi va rivojlanishi</a:t>
          </a:r>
          <a:endParaRPr lang="ru-RU" sz="1800" kern="1200"/>
        </a:p>
      </dsp:txBody>
      <dsp:txXfrm>
        <a:off x="455617" y="3095090"/>
        <a:ext cx="9548237" cy="618953"/>
      </dsp:txXfrm>
    </dsp:sp>
    <dsp:sp modelId="{868F7D31-9A1E-4B00-AE06-55CC84DC5E41}">
      <dsp:nvSpPr>
        <dsp:cNvPr id="0" name=""/>
        <dsp:cNvSpPr/>
      </dsp:nvSpPr>
      <dsp:spPr>
        <a:xfrm>
          <a:off x="68771" y="3017721"/>
          <a:ext cx="773692" cy="77369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2D9B6E7-A295-41AA-9CD9-147AEE6D650F}">
      <dsp:nvSpPr>
        <dsp:cNvPr id="0" name=""/>
        <dsp:cNvSpPr/>
      </dsp:nvSpPr>
      <dsp:spPr>
        <a:xfrm>
          <a:off x="4123943" y="0"/>
          <a:ext cx="1810512" cy="100584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400" b="1" kern="1200" smtClean="0"/>
            <a:t>Bosh Assambleya</a:t>
          </a:r>
          <a:endParaRPr lang="ru-RU" sz="2400" kern="1200"/>
        </a:p>
      </dsp:txBody>
      <dsp:txXfrm>
        <a:off x="4153403" y="29460"/>
        <a:ext cx="1751592" cy="946920"/>
      </dsp:txXfrm>
    </dsp:sp>
    <dsp:sp modelId="{8F138F68-3936-4714-8BFA-9DF3B09AF6E7}">
      <dsp:nvSpPr>
        <dsp:cNvPr id="0" name=""/>
        <dsp:cNvSpPr/>
      </dsp:nvSpPr>
      <dsp:spPr>
        <a:xfrm rot="5400000">
          <a:off x="4840604" y="1030985"/>
          <a:ext cx="377190" cy="452628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kern="1200"/>
        </a:p>
      </dsp:txBody>
      <dsp:txXfrm rot="-5400000">
        <a:off x="4893412" y="1068704"/>
        <a:ext cx="271576" cy="264033"/>
      </dsp:txXfrm>
    </dsp:sp>
    <dsp:sp modelId="{1A15DEA5-8777-4453-866C-72BA64B3F437}">
      <dsp:nvSpPr>
        <dsp:cNvPr id="0" name=""/>
        <dsp:cNvSpPr/>
      </dsp:nvSpPr>
      <dsp:spPr>
        <a:xfrm>
          <a:off x="4123943" y="1508759"/>
          <a:ext cx="1810512" cy="100584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400" b="1" kern="1200" smtClean="0"/>
            <a:t>Bosh Majlis (Kansel)</a:t>
          </a:r>
          <a:endParaRPr lang="ru-RU" sz="2400" kern="1200"/>
        </a:p>
      </dsp:txBody>
      <dsp:txXfrm>
        <a:off x="4153403" y="1538219"/>
        <a:ext cx="1751592" cy="946920"/>
      </dsp:txXfrm>
    </dsp:sp>
    <dsp:sp modelId="{37997428-F120-4C8B-804C-310B4648D1EE}">
      <dsp:nvSpPr>
        <dsp:cNvPr id="0" name=""/>
        <dsp:cNvSpPr/>
      </dsp:nvSpPr>
      <dsp:spPr>
        <a:xfrm rot="5400000">
          <a:off x="4840604" y="2539746"/>
          <a:ext cx="377189" cy="452628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kern="1200"/>
        </a:p>
      </dsp:txBody>
      <dsp:txXfrm rot="-5400000">
        <a:off x="4893411" y="2577466"/>
        <a:ext cx="271576" cy="264032"/>
      </dsp:txXfrm>
    </dsp:sp>
    <dsp:sp modelId="{F75BDCAA-9233-46E7-A61E-BFE5261F45A9}">
      <dsp:nvSpPr>
        <dsp:cNvPr id="0" name=""/>
        <dsp:cNvSpPr/>
      </dsp:nvSpPr>
      <dsp:spPr>
        <a:xfrm>
          <a:off x="4123943" y="3017520"/>
          <a:ext cx="1810512" cy="100584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smtClean="0"/>
            <a:t>Regional </a:t>
          </a:r>
          <a:r>
            <a:rPr lang="uz-Cyrl-UZ" sz="2400" b="1" kern="1200" smtClean="0"/>
            <a:t>Qo‘</a:t>
          </a:r>
          <a:r>
            <a:rPr lang="en-US" sz="2400" b="1" kern="1200" smtClean="0"/>
            <a:t>mitalar</a:t>
          </a:r>
          <a:endParaRPr lang="ru-RU" sz="2400" kern="1200"/>
        </a:p>
      </dsp:txBody>
      <dsp:txXfrm>
        <a:off x="4153403" y="3046980"/>
        <a:ext cx="1751592" cy="946920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62CFE23-D192-4C0A-8B1E-56542A4F8A71}">
      <dsp:nvSpPr>
        <dsp:cNvPr id="0" name=""/>
        <dsp:cNvSpPr/>
      </dsp:nvSpPr>
      <dsp:spPr>
        <a:xfrm>
          <a:off x="500505" y="0"/>
          <a:ext cx="2574950" cy="1931212"/>
        </a:xfrm>
        <a:prstGeom prst="upArrow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08C4E5B-E3ED-4E76-87E7-19FF361CFDAF}">
      <dsp:nvSpPr>
        <dsp:cNvPr id="0" name=""/>
        <dsp:cNvSpPr/>
      </dsp:nvSpPr>
      <dsp:spPr>
        <a:xfrm>
          <a:off x="3152704" y="0"/>
          <a:ext cx="5632704" cy="19312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62280" tIns="0" rIns="462280" bIns="462280" numCol="1" spcCol="1270" anchor="ctr" anchorCtr="0">
          <a:noAutofit/>
        </a:bodyPr>
        <a:lstStyle/>
        <a:p>
          <a:pPr lvl="0" algn="l" defTabSz="2889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500" b="1" kern="1200" smtClean="0"/>
            <a:t>Qo’mitalar</a:t>
          </a:r>
          <a:endParaRPr lang="ru-RU" sz="6500" kern="1200"/>
        </a:p>
      </dsp:txBody>
      <dsp:txXfrm>
        <a:off x="3152704" y="0"/>
        <a:ext cx="5632704" cy="1931212"/>
      </dsp:txXfrm>
    </dsp:sp>
    <dsp:sp modelId="{897BF6CB-1EB4-41DF-A52A-A635221E6592}">
      <dsp:nvSpPr>
        <dsp:cNvPr id="0" name=""/>
        <dsp:cNvSpPr/>
      </dsp:nvSpPr>
      <dsp:spPr>
        <a:xfrm>
          <a:off x="1272991" y="2092147"/>
          <a:ext cx="2574950" cy="1931212"/>
        </a:xfrm>
        <a:prstGeom prst="downArrow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DE2A0A-365B-4DBE-97B7-C16E64E46445}">
      <dsp:nvSpPr>
        <dsp:cNvPr id="0" name=""/>
        <dsp:cNvSpPr/>
      </dsp:nvSpPr>
      <dsp:spPr>
        <a:xfrm>
          <a:off x="3925190" y="2092147"/>
          <a:ext cx="5632704" cy="19312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62280" tIns="0" rIns="462280" bIns="462280" numCol="1" spcCol="1270" anchor="ctr" anchorCtr="0">
          <a:noAutofit/>
        </a:bodyPr>
        <a:lstStyle/>
        <a:p>
          <a:pPr lvl="0" algn="l" defTabSz="2889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500" b="1" kern="1200" smtClean="0"/>
            <a:t>Sekretariat</a:t>
          </a:r>
          <a:endParaRPr lang="ru-RU" sz="6500" kern="1200"/>
        </a:p>
      </dsp:txBody>
      <dsp:txXfrm>
        <a:off x="3925190" y="2092147"/>
        <a:ext cx="5632704" cy="1931212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1B0B902-9368-4B98-A414-1ADF53D37EBE}">
      <dsp:nvSpPr>
        <dsp:cNvPr id="0" name=""/>
        <dsp:cNvSpPr/>
      </dsp:nvSpPr>
      <dsp:spPr>
        <a:xfrm>
          <a:off x="0" y="3554880"/>
          <a:ext cx="10058399" cy="46657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600" b="1" u="sng" kern="1200" smtClean="0"/>
            <a:t>Amerika Sayohat Industriyasi Assotsiatsiyasi</a:t>
          </a:r>
          <a:r>
            <a:rPr lang="en-US" sz="1600" b="1" u="sng" kern="1200" smtClean="0"/>
            <a:t> (Travel Industry Association of America (TIA)).</a:t>
          </a:r>
          <a:endParaRPr lang="ru-RU" sz="1600" kern="1200"/>
        </a:p>
      </dsp:txBody>
      <dsp:txXfrm>
        <a:off x="0" y="3554880"/>
        <a:ext cx="10058399" cy="466576"/>
      </dsp:txXfrm>
    </dsp:sp>
    <dsp:sp modelId="{4150B7AE-8C01-4F69-B303-0A639C53DD57}">
      <dsp:nvSpPr>
        <dsp:cNvPr id="0" name=""/>
        <dsp:cNvSpPr/>
      </dsp:nvSpPr>
      <dsp:spPr>
        <a:xfrm rot="10800000">
          <a:off x="0" y="2844285"/>
          <a:ext cx="10058399" cy="717594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600" b="1" u="sng" kern="1200" smtClean="0"/>
            <a:t>Mexmondustlik Konsultantlarining Xalqaro Jamiyati</a:t>
          </a:r>
          <a:r>
            <a:rPr lang="en-US" sz="1600" b="1" u="sng" kern="1200" smtClean="0"/>
            <a:t> (International Society of Hospitality </a:t>
          </a:r>
          <a:r>
            <a:rPr lang="uz-Cyrl-UZ" sz="1600" b="1" u="sng" kern="1200" smtClean="0"/>
            <a:t>S</a:t>
          </a:r>
          <a:r>
            <a:rPr lang="en-US" sz="1600" b="1" u="sng" kern="1200" smtClean="0"/>
            <a:t>onsultants (ISHC)). </a:t>
          </a:r>
          <a:endParaRPr lang="ru-RU" sz="1600" kern="1200"/>
        </a:p>
      </dsp:txBody>
      <dsp:txXfrm rot="10800000">
        <a:off x="0" y="2844285"/>
        <a:ext cx="10058399" cy="466271"/>
      </dsp:txXfrm>
    </dsp:sp>
    <dsp:sp modelId="{554B8F39-99C6-45F5-AAF2-74876DFDB96F}">
      <dsp:nvSpPr>
        <dsp:cNvPr id="0" name=""/>
        <dsp:cNvSpPr/>
      </dsp:nvSpPr>
      <dsp:spPr>
        <a:xfrm rot="10800000">
          <a:off x="0" y="2133689"/>
          <a:ext cx="10058399" cy="717594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u="sng" kern="1200" dirty="0" smtClean="0"/>
            <a:t>Ye</a:t>
          </a:r>
          <a:r>
            <a:rPr lang="uz-Cyrl-UZ" sz="1600" b="1" u="sng" kern="1200" dirty="0" smtClean="0"/>
            <a:t>vr</a:t>
          </a:r>
          <a:r>
            <a:rPr lang="en-US" sz="1600" b="1" u="sng" kern="1200" dirty="0" smtClean="0"/>
            <a:t>o</a:t>
          </a:r>
          <a:r>
            <a:rPr lang="uz-Cyrl-UZ" sz="1600" b="1" u="sng" kern="1200" dirty="0" smtClean="0"/>
            <a:t>pa Sayohatlar Kumitasi (European Travel Commission (ETC))</a:t>
          </a:r>
          <a:endParaRPr lang="ru-RU" sz="1600" kern="1200" dirty="0"/>
        </a:p>
      </dsp:txBody>
      <dsp:txXfrm rot="10800000">
        <a:off x="0" y="2133689"/>
        <a:ext cx="10058399" cy="466271"/>
      </dsp:txXfrm>
    </dsp:sp>
    <dsp:sp modelId="{42CC0385-0418-4D33-9E6E-D472B43D6057}">
      <dsp:nvSpPr>
        <dsp:cNvPr id="0" name=""/>
        <dsp:cNvSpPr/>
      </dsp:nvSpPr>
      <dsp:spPr>
        <a:xfrm rot="10800000">
          <a:off x="0" y="1423094"/>
          <a:ext cx="10058399" cy="717594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600" b="1" u="sng" kern="1200" smtClean="0"/>
            <a:t>Iqtisodiy Hamkorlik va Rivojlanish Tashkiloti (OECD).</a:t>
          </a:r>
          <a:endParaRPr lang="ru-RU" sz="1600" kern="1200"/>
        </a:p>
      </dsp:txBody>
      <dsp:txXfrm rot="10800000">
        <a:off x="0" y="1423094"/>
        <a:ext cx="10058399" cy="466271"/>
      </dsp:txXfrm>
    </dsp:sp>
    <dsp:sp modelId="{0C7D4798-FC3C-46C2-9034-249B90771024}">
      <dsp:nvSpPr>
        <dsp:cNvPr id="0" name=""/>
        <dsp:cNvSpPr/>
      </dsp:nvSpPr>
      <dsp:spPr>
        <a:xfrm rot="10800000">
          <a:off x="0" y="712498"/>
          <a:ext cx="10058399" cy="717594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600" b="1" u="sng" kern="1200" smtClean="0"/>
            <a:t>Osiyo Pasifik Sayohat Kumitasi (PATA).</a:t>
          </a:r>
          <a:endParaRPr lang="ru-RU" sz="1600" kern="1200"/>
        </a:p>
      </dsp:txBody>
      <dsp:txXfrm rot="10800000">
        <a:off x="0" y="712498"/>
        <a:ext cx="10058399" cy="466271"/>
      </dsp:txXfrm>
    </dsp:sp>
    <dsp:sp modelId="{12A1FCD5-E98A-4B72-B35E-66B8F560FD7C}">
      <dsp:nvSpPr>
        <dsp:cNvPr id="0" name=""/>
        <dsp:cNvSpPr/>
      </dsp:nvSpPr>
      <dsp:spPr>
        <a:xfrm rot="10800000">
          <a:off x="0" y="1903"/>
          <a:ext cx="10058399" cy="717594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600" b="1" u="sng" kern="1200" smtClean="0"/>
            <a:t>Jahon Sayohat va Turizm Konsiliumi (WTTC)</a:t>
          </a:r>
          <a:r>
            <a:rPr lang="uz-Cyrl-UZ" sz="1600" kern="1200" smtClean="0"/>
            <a:t> </a:t>
          </a:r>
          <a:endParaRPr lang="ru-RU" sz="1600" kern="1200"/>
        </a:p>
      </dsp:txBody>
      <dsp:txXfrm rot="10800000">
        <a:off x="0" y="1903"/>
        <a:ext cx="10058399" cy="466271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B6367BF-CB2D-4F93-B8A1-24C01E5FED73}">
      <dsp:nvSpPr>
        <dsp:cNvPr id="0" name=""/>
        <dsp:cNvSpPr/>
      </dsp:nvSpPr>
      <dsp:spPr>
        <a:xfrm>
          <a:off x="0" y="0"/>
          <a:ext cx="4023360" cy="4023360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3F87B8B-6523-4122-BEAC-2270AF7A815A}">
      <dsp:nvSpPr>
        <dsp:cNvPr id="0" name=""/>
        <dsp:cNvSpPr/>
      </dsp:nvSpPr>
      <dsp:spPr>
        <a:xfrm>
          <a:off x="2011680" y="0"/>
          <a:ext cx="8046720" cy="402336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400" kern="1200" smtClean="0"/>
            <a:t>Jahonning eng oldi 100 mamlakatining global masshtabdagi biznes liderlar</a:t>
          </a:r>
          <a:endParaRPr lang="ru-RU" sz="2400" kern="1200"/>
        </a:p>
      </dsp:txBody>
      <dsp:txXfrm>
        <a:off x="2011680" y="0"/>
        <a:ext cx="8046720" cy="1207010"/>
      </dsp:txXfrm>
    </dsp:sp>
    <dsp:sp modelId="{2E982D0D-BC04-4173-A262-0230DFA7F6AA}">
      <dsp:nvSpPr>
        <dsp:cNvPr id="0" name=""/>
        <dsp:cNvSpPr/>
      </dsp:nvSpPr>
      <dsp:spPr>
        <a:xfrm>
          <a:off x="704089" y="1207010"/>
          <a:ext cx="2615181" cy="261518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9BC665D-8BAC-41BD-8F08-E2D018A5FFAD}">
      <dsp:nvSpPr>
        <dsp:cNvPr id="0" name=""/>
        <dsp:cNvSpPr/>
      </dsp:nvSpPr>
      <dsp:spPr>
        <a:xfrm>
          <a:off x="2011680" y="1207010"/>
          <a:ext cx="8046720" cy="261518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400" kern="1200" smtClean="0"/>
            <a:t>Dunyodagi sayohatlar va turizm industriyasining barcha qismlarida xususiy sektor ob’yektlarini mujassamlashtiradigan yagona tashkilotdir</a:t>
          </a:r>
          <a:endParaRPr lang="ru-RU" sz="2400" kern="1200"/>
        </a:p>
      </dsp:txBody>
      <dsp:txXfrm>
        <a:off x="2011680" y="1207010"/>
        <a:ext cx="8046720" cy="1207006"/>
      </dsp:txXfrm>
    </dsp:sp>
    <dsp:sp modelId="{D9569151-3575-4B53-83C8-3C60F6933059}">
      <dsp:nvSpPr>
        <dsp:cNvPr id="0" name=""/>
        <dsp:cNvSpPr/>
      </dsp:nvSpPr>
      <dsp:spPr>
        <a:xfrm>
          <a:off x="1408176" y="2414017"/>
          <a:ext cx="1207006" cy="1207006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A2B1BFE-040C-411D-B032-B822CDF9601B}">
      <dsp:nvSpPr>
        <dsp:cNvPr id="0" name=""/>
        <dsp:cNvSpPr/>
      </dsp:nvSpPr>
      <dsp:spPr>
        <a:xfrm>
          <a:off x="2011680" y="2414017"/>
          <a:ext cx="8046720" cy="120700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400" kern="1200" smtClean="0"/>
            <a:t>WTTC ning maqsad va vazifalari </a:t>
          </a:r>
          <a:endParaRPr lang="ru-RU" sz="2400" kern="1200"/>
        </a:p>
      </dsp:txBody>
      <dsp:txXfrm>
        <a:off x="2011680" y="2414017"/>
        <a:ext cx="8046720" cy="1207006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38A59A5-8B70-4AE5-995D-6CF6FF7761F4}">
      <dsp:nvSpPr>
        <dsp:cNvPr id="0" name=""/>
        <dsp:cNvSpPr/>
      </dsp:nvSpPr>
      <dsp:spPr>
        <a:xfrm rot="5400000">
          <a:off x="311297" y="2071540"/>
          <a:ext cx="925209" cy="1539527"/>
        </a:xfrm>
        <a:prstGeom prst="corner">
          <a:avLst>
            <a:gd name="adj1" fmla="val 16120"/>
            <a:gd name="adj2" fmla="val 161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1E1AC6E-C59E-45B1-ABB4-C5294A7DF8ED}">
      <dsp:nvSpPr>
        <dsp:cNvPr id="0" name=""/>
        <dsp:cNvSpPr/>
      </dsp:nvSpPr>
      <dsp:spPr>
        <a:xfrm>
          <a:off x="156857" y="2531527"/>
          <a:ext cx="1389894" cy="121832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t" anchorCtr="0">
          <a:noAutofit/>
        </a:bodyPr>
        <a:lstStyle/>
        <a:p>
          <a:pPr lvl="0" algn="l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200" kern="1200" smtClean="0"/>
            <a:t>1950 yillarning boshlaridayoq, Tinch okeani soxillarini qamrab oluvchi regionlar</a:t>
          </a:r>
          <a:r>
            <a:rPr lang="en-US" sz="1200" kern="1200" smtClean="0"/>
            <a:t>ida</a:t>
          </a:r>
          <a:endParaRPr lang="ru-RU" sz="1200" kern="1200"/>
        </a:p>
      </dsp:txBody>
      <dsp:txXfrm>
        <a:off x="156857" y="2531527"/>
        <a:ext cx="1389894" cy="1218323"/>
      </dsp:txXfrm>
    </dsp:sp>
    <dsp:sp modelId="{7E2CD330-2B57-4E6A-B4BF-311C762868FC}">
      <dsp:nvSpPr>
        <dsp:cNvPr id="0" name=""/>
        <dsp:cNvSpPr/>
      </dsp:nvSpPr>
      <dsp:spPr>
        <a:xfrm>
          <a:off x="1284507" y="1958199"/>
          <a:ext cx="262244" cy="262244"/>
        </a:xfrm>
        <a:prstGeom prst="triangle">
          <a:avLst>
            <a:gd name="adj" fmla="val 1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F851B9-6375-4112-A427-0D3C227DE30D}">
      <dsp:nvSpPr>
        <dsp:cNvPr id="0" name=""/>
        <dsp:cNvSpPr/>
      </dsp:nvSpPr>
      <dsp:spPr>
        <a:xfrm rot="5400000">
          <a:off x="2012799" y="1650502"/>
          <a:ext cx="925209" cy="1539527"/>
        </a:xfrm>
        <a:prstGeom prst="corner">
          <a:avLst>
            <a:gd name="adj1" fmla="val 16120"/>
            <a:gd name="adj2" fmla="val 161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FAAA975-B8F1-4B0A-9EFC-5058D4E29DA6}">
      <dsp:nvSpPr>
        <dsp:cNvPr id="0" name=""/>
        <dsp:cNvSpPr/>
      </dsp:nvSpPr>
      <dsp:spPr>
        <a:xfrm>
          <a:off x="1858359" y="2110489"/>
          <a:ext cx="1389894" cy="121832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t" anchorCtr="0">
          <a:noAutofit/>
        </a:bodyPr>
        <a:lstStyle/>
        <a:p>
          <a:pPr lvl="0" algn="l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200" kern="1200" smtClean="0"/>
            <a:t>1952 yilda xali tijorat maqsadlarida samolyotlardan foydalanish boshlanmagan edi </a:t>
          </a:r>
          <a:endParaRPr lang="ru-RU" sz="1200" kern="1200"/>
        </a:p>
      </dsp:txBody>
      <dsp:txXfrm>
        <a:off x="1858359" y="2110489"/>
        <a:ext cx="1389894" cy="1218323"/>
      </dsp:txXfrm>
    </dsp:sp>
    <dsp:sp modelId="{4C4CA2E7-B438-40AA-97BE-4F972EAC18A2}">
      <dsp:nvSpPr>
        <dsp:cNvPr id="0" name=""/>
        <dsp:cNvSpPr/>
      </dsp:nvSpPr>
      <dsp:spPr>
        <a:xfrm>
          <a:off x="2986009" y="1537160"/>
          <a:ext cx="262244" cy="262244"/>
        </a:xfrm>
        <a:prstGeom prst="triangle">
          <a:avLst>
            <a:gd name="adj" fmla="val 1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2AC1423-0BD5-4ACF-8C61-6D4AE1818565}">
      <dsp:nvSpPr>
        <dsp:cNvPr id="0" name=""/>
        <dsp:cNvSpPr/>
      </dsp:nvSpPr>
      <dsp:spPr>
        <a:xfrm rot="5400000">
          <a:off x="3714301" y="1229464"/>
          <a:ext cx="925209" cy="1539527"/>
        </a:xfrm>
        <a:prstGeom prst="corner">
          <a:avLst>
            <a:gd name="adj1" fmla="val 16120"/>
            <a:gd name="adj2" fmla="val 161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B76DD68-D64D-4F70-AA49-6118267B138E}">
      <dsp:nvSpPr>
        <dsp:cNvPr id="0" name=""/>
        <dsp:cNvSpPr/>
      </dsp:nvSpPr>
      <dsp:spPr>
        <a:xfrm>
          <a:off x="3559861" y="1689451"/>
          <a:ext cx="1389894" cy="121832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t" anchorCtr="0">
          <a:noAutofit/>
        </a:bodyPr>
        <a:lstStyle/>
        <a:p>
          <a:pPr lvl="0" algn="l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200" kern="1200" smtClean="0"/>
            <a:t>1960 yillarda Tinch okeani regionlarida xosil bo’lgan turistlarning «Bum»iga ozmuncha vakt bor edi</a:t>
          </a:r>
          <a:endParaRPr lang="ru-RU" sz="1200" kern="1200"/>
        </a:p>
      </dsp:txBody>
      <dsp:txXfrm>
        <a:off x="3559861" y="1689451"/>
        <a:ext cx="1389894" cy="1218323"/>
      </dsp:txXfrm>
    </dsp:sp>
    <dsp:sp modelId="{0AFD5754-10EC-4FA2-889E-BCDC18FC65BD}">
      <dsp:nvSpPr>
        <dsp:cNvPr id="0" name=""/>
        <dsp:cNvSpPr/>
      </dsp:nvSpPr>
      <dsp:spPr>
        <a:xfrm>
          <a:off x="4687511" y="1116122"/>
          <a:ext cx="262244" cy="262244"/>
        </a:xfrm>
        <a:prstGeom prst="triangle">
          <a:avLst>
            <a:gd name="adj" fmla="val 1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EFD605C-6CE2-43B3-AFDA-73622E06C908}">
      <dsp:nvSpPr>
        <dsp:cNvPr id="0" name=""/>
        <dsp:cNvSpPr/>
      </dsp:nvSpPr>
      <dsp:spPr>
        <a:xfrm rot="5400000">
          <a:off x="5415803" y="808425"/>
          <a:ext cx="925209" cy="1539527"/>
        </a:xfrm>
        <a:prstGeom prst="corner">
          <a:avLst>
            <a:gd name="adj1" fmla="val 16120"/>
            <a:gd name="adj2" fmla="val 161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5DA18AA-6028-46D2-BB09-D59CA11489FD}">
      <dsp:nvSpPr>
        <dsp:cNvPr id="0" name=""/>
        <dsp:cNvSpPr/>
      </dsp:nvSpPr>
      <dsp:spPr>
        <a:xfrm>
          <a:off x="5261363" y="1268412"/>
          <a:ext cx="1389894" cy="121832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t" anchorCtr="0">
          <a:noAutofit/>
        </a:bodyPr>
        <a:lstStyle/>
        <a:p>
          <a:pPr lvl="0" algn="l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200" kern="1200" smtClean="0"/>
            <a:t>1952 yilda o’tkazilgan Tinch Okeani Xududlari bo’ylab Sayohatlarga bagishlangan</a:t>
          </a:r>
          <a:endParaRPr lang="ru-RU" sz="1200" kern="1200"/>
        </a:p>
      </dsp:txBody>
      <dsp:txXfrm>
        <a:off x="5261363" y="1268412"/>
        <a:ext cx="1389894" cy="1218323"/>
      </dsp:txXfrm>
    </dsp:sp>
    <dsp:sp modelId="{DD841E92-02AA-497D-936A-EC22006D01CD}">
      <dsp:nvSpPr>
        <dsp:cNvPr id="0" name=""/>
        <dsp:cNvSpPr/>
      </dsp:nvSpPr>
      <dsp:spPr>
        <a:xfrm>
          <a:off x="6389013" y="695084"/>
          <a:ext cx="262244" cy="262244"/>
        </a:xfrm>
        <a:prstGeom prst="triangle">
          <a:avLst>
            <a:gd name="adj" fmla="val 1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9BA7248-F16E-454D-9F5D-9C8C3F3F0E66}">
      <dsp:nvSpPr>
        <dsp:cNvPr id="0" name=""/>
        <dsp:cNvSpPr/>
      </dsp:nvSpPr>
      <dsp:spPr>
        <a:xfrm rot="5400000">
          <a:off x="7117305" y="387387"/>
          <a:ext cx="925209" cy="1539527"/>
        </a:xfrm>
        <a:prstGeom prst="corner">
          <a:avLst>
            <a:gd name="adj1" fmla="val 16120"/>
            <a:gd name="adj2" fmla="val 161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BD18728-9749-49BC-B864-689AB716DAF8}">
      <dsp:nvSpPr>
        <dsp:cNvPr id="0" name=""/>
        <dsp:cNvSpPr/>
      </dsp:nvSpPr>
      <dsp:spPr>
        <a:xfrm>
          <a:off x="6962865" y="847374"/>
          <a:ext cx="1389894" cy="121832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t" anchorCtr="0">
          <a:noAutofit/>
        </a:bodyPr>
        <a:lstStyle/>
        <a:p>
          <a:pPr lvl="0" algn="l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200" kern="1200" smtClean="0"/>
            <a:t>RATAning asosiy plyusi shundan iboratki</a:t>
          </a:r>
          <a:endParaRPr lang="ru-RU" sz="1200" kern="1200"/>
        </a:p>
      </dsp:txBody>
      <dsp:txXfrm>
        <a:off x="6962865" y="847374"/>
        <a:ext cx="1389894" cy="1218323"/>
      </dsp:txXfrm>
    </dsp:sp>
    <dsp:sp modelId="{0A9849A8-010C-43FF-B0D4-22FDB096BA8E}">
      <dsp:nvSpPr>
        <dsp:cNvPr id="0" name=""/>
        <dsp:cNvSpPr/>
      </dsp:nvSpPr>
      <dsp:spPr>
        <a:xfrm>
          <a:off x="8090515" y="274045"/>
          <a:ext cx="262244" cy="262244"/>
        </a:xfrm>
        <a:prstGeom prst="triangle">
          <a:avLst>
            <a:gd name="adj" fmla="val 1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D30C9A4-9609-4409-A074-CC6F77463C4D}">
      <dsp:nvSpPr>
        <dsp:cNvPr id="0" name=""/>
        <dsp:cNvSpPr/>
      </dsp:nvSpPr>
      <dsp:spPr>
        <a:xfrm rot="5400000">
          <a:off x="8818807" y="-33650"/>
          <a:ext cx="925209" cy="1539527"/>
        </a:xfrm>
        <a:prstGeom prst="corner">
          <a:avLst>
            <a:gd name="adj1" fmla="val 16120"/>
            <a:gd name="adj2" fmla="val 161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86EAB7D-57D3-4BA0-AF4E-999905DFC711}">
      <dsp:nvSpPr>
        <dsp:cNvPr id="0" name=""/>
        <dsp:cNvSpPr/>
      </dsp:nvSpPr>
      <dsp:spPr>
        <a:xfrm>
          <a:off x="8664367" y="426336"/>
          <a:ext cx="1389894" cy="121832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t" anchorCtr="0">
          <a:noAutofit/>
        </a:bodyPr>
        <a:lstStyle/>
        <a:p>
          <a:pPr lvl="0" algn="l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200" kern="1200" smtClean="0"/>
            <a:t>«Faxrli o’tmish, Umidli Kelajak» nomi ostida 2001 yilda o’tkazilgan RATAning 50 konferensiyasi</a:t>
          </a:r>
          <a:endParaRPr lang="ru-RU" sz="1200" kern="1200"/>
        </a:p>
      </dsp:txBody>
      <dsp:txXfrm>
        <a:off x="8664367" y="426336"/>
        <a:ext cx="1389894" cy="1218323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F0DB64D-0259-4410-939E-9F354583834E}">
      <dsp:nvSpPr>
        <dsp:cNvPr id="0" name=""/>
        <dsp:cNvSpPr/>
      </dsp:nvSpPr>
      <dsp:spPr>
        <a:xfrm rot="16200000">
          <a:off x="-1058391" y="1063793"/>
          <a:ext cx="4023360" cy="1895772"/>
        </a:xfrm>
        <a:prstGeom prst="flowChartManualOperati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0" rIns="95224" bIns="0" numCol="1" spcCol="1270" anchor="ctr" anchorCtr="0">
          <a:noAutofit/>
        </a:bodyPr>
        <a:lstStyle/>
        <a:p>
          <a:pPr lvl="0" algn="ctr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500" kern="1200" smtClean="0"/>
            <a:t>Bu tashkilot o’z ichiga 30 davlatni olib, ularning barchasi demokratik xokimiyat va bozor iqtisodiyoti ravnaq topishi uchun birlashganlar</a:t>
          </a:r>
          <a:endParaRPr lang="ru-RU" sz="1500" kern="1200"/>
        </a:p>
      </dsp:txBody>
      <dsp:txXfrm rot="5400000">
        <a:off x="5403" y="804671"/>
        <a:ext cx="1895772" cy="2414016"/>
      </dsp:txXfrm>
    </dsp:sp>
    <dsp:sp modelId="{B74DC09D-7F23-4911-BADD-1DDC65E5A690}">
      <dsp:nvSpPr>
        <dsp:cNvPr id="0" name=""/>
        <dsp:cNvSpPr/>
      </dsp:nvSpPr>
      <dsp:spPr>
        <a:xfrm rot="16200000">
          <a:off x="979564" y="1063793"/>
          <a:ext cx="4023360" cy="1895772"/>
        </a:xfrm>
        <a:prstGeom prst="flowChartManualOperati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0" rIns="95224" bIns="0" numCol="1" spcCol="1270" anchor="ctr" anchorCtr="0">
          <a:noAutofit/>
        </a:bodyPr>
        <a:lstStyle/>
        <a:p>
          <a:pPr lvl="0" algn="ctr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500" kern="1200" smtClean="0"/>
            <a:t>Publikatsiyalari va statistik ma’lumot bazasi bilan mashxur </a:t>
          </a:r>
          <a:endParaRPr lang="ru-RU" sz="1500" kern="1200"/>
        </a:p>
      </dsp:txBody>
      <dsp:txXfrm rot="5400000">
        <a:off x="2043358" y="804671"/>
        <a:ext cx="1895772" cy="2414016"/>
      </dsp:txXfrm>
    </dsp:sp>
    <dsp:sp modelId="{32D93EAF-6A28-4B4C-903D-947205818898}">
      <dsp:nvSpPr>
        <dsp:cNvPr id="0" name=""/>
        <dsp:cNvSpPr/>
      </dsp:nvSpPr>
      <dsp:spPr>
        <a:xfrm rot="16200000">
          <a:off x="3017519" y="1063793"/>
          <a:ext cx="4023360" cy="1895772"/>
        </a:xfrm>
        <a:prstGeom prst="flowChartManualOperati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0" rIns="95224" bIns="0" numCol="1" spcCol="1270" anchor="ctr" anchorCtr="0">
          <a:noAutofit/>
        </a:bodyPr>
        <a:lstStyle/>
        <a:p>
          <a:pPr lvl="0" algn="ctr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500" kern="1200" smtClean="0"/>
            <a:t>Bu tashkilot makroiqtisodiyotdan tortib to savdo, ta’lim, rivojlanish va Fan va innovatsiyalargacha bo’lgan iqtisodiy va ijtimoiy muammolarga javobgarlikni o’z buyniga olgan.</a:t>
          </a:r>
          <a:endParaRPr lang="ru-RU" sz="1500" kern="1200"/>
        </a:p>
      </dsp:txBody>
      <dsp:txXfrm rot="5400000">
        <a:off x="4081313" y="804671"/>
        <a:ext cx="1895772" cy="2414016"/>
      </dsp:txXfrm>
    </dsp:sp>
    <dsp:sp modelId="{2508EF2E-3930-4B25-B720-1B0B396675C5}">
      <dsp:nvSpPr>
        <dsp:cNvPr id="0" name=""/>
        <dsp:cNvSpPr/>
      </dsp:nvSpPr>
      <dsp:spPr>
        <a:xfrm rot="16200000">
          <a:off x="5055475" y="1063793"/>
          <a:ext cx="4023360" cy="1895772"/>
        </a:xfrm>
        <a:prstGeom prst="flowChartManualOperati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0" rIns="95224" bIns="0" numCol="1" spcCol="1270" anchor="ctr" anchorCtr="0">
          <a:noAutofit/>
        </a:bodyPr>
        <a:lstStyle/>
        <a:p>
          <a:pPr lvl="0" algn="ctr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500" kern="1200" smtClean="0"/>
            <a:t>OECD maishiy xizmatlar va ommaviy faoliyatlar </a:t>
          </a:r>
          <a:endParaRPr lang="ru-RU" sz="1500" kern="1200"/>
        </a:p>
      </dsp:txBody>
      <dsp:txXfrm rot="5400000">
        <a:off x="6119269" y="804671"/>
        <a:ext cx="1895772" cy="2414016"/>
      </dsp:txXfrm>
    </dsp:sp>
    <dsp:sp modelId="{019BD9A5-F1D0-4D78-A5D7-0021CF83B08A}">
      <dsp:nvSpPr>
        <dsp:cNvPr id="0" name=""/>
        <dsp:cNvSpPr/>
      </dsp:nvSpPr>
      <dsp:spPr>
        <a:xfrm rot="16200000">
          <a:off x="7093431" y="1063793"/>
          <a:ext cx="4023360" cy="1895772"/>
        </a:xfrm>
        <a:prstGeom prst="flowChartManualOperati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0" rIns="95224" bIns="0" numCol="1" spcCol="1270" anchor="ctr" anchorCtr="0">
          <a:noAutofit/>
        </a:bodyPr>
        <a:lstStyle/>
        <a:p>
          <a:pPr lvl="0" algn="ctr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500" kern="1200" smtClean="0"/>
            <a:t>OECD globallashgan iqtisodiyot sharoitida individual mamlakatlar rivojlanishi </a:t>
          </a:r>
          <a:endParaRPr lang="ru-RU" sz="1500" kern="1200"/>
        </a:p>
      </dsp:txBody>
      <dsp:txXfrm rot="5400000">
        <a:off x="8157225" y="804671"/>
        <a:ext cx="1895772" cy="2414016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3E8DEAE-B114-47FE-A7E9-A7D33FC1BDF7}">
      <dsp:nvSpPr>
        <dsp:cNvPr id="0" name=""/>
        <dsp:cNvSpPr/>
      </dsp:nvSpPr>
      <dsp:spPr>
        <a:xfrm>
          <a:off x="6830" y="4616"/>
          <a:ext cx="10044738" cy="721965"/>
        </a:xfrm>
        <a:prstGeom prst="chevr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15240" rIns="0" bIns="1524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400" kern="1200" smtClean="0"/>
            <a:t>Bu tashkilotning asosiy vazifasi </a:t>
          </a:r>
          <a:endParaRPr lang="ru-RU" sz="2400" kern="1200"/>
        </a:p>
      </dsp:txBody>
      <dsp:txXfrm>
        <a:off x="367813" y="4616"/>
        <a:ext cx="9322773" cy="721965"/>
      </dsp:txXfrm>
    </dsp:sp>
    <dsp:sp modelId="{CE47435F-72BB-4E82-9BC3-5E038C976100}">
      <dsp:nvSpPr>
        <dsp:cNvPr id="0" name=""/>
        <dsp:cNvSpPr/>
      </dsp:nvSpPr>
      <dsp:spPr>
        <a:xfrm>
          <a:off x="6830" y="827657"/>
          <a:ext cx="10044738" cy="721965"/>
        </a:xfrm>
        <a:prstGeom prst="chevron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15240" rIns="0" bIns="1524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400" kern="1200" smtClean="0"/>
            <a:t>Unga o’ttiz turtta davlat a’zo </a:t>
          </a:r>
          <a:endParaRPr lang="ru-RU" sz="2400" kern="1200"/>
        </a:p>
      </dsp:txBody>
      <dsp:txXfrm>
        <a:off x="367813" y="827657"/>
        <a:ext cx="9322773" cy="721965"/>
      </dsp:txXfrm>
    </dsp:sp>
    <dsp:sp modelId="{1954869A-4FBC-4456-A1D7-237CA9CD57B1}">
      <dsp:nvSpPr>
        <dsp:cNvPr id="0" name=""/>
        <dsp:cNvSpPr/>
      </dsp:nvSpPr>
      <dsp:spPr>
        <a:xfrm>
          <a:off x="6830" y="1650697"/>
          <a:ext cx="10044738" cy="721965"/>
        </a:xfrm>
        <a:prstGeom prst="chevron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15240" rIns="0" bIns="1524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400" kern="1200" smtClean="0"/>
            <a:t>Tashkilot 1948 yilda tashkil etilgan</a:t>
          </a:r>
          <a:endParaRPr lang="ru-RU" sz="2400" kern="1200"/>
        </a:p>
      </dsp:txBody>
      <dsp:txXfrm>
        <a:off x="367813" y="1650697"/>
        <a:ext cx="9322773" cy="721965"/>
      </dsp:txXfrm>
    </dsp:sp>
    <dsp:sp modelId="{5C97F73C-AB96-4E8C-94C1-9CAB998E4D68}">
      <dsp:nvSpPr>
        <dsp:cNvPr id="0" name=""/>
        <dsp:cNvSpPr/>
      </dsp:nvSpPr>
      <dsp:spPr>
        <a:xfrm>
          <a:off x="6830" y="2473737"/>
          <a:ext cx="10044738" cy="721965"/>
        </a:xfrm>
        <a:prstGeom prst="chevron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15240" rIns="0" bIns="1524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400" kern="1200" smtClean="0"/>
            <a:t>Yevropaning Milliy Turistik Tashkilotlar (MTT) idir</a:t>
          </a:r>
          <a:endParaRPr lang="ru-RU" sz="2400" kern="1200"/>
        </a:p>
      </dsp:txBody>
      <dsp:txXfrm>
        <a:off x="367813" y="2473737"/>
        <a:ext cx="9322773" cy="721965"/>
      </dsp:txXfrm>
    </dsp:sp>
    <dsp:sp modelId="{EBD4698A-4FED-488A-AB08-6DE1FF703017}">
      <dsp:nvSpPr>
        <dsp:cNvPr id="0" name=""/>
        <dsp:cNvSpPr/>
      </dsp:nvSpPr>
      <dsp:spPr>
        <a:xfrm>
          <a:off x="6830" y="3296778"/>
          <a:ext cx="10044738" cy="721965"/>
        </a:xfrm>
        <a:prstGeom prst="chevron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15240" rIns="0" bIns="1524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400" kern="1200" smtClean="0"/>
            <a:t>YETS Yevropaning MTTlari direktorlari uchun regulyar ravishda fikr almashinuv uchun forum tashkil etib beradi</a:t>
          </a:r>
          <a:endParaRPr lang="ru-RU" sz="2400" kern="1200"/>
        </a:p>
      </dsp:txBody>
      <dsp:txXfrm>
        <a:off x="367813" y="3296778"/>
        <a:ext cx="9322773" cy="721965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C9BA484-2924-4B24-8A32-8343700BABC6}">
      <dsp:nvSpPr>
        <dsp:cNvPr id="0" name=""/>
        <dsp:cNvSpPr/>
      </dsp:nvSpPr>
      <dsp:spPr>
        <a:xfrm>
          <a:off x="0" y="0"/>
          <a:ext cx="8549640" cy="120700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000" kern="1200" smtClean="0"/>
            <a:t>a. Yevropani qiziqarli va chorlovchan turistik manzilga aylantirish;</a:t>
          </a:r>
          <a:endParaRPr lang="ru-RU" sz="2000" kern="1200"/>
        </a:p>
      </dsp:txBody>
      <dsp:txXfrm>
        <a:off x="35352" y="35352"/>
        <a:ext cx="7247184" cy="1136304"/>
      </dsp:txXfrm>
    </dsp:sp>
    <dsp:sp modelId="{B2D4CE74-F49D-46E6-B8CA-20D3A89F2B3A}">
      <dsp:nvSpPr>
        <dsp:cNvPr id="0" name=""/>
        <dsp:cNvSpPr/>
      </dsp:nvSpPr>
      <dsp:spPr>
        <a:xfrm>
          <a:off x="754379" y="1408176"/>
          <a:ext cx="8549640" cy="120700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000" kern="1200" smtClean="0"/>
            <a:t>b. A’zo MTTlarga bilim almashinuvda yordam qilish va birga ishlashda kumaklashish;</a:t>
          </a:r>
          <a:endParaRPr lang="ru-RU" sz="2000" kern="1200"/>
        </a:p>
      </dsp:txBody>
      <dsp:txXfrm>
        <a:off x="789731" y="1443528"/>
        <a:ext cx="6940000" cy="1136304"/>
      </dsp:txXfrm>
    </dsp:sp>
    <dsp:sp modelId="{0D2BADA2-A708-42F0-8C27-41A349C5074F}">
      <dsp:nvSpPr>
        <dsp:cNvPr id="0" name=""/>
        <dsp:cNvSpPr/>
      </dsp:nvSpPr>
      <dsp:spPr>
        <a:xfrm>
          <a:off x="1508759" y="2816352"/>
          <a:ext cx="8549640" cy="120700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000" kern="1200" smtClean="0"/>
            <a:t>v. Industrial hamkorlarga va boshqa qiziqkan tomonlarga Yevropaning ichki turizmiga tegishli bo’lgan material va statistik ma’lumotlariga osonlik bilan murojaat etishni ta’minlash</a:t>
          </a:r>
          <a:endParaRPr lang="ru-RU" sz="2000" kern="1200"/>
        </a:p>
      </dsp:txBody>
      <dsp:txXfrm>
        <a:off x="1544111" y="2851704"/>
        <a:ext cx="6940000" cy="1136304"/>
      </dsp:txXfrm>
    </dsp:sp>
    <dsp:sp modelId="{A5EEE215-E4A9-40E4-9F77-717ABC22632E}">
      <dsp:nvSpPr>
        <dsp:cNvPr id="0" name=""/>
        <dsp:cNvSpPr/>
      </dsp:nvSpPr>
      <dsp:spPr>
        <a:xfrm>
          <a:off x="7765084" y="915314"/>
          <a:ext cx="784555" cy="784555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4450" tIns="44450" rIns="44450" bIns="44450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500" kern="1200"/>
        </a:p>
      </dsp:txBody>
      <dsp:txXfrm>
        <a:off x="7941609" y="915314"/>
        <a:ext cx="431505" cy="590378"/>
      </dsp:txXfrm>
    </dsp:sp>
    <dsp:sp modelId="{2F9725A8-5888-49FB-80E6-DDAD745AA152}">
      <dsp:nvSpPr>
        <dsp:cNvPr id="0" name=""/>
        <dsp:cNvSpPr/>
      </dsp:nvSpPr>
      <dsp:spPr>
        <a:xfrm>
          <a:off x="8519464" y="2315443"/>
          <a:ext cx="784555" cy="784555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4450" tIns="44450" rIns="44450" bIns="44450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500" kern="1200"/>
        </a:p>
      </dsp:txBody>
      <dsp:txXfrm>
        <a:off x="8695989" y="2315443"/>
        <a:ext cx="431505" cy="590378"/>
      </dsp:txXfrm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BA823AC-28E1-4571-9C96-87B7DDC2A75D}">
      <dsp:nvSpPr>
        <dsp:cNvPr id="0" name=""/>
        <dsp:cNvSpPr/>
      </dsp:nvSpPr>
      <dsp:spPr>
        <a:xfrm>
          <a:off x="0" y="1132560"/>
          <a:ext cx="10058399" cy="302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1AB90FF-E299-4C53-ACAD-73C44F4E8CF2}">
      <dsp:nvSpPr>
        <dsp:cNvPr id="0" name=""/>
        <dsp:cNvSpPr/>
      </dsp:nvSpPr>
      <dsp:spPr>
        <a:xfrm>
          <a:off x="502920" y="955440"/>
          <a:ext cx="7040880" cy="3542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129" tIns="0" rIns="266129" bIns="0" numCol="1" spcCol="1270" anchor="ctr" anchorCtr="0">
          <a:noAutofit/>
        </a:bodyPr>
        <a:lstStyle/>
        <a:p>
          <a:pPr lvl="0" algn="l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200" kern="1200" smtClean="0"/>
            <a:t>Bu professional jamiyat mexmondo’stlik industriyasining eng ilg’or kosultantlarini birlashtirgan </a:t>
          </a:r>
          <a:endParaRPr lang="ru-RU" sz="1200" kern="1200"/>
        </a:p>
      </dsp:txBody>
      <dsp:txXfrm>
        <a:off x="520213" y="972733"/>
        <a:ext cx="7006294" cy="319654"/>
      </dsp:txXfrm>
    </dsp:sp>
    <dsp:sp modelId="{B85A78CB-0E60-4F27-AB1D-ACF5911C6A20}">
      <dsp:nvSpPr>
        <dsp:cNvPr id="0" name=""/>
        <dsp:cNvSpPr/>
      </dsp:nvSpPr>
      <dsp:spPr>
        <a:xfrm>
          <a:off x="0" y="1676880"/>
          <a:ext cx="10058399" cy="302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41468E5-681A-4C38-85CC-8AFDAD7BFDA5}">
      <dsp:nvSpPr>
        <dsp:cNvPr id="0" name=""/>
        <dsp:cNvSpPr/>
      </dsp:nvSpPr>
      <dsp:spPr>
        <a:xfrm>
          <a:off x="502920" y="1499760"/>
          <a:ext cx="7040880" cy="3542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129" tIns="0" rIns="266129" bIns="0" numCol="1" spcCol="1270" anchor="ctr" anchorCtr="0">
          <a:noAutofit/>
        </a:bodyPr>
        <a:lstStyle/>
        <a:p>
          <a:pPr lvl="0" algn="l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200" kern="1200" smtClean="0"/>
            <a:t>Unda xozirgi kunda 16 davlatdan 185 a’zolar bor</a:t>
          </a:r>
          <a:endParaRPr lang="ru-RU" sz="1200" kern="1200"/>
        </a:p>
      </dsp:txBody>
      <dsp:txXfrm>
        <a:off x="520213" y="1517053"/>
        <a:ext cx="7006294" cy="319654"/>
      </dsp:txXfrm>
    </dsp:sp>
    <dsp:sp modelId="{926B2214-F598-441D-B13B-ECA5F87C31D1}">
      <dsp:nvSpPr>
        <dsp:cNvPr id="0" name=""/>
        <dsp:cNvSpPr/>
      </dsp:nvSpPr>
      <dsp:spPr>
        <a:xfrm>
          <a:off x="0" y="2221200"/>
          <a:ext cx="10058399" cy="302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6EAD6F1-1FB5-48B9-8DC4-82A685F0FD37}">
      <dsp:nvSpPr>
        <dsp:cNvPr id="0" name=""/>
        <dsp:cNvSpPr/>
      </dsp:nvSpPr>
      <dsp:spPr>
        <a:xfrm>
          <a:off x="502920" y="2044080"/>
          <a:ext cx="7040880" cy="3542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129" tIns="0" rIns="266129" bIns="0" numCol="1" spcCol="1270" anchor="ctr" anchorCtr="0">
          <a:noAutofit/>
        </a:bodyPr>
        <a:lstStyle/>
        <a:p>
          <a:pPr lvl="0" algn="l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200" kern="1200" smtClean="0"/>
            <a:t>Kodeksida ko’rsatilgandek standartlar asosida yuqori sifatli professional konsalting bilan shug</a:t>
          </a:r>
          <a:r>
            <a:rPr lang="en-US" sz="1200" kern="1200" smtClean="0"/>
            <a:t>’</a:t>
          </a:r>
          <a:r>
            <a:rPr lang="uz-Cyrl-UZ" sz="1200" kern="1200" smtClean="0"/>
            <a:t>ullanadilar</a:t>
          </a:r>
          <a:endParaRPr lang="ru-RU" sz="1200" kern="1200"/>
        </a:p>
      </dsp:txBody>
      <dsp:txXfrm>
        <a:off x="520213" y="2061373"/>
        <a:ext cx="7006294" cy="319654"/>
      </dsp:txXfrm>
    </dsp:sp>
    <dsp:sp modelId="{29CBADE3-1707-474C-B80B-3F1840D829FA}">
      <dsp:nvSpPr>
        <dsp:cNvPr id="0" name=""/>
        <dsp:cNvSpPr/>
      </dsp:nvSpPr>
      <dsp:spPr>
        <a:xfrm>
          <a:off x="0" y="2765519"/>
          <a:ext cx="10058399" cy="302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55CC591-0093-4A8A-87AA-44CAD227A89E}">
      <dsp:nvSpPr>
        <dsp:cNvPr id="0" name=""/>
        <dsp:cNvSpPr/>
      </dsp:nvSpPr>
      <dsp:spPr>
        <a:xfrm>
          <a:off x="502920" y="2588400"/>
          <a:ext cx="7040880" cy="3542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129" tIns="0" rIns="266129" bIns="0" numCol="1" spcCol="1270" anchor="ctr" anchorCtr="0">
          <a:noAutofit/>
        </a:bodyPr>
        <a:lstStyle/>
        <a:p>
          <a:pPr lvl="0" algn="l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200" kern="1200" smtClean="0"/>
            <a:t>ISHC tashkilotining a’zolari mijozlari safiga ichki va xalqaro, ommabop va xususiy mehmonxona egalari</a:t>
          </a:r>
          <a:endParaRPr lang="ru-RU" sz="1200" kern="1200"/>
        </a:p>
      </dsp:txBody>
      <dsp:txXfrm>
        <a:off x="520213" y="2605693"/>
        <a:ext cx="7006294" cy="319654"/>
      </dsp:txXfrm>
    </dsp:sp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7FEED13-D95B-4460-8DE5-AD1CE0F939D8}">
      <dsp:nvSpPr>
        <dsp:cNvPr id="0" name=""/>
        <dsp:cNvSpPr/>
      </dsp:nvSpPr>
      <dsp:spPr>
        <a:xfrm>
          <a:off x="3614" y="1230"/>
          <a:ext cx="10051170" cy="122567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200" kern="1200" dirty="0" smtClean="0"/>
            <a:t>TIAning maqsadi butun Qo’shma Shtatlar sayohati va turizm industriyasini namoyon qilib, AQSHga va mamlakat ichida sayohatlarni targib etish va son jixatdan oshirishdan iboratdir. Assotsiatsiyaning vazifalari esa quyidagilardan iborat:</a:t>
          </a:r>
          <a:endParaRPr lang="ru-RU" sz="2200" kern="1200" dirty="0"/>
        </a:p>
      </dsp:txBody>
      <dsp:txXfrm>
        <a:off x="39513" y="37129"/>
        <a:ext cx="9979372" cy="1153876"/>
      </dsp:txXfrm>
    </dsp:sp>
    <dsp:sp modelId="{B7298A03-86A5-4902-BFE5-6D5E8AEDD711}">
      <dsp:nvSpPr>
        <dsp:cNvPr id="0" name=""/>
        <dsp:cNvSpPr/>
      </dsp:nvSpPr>
      <dsp:spPr>
        <a:xfrm>
          <a:off x="3614" y="1398525"/>
          <a:ext cx="3172717" cy="122567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000" kern="1200" dirty="0" smtClean="0"/>
            <a:t>Sayohat va turizmning iqtisodiyot, madaniyat va millatning ijtimoiy ravnaqi</a:t>
          </a:r>
          <a:endParaRPr lang="ru-RU" sz="2000" kern="1200" dirty="0"/>
        </a:p>
      </dsp:txBody>
      <dsp:txXfrm>
        <a:off x="39513" y="1434424"/>
        <a:ext cx="3100919" cy="1153876"/>
      </dsp:txXfrm>
    </dsp:sp>
    <dsp:sp modelId="{27150402-658E-4AA3-8340-843C754B90AC}">
      <dsp:nvSpPr>
        <dsp:cNvPr id="0" name=""/>
        <dsp:cNvSpPr/>
      </dsp:nvSpPr>
      <dsp:spPr>
        <a:xfrm>
          <a:off x="3614" y="2795820"/>
          <a:ext cx="3172717" cy="122567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000" kern="1200" smtClean="0"/>
            <a:t>Xizmatlar sifatiga ko’pro</a:t>
          </a:r>
          <a:r>
            <a:rPr lang="en-US" sz="2000" kern="1200" smtClean="0"/>
            <a:t>q </a:t>
          </a:r>
          <a:r>
            <a:rPr lang="uz-Cyrl-UZ" sz="2000" kern="1200" smtClean="0"/>
            <a:t>e’tibor </a:t>
          </a:r>
          <a:r>
            <a:rPr lang="en-US" sz="2000" kern="1200" smtClean="0"/>
            <a:t>q</a:t>
          </a:r>
          <a:r>
            <a:rPr lang="uz-Cyrl-UZ" sz="2000" kern="1200" smtClean="0"/>
            <a:t>aratish </a:t>
          </a:r>
          <a:endParaRPr lang="ru-RU" sz="2000" kern="1200"/>
        </a:p>
      </dsp:txBody>
      <dsp:txXfrm>
        <a:off x="39513" y="2831719"/>
        <a:ext cx="3100919" cy="1153876"/>
      </dsp:txXfrm>
    </dsp:sp>
    <dsp:sp modelId="{FFF00C6F-9EC2-459E-97A8-F7294F5DDF1F}">
      <dsp:nvSpPr>
        <dsp:cNvPr id="0" name=""/>
        <dsp:cNvSpPr/>
      </dsp:nvSpPr>
      <dsp:spPr>
        <a:xfrm>
          <a:off x="3442841" y="1398525"/>
          <a:ext cx="3172717" cy="122567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000" kern="1200" dirty="0" smtClean="0"/>
            <a:t>Industriyaning marketing natijalarini to’g’ri tushungan xolda ularni rivojlantirish </a:t>
          </a:r>
          <a:endParaRPr lang="ru-RU" sz="2000" kern="1200" dirty="0"/>
        </a:p>
      </dsp:txBody>
      <dsp:txXfrm>
        <a:off x="3478740" y="1434424"/>
        <a:ext cx="3100919" cy="1153876"/>
      </dsp:txXfrm>
    </dsp:sp>
    <dsp:sp modelId="{E923D365-6E2B-4E35-90B0-0F94CA38C7D9}">
      <dsp:nvSpPr>
        <dsp:cNvPr id="0" name=""/>
        <dsp:cNvSpPr/>
      </dsp:nvSpPr>
      <dsp:spPr>
        <a:xfrm>
          <a:off x="3442841" y="2795820"/>
          <a:ext cx="3172717" cy="122567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000" kern="1200" smtClean="0"/>
            <a:t>TIAning turizm sohasidagi pozitsiyalarini kengaytirish </a:t>
          </a:r>
          <a:endParaRPr lang="ru-RU" sz="2000" kern="1200"/>
        </a:p>
      </dsp:txBody>
      <dsp:txXfrm>
        <a:off x="3478740" y="2831719"/>
        <a:ext cx="3100919" cy="1153876"/>
      </dsp:txXfrm>
    </dsp:sp>
    <dsp:sp modelId="{09441F92-7314-4910-9EBD-7A6FF6009346}">
      <dsp:nvSpPr>
        <dsp:cNvPr id="0" name=""/>
        <dsp:cNvSpPr/>
      </dsp:nvSpPr>
      <dsp:spPr>
        <a:xfrm>
          <a:off x="6885682" y="1383020"/>
          <a:ext cx="3172717" cy="122567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000" kern="1200" dirty="0" smtClean="0"/>
            <a:t>Industriyaga ijobiy ta’sir ko’rsatishi mumkin bo’lgan siyosiy organlar</a:t>
          </a:r>
          <a:endParaRPr lang="ru-RU" sz="2000" kern="1200" dirty="0"/>
        </a:p>
      </dsp:txBody>
      <dsp:txXfrm>
        <a:off x="6921581" y="1418919"/>
        <a:ext cx="3100919" cy="1153876"/>
      </dsp:txXfrm>
    </dsp:sp>
  </dsp:spTree>
</dsp:drawing>
</file>

<file path=ppt/diagrams/drawing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3D1D702-DC87-4617-B361-A241E0FCE153}">
      <dsp:nvSpPr>
        <dsp:cNvPr id="0" name=""/>
        <dsp:cNvSpPr/>
      </dsp:nvSpPr>
      <dsp:spPr>
        <a:xfrm>
          <a:off x="754379" y="0"/>
          <a:ext cx="8549640" cy="4023360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B5A37EA-E249-48B7-BED6-246DC1210110}">
      <dsp:nvSpPr>
        <dsp:cNvPr id="0" name=""/>
        <dsp:cNvSpPr/>
      </dsp:nvSpPr>
      <dsp:spPr>
        <a:xfrm>
          <a:off x="10804" y="1207008"/>
          <a:ext cx="3237547" cy="160934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100" kern="1200" smtClean="0"/>
            <a:t>1969 yilda BMT Bosh assambleyasining rezolyutsiyasiga muvofiq MSOTO Xukumatlararo</a:t>
          </a:r>
          <a:r>
            <a:rPr lang="en-US" sz="2100" kern="1200" smtClean="0"/>
            <a:t> </a:t>
          </a:r>
          <a:r>
            <a:rPr lang="uz-Cyrl-UZ" sz="2100" kern="1200" smtClean="0"/>
            <a:t>JTT</a:t>
          </a:r>
          <a:endParaRPr lang="ru-RU" sz="2100" kern="1200"/>
        </a:p>
      </dsp:txBody>
      <dsp:txXfrm>
        <a:off x="89366" y="1285570"/>
        <a:ext cx="3080423" cy="1452220"/>
      </dsp:txXfrm>
    </dsp:sp>
    <dsp:sp modelId="{410012D1-D773-4E18-992D-770ACD635BC5}">
      <dsp:nvSpPr>
        <dsp:cNvPr id="0" name=""/>
        <dsp:cNvSpPr/>
      </dsp:nvSpPr>
      <dsp:spPr>
        <a:xfrm>
          <a:off x="3410426" y="1207008"/>
          <a:ext cx="3237547" cy="160934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100" kern="1200" smtClean="0"/>
            <a:t>JTT yuridik jixatdan 1970 yil 28 sentyabrda</a:t>
          </a:r>
          <a:endParaRPr lang="ru-RU" sz="2100" kern="1200"/>
        </a:p>
      </dsp:txBody>
      <dsp:txXfrm>
        <a:off x="3488988" y="1285570"/>
        <a:ext cx="3080423" cy="1452220"/>
      </dsp:txXfrm>
    </dsp:sp>
    <dsp:sp modelId="{28AB907B-A439-497A-B397-DB6A290EC7D0}">
      <dsp:nvSpPr>
        <dsp:cNvPr id="0" name=""/>
        <dsp:cNvSpPr/>
      </dsp:nvSpPr>
      <dsp:spPr>
        <a:xfrm>
          <a:off x="6810047" y="1207008"/>
          <a:ext cx="3237547" cy="160934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kern="1200" smtClean="0"/>
            <a:t>1</a:t>
          </a:r>
          <a:r>
            <a:rPr lang="uz-Cyrl-UZ" sz="2100" kern="1200" smtClean="0"/>
            <a:t>975 yil 2 yanvardan 51 davlat tomonidan ratifikatsiya qilinishi bilan kuchga kirishi</a:t>
          </a:r>
          <a:endParaRPr lang="ru-RU" sz="2100" kern="1200"/>
        </a:p>
      </dsp:txBody>
      <dsp:txXfrm>
        <a:off x="6888609" y="1285570"/>
        <a:ext cx="3080423" cy="1452220"/>
      </dsp:txXfrm>
    </dsp:sp>
  </dsp:spTree>
</dsp:drawing>
</file>

<file path=ppt/diagrams/drawing2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588C2D7-758B-40C0-9CB2-9999FFD76F8A}">
      <dsp:nvSpPr>
        <dsp:cNvPr id="0" name=""/>
        <dsp:cNvSpPr/>
      </dsp:nvSpPr>
      <dsp:spPr>
        <a:xfrm>
          <a:off x="2715767" y="0"/>
          <a:ext cx="4023360" cy="4023360"/>
        </a:xfrm>
        <a:prstGeom prst="triangl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DB01B4D-D7DB-455A-9281-AF2996BFEF55}">
      <dsp:nvSpPr>
        <dsp:cNvPr id="0" name=""/>
        <dsp:cNvSpPr/>
      </dsp:nvSpPr>
      <dsp:spPr>
        <a:xfrm>
          <a:off x="4727447" y="404496"/>
          <a:ext cx="2615184" cy="952404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700" kern="1200" smtClean="0"/>
            <a:t>JTT - maxsus xalqaro tashkilot bo‘lib</a:t>
          </a:r>
          <a:endParaRPr lang="ru-RU" sz="1700" kern="1200"/>
        </a:p>
      </dsp:txBody>
      <dsp:txXfrm>
        <a:off x="4773940" y="450989"/>
        <a:ext cx="2522198" cy="859418"/>
      </dsp:txXfrm>
    </dsp:sp>
    <dsp:sp modelId="{8D259CBA-8E75-400C-B5CC-9E5EC3A44979}">
      <dsp:nvSpPr>
        <dsp:cNvPr id="0" name=""/>
        <dsp:cNvSpPr/>
      </dsp:nvSpPr>
      <dsp:spPr>
        <a:xfrm>
          <a:off x="4727447" y="1475952"/>
          <a:ext cx="2615184" cy="952404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700" kern="1200" smtClean="0"/>
            <a:t>JTTning asosiy maqsadi turizmni rivojlantirish va rag’batlantirish </a:t>
          </a:r>
          <a:endParaRPr lang="ru-RU" sz="1700" kern="1200"/>
        </a:p>
      </dsp:txBody>
      <dsp:txXfrm>
        <a:off x="4773940" y="1522445"/>
        <a:ext cx="2522198" cy="859418"/>
      </dsp:txXfrm>
    </dsp:sp>
    <dsp:sp modelId="{DE6F32AF-743D-4F35-834B-4730FC0A7526}">
      <dsp:nvSpPr>
        <dsp:cNvPr id="0" name=""/>
        <dsp:cNvSpPr/>
      </dsp:nvSpPr>
      <dsp:spPr>
        <a:xfrm>
          <a:off x="4727447" y="2547407"/>
          <a:ext cx="2615184" cy="952404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700" kern="1200" smtClean="0"/>
            <a:t>Tashkilot ochiq bo‘lib, uch xil a’zolar bo‘lishini nazarda tutadi</a:t>
          </a:r>
          <a:endParaRPr lang="ru-RU" sz="1700" kern="1200"/>
        </a:p>
      </dsp:txBody>
      <dsp:txXfrm>
        <a:off x="4773940" y="2593900"/>
        <a:ext cx="2522198" cy="859418"/>
      </dsp:txXfrm>
    </dsp:sp>
  </dsp:spTree>
</dsp:drawing>
</file>

<file path=ppt/diagrams/drawing2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7EAFE10-5D0E-4CC9-BF7C-8BB0B306356B}">
      <dsp:nvSpPr>
        <dsp:cNvPr id="0" name=""/>
        <dsp:cNvSpPr/>
      </dsp:nvSpPr>
      <dsp:spPr>
        <a:xfrm>
          <a:off x="3218687" y="2013"/>
          <a:ext cx="3621024" cy="96851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600" kern="1200" smtClean="0"/>
            <a:t>Xar qanday suveren davlat xaqiqiy a’zo bo‘lishi mumkin</a:t>
          </a:r>
          <a:endParaRPr lang="ru-RU" sz="1600" kern="1200"/>
        </a:p>
      </dsp:txBody>
      <dsp:txXfrm>
        <a:off x="3265966" y="49292"/>
        <a:ext cx="3526466" cy="873955"/>
      </dsp:txXfrm>
    </dsp:sp>
    <dsp:sp modelId="{AC57C933-F671-4C88-BFDF-901C394C7884}">
      <dsp:nvSpPr>
        <dsp:cNvPr id="0" name=""/>
        <dsp:cNvSpPr/>
      </dsp:nvSpPr>
      <dsp:spPr>
        <a:xfrm>
          <a:off x="3218687" y="1018953"/>
          <a:ext cx="3621024" cy="96851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600" kern="1200" smtClean="0"/>
            <a:t>Assotsiyalashgan a’zo statusini o‘z tashkil munosabatlarini olib borish xuquqiga ega bo’lmagan xududlar olishi mumkin</a:t>
          </a:r>
          <a:endParaRPr lang="ru-RU" sz="1600" kern="1200"/>
        </a:p>
      </dsp:txBody>
      <dsp:txXfrm>
        <a:off x="3265966" y="1066232"/>
        <a:ext cx="3526466" cy="873955"/>
      </dsp:txXfrm>
    </dsp:sp>
    <dsp:sp modelId="{D401776A-83B6-4257-A0C9-ECAB60E7C0FC}">
      <dsp:nvSpPr>
        <dsp:cNvPr id="0" name=""/>
        <dsp:cNvSpPr/>
      </dsp:nvSpPr>
      <dsp:spPr>
        <a:xfrm>
          <a:off x="3218687" y="2035892"/>
          <a:ext cx="3621024" cy="96851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600" kern="1200" smtClean="0"/>
            <a:t>Turizmda o’zining qiziqishlari bo‘lgan xukumatlararo va noxukumat tashkilotlari, maqsadlari</a:t>
          </a:r>
          <a:endParaRPr lang="ru-RU" sz="1600" kern="1200"/>
        </a:p>
      </dsp:txBody>
      <dsp:txXfrm>
        <a:off x="3265966" y="2083171"/>
        <a:ext cx="3526466" cy="873955"/>
      </dsp:txXfrm>
    </dsp:sp>
    <dsp:sp modelId="{1A42594C-27E2-4889-A4CD-D7F2C803954B}">
      <dsp:nvSpPr>
        <dsp:cNvPr id="0" name=""/>
        <dsp:cNvSpPr/>
      </dsp:nvSpPr>
      <dsp:spPr>
        <a:xfrm>
          <a:off x="3218687" y="3052832"/>
          <a:ext cx="3621024" cy="96851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600" kern="1200" smtClean="0"/>
            <a:t>JTT Nizomiga muvofiq uning boshqaruv organlari bo‘lib Bosh assambleya, Ijroiya kengashi va kotibiyat hisoblanadi</a:t>
          </a:r>
          <a:endParaRPr lang="ru-RU" sz="1600" kern="1200"/>
        </a:p>
      </dsp:txBody>
      <dsp:txXfrm>
        <a:off x="3265966" y="3100111"/>
        <a:ext cx="3526466" cy="873955"/>
      </dsp:txXfrm>
    </dsp:sp>
  </dsp:spTree>
</dsp:drawing>
</file>

<file path=ppt/diagrams/drawing2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9EA785E-9090-4AC7-A3AE-7E7E13616A93}">
      <dsp:nvSpPr>
        <dsp:cNvPr id="0" name=""/>
        <dsp:cNvSpPr/>
      </dsp:nvSpPr>
      <dsp:spPr>
        <a:xfrm>
          <a:off x="78581" y="491"/>
          <a:ext cx="3094136" cy="185648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000" kern="1200" smtClean="0"/>
            <a:t>Bosh assambleya - JTTning oliy organi </a:t>
          </a:r>
          <a:endParaRPr lang="ru-RU" sz="2000" kern="1200"/>
        </a:p>
      </dsp:txBody>
      <dsp:txXfrm>
        <a:off x="78581" y="491"/>
        <a:ext cx="3094136" cy="1856482"/>
      </dsp:txXfrm>
    </dsp:sp>
    <dsp:sp modelId="{E57A3A7C-8455-4338-95E3-67F469007EEC}">
      <dsp:nvSpPr>
        <dsp:cNvPr id="0" name=""/>
        <dsp:cNvSpPr/>
      </dsp:nvSpPr>
      <dsp:spPr>
        <a:xfrm>
          <a:off x="3482131" y="491"/>
          <a:ext cx="3094136" cy="185648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000" kern="1200" smtClean="0"/>
            <a:t>Bosh assambleya sessiyalar shaklida faoliyat yuritadi</a:t>
          </a:r>
          <a:endParaRPr lang="ru-RU" sz="2000" kern="1200"/>
        </a:p>
      </dsp:txBody>
      <dsp:txXfrm>
        <a:off x="3482131" y="491"/>
        <a:ext cx="3094136" cy="1856482"/>
      </dsp:txXfrm>
    </dsp:sp>
    <dsp:sp modelId="{E2E9F605-4C05-4AB9-954A-D331BD94B97F}">
      <dsp:nvSpPr>
        <dsp:cNvPr id="0" name=""/>
        <dsp:cNvSpPr/>
      </dsp:nvSpPr>
      <dsp:spPr>
        <a:xfrm>
          <a:off x="6885682" y="491"/>
          <a:ext cx="3094136" cy="185648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000" kern="1200" smtClean="0"/>
            <a:t>Bosh assambleya Yevropa, Afrika, Amerika, Janubiy Osiyo, Yakin Sharq, Sharkiy Osiyo va Tinch okeani mintaqasi bo’yicha olti mintakaviy komissiya</a:t>
          </a:r>
          <a:endParaRPr lang="ru-RU" sz="2000" kern="1200"/>
        </a:p>
      </dsp:txBody>
      <dsp:txXfrm>
        <a:off x="6885682" y="491"/>
        <a:ext cx="3094136" cy="1856482"/>
      </dsp:txXfrm>
    </dsp:sp>
    <dsp:sp modelId="{F529E59A-A630-49DA-B736-21F1FEDDCE77}">
      <dsp:nvSpPr>
        <dsp:cNvPr id="0" name=""/>
        <dsp:cNvSpPr/>
      </dsp:nvSpPr>
      <dsp:spPr>
        <a:xfrm>
          <a:off x="1780356" y="2166386"/>
          <a:ext cx="3094136" cy="185648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000" kern="1200" smtClean="0"/>
            <a:t>Meksikada turizm bo’yicha oliy o’kuv markazi (SIYEST) ta’sis etgan</a:t>
          </a:r>
          <a:endParaRPr lang="ru-RU" sz="2000" kern="1200"/>
        </a:p>
      </dsp:txBody>
      <dsp:txXfrm>
        <a:off x="1780356" y="2166386"/>
        <a:ext cx="3094136" cy="1856482"/>
      </dsp:txXfrm>
    </dsp:sp>
    <dsp:sp modelId="{C386A638-F72E-4095-8C5A-E5A5C97B5CAC}">
      <dsp:nvSpPr>
        <dsp:cNvPr id="0" name=""/>
        <dsp:cNvSpPr/>
      </dsp:nvSpPr>
      <dsp:spPr>
        <a:xfrm>
          <a:off x="5183906" y="2166386"/>
          <a:ext cx="3094136" cy="185648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000" kern="1200" smtClean="0"/>
            <a:t>Komissiyalar keng miqyosdagi sohada faoliyat yuritadilar </a:t>
          </a:r>
          <a:endParaRPr lang="ru-RU" sz="2000" kern="1200"/>
        </a:p>
      </dsp:txBody>
      <dsp:txXfrm>
        <a:off x="5183906" y="2166386"/>
        <a:ext cx="3094136" cy="185648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8/layout/VerticalAccentList">
  <dgm:title val=""/>
  <dgm:desc val=""/>
  <dgm:catLst>
    <dgm:cat type="list" pri="16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clrData>
  <dgm:layoutNode name="Name0">
    <dgm:varLst>
      <dgm:chMax/>
      <dgm:chPref/>
      <dgm:dir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constrLst>
      <dgm:constr type="primFontSz" for="des" forName="parenttext" refType="primFontSz" refFor="des" refForName="childtext" op="gte"/>
      <dgm:constr type="w" for="ch" forName="composite" refType="w"/>
      <dgm:constr type="h" for="ch" forName="composite" refType="h"/>
      <dgm:constr type="w" for="ch" forName="parallelogramComposite" refType="w"/>
      <dgm:constr type="h" for="ch" forName="parallelogramComposite" refType="h"/>
      <dgm:constr type="w" for="ch" forName="parenttextcomposite" refType="w" fact="0.9"/>
      <dgm:constr type="h" for="ch" forName="parenttextcomposite" refType="h" fact="0.6"/>
      <dgm:constr type="h" for="ch" forName="sibTrans" refType="h" refFor="ch" refForName="composite" op="equ" fact="0.02"/>
      <dgm:constr type="h" for="ch" forName="sibTrans" op="equ"/>
    </dgm:constrLst>
    <dgm:forEach name="nodesForEach" axis="ch" ptType="node">
      <dgm:layoutNode name="parenttextcomposite">
        <dgm:alg type="composite">
          <dgm:param type="ar" val="11"/>
        </dgm:alg>
        <dgm:shape xmlns:r="http://schemas.openxmlformats.org/officeDocument/2006/relationships" r:blip="">
          <dgm:adjLst/>
        </dgm:shape>
        <dgm:constrLst>
          <dgm:constr type="h" for="ch" forName="parenttext" refType="h"/>
          <dgm:constr type="w" for="ch" forName="parenttext" refType="w"/>
        </dgm:constrLst>
        <dgm:layoutNode name="parenttext" styleLbl="revTx">
          <dgm:varLst>
            <dgm:chMax/>
            <dgm:chPref val="2"/>
            <dgm:bulletEnabled val="1"/>
          </dgm:varLst>
          <dgm:choose name="Name4">
            <dgm:if name="Name5" func="var" arg="dir" op="equ" val="norm">
              <dgm:alg type="tx">
                <dgm:param type="parTxLTRAlign" val="l"/>
                <dgm:param type="txAnchorVert" val="b"/>
              </dgm:alg>
            </dgm:if>
            <dgm:else name="Name6">
              <dgm:alg type="tx">
                <dgm:param type="parTxLTRAlign" val="r"/>
                <dgm:param type="txAnchorVert" val="b"/>
              </dgm:alg>
            </dgm:else>
          </dgm:choose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choose name="Name7">
        <dgm:if name="Name8" axis="ch" ptType="node" func="cnt" op="gte" val="1">
          <dgm:layoutNode name="composite">
            <dgm:alg type="composite">
              <dgm:param type="ar" val="6"/>
            </dgm:alg>
            <dgm:shape xmlns:r="http://schemas.openxmlformats.org/officeDocument/2006/relationships" r:blip="">
              <dgm:adjLst/>
            </dgm:shape>
            <dgm:choose name="Name9">
              <dgm:if name="Name10" func="var" arg="dir" op="equ" val="norm">
                <dgm:constrLst>
                  <dgm:constr type="l" for="ch" forName="chevron1" refType="w" fact="0.0301"/>
                  <dgm:constr type="t" for="ch" forName="chevron1" refType="h" fact="0"/>
                  <dgm:constr type="w" for="ch" forName="chevron1" refType="w" fact="0.2106"/>
                  <dgm:constr type="h" for="ch" forName="chevron1" refType="h"/>
                  <dgm:constr type="l" for="ch" forName="chevron2" refType="w" fact="0.1566"/>
                  <dgm:constr type="t" for="ch" forName="chevron2" refType="h" fact="0"/>
                  <dgm:constr type="w" for="ch" forName="chevron2" refType="w" fact="0.2106"/>
                  <dgm:constr type="h" for="ch" forName="chevron2" refType="h"/>
                  <dgm:constr type="l" for="ch" forName="chevron3" refType="w" fact="0.2832"/>
                  <dgm:constr type="t" for="ch" forName="chevron3" refType="h" fact="0"/>
                  <dgm:constr type="w" for="ch" forName="chevron3" refType="w" fact="0.2106"/>
                  <dgm:constr type="h" for="ch" forName="chevron3" refType="h"/>
                  <dgm:constr type="l" for="ch" forName="chevron4" refType="w" fact="0.4097"/>
                  <dgm:constr type="t" for="ch" forName="chevron4" refType="h" fact="0"/>
                  <dgm:constr type="w" for="ch" forName="chevron4" refType="w" fact="0.2106"/>
                  <dgm:constr type="h" for="ch" forName="chevron4" refType="h"/>
                  <dgm:constr type="l" for="ch" forName="chevron5" refType="w" fact="0.5363"/>
                  <dgm:constr type="t" for="ch" forName="chevron5" refType="h" fact="0"/>
                  <dgm:constr type="w" for="ch" forName="chevron5" refType="w" fact="0.2106"/>
                  <dgm:constr type="h" for="ch" forName="chevron5" refType="h"/>
                  <dgm:constr type="l" for="ch" forName="chevron6" refType="w" fact="0.6628"/>
                  <dgm:constr type="t" for="ch" forName="chevron6" refType="h" fact="0"/>
                  <dgm:constr type="w" for="ch" forName="chevron6" refType="w" fact="0.2106"/>
                  <dgm:constr type="h" for="ch" forName="chevron6" refType="h"/>
                  <dgm:constr type="l" for="ch" forName="chevron7" refType="w" fact="0.7894"/>
                  <dgm:constr type="t" for="ch" forName="chevron7" refType="h" fact="0"/>
                  <dgm:constr type="w" for="ch" forName="chevron7" refType="w" fact="0.2106"/>
                  <dgm:constr type="h" for="ch" forName="chevron7" refType="h"/>
                  <dgm:constr type="l" for="ch" forName="childtext" refType="w" fact="0.0301"/>
                  <dgm:constr type="t" for="ch" forName="childtext" refType="h" fact="0.1"/>
                  <dgm:constr type="w" for="ch" forName="childtext" refType="w" fact="0.9117"/>
                  <dgm:constr type="h" for="ch" forName="childtext" refType="h" fact="0.8"/>
                </dgm:constrLst>
              </dgm:if>
              <dgm:else name="Name11">
                <dgm:constrLst>
                  <dgm:constr type="l" for="ch" forName="chevron1" refType="w" fact="0.0301"/>
                  <dgm:constr type="t" for="ch" forName="chevron1" refType="h" fact="0"/>
                  <dgm:constr type="w" for="ch" forName="chevron1" refType="w" fact="0.2106"/>
                  <dgm:constr type="h" for="ch" forName="chevron1" refType="h"/>
                  <dgm:constr type="l" for="ch" forName="chevron2" refType="w" fact="0.1566"/>
                  <dgm:constr type="t" for="ch" forName="chevron2" refType="h" fact="0"/>
                  <dgm:constr type="w" for="ch" forName="chevron2" refType="w" fact="0.2106"/>
                  <dgm:constr type="h" for="ch" forName="chevron2" refType="h"/>
                  <dgm:constr type="l" for="ch" forName="chevron3" refType="w" fact="0.2832"/>
                  <dgm:constr type="t" for="ch" forName="chevron3" refType="h" fact="0"/>
                  <dgm:constr type="w" for="ch" forName="chevron3" refType="w" fact="0.2106"/>
                  <dgm:constr type="h" for="ch" forName="chevron3" refType="h"/>
                  <dgm:constr type="l" for="ch" forName="chevron4" refType="w" fact="0.4097"/>
                  <dgm:constr type="t" for="ch" forName="chevron4" refType="h" fact="0"/>
                  <dgm:constr type="w" for="ch" forName="chevron4" refType="w" fact="0.2106"/>
                  <dgm:constr type="h" for="ch" forName="chevron4" refType="h"/>
                  <dgm:constr type="l" for="ch" forName="chevron5" refType="w" fact="0.5363"/>
                  <dgm:constr type="t" for="ch" forName="chevron5" refType="h" fact="0"/>
                  <dgm:constr type="w" for="ch" forName="chevron5" refType="w" fact="0.2106"/>
                  <dgm:constr type="h" for="ch" forName="chevron5" refType="h"/>
                  <dgm:constr type="l" for="ch" forName="chevron6" refType="w" fact="0.6628"/>
                  <dgm:constr type="t" for="ch" forName="chevron6" refType="h" fact="0"/>
                  <dgm:constr type="w" for="ch" forName="chevron6" refType="w" fact="0.2106"/>
                  <dgm:constr type="h" for="ch" forName="chevron6" refType="h"/>
                  <dgm:constr type="l" for="ch" forName="chevron7" refType="w" fact="0.7894"/>
                  <dgm:constr type="t" for="ch" forName="chevron7" refType="h" fact="0"/>
                  <dgm:constr type="w" for="ch" forName="chevron7" refType="w" fact="0.2106"/>
                  <dgm:constr type="h" for="ch" forName="chevron7" refType="h"/>
                  <dgm:constr type="l" for="ch" forName="childtext" refType="w" fact="0.0883"/>
                  <dgm:constr type="t" for="ch" forName="childtext" refType="h" fact="0.1"/>
                  <dgm:constr type="w" for="ch" forName="childtext" refType="w" fact="0.9117"/>
                  <dgm:constr type="h" for="ch" forName="childtext" refType="h" fact="0.8"/>
                </dgm:constrLst>
              </dgm:else>
            </dgm:choose>
            <dgm:ruleLst/>
            <dgm:layoutNode name="chevron1" styleLbl="alignNode1">
              <dgm:alg type="sp"/>
              <dgm:choose name="Name12">
                <dgm:if name="Name13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14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2" styleLbl="alignNode1">
              <dgm:alg type="sp"/>
              <dgm:choose name="Name15">
                <dgm:if name="Name16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17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3" styleLbl="alignNode1">
              <dgm:alg type="sp"/>
              <dgm:choose name="Name18">
                <dgm:if name="Name19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0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4" styleLbl="alignNode1">
              <dgm:alg type="sp"/>
              <dgm:choose name="Name21">
                <dgm:if name="Name22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3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5" styleLbl="alignNode1">
              <dgm:alg type="sp"/>
              <dgm:choose name="Name24">
                <dgm:if name="Name25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6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6" styleLbl="alignNode1">
              <dgm:alg type="sp"/>
              <dgm:choose name="Name27">
                <dgm:if name="Name28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9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7" styleLbl="alignNode1">
              <dgm:alg type="sp"/>
              <dgm:choose name="Name30">
                <dgm:if name="Name31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32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ildtext" styleLbl="solidFgAcc1">
              <dgm:varLst>
                <dgm:chMax/>
                <dgm:chPref val="0"/>
                <dgm:bulletEnabled val="1"/>
              </dgm:varLst>
              <dgm:choose name="Name33">
                <dgm:if name="Name34" func="var" arg="dir" op="equ" val="norm">
                  <dgm:alg type="tx">
                    <dgm:param type="parTxLTRAlign" val="l"/>
                    <dgm:param type="txAnchorVertCh" val="t"/>
                  </dgm:alg>
                </dgm:if>
                <dgm:else name="Name35">
                  <dgm:alg type="tx">
                    <dgm:param type="parTxLTRAlign" val="r"/>
                    <dgm:param type="shpTxLTRAlignCh" val="r"/>
                    <dgm:param type="txAnchorVertCh" val="t"/>
                  </dgm:alg>
                </dgm:else>
              </dgm:choose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lMarg" refType="primFontSz" fact="0.2"/>
                <dgm:constr type="rMarg" refType="primFontSz" fact="0.2"/>
                <dgm:constr type="tMarg" refType="primFontSz" fact="0.2"/>
                <dgm:constr type="bMarg" refType="primFontSz" fact="0.2"/>
              </dgm:constrLst>
              <dgm:ruleLst>
                <dgm:rule type="primFontSz" val="5" fact="NaN" max="NaN"/>
              </dgm:ruleLst>
            </dgm:layoutNode>
          </dgm:layoutNode>
        </dgm:if>
        <dgm:else name="Name36">
          <dgm:layoutNode name="parallelogramComposite">
            <dgm:alg type="composite">
              <dgm:param type="ar" val="50"/>
            </dgm:alg>
            <dgm:shape xmlns:r="http://schemas.openxmlformats.org/officeDocument/2006/relationships" r:blip="">
              <dgm:adjLst/>
            </dgm:shape>
            <dgm:constrLst>
              <dgm:constr type="l" for="ch" forName="parallelogram1" refType="w" fact="0"/>
              <dgm:constr type="t" for="ch" forName="parallelogram1" refType="h" fact="0"/>
              <dgm:constr type="w" for="ch" forName="parallelogram1" refType="w" fact="0.12"/>
              <dgm:constr type="h" for="ch" forName="parallelogram1" refType="h"/>
              <dgm:constr type="l" for="ch" forName="parallelogram2" refType="w" fact="0.127"/>
              <dgm:constr type="t" for="ch" forName="parallelogram2" refType="h" fact="0"/>
              <dgm:constr type="w" for="ch" forName="parallelogram2" refType="w" fact="0.12"/>
              <dgm:constr type="h" for="ch" forName="parallelogram2" refType="h"/>
              <dgm:constr type="l" for="ch" forName="parallelogram3" refType="w" fact="0.254"/>
              <dgm:constr type="t" for="ch" forName="parallelogram3" refType="h" fact="0"/>
              <dgm:constr type="w" for="ch" forName="parallelogram3" refType="w" fact="0.12"/>
              <dgm:constr type="h" for="ch" forName="parallelogram3" refType="h"/>
              <dgm:constr type="l" for="ch" forName="parallelogram4" refType="w" fact="0.381"/>
              <dgm:constr type="t" for="ch" forName="parallelogram4" refType="h" fact="0"/>
              <dgm:constr type="w" for="ch" forName="parallelogram4" refType="w" fact="0.12"/>
              <dgm:constr type="h" for="ch" forName="parallelogram4" refType="h"/>
              <dgm:constr type="l" for="ch" forName="parallelogram5" refType="w" fact="0.508"/>
              <dgm:constr type="t" for="ch" forName="parallelogram5" refType="h" fact="0"/>
              <dgm:constr type="w" for="ch" forName="parallelogram5" refType="w" fact="0.12"/>
              <dgm:constr type="h" for="ch" forName="parallelogram5" refType="h"/>
              <dgm:constr type="l" for="ch" forName="parallelogram6" refType="w" fact="0.635"/>
              <dgm:constr type="t" for="ch" forName="parallelogram6" refType="h" fact="0"/>
              <dgm:constr type="w" for="ch" forName="parallelogram6" refType="w" fact="0.12"/>
              <dgm:constr type="h" for="ch" forName="parallelogram6" refType="h"/>
              <dgm:constr type="l" for="ch" forName="parallelogram7" refType="w" fact="0.762"/>
              <dgm:constr type="t" for="ch" forName="parallelogram7" refType="h" fact="0"/>
              <dgm:constr type="w" for="ch" forName="parallelogram7" refType="w" fact="0.12"/>
              <dgm:constr type="h" for="ch" forName="parallelogram7" refType="h"/>
            </dgm:constrLst>
            <dgm:ruleLst/>
            <dgm:layoutNode name="parallelogram1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2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3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4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5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6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7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</dgm:layoutNode>
        </dgm:else>
      </dgm:choos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process2">
  <dgm:title val=""/>
  <dgm:desc val=""/>
  <dgm:catLst>
    <dgm:cat type="process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resizeHandles val="exact"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h" for="ch" ptType="node" refType="h"/>
      <dgm:constr type="h" for="ch" ptType="sibTrans" refType="h" refFor="ch" refPtType="node" fact="0.5"/>
      <dgm:constr type="w" for="ch" ptType="node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choose name="Name0">
          <dgm:if name="Name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2">
            <dgm:alg type="tx"/>
          </dgm:else>
        </dgm:choose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w" refType="h" fact="1.8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w" val="NaN" fact="4" max="NaN"/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w" refType="h" fact="0.9"/>
            <dgm:constr type="connDist"/>
            <dgm:constr type="wArH" refType="w" fact="0.5"/>
            <dgm:constr type="hArH" refType="w"/>
            <dgm:constr type="stemThick" refType="w" fact="0.6"/>
            <dgm:constr type="begPad" refType="connDist" fact="0.125"/>
            <dgm:constr type="endPad" refType="connDist" fact="0.125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arrow4">
  <dgm:title val=""/>
  <dgm:desc val=""/>
  <dgm:catLst>
    <dgm:cat type="relationship" pri="8000"/>
    <dgm:cat type="process" pri="3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clrData>
  <dgm:layoutNode name="compositeShape">
    <dgm:varLst>
      <dgm:chMax val="2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hoose name="Name2">
          <dgm:if name="Name3" axis="ch" ptType="node" func="cnt" op="lte" val="1">
            <dgm:constrLst>
              <dgm:constr type="primFontSz" for="des" ptType="node" op="equ" val="65"/>
              <dgm:constr type="w" for="ch" forName="upArrow" refType="w" fact="0.33"/>
              <dgm:constr type="h" for="ch" forName="upArrow" refType="h"/>
              <dgm:constr type="b" for="ch" forName="upArrow" refType="h" fact="0.48"/>
              <dgm:constr type="l" for="ch" forName="upArrow"/>
              <dgm:constr type="h" for="ch" forName="upArrow" refType="w" refFor="ch" refForName="upArrow" op="gte" fact="0.75"/>
              <dgm:constr type="w" for="ch" forName="upArrowText" refType="w" fact="0.56"/>
              <dgm:constr type="h" for="ch" forName="upArrowText" refType="h"/>
              <dgm:constr type="b" for="ch" forName="upArrowText" refType="h" fact="0.48"/>
              <dgm:constr type="l" for="ch" forName="upArrowText" refType="w" refFor="ch" refForName="upArrow" fact="1.03"/>
            </dgm:constrLst>
          </dgm:if>
          <dgm:else name="Name4">
            <dgm:constrLst>
              <dgm:constr type="primFontSz" for="des" ptType="node" op="equ" val="65"/>
              <dgm:constr type="w" for="ch" forName="upArrow" refType="w" fact="0.33"/>
              <dgm:constr type="h" for="ch" forName="upArrow" refType="h" fact="0.48"/>
              <dgm:constr type="b" for="ch" forName="upArrow" refType="h" fact="0.48"/>
              <dgm:constr type="l" for="ch" forName="upArrow"/>
              <dgm:constr type="h" for="ch" forName="upArrow" refType="w" refFor="ch" refForName="upArrow" op="gte" fact="0.75"/>
              <dgm:constr type="w" for="ch" forName="upArrowText" refType="w" fact="0.56"/>
              <dgm:constr type="h" for="ch" forName="upArrowText" refType="h" fact="0.48"/>
              <dgm:constr type="b" for="ch" forName="upArrowText" refType="h" fact="0.48"/>
              <dgm:constr type="l" for="ch" forName="upArrowText" refType="w" refFor="ch" refForName="upArrow" fact="1.03"/>
              <dgm:constr type="w" for="ch" forName="downArrow" refType="w" fact="0.33"/>
              <dgm:constr type="h" for="ch" forName="downArrow" refType="h" fact="0.48"/>
              <dgm:constr type="t" for="ch" forName="downArrow" refType="h" fact="0.52"/>
              <dgm:constr type="l" for="ch" forName="downArrow" refType="w" refFor="ch" refForName="downArrow" fact="0.3"/>
              <dgm:constr type="h" for="ch" forName="downArrow" refType="w" refFor="ch" refForName="downArrow" op="gte" fact="0.75"/>
              <dgm:constr type="w" for="ch" forName="downArrowText" refType="w" fact="0.56"/>
              <dgm:constr type="h" for="ch" forName="downArrowText" refType="h" fact="0.48"/>
              <dgm:constr type="t" for="ch" forName="downArrowText" refType="h" fact="0.52"/>
              <dgm:constr type="l" for="ch" forName="downArrowText" refType="w" refFor="ch" refForName="downArrow" fact="1.33"/>
            </dgm:constrLst>
          </dgm:else>
        </dgm:choose>
      </dgm:if>
      <dgm:else name="Name5">
        <dgm:choose name="Name6">
          <dgm:if name="Name7" axis="ch" ptType="node" func="cnt" op="lte" val="1">
            <dgm:constrLst>
              <dgm:constr type="primFontSz" for="des" ptType="node" op="equ" val="65"/>
              <dgm:constr type="w" for="ch" forName="upArrow" refType="w" fact="0.33"/>
              <dgm:constr type="h" for="ch" forName="upArrow" refType="h"/>
              <dgm:constr type="t" for="ch" forName="upArrow"/>
              <dgm:constr type="l" for="ch" forName="upArrow" refType="w" fact="0.67"/>
              <dgm:constr type="h" for="ch" forName="upArrow" refType="w" refFor="ch" refForName="upArrow" op="gte" fact="0.75"/>
              <dgm:constr type="w" for="ch" forName="upArrowText" refType="w" fact="0.56"/>
              <dgm:constr type="h" for="ch" forName="upArrowText" refType="h"/>
              <dgm:constr type="t" for="ch" forName="upArrowText"/>
              <dgm:constr type="l" for="ch" forName="upArrowText" refType="w" fact="0.1"/>
            </dgm:constrLst>
          </dgm:if>
          <dgm:else name="Name8">
            <dgm:constrLst>
              <dgm:constr type="primFontSz" for="des" ptType="node" op="equ" val="65"/>
              <dgm:constr type="w" for="ch" forName="upArrow" refType="w" fact="0.33"/>
              <dgm:constr type="h" for="ch" forName="upArrow" refType="h" fact="0.48"/>
              <dgm:constr type="t" for="ch" forName="upArrow"/>
              <dgm:constr type="l" for="ch" forName="upArrow" refType="w" fact="0.67"/>
              <dgm:constr type="h" for="ch" forName="upArrow" refType="w" refFor="ch" refForName="upArrow" op="gte" fact="0.75"/>
              <dgm:constr type="w" for="ch" forName="upArrowText" refType="w" fact="0.56"/>
              <dgm:constr type="h" for="ch" forName="upArrowText" refType="h" fact="0.48"/>
              <dgm:constr type="t" for="ch" forName="upArrowText"/>
              <dgm:constr type="l" for="ch" forName="upArrowText" refType="w" fact="0.1"/>
              <dgm:constr type="w" for="ch" forName="downArrow" refType="w" fact="0.33"/>
              <dgm:constr type="h" for="ch" forName="downArrow" refType="h" fact="0.48"/>
              <dgm:constr type="t" for="ch" forName="downArrow" refType="h" fact="0.52"/>
              <dgm:constr type="l" for="ch" forName="downArrow" refType="w" fact="0.57"/>
              <dgm:constr type="h" for="ch" forName="downArrow" refType="w" refFor="ch" refForName="downArrow" op="gte" fact="0.75"/>
              <dgm:constr type="w" for="ch" forName="downArrowText" refType="w" fact="0.56"/>
              <dgm:constr type="h" for="ch" forName="downArrowText" refType="h" fact="0.48"/>
              <dgm:constr type="t" for="ch" forName="downArrowText" refType="h" fact="0.52"/>
              <dgm:constr type="l" for="ch" forName="downArrowText"/>
            </dgm:constrLst>
          </dgm:else>
        </dgm:choose>
      </dgm:else>
    </dgm:choose>
    <dgm:ruleLst/>
    <dgm:forEach name="Name9" axis="ch" ptType="node" cnt="1">
      <dgm:layoutNode name="upArrow" styleLbl="node1">
        <dgm:alg type="sp"/>
        <dgm:shape xmlns:r="http://schemas.openxmlformats.org/officeDocument/2006/relationships" type="upArrow" r:blip="">
          <dgm:adjLst/>
        </dgm:shape>
        <dgm:presOf/>
        <dgm:constrLst/>
        <dgm:ruleLst/>
      </dgm:layoutNode>
      <dgm:layoutNode name="upArrowText" styleLbl="revTx">
        <dgm:varLst>
          <dgm:chMax val="0"/>
          <dgm:bulletEnabled val="1"/>
        </dgm:varLst>
        <dgm:choose name="Name10">
          <dgm:if name="Name1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12">
            <dgm:choose name="Name13">
              <dgm:if name="Name14" func="var" arg="dir" op="equ" val="norm">
                <dgm:alg type="tx">
                  <dgm:param type="parTxLTRAlign" val="l"/>
                  <dgm:param type="parTxRTLAlign" val="l"/>
                  <dgm:param type="txAnchorVertCh" val="mid"/>
                </dgm:alg>
              </dgm:if>
              <dgm:else name="Name15">
                <dgm:alg type="tx">
                  <dgm:param type="parTxLTRAlign" val="r"/>
                  <dgm:param type="parTxRTLAlign" val="r"/>
                  <dgm:param type="txAnchorVertCh" val="mid"/>
                </dgm:alg>
              </dgm:else>
            </dgm:choose>
          </dgm:else>
        </dgm:choose>
        <dgm:shape xmlns:r="http://schemas.openxmlformats.org/officeDocument/2006/relationships" type="rect" r:blip="">
          <dgm:adjLst/>
        </dgm:shape>
        <dgm:presOf axis="desOrSelf" ptType="node"/>
        <dgm:constrLst>
          <dgm:constr type="tMarg"/>
        </dgm:constrLst>
        <dgm:ruleLst>
          <dgm:rule type="primFontSz" val="5" fact="NaN" max="NaN"/>
        </dgm:ruleLst>
      </dgm:layoutNode>
    </dgm:forEach>
    <dgm:forEach name="Name16" axis="ch" ptType="node" st="2" cnt="1">
      <dgm:layoutNode name="downArrow" styleLbl="node1">
        <dgm:alg type="sp"/>
        <dgm:shape xmlns:r="http://schemas.openxmlformats.org/officeDocument/2006/relationships" type="downArrow" r:blip="">
          <dgm:adjLst/>
        </dgm:shape>
        <dgm:presOf/>
        <dgm:constrLst/>
        <dgm:ruleLst/>
      </dgm:layoutNode>
      <dgm:layoutNode name="downArrowText" styleLbl="revTx">
        <dgm:varLst>
          <dgm:chMax val="0"/>
          <dgm:bulletEnabled val="1"/>
        </dgm:varLst>
        <dgm:choose name="Name17">
          <dgm:if name="Name18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19">
            <dgm:choose name="Name20">
              <dgm:if name="Name21" func="var" arg="dir" op="equ" val="norm">
                <dgm:alg type="tx">
                  <dgm:param type="parTxLTRAlign" val="l"/>
                  <dgm:param type="parTxRTLAlign" val="l"/>
                  <dgm:param type="txAnchorVertCh" val="mid"/>
                </dgm:alg>
              </dgm:if>
              <dgm:else name="Name22">
                <dgm:alg type="tx">
                  <dgm:param type="parTxLTRAlign" val="r"/>
                  <dgm:param type="parTxRTLAlign" val="r"/>
                  <dgm:param type="txAnchorVertCh" val="mid"/>
                </dgm:alg>
              </dgm:else>
            </dgm:choose>
          </dgm:else>
        </dgm:choose>
        <dgm:shape xmlns:r="http://schemas.openxmlformats.org/officeDocument/2006/relationships" type="rect" r:blip="">
          <dgm:adjLst/>
        </dgm:shape>
        <dgm:presOf axis="desOrSelf" ptType="node"/>
        <dgm:constrLst>
          <dgm:constr type="tMarg"/>
        </dgm:constrLst>
        <dgm:ruleLst>
          <dgm:rule type="primFontSz" val="5" fact="NaN" max="NaN"/>
        </dgm:ruleLst>
      </dgm:layoutNod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9/3/layout/StepUpProcess">
  <dgm:title val=""/>
  <dgm:desc val=""/>
  <dgm:catLst>
    <dgm:cat type="process" pri="13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b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b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onstrLst>
      <dgm:constr type="alignOff" forName="rootnode" val="1"/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-0.765"/>
      <dgm:constr type="w" for="ch" forName="sibTrans" refType="w" fact="0.103"/>
      <dgm:constr type="h" for="ch" forName="sibTrans" refType="h" fact="0.103"/>
    </dgm:constrLst>
    <dgm:forEach name="nodesForEach" axis="ch" ptType="node">
      <dgm:layoutNode name="composite">
        <dgm:alg type="composite">
          <dgm:param type="ar" val="0.861"/>
        </dgm:alg>
        <dgm:shape xmlns:r="http://schemas.openxmlformats.org/officeDocument/2006/relationships" r:blip="">
          <dgm:adjLst/>
        </dgm:shape>
        <dgm:choose name="Name3">
          <dgm:if name="Name4" func="var" arg="dir" op="equ" val="norm">
            <dgm:constrLst>
              <dgm:constr type="l" for="ch" forName="LShape" refType="w" fact="0"/>
              <dgm:constr type="t" for="ch" forName="LShape" refType="h" fact="0.2347"/>
              <dgm:constr type="w" for="ch" forName="LShape" refType="w" fact="0.998"/>
              <dgm:constr type="h" for="ch" forName="LShape" refType="h" fact="0.5164"/>
              <dgm:constr type="r" for="ch" forName="ParentText" refType="w"/>
              <dgm:constr type="t" for="ch" forName="ParentText" refType="h" fact="0.32"/>
              <dgm:constr type="w" for="ch" forName="ParentText" refType="w" fact="0.901"/>
              <dgm:constr type="h" for="ch" forName="ParentText" refType="h" fact="0.68"/>
              <dgm:constr type="l" for="ch" forName="Triangle" refType="w" fact="0.83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if>
          <dgm:else name="Name5">
            <dgm:constrLst>
              <dgm:constr type="l" for="ch" forName="LShape" refType="w" fact="0.002"/>
              <dgm:constr type="t" for="ch" forName="LShape" refType="h" fact="0.2347"/>
              <dgm:constr type="w" for="ch" forName="LShape" refType="w"/>
              <dgm:constr type="h" for="ch" forName="LShape" refType="h" fact="0.5164"/>
              <dgm:constr type="l" for="ch" forName="ParentText" refType="w" fact="0"/>
              <dgm:constr type="t" for="ch" forName="ParentText" refType="h" fact="0.32"/>
              <dgm:constr type="w" for="ch" forName="ParentText" refType="w" fact="0.902"/>
              <dgm:constr type="h" for="ch" forName="ParentText" refType="h" fact="0.68"/>
              <dgm:constr type="l" for="ch" forName="Triangle" refType="w" fact="0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else>
        </dgm:choose>
        <dgm:layoutNode name="LShape" styleLbl="alignNode1">
          <dgm:alg type="sp"/>
          <dgm:choose name="Name6">
            <dgm:if name="Name7" func="var" arg="dir" op="equ" val="norm">
              <dgm:shape xmlns:r="http://schemas.openxmlformats.org/officeDocument/2006/relationships" rot="90" type="corner" r:blip="">
                <dgm:adjLst>
                  <dgm:adj idx="1" val="0.1612"/>
                  <dgm:adj idx="2" val="0.1611"/>
                </dgm:adjLst>
              </dgm:shape>
            </dgm:if>
            <dgm:else name="Name8">
              <dgm:shape xmlns:r="http://schemas.openxmlformats.org/officeDocument/2006/relationships" rot="180" type="corner" r:blip="">
                <dgm:adjLst>
                  <dgm:adj idx="1" val="0.1612"/>
                  <dgm:adj idx="2" val="0.1611"/>
                </dgm:adjLst>
              </dgm:shape>
            </dgm:else>
          </dgm:choose>
          <dgm:presOf/>
        </dgm:layoutNode>
        <dgm:layoutNode name="ParentText" styleLbl="revTx">
          <dgm:varLst>
            <dgm:chMax val="0"/>
            <dgm:chPref val="0"/>
            <dgm:bulletEnabled val="1"/>
          </dgm:varLst>
          <dgm:alg type="tx">
            <dgm:param type="parTxLTRAlign" val="l"/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9">
          <dgm:if name="Name10" axis="followSib" ptType="node" func="cnt" op="gte" val="1">
            <dgm:layoutNode name="Triangle" styleLbl="alignNode1">
              <dgm:alg type="sp"/>
              <dgm:choose name="Name11">
                <dgm:if name="Name12" func="var" arg="dir" op="equ" val="norm">
                  <dgm:shape xmlns:r="http://schemas.openxmlformats.org/officeDocument/2006/relationships" type="triangle" r:blip="">
                    <dgm:adjLst>
                      <dgm:adj idx="1" val="1"/>
                    </dgm:adjLst>
                  </dgm:shape>
                </dgm:if>
                <dgm:else name="Name13">
                  <dgm:shape xmlns:r="http://schemas.openxmlformats.org/officeDocument/2006/relationships" rot="90" type="triangle" r:blip="">
                    <dgm:adjLst>
                      <dgm:adj idx="1" val="1"/>
                    </dgm:adjLst>
                  </dgm:shape>
                </dgm:else>
              </dgm:choose>
              <dgm:presOf/>
            </dgm:layoutNode>
          </dgm:if>
          <dgm:else name="Name14"/>
        </dgm:choose>
      </dgm:layoutNode>
      <dgm:forEach name="sibTransForEach" axis="followSib" ptType="sibTrans" cnt="1">
        <dgm:layoutNode name="sibTrans">
          <dgm:alg type="composite">
            <dgm:param type="ar" val="0.861"/>
          </dgm:alg>
          <dgm:constrLst>
            <dgm:constr type="w" for="ch" forName="space" refType="w"/>
            <dgm:constr type="h" for="ch" forName="space" refType="w"/>
          </dgm:constrLst>
          <dgm:layoutNode name="space" styleLbl="alignNode1">
            <dgm:alg type="sp"/>
            <dgm:shape xmlns:r="http://schemas.openxmlformats.org/officeDocument/2006/relationships" r:blip="">
              <dgm:adjLst/>
            </dgm:shape>
            <dgm:presOf/>
          </dgm:layoutNode>
        </dgm:layoutNode>
      </dgm:forEach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2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E8D0243-3BBE-41EE-80FB-C17C5DAEFB1E}" type="datetimeFigureOut">
              <a:rPr lang="ru-RU" smtClean="0"/>
              <a:t>06.06.2018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11B238B-353D-439A-BF1A-880EC05E5FA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86477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8590461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1801234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612222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704530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8937799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545730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939141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737969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uz-Cyrl-U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404791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6284847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090591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20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020550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21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9965532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22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8006451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23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301817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24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7647691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25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67195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" y="6334316"/>
            <a:ext cx="12192000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F6465-0894-4EA5-A5DF-8C1F40B28859}" type="datetimeFigureOut">
              <a:rPr lang="ru-RU" smtClean="0"/>
              <a:t>06.06.2018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45CC8-A816-4424-8EEE-615155B3F42D}" type="slidenum">
              <a:rPr lang="ru-RU" smtClean="0"/>
              <a:t>‹#›</a:t>
            </a:fld>
            <a:endParaRPr lang="ru-RU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378293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F6465-0894-4EA5-A5DF-8C1F40B28859}" type="datetimeFigureOut">
              <a:rPr lang="ru-RU" smtClean="0"/>
              <a:t>06.06.2018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45CC8-A816-4424-8EEE-615155B3F4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45072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F6465-0894-4EA5-A5DF-8C1F40B28859}" type="datetimeFigureOut">
              <a:rPr lang="ru-RU" smtClean="0"/>
              <a:t>06.06.2018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45CC8-A816-4424-8EEE-615155B3F42D}" type="slidenum">
              <a:rPr lang="ru-RU" smtClean="0"/>
              <a:t>‹#›</a:t>
            </a:fld>
            <a:endParaRPr lang="ru-RU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300338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80" y="1845734"/>
            <a:ext cx="4937760" cy="402335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F6465-0894-4EA5-A5DF-8C1F40B28859}" type="datetimeFigureOut">
              <a:rPr lang="ru-RU" smtClean="0"/>
              <a:t>06.06.2018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45CC8-A816-4424-8EEE-615155B3F4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9651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5"/>
            <a:ext cx="4937760" cy="32867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2867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F6465-0894-4EA5-A5DF-8C1F40B28859}" type="datetimeFigureOut">
              <a:rPr lang="ru-RU" smtClean="0"/>
              <a:t>06.06.2018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45CC8-A816-4424-8EEE-615155B3F4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613022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F6465-0894-4EA5-A5DF-8C1F40B28859}" type="datetimeFigureOut">
              <a:rPr lang="ru-RU" smtClean="0"/>
              <a:t>06.06.2018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45CC8-A816-4424-8EEE-615155B3F4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286413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F6465-0894-4EA5-A5DF-8C1F40B28859}" type="datetimeFigureOut">
              <a:rPr lang="ru-RU" smtClean="0"/>
              <a:t>06.06.2018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45CC8-A816-4424-8EEE-615155B3F4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1211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6F8F6465-0894-4EA5-A5DF-8C1F40B28859}" type="datetimeFigureOut">
              <a:rPr lang="ru-RU" smtClean="0"/>
              <a:t>06.06.2018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E345CC8-A816-4424-8EEE-615155B3F4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7774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F6465-0894-4EA5-A5DF-8C1F40B28859}" type="datetimeFigureOut">
              <a:rPr lang="ru-RU" smtClean="0"/>
              <a:t>06.06.2018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45CC8-A816-4424-8EEE-615155B3F4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03206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F6465-0894-4EA5-A5DF-8C1F40B28859}" type="datetimeFigureOut">
              <a:rPr lang="ru-RU" smtClean="0"/>
              <a:t>06.06.2018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45CC8-A816-4424-8EEE-615155B3F4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70367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F6465-0894-4EA5-A5DF-8C1F40B28859}" type="datetimeFigureOut">
              <a:rPr lang="ru-RU" smtClean="0"/>
              <a:t>06.06.2018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45CC8-A816-4424-8EEE-615155B3F4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45402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6F8F6465-0894-4EA5-A5DF-8C1F40B28859}" type="datetimeFigureOut">
              <a:rPr lang="ru-RU" smtClean="0"/>
              <a:t>06.06.2018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3E345CC8-A816-4424-8EEE-615155B3F42D}" type="slidenum">
              <a:rPr lang="ru-RU" smtClean="0"/>
              <a:t>‹#›</a:t>
            </a:fld>
            <a:endParaRPr lang="ru-RU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890534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8.xml"/><Relationship Id="rId7" Type="http://schemas.microsoft.com/office/2007/relationships/diagramDrawing" Target="../diagrams/drawing8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8.xml"/><Relationship Id="rId5" Type="http://schemas.openxmlformats.org/officeDocument/2006/relationships/diagramQuickStyle" Target="../diagrams/quickStyle8.xml"/><Relationship Id="rId4" Type="http://schemas.openxmlformats.org/officeDocument/2006/relationships/diagramLayout" Target="../diagrams/layout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9.xml"/><Relationship Id="rId7" Type="http://schemas.microsoft.com/office/2007/relationships/diagramDrawing" Target="../diagrams/drawing9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9.xml"/><Relationship Id="rId5" Type="http://schemas.openxmlformats.org/officeDocument/2006/relationships/diagramQuickStyle" Target="../diagrams/quickStyle9.xml"/><Relationship Id="rId4" Type="http://schemas.openxmlformats.org/officeDocument/2006/relationships/diagramLayout" Target="../diagrams/layout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0.xml"/><Relationship Id="rId7" Type="http://schemas.microsoft.com/office/2007/relationships/diagramDrawing" Target="../diagrams/drawing10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0.xml"/><Relationship Id="rId5" Type="http://schemas.openxmlformats.org/officeDocument/2006/relationships/diagramQuickStyle" Target="../diagrams/quickStyle10.xml"/><Relationship Id="rId4" Type="http://schemas.openxmlformats.org/officeDocument/2006/relationships/diagramLayout" Target="../diagrams/layout10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2.xml"/><Relationship Id="rId7" Type="http://schemas.microsoft.com/office/2007/relationships/diagramDrawing" Target="../diagrams/drawing12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2.xml"/><Relationship Id="rId5" Type="http://schemas.openxmlformats.org/officeDocument/2006/relationships/diagramQuickStyle" Target="../diagrams/quickStyle12.xml"/><Relationship Id="rId4" Type="http://schemas.openxmlformats.org/officeDocument/2006/relationships/diagramLayout" Target="../diagrams/layout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3.xml"/><Relationship Id="rId7" Type="http://schemas.microsoft.com/office/2007/relationships/diagramDrawing" Target="../diagrams/drawing13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3.xml"/><Relationship Id="rId5" Type="http://schemas.openxmlformats.org/officeDocument/2006/relationships/diagramQuickStyle" Target="../diagrams/quickStyle13.xml"/><Relationship Id="rId4" Type="http://schemas.openxmlformats.org/officeDocument/2006/relationships/diagramLayout" Target="../diagrams/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4.xml"/><Relationship Id="rId7" Type="http://schemas.microsoft.com/office/2007/relationships/diagramDrawing" Target="../diagrams/drawing14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4.xml"/><Relationship Id="rId5" Type="http://schemas.openxmlformats.org/officeDocument/2006/relationships/diagramQuickStyle" Target="../diagrams/quickStyle14.xml"/><Relationship Id="rId4" Type="http://schemas.openxmlformats.org/officeDocument/2006/relationships/diagramLayout" Target="../diagrams/layout1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5.xml"/><Relationship Id="rId7" Type="http://schemas.microsoft.com/office/2007/relationships/diagramDrawing" Target="../diagrams/drawing15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5.xml"/><Relationship Id="rId5" Type="http://schemas.openxmlformats.org/officeDocument/2006/relationships/diagramQuickStyle" Target="../diagrams/quickStyle15.xml"/><Relationship Id="rId4" Type="http://schemas.openxmlformats.org/officeDocument/2006/relationships/diagramLayout" Target="../diagrams/layout1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6.xml"/><Relationship Id="rId2" Type="http://schemas.openxmlformats.org/officeDocument/2006/relationships/diagramData" Target="../diagrams/data1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6.xml"/><Relationship Id="rId5" Type="http://schemas.openxmlformats.org/officeDocument/2006/relationships/diagramColors" Target="../diagrams/colors16.xml"/><Relationship Id="rId4" Type="http://schemas.openxmlformats.org/officeDocument/2006/relationships/diagramQuickStyle" Target="../diagrams/quickStyle1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7.xml"/><Relationship Id="rId7" Type="http://schemas.microsoft.com/office/2007/relationships/diagramDrawing" Target="../diagrams/drawing17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7.xml"/><Relationship Id="rId5" Type="http://schemas.openxmlformats.org/officeDocument/2006/relationships/diagramQuickStyle" Target="../diagrams/quickStyle17.xml"/><Relationship Id="rId4" Type="http://schemas.openxmlformats.org/officeDocument/2006/relationships/diagramLayout" Target="../diagrams/layout1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8.xml"/><Relationship Id="rId7" Type="http://schemas.microsoft.com/office/2007/relationships/diagramDrawing" Target="../diagrams/drawing18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8.xml"/><Relationship Id="rId5" Type="http://schemas.openxmlformats.org/officeDocument/2006/relationships/diagramQuickStyle" Target="../diagrams/quickStyle18.xml"/><Relationship Id="rId4" Type="http://schemas.openxmlformats.org/officeDocument/2006/relationships/diagramLayout" Target="../diagrams/layout1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9.xml"/><Relationship Id="rId7" Type="http://schemas.microsoft.com/office/2007/relationships/diagramDrawing" Target="../diagrams/drawing19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9.xml"/><Relationship Id="rId5" Type="http://schemas.openxmlformats.org/officeDocument/2006/relationships/diagramQuickStyle" Target="../diagrams/quickStyle19.xml"/><Relationship Id="rId4" Type="http://schemas.openxmlformats.org/officeDocument/2006/relationships/diagramLayout" Target="../diagrams/layout19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0.xml"/><Relationship Id="rId7" Type="http://schemas.microsoft.com/office/2007/relationships/diagramDrawing" Target="../diagrams/drawing20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0.xml"/><Relationship Id="rId5" Type="http://schemas.openxmlformats.org/officeDocument/2006/relationships/diagramQuickStyle" Target="../diagrams/quickStyle20.xml"/><Relationship Id="rId4" Type="http://schemas.openxmlformats.org/officeDocument/2006/relationships/diagramLayout" Target="../diagrams/layout20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1.xml"/><Relationship Id="rId7" Type="http://schemas.microsoft.com/office/2007/relationships/diagramDrawing" Target="../diagrams/drawing21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1.xml"/><Relationship Id="rId5" Type="http://schemas.openxmlformats.org/officeDocument/2006/relationships/diagramQuickStyle" Target="../diagrams/quickStyle21.xml"/><Relationship Id="rId4" Type="http://schemas.openxmlformats.org/officeDocument/2006/relationships/diagramLayout" Target="../diagrams/layout2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2.xml"/><Relationship Id="rId7" Type="http://schemas.microsoft.com/office/2007/relationships/diagramDrawing" Target="../diagrams/drawing22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2.xml"/><Relationship Id="rId5" Type="http://schemas.openxmlformats.org/officeDocument/2006/relationships/diagramQuickStyle" Target="../diagrams/quickStyle22.xml"/><Relationship Id="rId4" Type="http://schemas.openxmlformats.org/officeDocument/2006/relationships/diagramLayout" Target="../diagrams/layout2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TURIZM SOHASIDAGI XALQARO HAMKORLIK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80596" y="1245492"/>
            <a:ext cx="10058400" cy="1143000"/>
          </a:xfrm>
        </p:spPr>
        <p:txBody>
          <a:bodyPr>
            <a:normAutofit/>
          </a:bodyPr>
          <a:lstStyle/>
          <a:p>
            <a:pPr algn="ctr"/>
            <a:r>
              <a:rPr lang="en-US" sz="4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9-mavzu</a:t>
            </a:r>
            <a:endParaRPr lang="ru-RU" sz="4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5969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Reja</a:t>
            </a:r>
            <a:r>
              <a:rPr lang="en-US" dirty="0" smtClean="0"/>
              <a:t> 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24708184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22070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b="1" dirty="0"/>
              <a:t>Xalqaro turistik tashkilotlarning asosiy maqsadi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70400676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3462778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dirty="0"/>
              <a:t>Turizm sistemasida 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90770588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034794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dirty="0"/>
              <a:t>Turizmning rivoji 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96977705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56562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dirty="0"/>
              <a:t>Bugungi kunda dunyoda bir qancha xalqaro turistik tashkilotlar </a:t>
            </a:r>
            <a:endParaRPr lang="ru-RU" dirty="0"/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39996999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506392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z-Cyrl-UZ" sz="3600" dirty="0"/>
              <a:t>Barcha yuqorida nomlari sanab o‘tilgan tashkilotlarning asosiy maqsad va vazifalari quyidagilarini </a:t>
            </a:r>
            <a:r>
              <a:rPr lang="en-US" sz="3600" dirty="0"/>
              <a:t>o’</a:t>
            </a:r>
            <a:r>
              <a:rPr lang="uz-Cyrl-UZ" sz="3600" dirty="0"/>
              <a:t>z ichiga qamrab oladi</a:t>
            </a:r>
            <a:endParaRPr lang="ru-RU" sz="3600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031851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057404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davomi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43540049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229142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b="1" dirty="0"/>
              <a:t>Jahon turistik tashkiloti bosh maqsadi va vazifalari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17092245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912573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b="1" dirty="0"/>
              <a:t>JTTning strukturasi: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60009047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702691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 smtClean="0"/>
              <a:t>davomi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95057363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089244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00" y="0"/>
            <a:ext cx="12191998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13923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b="1" dirty="0"/>
              <a:t>Jahon turistik  tashkilotlarining tashkil etilishi</a:t>
            </a:r>
            <a:endParaRPr lang="ru-RU" dirty="0"/>
          </a:p>
        </p:txBody>
      </p:sp>
      <p:graphicFrame>
        <p:nvGraphicFramePr>
          <p:cNvPr id="6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96555244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319097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b="1" u="sng" dirty="0"/>
              <a:t>Jahon Sayohat va Turizm Konsiliumi (WTTC)</a:t>
            </a:r>
            <a:r>
              <a:rPr lang="uz-Cyrl-UZ" dirty="0"/>
              <a:t> 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10263453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27105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b="1" u="sng" dirty="0"/>
              <a:t>Osiyo Pasifik Sayohat Kumitasi (PATA)</a:t>
            </a:r>
            <a:endParaRPr lang="ru-RU" dirty="0"/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74772439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652874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b="1" u="sng" dirty="0"/>
              <a:t>Iqtisodiy Hamkorlik va Rivojlanish Tashkiloti (OECD)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53128785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75586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u="sng" dirty="0"/>
              <a:t>Ye</a:t>
            </a:r>
            <a:r>
              <a:rPr lang="uz-Cyrl-UZ" b="1" u="sng" dirty="0"/>
              <a:t>vr</a:t>
            </a:r>
            <a:r>
              <a:rPr lang="en-US" b="1" u="sng" dirty="0"/>
              <a:t>o</a:t>
            </a:r>
            <a:r>
              <a:rPr lang="uz-Cyrl-UZ" b="1" u="sng" dirty="0"/>
              <a:t>pa Sayohatlar Kumitasi (European Travel Commission (ETC))</a:t>
            </a:r>
            <a:r>
              <a:rPr lang="uz-Cyrl-UZ" dirty="0"/>
              <a:t>.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976521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9057608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dirty="0"/>
              <a:t>Y</a:t>
            </a:r>
            <a:r>
              <a:rPr lang="en-US" dirty="0" err="1" smtClean="0"/>
              <a:t>ETSning</a:t>
            </a:r>
            <a:r>
              <a:rPr lang="en-US" dirty="0" smtClean="0"/>
              <a:t> </a:t>
            </a:r>
            <a:r>
              <a:rPr lang="en-US" dirty="0" err="1" smtClean="0"/>
              <a:t>tarkibiy</a:t>
            </a:r>
            <a:r>
              <a:rPr lang="en-US" dirty="0" smtClean="0"/>
              <a:t> </a:t>
            </a:r>
            <a:r>
              <a:rPr lang="en-US" dirty="0" err="1" smtClean="0"/>
              <a:t>tuzilishi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7280" y="1845734"/>
            <a:ext cx="10058400" cy="435358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26991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dirty="0"/>
              <a:t>Y</a:t>
            </a:r>
            <a:r>
              <a:rPr lang="en-US" dirty="0"/>
              <a:t>ETS</a:t>
            </a:r>
            <a:r>
              <a:rPr lang="uz-Cyrl-UZ" dirty="0"/>
              <a:t>ning bosh maqsadlariga</a:t>
            </a:r>
            <a:r>
              <a:rPr lang="en-US" dirty="0"/>
              <a:t>: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93287574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7669422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z-Cyrl-UZ" sz="3600" b="1" u="sng" dirty="0"/>
              <a:t>Mexmondo’stlik Konsultantlarining Xalqaro Jamiyati</a:t>
            </a:r>
            <a:r>
              <a:rPr lang="en-US" sz="3600" b="1" u="sng" dirty="0"/>
              <a:t> (International Society of Hospitality </a:t>
            </a:r>
            <a:r>
              <a:rPr lang="uz-Cyrl-UZ" sz="3600" b="1" u="sng" dirty="0"/>
              <a:t>S</a:t>
            </a:r>
            <a:r>
              <a:rPr lang="en-US" sz="3600" b="1" u="sng" dirty="0" err="1"/>
              <a:t>onsultants</a:t>
            </a:r>
            <a:r>
              <a:rPr lang="en-US" sz="3600" b="1" u="sng" dirty="0"/>
              <a:t> (ISHC)).</a:t>
            </a:r>
            <a:endParaRPr lang="ru-RU" sz="3600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11554779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656283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z-Cyrl-UZ" b="1" u="sng" dirty="0"/>
              <a:t>Amerika Sayohat Industriyasi Assotsiatsiyasi</a:t>
            </a:r>
            <a:r>
              <a:rPr lang="en-US" b="1" u="sng" dirty="0"/>
              <a:t> (Travel Industry Association of America (TIA))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36743732"/>
              </p:ext>
            </p:extLst>
          </p:nvPr>
        </p:nvGraphicFramePr>
        <p:xfrm>
          <a:off x="1096963" y="1846263"/>
          <a:ext cx="10058400" cy="40227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" name="Скругленный прямоугольник 5"/>
          <p:cNvSpPr/>
          <p:nvPr/>
        </p:nvSpPr>
        <p:spPr>
          <a:xfrm>
            <a:off x="7981626" y="4633994"/>
            <a:ext cx="3174054" cy="122436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z-Cyrl-UZ" dirty="0"/>
              <a:t>Industrial liderlar uchun kommunikatsion forumlar tashkil etishni ragbatlantirish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10453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b="1" dirty="0"/>
              <a:t>Jahon turistik tashkilotining  xalqaro hamkorlikda  tutgan o‘rni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72103528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238518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dirty="0"/>
              <a:t>Jahon turizm tashkiloti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3097865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756447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dirty="0"/>
              <a:t>JTT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91417248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000895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dirty="0"/>
              <a:t>Bosh assambleya 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53285596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309618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Ретро">
  <a:themeElements>
    <a:clrScheme name="Зеленый">
      <a:dk1>
        <a:sysClr val="windowText" lastClr="000000"/>
      </a:dk1>
      <a:lt1>
        <a:sysClr val="window" lastClr="FFFFFF"/>
      </a:lt1>
      <a:dk2>
        <a:srgbClr val="455F51"/>
      </a:dk2>
      <a:lt2>
        <a:srgbClr val="E3DED1"/>
      </a:lt2>
      <a:accent1>
        <a:srgbClr val="549E39"/>
      </a:accent1>
      <a:accent2>
        <a:srgbClr val="8AB833"/>
      </a:accent2>
      <a:accent3>
        <a:srgbClr val="C0CF3A"/>
      </a:accent3>
      <a:accent4>
        <a:srgbClr val="029676"/>
      </a:accent4>
      <a:accent5>
        <a:srgbClr val="4AB5C4"/>
      </a:accent5>
      <a:accent6>
        <a:srgbClr val="0989B1"/>
      </a:accent6>
      <a:hlink>
        <a:srgbClr val="6B9F25"/>
      </a:hlink>
      <a:folHlink>
        <a:srgbClr val="BA6906"/>
      </a:folHlink>
    </a:clrScheme>
    <a:fontScheme name="Ретро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Ретро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9CC26709-368C-4D72-9060-94E5B3FF3CD6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1137</TotalTime>
  <Words>1115</Words>
  <Application>Microsoft Office PowerPoint</Application>
  <PresentationFormat>Широкоэкранный</PresentationFormat>
  <Paragraphs>141</Paragraphs>
  <Slides>25</Slides>
  <Notes>17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29" baseType="lpstr">
      <vt:lpstr>Calibri</vt:lpstr>
      <vt:lpstr>Calibri Light</vt:lpstr>
      <vt:lpstr>Times New Roman</vt:lpstr>
      <vt:lpstr>Ретро</vt:lpstr>
      <vt:lpstr>TURIZM SOHASIDAGI XALQARO HAMKORLIK</vt:lpstr>
      <vt:lpstr>Reja </vt:lpstr>
      <vt:lpstr>Xalqaro turistik tashkilotlarning asosiy maqsadi</vt:lpstr>
      <vt:lpstr>Turizm sistemasida </vt:lpstr>
      <vt:lpstr>Turizmning rivoji </vt:lpstr>
      <vt:lpstr>Bugungi kunda dunyoda bir qancha xalqaro turistik tashkilotlar </vt:lpstr>
      <vt:lpstr>Barcha yuqorida nomlari sanab o‘tilgan tashkilotlarning asosiy maqsad va vazifalari quyidagilarini o’z ichiga qamrab oladi</vt:lpstr>
      <vt:lpstr>davomi</vt:lpstr>
      <vt:lpstr>Jahon turistik tashkiloti bosh maqsadi va vazifalari</vt:lpstr>
      <vt:lpstr>JTTning strukturasi:</vt:lpstr>
      <vt:lpstr>davomi</vt:lpstr>
      <vt:lpstr>Презентация PowerPoint</vt:lpstr>
      <vt:lpstr>Jahon turistik  tashkilotlarining tashkil etilishi</vt:lpstr>
      <vt:lpstr>Jahon Sayohat va Turizm Konsiliumi (WTTC) </vt:lpstr>
      <vt:lpstr>Osiyo Pasifik Sayohat Kumitasi (PATA)</vt:lpstr>
      <vt:lpstr>Iqtisodiy Hamkorlik va Rivojlanish Tashkiloti (OECD)</vt:lpstr>
      <vt:lpstr>Yevropa Sayohatlar Kumitasi (European Travel Commission (ETC)).</vt:lpstr>
      <vt:lpstr>YETSning tarkibiy tuzilishi</vt:lpstr>
      <vt:lpstr>YETSning bosh maqsadlariga:</vt:lpstr>
      <vt:lpstr>Mexmondo’stlik Konsultantlarining Xalqaro Jamiyati (International Society of Hospitality Sonsultants (ISHC)).</vt:lpstr>
      <vt:lpstr>Amerika Sayohat Industriyasi Assotsiatsiyasi (Travel Industry Association of America (TIA))</vt:lpstr>
      <vt:lpstr>Jahon turistik tashkilotining  xalqaro hamkorlikda  tutgan o‘rni</vt:lpstr>
      <vt:lpstr>Jahon turizm tashkiloti</vt:lpstr>
      <vt:lpstr>JTT</vt:lpstr>
      <vt:lpstr>Bosh assambleya 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Туристик маҳсулот маркетинги фанига кириш</dc:title>
  <dc:creator>Admin</dc:creator>
  <cp:lastModifiedBy>Admin</cp:lastModifiedBy>
  <cp:revision>111</cp:revision>
  <dcterms:created xsi:type="dcterms:W3CDTF">2018-04-27T09:48:49Z</dcterms:created>
  <dcterms:modified xsi:type="dcterms:W3CDTF">2018-06-06T06:35:45Z</dcterms:modified>
</cp:coreProperties>
</file>