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8.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9.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1.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4.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5.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16.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17.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20.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77410" autoAdjust="0"/>
  </p:normalViewPr>
  <p:slideViewPr>
    <p:cSldViewPr snapToGrid="0">
      <p:cViewPr varScale="1">
        <p:scale>
          <a:sx n="54" d="100"/>
          <a:sy n="54" d="100"/>
        </p:scale>
        <p:origin x="1224"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E407D-4399-427F-A286-24050D5D388A}"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55EE163C-EC93-4A82-9FF7-0AA736F80692}">
      <dgm:prSet/>
      <dgm:spPr/>
      <dgm:t>
        <a:bodyPr/>
        <a:lstStyle/>
        <a:p>
          <a:pPr rtl="0"/>
          <a:r>
            <a:rPr lang="en-US" dirty="0" smtClean="0"/>
            <a:t>8.1. </a:t>
          </a:r>
          <a:r>
            <a:rPr lang="en-US" dirty="0" err="1" smtClean="0"/>
            <a:t>Jahon</a:t>
          </a:r>
          <a:r>
            <a:rPr lang="en-US" dirty="0" smtClean="0"/>
            <a:t> </a:t>
          </a:r>
          <a:r>
            <a:rPr lang="en-US" dirty="0" err="1" smtClean="0"/>
            <a:t>hamjamiyatida</a:t>
          </a:r>
          <a:r>
            <a:rPr lang="en-US" dirty="0" smtClean="0"/>
            <a:t> </a:t>
          </a:r>
          <a:r>
            <a:rPr lang="en-US" dirty="0" err="1" smtClean="0"/>
            <a:t>turizm</a:t>
          </a:r>
          <a:r>
            <a:rPr lang="en-US" dirty="0" smtClean="0"/>
            <a:t>. </a:t>
          </a:r>
          <a:endParaRPr lang="ru-RU" dirty="0"/>
        </a:p>
      </dgm:t>
    </dgm:pt>
    <dgm:pt modelId="{4145596D-9946-4F0E-969B-F573149C5DB8}" type="parTrans" cxnId="{D20B29BC-76E2-4156-ACB6-4500BA09208A}">
      <dgm:prSet/>
      <dgm:spPr/>
      <dgm:t>
        <a:bodyPr/>
        <a:lstStyle/>
        <a:p>
          <a:endParaRPr lang="ru-RU"/>
        </a:p>
      </dgm:t>
    </dgm:pt>
    <dgm:pt modelId="{550547A5-F934-413E-A2AD-7FA23B27392B}" type="sibTrans" cxnId="{D20B29BC-76E2-4156-ACB6-4500BA09208A}">
      <dgm:prSet/>
      <dgm:spPr/>
      <dgm:t>
        <a:bodyPr/>
        <a:lstStyle/>
        <a:p>
          <a:endParaRPr lang="ru-RU"/>
        </a:p>
      </dgm:t>
    </dgm:pt>
    <dgm:pt modelId="{8B4D0263-EC1A-4F9A-B275-FD3081AB3B4A}">
      <dgm:prSet/>
      <dgm:spPr/>
      <dgm:t>
        <a:bodyPr/>
        <a:lstStyle/>
        <a:p>
          <a:pPr rtl="0"/>
          <a:r>
            <a:rPr lang="en-US" dirty="0" smtClean="0"/>
            <a:t>8.2.  </a:t>
          </a:r>
          <a:r>
            <a:rPr lang="en-US" dirty="0" err="1" smtClean="0"/>
            <a:t>Turizm</a:t>
          </a:r>
          <a:r>
            <a:rPr lang="en-US" dirty="0" smtClean="0"/>
            <a:t> </a:t>
          </a:r>
          <a:r>
            <a:rPr lang="en-US" dirty="0" err="1" smtClean="0"/>
            <a:t>sohasida</a:t>
          </a:r>
          <a:r>
            <a:rPr lang="en-US" dirty="0" smtClean="0"/>
            <a:t> </a:t>
          </a:r>
          <a:r>
            <a:rPr lang="en-US" dirty="0" err="1" smtClean="0"/>
            <a:t>turistik</a:t>
          </a:r>
          <a:r>
            <a:rPr lang="en-US" dirty="0" smtClean="0"/>
            <a:t> </a:t>
          </a:r>
          <a:r>
            <a:rPr lang="en-US" dirty="0" err="1" smtClean="0"/>
            <a:t>almashuv</a:t>
          </a:r>
          <a:r>
            <a:rPr lang="en-US" dirty="0" smtClean="0"/>
            <a:t> </a:t>
          </a:r>
          <a:r>
            <a:rPr lang="en-US" dirty="0" err="1" smtClean="0"/>
            <a:t>va</a:t>
          </a:r>
          <a:r>
            <a:rPr lang="en-US" dirty="0" smtClean="0"/>
            <a:t> </a:t>
          </a:r>
          <a:r>
            <a:rPr lang="en-US" dirty="0" err="1" smtClean="0"/>
            <a:t>hamkorlikning</a:t>
          </a:r>
          <a:r>
            <a:rPr lang="en-US" dirty="0" smtClean="0"/>
            <a:t> </a:t>
          </a:r>
          <a:r>
            <a:rPr lang="en-US" dirty="0" err="1" smtClean="0"/>
            <a:t>jahon</a:t>
          </a:r>
          <a:r>
            <a:rPr lang="en-US" dirty="0" smtClean="0"/>
            <a:t> </a:t>
          </a:r>
          <a:r>
            <a:rPr lang="en-US" dirty="0" err="1" smtClean="0"/>
            <a:t>hamjamiyatidagi</a:t>
          </a:r>
          <a:r>
            <a:rPr lang="en-US" dirty="0" smtClean="0"/>
            <a:t>  </a:t>
          </a:r>
          <a:r>
            <a:rPr lang="en-US" dirty="0" err="1" smtClean="0"/>
            <a:t>roli</a:t>
          </a:r>
          <a:r>
            <a:rPr lang="en-US" dirty="0" smtClean="0"/>
            <a:t> </a:t>
          </a:r>
          <a:r>
            <a:rPr lang="en-US" dirty="0" err="1" smtClean="0"/>
            <a:t>va</a:t>
          </a:r>
          <a:r>
            <a:rPr lang="en-US" dirty="0" smtClean="0"/>
            <a:t> </a:t>
          </a:r>
          <a:r>
            <a:rPr lang="en-US" dirty="0" err="1" smtClean="0"/>
            <a:t>ahamiyati</a:t>
          </a:r>
          <a:r>
            <a:rPr lang="en-US" dirty="0" smtClean="0"/>
            <a:t>. </a:t>
          </a:r>
          <a:endParaRPr lang="ru-RU" dirty="0"/>
        </a:p>
      </dgm:t>
    </dgm:pt>
    <dgm:pt modelId="{5BAE8E78-396A-4C95-A2DE-2081601FD598}" type="parTrans" cxnId="{392BFA51-F3CE-4046-8031-EB071440BAEE}">
      <dgm:prSet/>
      <dgm:spPr/>
      <dgm:t>
        <a:bodyPr/>
        <a:lstStyle/>
        <a:p>
          <a:endParaRPr lang="ru-RU"/>
        </a:p>
      </dgm:t>
    </dgm:pt>
    <dgm:pt modelId="{3EC5C4BF-E132-4E58-993D-849B43E4F3E8}" type="sibTrans" cxnId="{392BFA51-F3CE-4046-8031-EB071440BAEE}">
      <dgm:prSet/>
      <dgm:spPr/>
      <dgm:t>
        <a:bodyPr/>
        <a:lstStyle/>
        <a:p>
          <a:endParaRPr lang="ru-RU"/>
        </a:p>
      </dgm:t>
    </dgm:pt>
    <dgm:pt modelId="{5FFB73AA-24B2-4AEA-8239-D562E966D2EB}">
      <dgm:prSet/>
      <dgm:spPr/>
      <dgm:t>
        <a:bodyPr/>
        <a:lstStyle/>
        <a:p>
          <a:pPr rtl="0"/>
          <a:r>
            <a:rPr lang="en-US" smtClean="0"/>
            <a:t>8.3.  </a:t>
          </a:r>
          <a:r>
            <a:rPr lang="en-US" dirty="0" err="1" smtClean="0"/>
            <a:t>Jahon</a:t>
          </a:r>
          <a:r>
            <a:rPr lang="en-US" dirty="0" smtClean="0"/>
            <a:t> </a:t>
          </a:r>
          <a:r>
            <a:rPr lang="en-US" dirty="0" err="1" smtClean="0"/>
            <a:t>turizm</a:t>
          </a:r>
          <a:r>
            <a:rPr lang="en-US" dirty="0" smtClean="0"/>
            <a:t> </a:t>
          </a:r>
          <a:r>
            <a:rPr lang="en-US" dirty="0" err="1" smtClean="0"/>
            <a:t>tashkilotining</a:t>
          </a:r>
          <a:r>
            <a:rPr lang="en-US" dirty="0" smtClean="0"/>
            <a:t>  </a:t>
          </a:r>
          <a:r>
            <a:rPr lang="en-US" dirty="0" err="1" smtClean="0"/>
            <a:t>xalqaro</a:t>
          </a:r>
          <a:r>
            <a:rPr lang="en-US" dirty="0" smtClean="0"/>
            <a:t> </a:t>
          </a:r>
          <a:r>
            <a:rPr lang="en-US" dirty="0" err="1" smtClean="0"/>
            <a:t>hamkorlikda</a:t>
          </a:r>
          <a:r>
            <a:rPr lang="en-US" dirty="0" smtClean="0"/>
            <a:t> </a:t>
          </a:r>
          <a:r>
            <a:rPr lang="en-US" dirty="0" err="1" smtClean="0"/>
            <a:t>tutgan</a:t>
          </a:r>
          <a:r>
            <a:rPr lang="en-US" dirty="0" smtClean="0"/>
            <a:t> </a:t>
          </a:r>
          <a:r>
            <a:rPr lang="en-US" dirty="0" err="1" smtClean="0"/>
            <a:t>o‘rni</a:t>
          </a:r>
          <a:r>
            <a:rPr lang="en-US" dirty="0" smtClean="0"/>
            <a:t>. </a:t>
          </a:r>
          <a:endParaRPr lang="ru-RU" dirty="0"/>
        </a:p>
      </dgm:t>
    </dgm:pt>
    <dgm:pt modelId="{CD452CAF-5A06-4F48-AF34-4B0B5299AAB0}" type="parTrans" cxnId="{6C6F7190-4C5B-4F72-A3EF-616CAF7D2123}">
      <dgm:prSet/>
      <dgm:spPr/>
      <dgm:t>
        <a:bodyPr/>
        <a:lstStyle/>
        <a:p>
          <a:endParaRPr lang="ru-RU"/>
        </a:p>
      </dgm:t>
    </dgm:pt>
    <dgm:pt modelId="{46BD4BA2-A3C0-4765-9B20-BC6B61CE01F4}" type="sibTrans" cxnId="{6C6F7190-4C5B-4F72-A3EF-616CAF7D2123}">
      <dgm:prSet/>
      <dgm:spPr/>
      <dgm:t>
        <a:bodyPr/>
        <a:lstStyle/>
        <a:p>
          <a:endParaRPr lang="ru-RU"/>
        </a:p>
      </dgm:t>
    </dgm:pt>
    <dgm:pt modelId="{87AA6297-AD21-49AF-B941-7EF8519881E4}" type="pres">
      <dgm:prSet presAssocID="{4C0E407D-4399-427F-A286-24050D5D388A}" presName="vert0" presStyleCnt="0">
        <dgm:presLayoutVars>
          <dgm:dir/>
          <dgm:animOne val="branch"/>
          <dgm:animLvl val="lvl"/>
        </dgm:presLayoutVars>
      </dgm:prSet>
      <dgm:spPr/>
      <dgm:t>
        <a:bodyPr/>
        <a:lstStyle/>
        <a:p>
          <a:endParaRPr lang="ru-RU"/>
        </a:p>
      </dgm:t>
    </dgm:pt>
    <dgm:pt modelId="{2243C3A8-CF60-4AF4-9296-D3965850A692}" type="pres">
      <dgm:prSet presAssocID="{55EE163C-EC93-4A82-9FF7-0AA736F80692}" presName="thickLine" presStyleLbl="alignNode1" presStyleIdx="0" presStyleCnt="3"/>
      <dgm:spPr/>
    </dgm:pt>
    <dgm:pt modelId="{A558D17B-17BE-4CF4-B4F3-D00883ADDFB8}" type="pres">
      <dgm:prSet presAssocID="{55EE163C-EC93-4A82-9FF7-0AA736F80692}" presName="horz1" presStyleCnt="0"/>
      <dgm:spPr/>
    </dgm:pt>
    <dgm:pt modelId="{4FC1E4BD-279F-4B9E-986F-2B8F8CCCCEA3}" type="pres">
      <dgm:prSet presAssocID="{55EE163C-EC93-4A82-9FF7-0AA736F80692}" presName="tx1" presStyleLbl="revTx" presStyleIdx="0" presStyleCnt="3"/>
      <dgm:spPr/>
      <dgm:t>
        <a:bodyPr/>
        <a:lstStyle/>
        <a:p>
          <a:endParaRPr lang="ru-RU"/>
        </a:p>
      </dgm:t>
    </dgm:pt>
    <dgm:pt modelId="{798797CE-018D-4CC4-8548-8AA78A4A6F4A}" type="pres">
      <dgm:prSet presAssocID="{55EE163C-EC93-4A82-9FF7-0AA736F80692}" presName="vert1" presStyleCnt="0"/>
      <dgm:spPr/>
    </dgm:pt>
    <dgm:pt modelId="{1B72AA8A-2CD2-4CC9-B13E-E4DCABC29321}" type="pres">
      <dgm:prSet presAssocID="{8B4D0263-EC1A-4F9A-B275-FD3081AB3B4A}" presName="thickLine" presStyleLbl="alignNode1" presStyleIdx="1" presStyleCnt="3"/>
      <dgm:spPr/>
    </dgm:pt>
    <dgm:pt modelId="{9EA67BAB-56FA-4603-A81C-DBC2CD4BE422}" type="pres">
      <dgm:prSet presAssocID="{8B4D0263-EC1A-4F9A-B275-FD3081AB3B4A}" presName="horz1" presStyleCnt="0"/>
      <dgm:spPr/>
    </dgm:pt>
    <dgm:pt modelId="{B8A6C7F7-F0BD-4732-9783-06E3C3941EB3}" type="pres">
      <dgm:prSet presAssocID="{8B4D0263-EC1A-4F9A-B275-FD3081AB3B4A}" presName="tx1" presStyleLbl="revTx" presStyleIdx="1" presStyleCnt="3"/>
      <dgm:spPr/>
      <dgm:t>
        <a:bodyPr/>
        <a:lstStyle/>
        <a:p>
          <a:endParaRPr lang="ru-RU"/>
        </a:p>
      </dgm:t>
    </dgm:pt>
    <dgm:pt modelId="{CD099298-2A82-4FE2-9104-492CE9C426BE}" type="pres">
      <dgm:prSet presAssocID="{8B4D0263-EC1A-4F9A-B275-FD3081AB3B4A}" presName="vert1" presStyleCnt="0"/>
      <dgm:spPr/>
    </dgm:pt>
    <dgm:pt modelId="{D451BECE-976E-4112-918A-AD3EDE1C9D6B}" type="pres">
      <dgm:prSet presAssocID="{5FFB73AA-24B2-4AEA-8239-D562E966D2EB}" presName="thickLine" presStyleLbl="alignNode1" presStyleIdx="2" presStyleCnt="3"/>
      <dgm:spPr/>
    </dgm:pt>
    <dgm:pt modelId="{EF88C4E1-44BC-4EA1-B90F-37E4888310D9}" type="pres">
      <dgm:prSet presAssocID="{5FFB73AA-24B2-4AEA-8239-D562E966D2EB}" presName="horz1" presStyleCnt="0"/>
      <dgm:spPr/>
    </dgm:pt>
    <dgm:pt modelId="{51C2BFA4-35E0-461E-BED8-9C0B2B07CAC9}" type="pres">
      <dgm:prSet presAssocID="{5FFB73AA-24B2-4AEA-8239-D562E966D2EB}" presName="tx1" presStyleLbl="revTx" presStyleIdx="2" presStyleCnt="3"/>
      <dgm:spPr/>
      <dgm:t>
        <a:bodyPr/>
        <a:lstStyle/>
        <a:p>
          <a:endParaRPr lang="ru-RU"/>
        </a:p>
      </dgm:t>
    </dgm:pt>
    <dgm:pt modelId="{E3D7E235-7938-4CD4-B732-E89AD8606CEA}" type="pres">
      <dgm:prSet presAssocID="{5FFB73AA-24B2-4AEA-8239-D562E966D2EB}" presName="vert1" presStyleCnt="0"/>
      <dgm:spPr/>
    </dgm:pt>
  </dgm:ptLst>
  <dgm:cxnLst>
    <dgm:cxn modelId="{7C0DA750-B447-48E4-8A96-31787C564BE6}" type="presOf" srcId="{4C0E407D-4399-427F-A286-24050D5D388A}" destId="{87AA6297-AD21-49AF-B941-7EF8519881E4}" srcOrd="0" destOrd="0" presId="urn:microsoft.com/office/officeart/2008/layout/LinedList"/>
    <dgm:cxn modelId="{3A32ECBE-5FD5-422A-B510-620C529E5915}" type="presOf" srcId="{8B4D0263-EC1A-4F9A-B275-FD3081AB3B4A}" destId="{B8A6C7F7-F0BD-4732-9783-06E3C3941EB3}" srcOrd="0" destOrd="0" presId="urn:microsoft.com/office/officeart/2008/layout/LinedList"/>
    <dgm:cxn modelId="{6C6F7190-4C5B-4F72-A3EF-616CAF7D2123}" srcId="{4C0E407D-4399-427F-A286-24050D5D388A}" destId="{5FFB73AA-24B2-4AEA-8239-D562E966D2EB}" srcOrd="2" destOrd="0" parTransId="{CD452CAF-5A06-4F48-AF34-4B0B5299AAB0}" sibTransId="{46BD4BA2-A3C0-4765-9B20-BC6B61CE01F4}"/>
    <dgm:cxn modelId="{58534231-AE57-42E7-B403-EA3C4FC345F7}" type="presOf" srcId="{55EE163C-EC93-4A82-9FF7-0AA736F80692}" destId="{4FC1E4BD-279F-4B9E-986F-2B8F8CCCCEA3}" srcOrd="0" destOrd="0" presId="urn:microsoft.com/office/officeart/2008/layout/LinedList"/>
    <dgm:cxn modelId="{D20B29BC-76E2-4156-ACB6-4500BA09208A}" srcId="{4C0E407D-4399-427F-A286-24050D5D388A}" destId="{55EE163C-EC93-4A82-9FF7-0AA736F80692}" srcOrd="0" destOrd="0" parTransId="{4145596D-9946-4F0E-969B-F573149C5DB8}" sibTransId="{550547A5-F934-413E-A2AD-7FA23B27392B}"/>
    <dgm:cxn modelId="{38758BC1-EEE8-4169-9397-EEE80ACAB9CB}" type="presOf" srcId="{5FFB73AA-24B2-4AEA-8239-D562E966D2EB}" destId="{51C2BFA4-35E0-461E-BED8-9C0B2B07CAC9}" srcOrd="0" destOrd="0" presId="urn:microsoft.com/office/officeart/2008/layout/LinedList"/>
    <dgm:cxn modelId="{392BFA51-F3CE-4046-8031-EB071440BAEE}" srcId="{4C0E407D-4399-427F-A286-24050D5D388A}" destId="{8B4D0263-EC1A-4F9A-B275-FD3081AB3B4A}" srcOrd="1" destOrd="0" parTransId="{5BAE8E78-396A-4C95-A2DE-2081601FD598}" sibTransId="{3EC5C4BF-E132-4E58-993D-849B43E4F3E8}"/>
    <dgm:cxn modelId="{0ADC3A8A-ADBC-41B9-ADD5-A91BE8BDAFCA}" type="presParOf" srcId="{87AA6297-AD21-49AF-B941-7EF8519881E4}" destId="{2243C3A8-CF60-4AF4-9296-D3965850A692}" srcOrd="0" destOrd="0" presId="urn:microsoft.com/office/officeart/2008/layout/LinedList"/>
    <dgm:cxn modelId="{C463732A-ABCF-4D4C-87D2-6A9268DAD8DD}" type="presParOf" srcId="{87AA6297-AD21-49AF-B941-7EF8519881E4}" destId="{A558D17B-17BE-4CF4-B4F3-D00883ADDFB8}" srcOrd="1" destOrd="0" presId="urn:microsoft.com/office/officeart/2008/layout/LinedList"/>
    <dgm:cxn modelId="{2A3397A5-9CAE-4317-8F12-4DD62149C2FD}" type="presParOf" srcId="{A558D17B-17BE-4CF4-B4F3-D00883ADDFB8}" destId="{4FC1E4BD-279F-4B9E-986F-2B8F8CCCCEA3}" srcOrd="0" destOrd="0" presId="urn:microsoft.com/office/officeart/2008/layout/LinedList"/>
    <dgm:cxn modelId="{CDAF79D6-7D51-4E70-9FCA-58932FA27F3F}" type="presParOf" srcId="{A558D17B-17BE-4CF4-B4F3-D00883ADDFB8}" destId="{798797CE-018D-4CC4-8548-8AA78A4A6F4A}" srcOrd="1" destOrd="0" presId="urn:microsoft.com/office/officeart/2008/layout/LinedList"/>
    <dgm:cxn modelId="{D4B44C66-64FE-4476-ADD8-56982DBE763B}" type="presParOf" srcId="{87AA6297-AD21-49AF-B941-7EF8519881E4}" destId="{1B72AA8A-2CD2-4CC9-B13E-E4DCABC29321}" srcOrd="2" destOrd="0" presId="urn:microsoft.com/office/officeart/2008/layout/LinedList"/>
    <dgm:cxn modelId="{C05F9396-791E-4045-9F7F-58C005391CC8}" type="presParOf" srcId="{87AA6297-AD21-49AF-B941-7EF8519881E4}" destId="{9EA67BAB-56FA-4603-A81C-DBC2CD4BE422}" srcOrd="3" destOrd="0" presId="urn:microsoft.com/office/officeart/2008/layout/LinedList"/>
    <dgm:cxn modelId="{DDF3D78E-71D1-47F9-B791-0620264F03F6}" type="presParOf" srcId="{9EA67BAB-56FA-4603-A81C-DBC2CD4BE422}" destId="{B8A6C7F7-F0BD-4732-9783-06E3C3941EB3}" srcOrd="0" destOrd="0" presId="urn:microsoft.com/office/officeart/2008/layout/LinedList"/>
    <dgm:cxn modelId="{6495B686-973E-4070-A908-EAA2276823D2}" type="presParOf" srcId="{9EA67BAB-56FA-4603-A81C-DBC2CD4BE422}" destId="{CD099298-2A82-4FE2-9104-492CE9C426BE}" srcOrd="1" destOrd="0" presId="urn:microsoft.com/office/officeart/2008/layout/LinedList"/>
    <dgm:cxn modelId="{FEC9EBBD-7298-4F51-B838-776D90E55AF1}" type="presParOf" srcId="{87AA6297-AD21-49AF-B941-7EF8519881E4}" destId="{D451BECE-976E-4112-918A-AD3EDE1C9D6B}" srcOrd="4" destOrd="0" presId="urn:microsoft.com/office/officeart/2008/layout/LinedList"/>
    <dgm:cxn modelId="{038C169D-AE57-44C1-B129-EF380617FB4A}" type="presParOf" srcId="{87AA6297-AD21-49AF-B941-7EF8519881E4}" destId="{EF88C4E1-44BC-4EA1-B90F-37E4888310D9}" srcOrd="5" destOrd="0" presId="urn:microsoft.com/office/officeart/2008/layout/LinedList"/>
    <dgm:cxn modelId="{A51A6A4B-17C5-4B12-BE7D-AFA3FDE1F53E}" type="presParOf" srcId="{EF88C4E1-44BC-4EA1-B90F-37E4888310D9}" destId="{51C2BFA4-35E0-461E-BED8-9C0B2B07CAC9}" srcOrd="0" destOrd="0" presId="urn:microsoft.com/office/officeart/2008/layout/LinedList"/>
    <dgm:cxn modelId="{F7A16B08-C918-479D-9BC4-C719040E1E18}" type="presParOf" srcId="{EF88C4E1-44BC-4EA1-B90F-37E4888310D9}" destId="{E3D7E235-7938-4CD4-B732-E89AD8606CE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55984B-F4A3-4B5F-8CD5-2257A599DC8D}"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ru-RU"/>
        </a:p>
      </dgm:t>
    </dgm:pt>
    <dgm:pt modelId="{C683C495-1840-4AE1-B353-3C07802430EE}">
      <dgm:prSet/>
      <dgm:spPr/>
      <dgm:t>
        <a:bodyPr/>
        <a:lstStyle/>
        <a:p>
          <a:pPr rtl="0"/>
          <a:r>
            <a:rPr lang="uz-Cyrl-UZ" dirty="0" smtClean="0"/>
            <a:t>O‘zbekistonda bozor iqtisodiyotining shakllanishi </a:t>
          </a:r>
          <a:endParaRPr lang="ru-RU" dirty="0"/>
        </a:p>
      </dgm:t>
    </dgm:pt>
    <dgm:pt modelId="{D5F9478D-FD54-4C5F-88D4-E19C46CFAFB9}" type="parTrans" cxnId="{424C1C33-9E19-43DA-BB75-3685B30C3C6B}">
      <dgm:prSet/>
      <dgm:spPr/>
      <dgm:t>
        <a:bodyPr/>
        <a:lstStyle/>
        <a:p>
          <a:endParaRPr lang="ru-RU"/>
        </a:p>
      </dgm:t>
    </dgm:pt>
    <dgm:pt modelId="{A4D0E130-12B7-45BD-9DAC-338C5E472E06}" type="sibTrans" cxnId="{424C1C33-9E19-43DA-BB75-3685B30C3C6B}">
      <dgm:prSet/>
      <dgm:spPr/>
      <dgm:t>
        <a:bodyPr/>
        <a:lstStyle/>
        <a:p>
          <a:endParaRPr lang="ru-RU"/>
        </a:p>
      </dgm:t>
    </dgm:pt>
    <dgm:pt modelId="{8D1F1614-D883-437A-B6DF-021EFEEBDB34}">
      <dgm:prSet/>
      <dgm:spPr/>
      <dgm:t>
        <a:bodyPr/>
        <a:lstStyle/>
        <a:p>
          <a:pPr rtl="0"/>
          <a:r>
            <a:rPr lang="uz-Cyrl-UZ" smtClean="0"/>
            <a:t>Jahon bozorlarida turim sohasidagi keskin o’zgarishlar</a:t>
          </a:r>
          <a:endParaRPr lang="ru-RU"/>
        </a:p>
      </dgm:t>
    </dgm:pt>
    <dgm:pt modelId="{4C99190E-41D9-44DA-B580-7ABF2C5FBB64}" type="parTrans" cxnId="{E273BDD1-E77E-4F9D-824F-965E78A5A99E}">
      <dgm:prSet/>
      <dgm:spPr/>
      <dgm:t>
        <a:bodyPr/>
        <a:lstStyle/>
        <a:p>
          <a:endParaRPr lang="ru-RU"/>
        </a:p>
      </dgm:t>
    </dgm:pt>
    <dgm:pt modelId="{BD9F8661-794B-401A-956A-7896A2716291}" type="sibTrans" cxnId="{E273BDD1-E77E-4F9D-824F-965E78A5A99E}">
      <dgm:prSet/>
      <dgm:spPr/>
      <dgm:t>
        <a:bodyPr/>
        <a:lstStyle/>
        <a:p>
          <a:endParaRPr lang="ru-RU"/>
        </a:p>
      </dgm:t>
    </dgm:pt>
    <dgm:pt modelId="{592181B1-0A2F-4B65-AABC-8D38842D8598}">
      <dgm:prSet/>
      <dgm:spPr/>
      <dgm:t>
        <a:bodyPr/>
        <a:lstStyle/>
        <a:p>
          <a:pPr rtl="0"/>
          <a:r>
            <a:rPr lang="uz-Cyrl-UZ" smtClean="0"/>
            <a:t>Turizm industriyasi millionga yaqin ishchi va xizmatchilarni ish joylari bilan ta’minlab</a:t>
          </a:r>
          <a:endParaRPr lang="ru-RU"/>
        </a:p>
      </dgm:t>
    </dgm:pt>
    <dgm:pt modelId="{BA4F6AAA-4283-4F5B-A5A9-8FC9D09E4FE5}" type="parTrans" cxnId="{6FDE71B7-12AE-43E6-9832-34FC6525436E}">
      <dgm:prSet/>
      <dgm:spPr/>
      <dgm:t>
        <a:bodyPr/>
        <a:lstStyle/>
        <a:p>
          <a:endParaRPr lang="ru-RU"/>
        </a:p>
      </dgm:t>
    </dgm:pt>
    <dgm:pt modelId="{6CD56C34-F44A-4DD2-A373-A5650F78D64A}" type="sibTrans" cxnId="{6FDE71B7-12AE-43E6-9832-34FC6525436E}">
      <dgm:prSet/>
      <dgm:spPr/>
      <dgm:t>
        <a:bodyPr/>
        <a:lstStyle/>
        <a:p>
          <a:endParaRPr lang="ru-RU"/>
        </a:p>
      </dgm:t>
    </dgm:pt>
    <dgm:pt modelId="{A14C7E1E-AAF1-490E-B4BC-8B2D413100FD}">
      <dgm:prSet/>
      <dgm:spPr/>
      <dgm:t>
        <a:bodyPr/>
        <a:lstStyle/>
        <a:p>
          <a:pPr rtl="0"/>
          <a:r>
            <a:rPr lang="uz-Cyrl-UZ" smtClean="0"/>
            <a:t>Bu sohada ish bilan ta’minlanish boshqa sohalarga qaraganda ikki barobar tez o‘smoqda</a:t>
          </a:r>
          <a:endParaRPr lang="ru-RU"/>
        </a:p>
      </dgm:t>
    </dgm:pt>
    <dgm:pt modelId="{57422C92-5C86-4592-B27E-26A53AFF2748}" type="parTrans" cxnId="{22ECC11E-013F-41C4-8A90-C994468E4155}">
      <dgm:prSet/>
      <dgm:spPr/>
      <dgm:t>
        <a:bodyPr/>
        <a:lstStyle/>
        <a:p>
          <a:endParaRPr lang="ru-RU"/>
        </a:p>
      </dgm:t>
    </dgm:pt>
    <dgm:pt modelId="{14E606C7-1C4B-40E2-B2EB-87E9D98287E1}" type="sibTrans" cxnId="{22ECC11E-013F-41C4-8A90-C994468E4155}">
      <dgm:prSet/>
      <dgm:spPr/>
      <dgm:t>
        <a:bodyPr/>
        <a:lstStyle/>
        <a:p>
          <a:endParaRPr lang="ru-RU"/>
        </a:p>
      </dgm:t>
    </dgm:pt>
    <dgm:pt modelId="{C62C63E2-6BA9-4659-859E-8CB5997BA48E}" type="pres">
      <dgm:prSet presAssocID="{E755984B-F4A3-4B5F-8CD5-2257A599DC8D}" presName="Name0" presStyleCnt="0">
        <dgm:presLayoutVars>
          <dgm:dir/>
          <dgm:animLvl val="lvl"/>
          <dgm:resizeHandles val="exact"/>
        </dgm:presLayoutVars>
      </dgm:prSet>
      <dgm:spPr/>
      <dgm:t>
        <a:bodyPr/>
        <a:lstStyle/>
        <a:p>
          <a:endParaRPr lang="ru-RU"/>
        </a:p>
      </dgm:t>
    </dgm:pt>
    <dgm:pt modelId="{A7BAD6C0-D261-452C-9ED2-C3F784851B07}" type="pres">
      <dgm:prSet presAssocID="{C683C495-1840-4AE1-B353-3C07802430EE}" presName="linNode" presStyleCnt="0"/>
      <dgm:spPr/>
    </dgm:pt>
    <dgm:pt modelId="{9CBDFF9C-D595-40BE-895A-674F38897A44}" type="pres">
      <dgm:prSet presAssocID="{C683C495-1840-4AE1-B353-3C07802430EE}" presName="parentText" presStyleLbl="node1" presStyleIdx="0" presStyleCnt="4" custScaleX="188923">
        <dgm:presLayoutVars>
          <dgm:chMax val="1"/>
          <dgm:bulletEnabled val="1"/>
        </dgm:presLayoutVars>
      </dgm:prSet>
      <dgm:spPr/>
      <dgm:t>
        <a:bodyPr/>
        <a:lstStyle/>
        <a:p>
          <a:endParaRPr lang="ru-RU"/>
        </a:p>
      </dgm:t>
    </dgm:pt>
    <dgm:pt modelId="{8B3483FA-009B-46C8-8D7E-63A868E25277}" type="pres">
      <dgm:prSet presAssocID="{A4D0E130-12B7-45BD-9DAC-338C5E472E06}" presName="sp" presStyleCnt="0"/>
      <dgm:spPr/>
    </dgm:pt>
    <dgm:pt modelId="{24224B93-1A55-4B27-A339-4CAA32774287}" type="pres">
      <dgm:prSet presAssocID="{8D1F1614-D883-437A-B6DF-021EFEEBDB34}" presName="linNode" presStyleCnt="0"/>
      <dgm:spPr/>
    </dgm:pt>
    <dgm:pt modelId="{A2B48090-ED21-4025-92C5-721FB8451B26}" type="pres">
      <dgm:prSet presAssocID="{8D1F1614-D883-437A-B6DF-021EFEEBDB34}" presName="parentText" presStyleLbl="node1" presStyleIdx="1" presStyleCnt="4" custScaleX="188923">
        <dgm:presLayoutVars>
          <dgm:chMax val="1"/>
          <dgm:bulletEnabled val="1"/>
        </dgm:presLayoutVars>
      </dgm:prSet>
      <dgm:spPr/>
      <dgm:t>
        <a:bodyPr/>
        <a:lstStyle/>
        <a:p>
          <a:endParaRPr lang="ru-RU"/>
        </a:p>
      </dgm:t>
    </dgm:pt>
    <dgm:pt modelId="{CF8F4670-CD56-466C-A37F-80030AABAF78}" type="pres">
      <dgm:prSet presAssocID="{BD9F8661-794B-401A-956A-7896A2716291}" presName="sp" presStyleCnt="0"/>
      <dgm:spPr/>
    </dgm:pt>
    <dgm:pt modelId="{1EEFE737-2183-48F9-A8EF-CE66B2991311}" type="pres">
      <dgm:prSet presAssocID="{592181B1-0A2F-4B65-AABC-8D38842D8598}" presName="linNode" presStyleCnt="0"/>
      <dgm:spPr/>
    </dgm:pt>
    <dgm:pt modelId="{BD4F8C0B-F77E-4BEA-9E66-DE2DCA578A0D}" type="pres">
      <dgm:prSet presAssocID="{592181B1-0A2F-4B65-AABC-8D38842D8598}" presName="parentText" presStyleLbl="node1" presStyleIdx="2" presStyleCnt="4" custScaleX="188923">
        <dgm:presLayoutVars>
          <dgm:chMax val="1"/>
          <dgm:bulletEnabled val="1"/>
        </dgm:presLayoutVars>
      </dgm:prSet>
      <dgm:spPr/>
      <dgm:t>
        <a:bodyPr/>
        <a:lstStyle/>
        <a:p>
          <a:endParaRPr lang="ru-RU"/>
        </a:p>
      </dgm:t>
    </dgm:pt>
    <dgm:pt modelId="{5FBA15AD-B136-455D-9430-5C095B10C505}" type="pres">
      <dgm:prSet presAssocID="{6CD56C34-F44A-4DD2-A373-A5650F78D64A}" presName="sp" presStyleCnt="0"/>
      <dgm:spPr/>
    </dgm:pt>
    <dgm:pt modelId="{74A32F48-B142-4023-B071-4FAAF6F53F1F}" type="pres">
      <dgm:prSet presAssocID="{A14C7E1E-AAF1-490E-B4BC-8B2D413100FD}" presName="linNode" presStyleCnt="0"/>
      <dgm:spPr/>
    </dgm:pt>
    <dgm:pt modelId="{A20619D5-4BF9-490E-8194-10004C6C71BC}" type="pres">
      <dgm:prSet presAssocID="{A14C7E1E-AAF1-490E-B4BC-8B2D413100FD}" presName="parentText" presStyleLbl="node1" presStyleIdx="3" presStyleCnt="4" custScaleX="188923">
        <dgm:presLayoutVars>
          <dgm:chMax val="1"/>
          <dgm:bulletEnabled val="1"/>
        </dgm:presLayoutVars>
      </dgm:prSet>
      <dgm:spPr/>
      <dgm:t>
        <a:bodyPr/>
        <a:lstStyle/>
        <a:p>
          <a:endParaRPr lang="ru-RU"/>
        </a:p>
      </dgm:t>
    </dgm:pt>
  </dgm:ptLst>
  <dgm:cxnLst>
    <dgm:cxn modelId="{8691F7D4-CB06-4B34-8AF6-A23449393EDF}" type="presOf" srcId="{C683C495-1840-4AE1-B353-3C07802430EE}" destId="{9CBDFF9C-D595-40BE-895A-674F38897A44}" srcOrd="0" destOrd="0" presId="urn:microsoft.com/office/officeart/2005/8/layout/vList5"/>
    <dgm:cxn modelId="{E92DE78D-7DEE-4771-BE46-A69EB1311A6A}" type="presOf" srcId="{E755984B-F4A3-4B5F-8CD5-2257A599DC8D}" destId="{C62C63E2-6BA9-4659-859E-8CB5997BA48E}" srcOrd="0" destOrd="0" presId="urn:microsoft.com/office/officeart/2005/8/layout/vList5"/>
    <dgm:cxn modelId="{E273BDD1-E77E-4F9D-824F-965E78A5A99E}" srcId="{E755984B-F4A3-4B5F-8CD5-2257A599DC8D}" destId="{8D1F1614-D883-437A-B6DF-021EFEEBDB34}" srcOrd="1" destOrd="0" parTransId="{4C99190E-41D9-44DA-B580-7ABF2C5FBB64}" sibTransId="{BD9F8661-794B-401A-956A-7896A2716291}"/>
    <dgm:cxn modelId="{5551F7A8-D8C2-41F7-9316-CDBC92E48E15}" type="presOf" srcId="{A14C7E1E-AAF1-490E-B4BC-8B2D413100FD}" destId="{A20619D5-4BF9-490E-8194-10004C6C71BC}" srcOrd="0" destOrd="0" presId="urn:microsoft.com/office/officeart/2005/8/layout/vList5"/>
    <dgm:cxn modelId="{22ECC11E-013F-41C4-8A90-C994468E4155}" srcId="{E755984B-F4A3-4B5F-8CD5-2257A599DC8D}" destId="{A14C7E1E-AAF1-490E-B4BC-8B2D413100FD}" srcOrd="3" destOrd="0" parTransId="{57422C92-5C86-4592-B27E-26A53AFF2748}" sibTransId="{14E606C7-1C4B-40E2-B2EB-87E9D98287E1}"/>
    <dgm:cxn modelId="{6FDE71B7-12AE-43E6-9832-34FC6525436E}" srcId="{E755984B-F4A3-4B5F-8CD5-2257A599DC8D}" destId="{592181B1-0A2F-4B65-AABC-8D38842D8598}" srcOrd="2" destOrd="0" parTransId="{BA4F6AAA-4283-4F5B-A5A9-8FC9D09E4FE5}" sibTransId="{6CD56C34-F44A-4DD2-A373-A5650F78D64A}"/>
    <dgm:cxn modelId="{64364DC0-BDA4-4C99-A205-A530D023AA08}" type="presOf" srcId="{592181B1-0A2F-4B65-AABC-8D38842D8598}" destId="{BD4F8C0B-F77E-4BEA-9E66-DE2DCA578A0D}" srcOrd="0" destOrd="0" presId="urn:microsoft.com/office/officeart/2005/8/layout/vList5"/>
    <dgm:cxn modelId="{424C1C33-9E19-43DA-BB75-3685B30C3C6B}" srcId="{E755984B-F4A3-4B5F-8CD5-2257A599DC8D}" destId="{C683C495-1840-4AE1-B353-3C07802430EE}" srcOrd="0" destOrd="0" parTransId="{D5F9478D-FD54-4C5F-88D4-E19C46CFAFB9}" sibTransId="{A4D0E130-12B7-45BD-9DAC-338C5E472E06}"/>
    <dgm:cxn modelId="{3CFDAF30-E8C2-42B1-BE79-EE4C0143DF5B}" type="presOf" srcId="{8D1F1614-D883-437A-B6DF-021EFEEBDB34}" destId="{A2B48090-ED21-4025-92C5-721FB8451B26}" srcOrd="0" destOrd="0" presId="urn:microsoft.com/office/officeart/2005/8/layout/vList5"/>
    <dgm:cxn modelId="{2B899B7D-63FE-43B2-8044-FD5905D0BA9F}" type="presParOf" srcId="{C62C63E2-6BA9-4659-859E-8CB5997BA48E}" destId="{A7BAD6C0-D261-452C-9ED2-C3F784851B07}" srcOrd="0" destOrd="0" presId="urn:microsoft.com/office/officeart/2005/8/layout/vList5"/>
    <dgm:cxn modelId="{4CB26F8E-AD0E-4FBC-8132-E14A2074259A}" type="presParOf" srcId="{A7BAD6C0-D261-452C-9ED2-C3F784851B07}" destId="{9CBDFF9C-D595-40BE-895A-674F38897A44}" srcOrd="0" destOrd="0" presId="urn:microsoft.com/office/officeart/2005/8/layout/vList5"/>
    <dgm:cxn modelId="{A6B023E5-BD02-4142-9BF6-276582A72914}" type="presParOf" srcId="{C62C63E2-6BA9-4659-859E-8CB5997BA48E}" destId="{8B3483FA-009B-46C8-8D7E-63A868E25277}" srcOrd="1" destOrd="0" presId="urn:microsoft.com/office/officeart/2005/8/layout/vList5"/>
    <dgm:cxn modelId="{4533C4F0-4E2C-4DF6-B50A-AF751C82E29F}" type="presParOf" srcId="{C62C63E2-6BA9-4659-859E-8CB5997BA48E}" destId="{24224B93-1A55-4B27-A339-4CAA32774287}" srcOrd="2" destOrd="0" presId="urn:microsoft.com/office/officeart/2005/8/layout/vList5"/>
    <dgm:cxn modelId="{1D3F68C8-013C-49F4-B251-FF0FBBF8A8E7}" type="presParOf" srcId="{24224B93-1A55-4B27-A339-4CAA32774287}" destId="{A2B48090-ED21-4025-92C5-721FB8451B26}" srcOrd="0" destOrd="0" presId="urn:microsoft.com/office/officeart/2005/8/layout/vList5"/>
    <dgm:cxn modelId="{87F7F268-090E-4566-9666-96F479983432}" type="presParOf" srcId="{C62C63E2-6BA9-4659-859E-8CB5997BA48E}" destId="{CF8F4670-CD56-466C-A37F-80030AABAF78}" srcOrd="3" destOrd="0" presId="urn:microsoft.com/office/officeart/2005/8/layout/vList5"/>
    <dgm:cxn modelId="{271C4933-465D-4249-8C30-7B56811E06A9}" type="presParOf" srcId="{C62C63E2-6BA9-4659-859E-8CB5997BA48E}" destId="{1EEFE737-2183-48F9-A8EF-CE66B2991311}" srcOrd="4" destOrd="0" presId="urn:microsoft.com/office/officeart/2005/8/layout/vList5"/>
    <dgm:cxn modelId="{F9F6667A-682C-46D4-A09E-DD93544344F8}" type="presParOf" srcId="{1EEFE737-2183-48F9-A8EF-CE66B2991311}" destId="{BD4F8C0B-F77E-4BEA-9E66-DE2DCA578A0D}" srcOrd="0" destOrd="0" presId="urn:microsoft.com/office/officeart/2005/8/layout/vList5"/>
    <dgm:cxn modelId="{C0D4A4F0-A761-4429-96DB-995B6B4F1C87}" type="presParOf" srcId="{C62C63E2-6BA9-4659-859E-8CB5997BA48E}" destId="{5FBA15AD-B136-455D-9430-5C095B10C505}" srcOrd="5" destOrd="0" presId="urn:microsoft.com/office/officeart/2005/8/layout/vList5"/>
    <dgm:cxn modelId="{E8F57B52-6E27-45F7-B7F6-E5ECE50B28BD}" type="presParOf" srcId="{C62C63E2-6BA9-4659-859E-8CB5997BA48E}" destId="{74A32F48-B142-4023-B071-4FAAF6F53F1F}" srcOrd="6" destOrd="0" presId="urn:microsoft.com/office/officeart/2005/8/layout/vList5"/>
    <dgm:cxn modelId="{F083736E-AAF5-4E6E-A075-04AA935B6A5E}" type="presParOf" srcId="{74A32F48-B142-4023-B071-4FAAF6F53F1F}" destId="{A20619D5-4BF9-490E-8194-10004C6C71BC}"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3AE5323-3C96-4BB3-98BC-4AAE6CC8AE98}" type="doc">
      <dgm:prSet loTypeId="urn:microsoft.com/office/officeart/2005/8/layout/hList6" loCatId="list" qsTypeId="urn:microsoft.com/office/officeart/2005/8/quickstyle/simple1" qsCatId="simple" csTypeId="urn:microsoft.com/office/officeart/2005/8/colors/accent1_2" csCatId="accent1"/>
      <dgm:spPr/>
      <dgm:t>
        <a:bodyPr/>
        <a:lstStyle/>
        <a:p>
          <a:endParaRPr lang="ru-RU"/>
        </a:p>
      </dgm:t>
    </dgm:pt>
    <dgm:pt modelId="{4B7D2F21-1634-44D1-ACAF-E561D7DD1FE0}">
      <dgm:prSet/>
      <dgm:spPr/>
      <dgm:t>
        <a:bodyPr/>
        <a:lstStyle/>
        <a:p>
          <a:pPr rtl="0"/>
          <a:r>
            <a:rPr lang="en-US" smtClean="0"/>
            <a:t>Ichki va xalqaro turizm rivojlanishi </a:t>
          </a:r>
          <a:endParaRPr lang="ru-RU"/>
        </a:p>
      </dgm:t>
    </dgm:pt>
    <dgm:pt modelId="{D670FF05-8BAF-434E-B02A-E2A79344A4D2}" type="parTrans" cxnId="{D80BF348-C8EA-4222-903C-4C24A04500F3}">
      <dgm:prSet/>
      <dgm:spPr/>
      <dgm:t>
        <a:bodyPr/>
        <a:lstStyle/>
        <a:p>
          <a:endParaRPr lang="ru-RU"/>
        </a:p>
      </dgm:t>
    </dgm:pt>
    <dgm:pt modelId="{4A4D335B-83E7-42F4-BC3D-2EA9B52C2B4C}" type="sibTrans" cxnId="{D80BF348-C8EA-4222-903C-4C24A04500F3}">
      <dgm:prSet/>
      <dgm:spPr/>
      <dgm:t>
        <a:bodyPr/>
        <a:lstStyle/>
        <a:p>
          <a:endParaRPr lang="ru-RU"/>
        </a:p>
      </dgm:t>
    </dgm:pt>
    <dgm:pt modelId="{31BB5651-C94C-4E52-A545-421E48538FC8}">
      <dgm:prSet/>
      <dgm:spPr/>
      <dgm:t>
        <a:bodyPr/>
        <a:lstStyle/>
        <a:p>
          <a:pPr rtl="0"/>
          <a:r>
            <a:rPr lang="en-US" smtClean="0"/>
            <a:t>Turizm industriyasida boshqaruvning rivojlanishiga ijtimoiy-iqtisodiy, texnik va texnologik omillar</a:t>
          </a:r>
          <a:endParaRPr lang="ru-RU"/>
        </a:p>
      </dgm:t>
    </dgm:pt>
    <dgm:pt modelId="{B9A2ADBE-461A-4B71-B753-884F95A314DA}" type="parTrans" cxnId="{7D01D47D-5144-450E-89AA-B532903B730A}">
      <dgm:prSet/>
      <dgm:spPr/>
      <dgm:t>
        <a:bodyPr/>
        <a:lstStyle/>
        <a:p>
          <a:endParaRPr lang="ru-RU"/>
        </a:p>
      </dgm:t>
    </dgm:pt>
    <dgm:pt modelId="{2E9C8888-0A2B-4BDD-9B66-8B8E892446DB}" type="sibTrans" cxnId="{7D01D47D-5144-450E-89AA-B532903B730A}">
      <dgm:prSet/>
      <dgm:spPr/>
      <dgm:t>
        <a:bodyPr/>
        <a:lstStyle/>
        <a:p>
          <a:endParaRPr lang="ru-RU"/>
        </a:p>
      </dgm:t>
    </dgm:pt>
    <dgm:pt modelId="{0534AC46-72A8-4C55-A142-3F05BCB8BF58}">
      <dgm:prSet/>
      <dgm:spPr/>
      <dgm:t>
        <a:bodyPr/>
        <a:lstStyle/>
        <a:p>
          <a:pPr rtl="0"/>
          <a:r>
            <a:rPr lang="en-US" smtClean="0"/>
            <a:t>Iqtisodiyot beradigan daromadlarsiz turizmning ommaviyligiga erishib bo’lmaydi</a:t>
          </a:r>
          <a:endParaRPr lang="ru-RU"/>
        </a:p>
      </dgm:t>
    </dgm:pt>
    <dgm:pt modelId="{72C122C2-A561-4617-B551-498100A1D0A4}" type="parTrans" cxnId="{8A204C27-C08F-4AAA-86B0-BA26471C13DA}">
      <dgm:prSet/>
      <dgm:spPr/>
      <dgm:t>
        <a:bodyPr/>
        <a:lstStyle/>
        <a:p>
          <a:endParaRPr lang="ru-RU"/>
        </a:p>
      </dgm:t>
    </dgm:pt>
    <dgm:pt modelId="{D7FFFCCB-4BB3-4957-8442-1C25C6F6299D}" type="sibTrans" cxnId="{8A204C27-C08F-4AAA-86B0-BA26471C13DA}">
      <dgm:prSet/>
      <dgm:spPr/>
      <dgm:t>
        <a:bodyPr/>
        <a:lstStyle/>
        <a:p>
          <a:endParaRPr lang="ru-RU"/>
        </a:p>
      </dgm:t>
    </dgm:pt>
    <dgm:pt modelId="{C8D68906-A1C9-4813-B38C-48146E72A7A5}">
      <dgm:prSet/>
      <dgm:spPr/>
      <dgm:t>
        <a:bodyPr/>
        <a:lstStyle/>
        <a:p>
          <a:pPr rtl="0"/>
          <a:r>
            <a:rPr lang="en-US" smtClean="0"/>
            <a:t>O‘zbekiston Respublikasi Konstitutsiyasida fuqarolarning dam olish </a:t>
          </a:r>
          <a:r>
            <a:rPr lang="uz-Cyrl-UZ" smtClean="0"/>
            <a:t>x</a:t>
          </a:r>
          <a:r>
            <a:rPr lang="en-US" smtClean="0"/>
            <a:t>uquqlari belgilab qo’yilgan</a:t>
          </a:r>
          <a:endParaRPr lang="ru-RU"/>
        </a:p>
      </dgm:t>
    </dgm:pt>
    <dgm:pt modelId="{E0C82C62-2F93-4E6E-A914-662CB9209710}" type="parTrans" cxnId="{E52633C3-BD7B-424C-95F7-4CC72AE7941F}">
      <dgm:prSet/>
      <dgm:spPr/>
      <dgm:t>
        <a:bodyPr/>
        <a:lstStyle/>
        <a:p>
          <a:endParaRPr lang="ru-RU"/>
        </a:p>
      </dgm:t>
    </dgm:pt>
    <dgm:pt modelId="{AFED61C4-8F94-4A54-AC40-778E86C0258D}" type="sibTrans" cxnId="{E52633C3-BD7B-424C-95F7-4CC72AE7941F}">
      <dgm:prSet/>
      <dgm:spPr/>
      <dgm:t>
        <a:bodyPr/>
        <a:lstStyle/>
        <a:p>
          <a:endParaRPr lang="ru-RU"/>
        </a:p>
      </dgm:t>
    </dgm:pt>
    <dgm:pt modelId="{056252B9-3370-483F-B713-377511F000A0}" type="pres">
      <dgm:prSet presAssocID="{E3AE5323-3C96-4BB3-98BC-4AAE6CC8AE98}" presName="Name0" presStyleCnt="0">
        <dgm:presLayoutVars>
          <dgm:dir/>
          <dgm:resizeHandles val="exact"/>
        </dgm:presLayoutVars>
      </dgm:prSet>
      <dgm:spPr/>
      <dgm:t>
        <a:bodyPr/>
        <a:lstStyle/>
        <a:p>
          <a:endParaRPr lang="ru-RU"/>
        </a:p>
      </dgm:t>
    </dgm:pt>
    <dgm:pt modelId="{AEB9064A-E71E-4B31-B016-C4A2402E254D}" type="pres">
      <dgm:prSet presAssocID="{4B7D2F21-1634-44D1-ACAF-E561D7DD1FE0}" presName="node" presStyleLbl="node1" presStyleIdx="0" presStyleCnt="4">
        <dgm:presLayoutVars>
          <dgm:bulletEnabled val="1"/>
        </dgm:presLayoutVars>
      </dgm:prSet>
      <dgm:spPr/>
      <dgm:t>
        <a:bodyPr/>
        <a:lstStyle/>
        <a:p>
          <a:endParaRPr lang="ru-RU"/>
        </a:p>
      </dgm:t>
    </dgm:pt>
    <dgm:pt modelId="{80C10E79-F7D3-4529-B31C-F269951C5313}" type="pres">
      <dgm:prSet presAssocID="{4A4D335B-83E7-42F4-BC3D-2EA9B52C2B4C}" presName="sibTrans" presStyleCnt="0"/>
      <dgm:spPr/>
    </dgm:pt>
    <dgm:pt modelId="{ADF343B9-8359-48AD-BFCE-AF827CE74071}" type="pres">
      <dgm:prSet presAssocID="{31BB5651-C94C-4E52-A545-421E48538FC8}" presName="node" presStyleLbl="node1" presStyleIdx="1" presStyleCnt="4">
        <dgm:presLayoutVars>
          <dgm:bulletEnabled val="1"/>
        </dgm:presLayoutVars>
      </dgm:prSet>
      <dgm:spPr/>
      <dgm:t>
        <a:bodyPr/>
        <a:lstStyle/>
        <a:p>
          <a:endParaRPr lang="ru-RU"/>
        </a:p>
      </dgm:t>
    </dgm:pt>
    <dgm:pt modelId="{CD922DB2-447E-4FBA-8EE1-1F79A6C8E7A7}" type="pres">
      <dgm:prSet presAssocID="{2E9C8888-0A2B-4BDD-9B66-8B8E892446DB}" presName="sibTrans" presStyleCnt="0"/>
      <dgm:spPr/>
    </dgm:pt>
    <dgm:pt modelId="{179D1DD1-6007-4CE2-8DB3-3EAF3214F5FC}" type="pres">
      <dgm:prSet presAssocID="{0534AC46-72A8-4C55-A142-3F05BCB8BF58}" presName="node" presStyleLbl="node1" presStyleIdx="2" presStyleCnt="4">
        <dgm:presLayoutVars>
          <dgm:bulletEnabled val="1"/>
        </dgm:presLayoutVars>
      </dgm:prSet>
      <dgm:spPr/>
      <dgm:t>
        <a:bodyPr/>
        <a:lstStyle/>
        <a:p>
          <a:endParaRPr lang="ru-RU"/>
        </a:p>
      </dgm:t>
    </dgm:pt>
    <dgm:pt modelId="{902DFA70-939F-4313-994D-74C05580C371}" type="pres">
      <dgm:prSet presAssocID="{D7FFFCCB-4BB3-4957-8442-1C25C6F6299D}" presName="sibTrans" presStyleCnt="0"/>
      <dgm:spPr/>
    </dgm:pt>
    <dgm:pt modelId="{F3800CE2-EE36-435E-8355-7B75B1A1D341}" type="pres">
      <dgm:prSet presAssocID="{C8D68906-A1C9-4813-B38C-48146E72A7A5}" presName="node" presStyleLbl="node1" presStyleIdx="3" presStyleCnt="4">
        <dgm:presLayoutVars>
          <dgm:bulletEnabled val="1"/>
        </dgm:presLayoutVars>
      </dgm:prSet>
      <dgm:spPr/>
      <dgm:t>
        <a:bodyPr/>
        <a:lstStyle/>
        <a:p>
          <a:endParaRPr lang="ru-RU"/>
        </a:p>
      </dgm:t>
    </dgm:pt>
  </dgm:ptLst>
  <dgm:cxnLst>
    <dgm:cxn modelId="{7C5F7EDB-4012-404B-813B-A90F2197FC5C}" type="presOf" srcId="{31BB5651-C94C-4E52-A545-421E48538FC8}" destId="{ADF343B9-8359-48AD-BFCE-AF827CE74071}" srcOrd="0" destOrd="0" presId="urn:microsoft.com/office/officeart/2005/8/layout/hList6"/>
    <dgm:cxn modelId="{E52633C3-BD7B-424C-95F7-4CC72AE7941F}" srcId="{E3AE5323-3C96-4BB3-98BC-4AAE6CC8AE98}" destId="{C8D68906-A1C9-4813-B38C-48146E72A7A5}" srcOrd="3" destOrd="0" parTransId="{E0C82C62-2F93-4E6E-A914-662CB9209710}" sibTransId="{AFED61C4-8F94-4A54-AC40-778E86C0258D}"/>
    <dgm:cxn modelId="{4F57BB69-25FC-4D05-8548-A82C5AAF4491}" type="presOf" srcId="{4B7D2F21-1634-44D1-ACAF-E561D7DD1FE0}" destId="{AEB9064A-E71E-4B31-B016-C4A2402E254D}" srcOrd="0" destOrd="0" presId="urn:microsoft.com/office/officeart/2005/8/layout/hList6"/>
    <dgm:cxn modelId="{7FCF816D-0605-4564-BA3B-B1D913FA664F}" type="presOf" srcId="{0534AC46-72A8-4C55-A142-3F05BCB8BF58}" destId="{179D1DD1-6007-4CE2-8DB3-3EAF3214F5FC}" srcOrd="0" destOrd="0" presId="urn:microsoft.com/office/officeart/2005/8/layout/hList6"/>
    <dgm:cxn modelId="{D80BF348-C8EA-4222-903C-4C24A04500F3}" srcId="{E3AE5323-3C96-4BB3-98BC-4AAE6CC8AE98}" destId="{4B7D2F21-1634-44D1-ACAF-E561D7DD1FE0}" srcOrd="0" destOrd="0" parTransId="{D670FF05-8BAF-434E-B02A-E2A79344A4D2}" sibTransId="{4A4D335B-83E7-42F4-BC3D-2EA9B52C2B4C}"/>
    <dgm:cxn modelId="{441EE7DF-F1B9-4EB9-82CF-404397EE5394}" type="presOf" srcId="{C8D68906-A1C9-4813-B38C-48146E72A7A5}" destId="{F3800CE2-EE36-435E-8355-7B75B1A1D341}" srcOrd="0" destOrd="0" presId="urn:microsoft.com/office/officeart/2005/8/layout/hList6"/>
    <dgm:cxn modelId="{8A204C27-C08F-4AAA-86B0-BA26471C13DA}" srcId="{E3AE5323-3C96-4BB3-98BC-4AAE6CC8AE98}" destId="{0534AC46-72A8-4C55-A142-3F05BCB8BF58}" srcOrd="2" destOrd="0" parTransId="{72C122C2-A561-4617-B551-498100A1D0A4}" sibTransId="{D7FFFCCB-4BB3-4957-8442-1C25C6F6299D}"/>
    <dgm:cxn modelId="{C76119FC-1B40-47EE-AB44-EC285CCF219E}" type="presOf" srcId="{E3AE5323-3C96-4BB3-98BC-4AAE6CC8AE98}" destId="{056252B9-3370-483F-B713-377511F000A0}" srcOrd="0" destOrd="0" presId="urn:microsoft.com/office/officeart/2005/8/layout/hList6"/>
    <dgm:cxn modelId="{7D01D47D-5144-450E-89AA-B532903B730A}" srcId="{E3AE5323-3C96-4BB3-98BC-4AAE6CC8AE98}" destId="{31BB5651-C94C-4E52-A545-421E48538FC8}" srcOrd="1" destOrd="0" parTransId="{B9A2ADBE-461A-4B71-B753-884F95A314DA}" sibTransId="{2E9C8888-0A2B-4BDD-9B66-8B8E892446DB}"/>
    <dgm:cxn modelId="{01DE11D1-1E43-4427-BCE5-C941DA46A39D}" type="presParOf" srcId="{056252B9-3370-483F-B713-377511F000A0}" destId="{AEB9064A-E71E-4B31-B016-C4A2402E254D}" srcOrd="0" destOrd="0" presId="urn:microsoft.com/office/officeart/2005/8/layout/hList6"/>
    <dgm:cxn modelId="{49F3999B-311D-4D17-B00E-11828E066D40}" type="presParOf" srcId="{056252B9-3370-483F-B713-377511F000A0}" destId="{80C10E79-F7D3-4529-B31C-F269951C5313}" srcOrd="1" destOrd="0" presId="urn:microsoft.com/office/officeart/2005/8/layout/hList6"/>
    <dgm:cxn modelId="{825D4CFA-5C4F-45A5-9EF1-ADCB57C963F4}" type="presParOf" srcId="{056252B9-3370-483F-B713-377511F000A0}" destId="{ADF343B9-8359-48AD-BFCE-AF827CE74071}" srcOrd="2" destOrd="0" presId="urn:microsoft.com/office/officeart/2005/8/layout/hList6"/>
    <dgm:cxn modelId="{8F6EAED3-754A-4C28-B271-4FF546A0B380}" type="presParOf" srcId="{056252B9-3370-483F-B713-377511F000A0}" destId="{CD922DB2-447E-4FBA-8EE1-1F79A6C8E7A7}" srcOrd="3" destOrd="0" presId="urn:microsoft.com/office/officeart/2005/8/layout/hList6"/>
    <dgm:cxn modelId="{7E3EC3F9-CBAB-4329-84AC-7E08B5C2945C}" type="presParOf" srcId="{056252B9-3370-483F-B713-377511F000A0}" destId="{179D1DD1-6007-4CE2-8DB3-3EAF3214F5FC}" srcOrd="4" destOrd="0" presId="urn:microsoft.com/office/officeart/2005/8/layout/hList6"/>
    <dgm:cxn modelId="{BC59C04E-73D1-48D4-BC82-099E8AB8A5F8}" type="presParOf" srcId="{056252B9-3370-483F-B713-377511F000A0}" destId="{902DFA70-939F-4313-994D-74C05580C371}" srcOrd="5" destOrd="0" presId="urn:microsoft.com/office/officeart/2005/8/layout/hList6"/>
    <dgm:cxn modelId="{7528E944-5DF6-4E28-95EE-685D4EA8955B}" type="presParOf" srcId="{056252B9-3370-483F-B713-377511F000A0}" destId="{F3800CE2-EE36-435E-8355-7B75B1A1D341}"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9061B2-9CE3-4808-87AE-53E7ACF69C24}" type="doc">
      <dgm:prSet loTypeId="urn:microsoft.com/office/officeart/2005/8/layout/arrow6" loCatId="process" qsTypeId="urn:microsoft.com/office/officeart/2005/8/quickstyle/simple1" qsCatId="simple" csTypeId="urn:microsoft.com/office/officeart/2005/8/colors/accent1_2" csCatId="accent1"/>
      <dgm:spPr/>
      <dgm:t>
        <a:bodyPr/>
        <a:lstStyle/>
        <a:p>
          <a:endParaRPr lang="ru-RU"/>
        </a:p>
      </dgm:t>
    </dgm:pt>
    <dgm:pt modelId="{8FBC6CAC-6055-4FA6-9099-F84A0618F232}">
      <dgm:prSet/>
      <dgm:spPr/>
      <dgm:t>
        <a:bodyPr/>
        <a:lstStyle/>
        <a:p>
          <a:pPr rtl="0"/>
          <a:r>
            <a:rPr lang="en-US" smtClean="0"/>
            <a:t>- bozor munosabatlarini butunlay amaliyoga kiritish ya’ni turizm menejmentiga bozor iqtisodiyoti mazmunini singdirish;</a:t>
          </a:r>
          <a:endParaRPr lang="ru-RU"/>
        </a:p>
      </dgm:t>
    </dgm:pt>
    <dgm:pt modelId="{74D4770D-66F3-44E5-8913-CF0D2E1F3886}" type="parTrans" cxnId="{0A9FA8F5-A3B1-4F9B-86E6-14B6D83C2CB3}">
      <dgm:prSet/>
      <dgm:spPr/>
      <dgm:t>
        <a:bodyPr/>
        <a:lstStyle/>
        <a:p>
          <a:endParaRPr lang="ru-RU"/>
        </a:p>
      </dgm:t>
    </dgm:pt>
    <dgm:pt modelId="{727C3C7E-D698-4D46-80BA-C21341853CA8}" type="sibTrans" cxnId="{0A9FA8F5-A3B1-4F9B-86E6-14B6D83C2CB3}">
      <dgm:prSet/>
      <dgm:spPr/>
      <dgm:t>
        <a:bodyPr/>
        <a:lstStyle/>
        <a:p>
          <a:endParaRPr lang="ru-RU"/>
        </a:p>
      </dgm:t>
    </dgm:pt>
    <dgm:pt modelId="{453E67E0-6394-4AF6-A8E2-75DF94ADD994}">
      <dgm:prSet/>
      <dgm:spPr/>
      <dgm:t>
        <a:bodyPr/>
        <a:lstStyle/>
        <a:p>
          <a:pPr rtl="0"/>
          <a:r>
            <a:rPr lang="en-US" smtClean="0"/>
            <a:t>- turizm sohasidagi “nou-xau” yangiliklarini yangi asr sharoitiga moslashtirish, ya’ni dunyodagi shu yo‘nalishda bo‘lgan uzgarishlarni maksimal ravishda xisobga olish.</a:t>
          </a:r>
          <a:endParaRPr lang="ru-RU"/>
        </a:p>
      </dgm:t>
    </dgm:pt>
    <dgm:pt modelId="{9DF8A9C2-18D2-4BB8-8794-2E4F75FF8D49}" type="parTrans" cxnId="{DC4C7A29-C958-4875-92D5-EE611FEC739A}">
      <dgm:prSet/>
      <dgm:spPr/>
      <dgm:t>
        <a:bodyPr/>
        <a:lstStyle/>
        <a:p>
          <a:endParaRPr lang="ru-RU"/>
        </a:p>
      </dgm:t>
    </dgm:pt>
    <dgm:pt modelId="{2D56B797-02C0-491E-BA6E-785C7490D923}" type="sibTrans" cxnId="{DC4C7A29-C958-4875-92D5-EE611FEC739A}">
      <dgm:prSet/>
      <dgm:spPr/>
      <dgm:t>
        <a:bodyPr/>
        <a:lstStyle/>
        <a:p>
          <a:endParaRPr lang="ru-RU"/>
        </a:p>
      </dgm:t>
    </dgm:pt>
    <dgm:pt modelId="{6475CD3E-92CC-4C89-B002-1A2E7A547055}" type="pres">
      <dgm:prSet presAssocID="{8A9061B2-9CE3-4808-87AE-53E7ACF69C24}" presName="compositeShape" presStyleCnt="0">
        <dgm:presLayoutVars>
          <dgm:chMax val="2"/>
          <dgm:dir/>
          <dgm:resizeHandles val="exact"/>
        </dgm:presLayoutVars>
      </dgm:prSet>
      <dgm:spPr/>
      <dgm:t>
        <a:bodyPr/>
        <a:lstStyle/>
        <a:p>
          <a:endParaRPr lang="ru-RU"/>
        </a:p>
      </dgm:t>
    </dgm:pt>
    <dgm:pt modelId="{AB0DD9CB-59E1-4A13-9FFE-84B1A900698C}" type="pres">
      <dgm:prSet presAssocID="{8A9061B2-9CE3-4808-87AE-53E7ACF69C24}" presName="ribbon" presStyleLbl="node1" presStyleIdx="0" presStyleCnt="1"/>
      <dgm:spPr/>
    </dgm:pt>
    <dgm:pt modelId="{870807AE-EF6C-4BCD-B620-711E1490211D}" type="pres">
      <dgm:prSet presAssocID="{8A9061B2-9CE3-4808-87AE-53E7ACF69C24}" presName="leftArrowText" presStyleLbl="node1" presStyleIdx="0" presStyleCnt="1">
        <dgm:presLayoutVars>
          <dgm:chMax val="0"/>
          <dgm:bulletEnabled val="1"/>
        </dgm:presLayoutVars>
      </dgm:prSet>
      <dgm:spPr/>
      <dgm:t>
        <a:bodyPr/>
        <a:lstStyle/>
        <a:p>
          <a:endParaRPr lang="ru-RU"/>
        </a:p>
      </dgm:t>
    </dgm:pt>
    <dgm:pt modelId="{857CF187-6172-4056-AC7C-5F2A9FFC8CC4}" type="pres">
      <dgm:prSet presAssocID="{8A9061B2-9CE3-4808-87AE-53E7ACF69C24}" presName="rightArrowText" presStyleLbl="node1" presStyleIdx="0" presStyleCnt="1">
        <dgm:presLayoutVars>
          <dgm:chMax val="0"/>
          <dgm:bulletEnabled val="1"/>
        </dgm:presLayoutVars>
      </dgm:prSet>
      <dgm:spPr/>
      <dgm:t>
        <a:bodyPr/>
        <a:lstStyle/>
        <a:p>
          <a:endParaRPr lang="ru-RU"/>
        </a:p>
      </dgm:t>
    </dgm:pt>
  </dgm:ptLst>
  <dgm:cxnLst>
    <dgm:cxn modelId="{9BFFED61-9E2C-455B-B2D9-FF694F54D66F}" type="presOf" srcId="{453E67E0-6394-4AF6-A8E2-75DF94ADD994}" destId="{857CF187-6172-4056-AC7C-5F2A9FFC8CC4}" srcOrd="0" destOrd="0" presId="urn:microsoft.com/office/officeart/2005/8/layout/arrow6"/>
    <dgm:cxn modelId="{DC4C7A29-C958-4875-92D5-EE611FEC739A}" srcId="{8A9061B2-9CE3-4808-87AE-53E7ACF69C24}" destId="{453E67E0-6394-4AF6-A8E2-75DF94ADD994}" srcOrd="1" destOrd="0" parTransId="{9DF8A9C2-18D2-4BB8-8794-2E4F75FF8D49}" sibTransId="{2D56B797-02C0-491E-BA6E-785C7490D923}"/>
    <dgm:cxn modelId="{A8E26F9F-3B45-4C71-AB25-FFDCF86B35AD}" type="presOf" srcId="{8FBC6CAC-6055-4FA6-9099-F84A0618F232}" destId="{870807AE-EF6C-4BCD-B620-711E1490211D}" srcOrd="0" destOrd="0" presId="urn:microsoft.com/office/officeart/2005/8/layout/arrow6"/>
    <dgm:cxn modelId="{9F35616C-22C8-49D0-BD86-1FB80D8961E6}" type="presOf" srcId="{8A9061B2-9CE3-4808-87AE-53E7ACF69C24}" destId="{6475CD3E-92CC-4C89-B002-1A2E7A547055}" srcOrd="0" destOrd="0" presId="urn:microsoft.com/office/officeart/2005/8/layout/arrow6"/>
    <dgm:cxn modelId="{0A9FA8F5-A3B1-4F9B-86E6-14B6D83C2CB3}" srcId="{8A9061B2-9CE3-4808-87AE-53E7ACF69C24}" destId="{8FBC6CAC-6055-4FA6-9099-F84A0618F232}" srcOrd="0" destOrd="0" parTransId="{74D4770D-66F3-44E5-8913-CF0D2E1F3886}" sibTransId="{727C3C7E-D698-4D46-80BA-C21341853CA8}"/>
    <dgm:cxn modelId="{F85D5965-0726-4CE8-890E-8CBF4E8C6085}" type="presParOf" srcId="{6475CD3E-92CC-4C89-B002-1A2E7A547055}" destId="{AB0DD9CB-59E1-4A13-9FFE-84B1A900698C}" srcOrd="0" destOrd="0" presId="urn:microsoft.com/office/officeart/2005/8/layout/arrow6"/>
    <dgm:cxn modelId="{62D65D44-EAA9-4738-A326-D8774B17EFD9}" type="presParOf" srcId="{6475CD3E-92CC-4C89-B002-1A2E7A547055}" destId="{870807AE-EF6C-4BCD-B620-711E1490211D}" srcOrd="1" destOrd="0" presId="urn:microsoft.com/office/officeart/2005/8/layout/arrow6"/>
    <dgm:cxn modelId="{A91AE5A6-F474-4F98-97DD-1B83F1D104BD}" type="presParOf" srcId="{6475CD3E-92CC-4C89-B002-1A2E7A547055}" destId="{857CF187-6172-4056-AC7C-5F2A9FFC8CC4}"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E1074DE-588C-4D19-9D45-C9DCB278001F}"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70408726-2ECF-44C5-96A0-85133914CF53}">
      <dgm:prSet phldrT="[Текст]"/>
      <dgm:spPr/>
      <dgm:t>
        <a:bodyPr/>
        <a:lstStyle/>
        <a:p>
          <a:r>
            <a:rPr lang="en-US" dirty="0" err="1" smtClean="0"/>
            <a:t>Turizm</a:t>
          </a:r>
          <a:r>
            <a:rPr lang="en-US" dirty="0" smtClean="0"/>
            <a:t> </a:t>
          </a:r>
          <a:r>
            <a:rPr lang="en-US" dirty="0" err="1" smtClean="0"/>
            <a:t>rivojlanishi</a:t>
          </a:r>
          <a:r>
            <a:rPr lang="en-US" dirty="0" smtClean="0"/>
            <a:t> </a:t>
          </a:r>
          <a:r>
            <a:rPr lang="en-US" dirty="0" err="1" smtClean="0"/>
            <a:t>jarayonida</a:t>
          </a:r>
          <a:r>
            <a:rPr lang="en-US" dirty="0" smtClean="0"/>
            <a:t>, </a:t>
          </a:r>
          <a:r>
            <a:rPr lang="en-US" dirty="0" err="1" smtClean="0"/>
            <a:t>bu</a:t>
          </a:r>
          <a:r>
            <a:rPr lang="en-US" dirty="0" smtClean="0"/>
            <a:t> </a:t>
          </a:r>
          <a:r>
            <a:rPr lang="en-US" dirty="0" err="1" smtClean="0"/>
            <a:t>tushunchaning</a:t>
          </a:r>
          <a:r>
            <a:rPr lang="en-US" dirty="0" smtClean="0"/>
            <a:t> </a:t>
          </a:r>
          <a:r>
            <a:rPr lang="en-US" dirty="0" err="1" smtClean="0"/>
            <a:t>turli</a:t>
          </a:r>
          <a:r>
            <a:rPr lang="en-US" dirty="0" smtClean="0"/>
            <a:t> </a:t>
          </a:r>
          <a:r>
            <a:rPr lang="en-US" dirty="0" err="1" smtClean="0"/>
            <a:t>talqinlari</a:t>
          </a:r>
          <a:r>
            <a:rPr lang="en-US" dirty="0" smtClean="0"/>
            <a:t> </a:t>
          </a:r>
          <a:r>
            <a:rPr lang="en-US" dirty="0" err="1" smtClean="0"/>
            <a:t>paydo</a:t>
          </a:r>
          <a:r>
            <a:rPr lang="en-US" dirty="0" smtClean="0"/>
            <a:t> </a:t>
          </a:r>
          <a:r>
            <a:rPr lang="en-US" dirty="0" err="1" smtClean="0"/>
            <a:t>bo‘ldi</a:t>
          </a:r>
          <a:r>
            <a:rPr lang="en-US" dirty="0" smtClean="0"/>
            <a:t>. </a:t>
          </a:r>
          <a:r>
            <a:rPr lang="en-US" dirty="0" err="1" smtClean="0"/>
            <a:t>Turizm</a:t>
          </a:r>
          <a:r>
            <a:rPr lang="en-US" dirty="0" smtClean="0"/>
            <a:t> </a:t>
          </a:r>
          <a:r>
            <a:rPr lang="en-US" dirty="0" err="1" smtClean="0"/>
            <a:t>tushunchasiga</a:t>
          </a:r>
          <a:r>
            <a:rPr lang="en-US" dirty="0" smtClean="0"/>
            <a:t> </a:t>
          </a:r>
          <a:r>
            <a:rPr lang="en-US" dirty="0" err="1" smtClean="0"/>
            <a:t>ta’rif</a:t>
          </a:r>
          <a:r>
            <a:rPr lang="en-US" dirty="0" smtClean="0"/>
            <a:t> </a:t>
          </a:r>
          <a:r>
            <a:rPr lang="en-US" dirty="0" err="1" smtClean="0"/>
            <a:t>berish</a:t>
          </a:r>
          <a:r>
            <a:rPr lang="en-US" dirty="0" smtClean="0"/>
            <a:t> </a:t>
          </a:r>
          <a:r>
            <a:rPr lang="en-US" dirty="0" err="1" smtClean="0"/>
            <a:t>uchun</a:t>
          </a:r>
          <a:r>
            <a:rPr lang="en-US" dirty="0" smtClean="0"/>
            <a:t> </a:t>
          </a:r>
          <a:r>
            <a:rPr lang="en-US" dirty="0" err="1" smtClean="0"/>
            <a:t>avval</a:t>
          </a:r>
          <a:r>
            <a:rPr lang="en-US" dirty="0" smtClean="0"/>
            <a:t> </a:t>
          </a:r>
          <a:r>
            <a:rPr lang="en-US" dirty="0" err="1" smtClean="0"/>
            <a:t>uning</a:t>
          </a:r>
          <a:r>
            <a:rPr lang="en-US" dirty="0" smtClean="0"/>
            <a:t> </a:t>
          </a:r>
          <a:r>
            <a:rPr lang="en-US" dirty="0" err="1" smtClean="0"/>
            <a:t>jarayon</a:t>
          </a:r>
          <a:r>
            <a:rPr lang="en-US" dirty="0" smtClean="0"/>
            <a:t> </a:t>
          </a:r>
          <a:r>
            <a:rPr lang="en-US" dirty="0" err="1" smtClean="0"/>
            <a:t>sifatida</a:t>
          </a:r>
          <a:r>
            <a:rPr lang="en-US" dirty="0" smtClean="0"/>
            <a:t> </a:t>
          </a:r>
          <a:r>
            <a:rPr lang="en-US" dirty="0" err="1" smtClean="0"/>
            <a:t>belgilarini</a:t>
          </a:r>
          <a:r>
            <a:rPr lang="en-US" dirty="0" smtClean="0"/>
            <a:t> </a:t>
          </a:r>
          <a:r>
            <a:rPr lang="en-US" dirty="0" err="1" smtClean="0"/>
            <a:t>ajratib</a:t>
          </a:r>
          <a:r>
            <a:rPr lang="en-US" dirty="0" smtClean="0"/>
            <a:t> </a:t>
          </a:r>
          <a:r>
            <a:rPr lang="en-US" dirty="0" err="1" smtClean="0"/>
            <a:t>olish</a:t>
          </a:r>
          <a:r>
            <a:rPr lang="en-US" dirty="0" smtClean="0"/>
            <a:t> </a:t>
          </a:r>
          <a:r>
            <a:rPr lang="en-US" dirty="0" err="1" smtClean="0"/>
            <a:t>kerak</a:t>
          </a:r>
          <a:r>
            <a:rPr lang="en-US" dirty="0" smtClean="0"/>
            <a:t>.</a:t>
          </a:r>
          <a:endParaRPr lang="ru-RU" dirty="0"/>
        </a:p>
      </dgm:t>
    </dgm:pt>
    <dgm:pt modelId="{FD3A6656-5F2E-4DBD-A08A-B382DBA1448C}" type="parTrans" cxnId="{9D98EBB6-6C9E-41AA-93A0-FEFC974FE070}">
      <dgm:prSet/>
      <dgm:spPr/>
      <dgm:t>
        <a:bodyPr/>
        <a:lstStyle/>
        <a:p>
          <a:endParaRPr lang="ru-RU"/>
        </a:p>
      </dgm:t>
    </dgm:pt>
    <dgm:pt modelId="{7E88A040-4EE0-4B5C-9F64-7CDB6EAC0501}" type="sibTrans" cxnId="{9D98EBB6-6C9E-41AA-93A0-FEFC974FE070}">
      <dgm:prSet/>
      <dgm:spPr/>
      <dgm:t>
        <a:bodyPr/>
        <a:lstStyle/>
        <a:p>
          <a:endParaRPr lang="ru-RU"/>
        </a:p>
      </dgm:t>
    </dgm:pt>
    <dgm:pt modelId="{BC765F86-487D-4638-A80A-DE85078D3FD6}">
      <dgm:prSet phldrT="[Текст]"/>
      <dgm:spPr/>
      <dgm:t>
        <a:bodyPr/>
        <a:lstStyle/>
        <a:p>
          <a:r>
            <a:rPr lang="en-US" dirty="0" smtClean="0"/>
            <a:t>1. Joy </a:t>
          </a:r>
          <a:r>
            <a:rPr lang="en-US" dirty="0" err="1" smtClean="0"/>
            <a:t>o’zgartirilishi</a:t>
          </a:r>
          <a:r>
            <a:rPr lang="en-US" dirty="0" smtClean="0"/>
            <a:t>. Bu </a:t>
          </a:r>
          <a:r>
            <a:rPr lang="en-US" dirty="0" err="1" smtClean="0"/>
            <a:t>yerda</a:t>
          </a:r>
          <a:r>
            <a:rPr lang="en-US" dirty="0" smtClean="0"/>
            <a:t> </a:t>
          </a:r>
          <a:r>
            <a:rPr lang="en-US" dirty="0" err="1" smtClean="0"/>
            <a:t>muloxaza</a:t>
          </a:r>
          <a:r>
            <a:rPr lang="en-US" dirty="0" smtClean="0"/>
            <a:t> </a:t>
          </a:r>
          <a:r>
            <a:rPr lang="en-US" dirty="0" err="1" smtClean="0"/>
            <a:t>oddiy</a:t>
          </a:r>
          <a:r>
            <a:rPr lang="en-US" dirty="0" smtClean="0"/>
            <a:t> </a:t>
          </a:r>
          <a:r>
            <a:rPr lang="en-US" dirty="0" err="1" smtClean="0"/>
            <a:t>muxitdan</a:t>
          </a:r>
          <a:r>
            <a:rPr lang="en-US" dirty="0" smtClean="0"/>
            <a:t> </a:t>
          </a:r>
          <a:r>
            <a:rPr lang="en-US" dirty="0" err="1" smtClean="0"/>
            <a:t>tashqarida</a:t>
          </a:r>
          <a:r>
            <a:rPr lang="en-US" dirty="0" smtClean="0"/>
            <a:t> </a:t>
          </a:r>
          <a:r>
            <a:rPr lang="en-US" dirty="0" err="1" smtClean="0"/>
            <a:t>bo‘lgan</a:t>
          </a:r>
          <a:r>
            <a:rPr lang="en-US" dirty="0" smtClean="0"/>
            <a:t> </a:t>
          </a:r>
          <a:r>
            <a:rPr lang="en-US" dirty="0" err="1" smtClean="0"/>
            <a:t>joyga</a:t>
          </a:r>
          <a:r>
            <a:rPr lang="en-US" dirty="0" smtClean="0"/>
            <a:t> </a:t>
          </a:r>
          <a:r>
            <a:rPr lang="en-US" dirty="0" err="1" smtClean="0"/>
            <a:t>yo‘l</a:t>
          </a:r>
          <a:r>
            <a:rPr lang="en-US" dirty="0" smtClean="0"/>
            <a:t> safari </a:t>
          </a:r>
          <a:r>
            <a:rPr lang="en-US" dirty="0" err="1" smtClean="0"/>
            <a:t>xaqida</a:t>
          </a:r>
          <a:r>
            <a:rPr lang="en-US" dirty="0" smtClean="0"/>
            <a:t> </a:t>
          </a:r>
          <a:r>
            <a:rPr lang="en-US" dirty="0" err="1" smtClean="0"/>
            <a:t>bormoqda</a:t>
          </a:r>
          <a:r>
            <a:rPr lang="en-US" dirty="0" smtClean="0"/>
            <a:t> (</a:t>
          </a:r>
          <a:r>
            <a:rPr lang="en-US" dirty="0" err="1" smtClean="0"/>
            <a:t>uydan</a:t>
          </a:r>
          <a:r>
            <a:rPr lang="en-US" dirty="0" smtClean="0"/>
            <a:t> </a:t>
          </a:r>
          <a:r>
            <a:rPr lang="en-US" dirty="0" err="1" smtClean="0"/>
            <a:t>ish</a:t>
          </a:r>
          <a:r>
            <a:rPr lang="en-US" dirty="0" smtClean="0"/>
            <a:t> </a:t>
          </a:r>
          <a:r>
            <a:rPr lang="en-US" dirty="0" err="1" smtClean="0"/>
            <a:t>joyigacha</a:t>
          </a:r>
          <a:r>
            <a:rPr lang="en-US" dirty="0" smtClean="0"/>
            <a:t> </a:t>
          </a:r>
          <a:r>
            <a:rPr lang="en-US" dirty="0" err="1" smtClean="0"/>
            <a:t>bo‘lgan</a:t>
          </a:r>
          <a:r>
            <a:rPr lang="en-US" dirty="0" smtClean="0"/>
            <a:t> </a:t>
          </a:r>
          <a:r>
            <a:rPr lang="en-US" dirty="0" err="1" smtClean="0"/>
            <a:t>yo‘l</a:t>
          </a:r>
          <a:r>
            <a:rPr lang="en-US" dirty="0" smtClean="0"/>
            <a:t> safari </a:t>
          </a:r>
          <a:r>
            <a:rPr lang="en-US" dirty="0" err="1" smtClean="0"/>
            <a:t>bundan</a:t>
          </a:r>
          <a:r>
            <a:rPr lang="en-US" dirty="0" smtClean="0"/>
            <a:t> </a:t>
          </a:r>
          <a:r>
            <a:rPr lang="en-US" dirty="0" err="1" smtClean="0"/>
            <a:t>istisno</a:t>
          </a:r>
          <a:r>
            <a:rPr lang="en-US" dirty="0" smtClean="0"/>
            <a:t>).</a:t>
          </a:r>
          <a:endParaRPr lang="ru-RU" dirty="0"/>
        </a:p>
      </dgm:t>
    </dgm:pt>
    <dgm:pt modelId="{23C137E4-9F1D-4EFD-B846-D6CA52DE4D7B}" type="parTrans" cxnId="{859CF275-5D6B-4613-A85A-4461F5DA0850}">
      <dgm:prSet/>
      <dgm:spPr/>
      <dgm:t>
        <a:bodyPr/>
        <a:lstStyle/>
        <a:p>
          <a:endParaRPr lang="ru-RU"/>
        </a:p>
      </dgm:t>
    </dgm:pt>
    <dgm:pt modelId="{81F997BB-45D1-4A44-897F-27938E190F3A}" type="sibTrans" cxnId="{859CF275-5D6B-4613-A85A-4461F5DA0850}">
      <dgm:prSet/>
      <dgm:spPr/>
      <dgm:t>
        <a:bodyPr/>
        <a:lstStyle/>
        <a:p>
          <a:endParaRPr lang="ru-RU"/>
        </a:p>
      </dgm:t>
    </dgm:pt>
    <dgm:pt modelId="{2C2D059A-FEDD-43F9-AFC9-417D364C81D0}">
      <dgm:prSet phldrT="[Текст]"/>
      <dgm:spPr/>
      <dgm:t>
        <a:bodyPr/>
        <a:lstStyle/>
        <a:p>
          <a:r>
            <a:rPr lang="en-US" dirty="0" smtClean="0"/>
            <a:t>2. </a:t>
          </a:r>
          <a:r>
            <a:rPr lang="en-US" dirty="0" err="1" smtClean="0"/>
            <a:t>Boshqa</a:t>
          </a:r>
          <a:r>
            <a:rPr lang="en-US" dirty="0" smtClean="0"/>
            <a:t> </a:t>
          </a:r>
          <a:r>
            <a:rPr lang="en-US" dirty="0" err="1" smtClean="0"/>
            <a:t>bir</a:t>
          </a:r>
          <a:r>
            <a:rPr lang="en-US" dirty="0" smtClean="0"/>
            <a:t> </a:t>
          </a:r>
          <a:r>
            <a:rPr lang="en-US" dirty="0" err="1" smtClean="0"/>
            <a:t>joyga</a:t>
          </a:r>
          <a:r>
            <a:rPr lang="en-US" dirty="0" smtClean="0"/>
            <a:t> </a:t>
          </a:r>
          <a:r>
            <a:rPr lang="en-US" dirty="0" err="1" smtClean="0"/>
            <a:t>kelib</a:t>
          </a:r>
          <a:r>
            <a:rPr lang="en-US" dirty="0" smtClean="0"/>
            <a:t> </a:t>
          </a:r>
          <a:r>
            <a:rPr lang="en-US" dirty="0" err="1" smtClean="0"/>
            <a:t>joylashish</a:t>
          </a:r>
          <a:r>
            <a:rPr lang="en-US" dirty="0" smtClean="0"/>
            <a:t>. Bu </a:t>
          </a:r>
          <a:r>
            <a:rPr lang="en-US" dirty="0" err="1" smtClean="0"/>
            <a:t>yerda</a:t>
          </a:r>
          <a:r>
            <a:rPr lang="en-US" dirty="0" smtClean="0"/>
            <a:t> </a:t>
          </a:r>
          <a:r>
            <a:rPr lang="en-US" dirty="0" err="1" smtClean="0"/>
            <a:t>asosiy</a:t>
          </a:r>
          <a:r>
            <a:rPr lang="en-US" dirty="0" smtClean="0"/>
            <a:t> </a:t>
          </a:r>
          <a:r>
            <a:rPr lang="en-US" dirty="0" err="1" smtClean="0"/>
            <a:t>shart</a:t>
          </a:r>
          <a:r>
            <a:rPr lang="en-US" dirty="0" smtClean="0"/>
            <a:t> </a:t>
          </a:r>
          <a:r>
            <a:rPr lang="en-US" dirty="0" err="1" smtClean="0"/>
            <a:t>joylashish</a:t>
          </a:r>
          <a:r>
            <a:rPr lang="en-US" dirty="0" smtClean="0"/>
            <a:t> </a:t>
          </a:r>
          <a:r>
            <a:rPr lang="en-US" dirty="0" err="1" smtClean="0"/>
            <a:t>joyi</a:t>
          </a:r>
          <a:r>
            <a:rPr lang="en-US" dirty="0" smtClean="0"/>
            <a:t> </a:t>
          </a:r>
          <a:r>
            <a:rPr lang="en-US" dirty="0" err="1" smtClean="0"/>
            <a:t>doimiy</a:t>
          </a:r>
          <a:r>
            <a:rPr lang="en-US" dirty="0" smtClean="0"/>
            <a:t> </a:t>
          </a:r>
          <a:r>
            <a:rPr lang="en-US" dirty="0" err="1" smtClean="0"/>
            <a:t>yoki</a:t>
          </a:r>
          <a:r>
            <a:rPr lang="en-US" dirty="0" smtClean="0"/>
            <a:t> </a:t>
          </a:r>
          <a:r>
            <a:rPr lang="en-US" dirty="0" err="1" smtClean="0"/>
            <a:t>uzok</a:t>
          </a:r>
          <a:r>
            <a:rPr lang="en-US" dirty="0" smtClean="0"/>
            <a:t> </a:t>
          </a:r>
          <a:r>
            <a:rPr lang="en-US" dirty="0" err="1" smtClean="0"/>
            <a:t>muddatga</a:t>
          </a:r>
          <a:r>
            <a:rPr lang="en-US" dirty="0" smtClean="0"/>
            <a:t> </a:t>
          </a:r>
          <a:r>
            <a:rPr lang="en-US" dirty="0" err="1" smtClean="0"/>
            <a:t>mujallanmasligidan</a:t>
          </a:r>
          <a:r>
            <a:rPr lang="en-US" dirty="0" smtClean="0"/>
            <a:t> </a:t>
          </a:r>
          <a:r>
            <a:rPr lang="en-US" dirty="0" err="1" smtClean="0"/>
            <a:t>iborat</a:t>
          </a:r>
          <a:r>
            <a:rPr lang="en-US" dirty="0" smtClean="0"/>
            <a:t> (</a:t>
          </a:r>
          <a:r>
            <a:rPr lang="en-US" dirty="0" err="1" smtClean="0"/>
            <a:t>joylashish</a:t>
          </a:r>
          <a:r>
            <a:rPr lang="en-US" dirty="0" smtClean="0"/>
            <a:t> 12 </a:t>
          </a:r>
          <a:r>
            <a:rPr lang="en-US" dirty="0" err="1" smtClean="0"/>
            <a:t>oydan</a:t>
          </a:r>
          <a:r>
            <a:rPr lang="en-US" dirty="0" smtClean="0"/>
            <a:t> </a:t>
          </a:r>
          <a:r>
            <a:rPr lang="en-US" dirty="0" err="1" smtClean="0"/>
            <a:t>oshmasligi</a:t>
          </a:r>
          <a:r>
            <a:rPr lang="en-US" dirty="0" smtClean="0"/>
            <a:t> </a:t>
          </a:r>
          <a:r>
            <a:rPr lang="en-US" dirty="0" err="1" smtClean="0"/>
            <a:t>kerak</a:t>
          </a:r>
          <a:r>
            <a:rPr lang="en-US" dirty="0" smtClean="0"/>
            <a:t>).</a:t>
          </a:r>
          <a:endParaRPr lang="ru-RU" dirty="0"/>
        </a:p>
      </dgm:t>
    </dgm:pt>
    <dgm:pt modelId="{1FFE7521-7226-4BCD-81AB-21949169A4F0}" type="parTrans" cxnId="{808E46B3-EE1D-44B7-9864-7AF24B9ADF91}">
      <dgm:prSet/>
      <dgm:spPr/>
      <dgm:t>
        <a:bodyPr/>
        <a:lstStyle/>
        <a:p>
          <a:endParaRPr lang="ru-RU"/>
        </a:p>
      </dgm:t>
    </dgm:pt>
    <dgm:pt modelId="{DD523787-CA61-4339-A889-C8C73C26FC46}" type="sibTrans" cxnId="{808E46B3-EE1D-44B7-9864-7AF24B9ADF91}">
      <dgm:prSet/>
      <dgm:spPr/>
      <dgm:t>
        <a:bodyPr/>
        <a:lstStyle/>
        <a:p>
          <a:endParaRPr lang="ru-RU"/>
        </a:p>
      </dgm:t>
    </dgm:pt>
    <dgm:pt modelId="{9CD3070E-0C39-48E6-82B6-50443D9EE984}">
      <dgm:prSet phldrT="[Текст]"/>
      <dgm:spPr/>
      <dgm:t>
        <a:bodyPr/>
        <a:lstStyle/>
        <a:p>
          <a:r>
            <a:rPr lang="en-US" dirty="0" smtClean="0"/>
            <a:t>3. </a:t>
          </a:r>
          <a:r>
            <a:rPr lang="en-US" dirty="0" err="1" smtClean="0"/>
            <a:t>Ziyorat</a:t>
          </a:r>
          <a:r>
            <a:rPr lang="en-US" dirty="0" smtClean="0"/>
            <a:t> </a:t>
          </a:r>
          <a:r>
            <a:rPr lang="en-US" dirty="0" err="1" smtClean="0"/>
            <a:t>manzilgoxidagi</a:t>
          </a:r>
          <a:r>
            <a:rPr lang="en-US" dirty="0" smtClean="0"/>
            <a:t> </a:t>
          </a:r>
          <a:r>
            <a:rPr lang="en-US" dirty="0" err="1" smtClean="0"/>
            <a:t>manbadan</a:t>
          </a:r>
          <a:r>
            <a:rPr lang="en-US" dirty="0" smtClean="0"/>
            <a:t> </a:t>
          </a:r>
          <a:r>
            <a:rPr lang="en-US" dirty="0" err="1" smtClean="0"/>
            <a:t>mexnat</a:t>
          </a:r>
          <a:r>
            <a:rPr lang="en-US" dirty="0" smtClean="0"/>
            <a:t> </a:t>
          </a:r>
          <a:r>
            <a:rPr lang="en-US" dirty="0" err="1" smtClean="0"/>
            <a:t>tulovi</a:t>
          </a:r>
          <a:r>
            <a:rPr lang="en-US" dirty="0" smtClean="0"/>
            <a:t>. </a:t>
          </a:r>
          <a:r>
            <a:rPr lang="en-US" dirty="0" err="1" smtClean="0"/>
            <a:t>Safarning</a:t>
          </a:r>
          <a:r>
            <a:rPr lang="en-US" dirty="0" smtClean="0"/>
            <a:t> </a:t>
          </a:r>
          <a:r>
            <a:rPr lang="en-US" dirty="0" err="1" smtClean="0"/>
            <a:t>acosiy</a:t>
          </a:r>
          <a:r>
            <a:rPr lang="en-US" dirty="0" smtClean="0"/>
            <a:t> </a:t>
          </a:r>
          <a:r>
            <a:rPr lang="en-US" dirty="0" err="1" smtClean="0"/>
            <a:t>maqsadi</a:t>
          </a:r>
          <a:r>
            <a:rPr lang="en-US" dirty="0" smtClean="0"/>
            <a:t>, </a:t>
          </a:r>
          <a:r>
            <a:rPr lang="en-US" dirty="0" err="1" smtClean="0"/>
            <a:t>ziyorat</a:t>
          </a:r>
          <a:r>
            <a:rPr lang="en-US" dirty="0" smtClean="0"/>
            <a:t> </a:t>
          </a:r>
          <a:r>
            <a:rPr lang="en-US" dirty="0" err="1" smtClean="0"/>
            <a:t>manzilgoxidagi</a:t>
          </a:r>
          <a:r>
            <a:rPr lang="en-US" dirty="0" smtClean="0"/>
            <a:t> </a:t>
          </a:r>
          <a:r>
            <a:rPr lang="en-US" dirty="0" err="1" smtClean="0"/>
            <a:t>manbadan</a:t>
          </a:r>
          <a:r>
            <a:rPr lang="en-US" dirty="0" smtClean="0"/>
            <a:t> </a:t>
          </a:r>
          <a:r>
            <a:rPr lang="en-US" dirty="0" err="1" smtClean="0"/>
            <a:t>tulanadigan</a:t>
          </a:r>
          <a:r>
            <a:rPr lang="en-US" dirty="0" smtClean="0"/>
            <a:t> </a:t>
          </a:r>
          <a:r>
            <a:rPr lang="en-US" dirty="0" err="1" smtClean="0"/>
            <a:t>mexnat</a:t>
          </a:r>
          <a:r>
            <a:rPr lang="en-US" dirty="0" smtClean="0"/>
            <a:t> </a:t>
          </a:r>
          <a:r>
            <a:rPr lang="en-US" dirty="0" err="1" smtClean="0"/>
            <a:t>faoliyatini</a:t>
          </a:r>
          <a:r>
            <a:rPr lang="en-US" dirty="0" smtClean="0"/>
            <a:t> </a:t>
          </a:r>
          <a:r>
            <a:rPr lang="en-US" dirty="0" err="1" smtClean="0"/>
            <a:t>amalga</a:t>
          </a:r>
          <a:r>
            <a:rPr lang="en-US" dirty="0" smtClean="0"/>
            <a:t> </a:t>
          </a:r>
          <a:r>
            <a:rPr lang="en-US" dirty="0" err="1" smtClean="0"/>
            <a:t>oshirishdan</a:t>
          </a:r>
          <a:r>
            <a:rPr lang="en-US" dirty="0" smtClean="0"/>
            <a:t> </a:t>
          </a:r>
          <a:r>
            <a:rPr lang="en-US" dirty="0" err="1" smtClean="0"/>
            <a:t>iborat</a:t>
          </a:r>
          <a:r>
            <a:rPr lang="en-US" dirty="0" smtClean="0"/>
            <a:t> </a:t>
          </a:r>
          <a:r>
            <a:rPr lang="en-US" dirty="0" err="1" smtClean="0"/>
            <a:t>emas</a:t>
          </a:r>
          <a:r>
            <a:rPr lang="en-US" dirty="0" smtClean="0"/>
            <a:t> (</a:t>
          </a:r>
          <a:r>
            <a:rPr lang="en-US" dirty="0" err="1" smtClean="0"/>
            <a:t>bunday</a:t>
          </a:r>
          <a:r>
            <a:rPr lang="en-US" dirty="0" smtClean="0"/>
            <a:t> </a:t>
          </a:r>
          <a:r>
            <a:rPr lang="en-US" dirty="0" err="1" smtClean="0"/>
            <a:t>shaxslar</a:t>
          </a:r>
          <a:r>
            <a:rPr lang="en-US" dirty="0" smtClean="0"/>
            <a:t> </a:t>
          </a:r>
          <a:r>
            <a:rPr lang="en-US" dirty="0" err="1" smtClean="0"/>
            <a:t>sayyoxlar</a:t>
          </a:r>
          <a:r>
            <a:rPr lang="en-US" dirty="0" smtClean="0"/>
            <a:t> </a:t>
          </a:r>
          <a:r>
            <a:rPr lang="en-US" dirty="0" err="1" smtClean="0"/>
            <a:t>emas</a:t>
          </a:r>
          <a:r>
            <a:rPr lang="en-US" dirty="0" smtClean="0"/>
            <a:t> </a:t>
          </a:r>
          <a:r>
            <a:rPr lang="en-US" dirty="0" err="1" smtClean="0"/>
            <a:t>balki</a:t>
          </a:r>
          <a:r>
            <a:rPr lang="en-US" dirty="0" smtClean="0"/>
            <a:t> </a:t>
          </a:r>
          <a:r>
            <a:rPr lang="en-US" dirty="0" err="1" smtClean="0"/>
            <a:t>migrantlar</a:t>
          </a:r>
          <a:r>
            <a:rPr lang="en-US" dirty="0" smtClean="0"/>
            <a:t> </a:t>
          </a:r>
          <a:r>
            <a:rPr lang="en-US" dirty="0" err="1" smtClean="0"/>
            <a:t>xisoblanadi</a:t>
          </a:r>
          <a:r>
            <a:rPr lang="en-US" dirty="0" smtClean="0"/>
            <a:t>).</a:t>
          </a:r>
          <a:endParaRPr lang="ru-RU" dirty="0"/>
        </a:p>
      </dgm:t>
    </dgm:pt>
    <dgm:pt modelId="{91A69284-DB65-4B4C-ACA3-1E8C1840BFF5}" type="parTrans" cxnId="{33326887-FF22-4E52-B2FB-D5A05DDB5966}">
      <dgm:prSet/>
      <dgm:spPr/>
      <dgm:t>
        <a:bodyPr/>
        <a:lstStyle/>
        <a:p>
          <a:endParaRPr lang="ru-RU"/>
        </a:p>
      </dgm:t>
    </dgm:pt>
    <dgm:pt modelId="{B69798ED-F95E-4182-B104-9669E76BB9A2}" type="sibTrans" cxnId="{33326887-FF22-4E52-B2FB-D5A05DDB5966}">
      <dgm:prSet/>
      <dgm:spPr/>
      <dgm:t>
        <a:bodyPr/>
        <a:lstStyle/>
        <a:p>
          <a:endParaRPr lang="ru-RU"/>
        </a:p>
      </dgm:t>
    </dgm:pt>
    <dgm:pt modelId="{52DC4D1A-DCD6-41B3-B060-983918D3FDCA}" type="pres">
      <dgm:prSet presAssocID="{BE1074DE-588C-4D19-9D45-C9DCB278001F}" presName="composite" presStyleCnt="0">
        <dgm:presLayoutVars>
          <dgm:chMax val="1"/>
          <dgm:dir/>
          <dgm:resizeHandles val="exact"/>
        </dgm:presLayoutVars>
      </dgm:prSet>
      <dgm:spPr/>
      <dgm:t>
        <a:bodyPr/>
        <a:lstStyle/>
        <a:p>
          <a:endParaRPr lang="ru-RU"/>
        </a:p>
      </dgm:t>
    </dgm:pt>
    <dgm:pt modelId="{D9876C16-99AD-4BF0-AF7B-D191175018DC}" type="pres">
      <dgm:prSet presAssocID="{70408726-2ECF-44C5-96A0-85133914CF53}" presName="roof" presStyleLbl="dkBgShp" presStyleIdx="0" presStyleCnt="2"/>
      <dgm:spPr/>
      <dgm:t>
        <a:bodyPr/>
        <a:lstStyle/>
        <a:p>
          <a:endParaRPr lang="ru-RU"/>
        </a:p>
      </dgm:t>
    </dgm:pt>
    <dgm:pt modelId="{69962BC2-5E80-40B7-AAB1-28A8C075AA94}" type="pres">
      <dgm:prSet presAssocID="{70408726-2ECF-44C5-96A0-85133914CF53}" presName="pillars" presStyleCnt="0"/>
      <dgm:spPr/>
    </dgm:pt>
    <dgm:pt modelId="{5D2009F1-CC4D-4AC9-A23E-B8CED241304D}" type="pres">
      <dgm:prSet presAssocID="{70408726-2ECF-44C5-96A0-85133914CF53}" presName="pillar1" presStyleLbl="node1" presStyleIdx="0" presStyleCnt="3">
        <dgm:presLayoutVars>
          <dgm:bulletEnabled val="1"/>
        </dgm:presLayoutVars>
      </dgm:prSet>
      <dgm:spPr/>
      <dgm:t>
        <a:bodyPr/>
        <a:lstStyle/>
        <a:p>
          <a:endParaRPr lang="ru-RU"/>
        </a:p>
      </dgm:t>
    </dgm:pt>
    <dgm:pt modelId="{3543F309-6FFE-4B31-9EA7-62AB0CE6D8BB}" type="pres">
      <dgm:prSet presAssocID="{2C2D059A-FEDD-43F9-AFC9-417D364C81D0}" presName="pillarX" presStyleLbl="node1" presStyleIdx="1" presStyleCnt="3">
        <dgm:presLayoutVars>
          <dgm:bulletEnabled val="1"/>
        </dgm:presLayoutVars>
      </dgm:prSet>
      <dgm:spPr/>
      <dgm:t>
        <a:bodyPr/>
        <a:lstStyle/>
        <a:p>
          <a:endParaRPr lang="ru-RU"/>
        </a:p>
      </dgm:t>
    </dgm:pt>
    <dgm:pt modelId="{E419399B-E9E5-4BD3-BDBB-712F6E84E375}" type="pres">
      <dgm:prSet presAssocID="{9CD3070E-0C39-48E6-82B6-50443D9EE984}" presName="pillarX" presStyleLbl="node1" presStyleIdx="2" presStyleCnt="3">
        <dgm:presLayoutVars>
          <dgm:bulletEnabled val="1"/>
        </dgm:presLayoutVars>
      </dgm:prSet>
      <dgm:spPr/>
      <dgm:t>
        <a:bodyPr/>
        <a:lstStyle/>
        <a:p>
          <a:endParaRPr lang="ru-RU"/>
        </a:p>
      </dgm:t>
    </dgm:pt>
    <dgm:pt modelId="{7C9AEA58-AA1F-4481-B293-2F1541900D5B}" type="pres">
      <dgm:prSet presAssocID="{70408726-2ECF-44C5-96A0-85133914CF53}" presName="base" presStyleLbl="dkBgShp" presStyleIdx="1" presStyleCnt="2"/>
      <dgm:spPr/>
    </dgm:pt>
  </dgm:ptLst>
  <dgm:cxnLst>
    <dgm:cxn modelId="{545B6CBB-520C-4A35-AA42-289BF1C36E6B}" type="presOf" srcId="{9CD3070E-0C39-48E6-82B6-50443D9EE984}" destId="{E419399B-E9E5-4BD3-BDBB-712F6E84E375}" srcOrd="0" destOrd="0" presId="urn:microsoft.com/office/officeart/2005/8/layout/hList3"/>
    <dgm:cxn modelId="{859CF275-5D6B-4613-A85A-4461F5DA0850}" srcId="{70408726-2ECF-44C5-96A0-85133914CF53}" destId="{BC765F86-487D-4638-A80A-DE85078D3FD6}" srcOrd="0" destOrd="0" parTransId="{23C137E4-9F1D-4EFD-B846-D6CA52DE4D7B}" sibTransId="{81F997BB-45D1-4A44-897F-27938E190F3A}"/>
    <dgm:cxn modelId="{9D98EBB6-6C9E-41AA-93A0-FEFC974FE070}" srcId="{BE1074DE-588C-4D19-9D45-C9DCB278001F}" destId="{70408726-2ECF-44C5-96A0-85133914CF53}" srcOrd="0" destOrd="0" parTransId="{FD3A6656-5F2E-4DBD-A08A-B382DBA1448C}" sibTransId="{7E88A040-4EE0-4B5C-9F64-7CDB6EAC0501}"/>
    <dgm:cxn modelId="{808E46B3-EE1D-44B7-9864-7AF24B9ADF91}" srcId="{70408726-2ECF-44C5-96A0-85133914CF53}" destId="{2C2D059A-FEDD-43F9-AFC9-417D364C81D0}" srcOrd="1" destOrd="0" parTransId="{1FFE7521-7226-4BCD-81AB-21949169A4F0}" sibTransId="{DD523787-CA61-4339-A889-C8C73C26FC46}"/>
    <dgm:cxn modelId="{33326887-FF22-4E52-B2FB-D5A05DDB5966}" srcId="{70408726-2ECF-44C5-96A0-85133914CF53}" destId="{9CD3070E-0C39-48E6-82B6-50443D9EE984}" srcOrd="2" destOrd="0" parTransId="{91A69284-DB65-4B4C-ACA3-1E8C1840BFF5}" sibTransId="{B69798ED-F95E-4182-B104-9669E76BB9A2}"/>
    <dgm:cxn modelId="{7E300D2F-C469-4FFC-A477-8D132A054798}" type="presOf" srcId="{BC765F86-487D-4638-A80A-DE85078D3FD6}" destId="{5D2009F1-CC4D-4AC9-A23E-B8CED241304D}" srcOrd="0" destOrd="0" presId="urn:microsoft.com/office/officeart/2005/8/layout/hList3"/>
    <dgm:cxn modelId="{9F01A298-F9E1-48A5-BD58-DAE26DC1A20B}" type="presOf" srcId="{BE1074DE-588C-4D19-9D45-C9DCB278001F}" destId="{52DC4D1A-DCD6-41B3-B060-983918D3FDCA}" srcOrd="0" destOrd="0" presId="urn:microsoft.com/office/officeart/2005/8/layout/hList3"/>
    <dgm:cxn modelId="{3E710A57-F3F7-470C-A51B-BDDF02D85139}" type="presOf" srcId="{2C2D059A-FEDD-43F9-AFC9-417D364C81D0}" destId="{3543F309-6FFE-4B31-9EA7-62AB0CE6D8BB}" srcOrd="0" destOrd="0" presId="urn:microsoft.com/office/officeart/2005/8/layout/hList3"/>
    <dgm:cxn modelId="{36417457-4786-4FC2-94FB-F7D84AE1F6C7}" type="presOf" srcId="{70408726-2ECF-44C5-96A0-85133914CF53}" destId="{D9876C16-99AD-4BF0-AF7B-D191175018DC}" srcOrd="0" destOrd="0" presId="urn:microsoft.com/office/officeart/2005/8/layout/hList3"/>
    <dgm:cxn modelId="{46EA711D-8E34-41E2-9C98-DF5465644A09}" type="presParOf" srcId="{52DC4D1A-DCD6-41B3-B060-983918D3FDCA}" destId="{D9876C16-99AD-4BF0-AF7B-D191175018DC}" srcOrd="0" destOrd="0" presId="urn:microsoft.com/office/officeart/2005/8/layout/hList3"/>
    <dgm:cxn modelId="{A7108F14-5F98-461D-8A62-0C8C265DF6D3}" type="presParOf" srcId="{52DC4D1A-DCD6-41B3-B060-983918D3FDCA}" destId="{69962BC2-5E80-40B7-AAB1-28A8C075AA94}" srcOrd="1" destOrd="0" presId="urn:microsoft.com/office/officeart/2005/8/layout/hList3"/>
    <dgm:cxn modelId="{60F85135-EFB2-47E1-A538-36345D5C8AD2}" type="presParOf" srcId="{69962BC2-5E80-40B7-AAB1-28A8C075AA94}" destId="{5D2009F1-CC4D-4AC9-A23E-B8CED241304D}" srcOrd="0" destOrd="0" presId="urn:microsoft.com/office/officeart/2005/8/layout/hList3"/>
    <dgm:cxn modelId="{E45A0140-C913-40E3-93EB-6FC7960FCAC5}" type="presParOf" srcId="{69962BC2-5E80-40B7-AAB1-28A8C075AA94}" destId="{3543F309-6FFE-4B31-9EA7-62AB0CE6D8BB}" srcOrd="1" destOrd="0" presId="urn:microsoft.com/office/officeart/2005/8/layout/hList3"/>
    <dgm:cxn modelId="{AC25EB2E-506E-434C-8477-527FE343D693}" type="presParOf" srcId="{69962BC2-5E80-40B7-AAB1-28A8C075AA94}" destId="{E419399B-E9E5-4BD3-BDBB-712F6E84E375}" srcOrd="2" destOrd="0" presId="urn:microsoft.com/office/officeart/2005/8/layout/hList3"/>
    <dgm:cxn modelId="{A6D6A002-CDA9-413B-9318-38B3EA6531B4}" type="presParOf" srcId="{52DC4D1A-DCD6-41B3-B060-983918D3FDCA}" destId="{7C9AEA58-AA1F-4481-B293-2F1541900D5B}"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44C060-897A-41B5-A157-8839068D97E3}"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ru-RU"/>
        </a:p>
      </dgm:t>
    </dgm:pt>
    <dgm:pt modelId="{7D89B66C-AF8D-4972-B9DD-D872C91331BA}">
      <dgm:prSet/>
      <dgm:spPr/>
      <dgm:t>
        <a:bodyPr/>
        <a:lstStyle/>
        <a:p>
          <a:pPr rtl="0"/>
          <a:r>
            <a:rPr lang="en-US" smtClean="0"/>
            <a:t>Aloqalar va voqea-xodisalar bilan birgalikda odamlarning yo‘l safari</a:t>
          </a:r>
          <a:endParaRPr lang="ru-RU"/>
        </a:p>
      </dgm:t>
    </dgm:pt>
    <dgm:pt modelId="{62595425-3F83-47DF-B464-538D4A92813C}" type="parTrans" cxnId="{FBE87E88-C583-4A2E-B1E7-DFDD26FC2A2B}">
      <dgm:prSet/>
      <dgm:spPr/>
      <dgm:t>
        <a:bodyPr/>
        <a:lstStyle/>
        <a:p>
          <a:endParaRPr lang="ru-RU"/>
        </a:p>
      </dgm:t>
    </dgm:pt>
    <dgm:pt modelId="{DD047A53-E782-40C6-9C12-B57F5D43B8E7}" type="sibTrans" cxnId="{FBE87E88-C583-4A2E-B1E7-DFDD26FC2A2B}">
      <dgm:prSet/>
      <dgm:spPr/>
      <dgm:t>
        <a:bodyPr/>
        <a:lstStyle/>
        <a:p>
          <a:endParaRPr lang="ru-RU"/>
        </a:p>
      </dgm:t>
    </dgm:pt>
    <dgm:pt modelId="{33C56C62-9C15-4F87-A01E-FE55678804C7}">
      <dgm:prSet/>
      <dgm:spPr/>
      <dgm:t>
        <a:bodyPr/>
        <a:lstStyle/>
        <a:p>
          <a:pPr rtl="0"/>
          <a:r>
            <a:rPr lang="en-US" smtClean="0"/>
            <a:t>Uzoq muddatga mo’ljallanmagan joylashuvi va ularning mehnat faoliyati</a:t>
          </a:r>
          <a:endParaRPr lang="ru-RU"/>
        </a:p>
      </dgm:t>
    </dgm:pt>
    <dgm:pt modelId="{500CFB7B-B0B7-4FFB-9C67-2C236931FE6C}" type="parTrans" cxnId="{EC851FFD-017A-483F-9A67-BB3497E90795}">
      <dgm:prSet/>
      <dgm:spPr/>
      <dgm:t>
        <a:bodyPr/>
        <a:lstStyle/>
        <a:p>
          <a:endParaRPr lang="ru-RU"/>
        </a:p>
      </dgm:t>
    </dgm:pt>
    <dgm:pt modelId="{1B67299C-5461-43B9-876D-00A14B60C379}" type="sibTrans" cxnId="{EC851FFD-017A-483F-9A67-BB3497E90795}">
      <dgm:prSet/>
      <dgm:spPr/>
      <dgm:t>
        <a:bodyPr/>
        <a:lstStyle/>
        <a:p>
          <a:endParaRPr lang="ru-RU"/>
        </a:p>
      </dgm:t>
    </dgm:pt>
    <dgm:pt modelId="{97EDDA5A-F056-4B98-A758-E1A09C1E2A6F}">
      <dgm:prSet/>
      <dgm:spPr/>
      <dgm:t>
        <a:bodyPr/>
        <a:lstStyle/>
        <a:p>
          <a:pPr rtl="0"/>
          <a:r>
            <a:rPr lang="en-US" smtClean="0"/>
            <a:t>“Turizm” so’zi “GrandTour” (Katta sayoxat) iborasidan kelib chiqqan</a:t>
          </a:r>
          <a:endParaRPr lang="ru-RU"/>
        </a:p>
      </dgm:t>
    </dgm:pt>
    <dgm:pt modelId="{95890777-8810-403C-8CA0-68B261D4518C}" type="parTrans" cxnId="{B3EB8308-99DA-44B8-A988-FD4050E0A016}">
      <dgm:prSet/>
      <dgm:spPr/>
      <dgm:t>
        <a:bodyPr/>
        <a:lstStyle/>
        <a:p>
          <a:endParaRPr lang="ru-RU"/>
        </a:p>
      </dgm:t>
    </dgm:pt>
    <dgm:pt modelId="{F934CCC4-387D-4253-8CD6-5BE11991A2CA}" type="sibTrans" cxnId="{B3EB8308-99DA-44B8-A988-FD4050E0A016}">
      <dgm:prSet/>
      <dgm:spPr/>
      <dgm:t>
        <a:bodyPr/>
        <a:lstStyle/>
        <a:p>
          <a:endParaRPr lang="ru-RU"/>
        </a:p>
      </dgm:t>
    </dgm:pt>
    <dgm:pt modelId="{1E835A7F-B50F-4DB6-8E83-E267F7E980A5}">
      <dgm:prSet/>
      <dgm:spPr/>
      <dgm:t>
        <a:bodyPr/>
        <a:lstStyle/>
        <a:p>
          <a:pPr rtl="0"/>
          <a:r>
            <a:rPr lang="en-US" smtClean="0"/>
            <a:t>Turizm shu jumladan turkorxonalar va birinchi navbatda turizm tashkilotchilari va vositachilari faoliyatidan iborat</a:t>
          </a:r>
          <a:endParaRPr lang="ru-RU"/>
        </a:p>
      </dgm:t>
    </dgm:pt>
    <dgm:pt modelId="{A0D687B4-A159-4997-96A8-70678A6A3513}" type="parTrans" cxnId="{60793863-E384-4B5F-8AA4-1386E1FFD920}">
      <dgm:prSet/>
      <dgm:spPr/>
      <dgm:t>
        <a:bodyPr/>
        <a:lstStyle/>
        <a:p>
          <a:endParaRPr lang="ru-RU"/>
        </a:p>
      </dgm:t>
    </dgm:pt>
    <dgm:pt modelId="{393F9312-5702-49E6-ABCB-BEF8BC409748}" type="sibTrans" cxnId="{60793863-E384-4B5F-8AA4-1386E1FFD920}">
      <dgm:prSet/>
      <dgm:spPr/>
      <dgm:t>
        <a:bodyPr/>
        <a:lstStyle/>
        <a:p>
          <a:endParaRPr lang="ru-RU"/>
        </a:p>
      </dgm:t>
    </dgm:pt>
    <dgm:pt modelId="{A7B1EDFF-E46F-45DC-9EE0-E8C7920F425F}" type="pres">
      <dgm:prSet presAssocID="{8744C060-897A-41B5-A157-8839068D97E3}" presName="Name0" presStyleCnt="0">
        <dgm:presLayoutVars>
          <dgm:chPref val="3"/>
          <dgm:dir/>
          <dgm:animLvl val="lvl"/>
          <dgm:resizeHandles/>
        </dgm:presLayoutVars>
      </dgm:prSet>
      <dgm:spPr/>
      <dgm:t>
        <a:bodyPr/>
        <a:lstStyle/>
        <a:p>
          <a:endParaRPr lang="ru-RU"/>
        </a:p>
      </dgm:t>
    </dgm:pt>
    <dgm:pt modelId="{FD1EDD78-ABAA-4C20-AE67-E7A3BC3B8E1C}" type="pres">
      <dgm:prSet presAssocID="{7D89B66C-AF8D-4972-B9DD-D872C91331BA}" presName="horFlow" presStyleCnt="0"/>
      <dgm:spPr/>
    </dgm:pt>
    <dgm:pt modelId="{1445BA19-F29E-4427-9A1C-A1094D989E62}" type="pres">
      <dgm:prSet presAssocID="{7D89B66C-AF8D-4972-B9DD-D872C91331BA}" presName="bigChev" presStyleLbl="node1" presStyleIdx="0" presStyleCnt="4" custScaleX="367634"/>
      <dgm:spPr/>
      <dgm:t>
        <a:bodyPr/>
        <a:lstStyle/>
        <a:p>
          <a:endParaRPr lang="ru-RU"/>
        </a:p>
      </dgm:t>
    </dgm:pt>
    <dgm:pt modelId="{A4D465F6-FCC4-47A5-A4FD-CF27614CEB71}" type="pres">
      <dgm:prSet presAssocID="{7D89B66C-AF8D-4972-B9DD-D872C91331BA}" presName="vSp" presStyleCnt="0"/>
      <dgm:spPr/>
    </dgm:pt>
    <dgm:pt modelId="{0F4ED242-7BEE-42BC-B8D8-1850922BED47}" type="pres">
      <dgm:prSet presAssocID="{33C56C62-9C15-4F87-A01E-FE55678804C7}" presName="horFlow" presStyleCnt="0"/>
      <dgm:spPr/>
    </dgm:pt>
    <dgm:pt modelId="{B8985841-434B-4D08-8FEF-6D3F668C8DFE}" type="pres">
      <dgm:prSet presAssocID="{33C56C62-9C15-4F87-A01E-FE55678804C7}" presName="bigChev" presStyleLbl="node1" presStyleIdx="1" presStyleCnt="4" custScaleX="367634"/>
      <dgm:spPr/>
      <dgm:t>
        <a:bodyPr/>
        <a:lstStyle/>
        <a:p>
          <a:endParaRPr lang="ru-RU"/>
        </a:p>
      </dgm:t>
    </dgm:pt>
    <dgm:pt modelId="{4755DC08-5F7E-4FC4-A249-433D1451CB19}" type="pres">
      <dgm:prSet presAssocID="{33C56C62-9C15-4F87-A01E-FE55678804C7}" presName="vSp" presStyleCnt="0"/>
      <dgm:spPr/>
    </dgm:pt>
    <dgm:pt modelId="{8315995F-B44E-4A6A-9E79-A40A14B7E67B}" type="pres">
      <dgm:prSet presAssocID="{97EDDA5A-F056-4B98-A758-E1A09C1E2A6F}" presName="horFlow" presStyleCnt="0"/>
      <dgm:spPr/>
    </dgm:pt>
    <dgm:pt modelId="{B617055C-8913-4BD8-A712-F9F52E6B65AC}" type="pres">
      <dgm:prSet presAssocID="{97EDDA5A-F056-4B98-A758-E1A09C1E2A6F}" presName="bigChev" presStyleLbl="node1" presStyleIdx="2" presStyleCnt="4" custScaleX="367634"/>
      <dgm:spPr/>
      <dgm:t>
        <a:bodyPr/>
        <a:lstStyle/>
        <a:p>
          <a:endParaRPr lang="ru-RU"/>
        </a:p>
      </dgm:t>
    </dgm:pt>
    <dgm:pt modelId="{5CE863AD-5E48-42DD-B526-A6A809315D5C}" type="pres">
      <dgm:prSet presAssocID="{97EDDA5A-F056-4B98-A758-E1A09C1E2A6F}" presName="vSp" presStyleCnt="0"/>
      <dgm:spPr/>
    </dgm:pt>
    <dgm:pt modelId="{C51EB296-18AC-4363-8106-EDF53DC22647}" type="pres">
      <dgm:prSet presAssocID="{1E835A7F-B50F-4DB6-8E83-E267F7E980A5}" presName="horFlow" presStyleCnt="0"/>
      <dgm:spPr/>
    </dgm:pt>
    <dgm:pt modelId="{ADAC7F00-CD40-402D-8EEC-003A93CDBA8D}" type="pres">
      <dgm:prSet presAssocID="{1E835A7F-B50F-4DB6-8E83-E267F7E980A5}" presName="bigChev" presStyleLbl="node1" presStyleIdx="3" presStyleCnt="4" custScaleX="367634"/>
      <dgm:spPr/>
      <dgm:t>
        <a:bodyPr/>
        <a:lstStyle/>
        <a:p>
          <a:endParaRPr lang="ru-RU"/>
        </a:p>
      </dgm:t>
    </dgm:pt>
  </dgm:ptLst>
  <dgm:cxnLst>
    <dgm:cxn modelId="{FBE87E88-C583-4A2E-B1E7-DFDD26FC2A2B}" srcId="{8744C060-897A-41B5-A157-8839068D97E3}" destId="{7D89B66C-AF8D-4972-B9DD-D872C91331BA}" srcOrd="0" destOrd="0" parTransId="{62595425-3F83-47DF-B464-538D4A92813C}" sibTransId="{DD047A53-E782-40C6-9C12-B57F5D43B8E7}"/>
    <dgm:cxn modelId="{407B401B-6A92-472D-A04C-88CB69E7AE16}" type="presOf" srcId="{8744C060-897A-41B5-A157-8839068D97E3}" destId="{A7B1EDFF-E46F-45DC-9EE0-E8C7920F425F}" srcOrd="0" destOrd="0" presId="urn:microsoft.com/office/officeart/2005/8/layout/lProcess3"/>
    <dgm:cxn modelId="{60793863-E384-4B5F-8AA4-1386E1FFD920}" srcId="{8744C060-897A-41B5-A157-8839068D97E3}" destId="{1E835A7F-B50F-4DB6-8E83-E267F7E980A5}" srcOrd="3" destOrd="0" parTransId="{A0D687B4-A159-4997-96A8-70678A6A3513}" sibTransId="{393F9312-5702-49E6-ABCB-BEF8BC409748}"/>
    <dgm:cxn modelId="{3DFA99D2-C7C8-4C80-860D-8D8A7FE7A8F5}" type="presOf" srcId="{33C56C62-9C15-4F87-A01E-FE55678804C7}" destId="{B8985841-434B-4D08-8FEF-6D3F668C8DFE}" srcOrd="0" destOrd="0" presId="urn:microsoft.com/office/officeart/2005/8/layout/lProcess3"/>
    <dgm:cxn modelId="{B3EB8308-99DA-44B8-A988-FD4050E0A016}" srcId="{8744C060-897A-41B5-A157-8839068D97E3}" destId="{97EDDA5A-F056-4B98-A758-E1A09C1E2A6F}" srcOrd="2" destOrd="0" parTransId="{95890777-8810-403C-8CA0-68B261D4518C}" sibTransId="{F934CCC4-387D-4253-8CD6-5BE11991A2CA}"/>
    <dgm:cxn modelId="{B4E4419A-9792-461C-9E11-72A9874CA1ED}" type="presOf" srcId="{1E835A7F-B50F-4DB6-8E83-E267F7E980A5}" destId="{ADAC7F00-CD40-402D-8EEC-003A93CDBA8D}" srcOrd="0" destOrd="0" presId="urn:microsoft.com/office/officeart/2005/8/layout/lProcess3"/>
    <dgm:cxn modelId="{EC851FFD-017A-483F-9A67-BB3497E90795}" srcId="{8744C060-897A-41B5-A157-8839068D97E3}" destId="{33C56C62-9C15-4F87-A01E-FE55678804C7}" srcOrd="1" destOrd="0" parTransId="{500CFB7B-B0B7-4FFB-9C67-2C236931FE6C}" sibTransId="{1B67299C-5461-43B9-876D-00A14B60C379}"/>
    <dgm:cxn modelId="{AEF841F2-B3E6-4981-96CC-AE6D265A0E51}" type="presOf" srcId="{7D89B66C-AF8D-4972-B9DD-D872C91331BA}" destId="{1445BA19-F29E-4427-9A1C-A1094D989E62}" srcOrd="0" destOrd="0" presId="urn:microsoft.com/office/officeart/2005/8/layout/lProcess3"/>
    <dgm:cxn modelId="{B500FC84-D0A5-4CB6-88C8-6A8761F76458}" type="presOf" srcId="{97EDDA5A-F056-4B98-A758-E1A09C1E2A6F}" destId="{B617055C-8913-4BD8-A712-F9F52E6B65AC}" srcOrd="0" destOrd="0" presId="urn:microsoft.com/office/officeart/2005/8/layout/lProcess3"/>
    <dgm:cxn modelId="{1CBB5AF3-ECB4-43E2-958F-82A25E4175FD}" type="presParOf" srcId="{A7B1EDFF-E46F-45DC-9EE0-E8C7920F425F}" destId="{FD1EDD78-ABAA-4C20-AE67-E7A3BC3B8E1C}" srcOrd="0" destOrd="0" presId="urn:microsoft.com/office/officeart/2005/8/layout/lProcess3"/>
    <dgm:cxn modelId="{8AE40565-C87B-409B-8F42-8E505D375611}" type="presParOf" srcId="{FD1EDD78-ABAA-4C20-AE67-E7A3BC3B8E1C}" destId="{1445BA19-F29E-4427-9A1C-A1094D989E62}" srcOrd="0" destOrd="0" presId="urn:microsoft.com/office/officeart/2005/8/layout/lProcess3"/>
    <dgm:cxn modelId="{9D6803B4-29F0-4B3C-A5C4-AE6F4F529E33}" type="presParOf" srcId="{A7B1EDFF-E46F-45DC-9EE0-E8C7920F425F}" destId="{A4D465F6-FCC4-47A5-A4FD-CF27614CEB71}" srcOrd="1" destOrd="0" presId="urn:microsoft.com/office/officeart/2005/8/layout/lProcess3"/>
    <dgm:cxn modelId="{FE44862C-7FD0-4EBD-9AC5-58A50EF559F7}" type="presParOf" srcId="{A7B1EDFF-E46F-45DC-9EE0-E8C7920F425F}" destId="{0F4ED242-7BEE-42BC-B8D8-1850922BED47}" srcOrd="2" destOrd="0" presId="urn:microsoft.com/office/officeart/2005/8/layout/lProcess3"/>
    <dgm:cxn modelId="{31CE79C0-E401-4DD7-A4A8-AEFC37F9AF2C}" type="presParOf" srcId="{0F4ED242-7BEE-42BC-B8D8-1850922BED47}" destId="{B8985841-434B-4D08-8FEF-6D3F668C8DFE}" srcOrd="0" destOrd="0" presId="urn:microsoft.com/office/officeart/2005/8/layout/lProcess3"/>
    <dgm:cxn modelId="{AB020704-E64D-492E-BCAE-1C4E41DFBF41}" type="presParOf" srcId="{A7B1EDFF-E46F-45DC-9EE0-E8C7920F425F}" destId="{4755DC08-5F7E-4FC4-A249-433D1451CB19}" srcOrd="3" destOrd="0" presId="urn:microsoft.com/office/officeart/2005/8/layout/lProcess3"/>
    <dgm:cxn modelId="{772F7415-A8ED-424E-ACE9-331B025F51E1}" type="presParOf" srcId="{A7B1EDFF-E46F-45DC-9EE0-E8C7920F425F}" destId="{8315995F-B44E-4A6A-9E79-A40A14B7E67B}" srcOrd="4" destOrd="0" presId="urn:microsoft.com/office/officeart/2005/8/layout/lProcess3"/>
    <dgm:cxn modelId="{BA13C834-AA70-4747-987A-3A069743F904}" type="presParOf" srcId="{8315995F-B44E-4A6A-9E79-A40A14B7E67B}" destId="{B617055C-8913-4BD8-A712-F9F52E6B65AC}" srcOrd="0" destOrd="0" presId="urn:microsoft.com/office/officeart/2005/8/layout/lProcess3"/>
    <dgm:cxn modelId="{6C701D13-3355-4348-A1B7-EF1A43E5301C}" type="presParOf" srcId="{A7B1EDFF-E46F-45DC-9EE0-E8C7920F425F}" destId="{5CE863AD-5E48-42DD-B526-A6A809315D5C}" srcOrd="5" destOrd="0" presId="urn:microsoft.com/office/officeart/2005/8/layout/lProcess3"/>
    <dgm:cxn modelId="{8A41FD71-254C-4AC8-87D3-7CF9CF43DFAD}" type="presParOf" srcId="{A7B1EDFF-E46F-45DC-9EE0-E8C7920F425F}" destId="{C51EB296-18AC-4363-8106-EDF53DC22647}" srcOrd="6" destOrd="0" presId="urn:microsoft.com/office/officeart/2005/8/layout/lProcess3"/>
    <dgm:cxn modelId="{142EE595-EA95-48C8-BB6C-87743C3839CF}" type="presParOf" srcId="{C51EB296-18AC-4363-8106-EDF53DC22647}" destId="{ADAC7F00-CD40-402D-8EEC-003A93CDBA8D}"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6990932-022A-49CE-8C6C-A4B67FD7862F}" type="doc">
      <dgm:prSet loTypeId="urn:microsoft.com/office/officeart/2008/layout/VerticalCurvedList" loCatId="list" qsTypeId="urn:microsoft.com/office/officeart/2005/8/quickstyle/simple1" qsCatId="simple" csTypeId="urn:microsoft.com/office/officeart/2005/8/colors/colorful2" csCatId="colorful"/>
      <dgm:spPr/>
      <dgm:t>
        <a:bodyPr/>
        <a:lstStyle/>
        <a:p>
          <a:endParaRPr lang="ru-RU"/>
        </a:p>
      </dgm:t>
    </dgm:pt>
    <dgm:pt modelId="{FF5B4207-CFEA-4147-BEF6-3B813479A24B}">
      <dgm:prSet/>
      <dgm:spPr/>
      <dgm:t>
        <a:bodyPr/>
        <a:lstStyle/>
        <a:p>
          <a:pPr rtl="0"/>
          <a:r>
            <a:rPr lang="uz-Cyrl-UZ" smtClean="0"/>
            <a:t>Turistik safarlar sonining ortishi</a:t>
          </a:r>
          <a:endParaRPr lang="ru-RU"/>
        </a:p>
      </dgm:t>
    </dgm:pt>
    <dgm:pt modelId="{B6820D4B-A087-48A6-8A6C-0DF1540E6CD8}" type="parTrans" cxnId="{133CA5FA-25B8-4AE3-A7E9-0F47E7F177B8}">
      <dgm:prSet/>
      <dgm:spPr/>
      <dgm:t>
        <a:bodyPr/>
        <a:lstStyle/>
        <a:p>
          <a:endParaRPr lang="ru-RU"/>
        </a:p>
      </dgm:t>
    </dgm:pt>
    <dgm:pt modelId="{B3F6BE4B-EB34-4EEA-A573-5A007A8FA937}" type="sibTrans" cxnId="{133CA5FA-25B8-4AE3-A7E9-0F47E7F177B8}">
      <dgm:prSet/>
      <dgm:spPr/>
      <dgm:t>
        <a:bodyPr/>
        <a:lstStyle/>
        <a:p>
          <a:endParaRPr lang="ru-RU"/>
        </a:p>
      </dgm:t>
    </dgm:pt>
    <dgm:pt modelId="{6A280D8B-E9D5-4852-A968-3825924EAF04}">
      <dgm:prSet/>
      <dgm:spPr/>
      <dgm:t>
        <a:bodyPr/>
        <a:lstStyle/>
        <a:p>
          <a:pPr rtl="0"/>
          <a:r>
            <a:rPr lang="uz-Cyrl-UZ" smtClean="0"/>
            <a:t>Transport vositalarining rivojlanishi</a:t>
          </a:r>
          <a:endParaRPr lang="ru-RU"/>
        </a:p>
      </dgm:t>
    </dgm:pt>
    <dgm:pt modelId="{845847A0-095A-44E5-8D18-F080FB5DD6F1}" type="parTrans" cxnId="{09CC504D-E5AD-462F-8358-EB9D6CA53CCD}">
      <dgm:prSet/>
      <dgm:spPr/>
      <dgm:t>
        <a:bodyPr/>
        <a:lstStyle/>
        <a:p>
          <a:endParaRPr lang="ru-RU"/>
        </a:p>
      </dgm:t>
    </dgm:pt>
    <dgm:pt modelId="{F4E7D234-CCDC-4ECB-BEBE-1E1E6714F5E7}" type="sibTrans" cxnId="{09CC504D-E5AD-462F-8358-EB9D6CA53CCD}">
      <dgm:prSet/>
      <dgm:spPr/>
      <dgm:t>
        <a:bodyPr/>
        <a:lstStyle/>
        <a:p>
          <a:endParaRPr lang="ru-RU"/>
        </a:p>
      </dgm:t>
    </dgm:pt>
    <dgm:pt modelId="{692F9C15-DE28-4A63-A9B5-D3F84CB94C10}">
      <dgm:prSet/>
      <dgm:spPr/>
      <dgm:t>
        <a:bodyPr/>
        <a:lstStyle/>
        <a:p>
          <a:pPr rtl="0"/>
          <a:r>
            <a:rPr lang="uz-Cyrl-UZ" smtClean="0"/>
            <a:t>1921 boshlab Millatlar ligasi</a:t>
          </a:r>
          <a:endParaRPr lang="ru-RU"/>
        </a:p>
      </dgm:t>
    </dgm:pt>
    <dgm:pt modelId="{E1D46198-203C-4B7E-AC0B-A6D59654FB69}" type="parTrans" cxnId="{9E09486C-3DE4-49B0-82CC-EBF34A7A8D75}">
      <dgm:prSet/>
      <dgm:spPr/>
      <dgm:t>
        <a:bodyPr/>
        <a:lstStyle/>
        <a:p>
          <a:endParaRPr lang="ru-RU"/>
        </a:p>
      </dgm:t>
    </dgm:pt>
    <dgm:pt modelId="{6E07E4FC-BCE3-4F01-A390-79556BCA8195}" type="sibTrans" cxnId="{9E09486C-3DE4-49B0-82CC-EBF34A7A8D75}">
      <dgm:prSet/>
      <dgm:spPr/>
      <dgm:t>
        <a:bodyPr/>
        <a:lstStyle/>
        <a:p>
          <a:endParaRPr lang="ru-RU"/>
        </a:p>
      </dgm:t>
    </dgm:pt>
    <dgm:pt modelId="{29940181-18BD-4C5B-80FA-03156499092B}">
      <dgm:prSet/>
      <dgm:spPr/>
      <dgm:t>
        <a:bodyPr/>
        <a:lstStyle/>
        <a:p>
          <a:pPr rtl="0"/>
          <a:r>
            <a:rPr lang="uz-Cyrl-UZ" smtClean="0"/>
            <a:t>1995 yil mart oyida Kadis shaxrida </a:t>
          </a:r>
          <a:endParaRPr lang="ru-RU"/>
        </a:p>
      </dgm:t>
    </dgm:pt>
    <dgm:pt modelId="{A29BCA42-B6BA-408C-ACDB-AEDF0F2182CD}" type="parTrans" cxnId="{55475CF3-3A14-46DA-8522-DF142914FC17}">
      <dgm:prSet/>
      <dgm:spPr/>
      <dgm:t>
        <a:bodyPr/>
        <a:lstStyle/>
        <a:p>
          <a:endParaRPr lang="ru-RU"/>
        </a:p>
      </dgm:t>
    </dgm:pt>
    <dgm:pt modelId="{4D8F10A9-015E-4966-9F0F-DFFD6BEDB02C}" type="sibTrans" cxnId="{55475CF3-3A14-46DA-8522-DF142914FC17}">
      <dgm:prSet/>
      <dgm:spPr/>
      <dgm:t>
        <a:bodyPr/>
        <a:lstStyle/>
        <a:p>
          <a:endParaRPr lang="ru-RU"/>
        </a:p>
      </dgm:t>
    </dgm:pt>
    <dgm:pt modelId="{ACDA347E-2A7C-40DB-A088-8E40FD6E1426}" type="pres">
      <dgm:prSet presAssocID="{66990932-022A-49CE-8C6C-A4B67FD7862F}" presName="Name0" presStyleCnt="0">
        <dgm:presLayoutVars>
          <dgm:chMax val="7"/>
          <dgm:chPref val="7"/>
          <dgm:dir/>
        </dgm:presLayoutVars>
      </dgm:prSet>
      <dgm:spPr/>
      <dgm:t>
        <a:bodyPr/>
        <a:lstStyle/>
        <a:p>
          <a:endParaRPr lang="ru-RU"/>
        </a:p>
      </dgm:t>
    </dgm:pt>
    <dgm:pt modelId="{E8D8C784-D8F2-4B52-BC4A-AB48FDCDA8B6}" type="pres">
      <dgm:prSet presAssocID="{66990932-022A-49CE-8C6C-A4B67FD7862F}" presName="Name1" presStyleCnt="0"/>
      <dgm:spPr/>
    </dgm:pt>
    <dgm:pt modelId="{2EC771A6-EA39-4F02-8A55-57DF5481C30E}" type="pres">
      <dgm:prSet presAssocID="{66990932-022A-49CE-8C6C-A4B67FD7862F}" presName="cycle" presStyleCnt="0"/>
      <dgm:spPr/>
    </dgm:pt>
    <dgm:pt modelId="{57B8E08E-61DA-4885-B5ED-FCCF9E99B5A8}" type="pres">
      <dgm:prSet presAssocID="{66990932-022A-49CE-8C6C-A4B67FD7862F}" presName="srcNode" presStyleLbl="node1" presStyleIdx="0" presStyleCnt="4"/>
      <dgm:spPr/>
    </dgm:pt>
    <dgm:pt modelId="{9D10AD1F-C019-4731-85CD-F8D4C9B948A6}" type="pres">
      <dgm:prSet presAssocID="{66990932-022A-49CE-8C6C-A4B67FD7862F}" presName="conn" presStyleLbl="parChTrans1D2" presStyleIdx="0" presStyleCnt="1"/>
      <dgm:spPr/>
      <dgm:t>
        <a:bodyPr/>
        <a:lstStyle/>
        <a:p>
          <a:endParaRPr lang="ru-RU"/>
        </a:p>
      </dgm:t>
    </dgm:pt>
    <dgm:pt modelId="{EEC7B513-7669-4390-8270-6ECFEFD0A086}" type="pres">
      <dgm:prSet presAssocID="{66990932-022A-49CE-8C6C-A4B67FD7862F}" presName="extraNode" presStyleLbl="node1" presStyleIdx="0" presStyleCnt="4"/>
      <dgm:spPr/>
    </dgm:pt>
    <dgm:pt modelId="{B0536F38-44EF-41BD-A7B4-8EEADC798F4E}" type="pres">
      <dgm:prSet presAssocID="{66990932-022A-49CE-8C6C-A4B67FD7862F}" presName="dstNode" presStyleLbl="node1" presStyleIdx="0" presStyleCnt="4"/>
      <dgm:spPr/>
    </dgm:pt>
    <dgm:pt modelId="{C44C4E84-1A61-4502-BDCD-D0DD20EE8F25}" type="pres">
      <dgm:prSet presAssocID="{FF5B4207-CFEA-4147-BEF6-3B813479A24B}" presName="text_1" presStyleLbl="node1" presStyleIdx="0" presStyleCnt="4">
        <dgm:presLayoutVars>
          <dgm:bulletEnabled val="1"/>
        </dgm:presLayoutVars>
      </dgm:prSet>
      <dgm:spPr/>
      <dgm:t>
        <a:bodyPr/>
        <a:lstStyle/>
        <a:p>
          <a:endParaRPr lang="ru-RU"/>
        </a:p>
      </dgm:t>
    </dgm:pt>
    <dgm:pt modelId="{A0E59AFF-F43E-45ED-B779-7D69CF6F2EDB}" type="pres">
      <dgm:prSet presAssocID="{FF5B4207-CFEA-4147-BEF6-3B813479A24B}" presName="accent_1" presStyleCnt="0"/>
      <dgm:spPr/>
    </dgm:pt>
    <dgm:pt modelId="{0D7254F7-4D6F-4668-9A10-5CBD8BAE7229}" type="pres">
      <dgm:prSet presAssocID="{FF5B4207-CFEA-4147-BEF6-3B813479A24B}" presName="accentRepeatNode" presStyleLbl="solidFgAcc1" presStyleIdx="0" presStyleCnt="4"/>
      <dgm:spPr/>
    </dgm:pt>
    <dgm:pt modelId="{362DF566-21CA-43EC-B507-064185031C52}" type="pres">
      <dgm:prSet presAssocID="{6A280D8B-E9D5-4852-A968-3825924EAF04}" presName="text_2" presStyleLbl="node1" presStyleIdx="1" presStyleCnt="4">
        <dgm:presLayoutVars>
          <dgm:bulletEnabled val="1"/>
        </dgm:presLayoutVars>
      </dgm:prSet>
      <dgm:spPr/>
      <dgm:t>
        <a:bodyPr/>
        <a:lstStyle/>
        <a:p>
          <a:endParaRPr lang="ru-RU"/>
        </a:p>
      </dgm:t>
    </dgm:pt>
    <dgm:pt modelId="{942194FA-35CD-4887-ADCB-7040B57A6B34}" type="pres">
      <dgm:prSet presAssocID="{6A280D8B-E9D5-4852-A968-3825924EAF04}" presName="accent_2" presStyleCnt="0"/>
      <dgm:spPr/>
    </dgm:pt>
    <dgm:pt modelId="{1EDDB378-8F0C-432B-BC3A-17544C70F5C7}" type="pres">
      <dgm:prSet presAssocID="{6A280D8B-E9D5-4852-A968-3825924EAF04}" presName="accentRepeatNode" presStyleLbl="solidFgAcc1" presStyleIdx="1" presStyleCnt="4"/>
      <dgm:spPr/>
    </dgm:pt>
    <dgm:pt modelId="{016256CA-2814-41E3-9E59-277A2382BD64}" type="pres">
      <dgm:prSet presAssocID="{692F9C15-DE28-4A63-A9B5-D3F84CB94C10}" presName="text_3" presStyleLbl="node1" presStyleIdx="2" presStyleCnt="4">
        <dgm:presLayoutVars>
          <dgm:bulletEnabled val="1"/>
        </dgm:presLayoutVars>
      </dgm:prSet>
      <dgm:spPr/>
      <dgm:t>
        <a:bodyPr/>
        <a:lstStyle/>
        <a:p>
          <a:endParaRPr lang="ru-RU"/>
        </a:p>
      </dgm:t>
    </dgm:pt>
    <dgm:pt modelId="{5AA39C3A-587D-4F49-82D4-19895AD72516}" type="pres">
      <dgm:prSet presAssocID="{692F9C15-DE28-4A63-A9B5-D3F84CB94C10}" presName="accent_3" presStyleCnt="0"/>
      <dgm:spPr/>
    </dgm:pt>
    <dgm:pt modelId="{EE1C700C-9863-440B-B40B-903992AA7F28}" type="pres">
      <dgm:prSet presAssocID="{692F9C15-DE28-4A63-A9B5-D3F84CB94C10}" presName="accentRepeatNode" presStyleLbl="solidFgAcc1" presStyleIdx="2" presStyleCnt="4"/>
      <dgm:spPr/>
    </dgm:pt>
    <dgm:pt modelId="{87BD94CB-5562-4A06-BBE7-4216084A5640}" type="pres">
      <dgm:prSet presAssocID="{29940181-18BD-4C5B-80FA-03156499092B}" presName="text_4" presStyleLbl="node1" presStyleIdx="3" presStyleCnt="4">
        <dgm:presLayoutVars>
          <dgm:bulletEnabled val="1"/>
        </dgm:presLayoutVars>
      </dgm:prSet>
      <dgm:spPr/>
      <dgm:t>
        <a:bodyPr/>
        <a:lstStyle/>
        <a:p>
          <a:endParaRPr lang="ru-RU"/>
        </a:p>
      </dgm:t>
    </dgm:pt>
    <dgm:pt modelId="{70ADC30F-D865-4D9A-AF63-8EF670A803E6}" type="pres">
      <dgm:prSet presAssocID="{29940181-18BD-4C5B-80FA-03156499092B}" presName="accent_4" presStyleCnt="0"/>
      <dgm:spPr/>
    </dgm:pt>
    <dgm:pt modelId="{C795724A-980B-46C6-A04C-1BDF16120434}" type="pres">
      <dgm:prSet presAssocID="{29940181-18BD-4C5B-80FA-03156499092B}" presName="accentRepeatNode" presStyleLbl="solidFgAcc1" presStyleIdx="3" presStyleCnt="4"/>
      <dgm:spPr/>
    </dgm:pt>
  </dgm:ptLst>
  <dgm:cxnLst>
    <dgm:cxn modelId="{7B5C17C1-5D0A-4C0E-99CD-DC3DF230710C}" type="presOf" srcId="{6A280D8B-E9D5-4852-A968-3825924EAF04}" destId="{362DF566-21CA-43EC-B507-064185031C52}" srcOrd="0" destOrd="0" presId="urn:microsoft.com/office/officeart/2008/layout/VerticalCurvedList"/>
    <dgm:cxn modelId="{55475CF3-3A14-46DA-8522-DF142914FC17}" srcId="{66990932-022A-49CE-8C6C-A4B67FD7862F}" destId="{29940181-18BD-4C5B-80FA-03156499092B}" srcOrd="3" destOrd="0" parTransId="{A29BCA42-B6BA-408C-ACDB-AEDF0F2182CD}" sibTransId="{4D8F10A9-015E-4966-9F0F-DFFD6BEDB02C}"/>
    <dgm:cxn modelId="{133CA5FA-25B8-4AE3-A7E9-0F47E7F177B8}" srcId="{66990932-022A-49CE-8C6C-A4B67FD7862F}" destId="{FF5B4207-CFEA-4147-BEF6-3B813479A24B}" srcOrd="0" destOrd="0" parTransId="{B6820D4B-A087-48A6-8A6C-0DF1540E6CD8}" sibTransId="{B3F6BE4B-EB34-4EEA-A573-5A007A8FA937}"/>
    <dgm:cxn modelId="{1A396F7D-BE2B-4FAE-9D66-C5672C11DE94}" type="presOf" srcId="{66990932-022A-49CE-8C6C-A4B67FD7862F}" destId="{ACDA347E-2A7C-40DB-A088-8E40FD6E1426}" srcOrd="0" destOrd="0" presId="urn:microsoft.com/office/officeart/2008/layout/VerticalCurvedList"/>
    <dgm:cxn modelId="{09CC504D-E5AD-462F-8358-EB9D6CA53CCD}" srcId="{66990932-022A-49CE-8C6C-A4B67FD7862F}" destId="{6A280D8B-E9D5-4852-A968-3825924EAF04}" srcOrd="1" destOrd="0" parTransId="{845847A0-095A-44E5-8D18-F080FB5DD6F1}" sibTransId="{F4E7D234-CCDC-4ECB-BEBE-1E1E6714F5E7}"/>
    <dgm:cxn modelId="{9E09486C-3DE4-49B0-82CC-EBF34A7A8D75}" srcId="{66990932-022A-49CE-8C6C-A4B67FD7862F}" destId="{692F9C15-DE28-4A63-A9B5-D3F84CB94C10}" srcOrd="2" destOrd="0" parTransId="{E1D46198-203C-4B7E-AC0B-A6D59654FB69}" sibTransId="{6E07E4FC-BCE3-4F01-A390-79556BCA8195}"/>
    <dgm:cxn modelId="{6335C561-DC2C-4A51-8A34-3B5408FFEDE7}" type="presOf" srcId="{692F9C15-DE28-4A63-A9B5-D3F84CB94C10}" destId="{016256CA-2814-41E3-9E59-277A2382BD64}" srcOrd="0" destOrd="0" presId="urn:microsoft.com/office/officeart/2008/layout/VerticalCurvedList"/>
    <dgm:cxn modelId="{605BA54B-FE81-475D-8CB2-3806C20D94A5}" type="presOf" srcId="{FF5B4207-CFEA-4147-BEF6-3B813479A24B}" destId="{C44C4E84-1A61-4502-BDCD-D0DD20EE8F25}" srcOrd="0" destOrd="0" presId="urn:microsoft.com/office/officeart/2008/layout/VerticalCurvedList"/>
    <dgm:cxn modelId="{154AC04A-E13B-4253-9036-2EB84097BDBB}" type="presOf" srcId="{B3F6BE4B-EB34-4EEA-A573-5A007A8FA937}" destId="{9D10AD1F-C019-4731-85CD-F8D4C9B948A6}" srcOrd="0" destOrd="0" presId="urn:microsoft.com/office/officeart/2008/layout/VerticalCurvedList"/>
    <dgm:cxn modelId="{B2644A30-BC27-4245-97B4-986FE11D4DB6}" type="presOf" srcId="{29940181-18BD-4C5B-80FA-03156499092B}" destId="{87BD94CB-5562-4A06-BBE7-4216084A5640}" srcOrd="0" destOrd="0" presId="urn:microsoft.com/office/officeart/2008/layout/VerticalCurvedList"/>
    <dgm:cxn modelId="{A5841AB6-F499-4D36-AA8F-CF1A55B7347F}" type="presParOf" srcId="{ACDA347E-2A7C-40DB-A088-8E40FD6E1426}" destId="{E8D8C784-D8F2-4B52-BC4A-AB48FDCDA8B6}" srcOrd="0" destOrd="0" presId="urn:microsoft.com/office/officeart/2008/layout/VerticalCurvedList"/>
    <dgm:cxn modelId="{688B9BA9-F825-47B6-B692-D4426AFB08CA}" type="presParOf" srcId="{E8D8C784-D8F2-4B52-BC4A-AB48FDCDA8B6}" destId="{2EC771A6-EA39-4F02-8A55-57DF5481C30E}" srcOrd="0" destOrd="0" presId="urn:microsoft.com/office/officeart/2008/layout/VerticalCurvedList"/>
    <dgm:cxn modelId="{24389251-3671-4D32-A26F-6319168705B3}" type="presParOf" srcId="{2EC771A6-EA39-4F02-8A55-57DF5481C30E}" destId="{57B8E08E-61DA-4885-B5ED-FCCF9E99B5A8}" srcOrd="0" destOrd="0" presId="urn:microsoft.com/office/officeart/2008/layout/VerticalCurvedList"/>
    <dgm:cxn modelId="{9295E90E-28DB-4C84-9B1F-38B9ED1720ED}" type="presParOf" srcId="{2EC771A6-EA39-4F02-8A55-57DF5481C30E}" destId="{9D10AD1F-C019-4731-85CD-F8D4C9B948A6}" srcOrd="1" destOrd="0" presId="urn:microsoft.com/office/officeart/2008/layout/VerticalCurvedList"/>
    <dgm:cxn modelId="{8847B150-2777-4D28-A067-78BF19455FC5}" type="presParOf" srcId="{2EC771A6-EA39-4F02-8A55-57DF5481C30E}" destId="{EEC7B513-7669-4390-8270-6ECFEFD0A086}" srcOrd="2" destOrd="0" presId="urn:microsoft.com/office/officeart/2008/layout/VerticalCurvedList"/>
    <dgm:cxn modelId="{0031A1D5-692B-45E8-87CD-394E719C19F5}" type="presParOf" srcId="{2EC771A6-EA39-4F02-8A55-57DF5481C30E}" destId="{B0536F38-44EF-41BD-A7B4-8EEADC798F4E}" srcOrd="3" destOrd="0" presId="urn:microsoft.com/office/officeart/2008/layout/VerticalCurvedList"/>
    <dgm:cxn modelId="{22C3807A-31AA-4A0B-9DC5-4B144A52A2C0}" type="presParOf" srcId="{E8D8C784-D8F2-4B52-BC4A-AB48FDCDA8B6}" destId="{C44C4E84-1A61-4502-BDCD-D0DD20EE8F25}" srcOrd="1" destOrd="0" presId="urn:microsoft.com/office/officeart/2008/layout/VerticalCurvedList"/>
    <dgm:cxn modelId="{F07F2E39-846B-4C63-9B4A-F5851A2AEF07}" type="presParOf" srcId="{E8D8C784-D8F2-4B52-BC4A-AB48FDCDA8B6}" destId="{A0E59AFF-F43E-45ED-B779-7D69CF6F2EDB}" srcOrd="2" destOrd="0" presId="urn:microsoft.com/office/officeart/2008/layout/VerticalCurvedList"/>
    <dgm:cxn modelId="{4B27242C-B10A-4D60-A36D-013F8346DB4C}" type="presParOf" srcId="{A0E59AFF-F43E-45ED-B779-7D69CF6F2EDB}" destId="{0D7254F7-4D6F-4668-9A10-5CBD8BAE7229}" srcOrd="0" destOrd="0" presId="urn:microsoft.com/office/officeart/2008/layout/VerticalCurvedList"/>
    <dgm:cxn modelId="{7E796A58-2B64-4C71-A7F1-58E1C570EE85}" type="presParOf" srcId="{E8D8C784-D8F2-4B52-BC4A-AB48FDCDA8B6}" destId="{362DF566-21CA-43EC-B507-064185031C52}" srcOrd="3" destOrd="0" presId="urn:microsoft.com/office/officeart/2008/layout/VerticalCurvedList"/>
    <dgm:cxn modelId="{39D496BE-F3FF-46A5-A067-3A69C58F0B0D}" type="presParOf" srcId="{E8D8C784-D8F2-4B52-BC4A-AB48FDCDA8B6}" destId="{942194FA-35CD-4887-ADCB-7040B57A6B34}" srcOrd="4" destOrd="0" presId="urn:microsoft.com/office/officeart/2008/layout/VerticalCurvedList"/>
    <dgm:cxn modelId="{8579BF40-A0C9-4DB6-978B-AB6D2743A380}" type="presParOf" srcId="{942194FA-35CD-4887-ADCB-7040B57A6B34}" destId="{1EDDB378-8F0C-432B-BC3A-17544C70F5C7}" srcOrd="0" destOrd="0" presId="urn:microsoft.com/office/officeart/2008/layout/VerticalCurvedList"/>
    <dgm:cxn modelId="{1411CC37-FF95-4EF7-B6B2-6847F919A790}" type="presParOf" srcId="{E8D8C784-D8F2-4B52-BC4A-AB48FDCDA8B6}" destId="{016256CA-2814-41E3-9E59-277A2382BD64}" srcOrd="5" destOrd="0" presId="urn:microsoft.com/office/officeart/2008/layout/VerticalCurvedList"/>
    <dgm:cxn modelId="{CF11680C-A11C-49EA-8006-12964B72C5CB}" type="presParOf" srcId="{E8D8C784-D8F2-4B52-BC4A-AB48FDCDA8B6}" destId="{5AA39C3A-587D-4F49-82D4-19895AD72516}" srcOrd="6" destOrd="0" presId="urn:microsoft.com/office/officeart/2008/layout/VerticalCurvedList"/>
    <dgm:cxn modelId="{DE3AAB8F-3167-417B-A68F-CBE099384FF5}" type="presParOf" srcId="{5AA39C3A-587D-4F49-82D4-19895AD72516}" destId="{EE1C700C-9863-440B-B40B-903992AA7F28}" srcOrd="0" destOrd="0" presId="urn:microsoft.com/office/officeart/2008/layout/VerticalCurvedList"/>
    <dgm:cxn modelId="{E25846B6-E259-4B90-9648-1DA670A7B0F2}" type="presParOf" srcId="{E8D8C784-D8F2-4B52-BC4A-AB48FDCDA8B6}" destId="{87BD94CB-5562-4A06-BBE7-4216084A5640}" srcOrd="7" destOrd="0" presId="urn:microsoft.com/office/officeart/2008/layout/VerticalCurvedList"/>
    <dgm:cxn modelId="{5E0B3125-A0A5-42F8-A2AA-51EAE159C4E6}" type="presParOf" srcId="{E8D8C784-D8F2-4B52-BC4A-AB48FDCDA8B6}" destId="{70ADC30F-D865-4D9A-AF63-8EF670A803E6}" srcOrd="8" destOrd="0" presId="urn:microsoft.com/office/officeart/2008/layout/VerticalCurvedList"/>
    <dgm:cxn modelId="{0172D9F6-0AC1-40AF-B5E9-FB682034C385}" type="presParOf" srcId="{70ADC30F-D865-4D9A-AF63-8EF670A803E6}" destId="{C795724A-980B-46C6-A04C-1BDF1612043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57A65B9-B85D-4E83-941F-35A71498B0C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ru-RU"/>
        </a:p>
      </dgm:t>
    </dgm:pt>
    <dgm:pt modelId="{0A943262-A371-4260-AD2F-0154211AB743}">
      <dgm:prSet custT="1"/>
      <dgm:spPr/>
      <dgm:t>
        <a:bodyPr/>
        <a:lstStyle/>
        <a:p>
          <a:pPr rtl="0"/>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turistik</a:t>
          </a: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rasmiyatchilikni</a:t>
          </a: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tartibga</a:t>
          </a: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solish</a:t>
          </a: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va</a:t>
          </a: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turistlar</a:t>
          </a: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xavfsizligini</a:t>
          </a: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oshirish</a:t>
          </a:r>
          <a:r>
            <a:rPr lang="en-US" sz="1500" dirty="0" smtClean="0">
              <a:latin typeface="Times New Roman" panose="02020603050405020304" pitchFamily="18" charset="0"/>
              <a:cs typeface="Times New Roman" panose="02020603050405020304" pitchFamily="18" charset="0"/>
            </a:rPr>
            <a:t>;</a:t>
          </a:r>
          <a:endParaRPr lang="ru-RU" sz="1500" dirty="0">
            <a:latin typeface="Times New Roman" panose="02020603050405020304" pitchFamily="18" charset="0"/>
            <a:cs typeface="Times New Roman" panose="02020603050405020304" pitchFamily="18" charset="0"/>
          </a:endParaRPr>
        </a:p>
      </dgm:t>
    </dgm:pt>
    <dgm:pt modelId="{48FA9A0C-61F5-400F-A151-6DCEBE8A152F}" type="parTrans" cxnId="{A904FD24-A9CD-4C56-85A0-B6340674C129}">
      <dgm:prSet/>
      <dgm:spPr/>
      <dgm:t>
        <a:bodyPr/>
        <a:lstStyle/>
        <a:p>
          <a:endParaRPr lang="ru-RU" sz="1500">
            <a:latin typeface="Times New Roman" panose="02020603050405020304" pitchFamily="18" charset="0"/>
            <a:cs typeface="Times New Roman" panose="02020603050405020304" pitchFamily="18" charset="0"/>
          </a:endParaRPr>
        </a:p>
      </dgm:t>
    </dgm:pt>
    <dgm:pt modelId="{2E46E0BD-1C27-42E5-8C01-77A5E272BFAF}" type="sibTrans" cxnId="{A904FD24-A9CD-4C56-85A0-B6340674C129}">
      <dgm:prSet/>
      <dgm:spPr/>
      <dgm:t>
        <a:bodyPr/>
        <a:lstStyle/>
        <a:p>
          <a:endParaRPr lang="ru-RU" sz="1500">
            <a:latin typeface="Times New Roman" panose="02020603050405020304" pitchFamily="18" charset="0"/>
            <a:cs typeface="Times New Roman" panose="02020603050405020304" pitchFamily="18" charset="0"/>
          </a:endParaRPr>
        </a:p>
      </dgm:t>
    </dgm:pt>
    <dgm:pt modelId="{BDFB07B7-1F1C-4D92-A066-8B925B50AE87}">
      <dgm:prSet custT="1"/>
      <dgm:spPr/>
      <dgm:t>
        <a:bodyPr/>
        <a:lstStyle/>
        <a:p>
          <a:pPr rtl="0"/>
          <a:r>
            <a:rPr lang="en-US" sz="1500" smtClean="0">
              <a:latin typeface="Times New Roman" panose="02020603050405020304" pitchFamily="18" charset="0"/>
              <a:cs typeface="Times New Roman" panose="02020603050405020304" pitchFamily="18" charset="0"/>
            </a:rPr>
            <a:t>• turizm infratuzilmasi, shu jumladan transport va kommunikatsiyalarni rivojlantirish;</a:t>
          </a:r>
          <a:endParaRPr lang="ru-RU" sz="1500">
            <a:latin typeface="Times New Roman" panose="02020603050405020304" pitchFamily="18" charset="0"/>
            <a:cs typeface="Times New Roman" panose="02020603050405020304" pitchFamily="18" charset="0"/>
          </a:endParaRPr>
        </a:p>
      </dgm:t>
    </dgm:pt>
    <dgm:pt modelId="{E30C8DE0-8751-4A54-80D1-C4A765F75C37}" type="parTrans" cxnId="{9E14D589-9CF4-43E3-827F-E848BC32B097}">
      <dgm:prSet/>
      <dgm:spPr/>
      <dgm:t>
        <a:bodyPr/>
        <a:lstStyle/>
        <a:p>
          <a:endParaRPr lang="ru-RU" sz="1500">
            <a:latin typeface="Times New Roman" panose="02020603050405020304" pitchFamily="18" charset="0"/>
            <a:cs typeface="Times New Roman" panose="02020603050405020304" pitchFamily="18" charset="0"/>
          </a:endParaRPr>
        </a:p>
      </dgm:t>
    </dgm:pt>
    <dgm:pt modelId="{B73F06B1-8966-41AA-A83E-FD2861A8D065}" type="sibTrans" cxnId="{9E14D589-9CF4-43E3-827F-E848BC32B097}">
      <dgm:prSet/>
      <dgm:spPr/>
      <dgm:t>
        <a:bodyPr/>
        <a:lstStyle/>
        <a:p>
          <a:endParaRPr lang="ru-RU" sz="1500">
            <a:latin typeface="Times New Roman" panose="02020603050405020304" pitchFamily="18" charset="0"/>
            <a:cs typeface="Times New Roman" panose="02020603050405020304" pitchFamily="18" charset="0"/>
          </a:endParaRPr>
        </a:p>
      </dgm:t>
    </dgm:pt>
    <dgm:pt modelId="{543A9C6D-9B7B-46C5-ACDB-155F0DAD8739}">
      <dgm:prSet custT="1"/>
      <dgm:spPr/>
      <dgm:t>
        <a:bodyPr/>
        <a:lstStyle/>
        <a:p>
          <a:pPr rtl="0"/>
          <a:r>
            <a:rPr lang="en-US" sz="1500" smtClean="0">
              <a:latin typeface="Times New Roman" panose="02020603050405020304" pitchFamily="18" charset="0"/>
              <a:cs typeface="Times New Roman" panose="02020603050405020304" pitchFamily="18" charset="0"/>
            </a:rPr>
            <a:t>• turistik tashkilotlar raxbarlari va xizmatchilarini ukitish uchun sharoitlar yaratish;</a:t>
          </a:r>
          <a:endParaRPr lang="ru-RU" sz="1500">
            <a:latin typeface="Times New Roman" panose="02020603050405020304" pitchFamily="18" charset="0"/>
            <a:cs typeface="Times New Roman" panose="02020603050405020304" pitchFamily="18" charset="0"/>
          </a:endParaRPr>
        </a:p>
      </dgm:t>
    </dgm:pt>
    <dgm:pt modelId="{D57F9693-A5C0-4489-B03F-34B3AFD2EBEF}" type="parTrans" cxnId="{685DAEE8-8A17-4B9D-ACF8-E703E976104E}">
      <dgm:prSet/>
      <dgm:spPr/>
      <dgm:t>
        <a:bodyPr/>
        <a:lstStyle/>
        <a:p>
          <a:endParaRPr lang="ru-RU" sz="1500">
            <a:latin typeface="Times New Roman" panose="02020603050405020304" pitchFamily="18" charset="0"/>
            <a:cs typeface="Times New Roman" panose="02020603050405020304" pitchFamily="18" charset="0"/>
          </a:endParaRPr>
        </a:p>
      </dgm:t>
    </dgm:pt>
    <dgm:pt modelId="{96A6B57F-5364-4012-ADEE-085EC2600A03}" type="sibTrans" cxnId="{685DAEE8-8A17-4B9D-ACF8-E703E976104E}">
      <dgm:prSet/>
      <dgm:spPr/>
      <dgm:t>
        <a:bodyPr/>
        <a:lstStyle/>
        <a:p>
          <a:endParaRPr lang="ru-RU" sz="1500">
            <a:latin typeface="Times New Roman" panose="02020603050405020304" pitchFamily="18" charset="0"/>
            <a:cs typeface="Times New Roman" panose="02020603050405020304" pitchFamily="18" charset="0"/>
          </a:endParaRPr>
        </a:p>
      </dgm:t>
    </dgm:pt>
    <dgm:pt modelId="{C137D2A3-BDE8-4AAF-A853-33B56E7B2294}">
      <dgm:prSet custT="1"/>
      <dgm:spPr/>
      <dgm:t>
        <a:bodyPr/>
        <a:lstStyle/>
        <a:p>
          <a:pPr rtl="0"/>
          <a:r>
            <a:rPr lang="en-US" sz="1500" smtClean="0">
              <a:latin typeface="Times New Roman" panose="02020603050405020304" pitchFamily="18" charset="0"/>
              <a:cs typeface="Times New Roman" panose="02020603050405020304" pitchFamily="18" charset="0"/>
            </a:rPr>
            <a:t>• turistik ob’yektlar va safar manzillarida ekologik normalarga rioya qilishni ta’minlash;</a:t>
          </a:r>
          <a:endParaRPr lang="ru-RU" sz="1500">
            <a:latin typeface="Times New Roman" panose="02020603050405020304" pitchFamily="18" charset="0"/>
            <a:cs typeface="Times New Roman" panose="02020603050405020304" pitchFamily="18" charset="0"/>
          </a:endParaRPr>
        </a:p>
      </dgm:t>
    </dgm:pt>
    <dgm:pt modelId="{39C01887-B3D7-4DF6-A4A5-63947CCEAFC6}" type="parTrans" cxnId="{1FC5C8F0-AE16-42F0-963A-E613E927301E}">
      <dgm:prSet/>
      <dgm:spPr/>
      <dgm:t>
        <a:bodyPr/>
        <a:lstStyle/>
        <a:p>
          <a:endParaRPr lang="ru-RU" sz="1500">
            <a:latin typeface="Times New Roman" panose="02020603050405020304" pitchFamily="18" charset="0"/>
            <a:cs typeface="Times New Roman" panose="02020603050405020304" pitchFamily="18" charset="0"/>
          </a:endParaRPr>
        </a:p>
      </dgm:t>
    </dgm:pt>
    <dgm:pt modelId="{E27B25D0-71E4-4CFD-BF4E-9DD731D8C9F4}" type="sibTrans" cxnId="{1FC5C8F0-AE16-42F0-963A-E613E927301E}">
      <dgm:prSet/>
      <dgm:spPr/>
      <dgm:t>
        <a:bodyPr/>
        <a:lstStyle/>
        <a:p>
          <a:endParaRPr lang="ru-RU" sz="1500">
            <a:latin typeface="Times New Roman" panose="02020603050405020304" pitchFamily="18" charset="0"/>
            <a:cs typeface="Times New Roman" panose="02020603050405020304" pitchFamily="18" charset="0"/>
          </a:endParaRPr>
        </a:p>
      </dgm:t>
    </dgm:pt>
    <dgm:pt modelId="{AD611A87-CB4D-4777-BF78-62BD39BB1738}">
      <dgm:prSet custT="1"/>
      <dgm:spPr/>
      <dgm:t>
        <a:bodyPr/>
        <a:lstStyle/>
        <a:p>
          <a:pPr rtl="0"/>
          <a:r>
            <a:rPr lang="en-US" sz="1500" smtClean="0">
              <a:latin typeface="Times New Roman" panose="02020603050405020304" pitchFamily="18" charset="0"/>
              <a:cs typeface="Times New Roman" panose="02020603050405020304" pitchFamily="18" charset="0"/>
            </a:rPr>
            <a:t>• turistlar xuquqlarini ximoya qilish;</a:t>
          </a:r>
          <a:endParaRPr lang="ru-RU" sz="1500">
            <a:latin typeface="Times New Roman" panose="02020603050405020304" pitchFamily="18" charset="0"/>
            <a:cs typeface="Times New Roman" panose="02020603050405020304" pitchFamily="18" charset="0"/>
          </a:endParaRPr>
        </a:p>
      </dgm:t>
    </dgm:pt>
    <dgm:pt modelId="{B6850978-E795-4DDD-8A24-6494E12B0057}" type="parTrans" cxnId="{12575B89-DDC7-4137-92C4-282969D6B26D}">
      <dgm:prSet/>
      <dgm:spPr/>
      <dgm:t>
        <a:bodyPr/>
        <a:lstStyle/>
        <a:p>
          <a:endParaRPr lang="ru-RU" sz="1500">
            <a:latin typeface="Times New Roman" panose="02020603050405020304" pitchFamily="18" charset="0"/>
            <a:cs typeface="Times New Roman" panose="02020603050405020304" pitchFamily="18" charset="0"/>
          </a:endParaRPr>
        </a:p>
      </dgm:t>
    </dgm:pt>
    <dgm:pt modelId="{7C78FB6A-7072-4240-BE6E-FB5E354BA27F}" type="sibTrans" cxnId="{12575B89-DDC7-4137-92C4-282969D6B26D}">
      <dgm:prSet/>
      <dgm:spPr/>
      <dgm:t>
        <a:bodyPr/>
        <a:lstStyle/>
        <a:p>
          <a:endParaRPr lang="ru-RU" sz="1500">
            <a:latin typeface="Times New Roman" panose="02020603050405020304" pitchFamily="18" charset="0"/>
            <a:cs typeface="Times New Roman" panose="02020603050405020304" pitchFamily="18" charset="0"/>
          </a:endParaRPr>
        </a:p>
      </dgm:t>
    </dgm:pt>
    <dgm:pt modelId="{1568DC09-0297-4105-9C92-06FE784A3AC0}">
      <dgm:prSet custT="1"/>
      <dgm:spPr/>
      <dgm:t>
        <a:bodyPr/>
        <a:lstStyle/>
        <a:p>
          <a:pPr rtl="0"/>
          <a:r>
            <a:rPr lang="en-US" sz="1500" smtClean="0">
              <a:latin typeface="Times New Roman" panose="02020603050405020304" pitchFamily="18" charset="0"/>
              <a:cs typeface="Times New Roman" panose="02020603050405020304" pitchFamily="18" charset="0"/>
            </a:rPr>
            <a:t>• turistik firmalar uchun imtiyozli solik tizimini ta’minlash;</a:t>
          </a:r>
          <a:endParaRPr lang="ru-RU" sz="1500">
            <a:latin typeface="Times New Roman" panose="02020603050405020304" pitchFamily="18" charset="0"/>
            <a:cs typeface="Times New Roman" panose="02020603050405020304" pitchFamily="18" charset="0"/>
          </a:endParaRPr>
        </a:p>
      </dgm:t>
    </dgm:pt>
    <dgm:pt modelId="{090C40AF-464E-40D2-8C7B-13C3E0AE6FF5}" type="parTrans" cxnId="{27CDEB8C-B936-4765-9B4B-3BA5E2F97485}">
      <dgm:prSet/>
      <dgm:spPr/>
      <dgm:t>
        <a:bodyPr/>
        <a:lstStyle/>
        <a:p>
          <a:endParaRPr lang="ru-RU" sz="1500">
            <a:latin typeface="Times New Roman" panose="02020603050405020304" pitchFamily="18" charset="0"/>
            <a:cs typeface="Times New Roman" panose="02020603050405020304" pitchFamily="18" charset="0"/>
          </a:endParaRPr>
        </a:p>
      </dgm:t>
    </dgm:pt>
    <dgm:pt modelId="{9C6610B6-BF27-496B-BF06-2C481273D133}" type="sibTrans" cxnId="{27CDEB8C-B936-4765-9B4B-3BA5E2F97485}">
      <dgm:prSet/>
      <dgm:spPr/>
      <dgm:t>
        <a:bodyPr/>
        <a:lstStyle/>
        <a:p>
          <a:endParaRPr lang="ru-RU" sz="1500">
            <a:latin typeface="Times New Roman" panose="02020603050405020304" pitchFamily="18" charset="0"/>
            <a:cs typeface="Times New Roman" panose="02020603050405020304" pitchFamily="18" charset="0"/>
          </a:endParaRPr>
        </a:p>
      </dgm:t>
    </dgm:pt>
    <dgm:pt modelId="{40902A41-FE17-4DE0-A29A-8F93C70023F4}">
      <dgm:prSet custT="1"/>
      <dgm:spPr/>
      <dgm:t>
        <a:bodyPr/>
        <a:lstStyle/>
        <a:p>
          <a:pPr rtl="0"/>
          <a:r>
            <a:rPr lang="en-US" sz="1500" smtClean="0">
              <a:latin typeface="Times New Roman" panose="02020603050405020304" pitchFamily="18" charset="0"/>
              <a:cs typeface="Times New Roman" panose="02020603050405020304" pitchFamily="18" charset="0"/>
            </a:rPr>
            <a:t>• turizmda kabul qilingan xalqaro mezonlar va normalar asosida ob’yektiv statistika xisoboti va nazoratini amalga oshirish imkoniyatini beradigan iqtisodiy va statistik mexanizmlardan foydalanish;</a:t>
          </a:r>
          <a:endParaRPr lang="ru-RU" sz="1500">
            <a:latin typeface="Times New Roman" panose="02020603050405020304" pitchFamily="18" charset="0"/>
            <a:cs typeface="Times New Roman" panose="02020603050405020304" pitchFamily="18" charset="0"/>
          </a:endParaRPr>
        </a:p>
      </dgm:t>
    </dgm:pt>
    <dgm:pt modelId="{62DA239F-8DDD-4DF4-BEA6-CFD464018ACC}" type="parTrans" cxnId="{94E474C8-2DEE-44C5-9449-E653044CD4F5}">
      <dgm:prSet/>
      <dgm:spPr/>
      <dgm:t>
        <a:bodyPr/>
        <a:lstStyle/>
        <a:p>
          <a:endParaRPr lang="ru-RU" sz="1500">
            <a:latin typeface="Times New Roman" panose="02020603050405020304" pitchFamily="18" charset="0"/>
            <a:cs typeface="Times New Roman" panose="02020603050405020304" pitchFamily="18" charset="0"/>
          </a:endParaRPr>
        </a:p>
      </dgm:t>
    </dgm:pt>
    <dgm:pt modelId="{68988BCF-0C4B-4086-9589-B35268D57826}" type="sibTrans" cxnId="{94E474C8-2DEE-44C5-9449-E653044CD4F5}">
      <dgm:prSet/>
      <dgm:spPr/>
      <dgm:t>
        <a:bodyPr/>
        <a:lstStyle/>
        <a:p>
          <a:endParaRPr lang="ru-RU" sz="1500">
            <a:latin typeface="Times New Roman" panose="02020603050405020304" pitchFamily="18" charset="0"/>
            <a:cs typeface="Times New Roman" panose="02020603050405020304" pitchFamily="18" charset="0"/>
          </a:endParaRPr>
        </a:p>
      </dgm:t>
    </dgm:pt>
    <dgm:pt modelId="{150D6FC8-458D-4C3D-9B69-F44FE8E8BBD5}">
      <dgm:prSet custT="1"/>
      <dgm:spPr/>
      <dgm:t>
        <a:bodyPr/>
        <a:lstStyle/>
        <a:p>
          <a:pPr rtl="0"/>
          <a:r>
            <a:rPr lang="en-US" sz="1500" smtClean="0">
              <a:latin typeface="Times New Roman" panose="02020603050405020304" pitchFamily="18" charset="0"/>
              <a:cs typeface="Times New Roman" panose="02020603050405020304" pitchFamily="18" charset="0"/>
            </a:rPr>
            <a:t>• turizm uchun foydali bo‘lgan mamlakat timsolini shakllantirish yo‘li bilan milliy turmaxsulotlarni chet-el bozorlariga olib kirish.</a:t>
          </a:r>
          <a:endParaRPr lang="ru-RU" sz="1500">
            <a:latin typeface="Times New Roman" panose="02020603050405020304" pitchFamily="18" charset="0"/>
            <a:cs typeface="Times New Roman" panose="02020603050405020304" pitchFamily="18" charset="0"/>
          </a:endParaRPr>
        </a:p>
      </dgm:t>
    </dgm:pt>
    <dgm:pt modelId="{A80FAA41-9C15-4A4A-B77B-6DE17C59E4E6}" type="parTrans" cxnId="{DEC15859-EBEC-49C3-BD20-C255308DCBD1}">
      <dgm:prSet/>
      <dgm:spPr/>
      <dgm:t>
        <a:bodyPr/>
        <a:lstStyle/>
        <a:p>
          <a:endParaRPr lang="ru-RU" sz="1500">
            <a:latin typeface="Times New Roman" panose="02020603050405020304" pitchFamily="18" charset="0"/>
            <a:cs typeface="Times New Roman" panose="02020603050405020304" pitchFamily="18" charset="0"/>
          </a:endParaRPr>
        </a:p>
      </dgm:t>
    </dgm:pt>
    <dgm:pt modelId="{6FABE560-BAA3-452C-A219-23F540ECB069}" type="sibTrans" cxnId="{DEC15859-EBEC-49C3-BD20-C255308DCBD1}">
      <dgm:prSet/>
      <dgm:spPr/>
      <dgm:t>
        <a:bodyPr/>
        <a:lstStyle/>
        <a:p>
          <a:endParaRPr lang="ru-RU" sz="1500">
            <a:latin typeface="Times New Roman" panose="02020603050405020304" pitchFamily="18" charset="0"/>
            <a:cs typeface="Times New Roman" panose="02020603050405020304" pitchFamily="18" charset="0"/>
          </a:endParaRPr>
        </a:p>
      </dgm:t>
    </dgm:pt>
    <dgm:pt modelId="{8D7E84F8-7B40-4BC6-88F4-1E53DD01F039}" type="pres">
      <dgm:prSet presAssocID="{957A65B9-B85D-4E83-941F-35A71498B0CA}" presName="vert0" presStyleCnt="0">
        <dgm:presLayoutVars>
          <dgm:dir/>
          <dgm:animOne val="branch"/>
          <dgm:animLvl val="lvl"/>
        </dgm:presLayoutVars>
      </dgm:prSet>
      <dgm:spPr/>
      <dgm:t>
        <a:bodyPr/>
        <a:lstStyle/>
        <a:p>
          <a:endParaRPr lang="ru-RU"/>
        </a:p>
      </dgm:t>
    </dgm:pt>
    <dgm:pt modelId="{185BD2C4-C9A3-41EE-B5D3-E564AFAF3F09}" type="pres">
      <dgm:prSet presAssocID="{0A943262-A371-4260-AD2F-0154211AB743}" presName="thickLine" presStyleLbl="alignNode1" presStyleIdx="0" presStyleCnt="8"/>
      <dgm:spPr/>
    </dgm:pt>
    <dgm:pt modelId="{FF8D0A6A-6C18-469C-BDA3-4335F668BD89}" type="pres">
      <dgm:prSet presAssocID="{0A943262-A371-4260-AD2F-0154211AB743}" presName="horz1" presStyleCnt="0"/>
      <dgm:spPr/>
    </dgm:pt>
    <dgm:pt modelId="{466301D6-43B9-4481-BD56-12B986F886D3}" type="pres">
      <dgm:prSet presAssocID="{0A943262-A371-4260-AD2F-0154211AB743}" presName="tx1" presStyleLbl="revTx" presStyleIdx="0" presStyleCnt="8"/>
      <dgm:spPr/>
      <dgm:t>
        <a:bodyPr/>
        <a:lstStyle/>
        <a:p>
          <a:endParaRPr lang="ru-RU"/>
        </a:p>
      </dgm:t>
    </dgm:pt>
    <dgm:pt modelId="{79BF8E6B-09CE-4C5E-B0C4-828D2167F68D}" type="pres">
      <dgm:prSet presAssocID="{0A943262-A371-4260-AD2F-0154211AB743}" presName="vert1" presStyleCnt="0"/>
      <dgm:spPr/>
    </dgm:pt>
    <dgm:pt modelId="{9C80D261-0A84-4F58-8BF8-C29F87FBEE37}" type="pres">
      <dgm:prSet presAssocID="{BDFB07B7-1F1C-4D92-A066-8B925B50AE87}" presName="thickLine" presStyleLbl="alignNode1" presStyleIdx="1" presStyleCnt="8"/>
      <dgm:spPr/>
    </dgm:pt>
    <dgm:pt modelId="{D833CF6D-E333-4E58-9FF2-9295C0D44504}" type="pres">
      <dgm:prSet presAssocID="{BDFB07B7-1F1C-4D92-A066-8B925B50AE87}" presName="horz1" presStyleCnt="0"/>
      <dgm:spPr/>
    </dgm:pt>
    <dgm:pt modelId="{417C7C42-401B-4642-8696-BED1DB9C3F33}" type="pres">
      <dgm:prSet presAssocID="{BDFB07B7-1F1C-4D92-A066-8B925B50AE87}" presName="tx1" presStyleLbl="revTx" presStyleIdx="1" presStyleCnt="8"/>
      <dgm:spPr/>
      <dgm:t>
        <a:bodyPr/>
        <a:lstStyle/>
        <a:p>
          <a:endParaRPr lang="ru-RU"/>
        </a:p>
      </dgm:t>
    </dgm:pt>
    <dgm:pt modelId="{6DAFDCEA-BC01-446F-8AB3-AB6C8DFDCCF3}" type="pres">
      <dgm:prSet presAssocID="{BDFB07B7-1F1C-4D92-A066-8B925B50AE87}" presName="vert1" presStyleCnt="0"/>
      <dgm:spPr/>
    </dgm:pt>
    <dgm:pt modelId="{2643D4D2-0779-45FD-B4E7-261A7CB8447C}" type="pres">
      <dgm:prSet presAssocID="{543A9C6D-9B7B-46C5-ACDB-155F0DAD8739}" presName="thickLine" presStyleLbl="alignNode1" presStyleIdx="2" presStyleCnt="8"/>
      <dgm:spPr/>
    </dgm:pt>
    <dgm:pt modelId="{1F945348-6E83-45C0-95BC-7DDA558BBD1B}" type="pres">
      <dgm:prSet presAssocID="{543A9C6D-9B7B-46C5-ACDB-155F0DAD8739}" presName="horz1" presStyleCnt="0"/>
      <dgm:spPr/>
    </dgm:pt>
    <dgm:pt modelId="{13CD094B-B9F8-4E1E-A395-0EAF764F2814}" type="pres">
      <dgm:prSet presAssocID="{543A9C6D-9B7B-46C5-ACDB-155F0DAD8739}" presName="tx1" presStyleLbl="revTx" presStyleIdx="2" presStyleCnt="8"/>
      <dgm:spPr/>
      <dgm:t>
        <a:bodyPr/>
        <a:lstStyle/>
        <a:p>
          <a:endParaRPr lang="ru-RU"/>
        </a:p>
      </dgm:t>
    </dgm:pt>
    <dgm:pt modelId="{B35F6F8B-34AF-42CC-AB52-78E21001507E}" type="pres">
      <dgm:prSet presAssocID="{543A9C6D-9B7B-46C5-ACDB-155F0DAD8739}" presName="vert1" presStyleCnt="0"/>
      <dgm:spPr/>
    </dgm:pt>
    <dgm:pt modelId="{54D37585-B61A-4BF9-B6FE-7F1266B2BCC3}" type="pres">
      <dgm:prSet presAssocID="{C137D2A3-BDE8-4AAF-A853-33B56E7B2294}" presName="thickLine" presStyleLbl="alignNode1" presStyleIdx="3" presStyleCnt="8"/>
      <dgm:spPr/>
    </dgm:pt>
    <dgm:pt modelId="{0ED61A58-13F9-4B0C-8753-23E2FFCDE241}" type="pres">
      <dgm:prSet presAssocID="{C137D2A3-BDE8-4AAF-A853-33B56E7B2294}" presName="horz1" presStyleCnt="0"/>
      <dgm:spPr/>
    </dgm:pt>
    <dgm:pt modelId="{C39DEEB3-14E3-4DFB-80CA-B75899471B8C}" type="pres">
      <dgm:prSet presAssocID="{C137D2A3-BDE8-4AAF-A853-33B56E7B2294}" presName="tx1" presStyleLbl="revTx" presStyleIdx="3" presStyleCnt="8"/>
      <dgm:spPr/>
      <dgm:t>
        <a:bodyPr/>
        <a:lstStyle/>
        <a:p>
          <a:endParaRPr lang="ru-RU"/>
        </a:p>
      </dgm:t>
    </dgm:pt>
    <dgm:pt modelId="{DD1FF0CF-BF5A-4A22-8596-D7B0BB3DEAB7}" type="pres">
      <dgm:prSet presAssocID="{C137D2A3-BDE8-4AAF-A853-33B56E7B2294}" presName="vert1" presStyleCnt="0"/>
      <dgm:spPr/>
    </dgm:pt>
    <dgm:pt modelId="{9A155765-F7EB-4F9E-B154-D56DEC8D6EFF}" type="pres">
      <dgm:prSet presAssocID="{AD611A87-CB4D-4777-BF78-62BD39BB1738}" presName="thickLine" presStyleLbl="alignNode1" presStyleIdx="4" presStyleCnt="8"/>
      <dgm:spPr/>
    </dgm:pt>
    <dgm:pt modelId="{EF3FCC6F-BFF9-4FA6-B224-140C59C17B3A}" type="pres">
      <dgm:prSet presAssocID="{AD611A87-CB4D-4777-BF78-62BD39BB1738}" presName="horz1" presStyleCnt="0"/>
      <dgm:spPr/>
    </dgm:pt>
    <dgm:pt modelId="{6F4D8E82-A296-405B-83C9-617E6510D28B}" type="pres">
      <dgm:prSet presAssocID="{AD611A87-CB4D-4777-BF78-62BD39BB1738}" presName="tx1" presStyleLbl="revTx" presStyleIdx="4" presStyleCnt="8"/>
      <dgm:spPr/>
      <dgm:t>
        <a:bodyPr/>
        <a:lstStyle/>
        <a:p>
          <a:endParaRPr lang="ru-RU"/>
        </a:p>
      </dgm:t>
    </dgm:pt>
    <dgm:pt modelId="{3BA3DBF6-2273-43AA-B60A-40CE460F938B}" type="pres">
      <dgm:prSet presAssocID="{AD611A87-CB4D-4777-BF78-62BD39BB1738}" presName="vert1" presStyleCnt="0"/>
      <dgm:spPr/>
    </dgm:pt>
    <dgm:pt modelId="{81DC2600-D799-4037-9860-C27C83E60B20}" type="pres">
      <dgm:prSet presAssocID="{1568DC09-0297-4105-9C92-06FE784A3AC0}" presName="thickLine" presStyleLbl="alignNode1" presStyleIdx="5" presStyleCnt="8"/>
      <dgm:spPr/>
    </dgm:pt>
    <dgm:pt modelId="{36D5809A-BF00-498F-8583-37A8950DBE5F}" type="pres">
      <dgm:prSet presAssocID="{1568DC09-0297-4105-9C92-06FE784A3AC0}" presName="horz1" presStyleCnt="0"/>
      <dgm:spPr/>
    </dgm:pt>
    <dgm:pt modelId="{A86B041E-7922-423C-8726-5C0DBDC0E4F0}" type="pres">
      <dgm:prSet presAssocID="{1568DC09-0297-4105-9C92-06FE784A3AC0}" presName="tx1" presStyleLbl="revTx" presStyleIdx="5" presStyleCnt="8"/>
      <dgm:spPr/>
      <dgm:t>
        <a:bodyPr/>
        <a:lstStyle/>
        <a:p>
          <a:endParaRPr lang="ru-RU"/>
        </a:p>
      </dgm:t>
    </dgm:pt>
    <dgm:pt modelId="{B545B560-B045-47DB-8289-0660C288CB24}" type="pres">
      <dgm:prSet presAssocID="{1568DC09-0297-4105-9C92-06FE784A3AC0}" presName="vert1" presStyleCnt="0"/>
      <dgm:spPr/>
    </dgm:pt>
    <dgm:pt modelId="{2DFA9203-C224-4675-BC42-CD268B2C3CE8}" type="pres">
      <dgm:prSet presAssocID="{40902A41-FE17-4DE0-A29A-8F93C70023F4}" presName="thickLine" presStyleLbl="alignNode1" presStyleIdx="6" presStyleCnt="8"/>
      <dgm:spPr/>
    </dgm:pt>
    <dgm:pt modelId="{AB2507B6-D2BC-4605-8991-990EE899A564}" type="pres">
      <dgm:prSet presAssocID="{40902A41-FE17-4DE0-A29A-8F93C70023F4}" presName="horz1" presStyleCnt="0"/>
      <dgm:spPr/>
    </dgm:pt>
    <dgm:pt modelId="{B30D6A40-BA8F-479B-93D9-88ADA3DFD4C1}" type="pres">
      <dgm:prSet presAssocID="{40902A41-FE17-4DE0-A29A-8F93C70023F4}" presName="tx1" presStyleLbl="revTx" presStyleIdx="6" presStyleCnt="8"/>
      <dgm:spPr/>
      <dgm:t>
        <a:bodyPr/>
        <a:lstStyle/>
        <a:p>
          <a:endParaRPr lang="ru-RU"/>
        </a:p>
      </dgm:t>
    </dgm:pt>
    <dgm:pt modelId="{7BC5876C-12B2-4D78-A27A-915486CC397C}" type="pres">
      <dgm:prSet presAssocID="{40902A41-FE17-4DE0-A29A-8F93C70023F4}" presName="vert1" presStyleCnt="0"/>
      <dgm:spPr/>
    </dgm:pt>
    <dgm:pt modelId="{5E60D5E2-2B90-4F89-9561-5468919CD267}" type="pres">
      <dgm:prSet presAssocID="{150D6FC8-458D-4C3D-9B69-F44FE8E8BBD5}" presName="thickLine" presStyleLbl="alignNode1" presStyleIdx="7" presStyleCnt="8"/>
      <dgm:spPr/>
    </dgm:pt>
    <dgm:pt modelId="{F217FF8A-5E77-4CC9-AC81-BEE9C988D9C9}" type="pres">
      <dgm:prSet presAssocID="{150D6FC8-458D-4C3D-9B69-F44FE8E8BBD5}" presName="horz1" presStyleCnt="0"/>
      <dgm:spPr/>
    </dgm:pt>
    <dgm:pt modelId="{D7E3A623-7182-4C1F-B4B9-97123CD7B158}" type="pres">
      <dgm:prSet presAssocID="{150D6FC8-458D-4C3D-9B69-F44FE8E8BBD5}" presName="tx1" presStyleLbl="revTx" presStyleIdx="7" presStyleCnt="8"/>
      <dgm:spPr/>
      <dgm:t>
        <a:bodyPr/>
        <a:lstStyle/>
        <a:p>
          <a:endParaRPr lang="ru-RU"/>
        </a:p>
      </dgm:t>
    </dgm:pt>
    <dgm:pt modelId="{4417C901-4F06-45ED-86DF-4D96325041B8}" type="pres">
      <dgm:prSet presAssocID="{150D6FC8-458D-4C3D-9B69-F44FE8E8BBD5}" presName="vert1" presStyleCnt="0"/>
      <dgm:spPr/>
    </dgm:pt>
  </dgm:ptLst>
  <dgm:cxnLst>
    <dgm:cxn modelId="{8A23345F-B93C-4815-877E-4A8A9B4EE42F}" type="presOf" srcId="{543A9C6D-9B7B-46C5-ACDB-155F0DAD8739}" destId="{13CD094B-B9F8-4E1E-A395-0EAF764F2814}" srcOrd="0" destOrd="0" presId="urn:microsoft.com/office/officeart/2008/layout/LinedList"/>
    <dgm:cxn modelId="{DEC15859-EBEC-49C3-BD20-C255308DCBD1}" srcId="{957A65B9-B85D-4E83-941F-35A71498B0CA}" destId="{150D6FC8-458D-4C3D-9B69-F44FE8E8BBD5}" srcOrd="7" destOrd="0" parTransId="{A80FAA41-9C15-4A4A-B77B-6DE17C59E4E6}" sibTransId="{6FABE560-BAA3-452C-A219-23F540ECB069}"/>
    <dgm:cxn modelId="{ACFD8FEC-42BD-415C-A25A-8131FE19CCA4}" type="presOf" srcId="{C137D2A3-BDE8-4AAF-A853-33B56E7B2294}" destId="{C39DEEB3-14E3-4DFB-80CA-B75899471B8C}" srcOrd="0" destOrd="0" presId="urn:microsoft.com/office/officeart/2008/layout/LinedList"/>
    <dgm:cxn modelId="{06523E57-F868-48E6-81D6-86005878E5DC}" type="presOf" srcId="{150D6FC8-458D-4C3D-9B69-F44FE8E8BBD5}" destId="{D7E3A623-7182-4C1F-B4B9-97123CD7B158}" srcOrd="0" destOrd="0" presId="urn:microsoft.com/office/officeart/2008/layout/LinedList"/>
    <dgm:cxn modelId="{1FC5C8F0-AE16-42F0-963A-E613E927301E}" srcId="{957A65B9-B85D-4E83-941F-35A71498B0CA}" destId="{C137D2A3-BDE8-4AAF-A853-33B56E7B2294}" srcOrd="3" destOrd="0" parTransId="{39C01887-B3D7-4DF6-A4A5-63947CCEAFC6}" sibTransId="{E27B25D0-71E4-4CFD-BF4E-9DD731D8C9F4}"/>
    <dgm:cxn modelId="{244ECFE5-B99E-451E-9FEC-28116B95A860}" type="presOf" srcId="{957A65B9-B85D-4E83-941F-35A71498B0CA}" destId="{8D7E84F8-7B40-4BC6-88F4-1E53DD01F039}" srcOrd="0" destOrd="0" presId="urn:microsoft.com/office/officeart/2008/layout/LinedList"/>
    <dgm:cxn modelId="{8736EF8F-3EE4-4448-A857-7E3A8632784E}" type="presOf" srcId="{1568DC09-0297-4105-9C92-06FE784A3AC0}" destId="{A86B041E-7922-423C-8726-5C0DBDC0E4F0}" srcOrd="0" destOrd="0" presId="urn:microsoft.com/office/officeart/2008/layout/LinedList"/>
    <dgm:cxn modelId="{12575B89-DDC7-4137-92C4-282969D6B26D}" srcId="{957A65B9-B85D-4E83-941F-35A71498B0CA}" destId="{AD611A87-CB4D-4777-BF78-62BD39BB1738}" srcOrd="4" destOrd="0" parTransId="{B6850978-E795-4DDD-8A24-6494E12B0057}" sibTransId="{7C78FB6A-7072-4240-BE6E-FB5E354BA27F}"/>
    <dgm:cxn modelId="{685DAEE8-8A17-4B9D-ACF8-E703E976104E}" srcId="{957A65B9-B85D-4E83-941F-35A71498B0CA}" destId="{543A9C6D-9B7B-46C5-ACDB-155F0DAD8739}" srcOrd="2" destOrd="0" parTransId="{D57F9693-A5C0-4489-B03F-34B3AFD2EBEF}" sibTransId="{96A6B57F-5364-4012-ADEE-085EC2600A03}"/>
    <dgm:cxn modelId="{8F006CA9-9B4E-4378-B641-B6F29A960364}" type="presOf" srcId="{0A943262-A371-4260-AD2F-0154211AB743}" destId="{466301D6-43B9-4481-BD56-12B986F886D3}" srcOrd="0" destOrd="0" presId="urn:microsoft.com/office/officeart/2008/layout/LinedList"/>
    <dgm:cxn modelId="{94E474C8-2DEE-44C5-9449-E653044CD4F5}" srcId="{957A65B9-B85D-4E83-941F-35A71498B0CA}" destId="{40902A41-FE17-4DE0-A29A-8F93C70023F4}" srcOrd="6" destOrd="0" parTransId="{62DA239F-8DDD-4DF4-BEA6-CFD464018ACC}" sibTransId="{68988BCF-0C4B-4086-9589-B35268D57826}"/>
    <dgm:cxn modelId="{83F881DC-6861-4B17-93F6-739BDBB41C90}" type="presOf" srcId="{BDFB07B7-1F1C-4D92-A066-8B925B50AE87}" destId="{417C7C42-401B-4642-8696-BED1DB9C3F33}" srcOrd="0" destOrd="0" presId="urn:microsoft.com/office/officeart/2008/layout/LinedList"/>
    <dgm:cxn modelId="{7E2E28BE-02DF-40C1-8FB8-7BBB10829040}" type="presOf" srcId="{40902A41-FE17-4DE0-A29A-8F93C70023F4}" destId="{B30D6A40-BA8F-479B-93D9-88ADA3DFD4C1}" srcOrd="0" destOrd="0" presId="urn:microsoft.com/office/officeart/2008/layout/LinedList"/>
    <dgm:cxn modelId="{C2B83874-ECF9-45A4-A2E4-1D8175B520F5}" type="presOf" srcId="{AD611A87-CB4D-4777-BF78-62BD39BB1738}" destId="{6F4D8E82-A296-405B-83C9-617E6510D28B}" srcOrd="0" destOrd="0" presId="urn:microsoft.com/office/officeart/2008/layout/LinedList"/>
    <dgm:cxn modelId="{27CDEB8C-B936-4765-9B4B-3BA5E2F97485}" srcId="{957A65B9-B85D-4E83-941F-35A71498B0CA}" destId="{1568DC09-0297-4105-9C92-06FE784A3AC0}" srcOrd="5" destOrd="0" parTransId="{090C40AF-464E-40D2-8C7B-13C3E0AE6FF5}" sibTransId="{9C6610B6-BF27-496B-BF06-2C481273D133}"/>
    <dgm:cxn modelId="{9E14D589-9CF4-43E3-827F-E848BC32B097}" srcId="{957A65B9-B85D-4E83-941F-35A71498B0CA}" destId="{BDFB07B7-1F1C-4D92-A066-8B925B50AE87}" srcOrd="1" destOrd="0" parTransId="{E30C8DE0-8751-4A54-80D1-C4A765F75C37}" sibTransId="{B73F06B1-8966-41AA-A83E-FD2861A8D065}"/>
    <dgm:cxn modelId="{A904FD24-A9CD-4C56-85A0-B6340674C129}" srcId="{957A65B9-B85D-4E83-941F-35A71498B0CA}" destId="{0A943262-A371-4260-AD2F-0154211AB743}" srcOrd="0" destOrd="0" parTransId="{48FA9A0C-61F5-400F-A151-6DCEBE8A152F}" sibTransId="{2E46E0BD-1C27-42E5-8C01-77A5E272BFAF}"/>
    <dgm:cxn modelId="{25CF79F6-AC8B-484C-BA4F-0A2F25FCE487}" type="presParOf" srcId="{8D7E84F8-7B40-4BC6-88F4-1E53DD01F039}" destId="{185BD2C4-C9A3-41EE-B5D3-E564AFAF3F09}" srcOrd="0" destOrd="0" presId="urn:microsoft.com/office/officeart/2008/layout/LinedList"/>
    <dgm:cxn modelId="{2874732B-1118-441D-81BE-7FB6F3210DAC}" type="presParOf" srcId="{8D7E84F8-7B40-4BC6-88F4-1E53DD01F039}" destId="{FF8D0A6A-6C18-469C-BDA3-4335F668BD89}" srcOrd="1" destOrd="0" presId="urn:microsoft.com/office/officeart/2008/layout/LinedList"/>
    <dgm:cxn modelId="{085281EB-C007-463A-9BC8-52063AE5778C}" type="presParOf" srcId="{FF8D0A6A-6C18-469C-BDA3-4335F668BD89}" destId="{466301D6-43B9-4481-BD56-12B986F886D3}" srcOrd="0" destOrd="0" presId="urn:microsoft.com/office/officeart/2008/layout/LinedList"/>
    <dgm:cxn modelId="{63C6D9F9-E032-494F-AAFA-EE21DAAFA929}" type="presParOf" srcId="{FF8D0A6A-6C18-469C-BDA3-4335F668BD89}" destId="{79BF8E6B-09CE-4C5E-B0C4-828D2167F68D}" srcOrd="1" destOrd="0" presId="urn:microsoft.com/office/officeart/2008/layout/LinedList"/>
    <dgm:cxn modelId="{4C9DE8FA-D79D-471E-8516-2105D91EAB60}" type="presParOf" srcId="{8D7E84F8-7B40-4BC6-88F4-1E53DD01F039}" destId="{9C80D261-0A84-4F58-8BF8-C29F87FBEE37}" srcOrd="2" destOrd="0" presId="urn:microsoft.com/office/officeart/2008/layout/LinedList"/>
    <dgm:cxn modelId="{4EC5AE5A-5448-4779-93D1-D4E10275E2C4}" type="presParOf" srcId="{8D7E84F8-7B40-4BC6-88F4-1E53DD01F039}" destId="{D833CF6D-E333-4E58-9FF2-9295C0D44504}" srcOrd="3" destOrd="0" presId="urn:microsoft.com/office/officeart/2008/layout/LinedList"/>
    <dgm:cxn modelId="{77AAD1D3-96EB-481C-96CB-E53FC5A354A2}" type="presParOf" srcId="{D833CF6D-E333-4E58-9FF2-9295C0D44504}" destId="{417C7C42-401B-4642-8696-BED1DB9C3F33}" srcOrd="0" destOrd="0" presId="urn:microsoft.com/office/officeart/2008/layout/LinedList"/>
    <dgm:cxn modelId="{074A7040-D8CE-4B58-A1EA-A88FABA58D20}" type="presParOf" srcId="{D833CF6D-E333-4E58-9FF2-9295C0D44504}" destId="{6DAFDCEA-BC01-446F-8AB3-AB6C8DFDCCF3}" srcOrd="1" destOrd="0" presId="urn:microsoft.com/office/officeart/2008/layout/LinedList"/>
    <dgm:cxn modelId="{F153FA25-C5C9-4DC2-B714-86FEA62A48BB}" type="presParOf" srcId="{8D7E84F8-7B40-4BC6-88F4-1E53DD01F039}" destId="{2643D4D2-0779-45FD-B4E7-261A7CB8447C}" srcOrd="4" destOrd="0" presId="urn:microsoft.com/office/officeart/2008/layout/LinedList"/>
    <dgm:cxn modelId="{A2C2D64C-B232-4EBC-9A81-1F021BB6B087}" type="presParOf" srcId="{8D7E84F8-7B40-4BC6-88F4-1E53DD01F039}" destId="{1F945348-6E83-45C0-95BC-7DDA558BBD1B}" srcOrd="5" destOrd="0" presId="urn:microsoft.com/office/officeart/2008/layout/LinedList"/>
    <dgm:cxn modelId="{7648DDBB-97B1-43BD-AF87-270523BDD9ED}" type="presParOf" srcId="{1F945348-6E83-45C0-95BC-7DDA558BBD1B}" destId="{13CD094B-B9F8-4E1E-A395-0EAF764F2814}" srcOrd="0" destOrd="0" presId="urn:microsoft.com/office/officeart/2008/layout/LinedList"/>
    <dgm:cxn modelId="{2B7E17C0-E63C-4CCB-B950-3761B93440D4}" type="presParOf" srcId="{1F945348-6E83-45C0-95BC-7DDA558BBD1B}" destId="{B35F6F8B-34AF-42CC-AB52-78E21001507E}" srcOrd="1" destOrd="0" presId="urn:microsoft.com/office/officeart/2008/layout/LinedList"/>
    <dgm:cxn modelId="{4EF69645-30BC-4B2A-9D3C-28AB30DF351D}" type="presParOf" srcId="{8D7E84F8-7B40-4BC6-88F4-1E53DD01F039}" destId="{54D37585-B61A-4BF9-B6FE-7F1266B2BCC3}" srcOrd="6" destOrd="0" presId="urn:microsoft.com/office/officeart/2008/layout/LinedList"/>
    <dgm:cxn modelId="{0B2EA535-F0E4-46F3-B213-0590A3BA70D8}" type="presParOf" srcId="{8D7E84F8-7B40-4BC6-88F4-1E53DD01F039}" destId="{0ED61A58-13F9-4B0C-8753-23E2FFCDE241}" srcOrd="7" destOrd="0" presId="urn:microsoft.com/office/officeart/2008/layout/LinedList"/>
    <dgm:cxn modelId="{6277A39A-C6FC-4EC2-8620-B0262B3F2676}" type="presParOf" srcId="{0ED61A58-13F9-4B0C-8753-23E2FFCDE241}" destId="{C39DEEB3-14E3-4DFB-80CA-B75899471B8C}" srcOrd="0" destOrd="0" presId="urn:microsoft.com/office/officeart/2008/layout/LinedList"/>
    <dgm:cxn modelId="{BA8FFC1E-5AF4-45F7-91B0-7FBC1738931D}" type="presParOf" srcId="{0ED61A58-13F9-4B0C-8753-23E2FFCDE241}" destId="{DD1FF0CF-BF5A-4A22-8596-D7B0BB3DEAB7}" srcOrd="1" destOrd="0" presId="urn:microsoft.com/office/officeart/2008/layout/LinedList"/>
    <dgm:cxn modelId="{B751A312-9627-4197-B8E7-B11B9B6E717D}" type="presParOf" srcId="{8D7E84F8-7B40-4BC6-88F4-1E53DD01F039}" destId="{9A155765-F7EB-4F9E-B154-D56DEC8D6EFF}" srcOrd="8" destOrd="0" presId="urn:microsoft.com/office/officeart/2008/layout/LinedList"/>
    <dgm:cxn modelId="{0B6D0E8C-B6D8-4E7D-87A5-B058D3CBEB87}" type="presParOf" srcId="{8D7E84F8-7B40-4BC6-88F4-1E53DD01F039}" destId="{EF3FCC6F-BFF9-4FA6-B224-140C59C17B3A}" srcOrd="9" destOrd="0" presId="urn:microsoft.com/office/officeart/2008/layout/LinedList"/>
    <dgm:cxn modelId="{BBE3E0A8-A400-43EA-B8C0-0EC4CBC90099}" type="presParOf" srcId="{EF3FCC6F-BFF9-4FA6-B224-140C59C17B3A}" destId="{6F4D8E82-A296-405B-83C9-617E6510D28B}" srcOrd="0" destOrd="0" presId="urn:microsoft.com/office/officeart/2008/layout/LinedList"/>
    <dgm:cxn modelId="{188F1991-7BCB-460E-BA72-234CA3C0EED1}" type="presParOf" srcId="{EF3FCC6F-BFF9-4FA6-B224-140C59C17B3A}" destId="{3BA3DBF6-2273-43AA-B60A-40CE460F938B}" srcOrd="1" destOrd="0" presId="urn:microsoft.com/office/officeart/2008/layout/LinedList"/>
    <dgm:cxn modelId="{9D5D3CC1-C776-4336-B4BE-D1D5E3615512}" type="presParOf" srcId="{8D7E84F8-7B40-4BC6-88F4-1E53DD01F039}" destId="{81DC2600-D799-4037-9860-C27C83E60B20}" srcOrd="10" destOrd="0" presId="urn:microsoft.com/office/officeart/2008/layout/LinedList"/>
    <dgm:cxn modelId="{5667B148-6E62-4F5E-BC81-1E8A9522C75B}" type="presParOf" srcId="{8D7E84F8-7B40-4BC6-88F4-1E53DD01F039}" destId="{36D5809A-BF00-498F-8583-37A8950DBE5F}" srcOrd="11" destOrd="0" presId="urn:microsoft.com/office/officeart/2008/layout/LinedList"/>
    <dgm:cxn modelId="{9164385A-1AED-4EED-8A02-BD0675DB66BF}" type="presParOf" srcId="{36D5809A-BF00-498F-8583-37A8950DBE5F}" destId="{A86B041E-7922-423C-8726-5C0DBDC0E4F0}" srcOrd="0" destOrd="0" presId="urn:microsoft.com/office/officeart/2008/layout/LinedList"/>
    <dgm:cxn modelId="{AE8DB7EE-0719-4C67-B949-1E6AEAF2B635}" type="presParOf" srcId="{36D5809A-BF00-498F-8583-37A8950DBE5F}" destId="{B545B560-B045-47DB-8289-0660C288CB24}" srcOrd="1" destOrd="0" presId="urn:microsoft.com/office/officeart/2008/layout/LinedList"/>
    <dgm:cxn modelId="{C41EE1EC-78B9-44DE-9F2E-F50E559DF38A}" type="presParOf" srcId="{8D7E84F8-7B40-4BC6-88F4-1E53DD01F039}" destId="{2DFA9203-C224-4675-BC42-CD268B2C3CE8}" srcOrd="12" destOrd="0" presId="urn:microsoft.com/office/officeart/2008/layout/LinedList"/>
    <dgm:cxn modelId="{364FDA43-4DD9-4907-8199-98B78C153C40}" type="presParOf" srcId="{8D7E84F8-7B40-4BC6-88F4-1E53DD01F039}" destId="{AB2507B6-D2BC-4605-8991-990EE899A564}" srcOrd="13" destOrd="0" presId="urn:microsoft.com/office/officeart/2008/layout/LinedList"/>
    <dgm:cxn modelId="{487130B1-68D8-4D35-A972-BBB0ACCB43CB}" type="presParOf" srcId="{AB2507B6-D2BC-4605-8991-990EE899A564}" destId="{B30D6A40-BA8F-479B-93D9-88ADA3DFD4C1}" srcOrd="0" destOrd="0" presId="urn:microsoft.com/office/officeart/2008/layout/LinedList"/>
    <dgm:cxn modelId="{57D265D6-B916-46A3-833D-1B0DB3B498E7}" type="presParOf" srcId="{AB2507B6-D2BC-4605-8991-990EE899A564}" destId="{7BC5876C-12B2-4D78-A27A-915486CC397C}" srcOrd="1" destOrd="0" presId="urn:microsoft.com/office/officeart/2008/layout/LinedList"/>
    <dgm:cxn modelId="{CDF201D3-C40C-4A09-A3DF-C0BC813A463D}" type="presParOf" srcId="{8D7E84F8-7B40-4BC6-88F4-1E53DD01F039}" destId="{5E60D5E2-2B90-4F89-9561-5468919CD267}" srcOrd="14" destOrd="0" presId="urn:microsoft.com/office/officeart/2008/layout/LinedList"/>
    <dgm:cxn modelId="{E34724B0-209D-47EF-BAB4-0BBBD4FAB33B}" type="presParOf" srcId="{8D7E84F8-7B40-4BC6-88F4-1E53DD01F039}" destId="{F217FF8A-5E77-4CC9-AC81-BEE9C988D9C9}" srcOrd="15" destOrd="0" presId="urn:microsoft.com/office/officeart/2008/layout/LinedList"/>
    <dgm:cxn modelId="{BFEA996B-9643-426B-8006-AD76679F587F}" type="presParOf" srcId="{F217FF8A-5E77-4CC9-AC81-BEE9C988D9C9}" destId="{D7E3A623-7182-4C1F-B4B9-97123CD7B158}" srcOrd="0" destOrd="0" presId="urn:microsoft.com/office/officeart/2008/layout/LinedList"/>
    <dgm:cxn modelId="{B3A8B8D2-959B-4353-8418-FD2305AB967F}" type="presParOf" srcId="{F217FF8A-5E77-4CC9-AC81-BEE9C988D9C9}" destId="{4417C901-4F06-45ED-86DF-4D96325041B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A77E862-ACFC-4BB1-BF81-C85B1D22F449}" type="doc">
      <dgm:prSet loTypeId="urn:microsoft.com/office/officeart/2008/layout/LinedList" loCatId="list" qsTypeId="urn:microsoft.com/office/officeart/2005/8/quickstyle/3d3" qsCatId="3D" csTypeId="urn:microsoft.com/office/officeart/2005/8/colors/accent1_2" csCatId="accent1"/>
      <dgm:spPr/>
      <dgm:t>
        <a:bodyPr/>
        <a:lstStyle/>
        <a:p>
          <a:endParaRPr lang="ru-RU"/>
        </a:p>
      </dgm:t>
    </dgm:pt>
    <dgm:pt modelId="{A1B3B532-EDF0-4011-BAAD-0E15D750E224}">
      <dgm:prSet/>
      <dgm:spPr/>
      <dgm:t>
        <a:bodyPr/>
        <a:lstStyle/>
        <a:p>
          <a:pPr rtl="0"/>
          <a:r>
            <a:rPr lang="en-US" smtClean="0"/>
            <a:t>• soliq imtiyozlari, subsidiya va dotatsiyalar;</a:t>
          </a:r>
          <a:endParaRPr lang="ru-RU"/>
        </a:p>
      </dgm:t>
    </dgm:pt>
    <dgm:pt modelId="{D5364C69-218E-4A41-9C8D-4D85E2A8BBF7}" type="parTrans" cxnId="{82D93107-E45D-4A52-B1F8-11F7E800D717}">
      <dgm:prSet/>
      <dgm:spPr/>
      <dgm:t>
        <a:bodyPr/>
        <a:lstStyle/>
        <a:p>
          <a:endParaRPr lang="ru-RU"/>
        </a:p>
      </dgm:t>
    </dgm:pt>
    <dgm:pt modelId="{9ACDC26D-05BF-4C31-AD11-F6D4859F6E5A}" type="sibTrans" cxnId="{82D93107-E45D-4A52-B1F8-11F7E800D717}">
      <dgm:prSet/>
      <dgm:spPr/>
      <dgm:t>
        <a:bodyPr/>
        <a:lstStyle/>
        <a:p>
          <a:endParaRPr lang="ru-RU"/>
        </a:p>
      </dgm:t>
    </dgm:pt>
    <dgm:pt modelId="{1197B2FE-E522-4968-ADB9-77A227B1A741}">
      <dgm:prSet/>
      <dgm:spPr/>
      <dgm:t>
        <a:bodyPr/>
        <a:lstStyle/>
        <a:p>
          <a:pPr rtl="0"/>
          <a:r>
            <a:rPr lang="en-US" smtClean="0"/>
            <a:t>• turizm rivojini va turistik xizmatlar iste’molchilarining xuquqlarini ximoya qilishni qo‘llab-quvvatlovchi milliy konunchilik va normativ xujjatlari;</a:t>
          </a:r>
          <a:endParaRPr lang="ru-RU"/>
        </a:p>
      </dgm:t>
    </dgm:pt>
    <dgm:pt modelId="{C5508C85-1ADF-4403-897D-359E252034F0}" type="parTrans" cxnId="{7A7EC966-2931-4603-8F29-4A889089A64C}">
      <dgm:prSet/>
      <dgm:spPr/>
      <dgm:t>
        <a:bodyPr/>
        <a:lstStyle/>
        <a:p>
          <a:endParaRPr lang="ru-RU"/>
        </a:p>
      </dgm:t>
    </dgm:pt>
    <dgm:pt modelId="{F715448C-F2EC-42A5-B369-BF963BD971FF}" type="sibTrans" cxnId="{7A7EC966-2931-4603-8F29-4A889089A64C}">
      <dgm:prSet/>
      <dgm:spPr/>
      <dgm:t>
        <a:bodyPr/>
        <a:lstStyle/>
        <a:p>
          <a:endParaRPr lang="ru-RU"/>
        </a:p>
      </dgm:t>
    </dgm:pt>
    <dgm:pt modelId="{260B518D-CCC2-4400-BFF3-5DE772ACB72A}">
      <dgm:prSet/>
      <dgm:spPr/>
      <dgm:t>
        <a:bodyPr/>
        <a:lstStyle/>
        <a:p>
          <a:pPr rtl="0"/>
          <a:r>
            <a:rPr lang="en-US" smtClean="0"/>
            <a:t>• mamlakatga kirish va undan chiqish paytida pasport va viza cheklashlarini kamaytirish;</a:t>
          </a:r>
          <a:endParaRPr lang="ru-RU"/>
        </a:p>
      </dgm:t>
    </dgm:pt>
    <dgm:pt modelId="{4241AA5F-D382-43D8-8A85-3AC4EED5D1A1}" type="parTrans" cxnId="{E965953A-CC5F-48DF-817A-8003F9682632}">
      <dgm:prSet/>
      <dgm:spPr/>
      <dgm:t>
        <a:bodyPr/>
        <a:lstStyle/>
        <a:p>
          <a:endParaRPr lang="ru-RU"/>
        </a:p>
      </dgm:t>
    </dgm:pt>
    <dgm:pt modelId="{CFA5EFC5-F658-4F6D-8F4C-DFA7FA49346E}" type="sibTrans" cxnId="{E965953A-CC5F-48DF-817A-8003F9682632}">
      <dgm:prSet/>
      <dgm:spPr/>
      <dgm:t>
        <a:bodyPr/>
        <a:lstStyle/>
        <a:p>
          <a:endParaRPr lang="ru-RU"/>
        </a:p>
      </dgm:t>
    </dgm:pt>
    <dgm:pt modelId="{AA322C72-AA25-46AE-8961-9C1619947D94}">
      <dgm:prSet/>
      <dgm:spPr/>
      <dgm:t>
        <a:bodyPr/>
        <a:lstStyle/>
        <a:p>
          <a:pPr rtl="0"/>
          <a:r>
            <a:rPr lang="en-US" smtClean="0"/>
            <a:t>• narxlarni qisqartirish va boshqa turli xil imtiyozlar berish yo‘li bilan nomavsumiy turizmni ra\batlantirish;</a:t>
          </a:r>
          <a:endParaRPr lang="ru-RU"/>
        </a:p>
      </dgm:t>
    </dgm:pt>
    <dgm:pt modelId="{3F9D82F9-7A50-4E32-BB41-3B68D2E3B9E8}" type="parTrans" cxnId="{385DE798-B608-48D9-A3B4-458940C4A264}">
      <dgm:prSet/>
      <dgm:spPr/>
      <dgm:t>
        <a:bodyPr/>
        <a:lstStyle/>
        <a:p>
          <a:endParaRPr lang="ru-RU"/>
        </a:p>
      </dgm:t>
    </dgm:pt>
    <dgm:pt modelId="{9DC2DC5A-E083-473E-BEE7-E2B4200BBBE8}" type="sibTrans" cxnId="{385DE798-B608-48D9-A3B4-458940C4A264}">
      <dgm:prSet/>
      <dgm:spPr/>
      <dgm:t>
        <a:bodyPr/>
        <a:lstStyle/>
        <a:p>
          <a:endParaRPr lang="ru-RU"/>
        </a:p>
      </dgm:t>
    </dgm:pt>
    <dgm:pt modelId="{6EC6CBC6-57E2-4E88-91ED-636A5DCD52A4}">
      <dgm:prSet/>
      <dgm:spPr/>
      <dgm:t>
        <a:bodyPr/>
        <a:lstStyle/>
        <a:p>
          <a:pPr rtl="0"/>
          <a:r>
            <a:rPr lang="en-US" smtClean="0"/>
            <a:t>• ijtimoiy turizmni rivojlantirish va qo‘llab-quvvatlash;</a:t>
          </a:r>
          <a:endParaRPr lang="ru-RU"/>
        </a:p>
      </dgm:t>
    </dgm:pt>
    <dgm:pt modelId="{FBB8F8CB-52BC-4D9E-A1B3-D2F4D7C0ACD6}" type="parTrans" cxnId="{A79C7AF2-18BB-46E2-BCFE-76E824E6298D}">
      <dgm:prSet/>
      <dgm:spPr/>
      <dgm:t>
        <a:bodyPr/>
        <a:lstStyle/>
        <a:p>
          <a:endParaRPr lang="ru-RU"/>
        </a:p>
      </dgm:t>
    </dgm:pt>
    <dgm:pt modelId="{C174A7AB-DEA7-43E0-9648-B6A6B004A390}" type="sibTrans" cxnId="{A79C7AF2-18BB-46E2-BCFE-76E824E6298D}">
      <dgm:prSet/>
      <dgm:spPr/>
      <dgm:t>
        <a:bodyPr/>
        <a:lstStyle/>
        <a:p>
          <a:endParaRPr lang="ru-RU"/>
        </a:p>
      </dgm:t>
    </dgm:pt>
    <dgm:pt modelId="{416F826A-9F0F-49F4-B987-768CC654AA67}">
      <dgm:prSet/>
      <dgm:spPr/>
      <dgm:t>
        <a:bodyPr/>
        <a:lstStyle/>
        <a:p>
          <a:pPr rtl="0"/>
          <a:r>
            <a:rPr lang="en-US" smtClean="0"/>
            <a:t>• turistlar xavfsizligiga kuyiladigan talablarni kuchaytirish;</a:t>
          </a:r>
          <a:endParaRPr lang="ru-RU"/>
        </a:p>
      </dgm:t>
    </dgm:pt>
    <dgm:pt modelId="{2B693B24-3BCE-4E8A-9609-E0DCFB577F74}" type="parTrans" cxnId="{15E29FD2-145B-4D1A-997F-7B7E042AC913}">
      <dgm:prSet/>
      <dgm:spPr/>
      <dgm:t>
        <a:bodyPr/>
        <a:lstStyle/>
        <a:p>
          <a:endParaRPr lang="ru-RU"/>
        </a:p>
      </dgm:t>
    </dgm:pt>
    <dgm:pt modelId="{B77C2D21-C9D0-437D-A7F7-7BAEEF01521A}" type="sibTrans" cxnId="{15E29FD2-145B-4D1A-997F-7B7E042AC913}">
      <dgm:prSet/>
      <dgm:spPr/>
      <dgm:t>
        <a:bodyPr/>
        <a:lstStyle/>
        <a:p>
          <a:endParaRPr lang="ru-RU"/>
        </a:p>
      </dgm:t>
    </dgm:pt>
    <dgm:pt modelId="{2F72F2B6-AC74-4789-BB9C-D6EBDDB238B4}">
      <dgm:prSet/>
      <dgm:spPr/>
      <dgm:t>
        <a:bodyPr/>
        <a:lstStyle/>
        <a:p>
          <a:pPr rtl="0"/>
          <a:r>
            <a:rPr lang="en-US" smtClean="0"/>
            <a:t>• davlat tomonidan atrof-muxitni muxofaza qilish, madaniy va tarixiy merosni asrab-avaylash bo‘yicha va boshqa chora-tadbirlarni kuchaytirish.</a:t>
          </a:r>
          <a:endParaRPr lang="ru-RU"/>
        </a:p>
      </dgm:t>
    </dgm:pt>
    <dgm:pt modelId="{76CFF6B5-97A9-4405-AE95-30CF7B911899}" type="parTrans" cxnId="{35C0C08E-68C7-43E0-A5D3-A9FE190F8AF7}">
      <dgm:prSet/>
      <dgm:spPr/>
      <dgm:t>
        <a:bodyPr/>
        <a:lstStyle/>
        <a:p>
          <a:endParaRPr lang="ru-RU"/>
        </a:p>
      </dgm:t>
    </dgm:pt>
    <dgm:pt modelId="{38450CEB-8422-49ED-A393-A5417664F17F}" type="sibTrans" cxnId="{35C0C08E-68C7-43E0-A5D3-A9FE190F8AF7}">
      <dgm:prSet/>
      <dgm:spPr/>
      <dgm:t>
        <a:bodyPr/>
        <a:lstStyle/>
        <a:p>
          <a:endParaRPr lang="ru-RU"/>
        </a:p>
      </dgm:t>
    </dgm:pt>
    <dgm:pt modelId="{C07613F5-BD81-4790-B403-C01662A4CA4A}" type="pres">
      <dgm:prSet presAssocID="{7A77E862-ACFC-4BB1-BF81-C85B1D22F449}" presName="vert0" presStyleCnt="0">
        <dgm:presLayoutVars>
          <dgm:dir/>
          <dgm:animOne val="branch"/>
          <dgm:animLvl val="lvl"/>
        </dgm:presLayoutVars>
      </dgm:prSet>
      <dgm:spPr/>
      <dgm:t>
        <a:bodyPr/>
        <a:lstStyle/>
        <a:p>
          <a:endParaRPr lang="ru-RU"/>
        </a:p>
      </dgm:t>
    </dgm:pt>
    <dgm:pt modelId="{D7547742-A085-4F66-8913-D391C39C16BE}" type="pres">
      <dgm:prSet presAssocID="{A1B3B532-EDF0-4011-BAAD-0E15D750E224}" presName="thickLine" presStyleLbl="alignNode1" presStyleIdx="0" presStyleCnt="7"/>
      <dgm:spPr/>
    </dgm:pt>
    <dgm:pt modelId="{68BE06A7-DC9A-41E3-B356-6AC3A98AFF5E}" type="pres">
      <dgm:prSet presAssocID="{A1B3B532-EDF0-4011-BAAD-0E15D750E224}" presName="horz1" presStyleCnt="0"/>
      <dgm:spPr/>
    </dgm:pt>
    <dgm:pt modelId="{6EC6F173-A4E8-45DE-B4FC-CA4F7BB21B0E}" type="pres">
      <dgm:prSet presAssocID="{A1B3B532-EDF0-4011-BAAD-0E15D750E224}" presName="tx1" presStyleLbl="revTx" presStyleIdx="0" presStyleCnt="7"/>
      <dgm:spPr/>
      <dgm:t>
        <a:bodyPr/>
        <a:lstStyle/>
        <a:p>
          <a:endParaRPr lang="ru-RU"/>
        </a:p>
      </dgm:t>
    </dgm:pt>
    <dgm:pt modelId="{BCFFEAD3-5318-4812-9590-751A36799FE6}" type="pres">
      <dgm:prSet presAssocID="{A1B3B532-EDF0-4011-BAAD-0E15D750E224}" presName="vert1" presStyleCnt="0"/>
      <dgm:spPr/>
    </dgm:pt>
    <dgm:pt modelId="{003CD265-AA42-4F23-9890-7D5323DDA22B}" type="pres">
      <dgm:prSet presAssocID="{1197B2FE-E522-4968-ADB9-77A227B1A741}" presName="thickLine" presStyleLbl="alignNode1" presStyleIdx="1" presStyleCnt="7"/>
      <dgm:spPr/>
    </dgm:pt>
    <dgm:pt modelId="{5424EC89-9FD4-493A-B24D-40772506D30C}" type="pres">
      <dgm:prSet presAssocID="{1197B2FE-E522-4968-ADB9-77A227B1A741}" presName="horz1" presStyleCnt="0"/>
      <dgm:spPr/>
    </dgm:pt>
    <dgm:pt modelId="{A2A8FADD-D3A8-47DE-A815-EF85F35F2F6A}" type="pres">
      <dgm:prSet presAssocID="{1197B2FE-E522-4968-ADB9-77A227B1A741}" presName="tx1" presStyleLbl="revTx" presStyleIdx="1" presStyleCnt="7"/>
      <dgm:spPr/>
      <dgm:t>
        <a:bodyPr/>
        <a:lstStyle/>
        <a:p>
          <a:endParaRPr lang="ru-RU"/>
        </a:p>
      </dgm:t>
    </dgm:pt>
    <dgm:pt modelId="{2AE1D8B5-3F41-4162-9825-39C14F1234C7}" type="pres">
      <dgm:prSet presAssocID="{1197B2FE-E522-4968-ADB9-77A227B1A741}" presName="vert1" presStyleCnt="0"/>
      <dgm:spPr/>
    </dgm:pt>
    <dgm:pt modelId="{E480A3FB-3ADA-44EE-8F55-E677E73838CA}" type="pres">
      <dgm:prSet presAssocID="{260B518D-CCC2-4400-BFF3-5DE772ACB72A}" presName="thickLine" presStyleLbl="alignNode1" presStyleIdx="2" presStyleCnt="7"/>
      <dgm:spPr/>
    </dgm:pt>
    <dgm:pt modelId="{562E4E60-38BE-44C4-8A31-92C9B3489254}" type="pres">
      <dgm:prSet presAssocID="{260B518D-CCC2-4400-BFF3-5DE772ACB72A}" presName="horz1" presStyleCnt="0"/>
      <dgm:spPr/>
    </dgm:pt>
    <dgm:pt modelId="{281ABD6B-4A65-4298-A6A0-193751EFC3C4}" type="pres">
      <dgm:prSet presAssocID="{260B518D-CCC2-4400-BFF3-5DE772ACB72A}" presName="tx1" presStyleLbl="revTx" presStyleIdx="2" presStyleCnt="7"/>
      <dgm:spPr/>
      <dgm:t>
        <a:bodyPr/>
        <a:lstStyle/>
        <a:p>
          <a:endParaRPr lang="ru-RU"/>
        </a:p>
      </dgm:t>
    </dgm:pt>
    <dgm:pt modelId="{1EF95931-57FD-4257-B283-F77DC2D1BD2D}" type="pres">
      <dgm:prSet presAssocID="{260B518D-CCC2-4400-BFF3-5DE772ACB72A}" presName="vert1" presStyleCnt="0"/>
      <dgm:spPr/>
    </dgm:pt>
    <dgm:pt modelId="{9EFD9773-838D-449B-A8AE-0ADE51552B54}" type="pres">
      <dgm:prSet presAssocID="{AA322C72-AA25-46AE-8961-9C1619947D94}" presName="thickLine" presStyleLbl="alignNode1" presStyleIdx="3" presStyleCnt="7"/>
      <dgm:spPr/>
    </dgm:pt>
    <dgm:pt modelId="{BF5EA9BE-EA98-41A5-A9AD-059230ADAECE}" type="pres">
      <dgm:prSet presAssocID="{AA322C72-AA25-46AE-8961-9C1619947D94}" presName="horz1" presStyleCnt="0"/>
      <dgm:spPr/>
    </dgm:pt>
    <dgm:pt modelId="{ED2A0BEA-3AA5-4388-B6F6-D3E98696BBEC}" type="pres">
      <dgm:prSet presAssocID="{AA322C72-AA25-46AE-8961-9C1619947D94}" presName="tx1" presStyleLbl="revTx" presStyleIdx="3" presStyleCnt="7"/>
      <dgm:spPr/>
      <dgm:t>
        <a:bodyPr/>
        <a:lstStyle/>
        <a:p>
          <a:endParaRPr lang="ru-RU"/>
        </a:p>
      </dgm:t>
    </dgm:pt>
    <dgm:pt modelId="{CEF25572-B52E-4536-8A0F-B8442DF4E860}" type="pres">
      <dgm:prSet presAssocID="{AA322C72-AA25-46AE-8961-9C1619947D94}" presName="vert1" presStyleCnt="0"/>
      <dgm:spPr/>
    </dgm:pt>
    <dgm:pt modelId="{A0993563-EE9F-41B1-BAC8-AAF6DF9C93FA}" type="pres">
      <dgm:prSet presAssocID="{6EC6CBC6-57E2-4E88-91ED-636A5DCD52A4}" presName="thickLine" presStyleLbl="alignNode1" presStyleIdx="4" presStyleCnt="7"/>
      <dgm:spPr/>
    </dgm:pt>
    <dgm:pt modelId="{526D2BD8-41FB-43C4-8E26-6C227C933A80}" type="pres">
      <dgm:prSet presAssocID="{6EC6CBC6-57E2-4E88-91ED-636A5DCD52A4}" presName="horz1" presStyleCnt="0"/>
      <dgm:spPr/>
    </dgm:pt>
    <dgm:pt modelId="{9C728D60-53D8-49A2-A901-42EA3C229CDF}" type="pres">
      <dgm:prSet presAssocID="{6EC6CBC6-57E2-4E88-91ED-636A5DCD52A4}" presName="tx1" presStyleLbl="revTx" presStyleIdx="4" presStyleCnt="7"/>
      <dgm:spPr/>
      <dgm:t>
        <a:bodyPr/>
        <a:lstStyle/>
        <a:p>
          <a:endParaRPr lang="ru-RU"/>
        </a:p>
      </dgm:t>
    </dgm:pt>
    <dgm:pt modelId="{28E6241D-72DE-478B-A322-31817E71E84A}" type="pres">
      <dgm:prSet presAssocID="{6EC6CBC6-57E2-4E88-91ED-636A5DCD52A4}" presName="vert1" presStyleCnt="0"/>
      <dgm:spPr/>
    </dgm:pt>
    <dgm:pt modelId="{76D88317-DFE5-483B-ADAC-3AA2C255374E}" type="pres">
      <dgm:prSet presAssocID="{416F826A-9F0F-49F4-B987-768CC654AA67}" presName="thickLine" presStyleLbl="alignNode1" presStyleIdx="5" presStyleCnt="7"/>
      <dgm:spPr/>
    </dgm:pt>
    <dgm:pt modelId="{83DF0B5E-EFA9-4F0F-A5CC-CBD37E8DF3A5}" type="pres">
      <dgm:prSet presAssocID="{416F826A-9F0F-49F4-B987-768CC654AA67}" presName="horz1" presStyleCnt="0"/>
      <dgm:spPr/>
    </dgm:pt>
    <dgm:pt modelId="{E93E4AF4-15C7-4855-9572-2EA296F5FA36}" type="pres">
      <dgm:prSet presAssocID="{416F826A-9F0F-49F4-B987-768CC654AA67}" presName="tx1" presStyleLbl="revTx" presStyleIdx="5" presStyleCnt="7"/>
      <dgm:spPr/>
      <dgm:t>
        <a:bodyPr/>
        <a:lstStyle/>
        <a:p>
          <a:endParaRPr lang="ru-RU"/>
        </a:p>
      </dgm:t>
    </dgm:pt>
    <dgm:pt modelId="{7784EF90-0027-40C7-AC2B-F2E4A6E3C23B}" type="pres">
      <dgm:prSet presAssocID="{416F826A-9F0F-49F4-B987-768CC654AA67}" presName="vert1" presStyleCnt="0"/>
      <dgm:spPr/>
    </dgm:pt>
    <dgm:pt modelId="{C7353A53-E371-400F-9BD9-6507C39FAC90}" type="pres">
      <dgm:prSet presAssocID="{2F72F2B6-AC74-4789-BB9C-D6EBDDB238B4}" presName="thickLine" presStyleLbl="alignNode1" presStyleIdx="6" presStyleCnt="7"/>
      <dgm:spPr/>
    </dgm:pt>
    <dgm:pt modelId="{4DA059F0-B07B-49F7-9FEB-E6E1EABEF41B}" type="pres">
      <dgm:prSet presAssocID="{2F72F2B6-AC74-4789-BB9C-D6EBDDB238B4}" presName="horz1" presStyleCnt="0"/>
      <dgm:spPr/>
    </dgm:pt>
    <dgm:pt modelId="{9D44B0C2-6D64-454A-B0A6-8F7473F386BF}" type="pres">
      <dgm:prSet presAssocID="{2F72F2B6-AC74-4789-BB9C-D6EBDDB238B4}" presName="tx1" presStyleLbl="revTx" presStyleIdx="6" presStyleCnt="7"/>
      <dgm:spPr/>
      <dgm:t>
        <a:bodyPr/>
        <a:lstStyle/>
        <a:p>
          <a:endParaRPr lang="ru-RU"/>
        </a:p>
      </dgm:t>
    </dgm:pt>
    <dgm:pt modelId="{B150838A-0221-4252-9BBE-42134DB82DEF}" type="pres">
      <dgm:prSet presAssocID="{2F72F2B6-AC74-4789-BB9C-D6EBDDB238B4}" presName="vert1" presStyleCnt="0"/>
      <dgm:spPr/>
    </dgm:pt>
  </dgm:ptLst>
  <dgm:cxnLst>
    <dgm:cxn modelId="{385DE798-B608-48D9-A3B4-458940C4A264}" srcId="{7A77E862-ACFC-4BB1-BF81-C85B1D22F449}" destId="{AA322C72-AA25-46AE-8961-9C1619947D94}" srcOrd="3" destOrd="0" parTransId="{3F9D82F9-7A50-4E32-BB41-3B68D2E3B9E8}" sibTransId="{9DC2DC5A-E083-473E-BEE7-E2B4200BBBE8}"/>
    <dgm:cxn modelId="{7A7EC966-2931-4603-8F29-4A889089A64C}" srcId="{7A77E862-ACFC-4BB1-BF81-C85B1D22F449}" destId="{1197B2FE-E522-4968-ADB9-77A227B1A741}" srcOrd="1" destOrd="0" parTransId="{C5508C85-1ADF-4403-897D-359E252034F0}" sibTransId="{F715448C-F2EC-42A5-B369-BF963BD971FF}"/>
    <dgm:cxn modelId="{1ACDDC85-4FDE-483E-8088-6DCB3676A04E}" type="presOf" srcId="{1197B2FE-E522-4968-ADB9-77A227B1A741}" destId="{A2A8FADD-D3A8-47DE-A815-EF85F35F2F6A}" srcOrd="0" destOrd="0" presId="urn:microsoft.com/office/officeart/2008/layout/LinedList"/>
    <dgm:cxn modelId="{B12291CD-CE09-482B-AF6A-BF1FB9E73F6C}" type="presOf" srcId="{7A77E862-ACFC-4BB1-BF81-C85B1D22F449}" destId="{C07613F5-BD81-4790-B403-C01662A4CA4A}" srcOrd="0" destOrd="0" presId="urn:microsoft.com/office/officeart/2008/layout/LinedList"/>
    <dgm:cxn modelId="{B2B8DCC3-E7B3-4EDE-B16C-66A827D265CA}" type="presOf" srcId="{416F826A-9F0F-49F4-B987-768CC654AA67}" destId="{E93E4AF4-15C7-4855-9572-2EA296F5FA36}" srcOrd="0" destOrd="0" presId="urn:microsoft.com/office/officeart/2008/layout/LinedList"/>
    <dgm:cxn modelId="{A15FC1BF-9AF0-4DE8-A109-E616502E26BD}" type="presOf" srcId="{A1B3B532-EDF0-4011-BAAD-0E15D750E224}" destId="{6EC6F173-A4E8-45DE-B4FC-CA4F7BB21B0E}" srcOrd="0" destOrd="0" presId="urn:microsoft.com/office/officeart/2008/layout/LinedList"/>
    <dgm:cxn modelId="{35C0C08E-68C7-43E0-A5D3-A9FE190F8AF7}" srcId="{7A77E862-ACFC-4BB1-BF81-C85B1D22F449}" destId="{2F72F2B6-AC74-4789-BB9C-D6EBDDB238B4}" srcOrd="6" destOrd="0" parTransId="{76CFF6B5-97A9-4405-AE95-30CF7B911899}" sibTransId="{38450CEB-8422-49ED-A393-A5417664F17F}"/>
    <dgm:cxn modelId="{A79C7AF2-18BB-46E2-BCFE-76E824E6298D}" srcId="{7A77E862-ACFC-4BB1-BF81-C85B1D22F449}" destId="{6EC6CBC6-57E2-4E88-91ED-636A5DCD52A4}" srcOrd="4" destOrd="0" parTransId="{FBB8F8CB-52BC-4D9E-A1B3-D2F4D7C0ACD6}" sibTransId="{C174A7AB-DEA7-43E0-9648-B6A6B004A390}"/>
    <dgm:cxn modelId="{E965953A-CC5F-48DF-817A-8003F9682632}" srcId="{7A77E862-ACFC-4BB1-BF81-C85B1D22F449}" destId="{260B518D-CCC2-4400-BFF3-5DE772ACB72A}" srcOrd="2" destOrd="0" parTransId="{4241AA5F-D382-43D8-8A85-3AC4EED5D1A1}" sibTransId="{CFA5EFC5-F658-4F6D-8F4C-DFA7FA49346E}"/>
    <dgm:cxn modelId="{15E29FD2-145B-4D1A-997F-7B7E042AC913}" srcId="{7A77E862-ACFC-4BB1-BF81-C85B1D22F449}" destId="{416F826A-9F0F-49F4-B987-768CC654AA67}" srcOrd="5" destOrd="0" parTransId="{2B693B24-3BCE-4E8A-9609-E0DCFB577F74}" sibTransId="{B77C2D21-C9D0-437D-A7F7-7BAEEF01521A}"/>
    <dgm:cxn modelId="{0BED85FF-8C17-4054-AACC-86211047E5F7}" type="presOf" srcId="{6EC6CBC6-57E2-4E88-91ED-636A5DCD52A4}" destId="{9C728D60-53D8-49A2-A901-42EA3C229CDF}" srcOrd="0" destOrd="0" presId="urn:microsoft.com/office/officeart/2008/layout/LinedList"/>
    <dgm:cxn modelId="{4F94699B-9EBE-4C55-B4EF-3475F7257F12}" type="presOf" srcId="{AA322C72-AA25-46AE-8961-9C1619947D94}" destId="{ED2A0BEA-3AA5-4388-B6F6-D3E98696BBEC}" srcOrd="0" destOrd="0" presId="urn:microsoft.com/office/officeart/2008/layout/LinedList"/>
    <dgm:cxn modelId="{5A3CA114-106F-4863-B07B-B6F236573DA3}" type="presOf" srcId="{2F72F2B6-AC74-4789-BB9C-D6EBDDB238B4}" destId="{9D44B0C2-6D64-454A-B0A6-8F7473F386BF}" srcOrd="0" destOrd="0" presId="urn:microsoft.com/office/officeart/2008/layout/LinedList"/>
    <dgm:cxn modelId="{82D93107-E45D-4A52-B1F8-11F7E800D717}" srcId="{7A77E862-ACFC-4BB1-BF81-C85B1D22F449}" destId="{A1B3B532-EDF0-4011-BAAD-0E15D750E224}" srcOrd="0" destOrd="0" parTransId="{D5364C69-218E-4A41-9C8D-4D85E2A8BBF7}" sibTransId="{9ACDC26D-05BF-4C31-AD11-F6D4859F6E5A}"/>
    <dgm:cxn modelId="{F03675D7-604A-479E-A328-DC4D6A4C8706}" type="presOf" srcId="{260B518D-CCC2-4400-BFF3-5DE772ACB72A}" destId="{281ABD6B-4A65-4298-A6A0-193751EFC3C4}" srcOrd="0" destOrd="0" presId="urn:microsoft.com/office/officeart/2008/layout/LinedList"/>
    <dgm:cxn modelId="{7B774E04-C93F-47CB-B2F1-DD5DC082D96D}" type="presParOf" srcId="{C07613F5-BD81-4790-B403-C01662A4CA4A}" destId="{D7547742-A085-4F66-8913-D391C39C16BE}" srcOrd="0" destOrd="0" presId="urn:microsoft.com/office/officeart/2008/layout/LinedList"/>
    <dgm:cxn modelId="{30175220-0C68-4C35-80DD-504E42F53C0A}" type="presParOf" srcId="{C07613F5-BD81-4790-B403-C01662A4CA4A}" destId="{68BE06A7-DC9A-41E3-B356-6AC3A98AFF5E}" srcOrd="1" destOrd="0" presId="urn:microsoft.com/office/officeart/2008/layout/LinedList"/>
    <dgm:cxn modelId="{6BF658A6-0531-411E-BFA3-C213C77DEF11}" type="presParOf" srcId="{68BE06A7-DC9A-41E3-B356-6AC3A98AFF5E}" destId="{6EC6F173-A4E8-45DE-B4FC-CA4F7BB21B0E}" srcOrd="0" destOrd="0" presId="urn:microsoft.com/office/officeart/2008/layout/LinedList"/>
    <dgm:cxn modelId="{FC64D872-FCE0-4331-8A9F-F803FB7B13A1}" type="presParOf" srcId="{68BE06A7-DC9A-41E3-B356-6AC3A98AFF5E}" destId="{BCFFEAD3-5318-4812-9590-751A36799FE6}" srcOrd="1" destOrd="0" presId="urn:microsoft.com/office/officeart/2008/layout/LinedList"/>
    <dgm:cxn modelId="{0594F361-7B7B-4D04-876D-FDD37C77E78E}" type="presParOf" srcId="{C07613F5-BD81-4790-B403-C01662A4CA4A}" destId="{003CD265-AA42-4F23-9890-7D5323DDA22B}" srcOrd="2" destOrd="0" presId="urn:microsoft.com/office/officeart/2008/layout/LinedList"/>
    <dgm:cxn modelId="{BCDFA238-AFFA-4417-83E8-3D31593C6536}" type="presParOf" srcId="{C07613F5-BD81-4790-B403-C01662A4CA4A}" destId="{5424EC89-9FD4-493A-B24D-40772506D30C}" srcOrd="3" destOrd="0" presId="urn:microsoft.com/office/officeart/2008/layout/LinedList"/>
    <dgm:cxn modelId="{C778D61F-81BB-46A1-874E-A0477A001A2F}" type="presParOf" srcId="{5424EC89-9FD4-493A-B24D-40772506D30C}" destId="{A2A8FADD-D3A8-47DE-A815-EF85F35F2F6A}" srcOrd="0" destOrd="0" presId="urn:microsoft.com/office/officeart/2008/layout/LinedList"/>
    <dgm:cxn modelId="{E0BFD38E-05FD-4FF3-AA5D-BF591EDD6A40}" type="presParOf" srcId="{5424EC89-9FD4-493A-B24D-40772506D30C}" destId="{2AE1D8B5-3F41-4162-9825-39C14F1234C7}" srcOrd="1" destOrd="0" presId="urn:microsoft.com/office/officeart/2008/layout/LinedList"/>
    <dgm:cxn modelId="{3FA1187B-54EB-42A0-AE8F-E42859578529}" type="presParOf" srcId="{C07613F5-BD81-4790-B403-C01662A4CA4A}" destId="{E480A3FB-3ADA-44EE-8F55-E677E73838CA}" srcOrd="4" destOrd="0" presId="urn:microsoft.com/office/officeart/2008/layout/LinedList"/>
    <dgm:cxn modelId="{CC763819-3483-4C3D-AC55-A74597733CF8}" type="presParOf" srcId="{C07613F5-BD81-4790-B403-C01662A4CA4A}" destId="{562E4E60-38BE-44C4-8A31-92C9B3489254}" srcOrd="5" destOrd="0" presId="urn:microsoft.com/office/officeart/2008/layout/LinedList"/>
    <dgm:cxn modelId="{6833CA58-1276-4C16-91B9-AAB99C7C18D6}" type="presParOf" srcId="{562E4E60-38BE-44C4-8A31-92C9B3489254}" destId="{281ABD6B-4A65-4298-A6A0-193751EFC3C4}" srcOrd="0" destOrd="0" presId="urn:microsoft.com/office/officeart/2008/layout/LinedList"/>
    <dgm:cxn modelId="{90523130-30A9-42EC-BFBF-608A67D0F5CA}" type="presParOf" srcId="{562E4E60-38BE-44C4-8A31-92C9B3489254}" destId="{1EF95931-57FD-4257-B283-F77DC2D1BD2D}" srcOrd="1" destOrd="0" presId="urn:microsoft.com/office/officeart/2008/layout/LinedList"/>
    <dgm:cxn modelId="{61B605F5-0582-41B0-A2C8-07B639A8C457}" type="presParOf" srcId="{C07613F5-BD81-4790-B403-C01662A4CA4A}" destId="{9EFD9773-838D-449B-A8AE-0ADE51552B54}" srcOrd="6" destOrd="0" presId="urn:microsoft.com/office/officeart/2008/layout/LinedList"/>
    <dgm:cxn modelId="{A64F7CD0-7CD8-468C-ACB1-8AECEA08EE75}" type="presParOf" srcId="{C07613F5-BD81-4790-B403-C01662A4CA4A}" destId="{BF5EA9BE-EA98-41A5-A9AD-059230ADAECE}" srcOrd="7" destOrd="0" presId="urn:microsoft.com/office/officeart/2008/layout/LinedList"/>
    <dgm:cxn modelId="{825D47BA-C883-4D1F-B4F5-5287B0A24F2C}" type="presParOf" srcId="{BF5EA9BE-EA98-41A5-A9AD-059230ADAECE}" destId="{ED2A0BEA-3AA5-4388-B6F6-D3E98696BBEC}" srcOrd="0" destOrd="0" presId="urn:microsoft.com/office/officeart/2008/layout/LinedList"/>
    <dgm:cxn modelId="{EF9C7955-9CB7-422B-9F83-2647DAEC2FB1}" type="presParOf" srcId="{BF5EA9BE-EA98-41A5-A9AD-059230ADAECE}" destId="{CEF25572-B52E-4536-8A0F-B8442DF4E860}" srcOrd="1" destOrd="0" presId="urn:microsoft.com/office/officeart/2008/layout/LinedList"/>
    <dgm:cxn modelId="{3063A174-C679-49D8-8C46-01FD3095FDAA}" type="presParOf" srcId="{C07613F5-BD81-4790-B403-C01662A4CA4A}" destId="{A0993563-EE9F-41B1-BAC8-AAF6DF9C93FA}" srcOrd="8" destOrd="0" presId="urn:microsoft.com/office/officeart/2008/layout/LinedList"/>
    <dgm:cxn modelId="{6BE90737-424C-4EBA-894E-229FFBF3C66E}" type="presParOf" srcId="{C07613F5-BD81-4790-B403-C01662A4CA4A}" destId="{526D2BD8-41FB-43C4-8E26-6C227C933A80}" srcOrd="9" destOrd="0" presId="urn:microsoft.com/office/officeart/2008/layout/LinedList"/>
    <dgm:cxn modelId="{2959F678-D3B4-4D76-B8A6-619FC58452F6}" type="presParOf" srcId="{526D2BD8-41FB-43C4-8E26-6C227C933A80}" destId="{9C728D60-53D8-49A2-A901-42EA3C229CDF}" srcOrd="0" destOrd="0" presId="urn:microsoft.com/office/officeart/2008/layout/LinedList"/>
    <dgm:cxn modelId="{D98F8A1E-E17C-4925-808B-46B885EAA0A6}" type="presParOf" srcId="{526D2BD8-41FB-43C4-8E26-6C227C933A80}" destId="{28E6241D-72DE-478B-A322-31817E71E84A}" srcOrd="1" destOrd="0" presId="urn:microsoft.com/office/officeart/2008/layout/LinedList"/>
    <dgm:cxn modelId="{E9D1ECA9-4E3A-48CC-9B54-581077EA2563}" type="presParOf" srcId="{C07613F5-BD81-4790-B403-C01662A4CA4A}" destId="{76D88317-DFE5-483B-ADAC-3AA2C255374E}" srcOrd="10" destOrd="0" presId="urn:microsoft.com/office/officeart/2008/layout/LinedList"/>
    <dgm:cxn modelId="{DD2E4C7F-5F4E-4079-B588-C03778288DD8}" type="presParOf" srcId="{C07613F5-BD81-4790-B403-C01662A4CA4A}" destId="{83DF0B5E-EFA9-4F0F-A5CC-CBD37E8DF3A5}" srcOrd="11" destOrd="0" presId="urn:microsoft.com/office/officeart/2008/layout/LinedList"/>
    <dgm:cxn modelId="{83E4E895-3A86-4D95-8E58-5D12A86253CE}" type="presParOf" srcId="{83DF0B5E-EFA9-4F0F-A5CC-CBD37E8DF3A5}" destId="{E93E4AF4-15C7-4855-9572-2EA296F5FA36}" srcOrd="0" destOrd="0" presId="urn:microsoft.com/office/officeart/2008/layout/LinedList"/>
    <dgm:cxn modelId="{7962335A-B549-49DB-B576-FB2607DE8D11}" type="presParOf" srcId="{83DF0B5E-EFA9-4F0F-A5CC-CBD37E8DF3A5}" destId="{7784EF90-0027-40C7-AC2B-F2E4A6E3C23B}" srcOrd="1" destOrd="0" presId="urn:microsoft.com/office/officeart/2008/layout/LinedList"/>
    <dgm:cxn modelId="{86B8FFCF-8EC6-4EAD-9E06-027A6E66311B}" type="presParOf" srcId="{C07613F5-BD81-4790-B403-C01662A4CA4A}" destId="{C7353A53-E371-400F-9BD9-6507C39FAC90}" srcOrd="12" destOrd="0" presId="urn:microsoft.com/office/officeart/2008/layout/LinedList"/>
    <dgm:cxn modelId="{6B6733FE-0D1D-47D9-9154-A09DD8FC1678}" type="presParOf" srcId="{C07613F5-BD81-4790-B403-C01662A4CA4A}" destId="{4DA059F0-B07B-49F7-9FEB-E6E1EABEF41B}" srcOrd="13" destOrd="0" presId="urn:microsoft.com/office/officeart/2008/layout/LinedList"/>
    <dgm:cxn modelId="{709D4281-B144-4D88-B824-EBD485E715E3}" type="presParOf" srcId="{4DA059F0-B07B-49F7-9FEB-E6E1EABEF41B}" destId="{9D44B0C2-6D64-454A-B0A6-8F7473F386BF}" srcOrd="0" destOrd="0" presId="urn:microsoft.com/office/officeart/2008/layout/LinedList"/>
    <dgm:cxn modelId="{7A813FB9-93CA-4908-B0C6-6269072BABB2}" type="presParOf" srcId="{4DA059F0-B07B-49F7-9FEB-E6E1EABEF41B}" destId="{B150838A-0221-4252-9BBE-42134DB82DE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5E42B80-A21E-45C3-B409-4A0F1BDB61D4}"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ru-RU"/>
        </a:p>
      </dgm:t>
    </dgm:pt>
    <dgm:pt modelId="{8B55F426-7A4F-44D7-950F-30E05E9FB15A}">
      <dgm:prSet/>
      <dgm:spPr/>
      <dgm:t>
        <a:bodyPr/>
        <a:lstStyle/>
        <a:p>
          <a:pPr rtl="0"/>
          <a:r>
            <a:rPr lang="uz-Cyrl-UZ" smtClean="0"/>
            <a:t>Ispaniya va Gretsiya soliqlar amortizatsiya ajratmalari</a:t>
          </a:r>
          <a:endParaRPr lang="ru-RU"/>
        </a:p>
      </dgm:t>
    </dgm:pt>
    <dgm:pt modelId="{189C2FB4-F600-4742-A18C-8D5778284EC6}" type="parTrans" cxnId="{B819086D-F626-4AF1-97EA-7D73B8BC9906}">
      <dgm:prSet/>
      <dgm:spPr/>
      <dgm:t>
        <a:bodyPr/>
        <a:lstStyle/>
        <a:p>
          <a:endParaRPr lang="ru-RU"/>
        </a:p>
      </dgm:t>
    </dgm:pt>
    <dgm:pt modelId="{E394AFA4-28BA-47F6-AFC2-45A35D21CD38}" type="sibTrans" cxnId="{B819086D-F626-4AF1-97EA-7D73B8BC9906}">
      <dgm:prSet/>
      <dgm:spPr/>
      <dgm:t>
        <a:bodyPr/>
        <a:lstStyle/>
        <a:p>
          <a:endParaRPr lang="ru-RU"/>
        </a:p>
      </dgm:t>
    </dgm:pt>
    <dgm:pt modelId="{750A22CA-69B5-4663-B580-9FAF64F09AE9}">
      <dgm:prSet/>
      <dgm:spPr/>
      <dgm:t>
        <a:bodyPr/>
        <a:lstStyle/>
        <a:p>
          <a:pPr rtl="0"/>
          <a:r>
            <a:rPr lang="uz-Cyrl-UZ" smtClean="0"/>
            <a:t>Ba’zi mamlakatlarda korxonalar faoliyatining dastlabki yillarida ularni daromad soligidan ozod etish</a:t>
          </a:r>
          <a:endParaRPr lang="ru-RU"/>
        </a:p>
      </dgm:t>
    </dgm:pt>
    <dgm:pt modelId="{6770CDFF-705C-4413-9AF9-04A52F3FEFDC}" type="parTrans" cxnId="{6BC5F494-713B-4B11-AC44-D05A8B9A9EAC}">
      <dgm:prSet/>
      <dgm:spPr/>
      <dgm:t>
        <a:bodyPr/>
        <a:lstStyle/>
        <a:p>
          <a:endParaRPr lang="ru-RU"/>
        </a:p>
      </dgm:t>
    </dgm:pt>
    <dgm:pt modelId="{BCA00476-C77B-4C64-8316-B3709B2E71D9}" type="sibTrans" cxnId="{6BC5F494-713B-4B11-AC44-D05A8B9A9EAC}">
      <dgm:prSet/>
      <dgm:spPr/>
      <dgm:t>
        <a:bodyPr/>
        <a:lstStyle/>
        <a:p>
          <a:endParaRPr lang="ru-RU"/>
        </a:p>
      </dgm:t>
    </dgm:pt>
    <dgm:pt modelId="{151F2732-1C77-458B-A446-452FA9B2F63B}">
      <dgm:prSet/>
      <dgm:spPr/>
      <dgm:t>
        <a:bodyPr/>
        <a:lstStyle/>
        <a:p>
          <a:pPr rtl="0"/>
          <a:r>
            <a:rPr lang="uz-Cyrl-UZ" dirty="0" smtClean="0"/>
            <a:t>Mehmonxonalar uchun asbob-uskunalar va sayohat uchun transport vositalarini import qilish paytida bojxona to’lovlari bo‘yicha imtiyozlar </a:t>
          </a:r>
          <a:endParaRPr lang="ru-RU" dirty="0"/>
        </a:p>
      </dgm:t>
    </dgm:pt>
    <dgm:pt modelId="{847800ED-C7E4-47E4-9FA6-E226718F8455}" type="parTrans" cxnId="{645D5CFA-C37C-475E-84C0-324042646567}">
      <dgm:prSet/>
      <dgm:spPr/>
      <dgm:t>
        <a:bodyPr/>
        <a:lstStyle/>
        <a:p>
          <a:endParaRPr lang="ru-RU"/>
        </a:p>
      </dgm:t>
    </dgm:pt>
    <dgm:pt modelId="{F1C857BC-6594-4B7E-A5E3-1D17238768CE}" type="sibTrans" cxnId="{645D5CFA-C37C-475E-84C0-324042646567}">
      <dgm:prSet/>
      <dgm:spPr/>
      <dgm:t>
        <a:bodyPr/>
        <a:lstStyle/>
        <a:p>
          <a:endParaRPr lang="ru-RU"/>
        </a:p>
      </dgm:t>
    </dgm:pt>
    <dgm:pt modelId="{F177A986-821D-4C5B-A463-A808530867AB}" type="pres">
      <dgm:prSet presAssocID="{A5E42B80-A21E-45C3-B409-4A0F1BDB61D4}" presName="CompostProcess" presStyleCnt="0">
        <dgm:presLayoutVars>
          <dgm:dir/>
          <dgm:resizeHandles val="exact"/>
        </dgm:presLayoutVars>
      </dgm:prSet>
      <dgm:spPr/>
      <dgm:t>
        <a:bodyPr/>
        <a:lstStyle/>
        <a:p>
          <a:endParaRPr lang="ru-RU"/>
        </a:p>
      </dgm:t>
    </dgm:pt>
    <dgm:pt modelId="{AE3CC402-FA50-48AF-92E0-F59405E143C9}" type="pres">
      <dgm:prSet presAssocID="{A5E42B80-A21E-45C3-B409-4A0F1BDB61D4}" presName="arrow" presStyleLbl="bgShp" presStyleIdx="0" presStyleCnt="1"/>
      <dgm:spPr/>
    </dgm:pt>
    <dgm:pt modelId="{A3D5F7D3-5000-4FFC-8076-914E09160123}" type="pres">
      <dgm:prSet presAssocID="{A5E42B80-A21E-45C3-B409-4A0F1BDB61D4}" presName="linearProcess" presStyleCnt="0"/>
      <dgm:spPr/>
    </dgm:pt>
    <dgm:pt modelId="{42E6D1C1-2FE4-4782-B5D0-A50916356C99}" type="pres">
      <dgm:prSet presAssocID="{8B55F426-7A4F-44D7-950F-30E05E9FB15A}" presName="textNode" presStyleLbl="node1" presStyleIdx="0" presStyleCnt="3">
        <dgm:presLayoutVars>
          <dgm:bulletEnabled val="1"/>
        </dgm:presLayoutVars>
      </dgm:prSet>
      <dgm:spPr/>
      <dgm:t>
        <a:bodyPr/>
        <a:lstStyle/>
        <a:p>
          <a:endParaRPr lang="ru-RU"/>
        </a:p>
      </dgm:t>
    </dgm:pt>
    <dgm:pt modelId="{C70370E3-D6D6-4214-9E44-EB245D692434}" type="pres">
      <dgm:prSet presAssocID="{E394AFA4-28BA-47F6-AFC2-45A35D21CD38}" presName="sibTrans" presStyleCnt="0"/>
      <dgm:spPr/>
    </dgm:pt>
    <dgm:pt modelId="{DA00489B-1398-4ABA-816A-3D7133601557}" type="pres">
      <dgm:prSet presAssocID="{750A22CA-69B5-4663-B580-9FAF64F09AE9}" presName="textNode" presStyleLbl="node1" presStyleIdx="1" presStyleCnt="3">
        <dgm:presLayoutVars>
          <dgm:bulletEnabled val="1"/>
        </dgm:presLayoutVars>
      </dgm:prSet>
      <dgm:spPr/>
      <dgm:t>
        <a:bodyPr/>
        <a:lstStyle/>
        <a:p>
          <a:endParaRPr lang="ru-RU"/>
        </a:p>
      </dgm:t>
    </dgm:pt>
    <dgm:pt modelId="{792676B8-14E5-4A63-B53E-6D8147479A2D}" type="pres">
      <dgm:prSet presAssocID="{BCA00476-C77B-4C64-8316-B3709B2E71D9}" presName="sibTrans" presStyleCnt="0"/>
      <dgm:spPr/>
    </dgm:pt>
    <dgm:pt modelId="{D89B9302-2888-438A-BFB9-CB9AB9B71E2D}" type="pres">
      <dgm:prSet presAssocID="{151F2732-1C77-458B-A446-452FA9B2F63B}" presName="textNode" presStyleLbl="node1" presStyleIdx="2" presStyleCnt="3">
        <dgm:presLayoutVars>
          <dgm:bulletEnabled val="1"/>
        </dgm:presLayoutVars>
      </dgm:prSet>
      <dgm:spPr/>
      <dgm:t>
        <a:bodyPr/>
        <a:lstStyle/>
        <a:p>
          <a:endParaRPr lang="ru-RU"/>
        </a:p>
      </dgm:t>
    </dgm:pt>
  </dgm:ptLst>
  <dgm:cxnLst>
    <dgm:cxn modelId="{F204A319-13EF-49F0-8C1A-B7E977E61D2D}" type="presOf" srcId="{8B55F426-7A4F-44D7-950F-30E05E9FB15A}" destId="{42E6D1C1-2FE4-4782-B5D0-A50916356C99}" srcOrd="0" destOrd="0" presId="urn:microsoft.com/office/officeart/2005/8/layout/hProcess9"/>
    <dgm:cxn modelId="{38862426-0E92-46D6-8038-08A609CDE11D}" type="presOf" srcId="{151F2732-1C77-458B-A446-452FA9B2F63B}" destId="{D89B9302-2888-438A-BFB9-CB9AB9B71E2D}" srcOrd="0" destOrd="0" presId="urn:microsoft.com/office/officeart/2005/8/layout/hProcess9"/>
    <dgm:cxn modelId="{6BC5F494-713B-4B11-AC44-D05A8B9A9EAC}" srcId="{A5E42B80-A21E-45C3-B409-4A0F1BDB61D4}" destId="{750A22CA-69B5-4663-B580-9FAF64F09AE9}" srcOrd="1" destOrd="0" parTransId="{6770CDFF-705C-4413-9AF9-04A52F3FEFDC}" sibTransId="{BCA00476-C77B-4C64-8316-B3709B2E71D9}"/>
    <dgm:cxn modelId="{B819086D-F626-4AF1-97EA-7D73B8BC9906}" srcId="{A5E42B80-A21E-45C3-B409-4A0F1BDB61D4}" destId="{8B55F426-7A4F-44D7-950F-30E05E9FB15A}" srcOrd="0" destOrd="0" parTransId="{189C2FB4-F600-4742-A18C-8D5778284EC6}" sibTransId="{E394AFA4-28BA-47F6-AFC2-45A35D21CD38}"/>
    <dgm:cxn modelId="{20585877-DFCA-400C-B746-2DC8BD7FA5C5}" type="presOf" srcId="{A5E42B80-A21E-45C3-B409-4A0F1BDB61D4}" destId="{F177A986-821D-4C5B-A463-A808530867AB}" srcOrd="0" destOrd="0" presId="urn:microsoft.com/office/officeart/2005/8/layout/hProcess9"/>
    <dgm:cxn modelId="{645D5CFA-C37C-475E-84C0-324042646567}" srcId="{A5E42B80-A21E-45C3-B409-4A0F1BDB61D4}" destId="{151F2732-1C77-458B-A446-452FA9B2F63B}" srcOrd="2" destOrd="0" parTransId="{847800ED-C7E4-47E4-9FA6-E226718F8455}" sibTransId="{F1C857BC-6594-4B7E-A5E3-1D17238768CE}"/>
    <dgm:cxn modelId="{7F65DD63-3540-4D87-AECF-668A1F05801F}" type="presOf" srcId="{750A22CA-69B5-4663-B580-9FAF64F09AE9}" destId="{DA00489B-1398-4ABA-816A-3D7133601557}" srcOrd="0" destOrd="0" presId="urn:microsoft.com/office/officeart/2005/8/layout/hProcess9"/>
    <dgm:cxn modelId="{A4F0720F-2972-4743-8E8D-8B253FCFC7D6}" type="presParOf" srcId="{F177A986-821D-4C5B-A463-A808530867AB}" destId="{AE3CC402-FA50-48AF-92E0-F59405E143C9}" srcOrd="0" destOrd="0" presId="urn:microsoft.com/office/officeart/2005/8/layout/hProcess9"/>
    <dgm:cxn modelId="{8C3E5470-2181-4718-AA7D-658E9931667F}" type="presParOf" srcId="{F177A986-821D-4C5B-A463-A808530867AB}" destId="{A3D5F7D3-5000-4FFC-8076-914E09160123}" srcOrd="1" destOrd="0" presId="urn:microsoft.com/office/officeart/2005/8/layout/hProcess9"/>
    <dgm:cxn modelId="{6FA18459-6027-472D-9EBD-600FC7AE06EE}" type="presParOf" srcId="{A3D5F7D3-5000-4FFC-8076-914E09160123}" destId="{42E6D1C1-2FE4-4782-B5D0-A50916356C99}" srcOrd="0" destOrd="0" presId="urn:microsoft.com/office/officeart/2005/8/layout/hProcess9"/>
    <dgm:cxn modelId="{3FBDA1DB-042F-46A0-B03A-5EE9155E8AC3}" type="presParOf" srcId="{A3D5F7D3-5000-4FFC-8076-914E09160123}" destId="{C70370E3-D6D6-4214-9E44-EB245D692434}" srcOrd="1" destOrd="0" presId="urn:microsoft.com/office/officeart/2005/8/layout/hProcess9"/>
    <dgm:cxn modelId="{AC58F8C1-6412-49BD-A50E-FD173AC9E4B2}" type="presParOf" srcId="{A3D5F7D3-5000-4FFC-8076-914E09160123}" destId="{DA00489B-1398-4ABA-816A-3D7133601557}" srcOrd="2" destOrd="0" presId="urn:microsoft.com/office/officeart/2005/8/layout/hProcess9"/>
    <dgm:cxn modelId="{85BD3D91-D37C-477A-89ED-C050DFCC1C40}" type="presParOf" srcId="{A3D5F7D3-5000-4FFC-8076-914E09160123}" destId="{792676B8-14E5-4A63-B53E-6D8147479A2D}" srcOrd="3" destOrd="0" presId="urn:microsoft.com/office/officeart/2005/8/layout/hProcess9"/>
    <dgm:cxn modelId="{F82D7969-3597-48C9-9CC0-4B4ED672E1FB}" type="presParOf" srcId="{A3D5F7D3-5000-4FFC-8076-914E09160123}" destId="{D89B9302-2888-438A-BFB9-CB9AB9B71E2D}"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DBFFAC0-57C1-40AC-80CF-A4F3E569CBA0}"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ru-RU"/>
        </a:p>
      </dgm:t>
    </dgm:pt>
    <dgm:pt modelId="{83706C3C-DBCA-4C88-A864-DED59139B45D}">
      <dgm:prSet/>
      <dgm:spPr/>
      <dgm:t>
        <a:bodyPr/>
        <a:lstStyle/>
        <a:p>
          <a:pPr rtl="0"/>
          <a:r>
            <a:rPr lang="uz-Cyrl-UZ" smtClean="0"/>
            <a:t>Turizm va mehmonxona faoliyati </a:t>
          </a:r>
          <a:endParaRPr lang="ru-RU"/>
        </a:p>
      </dgm:t>
    </dgm:pt>
    <dgm:pt modelId="{FD91E89C-2106-4AD2-B08E-A3C96998AD52}" type="parTrans" cxnId="{5E47B6F5-17A3-4E18-A7FF-1A7E98751DEF}">
      <dgm:prSet/>
      <dgm:spPr/>
      <dgm:t>
        <a:bodyPr/>
        <a:lstStyle/>
        <a:p>
          <a:endParaRPr lang="ru-RU"/>
        </a:p>
      </dgm:t>
    </dgm:pt>
    <dgm:pt modelId="{E4B9ADA8-7ED3-4A1E-ADC2-3DCC5CA89AD4}" type="sibTrans" cxnId="{5E47B6F5-17A3-4E18-A7FF-1A7E98751DEF}">
      <dgm:prSet/>
      <dgm:spPr/>
      <dgm:t>
        <a:bodyPr/>
        <a:lstStyle/>
        <a:p>
          <a:endParaRPr lang="ru-RU"/>
        </a:p>
      </dgm:t>
    </dgm:pt>
    <dgm:pt modelId="{D65E4A9D-FE7B-4E0F-AF0A-4E7630AAA9BA}">
      <dgm:prSet/>
      <dgm:spPr/>
      <dgm:t>
        <a:bodyPr/>
        <a:lstStyle/>
        <a:p>
          <a:pPr rtl="0"/>
          <a:r>
            <a:rPr lang="en-US" smtClean="0"/>
            <a:t>Germaniya va Lyuksemburgda o’rtacha KKS miqdori 15% qilib belgilangan</a:t>
          </a:r>
          <a:endParaRPr lang="ru-RU"/>
        </a:p>
      </dgm:t>
    </dgm:pt>
    <dgm:pt modelId="{4D901E75-F996-47EA-BC72-C1479AC505FF}" type="parTrans" cxnId="{C77282BC-FF59-430D-9813-D3143D838988}">
      <dgm:prSet/>
      <dgm:spPr/>
      <dgm:t>
        <a:bodyPr/>
        <a:lstStyle/>
        <a:p>
          <a:endParaRPr lang="ru-RU"/>
        </a:p>
      </dgm:t>
    </dgm:pt>
    <dgm:pt modelId="{E45B7AD1-257D-4346-BDD8-D83DD5D916AF}" type="sibTrans" cxnId="{C77282BC-FF59-430D-9813-D3143D838988}">
      <dgm:prSet/>
      <dgm:spPr/>
      <dgm:t>
        <a:bodyPr/>
        <a:lstStyle/>
        <a:p>
          <a:endParaRPr lang="ru-RU"/>
        </a:p>
      </dgm:t>
    </dgm:pt>
    <dgm:pt modelId="{E78240C0-3EAC-4F6E-880B-B4E11349AF02}">
      <dgm:prSet/>
      <dgm:spPr/>
      <dgm:t>
        <a:bodyPr/>
        <a:lstStyle/>
        <a:p>
          <a:pPr rtl="0"/>
          <a:r>
            <a:rPr lang="en-US" smtClean="0"/>
            <a:t>Daniya va Shvetsiyada maksimal KKS miqdori 25%ga teng</a:t>
          </a:r>
          <a:endParaRPr lang="ru-RU"/>
        </a:p>
      </dgm:t>
    </dgm:pt>
    <dgm:pt modelId="{DD67DC41-4F4D-4841-BE62-F1340491C143}" type="parTrans" cxnId="{E4C6D13D-5A77-412A-846F-7CBD2EDE3A1B}">
      <dgm:prSet/>
      <dgm:spPr/>
      <dgm:t>
        <a:bodyPr/>
        <a:lstStyle/>
        <a:p>
          <a:endParaRPr lang="ru-RU"/>
        </a:p>
      </dgm:t>
    </dgm:pt>
    <dgm:pt modelId="{95F7DE1E-84E0-48FB-B40F-2C26CB5FC5EA}" type="sibTrans" cxnId="{E4C6D13D-5A77-412A-846F-7CBD2EDE3A1B}">
      <dgm:prSet/>
      <dgm:spPr/>
      <dgm:t>
        <a:bodyPr/>
        <a:lstStyle/>
        <a:p>
          <a:endParaRPr lang="ru-RU"/>
        </a:p>
      </dgm:t>
    </dgm:pt>
    <dgm:pt modelId="{AC1C464B-09D7-48F8-B1CD-A087D4867A6A}" type="pres">
      <dgm:prSet presAssocID="{6DBFFAC0-57C1-40AC-80CF-A4F3E569CBA0}" presName="linear" presStyleCnt="0">
        <dgm:presLayoutVars>
          <dgm:dir/>
          <dgm:animLvl val="lvl"/>
          <dgm:resizeHandles val="exact"/>
        </dgm:presLayoutVars>
      </dgm:prSet>
      <dgm:spPr/>
      <dgm:t>
        <a:bodyPr/>
        <a:lstStyle/>
        <a:p>
          <a:endParaRPr lang="ru-RU"/>
        </a:p>
      </dgm:t>
    </dgm:pt>
    <dgm:pt modelId="{29332CA2-2C5F-4D77-AB50-C265A5BE6F91}" type="pres">
      <dgm:prSet presAssocID="{83706C3C-DBCA-4C88-A864-DED59139B45D}" presName="parentLin" presStyleCnt="0"/>
      <dgm:spPr/>
    </dgm:pt>
    <dgm:pt modelId="{3A376422-E90F-4E98-B6D2-DE61C0A3C669}" type="pres">
      <dgm:prSet presAssocID="{83706C3C-DBCA-4C88-A864-DED59139B45D}" presName="parentLeftMargin" presStyleLbl="node1" presStyleIdx="0" presStyleCnt="3"/>
      <dgm:spPr/>
      <dgm:t>
        <a:bodyPr/>
        <a:lstStyle/>
        <a:p>
          <a:endParaRPr lang="ru-RU"/>
        </a:p>
      </dgm:t>
    </dgm:pt>
    <dgm:pt modelId="{81E8AEAE-5CD3-4669-B086-1458FDAD91BB}" type="pres">
      <dgm:prSet presAssocID="{83706C3C-DBCA-4C88-A864-DED59139B45D}" presName="parentText" presStyleLbl="node1" presStyleIdx="0" presStyleCnt="3">
        <dgm:presLayoutVars>
          <dgm:chMax val="0"/>
          <dgm:bulletEnabled val="1"/>
        </dgm:presLayoutVars>
      </dgm:prSet>
      <dgm:spPr/>
      <dgm:t>
        <a:bodyPr/>
        <a:lstStyle/>
        <a:p>
          <a:endParaRPr lang="ru-RU"/>
        </a:p>
      </dgm:t>
    </dgm:pt>
    <dgm:pt modelId="{8C1BC061-F83C-4A9E-B167-9B468E1618DB}" type="pres">
      <dgm:prSet presAssocID="{83706C3C-DBCA-4C88-A864-DED59139B45D}" presName="negativeSpace" presStyleCnt="0"/>
      <dgm:spPr/>
    </dgm:pt>
    <dgm:pt modelId="{014E65C5-5173-4318-A41F-8CB16EC5AFCF}" type="pres">
      <dgm:prSet presAssocID="{83706C3C-DBCA-4C88-A864-DED59139B45D}" presName="childText" presStyleLbl="conFgAcc1" presStyleIdx="0" presStyleCnt="3">
        <dgm:presLayoutVars>
          <dgm:bulletEnabled val="1"/>
        </dgm:presLayoutVars>
      </dgm:prSet>
      <dgm:spPr/>
    </dgm:pt>
    <dgm:pt modelId="{62CC6F28-043A-4584-AFFC-1F16FBFADBF1}" type="pres">
      <dgm:prSet presAssocID="{E4B9ADA8-7ED3-4A1E-ADC2-3DCC5CA89AD4}" presName="spaceBetweenRectangles" presStyleCnt="0"/>
      <dgm:spPr/>
    </dgm:pt>
    <dgm:pt modelId="{8D41D52D-43FF-4631-849A-573749CCDE64}" type="pres">
      <dgm:prSet presAssocID="{D65E4A9D-FE7B-4E0F-AF0A-4E7630AAA9BA}" presName="parentLin" presStyleCnt="0"/>
      <dgm:spPr/>
    </dgm:pt>
    <dgm:pt modelId="{ACDE1D82-BB9A-4713-B0BD-6294DE5EEFAE}" type="pres">
      <dgm:prSet presAssocID="{D65E4A9D-FE7B-4E0F-AF0A-4E7630AAA9BA}" presName="parentLeftMargin" presStyleLbl="node1" presStyleIdx="0" presStyleCnt="3"/>
      <dgm:spPr/>
      <dgm:t>
        <a:bodyPr/>
        <a:lstStyle/>
        <a:p>
          <a:endParaRPr lang="ru-RU"/>
        </a:p>
      </dgm:t>
    </dgm:pt>
    <dgm:pt modelId="{65AE0965-7EEE-4010-A9E9-F74496A007B4}" type="pres">
      <dgm:prSet presAssocID="{D65E4A9D-FE7B-4E0F-AF0A-4E7630AAA9BA}" presName="parentText" presStyleLbl="node1" presStyleIdx="1" presStyleCnt="3">
        <dgm:presLayoutVars>
          <dgm:chMax val="0"/>
          <dgm:bulletEnabled val="1"/>
        </dgm:presLayoutVars>
      </dgm:prSet>
      <dgm:spPr/>
      <dgm:t>
        <a:bodyPr/>
        <a:lstStyle/>
        <a:p>
          <a:endParaRPr lang="ru-RU"/>
        </a:p>
      </dgm:t>
    </dgm:pt>
    <dgm:pt modelId="{D55DC3FE-15C6-4D9F-BA29-6D2CB885354F}" type="pres">
      <dgm:prSet presAssocID="{D65E4A9D-FE7B-4E0F-AF0A-4E7630AAA9BA}" presName="negativeSpace" presStyleCnt="0"/>
      <dgm:spPr/>
    </dgm:pt>
    <dgm:pt modelId="{707CB344-A90B-467F-9765-FB2CA7A64BEB}" type="pres">
      <dgm:prSet presAssocID="{D65E4A9D-FE7B-4E0F-AF0A-4E7630AAA9BA}" presName="childText" presStyleLbl="conFgAcc1" presStyleIdx="1" presStyleCnt="3">
        <dgm:presLayoutVars>
          <dgm:bulletEnabled val="1"/>
        </dgm:presLayoutVars>
      </dgm:prSet>
      <dgm:spPr/>
    </dgm:pt>
    <dgm:pt modelId="{0856BC04-422B-43B2-AD79-7751456E9802}" type="pres">
      <dgm:prSet presAssocID="{E45B7AD1-257D-4346-BDD8-D83DD5D916AF}" presName="spaceBetweenRectangles" presStyleCnt="0"/>
      <dgm:spPr/>
    </dgm:pt>
    <dgm:pt modelId="{D46E69D3-9A65-4369-9C29-073C2E3FF69E}" type="pres">
      <dgm:prSet presAssocID="{E78240C0-3EAC-4F6E-880B-B4E11349AF02}" presName="parentLin" presStyleCnt="0"/>
      <dgm:spPr/>
    </dgm:pt>
    <dgm:pt modelId="{C8C8E0C5-B65C-40B0-8A86-722678CDDB6A}" type="pres">
      <dgm:prSet presAssocID="{E78240C0-3EAC-4F6E-880B-B4E11349AF02}" presName="parentLeftMargin" presStyleLbl="node1" presStyleIdx="1" presStyleCnt="3"/>
      <dgm:spPr/>
      <dgm:t>
        <a:bodyPr/>
        <a:lstStyle/>
        <a:p>
          <a:endParaRPr lang="ru-RU"/>
        </a:p>
      </dgm:t>
    </dgm:pt>
    <dgm:pt modelId="{CC815C68-C18B-4607-A442-E58704247162}" type="pres">
      <dgm:prSet presAssocID="{E78240C0-3EAC-4F6E-880B-B4E11349AF02}" presName="parentText" presStyleLbl="node1" presStyleIdx="2" presStyleCnt="3">
        <dgm:presLayoutVars>
          <dgm:chMax val="0"/>
          <dgm:bulletEnabled val="1"/>
        </dgm:presLayoutVars>
      </dgm:prSet>
      <dgm:spPr/>
      <dgm:t>
        <a:bodyPr/>
        <a:lstStyle/>
        <a:p>
          <a:endParaRPr lang="ru-RU"/>
        </a:p>
      </dgm:t>
    </dgm:pt>
    <dgm:pt modelId="{D356B219-85EC-4FD9-B988-D221FCE9C4B1}" type="pres">
      <dgm:prSet presAssocID="{E78240C0-3EAC-4F6E-880B-B4E11349AF02}" presName="negativeSpace" presStyleCnt="0"/>
      <dgm:spPr/>
    </dgm:pt>
    <dgm:pt modelId="{0CE3E9C3-06A5-4AE0-AD45-C436F3786365}" type="pres">
      <dgm:prSet presAssocID="{E78240C0-3EAC-4F6E-880B-B4E11349AF02}" presName="childText" presStyleLbl="conFgAcc1" presStyleIdx="2" presStyleCnt="3">
        <dgm:presLayoutVars>
          <dgm:bulletEnabled val="1"/>
        </dgm:presLayoutVars>
      </dgm:prSet>
      <dgm:spPr/>
    </dgm:pt>
  </dgm:ptLst>
  <dgm:cxnLst>
    <dgm:cxn modelId="{B1946C5F-17A2-445A-991A-9D69DFAFBFDB}" type="presOf" srcId="{E78240C0-3EAC-4F6E-880B-B4E11349AF02}" destId="{C8C8E0C5-B65C-40B0-8A86-722678CDDB6A}" srcOrd="0" destOrd="0" presId="urn:microsoft.com/office/officeart/2005/8/layout/list1"/>
    <dgm:cxn modelId="{97D31311-B8A9-46CA-97BB-3CD2AED2ABA9}" type="presOf" srcId="{D65E4A9D-FE7B-4E0F-AF0A-4E7630AAA9BA}" destId="{ACDE1D82-BB9A-4713-B0BD-6294DE5EEFAE}" srcOrd="0" destOrd="0" presId="urn:microsoft.com/office/officeart/2005/8/layout/list1"/>
    <dgm:cxn modelId="{944723F9-80F3-4099-9115-C5893F152106}" type="presOf" srcId="{D65E4A9D-FE7B-4E0F-AF0A-4E7630AAA9BA}" destId="{65AE0965-7EEE-4010-A9E9-F74496A007B4}" srcOrd="1" destOrd="0" presId="urn:microsoft.com/office/officeart/2005/8/layout/list1"/>
    <dgm:cxn modelId="{5E47B6F5-17A3-4E18-A7FF-1A7E98751DEF}" srcId="{6DBFFAC0-57C1-40AC-80CF-A4F3E569CBA0}" destId="{83706C3C-DBCA-4C88-A864-DED59139B45D}" srcOrd="0" destOrd="0" parTransId="{FD91E89C-2106-4AD2-B08E-A3C96998AD52}" sibTransId="{E4B9ADA8-7ED3-4A1E-ADC2-3DCC5CA89AD4}"/>
    <dgm:cxn modelId="{76922C21-305D-4986-905C-A0CEFD43D387}" type="presOf" srcId="{6DBFFAC0-57C1-40AC-80CF-A4F3E569CBA0}" destId="{AC1C464B-09D7-48F8-B1CD-A087D4867A6A}" srcOrd="0" destOrd="0" presId="urn:microsoft.com/office/officeart/2005/8/layout/list1"/>
    <dgm:cxn modelId="{A73AD68A-4B34-4608-B5BF-C4ACAE2E8514}" type="presOf" srcId="{83706C3C-DBCA-4C88-A864-DED59139B45D}" destId="{81E8AEAE-5CD3-4669-B086-1458FDAD91BB}" srcOrd="1" destOrd="0" presId="urn:microsoft.com/office/officeart/2005/8/layout/list1"/>
    <dgm:cxn modelId="{1FA70506-8CD2-470A-8AEB-FD4C9E2FADF0}" type="presOf" srcId="{E78240C0-3EAC-4F6E-880B-B4E11349AF02}" destId="{CC815C68-C18B-4607-A442-E58704247162}" srcOrd="1" destOrd="0" presId="urn:microsoft.com/office/officeart/2005/8/layout/list1"/>
    <dgm:cxn modelId="{E4C6D13D-5A77-412A-846F-7CBD2EDE3A1B}" srcId="{6DBFFAC0-57C1-40AC-80CF-A4F3E569CBA0}" destId="{E78240C0-3EAC-4F6E-880B-B4E11349AF02}" srcOrd="2" destOrd="0" parTransId="{DD67DC41-4F4D-4841-BE62-F1340491C143}" sibTransId="{95F7DE1E-84E0-48FB-B40F-2C26CB5FC5EA}"/>
    <dgm:cxn modelId="{7B9C10AB-FB6B-4E13-AB7C-BAE6A9916EDA}" type="presOf" srcId="{83706C3C-DBCA-4C88-A864-DED59139B45D}" destId="{3A376422-E90F-4E98-B6D2-DE61C0A3C669}" srcOrd="0" destOrd="0" presId="urn:microsoft.com/office/officeart/2005/8/layout/list1"/>
    <dgm:cxn modelId="{C77282BC-FF59-430D-9813-D3143D838988}" srcId="{6DBFFAC0-57C1-40AC-80CF-A4F3E569CBA0}" destId="{D65E4A9D-FE7B-4E0F-AF0A-4E7630AAA9BA}" srcOrd="1" destOrd="0" parTransId="{4D901E75-F996-47EA-BC72-C1479AC505FF}" sibTransId="{E45B7AD1-257D-4346-BDD8-D83DD5D916AF}"/>
    <dgm:cxn modelId="{311D84A4-A956-474C-BB54-85CD201B5D6E}" type="presParOf" srcId="{AC1C464B-09D7-48F8-B1CD-A087D4867A6A}" destId="{29332CA2-2C5F-4D77-AB50-C265A5BE6F91}" srcOrd="0" destOrd="0" presId="urn:microsoft.com/office/officeart/2005/8/layout/list1"/>
    <dgm:cxn modelId="{8BB1DEE5-7979-4041-9916-AC5FFB8BA9A1}" type="presParOf" srcId="{29332CA2-2C5F-4D77-AB50-C265A5BE6F91}" destId="{3A376422-E90F-4E98-B6D2-DE61C0A3C669}" srcOrd="0" destOrd="0" presId="urn:microsoft.com/office/officeart/2005/8/layout/list1"/>
    <dgm:cxn modelId="{45073DA7-65FD-4604-84DC-AA4575BFBF5A}" type="presParOf" srcId="{29332CA2-2C5F-4D77-AB50-C265A5BE6F91}" destId="{81E8AEAE-5CD3-4669-B086-1458FDAD91BB}" srcOrd="1" destOrd="0" presId="urn:microsoft.com/office/officeart/2005/8/layout/list1"/>
    <dgm:cxn modelId="{A915B992-E18D-481C-BF16-3D728A96FD17}" type="presParOf" srcId="{AC1C464B-09D7-48F8-B1CD-A087D4867A6A}" destId="{8C1BC061-F83C-4A9E-B167-9B468E1618DB}" srcOrd="1" destOrd="0" presId="urn:microsoft.com/office/officeart/2005/8/layout/list1"/>
    <dgm:cxn modelId="{9D3A7778-5493-4DD9-878E-B18E2AA3B8E0}" type="presParOf" srcId="{AC1C464B-09D7-48F8-B1CD-A087D4867A6A}" destId="{014E65C5-5173-4318-A41F-8CB16EC5AFCF}" srcOrd="2" destOrd="0" presId="urn:microsoft.com/office/officeart/2005/8/layout/list1"/>
    <dgm:cxn modelId="{711436E5-559B-4118-9483-57F5DFEB7AA0}" type="presParOf" srcId="{AC1C464B-09D7-48F8-B1CD-A087D4867A6A}" destId="{62CC6F28-043A-4584-AFFC-1F16FBFADBF1}" srcOrd="3" destOrd="0" presId="urn:microsoft.com/office/officeart/2005/8/layout/list1"/>
    <dgm:cxn modelId="{44851857-4014-4AF5-A434-C30733B01B85}" type="presParOf" srcId="{AC1C464B-09D7-48F8-B1CD-A087D4867A6A}" destId="{8D41D52D-43FF-4631-849A-573749CCDE64}" srcOrd="4" destOrd="0" presId="urn:microsoft.com/office/officeart/2005/8/layout/list1"/>
    <dgm:cxn modelId="{A21993FC-2390-4A6E-BB41-C1653BF4F1F0}" type="presParOf" srcId="{8D41D52D-43FF-4631-849A-573749CCDE64}" destId="{ACDE1D82-BB9A-4713-B0BD-6294DE5EEFAE}" srcOrd="0" destOrd="0" presId="urn:microsoft.com/office/officeart/2005/8/layout/list1"/>
    <dgm:cxn modelId="{7801C474-681E-4F26-BD6C-5F62CB6C7B78}" type="presParOf" srcId="{8D41D52D-43FF-4631-849A-573749CCDE64}" destId="{65AE0965-7EEE-4010-A9E9-F74496A007B4}" srcOrd="1" destOrd="0" presId="urn:microsoft.com/office/officeart/2005/8/layout/list1"/>
    <dgm:cxn modelId="{0462B38D-A08B-4A51-9F31-6AB78423A490}" type="presParOf" srcId="{AC1C464B-09D7-48F8-B1CD-A087D4867A6A}" destId="{D55DC3FE-15C6-4D9F-BA29-6D2CB885354F}" srcOrd="5" destOrd="0" presId="urn:microsoft.com/office/officeart/2005/8/layout/list1"/>
    <dgm:cxn modelId="{61C865BE-9496-49F0-9FF2-2E91D8E9DD1D}" type="presParOf" srcId="{AC1C464B-09D7-48F8-B1CD-A087D4867A6A}" destId="{707CB344-A90B-467F-9765-FB2CA7A64BEB}" srcOrd="6" destOrd="0" presId="urn:microsoft.com/office/officeart/2005/8/layout/list1"/>
    <dgm:cxn modelId="{C8E3C033-5E3B-4C46-93D4-CF2D5E21DD7C}" type="presParOf" srcId="{AC1C464B-09D7-48F8-B1CD-A087D4867A6A}" destId="{0856BC04-422B-43B2-AD79-7751456E9802}" srcOrd="7" destOrd="0" presId="urn:microsoft.com/office/officeart/2005/8/layout/list1"/>
    <dgm:cxn modelId="{CC8B41C3-32A1-4161-A663-CD678F44A2D3}" type="presParOf" srcId="{AC1C464B-09D7-48F8-B1CD-A087D4867A6A}" destId="{D46E69D3-9A65-4369-9C29-073C2E3FF69E}" srcOrd="8" destOrd="0" presId="urn:microsoft.com/office/officeart/2005/8/layout/list1"/>
    <dgm:cxn modelId="{E470EA31-68CA-400C-A10E-F52E0D1D2095}" type="presParOf" srcId="{D46E69D3-9A65-4369-9C29-073C2E3FF69E}" destId="{C8C8E0C5-B65C-40B0-8A86-722678CDDB6A}" srcOrd="0" destOrd="0" presId="urn:microsoft.com/office/officeart/2005/8/layout/list1"/>
    <dgm:cxn modelId="{B5D72CA8-5796-4D96-9E74-55A5E81BC8AE}" type="presParOf" srcId="{D46E69D3-9A65-4369-9C29-073C2E3FF69E}" destId="{CC815C68-C18B-4607-A442-E58704247162}" srcOrd="1" destOrd="0" presId="urn:microsoft.com/office/officeart/2005/8/layout/list1"/>
    <dgm:cxn modelId="{35E9A9FB-C198-440D-A1D3-8EB92DCE3F02}" type="presParOf" srcId="{AC1C464B-09D7-48F8-B1CD-A087D4867A6A}" destId="{D356B219-85EC-4FD9-B988-D221FCE9C4B1}" srcOrd="9" destOrd="0" presId="urn:microsoft.com/office/officeart/2005/8/layout/list1"/>
    <dgm:cxn modelId="{E5505749-A7B8-4757-B39A-20E1C07C6C56}" type="presParOf" srcId="{AC1C464B-09D7-48F8-B1CD-A087D4867A6A}" destId="{0CE3E9C3-06A5-4AE0-AD45-C436F3786365}"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C1D7FE0-7BE8-4128-BF0B-394ACD9613FC}" type="doc">
      <dgm:prSet loTypeId="urn:microsoft.com/office/officeart/2005/8/layout/cycle2" loCatId="cycle" qsTypeId="urn:microsoft.com/office/officeart/2005/8/quickstyle/simple1" qsCatId="simple" csTypeId="urn:microsoft.com/office/officeart/2005/8/colors/accent1_2" csCatId="accent1"/>
      <dgm:spPr/>
      <dgm:t>
        <a:bodyPr/>
        <a:lstStyle/>
        <a:p>
          <a:endParaRPr lang="ru-RU"/>
        </a:p>
      </dgm:t>
    </dgm:pt>
    <dgm:pt modelId="{914D4F57-CC73-4371-AA7F-E501811DF850}">
      <dgm:prSet/>
      <dgm:spPr/>
      <dgm:t>
        <a:bodyPr/>
        <a:lstStyle/>
        <a:p>
          <a:pPr rtl="0"/>
          <a:r>
            <a:rPr lang="en-US" smtClean="0"/>
            <a:t>Ispaniyada joylashtirish </a:t>
          </a:r>
          <a:endParaRPr lang="ru-RU"/>
        </a:p>
      </dgm:t>
    </dgm:pt>
    <dgm:pt modelId="{FBF7023E-B3CA-4812-9AC7-9DF40AE512E3}" type="parTrans" cxnId="{9C97B34A-5462-434F-83D8-B0125F076139}">
      <dgm:prSet/>
      <dgm:spPr/>
      <dgm:t>
        <a:bodyPr/>
        <a:lstStyle/>
        <a:p>
          <a:endParaRPr lang="ru-RU"/>
        </a:p>
      </dgm:t>
    </dgm:pt>
    <dgm:pt modelId="{9E1B72E1-5DED-4884-9F15-EEA87E6A321C}" type="sibTrans" cxnId="{9C97B34A-5462-434F-83D8-B0125F076139}">
      <dgm:prSet/>
      <dgm:spPr/>
      <dgm:t>
        <a:bodyPr/>
        <a:lstStyle/>
        <a:p>
          <a:endParaRPr lang="ru-RU"/>
        </a:p>
      </dgm:t>
    </dgm:pt>
    <dgm:pt modelId="{A4F78A6C-6B68-4010-982C-E64A8E7C8784}">
      <dgm:prSet/>
      <dgm:spPr/>
      <dgm:t>
        <a:bodyPr/>
        <a:lstStyle/>
        <a:p>
          <a:pPr rtl="0"/>
          <a:r>
            <a:rPr lang="en-US" smtClean="0"/>
            <a:t>Gretsiyada joylashtirish </a:t>
          </a:r>
          <a:endParaRPr lang="ru-RU"/>
        </a:p>
      </dgm:t>
    </dgm:pt>
    <dgm:pt modelId="{5E0F71A8-52F4-4D7E-ACE5-B06F33E7392C}" type="parTrans" cxnId="{5D1F6319-C1FB-4D60-8F56-79E10CDBE1D5}">
      <dgm:prSet/>
      <dgm:spPr/>
      <dgm:t>
        <a:bodyPr/>
        <a:lstStyle/>
        <a:p>
          <a:endParaRPr lang="ru-RU"/>
        </a:p>
      </dgm:t>
    </dgm:pt>
    <dgm:pt modelId="{8EEB239A-D57A-4E39-8A9C-9C999F311F69}" type="sibTrans" cxnId="{5D1F6319-C1FB-4D60-8F56-79E10CDBE1D5}">
      <dgm:prSet/>
      <dgm:spPr/>
      <dgm:t>
        <a:bodyPr/>
        <a:lstStyle/>
        <a:p>
          <a:endParaRPr lang="ru-RU"/>
        </a:p>
      </dgm:t>
    </dgm:pt>
    <dgm:pt modelId="{3E59AE71-CFEF-46DE-8266-9D6578E14A76}">
      <dgm:prSet/>
      <dgm:spPr/>
      <dgm:t>
        <a:bodyPr/>
        <a:lstStyle/>
        <a:p>
          <a:pPr rtl="0"/>
          <a:r>
            <a:rPr lang="en-US" smtClean="0"/>
            <a:t>Fransiyada turizm faoliyati</a:t>
          </a:r>
          <a:endParaRPr lang="ru-RU"/>
        </a:p>
      </dgm:t>
    </dgm:pt>
    <dgm:pt modelId="{C28B0EDA-F70D-43EA-BFFD-711B2F44DE41}" type="parTrans" cxnId="{0ED01F97-9C4B-47EA-8854-3D20162B99D6}">
      <dgm:prSet/>
      <dgm:spPr/>
      <dgm:t>
        <a:bodyPr/>
        <a:lstStyle/>
        <a:p>
          <a:endParaRPr lang="ru-RU"/>
        </a:p>
      </dgm:t>
    </dgm:pt>
    <dgm:pt modelId="{60D7085D-421C-4024-8A48-70FA78AA6094}" type="sibTrans" cxnId="{0ED01F97-9C4B-47EA-8854-3D20162B99D6}">
      <dgm:prSet/>
      <dgm:spPr/>
      <dgm:t>
        <a:bodyPr/>
        <a:lstStyle/>
        <a:p>
          <a:endParaRPr lang="ru-RU"/>
        </a:p>
      </dgm:t>
    </dgm:pt>
    <dgm:pt modelId="{28C6B277-023B-4382-BCA6-F18A9120AC2F}">
      <dgm:prSet/>
      <dgm:spPr/>
      <dgm:t>
        <a:bodyPr/>
        <a:lstStyle/>
        <a:p>
          <a:pPr rtl="0"/>
          <a:r>
            <a:rPr lang="en-US" smtClean="0"/>
            <a:t>Avstriyada joylashtirish </a:t>
          </a:r>
          <a:endParaRPr lang="ru-RU"/>
        </a:p>
      </dgm:t>
    </dgm:pt>
    <dgm:pt modelId="{C2F547A5-D251-41EE-920D-EAE0B158EDBD}" type="parTrans" cxnId="{83AA8625-57E4-46CC-B844-4B27554E6929}">
      <dgm:prSet/>
      <dgm:spPr/>
      <dgm:t>
        <a:bodyPr/>
        <a:lstStyle/>
        <a:p>
          <a:endParaRPr lang="ru-RU"/>
        </a:p>
      </dgm:t>
    </dgm:pt>
    <dgm:pt modelId="{C542543B-A497-4ED5-873B-5EFC59324C00}" type="sibTrans" cxnId="{83AA8625-57E4-46CC-B844-4B27554E6929}">
      <dgm:prSet/>
      <dgm:spPr/>
      <dgm:t>
        <a:bodyPr/>
        <a:lstStyle/>
        <a:p>
          <a:endParaRPr lang="ru-RU"/>
        </a:p>
      </dgm:t>
    </dgm:pt>
    <dgm:pt modelId="{BD9DC6F4-9D78-43A6-8388-101BB3AA88B0}" type="pres">
      <dgm:prSet presAssocID="{DC1D7FE0-7BE8-4128-BF0B-394ACD9613FC}" presName="cycle" presStyleCnt="0">
        <dgm:presLayoutVars>
          <dgm:dir/>
          <dgm:resizeHandles val="exact"/>
        </dgm:presLayoutVars>
      </dgm:prSet>
      <dgm:spPr/>
      <dgm:t>
        <a:bodyPr/>
        <a:lstStyle/>
        <a:p>
          <a:endParaRPr lang="ru-RU"/>
        </a:p>
      </dgm:t>
    </dgm:pt>
    <dgm:pt modelId="{E8CFF1A8-2A99-4E31-B90F-BCDFDBE421A8}" type="pres">
      <dgm:prSet presAssocID="{914D4F57-CC73-4371-AA7F-E501811DF850}" presName="node" presStyleLbl="node1" presStyleIdx="0" presStyleCnt="4">
        <dgm:presLayoutVars>
          <dgm:bulletEnabled val="1"/>
        </dgm:presLayoutVars>
      </dgm:prSet>
      <dgm:spPr/>
      <dgm:t>
        <a:bodyPr/>
        <a:lstStyle/>
        <a:p>
          <a:endParaRPr lang="ru-RU"/>
        </a:p>
      </dgm:t>
    </dgm:pt>
    <dgm:pt modelId="{56788958-CB91-4DC6-B5ED-B87C82697ADB}" type="pres">
      <dgm:prSet presAssocID="{9E1B72E1-5DED-4884-9F15-EEA87E6A321C}" presName="sibTrans" presStyleLbl="sibTrans2D1" presStyleIdx="0" presStyleCnt="4"/>
      <dgm:spPr/>
      <dgm:t>
        <a:bodyPr/>
        <a:lstStyle/>
        <a:p>
          <a:endParaRPr lang="ru-RU"/>
        </a:p>
      </dgm:t>
    </dgm:pt>
    <dgm:pt modelId="{1B9E5FE0-9766-4A6A-8A70-398C5AC20368}" type="pres">
      <dgm:prSet presAssocID="{9E1B72E1-5DED-4884-9F15-EEA87E6A321C}" presName="connectorText" presStyleLbl="sibTrans2D1" presStyleIdx="0" presStyleCnt="4"/>
      <dgm:spPr/>
      <dgm:t>
        <a:bodyPr/>
        <a:lstStyle/>
        <a:p>
          <a:endParaRPr lang="ru-RU"/>
        </a:p>
      </dgm:t>
    </dgm:pt>
    <dgm:pt modelId="{4683AFD2-816F-4F38-84CA-AE383D431D64}" type="pres">
      <dgm:prSet presAssocID="{A4F78A6C-6B68-4010-982C-E64A8E7C8784}" presName="node" presStyleLbl="node1" presStyleIdx="1" presStyleCnt="4">
        <dgm:presLayoutVars>
          <dgm:bulletEnabled val="1"/>
        </dgm:presLayoutVars>
      </dgm:prSet>
      <dgm:spPr/>
      <dgm:t>
        <a:bodyPr/>
        <a:lstStyle/>
        <a:p>
          <a:endParaRPr lang="ru-RU"/>
        </a:p>
      </dgm:t>
    </dgm:pt>
    <dgm:pt modelId="{E119CBC5-D764-435A-9293-909BB7134B5C}" type="pres">
      <dgm:prSet presAssocID="{8EEB239A-D57A-4E39-8A9C-9C999F311F69}" presName="sibTrans" presStyleLbl="sibTrans2D1" presStyleIdx="1" presStyleCnt="4"/>
      <dgm:spPr/>
      <dgm:t>
        <a:bodyPr/>
        <a:lstStyle/>
        <a:p>
          <a:endParaRPr lang="ru-RU"/>
        </a:p>
      </dgm:t>
    </dgm:pt>
    <dgm:pt modelId="{141B9416-CFA7-45A8-B9AA-E04F336CDABF}" type="pres">
      <dgm:prSet presAssocID="{8EEB239A-D57A-4E39-8A9C-9C999F311F69}" presName="connectorText" presStyleLbl="sibTrans2D1" presStyleIdx="1" presStyleCnt="4"/>
      <dgm:spPr/>
      <dgm:t>
        <a:bodyPr/>
        <a:lstStyle/>
        <a:p>
          <a:endParaRPr lang="ru-RU"/>
        </a:p>
      </dgm:t>
    </dgm:pt>
    <dgm:pt modelId="{9FC83500-A059-4CA9-923C-9386F3ADF57D}" type="pres">
      <dgm:prSet presAssocID="{3E59AE71-CFEF-46DE-8266-9D6578E14A76}" presName="node" presStyleLbl="node1" presStyleIdx="2" presStyleCnt="4">
        <dgm:presLayoutVars>
          <dgm:bulletEnabled val="1"/>
        </dgm:presLayoutVars>
      </dgm:prSet>
      <dgm:spPr/>
      <dgm:t>
        <a:bodyPr/>
        <a:lstStyle/>
        <a:p>
          <a:endParaRPr lang="ru-RU"/>
        </a:p>
      </dgm:t>
    </dgm:pt>
    <dgm:pt modelId="{DD1EA1CF-1042-43AB-93E7-009139F4C05F}" type="pres">
      <dgm:prSet presAssocID="{60D7085D-421C-4024-8A48-70FA78AA6094}" presName="sibTrans" presStyleLbl="sibTrans2D1" presStyleIdx="2" presStyleCnt="4"/>
      <dgm:spPr/>
      <dgm:t>
        <a:bodyPr/>
        <a:lstStyle/>
        <a:p>
          <a:endParaRPr lang="ru-RU"/>
        </a:p>
      </dgm:t>
    </dgm:pt>
    <dgm:pt modelId="{BB148774-366E-46D8-AB70-BE7A3507826C}" type="pres">
      <dgm:prSet presAssocID="{60D7085D-421C-4024-8A48-70FA78AA6094}" presName="connectorText" presStyleLbl="sibTrans2D1" presStyleIdx="2" presStyleCnt="4"/>
      <dgm:spPr/>
      <dgm:t>
        <a:bodyPr/>
        <a:lstStyle/>
        <a:p>
          <a:endParaRPr lang="ru-RU"/>
        </a:p>
      </dgm:t>
    </dgm:pt>
    <dgm:pt modelId="{525ACFD2-7599-4B76-967A-A12A360CB2A4}" type="pres">
      <dgm:prSet presAssocID="{28C6B277-023B-4382-BCA6-F18A9120AC2F}" presName="node" presStyleLbl="node1" presStyleIdx="3" presStyleCnt="4">
        <dgm:presLayoutVars>
          <dgm:bulletEnabled val="1"/>
        </dgm:presLayoutVars>
      </dgm:prSet>
      <dgm:spPr/>
      <dgm:t>
        <a:bodyPr/>
        <a:lstStyle/>
        <a:p>
          <a:endParaRPr lang="ru-RU"/>
        </a:p>
      </dgm:t>
    </dgm:pt>
    <dgm:pt modelId="{5A4613FC-288B-4973-9958-5CA055D61032}" type="pres">
      <dgm:prSet presAssocID="{C542543B-A497-4ED5-873B-5EFC59324C00}" presName="sibTrans" presStyleLbl="sibTrans2D1" presStyleIdx="3" presStyleCnt="4"/>
      <dgm:spPr/>
      <dgm:t>
        <a:bodyPr/>
        <a:lstStyle/>
        <a:p>
          <a:endParaRPr lang="ru-RU"/>
        </a:p>
      </dgm:t>
    </dgm:pt>
    <dgm:pt modelId="{841E8A2D-77C4-4696-8B8A-53882D96CF35}" type="pres">
      <dgm:prSet presAssocID="{C542543B-A497-4ED5-873B-5EFC59324C00}" presName="connectorText" presStyleLbl="sibTrans2D1" presStyleIdx="3" presStyleCnt="4"/>
      <dgm:spPr/>
      <dgm:t>
        <a:bodyPr/>
        <a:lstStyle/>
        <a:p>
          <a:endParaRPr lang="ru-RU"/>
        </a:p>
      </dgm:t>
    </dgm:pt>
  </dgm:ptLst>
  <dgm:cxnLst>
    <dgm:cxn modelId="{DC7CF11C-4237-41CD-83B6-C18A222BCBB2}" type="presOf" srcId="{9E1B72E1-5DED-4884-9F15-EEA87E6A321C}" destId="{56788958-CB91-4DC6-B5ED-B87C82697ADB}" srcOrd="0" destOrd="0" presId="urn:microsoft.com/office/officeart/2005/8/layout/cycle2"/>
    <dgm:cxn modelId="{83AA8625-57E4-46CC-B844-4B27554E6929}" srcId="{DC1D7FE0-7BE8-4128-BF0B-394ACD9613FC}" destId="{28C6B277-023B-4382-BCA6-F18A9120AC2F}" srcOrd="3" destOrd="0" parTransId="{C2F547A5-D251-41EE-920D-EAE0B158EDBD}" sibTransId="{C542543B-A497-4ED5-873B-5EFC59324C00}"/>
    <dgm:cxn modelId="{5658D6D1-5603-4EBD-B147-2997745FE316}" type="presOf" srcId="{8EEB239A-D57A-4E39-8A9C-9C999F311F69}" destId="{E119CBC5-D764-435A-9293-909BB7134B5C}" srcOrd="0" destOrd="0" presId="urn:microsoft.com/office/officeart/2005/8/layout/cycle2"/>
    <dgm:cxn modelId="{C209E1D3-2278-40F2-859D-BA6FC4936685}" type="presOf" srcId="{DC1D7FE0-7BE8-4128-BF0B-394ACD9613FC}" destId="{BD9DC6F4-9D78-43A6-8388-101BB3AA88B0}" srcOrd="0" destOrd="0" presId="urn:microsoft.com/office/officeart/2005/8/layout/cycle2"/>
    <dgm:cxn modelId="{80517B3C-7ADB-4327-9E49-EFBA883B6845}" type="presOf" srcId="{914D4F57-CC73-4371-AA7F-E501811DF850}" destId="{E8CFF1A8-2A99-4E31-B90F-BCDFDBE421A8}" srcOrd="0" destOrd="0" presId="urn:microsoft.com/office/officeart/2005/8/layout/cycle2"/>
    <dgm:cxn modelId="{FF3A2F9D-D0CF-48DD-BE23-0676DBCBDB95}" type="presOf" srcId="{9E1B72E1-5DED-4884-9F15-EEA87E6A321C}" destId="{1B9E5FE0-9766-4A6A-8A70-398C5AC20368}" srcOrd="1" destOrd="0" presId="urn:microsoft.com/office/officeart/2005/8/layout/cycle2"/>
    <dgm:cxn modelId="{9C97B34A-5462-434F-83D8-B0125F076139}" srcId="{DC1D7FE0-7BE8-4128-BF0B-394ACD9613FC}" destId="{914D4F57-CC73-4371-AA7F-E501811DF850}" srcOrd="0" destOrd="0" parTransId="{FBF7023E-B3CA-4812-9AC7-9DF40AE512E3}" sibTransId="{9E1B72E1-5DED-4884-9F15-EEA87E6A321C}"/>
    <dgm:cxn modelId="{E9CD3FC9-FF5F-41B0-83DC-F3A6EF36215D}" type="presOf" srcId="{60D7085D-421C-4024-8A48-70FA78AA6094}" destId="{DD1EA1CF-1042-43AB-93E7-009139F4C05F}" srcOrd="0" destOrd="0" presId="urn:microsoft.com/office/officeart/2005/8/layout/cycle2"/>
    <dgm:cxn modelId="{5D1F6319-C1FB-4D60-8F56-79E10CDBE1D5}" srcId="{DC1D7FE0-7BE8-4128-BF0B-394ACD9613FC}" destId="{A4F78A6C-6B68-4010-982C-E64A8E7C8784}" srcOrd="1" destOrd="0" parTransId="{5E0F71A8-52F4-4D7E-ACE5-B06F33E7392C}" sibTransId="{8EEB239A-D57A-4E39-8A9C-9C999F311F69}"/>
    <dgm:cxn modelId="{F70DF679-D2BD-445F-9E47-E1CEA90D4C89}" type="presOf" srcId="{28C6B277-023B-4382-BCA6-F18A9120AC2F}" destId="{525ACFD2-7599-4B76-967A-A12A360CB2A4}" srcOrd="0" destOrd="0" presId="urn:microsoft.com/office/officeart/2005/8/layout/cycle2"/>
    <dgm:cxn modelId="{CA53B4FE-3CC6-466B-9EBE-84FC7E077A68}" type="presOf" srcId="{3E59AE71-CFEF-46DE-8266-9D6578E14A76}" destId="{9FC83500-A059-4CA9-923C-9386F3ADF57D}" srcOrd="0" destOrd="0" presId="urn:microsoft.com/office/officeart/2005/8/layout/cycle2"/>
    <dgm:cxn modelId="{0ED01F97-9C4B-47EA-8854-3D20162B99D6}" srcId="{DC1D7FE0-7BE8-4128-BF0B-394ACD9613FC}" destId="{3E59AE71-CFEF-46DE-8266-9D6578E14A76}" srcOrd="2" destOrd="0" parTransId="{C28B0EDA-F70D-43EA-BFFD-711B2F44DE41}" sibTransId="{60D7085D-421C-4024-8A48-70FA78AA6094}"/>
    <dgm:cxn modelId="{251293D2-BF71-49FC-9265-B642A99F5A1B}" type="presOf" srcId="{C542543B-A497-4ED5-873B-5EFC59324C00}" destId="{5A4613FC-288B-4973-9958-5CA055D61032}" srcOrd="0" destOrd="0" presId="urn:microsoft.com/office/officeart/2005/8/layout/cycle2"/>
    <dgm:cxn modelId="{CD34DB66-CA5D-4D70-9D94-78CA05F7AF56}" type="presOf" srcId="{8EEB239A-D57A-4E39-8A9C-9C999F311F69}" destId="{141B9416-CFA7-45A8-B9AA-E04F336CDABF}" srcOrd="1" destOrd="0" presId="urn:microsoft.com/office/officeart/2005/8/layout/cycle2"/>
    <dgm:cxn modelId="{68DE1CFE-95F8-4F7D-8A40-C74270FA6F96}" type="presOf" srcId="{A4F78A6C-6B68-4010-982C-E64A8E7C8784}" destId="{4683AFD2-816F-4F38-84CA-AE383D431D64}" srcOrd="0" destOrd="0" presId="urn:microsoft.com/office/officeart/2005/8/layout/cycle2"/>
    <dgm:cxn modelId="{BAE35463-2012-493E-A8C2-5BF05070459D}" type="presOf" srcId="{C542543B-A497-4ED5-873B-5EFC59324C00}" destId="{841E8A2D-77C4-4696-8B8A-53882D96CF35}" srcOrd="1" destOrd="0" presId="urn:microsoft.com/office/officeart/2005/8/layout/cycle2"/>
    <dgm:cxn modelId="{2438A52F-6E52-4483-BE56-513429800C43}" type="presOf" srcId="{60D7085D-421C-4024-8A48-70FA78AA6094}" destId="{BB148774-366E-46D8-AB70-BE7A3507826C}" srcOrd="1" destOrd="0" presId="urn:microsoft.com/office/officeart/2005/8/layout/cycle2"/>
    <dgm:cxn modelId="{EEE5BC31-3979-4884-9F17-98927D3BAF50}" type="presParOf" srcId="{BD9DC6F4-9D78-43A6-8388-101BB3AA88B0}" destId="{E8CFF1A8-2A99-4E31-B90F-BCDFDBE421A8}" srcOrd="0" destOrd="0" presId="urn:microsoft.com/office/officeart/2005/8/layout/cycle2"/>
    <dgm:cxn modelId="{4F94FC76-28B0-4F52-9748-88E9642CBC4F}" type="presParOf" srcId="{BD9DC6F4-9D78-43A6-8388-101BB3AA88B0}" destId="{56788958-CB91-4DC6-B5ED-B87C82697ADB}" srcOrd="1" destOrd="0" presId="urn:microsoft.com/office/officeart/2005/8/layout/cycle2"/>
    <dgm:cxn modelId="{2F6993FF-8B1F-4FFC-9FEE-CA4A54F6B4EA}" type="presParOf" srcId="{56788958-CB91-4DC6-B5ED-B87C82697ADB}" destId="{1B9E5FE0-9766-4A6A-8A70-398C5AC20368}" srcOrd="0" destOrd="0" presId="urn:microsoft.com/office/officeart/2005/8/layout/cycle2"/>
    <dgm:cxn modelId="{F0BE925C-4BCD-44B5-B884-99777105B4CC}" type="presParOf" srcId="{BD9DC6F4-9D78-43A6-8388-101BB3AA88B0}" destId="{4683AFD2-816F-4F38-84CA-AE383D431D64}" srcOrd="2" destOrd="0" presId="urn:microsoft.com/office/officeart/2005/8/layout/cycle2"/>
    <dgm:cxn modelId="{60DD4887-88F0-4D26-AF04-C70C2959B66C}" type="presParOf" srcId="{BD9DC6F4-9D78-43A6-8388-101BB3AA88B0}" destId="{E119CBC5-D764-435A-9293-909BB7134B5C}" srcOrd="3" destOrd="0" presId="urn:microsoft.com/office/officeart/2005/8/layout/cycle2"/>
    <dgm:cxn modelId="{86E622EB-BED7-4300-92D1-A393FB2B7C1F}" type="presParOf" srcId="{E119CBC5-D764-435A-9293-909BB7134B5C}" destId="{141B9416-CFA7-45A8-B9AA-E04F336CDABF}" srcOrd="0" destOrd="0" presId="urn:microsoft.com/office/officeart/2005/8/layout/cycle2"/>
    <dgm:cxn modelId="{D60EB435-1749-4508-B0E2-CCD75AFFF47B}" type="presParOf" srcId="{BD9DC6F4-9D78-43A6-8388-101BB3AA88B0}" destId="{9FC83500-A059-4CA9-923C-9386F3ADF57D}" srcOrd="4" destOrd="0" presId="urn:microsoft.com/office/officeart/2005/8/layout/cycle2"/>
    <dgm:cxn modelId="{53C7431D-4B32-407F-8319-7CD2B990072B}" type="presParOf" srcId="{BD9DC6F4-9D78-43A6-8388-101BB3AA88B0}" destId="{DD1EA1CF-1042-43AB-93E7-009139F4C05F}" srcOrd="5" destOrd="0" presId="urn:microsoft.com/office/officeart/2005/8/layout/cycle2"/>
    <dgm:cxn modelId="{9B922061-ECFC-4686-8F27-F029C80D0F2A}" type="presParOf" srcId="{DD1EA1CF-1042-43AB-93E7-009139F4C05F}" destId="{BB148774-366E-46D8-AB70-BE7A3507826C}" srcOrd="0" destOrd="0" presId="urn:microsoft.com/office/officeart/2005/8/layout/cycle2"/>
    <dgm:cxn modelId="{73A6742D-8785-49BB-8F3D-E87526D2841F}" type="presParOf" srcId="{BD9DC6F4-9D78-43A6-8388-101BB3AA88B0}" destId="{525ACFD2-7599-4B76-967A-A12A360CB2A4}" srcOrd="6" destOrd="0" presId="urn:microsoft.com/office/officeart/2005/8/layout/cycle2"/>
    <dgm:cxn modelId="{BA434B17-2153-48F6-86B8-7DB073669F95}" type="presParOf" srcId="{BD9DC6F4-9D78-43A6-8388-101BB3AA88B0}" destId="{5A4613FC-288B-4973-9958-5CA055D61032}" srcOrd="7" destOrd="0" presId="urn:microsoft.com/office/officeart/2005/8/layout/cycle2"/>
    <dgm:cxn modelId="{B5C103CD-820E-4F29-B423-69748F09260B}" type="presParOf" srcId="{5A4613FC-288B-4973-9958-5CA055D61032}" destId="{841E8A2D-77C4-4696-8B8A-53882D96CF35}"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DD76FB4-D063-4496-A570-BCD7964E4D30}"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ru-RU"/>
        </a:p>
      </dgm:t>
    </dgm:pt>
    <dgm:pt modelId="{46E4E3FC-E58A-4672-8B48-DCAFDEF98B64}">
      <dgm:prSet/>
      <dgm:spPr/>
      <dgm:t>
        <a:bodyPr/>
        <a:lstStyle/>
        <a:p>
          <a:pPr rtl="0"/>
          <a:r>
            <a:rPr lang="en-US" smtClean="0"/>
            <a:t>Ko’pchilik hollarda turistik firmalar valyuta daromadi</a:t>
          </a:r>
          <a:endParaRPr lang="ru-RU"/>
        </a:p>
      </dgm:t>
    </dgm:pt>
    <dgm:pt modelId="{351659C6-C699-49A7-9825-A7887A8E17E6}" type="parTrans" cxnId="{8B5270FC-E7D9-4D5A-8C08-FB4B8954760B}">
      <dgm:prSet/>
      <dgm:spPr/>
      <dgm:t>
        <a:bodyPr/>
        <a:lstStyle/>
        <a:p>
          <a:endParaRPr lang="ru-RU"/>
        </a:p>
      </dgm:t>
    </dgm:pt>
    <dgm:pt modelId="{90FBB666-CD1C-48C6-977A-5CD98B909E2F}" type="sibTrans" cxnId="{8B5270FC-E7D9-4D5A-8C08-FB4B8954760B}">
      <dgm:prSet/>
      <dgm:spPr/>
      <dgm:t>
        <a:bodyPr/>
        <a:lstStyle/>
        <a:p>
          <a:endParaRPr lang="ru-RU"/>
        </a:p>
      </dgm:t>
    </dgm:pt>
    <dgm:pt modelId="{4BBF2ED4-8E0B-48A4-9176-D3180C1450D0}">
      <dgm:prSet/>
      <dgm:spPr/>
      <dgm:t>
        <a:bodyPr/>
        <a:lstStyle/>
        <a:p>
          <a:pPr rtl="0"/>
          <a:r>
            <a:rPr lang="en-US" smtClean="0"/>
            <a:t>Davlat tomonidan shuningdek yangi turistik ob’yektlarning qurilishi </a:t>
          </a:r>
          <a:endParaRPr lang="ru-RU"/>
        </a:p>
      </dgm:t>
    </dgm:pt>
    <dgm:pt modelId="{5289C52E-D6E2-49F8-9671-998577AC9CC3}" type="parTrans" cxnId="{6F167A3F-EFFD-4D29-85E7-73B370185279}">
      <dgm:prSet/>
      <dgm:spPr/>
      <dgm:t>
        <a:bodyPr/>
        <a:lstStyle/>
        <a:p>
          <a:endParaRPr lang="ru-RU"/>
        </a:p>
      </dgm:t>
    </dgm:pt>
    <dgm:pt modelId="{06982A4F-D61C-4651-9C59-4BD11EA44855}" type="sibTrans" cxnId="{6F167A3F-EFFD-4D29-85E7-73B370185279}">
      <dgm:prSet/>
      <dgm:spPr/>
      <dgm:t>
        <a:bodyPr/>
        <a:lstStyle/>
        <a:p>
          <a:endParaRPr lang="ru-RU"/>
        </a:p>
      </dgm:t>
    </dgm:pt>
    <dgm:pt modelId="{813D5618-8F38-4C17-A6AA-EB44BF4FE1FB}">
      <dgm:prSet/>
      <dgm:spPr/>
      <dgm:t>
        <a:bodyPr/>
        <a:lstStyle/>
        <a:p>
          <a:pPr rtl="0"/>
          <a:r>
            <a:rPr lang="en-US" smtClean="0"/>
            <a:t>Atrof-muxitning tez sur’atlar bilan ifloslanib  ketayotganligi</a:t>
          </a:r>
          <a:endParaRPr lang="ru-RU"/>
        </a:p>
      </dgm:t>
    </dgm:pt>
    <dgm:pt modelId="{973AA19C-D047-4C17-B9AF-6EC5BA5A132F}" type="parTrans" cxnId="{CFE802B6-1E68-4E1B-95CC-0C76572B75D3}">
      <dgm:prSet/>
      <dgm:spPr/>
      <dgm:t>
        <a:bodyPr/>
        <a:lstStyle/>
        <a:p>
          <a:endParaRPr lang="ru-RU"/>
        </a:p>
      </dgm:t>
    </dgm:pt>
    <dgm:pt modelId="{A86E38E9-BE27-49BB-9059-1023E6D60974}" type="sibTrans" cxnId="{CFE802B6-1E68-4E1B-95CC-0C76572B75D3}">
      <dgm:prSet/>
      <dgm:spPr/>
      <dgm:t>
        <a:bodyPr/>
        <a:lstStyle/>
        <a:p>
          <a:endParaRPr lang="ru-RU"/>
        </a:p>
      </dgm:t>
    </dgm:pt>
    <dgm:pt modelId="{C316472C-939F-4403-952B-C344E7E8D982}">
      <dgm:prSet/>
      <dgm:spPr/>
      <dgm:t>
        <a:bodyPr/>
        <a:lstStyle/>
        <a:p>
          <a:pPr rtl="0"/>
          <a:r>
            <a:rPr lang="en-US" smtClean="0"/>
            <a:t>Turizm sohasidagi davlat siyosati </a:t>
          </a:r>
          <a:endParaRPr lang="ru-RU"/>
        </a:p>
      </dgm:t>
    </dgm:pt>
    <dgm:pt modelId="{944BC572-16C9-41FE-98EE-5EAE423A4B01}" type="parTrans" cxnId="{8CB57506-D40E-4002-A9CD-28D77BE0C742}">
      <dgm:prSet/>
      <dgm:spPr/>
      <dgm:t>
        <a:bodyPr/>
        <a:lstStyle/>
        <a:p>
          <a:endParaRPr lang="ru-RU"/>
        </a:p>
      </dgm:t>
    </dgm:pt>
    <dgm:pt modelId="{D6AA960C-8409-410C-9D74-BBC5D96D8AF0}" type="sibTrans" cxnId="{8CB57506-D40E-4002-A9CD-28D77BE0C742}">
      <dgm:prSet/>
      <dgm:spPr/>
      <dgm:t>
        <a:bodyPr/>
        <a:lstStyle/>
        <a:p>
          <a:endParaRPr lang="ru-RU"/>
        </a:p>
      </dgm:t>
    </dgm:pt>
    <dgm:pt modelId="{CBAB3ED1-0581-4870-BD1E-496655A9BA1D}">
      <dgm:prSet/>
      <dgm:spPr/>
      <dgm:t>
        <a:bodyPr/>
        <a:lstStyle/>
        <a:p>
          <a:pPr rtl="0"/>
          <a:r>
            <a:rPr lang="en-US" smtClean="0"/>
            <a:t>Mamlakatlarda turizmda atrof-muxitni ximoya qilish</a:t>
          </a:r>
          <a:endParaRPr lang="ru-RU"/>
        </a:p>
      </dgm:t>
    </dgm:pt>
    <dgm:pt modelId="{B8BF09E2-1B53-4EC9-ACBC-ED6222F1F065}" type="parTrans" cxnId="{EF77331A-F636-41B0-87FF-B51D8FF623B6}">
      <dgm:prSet/>
      <dgm:spPr/>
      <dgm:t>
        <a:bodyPr/>
        <a:lstStyle/>
        <a:p>
          <a:endParaRPr lang="ru-RU"/>
        </a:p>
      </dgm:t>
    </dgm:pt>
    <dgm:pt modelId="{2384D206-7D61-4409-817D-972453C5C915}" type="sibTrans" cxnId="{EF77331A-F636-41B0-87FF-B51D8FF623B6}">
      <dgm:prSet/>
      <dgm:spPr/>
      <dgm:t>
        <a:bodyPr/>
        <a:lstStyle/>
        <a:p>
          <a:endParaRPr lang="ru-RU"/>
        </a:p>
      </dgm:t>
    </dgm:pt>
    <dgm:pt modelId="{EEDB7751-A0E0-474A-A3B9-BB236DA93579}" type="pres">
      <dgm:prSet presAssocID="{7DD76FB4-D063-4496-A570-BCD7964E4D30}" presName="Name0" presStyleCnt="0">
        <dgm:presLayoutVars>
          <dgm:chMax val="7"/>
          <dgm:dir/>
          <dgm:animLvl val="lvl"/>
          <dgm:resizeHandles val="exact"/>
        </dgm:presLayoutVars>
      </dgm:prSet>
      <dgm:spPr/>
      <dgm:t>
        <a:bodyPr/>
        <a:lstStyle/>
        <a:p>
          <a:endParaRPr lang="ru-RU"/>
        </a:p>
      </dgm:t>
    </dgm:pt>
    <dgm:pt modelId="{BE1C81BC-A5F0-41C3-9EF3-A04868D37B69}" type="pres">
      <dgm:prSet presAssocID="{46E4E3FC-E58A-4672-8B48-DCAFDEF98B64}" presName="circle1" presStyleLbl="node1" presStyleIdx="0" presStyleCnt="5"/>
      <dgm:spPr/>
    </dgm:pt>
    <dgm:pt modelId="{FE2F39A8-A176-4BF8-A77F-56B9D83E79E3}" type="pres">
      <dgm:prSet presAssocID="{46E4E3FC-E58A-4672-8B48-DCAFDEF98B64}" presName="space" presStyleCnt="0"/>
      <dgm:spPr/>
    </dgm:pt>
    <dgm:pt modelId="{27F60F31-8064-47F8-A871-9B1D9F53C92A}" type="pres">
      <dgm:prSet presAssocID="{46E4E3FC-E58A-4672-8B48-DCAFDEF98B64}" presName="rect1" presStyleLbl="alignAcc1" presStyleIdx="0" presStyleCnt="5"/>
      <dgm:spPr/>
      <dgm:t>
        <a:bodyPr/>
        <a:lstStyle/>
        <a:p>
          <a:endParaRPr lang="ru-RU"/>
        </a:p>
      </dgm:t>
    </dgm:pt>
    <dgm:pt modelId="{F6392AC5-3514-40CB-B0B3-7839A556D3EF}" type="pres">
      <dgm:prSet presAssocID="{4BBF2ED4-8E0B-48A4-9176-D3180C1450D0}" presName="vertSpace2" presStyleLbl="node1" presStyleIdx="0" presStyleCnt="5"/>
      <dgm:spPr/>
    </dgm:pt>
    <dgm:pt modelId="{3C142E16-07D3-4B90-8AB9-4191FD0BE7A3}" type="pres">
      <dgm:prSet presAssocID="{4BBF2ED4-8E0B-48A4-9176-D3180C1450D0}" presName="circle2" presStyleLbl="node1" presStyleIdx="1" presStyleCnt="5"/>
      <dgm:spPr/>
    </dgm:pt>
    <dgm:pt modelId="{5338DCE7-A7BD-4D88-914F-A31B9A5F43F0}" type="pres">
      <dgm:prSet presAssocID="{4BBF2ED4-8E0B-48A4-9176-D3180C1450D0}" presName="rect2" presStyleLbl="alignAcc1" presStyleIdx="1" presStyleCnt="5"/>
      <dgm:spPr/>
      <dgm:t>
        <a:bodyPr/>
        <a:lstStyle/>
        <a:p>
          <a:endParaRPr lang="ru-RU"/>
        </a:p>
      </dgm:t>
    </dgm:pt>
    <dgm:pt modelId="{C8F07FD5-AEBD-46A8-BA9E-D576780F2D0F}" type="pres">
      <dgm:prSet presAssocID="{813D5618-8F38-4C17-A6AA-EB44BF4FE1FB}" presName="vertSpace3" presStyleLbl="node1" presStyleIdx="1" presStyleCnt="5"/>
      <dgm:spPr/>
    </dgm:pt>
    <dgm:pt modelId="{C22967E4-AF6B-4F13-8474-8AF602A32B6D}" type="pres">
      <dgm:prSet presAssocID="{813D5618-8F38-4C17-A6AA-EB44BF4FE1FB}" presName="circle3" presStyleLbl="node1" presStyleIdx="2" presStyleCnt="5"/>
      <dgm:spPr/>
    </dgm:pt>
    <dgm:pt modelId="{4FC94A0E-CEC1-451F-B6E3-79A0207A76BA}" type="pres">
      <dgm:prSet presAssocID="{813D5618-8F38-4C17-A6AA-EB44BF4FE1FB}" presName="rect3" presStyleLbl="alignAcc1" presStyleIdx="2" presStyleCnt="5"/>
      <dgm:spPr/>
      <dgm:t>
        <a:bodyPr/>
        <a:lstStyle/>
        <a:p>
          <a:endParaRPr lang="ru-RU"/>
        </a:p>
      </dgm:t>
    </dgm:pt>
    <dgm:pt modelId="{DF9F913A-2BDA-480C-909D-92CB15CF60C0}" type="pres">
      <dgm:prSet presAssocID="{C316472C-939F-4403-952B-C344E7E8D982}" presName="vertSpace4" presStyleLbl="node1" presStyleIdx="2" presStyleCnt="5"/>
      <dgm:spPr/>
    </dgm:pt>
    <dgm:pt modelId="{20DB88CC-D5E2-40EB-9A71-278FC442FCF0}" type="pres">
      <dgm:prSet presAssocID="{C316472C-939F-4403-952B-C344E7E8D982}" presName="circle4" presStyleLbl="node1" presStyleIdx="3" presStyleCnt="5"/>
      <dgm:spPr/>
    </dgm:pt>
    <dgm:pt modelId="{0E24DB0F-BBEC-464F-8C89-F41429DF901E}" type="pres">
      <dgm:prSet presAssocID="{C316472C-939F-4403-952B-C344E7E8D982}" presName="rect4" presStyleLbl="alignAcc1" presStyleIdx="3" presStyleCnt="5"/>
      <dgm:spPr/>
      <dgm:t>
        <a:bodyPr/>
        <a:lstStyle/>
        <a:p>
          <a:endParaRPr lang="ru-RU"/>
        </a:p>
      </dgm:t>
    </dgm:pt>
    <dgm:pt modelId="{1E965C04-AC9F-41BB-8D66-7EACEC3B0DCA}" type="pres">
      <dgm:prSet presAssocID="{CBAB3ED1-0581-4870-BD1E-496655A9BA1D}" presName="vertSpace5" presStyleLbl="node1" presStyleIdx="3" presStyleCnt="5"/>
      <dgm:spPr/>
    </dgm:pt>
    <dgm:pt modelId="{80268E17-6F88-4697-B4D6-1C8FA153364A}" type="pres">
      <dgm:prSet presAssocID="{CBAB3ED1-0581-4870-BD1E-496655A9BA1D}" presName="circle5" presStyleLbl="node1" presStyleIdx="4" presStyleCnt="5"/>
      <dgm:spPr/>
    </dgm:pt>
    <dgm:pt modelId="{E5439C5A-20BC-41F8-818A-20E2361C2D3E}" type="pres">
      <dgm:prSet presAssocID="{CBAB3ED1-0581-4870-BD1E-496655A9BA1D}" presName="rect5" presStyleLbl="alignAcc1" presStyleIdx="4" presStyleCnt="5"/>
      <dgm:spPr/>
      <dgm:t>
        <a:bodyPr/>
        <a:lstStyle/>
        <a:p>
          <a:endParaRPr lang="ru-RU"/>
        </a:p>
      </dgm:t>
    </dgm:pt>
    <dgm:pt modelId="{C787D0DA-3DFD-46CE-8021-981165B6FC70}" type="pres">
      <dgm:prSet presAssocID="{46E4E3FC-E58A-4672-8B48-DCAFDEF98B64}" presName="rect1ParTxNoCh" presStyleLbl="alignAcc1" presStyleIdx="4" presStyleCnt="5">
        <dgm:presLayoutVars>
          <dgm:chMax val="1"/>
          <dgm:bulletEnabled val="1"/>
        </dgm:presLayoutVars>
      </dgm:prSet>
      <dgm:spPr/>
      <dgm:t>
        <a:bodyPr/>
        <a:lstStyle/>
        <a:p>
          <a:endParaRPr lang="ru-RU"/>
        </a:p>
      </dgm:t>
    </dgm:pt>
    <dgm:pt modelId="{45B7B9CD-052B-43C7-AE9A-3EEBC606CD28}" type="pres">
      <dgm:prSet presAssocID="{4BBF2ED4-8E0B-48A4-9176-D3180C1450D0}" presName="rect2ParTxNoCh" presStyleLbl="alignAcc1" presStyleIdx="4" presStyleCnt="5">
        <dgm:presLayoutVars>
          <dgm:chMax val="1"/>
          <dgm:bulletEnabled val="1"/>
        </dgm:presLayoutVars>
      </dgm:prSet>
      <dgm:spPr/>
      <dgm:t>
        <a:bodyPr/>
        <a:lstStyle/>
        <a:p>
          <a:endParaRPr lang="ru-RU"/>
        </a:p>
      </dgm:t>
    </dgm:pt>
    <dgm:pt modelId="{4D04B40E-EE88-4F33-934D-E26E5F8BB3CE}" type="pres">
      <dgm:prSet presAssocID="{813D5618-8F38-4C17-A6AA-EB44BF4FE1FB}" presName="rect3ParTxNoCh" presStyleLbl="alignAcc1" presStyleIdx="4" presStyleCnt="5">
        <dgm:presLayoutVars>
          <dgm:chMax val="1"/>
          <dgm:bulletEnabled val="1"/>
        </dgm:presLayoutVars>
      </dgm:prSet>
      <dgm:spPr/>
      <dgm:t>
        <a:bodyPr/>
        <a:lstStyle/>
        <a:p>
          <a:endParaRPr lang="ru-RU"/>
        </a:p>
      </dgm:t>
    </dgm:pt>
    <dgm:pt modelId="{AFB5B861-CC07-4335-B1BC-6300319F8E6C}" type="pres">
      <dgm:prSet presAssocID="{C316472C-939F-4403-952B-C344E7E8D982}" presName="rect4ParTxNoCh" presStyleLbl="alignAcc1" presStyleIdx="4" presStyleCnt="5">
        <dgm:presLayoutVars>
          <dgm:chMax val="1"/>
          <dgm:bulletEnabled val="1"/>
        </dgm:presLayoutVars>
      </dgm:prSet>
      <dgm:spPr/>
      <dgm:t>
        <a:bodyPr/>
        <a:lstStyle/>
        <a:p>
          <a:endParaRPr lang="ru-RU"/>
        </a:p>
      </dgm:t>
    </dgm:pt>
    <dgm:pt modelId="{56CC8C98-48FD-4EEE-BAF6-20F30C5E9304}" type="pres">
      <dgm:prSet presAssocID="{CBAB3ED1-0581-4870-BD1E-496655A9BA1D}" presName="rect5ParTxNoCh" presStyleLbl="alignAcc1" presStyleIdx="4" presStyleCnt="5">
        <dgm:presLayoutVars>
          <dgm:chMax val="1"/>
          <dgm:bulletEnabled val="1"/>
        </dgm:presLayoutVars>
      </dgm:prSet>
      <dgm:spPr/>
      <dgm:t>
        <a:bodyPr/>
        <a:lstStyle/>
        <a:p>
          <a:endParaRPr lang="ru-RU"/>
        </a:p>
      </dgm:t>
    </dgm:pt>
  </dgm:ptLst>
  <dgm:cxnLst>
    <dgm:cxn modelId="{C9065420-389E-45CD-A58F-21C7454155A1}" type="presOf" srcId="{7DD76FB4-D063-4496-A570-BCD7964E4D30}" destId="{EEDB7751-A0E0-474A-A3B9-BB236DA93579}" srcOrd="0" destOrd="0" presId="urn:microsoft.com/office/officeart/2005/8/layout/target3"/>
    <dgm:cxn modelId="{ACA136C6-FFA8-4E8B-AE1F-DA3431B45199}" type="presOf" srcId="{4BBF2ED4-8E0B-48A4-9176-D3180C1450D0}" destId="{45B7B9CD-052B-43C7-AE9A-3EEBC606CD28}" srcOrd="1" destOrd="0" presId="urn:microsoft.com/office/officeart/2005/8/layout/target3"/>
    <dgm:cxn modelId="{C3A63AA0-8675-4D87-829F-05D986D812DE}" type="presOf" srcId="{C316472C-939F-4403-952B-C344E7E8D982}" destId="{0E24DB0F-BBEC-464F-8C89-F41429DF901E}" srcOrd="0" destOrd="0" presId="urn:microsoft.com/office/officeart/2005/8/layout/target3"/>
    <dgm:cxn modelId="{6F167A3F-EFFD-4D29-85E7-73B370185279}" srcId="{7DD76FB4-D063-4496-A570-BCD7964E4D30}" destId="{4BBF2ED4-8E0B-48A4-9176-D3180C1450D0}" srcOrd="1" destOrd="0" parTransId="{5289C52E-D6E2-49F8-9671-998577AC9CC3}" sibTransId="{06982A4F-D61C-4651-9C59-4BD11EA44855}"/>
    <dgm:cxn modelId="{CFE802B6-1E68-4E1B-95CC-0C76572B75D3}" srcId="{7DD76FB4-D063-4496-A570-BCD7964E4D30}" destId="{813D5618-8F38-4C17-A6AA-EB44BF4FE1FB}" srcOrd="2" destOrd="0" parTransId="{973AA19C-D047-4C17-B9AF-6EC5BA5A132F}" sibTransId="{A86E38E9-BE27-49BB-9059-1023E6D60974}"/>
    <dgm:cxn modelId="{8B5270FC-E7D9-4D5A-8C08-FB4B8954760B}" srcId="{7DD76FB4-D063-4496-A570-BCD7964E4D30}" destId="{46E4E3FC-E58A-4672-8B48-DCAFDEF98B64}" srcOrd="0" destOrd="0" parTransId="{351659C6-C699-49A7-9825-A7887A8E17E6}" sibTransId="{90FBB666-CD1C-48C6-977A-5CD98B909E2F}"/>
    <dgm:cxn modelId="{8CB57506-D40E-4002-A9CD-28D77BE0C742}" srcId="{7DD76FB4-D063-4496-A570-BCD7964E4D30}" destId="{C316472C-939F-4403-952B-C344E7E8D982}" srcOrd="3" destOrd="0" parTransId="{944BC572-16C9-41FE-98EE-5EAE423A4B01}" sibTransId="{D6AA960C-8409-410C-9D74-BBC5D96D8AF0}"/>
    <dgm:cxn modelId="{6C98293D-2914-4A06-8442-70CAC9FA178E}" type="presOf" srcId="{813D5618-8F38-4C17-A6AA-EB44BF4FE1FB}" destId="{4FC94A0E-CEC1-451F-B6E3-79A0207A76BA}" srcOrd="0" destOrd="0" presId="urn:microsoft.com/office/officeart/2005/8/layout/target3"/>
    <dgm:cxn modelId="{0948C044-0D0A-44F9-8161-2BD91658F9AC}" type="presOf" srcId="{C316472C-939F-4403-952B-C344E7E8D982}" destId="{AFB5B861-CC07-4335-B1BC-6300319F8E6C}" srcOrd="1" destOrd="0" presId="urn:microsoft.com/office/officeart/2005/8/layout/target3"/>
    <dgm:cxn modelId="{CB3FD71B-0F9E-4E7D-908A-D90AB945A7DE}" type="presOf" srcId="{813D5618-8F38-4C17-A6AA-EB44BF4FE1FB}" destId="{4D04B40E-EE88-4F33-934D-E26E5F8BB3CE}" srcOrd="1" destOrd="0" presId="urn:microsoft.com/office/officeart/2005/8/layout/target3"/>
    <dgm:cxn modelId="{0A186731-7B81-4E18-BCB5-359B599A3FDA}" type="presOf" srcId="{4BBF2ED4-8E0B-48A4-9176-D3180C1450D0}" destId="{5338DCE7-A7BD-4D88-914F-A31B9A5F43F0}" srcOrd="0" destOrd="0" presId="urn:microsoft.com/office/officeart/2005/8/layout/target3"/>
    <dgm:cxn modelId="{EF77331A-F636-41B0-87FF-B51D8FF623B6}" srcId="{7DD76FB4-D063-4496-A570-BCD7964E4D30}" destId="{CBAB3ED1-0581-4870-BD1E-496655A9BA1D}" srcOrd="4" destOrd="0" parTransId="{B8BF09E2-1B53-4EC9-ACBC-ED6222F1F065}" sibTransId="{2384D206-7D61-4409-817D-972453C5C915}"/>
    <dgm:cxn modelId="{EC128287-B01F-464D-A095-B3E10045F9BF}" type="presOf" srcId="{CBAB3ED1-0581-4870-BD1E-496655A9BA1D}" destId="{E5439C5A-20BC-41F8-818A-20E2361C2D3E}" srcOrd="0" destOrd="0" presId="urn:microsoft.com/office/officeart/2005/8/layout/target3"/>
    <dgm:cxn modelId="{625AF202-8C6B-4794-8C7D-36CD895968E3}" type="presOf" srcId="{CBAB3ED1-0581-4870-BD1E-496655A9BA1D}" destId="{56CC8C98-48FD-4EEE-BAF6-20F30C5E9304}" srcOrd="1" destOrd="0" presId="urn:microsoft.com/office/officeart/2005/8/layout/target3"/>
    <dgm:cxn modelId="{44C14D60-961D-4D5D-90A6-7004DA99CB7B}" type="presOf" srcId="{46E4E3FC-E58A-4672-8B48-DCAFDEF98B64}" destId="{27F60F31-8064-47F8-A871-9B1D9F53C92A}" srcOrd="0" destOrd="0" presId="urn:microsoft.com/office/officeart/2005/8/layout/target3"/>
    <dgm:cxn modelId="{FF2DDF6F-582D-4013-BB40-E91942391943}" type="presOf" srcId="{46E4E3FC-E58A-4672-8B48-DCAFDEF98B64}" destId="{C787D0DA-3DFD-46CE-8021-981165B6FC70}" srcOrd="1" destOrd="0" presId="urn:microsoft.com/office/officeart/2005/8/layout/target3"/>
    <dgm:cxn modelId="{EC85757A-AEFD-4344-8CAD-4C9D574B7062}" type="presParOf" srcId="{EEDB7751-A0E0-474A-A3B9-BB236DA93579}" destId="{BE1C81BC-A5F0-41C3-9EF3-A04868D37B69}" srcOrd="0" destOrd="0" presId="urn:microsoft.com/office/officeart/2005/8/layout/target3"/>
    <dgm:cxn modelId="{DDDF6D09-72FD-4748-8657-76D94E0644DD}" type="presParOf" srcId="{EEDB7751-A0E0-474A-A3B9-BB236DA93579}" destId="{FE2F39A8-A176-4BF8-A77F-56B9D83E79E3}" srcOrd="1" destOrd="0" presId="urn:microsoft.com/office/officeart/2005/8/layout/target3"/>
    <dgm:cxn modelId="{C1031C32-42BF-437E-9EAE-2E447E1596CF}" type="presParOf" srcId="{EEDB7751-A0E0-474A-A3B9-BB236DA93579}" destId="{27F60F31-8064-47F8-A871-9B1D9F53C92A}" srcOrd="2" destOrd="0" presId="urn:microsoft.com/office/officeart/2005/8/layout/target3"/>
    <dgm:cxn modelId="{034BC1AA-9ED6-4011-BD93-702DC17FBFAD}" type="presParOf" srcId="{EEDB7751-A0E0-474A-A3B9-BB236DA93579}" destId="{F6392AC5-3514-40CB-B0B3-7839A556D3EF}" srcOrd="3" destOrd="0" presId="urn:microsoft.com/office/officeart/2005/8/layout/target3"/>
    <dgm:cxn modelId="{1BD57D16-109E-4B38-B1B2-386B1E237A47}" type="presParOf" srcId="{EEDB7751-A0E0-474A-A3B9-BB236DA93579}" destId="{3C142E16-07D3-4B90-8AB9-4191FD0BE7A3}" srcOrd="4" destOrd="0" presId="urn:microsoft.com/office/officeart/2005/8/layout/target3"/>
    <dgm:cxn modelId="{3D3A4748-392D-4855-910F-252D6EA9E18F}" type="presParOf" srcId="{EEDB7751-A0E0-474A-A3B9-BB236DA93579}" destId="{5338DCE7-A7BD-4D88-914F-A31B9A5F43F0}" srcOrd="5" destOrd="0" presId="urn:microsoft.com/office/officeart/2005/8/layout/target3"/>
    <dgm:cxn modelId="{FFE1B585-B542-464C-A635-41AA9871A160}" type="presParOf" srcId="{EEDB7751-A0E0-474A-A3B9-BB236DA93579}" destId="{C8F07FD5-AEBD-46A8-BA9E-D576780F2D0F}" srcOrd="6" destOrd="0" presId="urn:microsoft.com/office/officeart/2005/8/layout/target3"/>
    <dgm:cxn modelId="{0A9CB61A-5CA0-4DA9-B00B-8C85454795F6}" type="presParOf" srcId="{EEDB7751-A0E0-474A-A3B9-BB236DA93579}" destId="{C22967E4-AF6B-4F13-8474-8AF602A32B6D}" srcOrd="7" destOrd="0" presId="urn:microsoft.com/office/officeart/2005/8/layout/target3"/>
    <dgm:cxn modelId="{42820DAB-82BC-43E5-B03C-85FA1F1D8898}" type="presParOf" srcId="{EEDB7751-A0E0-474A-A3B9-BB236DA93579}" destId="{4FC94A0E-CEC1-451F-B6E3-79A0207A76BA}" srcOrd="8" destOrd="0" presId="urn:microsoft.com/office/officeart/2005/8/layout/target3"/>
    <dgm:cxn modelId="{FE73A639-07F9-4E34-960F-40EFCDF531EC}" type="presParOf" srcId="{EEDB7751-A0E0-474A-A3B9-BB236DA93579}" destId="{DF9F913A-2BDA-480C-909D-92CB15CF60C0}" srcOrd="9" destOrd="0" presId="urn:microsoft.com/office/officeart/2005/8/layout/target3"/>
    <dgm:cxn modelId="{C45A63A0-A50A-4069-9AD2-36D4467F4845}" type="presParOf" srcId="{EEDB7751-A0E0-474A-A3B9-BB236DA93579}" destId="{20DB88CC-D5E2-40EB-9A71-278FC442FCF0}" srcOrd="10" destOrd="0" presId="urn:microsoft.com/office/officeart/2005/8/layout/target3"/>
    <dgm:cxn modelId="{A30A76C5-3AD9-4C23-84BF-4D2AB446F81C}" type="presParOf" srcId="{EEDB7751-A0E0-474A-A3B9-BB236DA93579}" destId="{0E24DB0F-BBEC-464F-8C89-F41429DF901E}" srcOrd="11" destOrd="0" presId="urn:microsoft.com/office/officeart/2005/8/layout/target3"/>
    <dgm:cxn modelId="{3A12A21E-4390-459B-951F-79D8A626151D}" type="presParOf" srcId="{EEDB7751-A0E0-474A-A3B9-BB236DA93579}" destId="{1E965C04-AC9F-41BB-8D66-7EACEC3B0DCA}" srcOrd="12" destOrd="0" presId="urn:microsoft.com/office/officeart/2005/8/layout/target3"/>
    <dgm:cxn modelId="{4F85A737-A75C-4691-B00B-E08FB407DE4F}" type="presParOf" srcId="{EEDB7751-A0E0-474A-A3B9-BB236DA93579}" destId="{80268E17-6F88-4697-B4D6-1C8FA153364A}" srcOrd="13" destOrd="0" presId="urn:microsoft.com/office/officeart/2005/8/layout/target3"/>
    <dgm:cxn modelId="{722DD49E-EE23-4F36-BB9C-F2E20B4CF8A3}" type="presParOf" srcId="{EEDB7751-A0E0-474A-A3B9-BB236DA93579}" destId="{E5439C5A-20BC-41F8-818A-20E2361C2D3E}" srcOrd="14" destOrd="0" presId="urn:microsoft.com/office/officeart/2005/8/layout/target3"/>
    <dgm:cxn modelId="{E7230F26-4EB0-4A9B-93A7-1D239DE8EEF0}" type="presParOf" srcId="{EEDB7751-A0E0-474A-A3B9-BB236DA93579}" destId="{C787D0DA-3DFD-46CE-8021-981165B6FC70}" srcOrd="15" destOrd="0" presId="urn:microsoft.com/office/officeart/2005/8/layout/target3"/>
    <dgm:cxn modelId="{898D6FDE-035A-4067-BB6B-0B5161D776C4}" type="presParOf" srcId="{EEDB7751-A0E0-474A-A3B9-BB236DA93579}" destId="{45B7B9CD-052B-43C7-AE9A-3EEBC606CD28}" srcOrd="16" destOrd="0" presId="urn:microsoft.com/office/officeart/2005/8/layout/target3"/>
    <dgm:cxn modelId="{C5D78E04-250C-4DFD-84BC-0009E4FB573B}" type="presParOf" srcId="{EEDB7751-A0E0-474A-A3B9-BB236DA93579}" destId="{4D04B40E-EE88-4F33-934D-E26E5F8BB3CE}" srcOrd="17" destOrd="0" presId="urn:microsoft.com/office/officeart/2005/8/layout/target3"/>
    <dgm:cxn modelId="{F0AFDBB3-C8EF-4607-A93A-90743E28BAB4}" type="presParOf" srcId="{EEDB7751-A0E0-474A-A3B9-BB236DA93579}" destId="{AFB5B861-CC07-4335-B1BC-6300319F8E6C}" srcOrd="18" destOrd="0" presId="urn:microsoft.com/office/officeart/2005/8/layout/target3"/>
    <dgm:cxn modelId="{5805CE7F-E9C6-4123-A0C2-0EAFE077ED36}" type="presParOf" srcId="{EEDB7751-A0E0-474A-A3B9-BB236DA93579}" destId="{56CC8C98-48FD-4EEE-BAF6-20F30C5E9304}"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84EDDD6-0C87-4D47-B801-BFF2618F3AF7}"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ru-RU"/>
        </a:p>
      </dgm:t>
    </dgm:pt>
    <dgm:pt modelId="{FF3B11A1-E2FE-4322-AD82-C396BDB935E6}">
      <dgm:prSet phldrT="[Текст]"/>
      <dgm:spPr/>
      <dgm:t>
        <a:bodyPr/>
        <a:lstStyle/>
        <a:p>
          <a:r>
            <a:rPr lang="en-US" dirty="0" err="1" smtClean="0"/>
            <a:t>Reja</a:t>
          </a:r>
          <a:r>
            <a:rPr lang="en-US" dirty="0" smtClean="0"/>
            <a:t> </a:t>
          </a:r>
          <a:r>
            <a:rPr lang="en-US" dirty="0" err="1" smtClean="0"/>
            <a:t>uzoq</a:t>
          </a:r>
          <a:r>
            <a:rPr lang="en-US" dirty="0" smtClean="0"/>
            <a:t> </a:t>
          </a:r>
          <a:r>
            <a:rPr lang="en-US" dirty="0" err="1" smtClean="0"/>
            <a:t>muddatli</a:t>
          </a:r>
          <a:r>
            <a:rPr lang="en-US" dirty="0" smtClean="0"/>
            <a:t> </a:t>
          </a:r>
          <a:r>
            <a:rPr lang="en-US" dirty="0" err="1" smtClean="0"/>
            <a:t>dasturlarni</a:t>
          </a:r>
          <a:r>
            <a:rPr lang="en-US" dirty="0" smtClean="0"/>
            <a:t> </a:t>
          </a:r>
          <a:r>
            <a:rPr lang="en-US" dirty="0" err="1" smtClean="0"/>
            <a:t>yaratish</a:t>
          </a:r>
          <a:r>
            <a:rPr lang="en-US" dirty="0" smtClean="0"/>
            <a:t> </a:t>
          </a:r>
          <a:r>
            <a:rPr lang="en-US" dirty="0" err="1" smtClean="0"/>
            <a:t>uchun</a:t>
          </a:r>
          <a:r>
            <a:rPr lang="en-US" dirty="0" smtClean="0"/>
            <a:t> </a:t>
          </a:r>
          <a:r>
            <a:rPr lang="en-US" dirty="0" err="1" smtClean="0"/>
            <a:t>ishlatilishi</a:t>
          </a:r>
          <a:r>
            <a:rPr lang="en-US" dirty="0" smtClean="0"/>
            <a:t> </a:t>
          </a:r>
          <a:r>
            <a:rPr lang="en-US" dirty="0" err="1" smtClean="0"/>
            <a:t>mumkin</a:t>
          </a:r>
          <a:r>
            <a:rPr lang="en-US" dirty="0" smtClean="0"/>
            <a:t> </a:t>
          </a:r>
          <a:r>
            <a:rPr lang="en-US" dirty="0" err="1" smtClean="0"/>
            <a:t>bo‘lgan</a:t>
          </a:r>
          <a:r>
            <a:rPr lang="en-US" dirty="0" smtClean="0"/>
            <a:t> </a:t>
          </a:r>
          <a:r>
            <a:rPr lang="en-US" dirty="0" err="1" smtClean="0"/>
            <a:t>uch</a:t>
          </a:r>
          <a:r>
            <a:rPr lang="en-US" dirty="0" smtClean="0"/>
            <a:t> </a:t>
          </a:r>
          <a:r>
            <a:rPr lang="en-US" dirty="0" err="1" smtClean="0"/>
            <a:t>asosiy</a:t>
          </a:r>
          <a:r>
            <a:rPr lang="en-US" dirty="0" smtClean="0"/>
            <a:t> </a:t>
          </a:r>
          <a:r>
            <a:rPr lang="en-US" dirty="0" err="1" smtClean="0"/>
            <a:t>qurolga</a:t>
          </a:r>
          <a:r>
            <a:rPr lang="en-US" dirty="0" smtClean="0"/>
            <a:t> </a:t>
          </a:r>
          <a:r>
            <a:rPr lang="en-US" dirty="0" err="1" smtClean="0"/>
            <a:t>urg’u</a:t>
          </a:r>
          <a:r>
            <a:rPr lang="en-US" dirty="0" smtClean="0"/>
            <a:t> </a:t>
          </a:r>
          <a:r>
            <a:rPr lang="en-US" dirty="0" err="1" smtClean="0"/>
            <a:t>beradi</a:t>
          </a:r>
          <a:r>
            <a:rPr lang="en-US" dirty="0" smtClean="0"/>
            <a:t>:</a:t>
          </a:r>
          <a:endParaRPr lang="ru-RU" dirty="0"/>
        </a:p>
      </dgm:t>
    </dgm:pt>
    <dgm:pt modelId="{FFB2CF8D-D64C-4D8D-B684-95DF7017F726}" type="parTrans" cxnId="{41C8761C-6148-4C0A-983C-ED726770C7C8}">
      <dgm:prSet/>
      <dgm:spPr/>
      <dgm:t>
        <a:bodyPr/>
        <a:lstStyle/>
        <a:p>
          <a:endParaRPr lang="ru-RU"/>
        </a:p>
      </dgm:t>
    </dgm:pt>
    <dgm:pt modelId="{29178131-6E7F-4B20-8636-D513318C859E}" type="sibTrans" cxnId="{41C8761C-6148-4C0A-983C-ED726770C7C8}">
      <dgm:prSet/>
      <dgm:spPr/>
      <dgm:t>
        <a:bodyPr/>
        <a:lstStyle/>
        <a:p>
          <a:endParaRPr lang="ru-RU"/>
        </a:p>
      </dgm:t>
    </dgm:pt>
    <dgm:pt modelId="{904DB3C5-9FB9-464C-A682-D884FB56E9AC}">
      <dgm:prSet phldrT="[Текст]"/>
      <dgm:spPr/>
      <dgm:t>
        <a:bodyPr/>
        <a:lstStyle/>
        <a:p>
          <a:r>
            <a:rPr lang="en-US" dirty="0" smtClean="0"/>
            <a:t>-</a:t>
          </a:r>
          <a:r>
            <a:rPr lang="en-US" dirty="0" err="1" smtClean="0"/>
            <a:t>odamlar</a:t>
          </a:r>
          <a:r>
            <a:rPr lang="en-US" dirty="0" smtClean="0"/>
            <a:t> </a:t>
          </a:r>
          <a:r>
            <a:rPr lang="en-US" dirty="0" err="1" smtClean="0"/>
            <a:t>va</a:t>
          </a:r>
          <a:r>
            <a:rPr lang="en-US" dirty="0" smtClean="0"/>
            <a:t> </a:t>
          </a:r>
          <a:r>
            <a:rPr lang="en-US" dirty="0" err="1" smtClean="0"/>
            <a:t>atrof-muxitni</a:t>
          </a:r>
          <a:r>
            <a:rPr lang="en-US" dirty="0" smtClean="0"/>
            <a:t> </a:t>
          </a:r>
          <a:r>
            <a:rPr lang="en-US" dirty="0" err="1" smtClean="0"/>
            <a:t>ximoya</a:t>
          </a:r>
          <a:r>
            <a:rPr lang="en-US" dirty="0" smtClean="0"/>
            <a:t> </a:t>
          </a:r>
          <a:r>
            <a:rPr lang="en-US" dirty="0" err="1" smtClean="0"/>
            <a:t>qilishni</a:t>
          </a:r>
          <a:r>
            <a:rPr lang="en-US" dirty="0" smtClean="0"/>
            <a:t> </a:t>
          </a:r>
          <a:r>
            <a:rPr lang="en-US" dirty="0" err="1" smtClean="0"/>
            <a:t>nazarda</a:t>
          </a:r>
          <a:r>
            <a:rPr lang="en-US" dirty="0" smtClean="0"/>
            <a:t> </a:t>
          </a:r>
          <a:r>
            <a:rPr lang="en-US" dirty="0" err="1" smtClean="0"/>
            <a:t>tutuvchi</a:t>
          </a:r>
          <a:r>
            <a:rPr lang="en-US" dirty="0" smtClean="0"/>
            <a:t> </a:t>
          </a:r>
          <a:r>
            <a:rPr lang="en-US" dirty="0" err="1" smtClean="0"/>
            <a:t>yangi</a:t>
          </a:r>
          <a:r>
            <a:rPr lang="en-US" dirty="0" smtClean="0"/>
            <a:t> </a:t>
          </a:r>
          <a:r>
            <a:rPr lang="en-US" dirty="0" err="1" smtClean="0"/>
            <a:t>tavarlar</a:t>
          </a:r>
          <a:r>
            <a:rPr lang="en-US" dirty="0" smtClean="0"/>
            <a:t> </a:t>
          </a:r>
          <a:r>
            <a:rPr lang="en-US" dirty="0" err="1" smtClean="0"/>
            <a:t>ishlab</a:t>
          </a:r>
          <a:r>
            <a:rPr lang="en-US" dirty="0" smtClean="0"/>
            <a:t> </a:t>
          </a:r>
          <a:r>
            <a:rPr lang="en-US" dirty="0" err="1" smtClean="0"/>
            <a:t>chiqish</a:t>
          </a:r>
          <a:r>
            <a:rPr lang="en-US" dirty="0" smtClean="0"/>
            <a:t> </a:t>
          </a:r>
          <a:r>
            <a:rPr lang="en-US" dirty="0" err="1" smtClean="0"/>
            <a:t>yoki</a:t>
          </a:r>
          <a:r>
            <a:rPr lang="en-US" dirty="0" smtClean="0"/>
            <a:t> </a:t>
          </a:r>
          <a:r>
            <a:rPr lang="en-US" dirty="0" err="1" smtClean="0"/>
            <a:t>amaldagi</a:t>
          </a:r>
          <a:r>
            <a:rPr lang="en-US" dirty="0" smtClean="0"/>
            <a:t> </a:t>
          </a:r>
          <a:r>
            <a:rPr lang="en-US" dirty="0" err="1" smtClean="0"/>
            <a:t>choralarni</a:t>
          </a:r>
          <a:r>
            <a:rPr lang="en-US" dirty="0" smtClean="0"/>
            <a:t> </a:t>
          </a:r>
          <a:r>
            <a:rPr lang="en-US" dirty="0" err="1" smtClean="0"/>
            <a:t>kuchaytirish</a:t>
          </a:r>
          <a:r>
            <a:rPr lang="en-US" dirty="0" smtClean="0"/>
            <a:t>;</a:t>
          </a:r>
          <a:endParaRPr lang="ru-RU" dirty="0"/>
        </a:p>
      </dgm:t>
    </dgm:pt>
    <dgm:pt modelId="{6C761B3B-6873-4F7C-8B11-F098A05008D1}" type="parTrans" cxnId="{ABE4B496-B3ED-4F2A-A359-50E5BF98E701}">
      <dgm:prSet/>
      <dgm:spPr/>
      <dgm:t>
        <a:bodyPr/>
        <a:lstStyle/>
        <a:p>
          <a:endParaRPr lang="ru-RU"/>
        </a:p>
      </dgm:t>
    </dgm:pt>
    <dgm:pt modelId="{3ACF1506-05BF-40E4-9C6D-4969AE6C9B0B}" type="sibTrans" cxnId="{ABE4B496-B3ED-4F2A-A359-50E5BF98E701}">
      <dgm:prSet/>
      <dgm:spPr/>
      <dgm:t>
        <a:bodyPr/>
        <a:lstStyle/>
        <a:p>
          <a:endParaRPr lang="ru-RU"/>
        </a:p>
      </dgm:t>
    </dgm:pt>
    <dgm:pt modelId="{B0755FE1-8A1A-4DB4-83DC-634DAF0257BD}">
      <dgm:prSet phldrT="[Текст]"/>
      <dgm:spPr/>
      <dgm:t>
        <a:bodyPr/>
        <a:lstStyle/>
        <a:p>
          <a:r>
            <a:rPr lang="en-US" dirty="0" smtClean="0"/>
            <a:t>-</a:t>
          </a:r>
          <a:r>
            <a:rPr lang="en-US" dirty="0" err="1" smtClean="0"/>
            <a:t>narxdan</a:t>
          </a:r>
          <a:r>
            <a:rPr lang="en-US" dirty="0" smtClean="0"/>
            <a:t>, </a:t>
          </a:r>
          <a:r>
            <a:rPr lang="en-US" dirty="0" err="1" smtClean="0"/>
            <a:t>tayzik</a:t>
          </a:r>
          <a:r>
            <a:rPr lang="en-US" dirty="0" smtClean="0"/>
            <a:t> </a:t>
          </a:r>
          <a:r>
            <a:rPr lang="en-US" dirty="0" err="1" smtClean="0"/>
            <a:t>utkazish</a:t>
          </a:r>
          <a:r>
            <a:rPr lang="en-US" dirty="0" smtClean="0"/>
            <a:t> </a:t>
          </a:r>
          <a:r>
            <a:rPr lang="en-US" dirty="0" err="1" smtClean="0"/>
            <a:t>mexanizmi</a:t>
          </a:r>
          <a:r>
            <a:rPr lang="en-US" dirty="0" smtClean="0"/>
            <a:t> </a:t>
          </a:r>
          <a:r>
            <a:rPr lang="en-US" dirty="0" err="1" smtClean="0"/>
            <a:t>sifatida</a:t>
          </a:r>
          <a:r>
            <a:rPr lang="en-US" dirty="0" smtClean="0"/>
            <a:t> </a:t>
          </a:r>
          <a:r>
            <a:rPr lang="en-US" dirty="0" err="1" smtClean="0"/>
            <a:t>foydalanish</a:t>
          </a:r>
          <a:r>
            <a:rPr lang="en-US" dirty="0" smtClean="0"/>
            <a:t>;</a:t>
          </a:r>
          <a:endParaRPr lang="ru-RU" dirty="0"/>
        </a:p>
      </dgm:t>
    </dgm:pt>
    <dgm:pt modelId="{60F6D290-78E5-4208-9033-41F632DB635A}" type="parTrans" cxnId="{659F68EC-B5A5-4839-B062-CD17AFD36171}">
      <dgm:prSet/>
      <dgm:spPr/>
      <dgm:t>
        <a:bodyPr/>
        <a:lstStyle/>
        <a:p>
          <a:endParaRPr lang="ru-RU"/>
        </a:p>
      </dgm:t>
    </dgm:pt>
    <dgm:pt modelId="{EA2BC62B-B324-4DFB-A717-FEF5FC039945}" type="sibTrans" cxnId="{659F68EC-B5A5-4839-B062-CD17AFD36171}">
      <dgm:prSet/>
      <dgm:spPr/>
      <dgm:t>
        <a:bodyPr/>
        <a:lstStyle/>
        <a:p>
          <a:endParaRPr lang="ru-RU"/>
        </a:p>
      </dgm:t>
    </dgm:pt>
    <dgm:pt modelId="{C3610CC4-F609-4BFB-BC3B-65237B538659}">
      <dgm:prSet phldrT="[Текст]"/>
      <dgm:spPr/>
      <dgm:t>
        <a:bodyPr/>
        <a:lstStyle/>
        <a:p>
          <a:r>
            <a:rPr lang="en-US" dirty="0" smtClean="0"/>
            <a:t>-</a:t>
          </a:r>
          <a:r>
            <a:rPr lang="en-US" dirty="0" err="1" smtClean="0"/>
            <a:t>turizm</a:t>
          </a:r>
          <a:r>
            <a:rPr lang="en-US" dirty="0" smtClean="0"/>
            <a:t> </a:t>
          </a:r>
          <a:r>
            <a:rPr lang="en-US" dirty="0" err="1" smtClean="0"/>
            <a:t>industriyasida</a:t>
          </a:r>
          <a:r>
            <a:rPr lang="en-US" dirty="0" smtClean="0"/>
            <a:t> </a:t>
          </a:r>
          <a:r>
            <a:rPr lang="en-US" dirty="0" err="1" smtClean="0"/>
            <a:t>ishlab</a:t>
          </a:r>
          <a:r>
            <a:rPr lang="en-US" dirty="0" smtClean="0"/>
            <a:t> </a:t>
          </a:r>
          <a:r>
            <a:rPr lang="en-US" dirty="0" err="1" smtClean="0"/>
            <a:t>chikarish</a:t>
          </a:r>
          <a:r>
            <a:rPr lang="en-US" dirty="0" smtClean="0"/>
            <a:t> </a:t>
          </a:r>
          <a:r>
            <a:rPr lang="en-US" dirty="0" err="1" smtClean="0"/>
            <a:t>jarayonlari</a:t>
          </a:r>
          <a:r>
            <a:rPr lang="en-US" dirty="0" smtClean="0"/>
            <a:t> </a:t>
          </a:r>
          <a:r>
            <a:rPr lang="en-US" dirty="0" err="1" smtClean="0"/>
            <a:t>va</a:t>
          </a:r>
          <a:r>
            <a:rPr lang="en-US" dirty="0" smtClean="0"/>
            <a:t> </a:t>
          </a:r>
          <a:r>
            <a:rPr lang="en-US" dirty="0" err="1" smtClean="0"/>
            <a:t>maxsulot</a:t>
          </a:r>
          <a:r>
            <a:rPr lang="en-US" dirty="0" smtClean="0"/>
            <a:t> </a:t>
          </a:r>
          <a:r>
            <a:rPr lang="en-US" dirty="0" err="1" smtClean="0"/>
            <a:t>tozaligini</a:t>
          </a:r>
          <a:r>
            <a:rPr lang="en-US" dirty="0" smtClean="0"/>
            <a:t> </a:t>
          </a:r>
          <a:r>
            <a:rPr lang="en-US" dirty="0" err="1" smtClean="0"/>
            <a:t>kafolatlash</a:t>
          </a:r>
          <a:r>
            <a:rPr lang="en-US" dirty="0" smtClean="0"/>
            <a:t> </a:t>
          </a:r>
          <a:r>
            <a:rPr lang="en-US" dirty="0" err="1" smtClean="0"/>
            <a:t>uchun</a:t>
          </a:r>
          <a:r>
            <a:rPr lang="en-US" dirty="0" smtClean="0"/>
            <a:t> </a:t>
          </a:r>
          <a:r>
            <a:rPr lang="en-US" dirty="0" err="1" smtClean="0"/>
            <a:t>muljallangan</a:t>
          </a:r>
          <a:r>
            <a:rPr lang="en-US" dirty="0" smtClean="0"/>
            <a:t> </a:t>
          </a:r>
          <a:r>
            <a:rPr lang="en-US" dirty="0" err="1" smtClean="0"/>
            <a:t>dasturlarni</a:t>
          </a:r>
          <a:r>
            <a:rPr lang="en-US" dirty="0" smtClean="0"/>
            <a:t> </a:t>
          </a:r>
          <a:r>
            <a:rPr lang="en-US" dirty="0" err="1" smtClean="0"/>
            <a:t>yaratish</a:t>
          </a:r>
          <a:r>
            <a:rPr lang="en-US" dirty="0" smtClean="0"/>
            <a:t>.</a:t>
          </a:r>
          <a:endParaRPr lang="ru-RU" dirty="0"/>
        </a:p>
      </dgm:t>
    </dgm:pt>
    <dgm:pt modelId="{00163824-7CA3-431C-9EB2-187991D85546}" type="parTrans" cxnId="{1AA41099-5850-497D-955F-D413C6C212FD}">
      <dgm:prSet/>
      <dgm:spPr/>
      <dgm:t>
        <a:bodyPr/>
        <a:lstStyle/>
        <a:p>
          <a:endParaRPr lang="ru-RU"/>
        </a:p>
      </dgm:t>
    </dgm:pt>
    <dgm:pt modelId="{E168B185-AAE7-4BC8-BD74-53399E2DF2D0}" type="sibTrans" cxnId="{1AA41099-5850-497D-955F-D413C6C212FD}">
      <dgm:prSet/>
      <dgm:spPr/>
      <dgm:t>
        <a:bodyPr/>
        <a:lstStyle/>
        <a:p>
          <a:endParaRPr lang="ru-RU"/>
        </a:p>
      </dgm:t>
    </dgm:pt>
    <dgm:pt modelId="{2DDE80DC-7533-47C2-A8CE-418D1A745EB4}" type="pres">
      <dgm:prSet presAssocID="{184EDDD6-0C87-4D47-B801-BFF2618F3AF7}" presName="Name0" presStyleCnt="0">
        <dgm:presLayoutVars>
          <dgm:chPref val="1"/>
          <dgm:dir/>
          <dgm:animOne val="branch"/>
          <dgm:animLvl val="lvl"/>
          <dgm:resizeHandles/>
        </dgm:presLayoutVars>
      </dgm:prSet>
      <dgm:spPr/>
      <dgm:t>
        <a:bodyPr/>
        <a:lstStyle/>
        <a:p>
          <a:endParaRPr lang="ru-RU"/>
        </a:p>
      </dgm:t>
    </dgm:pt>
    <dgm:pt modelId="{63DD4473-71A1-48E2-AD19-A0BB79FE11EE}" type="pres">
      <dgm:prSet presAssocID="{FF3B11A1-E2FE-4322-AD82-C396BDB935E6}" presName="vertOne" presStyleCnt="0"/>
      <dgm:spPr/>
    </dgm:pt>
    <dgm:pt modelId="{1C877D8A-9B72-4831-B638-DE91D51B64DD}" type="pres">
      <dgm:prSet presAssocID="{FF3B11A1-E2FE-4322-AD82-C396BDB935E6}" presName="txOne" presStyleLbl="node0" presStyleIdx="0" presStyleCnt="1">
        <dgm:presLayoutVars>
          <dgm:chPref val="3"/>
        </dgm:presLayoutVars>
      </dgm:prSet>
      <dgm:spPr/>
      <dgm:t>
        <a:bodyPr/>
        <a:lstStyle/>
        <a:p>
          <a:endParaRPr lang="ru-RU"/>
        </a:p>
      </dgm:t>
    </dgm:pt>
    <dgm:pt modelId="{CF9A76F0-C4BB-41B2-9C19-E1EB5F61CFC0}" type="pres">
      <dgm:prSet presAssocID="{FF3B11A1-E2FE-4322-AD82-C396BDB935E6}" presName="parTransOne" presStyleCnt="0"/>
      <dgm:spPr/>
    </dgm:pt>
    <dgm:pt modelId="{0F63E7F9-0E88-4669-99FF-5C7E50112925}" type="pres">
      <dgm:prSet presAssocID="{FF3B11A1-E2FE-4322-AD82-C396BDB935E6}" presName="horzOne" presStyleCnt="0"/>
      <dgm:spPr/>
    </dgm:pt>
    <dgm:pt modelId="{EB03E697-6901-4645-8B4A-6F01E0CFA333}" type="pres">
      <dgm:prSet presAssocID="{904DB3C5-9FB9-464C-A682-D884FB56E9AC}" presName="vertTwo" presStyleCnt="0"/>
      <dgm:spPr/>
    </dgm:pt>
    <dgm:pt modelId="{80169C14-74E4-4D59-80A9-789E4DDD67A7}" type="pres">
      <dgm:prSet presAssocID="{904DB3C5-9FB9-464C-A682-D884FB56E9AC}" presName="txTwo" presStyleLbl="node2" presStyleIdx="0" presStyleCnt="1">
        <dgm:presLayoutVars>
          <dgm:chPref val="3"/>
        </dgm:presLayoutVars>
      </dgm:prSet>
      <dgm:spPr/>
      <dgm:t>
        <a:bodyPr/>
        <a:lstStyle/>
        <a:p>
          <a:endParaRPr lang="ru-RU"/>
        </a:p>
      </dgm:t>
    </dgm:pt>
    <dgm:pt modelId="{CBF20230-1E4E-47F4-A203-1EBF16A0F52D}" type="pres">
      <dgm:prSet presAssocID="{904DB3C5-9FB9-464C-A682-D884FB56E9AC}" presName="parTransTwo" presStyleCnt="0"/>
      <dgm:spPr/>
    </dgm:pt>
    <dgm:pt modelId="{5B278C7B-84EA-42CB-A192-A3BAD78BD747}" type="pres">
      <dgm:prSet presAssocID="{904DB3C5-9FB9-464C-A682-D884FB56E9AC}" presName="horzTwo" presStyleCnt="0"/>
      <dgm:spPr/>
    </dgm:pt>
    <dgm:pt modelId="{2258331B-84FE-4529-8E1F-178EB5B2A7CA}" type="pres">
      <dgm:prSet presAssocID="{B0755FE1-8A1A-4DB4-83DC-634DAF0257BD}" presName="vertThree" presStyleCnt="0"/>
      <dgm:spPr/>
    </dgm:pt>
    <dgm:pt modelId="{55F09E1E-63E4-4C6D-8804-8C9200412FD6}" type="pres">
      <dgm:prSet presAssocID="{B0755FE1-8A1A-4DB4-83DC-634DAF0257BD}" presName="txThree" presStyleLbl="node3" presStyleIdx="0" presStyleCnt="2">
        <dgm:presLayoutVars>
          <dgm:chPref val="3"/>
        </dgm:presLayoutVars>
      </dgm:prSet>
      <dgm:spPr/>
      <dgm:t>
        <a:bodyPr/>
        <a:lstStyle/>
        <a:p>
          <a:endParaRPr lang="ru-RU"/>
        </a:p>
      </dgm:t>
    </dgm:pt>
    <dgm:pt modelId="{B7B40F0C-E487-46F6-8516-790654B37362}" type="pres">
      <dgm:prSet presAssocID="{B0755FE1-8A1A-4DB4-83DC-634DAF0257BD}" presName="horzThree" presStyleCnt="0"/>
      <dgm:spPr/>
    </dgm:pt>
    <dgm:pt modelId="{96682963-AFA8-4C48-9464-AFA555C60F84}" type="pres">
      <dgm:prSet presAssocID="{EA2BC62B-B324-4DFB-A717-FEF5FC039945}" presName="sibSpaceThree" presStyleCnt="0"/>
      <dgm:spPr/>
    </dgm:pt>
    <dgm:pt modelId="{0268C371-ABDD-419E-8306-6F2351058CCA}" type="pres">
      <dgm:prSet presAssocID="{C3610CC4-F609-4BFB-BC3B-65237B538659}" presName="vertThree" presStyleCnt="0"/>
      <dgm:spPr/>
    </dgm:pt>
    <dgm:pt modelId="{491AC88B-6F60-4260-9B97-953D8A39B769}" type="pres">
      <dgm:prSet presAssocID="{C3610CC4-F609-4BFB-BC3B-65237B538659}" presName="txThree" presStyleLbl="node3" presStyleIdx="1" presStyleCnt="2">
        <dgm:presLayoutVars>
          <dgm:chPref val="3"/>
        </dgm:presLayoutVars>
      </dgm:prSet>
      <dgm:spPr/>
      <dgm:t>
        <a:bodyPr/>
        <a:lstStyle/>
        <a:p>
          <a:endParaRPr lang="ru-RU"/>
        </a:p>
      </dgm:t>
    </dgm:pt>
    <dgm:pt modelId="{53421B57-D0A5-48C4-B72B-1764A89C79C8}" type="pres">
      <dgm:prSet presAssocID="{C3610CC4-F609-4BFB-BC3B-65237B538659}" presName="horzThree" presStyleCnt="0"/>
      <dgm:spPr/>
    </dgm:pt>
  </dgm:ptLst>
  <dgm:cxnLst>
    <dgm:cxn modelId="{9923AE80-5FE2-465F-B19A-10DF59D8684B}" type="presOf" srcId="{904DB3C5-9FB9-464C-A682-D884FB56E9AC}" destId="{80169C14-74E4-4D59-80A9-789E4DDD67A7}" srcOrd="0" destOrd="0" presId="urn:microsoft.com/office/officeart/2005/8/layout/hierarchy4"/>
    <dgm:cxn modelId="{2E6D3FC0-45C8-47D5-B7CB-4EA42F969966}" type="presOf" srcId="{B0755FE1-8A1A-4DB4-83DC-634DAF0257BD}" destId="{55F09E1E-63E4-4C6D-8804-8C9200412FD6}" srcOrd="0" destOrd="0" presId="urn:microsoft.com/office/officeart/2005/8/layout/hierarchy4"/>
    <dgm:cxn modelId="{F7B6B324-95B7-46DE-B19E-97169C858C1F}" type="presOf" srcId="{C3610CC4-F609-4BFB-BC3B-65237B538659}" destId="{491AC88B-6F60-4260-9B97-953D8A39B769}" srcOrd="0" destOrd="0" presId="urn:microsoft.com/office/officeart/2005/8/layout/hierarchy4"/>
    <dgm:cxn modelId="{ABE4B496-B3ED-4F2A-A359-50E5BF98E701}" srcId="{FF3B11A1-E2FE-4322-AD82-C396BDB935E6}" destId="{904DB3C5-9FB9-464C-A682-D884FB56E9AC}" srcOrd="0" destOrd="0" parTransId="{6C761B3B-6873-4F7C-8B11-F098A05008D1}" sibTransId="{3ACF1506-05BF-40E4-9C6D-4969AE6C9B0B}"/>
    <dgm:cxn modelId="{1AA41099-5850-497D-955F-D413C6C212FD}" srcId="{904DB3C5-9FB9-464C-A682-D884FB56E9AC}" destId="{C3610CC4-F609-4BFB-BC3B-65237B538659}" srcOrd="1" destOrd="0" parTransId="{00163824-7CA3-431C-9EB2-187991D85546}" sibTransId="{E168B185-AAE7-4BC8-BD74-53399E2DF2D0}"/>
    <dgm:cxn modelId="{41C8761C-6148-4C0A-983C-ED726770C7C8}" srcId="{184EDDD6-0C87-4D47-B801-BFF2618F3AF7}" destId="{FF3B11A1-E2FE-4322-AD82-C396BDB935E6}" srcOrd="0" destOrd="0" parTransId="{FFB2CF8D-D64C-4D8D-B684-95DF7017F726}" sibTransId="{29178131-6E7F-4B20-8636-D513318C859E}"/>
    <dgm:cxn modelId="{659F68EC-B5A5-4839-B062-CD17AFD36171}" srcId="{904DB3C5-9FB9-464C-A682-D884FB56E9AC}" destId="{B0755FE1-8A1A-4DB4-83DC-634DAF0257BD}" srcOrd="0" destOrd="0" parTransId="{60F6D290-78E5-4208-9033-41F632DB635A}" sibTransId="{EA2BC62B-B324-4DFB-A717-FEF5FC039945}"/>
    <dgm:cxn modelId="{87567A32-C7C4-4097-8097-DF89A1E2C3D7}" type="presOf" srcId="{FF3B11A1-E2FE-4322-AD82-C396BDB935E6}" destId="{1C877D8A-9B72-4831-B638-DE91D51B64DD}" srcOrd="0" destOrd="0" presId="urn:microsoft.com/office/officeart/2005/8/layout/hierarchy4"/>
    <dgm:cxn modelId="{3A39D770-FF01-4936-9DB9-4A61E796EA1A}" type="presOf" srcId="{184EDDD6-0C87-4D47-B801-BFF2618F3AF7}" destId="{2DDE80DC-7533-47C2-A8CE-418D1A745EB4}" srcOrd="0" destOrd="0" presId="urn:microsoft.com/office/officeart/2005/8/layout/hierarchy4"/>
    <dgm:cxn modelId="{7377AE72-2E8B-4E10-96F5-C646D409C345}" type="presParOf" srcId="{2DDE80DC-7533-47C2-A8CE-418D1A745EB4}" destId="{63DD4473-71A1-48E2-AD19-A0BB79FE11EE}" srcOrd="0" destOrd="0" presId="urn:microsoft.com/office/officeart/2005/8/layout/hierarchy4"/>
    <dgm:cxn modelId="{C354E087-DEFC-472C-89E0-ED85963EA035}" type="presParOf" srcId="{63DD4473-71A1-48E2-AD19-A0BB79FE11EE}" destId="{1C877D8A-9B72-4831-B638-DE91D51B64DD}" srcOrd="0" destOrd="0" presId="urn:microsoft.com/office/officeart/2005/8/layout/hierarchy4"/>
    <dgm:cxn modelId="{F5F16531-7CAD-4A0E-A9D3-D37967936A8F}" type="presParOf" srcId="{63DD4473-71A1-48E2-AD19-A0BB79FE11EE}" destId="{CF9A76F0-C4BB-41B2-9C19-E1EB5F61CFC0}" srcOrd="1" destOrd="0" presId="urn:microsoft.com/office/officeart/2005/8/layout/hierarchy4"/>
    <dgm:cxn modelId="{A191F49C-9987-406B-8E9E-1330B8F91F72}" type="presParOf" srcId="{63DD4473-71A1-48E2-AD19-A0BB79FE11EE}" destId="{0F63E7F9-0E88-4669-99FF-5C7E50112925}" srcOrd="2" destOrd="0" presId="urn:microsoft.com/office/officeart/2005/8/layout/hierarchy4"/>
    <dgm:cxn modelId="{89779DDC-329E-4BFF-9AA0-CEF06A945BFE}" type="presParOf" srcId="{0F63E7F9-0E88-4669-99FF-5C7E50112925}" destId="{EB03E697-6901-4645-8B4A-6F01E0CFA333}" srcOrd="0" destOrd="0" presId="urn:microsoft.com/office/officeart/2005/8/layout/hierarchy4"/>
    <dgm:cxn modelId="{E633C198-3EDC-4550-9021-E93B772D9B3E}" type="presParOf" srcId="{EB03E697-6901-4645-8B4A-6F01E0CFA333}" destId="{80169C14-74E4-4D59-80A9-789E4DDD67A7}" srcOrd="0" destOrd="0" presId="urn:microsoft.com/office/officeart/2005/8/layout/hierarchy4"/>
    <dgm:cxn modelId="{942D9AF2-E5AC-47F3-9A09-9AE395327CB0}" type="presParOf" srcId="{EB03E697-6901-4645-8B4A-6F01E0CFA333}" destId="{CBF20230-1E4E-47F4-A203-1EBF16A0F52D}" srcOrd="1" destOrd="0" presId="urn:microsoft.com/office/officeart/2005/8/layout/hierarchy4"/>
    <dgm:cxn modelId="{3F9A72B1-F18B-4B0D-BC39-BE59B429E13D}" type="presParOf" srcId="{EB03E697-6901-4645-8B4A-6F01E0CFA333}" destId="{5B278C7B-84EA-42CB-A192-A3BAD78BD747}" srcOrd="2" destOrd="0" presId="urn:microsoft.com/office/officeart/2005/8/layout/hierarchy4"/>
    <dgm:cxn modelId="{71F3ED23-E223-47EF-83C7-33F3AEA3A4AA}" type="presParOf" srcId="{5B278C7B-84EA-42CB-A192-A3BAD78BD747}" destId="{2258331B-84FE-4529-8E1F-178EB5B2A7CA}" srcOrd="0" destOrd="0" presId="urn:microsoft.com/office/officeart/2005/8/layout/hierarchy4"/>
    <dgm:cxn modelId="{0BC7ADD6-FD3F-4F03-A560-BEF7D0934A8D}" type="presParOf" srcId="{2258331B-84FE-4529-8E1F-178EB5B2A7CA}" destId="{55F09E1E-63E4-4C6D-8804-8C9200412FD6}" srcOrd="0" destOrd="0" presId="urn:microsoft.com/office/officeart/2005/8/layout/hierarchy4"/>
    <dgm:cxn modelId="{7278C0BA-EC13-4768-BED7-B4CDC7AC6F30}" type="presParOf" srcId="{2258331B-84FE-4529-8E1F-178EB5B2A7CA}" destId="{B7B40F0C-E487-46F6-8516-790654B37362}" srcOrd="1" destOrd="0" presId="urn:microsoft.com/office/officeart/2005/8/layout/hierarchy4"/>
    <dgm:cxn modelId="{D39241C0-4CF2-4A6D-93A4-8882A84E7E31}" type="presParOf" srcId="{5B278C7B-84EA-42CB-A192-A3BAD78BD747}" destId="{96682963-AFA8-4C48-9464-AFA555C60F84}" srcOrd="1" destOrd="0" presId="urn:microsoft.com/office/officeart/2005/8/layout/hierarchy4"/>
    <dgm:cxn modelId="{BD597EC5-2069-4764-9664-02AF21949992}" type="presParOf" srcId="{5B278C7B-84EA-42CB-A192-A3BAD78BD747}" destId="{0268C371-ABDD-419E-8306-6F2351058CCA}" srcOrd="2" destOrd="0" presId="urn:microsoft.com/office/officeart/2005/8/layout/hierarchy4"/>
    <dgm:cxn modelId="{331231D0-95BA-419E-90F8-7809D4D49780}" type="presParOf" srcId="{0268C371-ABDD-419E-8306-6F2351058CCA}" destId="{491AC88B-6F60-4260-9B97-953D8A39B769}" srcOrd="0" destOrd="0" presId="urn:microsoft.com/office/officeart/2005/8/layout/hierarchy4"/>
    <dgm:cxn modelId="{97B54C23-EF8B-41F1-9450-A82359F4742F}" type="presParOf" srcId="{0268C371-ABDD-419E-8306-6F2351058CCA}" destId="{53421B57-D0A5-48C4-B72B-1764A89C79C8}"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0BEFBCB-963D-4C29-90BE-5F9491E7634B}"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ru-RU"/>
        </a:p>
      </dgm:t>
    </dgm:pt>
    <dgm:pt modelId="{5CD8DC68-5ABB-4C2E-8F29-FF317124B6D5}">
      <dgm:prSet/>
      <dgm:spPr/>
      <dgm:t>
        <a:bodyPr/>
        <a:lstStyle/>
        <a:p>
          <a:pPr rtl="0"/>
          <a:r>
            <a:rPr lang="en-US" smtClean="0"/>
            <a:t>-dastur maqsadlarini amalga oshirish </a:t>
          </a:r>
          <a:endParaRPr lang="ru-RU"/>
        </a:p>
      </dgm:t>
    </dgm:pt>
    <dgm:pt modelId="{6ED66513-E128-4B2D-9600-F536A3DE42D3}" type="parTrans" cxnId="{87D7242A-C963-4202-A2A2-745155E75366}">
      <dgm:prSet/>
      <dgm:spPr/>
      <dgm:t>
        <a:bodyPr/>
        <a:lstStyle/>
        <a:p>
          <a:endParaRPr lang="ru-RU"/>
        </a:p>
      </dgm:t>
    </dgm:pt>
    <dgm:pt modelId="{370238F5-8EB8-4B4E-B90B-AFE07FA30078}" type="sibTrans" cxnId="{87D7242A-C963-4202-A2A2-745155E75366}">
      <dgm:prSet/>
      <dgm:spPr/>
      <dgm:t>
        <a:bodyPr/>
        <a:lstStyle/>
        <a:p>
          <a:endParaRPr lang="ru-RU"/>
        </a:p>
      </dgm:t>
    </dgm:pt>
    <dgm:pt modelId="{DC0CE8A6-7165-4F17-A19D-C9EBD9BC1BF9}">
      <dgm:prSet/>
      <dgm:spPr/>
      <dgm:t>
        <a:bodyPr/>
        <a:lstStyle/>
        <a:p>
          <a:pPr rtl="0"/>
          <a:r>
            <a:rPr lang="en-US" smtClean="0"/>
            <a:t>-turizmning xususiy va davlat tarmoqlari o’rtasida xamkorlik</a:t>
          </a:r>
          <a:endParaRPr lang="ru-RU"/>
        </a:p>
      </dgm:t>
    </dgm:pt>
    <dgm:pt modelId="{DC0201AC-0AC8-4BA1-B646-56F277D84D1E}" type="parTrans" cxnId="{2FFFCD2E-58B9-4655-A634-2C00F7218080}">
      <dgm:prSet/>
      <dgm:spPr/>
      <dgm:t>
        <a:bodyPr/>
        <a:lstStyle/>
        <a:p>
          <a:endParaRPr lang="ru-RU"/>
        </a:p>
      </dgm:t>
    </dgm:pt>
    <dgm:pt modelId="{CB621C0C-C1D8-47CE-9358-761A26419B7D}" type="sibTrans" cxnId="{2FFFCD2E-58B9-4655-A634-2C00F7218080}">
      <dgm:prSet/>
      <dgm:spPr/>
      <dgm:t>
        <a:bodyPr/>
        <a:lstStyle/>
        <a:p>
          <a:endParaRPr lang="ru-RU"/>
        </a:p>
      </dgm:t>
    </dgm:pt>
    <dgm:pt modelId="{DCAF8DC6-7FB8-4E1F-8A00-015BC10E9261}">
      <dgm:prSet/>
      <dgm:spPr/>
      <dgm:t>
        <a:bodyPr/>
        <a:lstStyle/>
        <a:p>
          <a:pPr rtl="0"/>
          <a:r>
            <a:rPr lang="en-US" smtClean="0"/>
            <a:t>-turizm tarmogiga soliq va to’lovlar solish </a:t>
          </a:r>
          <a:endParaRPr lang="ru-RU"/>
        </a:p>
      </dgm:t>
    </dgm:pt>
    <dgm:pt modelId="{D01C0E04-6D60-4071-900E-5BBC57D8E284}" type="parTrans" cxnId="{84640016-42A7-4401-9A13-045FBE9A41D5}">
      <dgm:prSet/>
      <dgm:spPr/>
      <dgm:t>
        <a:bodyPr/>
        <a:lstStyle/>
        <a:p>
          <a:endParaRPr lang="ru-RU"/>
        </a:p>
      </dgm:t>
    </dgm:pt>
    <dgm:pt modelId="{AD87DBE6-8A78-486A-8BCE-334E2221F566}" type="sibTrans" cxnId="{84640016-42A7-4401-9A13-045FBE9A41D5}">
      <dgm:prSet/>
      <dgm:spPr/>
      <dgm:t>
        <a:bodyPr/>
        <a:lstStyle/>
        <a:p>
          <a:endParaRPr lang="ru-RU"/>
        </a:p>
      </dgm:t>
    </dgm:pt>
    <dgm:pt modelId="{4A14D5DE-4A68-4AB6-A028-998264B716F3}">
      <dgm:prSet/>
      <dgm:spPr/>
      <dgm:t>
        <a:bodyPr/>
        <a:lstStyle/>
        <a:p>
          <a:pPr rtl="0"/>
          <a:r>
            <a:rPr lang="en-US" smtClean="0"/>
            <a:t>-tovar va xizmatlar uchun turizm bilan bo</a:t>
          </a:r>
          <a:r>
            <a:rPr lang="uz-Cyrl-UZ" smtClean="0"/>
            <a:t>g‘</a:t>
          </a:r>
          <a:r>
            <a:rPr lang="en-US" smtClean="0"/>
            <a:t>liq ekologik xarajatlarni xisobga oluvchi narxlar</a:t>
          </a:r>
          <a:endParaRPr lang="ru-RU"/>
        </a:p>
      </dgm:t>
    </dgm:pt>
    <dgm:pt modelId="{8D0B44AC-323A-4502-8BC2-06C02CCC90D4}" type="parTrans" cxnId="{A19FC4A6-1588-456D-8ADF-B22DC32E2306}">
      <dgm:prSet/>
      <dgm:spPr/>
      <dgm:t>
        <a:bodyPr/>
        <a:lstStyle/>
        <a:p>
          <a:endParaRPr lang="ru-RU"/>
        </a:p>
      </dgm:t>
    </dgm:pt>
    <dgm:pt modelId="{DB3C00A8-D5C6-4F05-9108-0C7876DDFB73}" type="sibTrans" cxnId="{A19FC4A6-1588-456D-8ADF-B22DC32E2306}">
      <dgm:prSet/>
      <dgm:spPr/>
      <dgm:t>
        <a:bodyPr/>
        <a:lstStyle/>
        <a:p>
          <a:endParaRPr lang="ru-RU"/>
        </a:p>
      </dgm:t>
    </dgm:pt>
    <dgm:pt modelId="{DF119D48-1263-43A1-8524-D0E76A39DEB7}" type="pres">
      <dgm:prSet presAssocID="{30BEFBCB-963D-4C29-90BE-5F9491E7634B}" presName="Name0" presStyleCnt="0">
        <dgm:presLayoutVars>
          <dgm:dir/>
          <dgm:animLvl val="lvl"/>
          <dgm:resizeHandles val="exact"/>
        </dgm:presLayoutVars>
      </dgm:prSet>
      <dgm:spPr/>
      <dgm:t>
        <a:bodyPr/>
        <a:lstStyle/>
        <a:p>
          <a:endParaRPr lang="ru-RU"/>
        </a:p>
      </dgm:t>
    </dgm:pt>
    <dgm:pt modelId="{D1F47FFE-BC28-4297-9B71-13887F3B2B2A}" type="pres">
      <dgm:prSet presAssocID="{4A14D5DE-4A68-4AB6-A028-998264B716F3}" presName="boxAndChildren" presStyleCnt="0"/>
      <dgm:spPr/>
    </dgm:pt>
    <dgm:pt modelId="{66ABF6A6-339D-4E3B-BED2-3A3F4CE86C48}" type="pres">
      <dgm:prSet presAssocID="{4A14D5DE-4A68-4AB6-A028-998264B716F3}" presName="parentTextBox" presStyleLbl="node1" presStyleIdx="0" presStyleCnt="4"/>
      <dgm:spPr/>
      <dgm:t>
        <a:bodyPr/>
        <a:lstStyle/>
        <a:p>
          <a:endParaRPr lang="ru-RU"/>
        </a:p>
      </dgm:t>
    </dgm:pt>
    <dgm:pt modelId="{369D453F-1419-44EB-98A8-497660591704}" type="pres">
      <dgm:prSet presAssocID="{AD87DBE6-8A78-486A-8BCE-334E2221F566}" presName="sp" presStyleCnt="0"/>
      <dgm:spPr/>
    </dgm:pt>
    <dgm:pt modelId="{22AC6CD4-9663-4942-A1AF-BC6BD29AF6B3}" type="pres">
      <dgm:prSet presAssocID="{DCAF8DC6-7FB8-4E1F-8A00-015BC10E9261}" presName="arrowAndChildren" presStyleCnt="0"/>
      <dgm:spPr/>
    </dgm:pt>
    <dgm:pt modelId="{91AF0A57-BD6F-4AF8-B5E2-285C161DF8AB}" type="pres">
      <dgm:prSet presAssocID="{DCAF8DC6-7FB8-4E1F-8A00-015BC10E9261}" presName="parentTextArrow" presStyleLbl="node1" presStyleIdx="1" presStyleCnt="4"/>
      <dgm:spPr/>
      <dgm:t>
        <a:bodyPr/>
        <a:lstStyle/>
        <a:p>
          <a:endParaRPr lang="ru-RU"/>
        </a:p>
      </dgm:t>
    </dgm:pt>
    <dgm:pt modelId="{E5972E74-5090-44DE-BB11-0E267B74A40B}" type="pres">
      <dgm:prSet presAssocID="{CB621C0C-C1D8-47CE-9358-761A26419B7D}" presName="sp" presStyleCnt="0"/>
      <dgm:spPr/>
    </dgm:pt>
    <dgm:pt modelId="{4744A5F2-221C-4F91-9FB2-DBA51515326F}" type="pres">
      <dgm:prSet presAssocID="{DC0CE8A6-7165-4F17-A19D-C9EBD9BC1BF9}" presName="arrowAndChildren" presStyleCnt="0"/>
      <dgm:spPr/>
    </dgm:pt>
    <dgm:pt modelId="{451FDF7E-328A-4EF2-9926-058073D92284}" type="pres">
      <dgm:prSet presAssocID="{DC0CE8A6-7165-4F17-A19D-C9EBD9BC1BF9}" presName="parentTextArrow" presStyleLbl="node1" presStyleIdx="2" presStyleCnt="4"/>
      <dgm:spPr/>
      <dgm:t>
        <a:bodyPr/>
        <a:lstStyle/>
        <a:p>
          <a:endParaRPr lang="ru-RU"/>
        </a:p>
      </dgm:t>
    </dgm:pt>
    <dgm:pt modelId="{B9976A2E-D541-4DF0-BE92-F824A99FBDD7}" type="pres">
      <dgm:prSet presAssocID="{370238F5-8EB8-4B4E-B90B-AFE07FA30078}" presName="sp" presStyleCnt="0"/>
      <dgm:spPr/>
    </dgm:pt>
    <dgm:pt modelId="{69624D89-F66E-4444-81CE-88E50246CEBF}" type="pres">
      <dgm:prSet presAssocID="{5CD8DC68-5ABB-4C2E-8F29-FF317124B6D5}" presName="arrowAndChildren" presStyleCnt="0"/>
      <dgm:spPr/>
    </dgm:pt>
    <dgm:pt modelId="{CA65665F-790D-4883-AFCA-9B5DEFAE33D1}" type="pres">
      <dgm:prSet presAssocID="{5CD8DC68-5ABB-4C2E-8F29-FF317124B6D5}" presName="parentTextArrow" presStyleLbl="node1" presStyleIdx="3" presStyleCnt="4"/>
      <dgm:spPr/>
      <dgm:t>
        <a:bodyPr/>
        <a:lstStyle/>
        <a:p>
          <a:endParaRPr lang="ru-RU"/>
        </a:p>
      </dgm:t>
    </dgm:pt>
  </dgm:ptLst>
  <dgm:cxnLst>
    <dgm:cxn modelId="{84640016-42A7-4401-9A13-045FBE9A41D5}" srcId="{30BEFBCB-963D-4C29-90BE-5F9491E7634B}" destId="{DCAF8DC6-7FB8-4E1F-8A00-015BC10E9261}" srcOrd="2" destOrd="0" parTransId="{D01C0E04-6D60-4071-900E-5BBC57D8E284}" sibTransId="{AD87DBE6-8A78-486A-8BCE-334E2221F566}"/>
    <dgm:cxn modelId="{A19FC4A6-1588-456D-8ADF-B22DC32E2306}" srcId="{30BEFBCB-963D-4C29-90BE-5F9491E7634B}" destId="{4A14D5DE-4A68-4AB6-A028-998264B716F3}" srcOrd="3" destOrd="0" parTransId="{8D0B44AC-323A-4502-8BC2-06C02CCC90D4}" sibTransId="{DB3C00A8-D5C6-4F05-9108-0C7876DDFB73}"/>
    <dgm:cxn modelId="{B8BDD5E6-7282-4218-95CC-4D8CACB38BD2}" type="presOf" srcId="{5CD8DC68-5ABB-4C2E-8F29-FF317124B6D5}" destId="{CA65665F-790D-4883-AFCA-9B5DEFAE33D1}" srcOrd="0" destOrd="0" presId="urn:microsoft.com/office/officeart/2005/8/layout/process4"/>
    <dgm:cxn modelId="{6D542D80-0BB3-4FE8-9859-636155386C91}" type="presOf" srcId="{4A14D5DE-4A68-4AB6-A028-998264B716F3}" destId="{66ABF6A6-339D-4E3B-BED2-3A3F4CE86C48}" srcOrd="0" destOrd="0" presId="urn:microsoft.com/office/officeart/2005/8/layout/process4"/>
    <dgm:cxn modelId="{2FFFCD2E-58B9-4655-A634-2C00F7218080}" srcId="{30BEFBCB-963D-4C29-90BE-5F9491E7634B}" destId="{DC0CE8A6-7165-4F17-A19D-C9EBD9BC1BF9}" srcOrd="1" destOrd="0" parTransId="{DC0201AC-0AC8-4BA1-B646-56F277D84D1E}" sibTransId="{CB621C0C-C1D8-47CE-9358-761A26419B7D}"/>
    <dgm:cxn modelId="{C11A9017-8DEE-4EAA-8E03-BE245C38EF64}" type="presOf" srcId="{DC0CE8A6-7165-4F17-A19D-C9EBD9BC1BF9}" destId="{451FDF7E-328A-4EF2-9926-058073D92284}" srcOrd="0" destOrd="0" presId="urn:microsoft.com/office/officeart/2005/8/layout/process4"/>
    <dgm:cxn modelId="{19648500-0C5F-46F4-87FB-3C8C21852797}" type="presOf" srcId="{DCAF8DC6-7FB8-4E1F-8A00-015BC10E9261}" destId="{91AF0A57-BD6F-4AF8-B5E2-285C161DF8AB}" srcOrd="0" destOrd="0" presId="urn:microsoft.com/office/officeart/2005/8/layout/process4"/>
    <dgm:cxn modelId="{E15F88CD-AF73-4790-B131-6E472EF584AA}" type="presOf" srcId="{30BEFBCB-963D-4C29-90BE-5F9491E7634B}" destId="{DF119D48-1263-43A1-8524-D0E76A39DEB7}" srcOrd="0" destOrd="0" presId="urn:microsoft.com/office/officeart/2005/8/layout/process4"/>
    <dgm:cxn modelId="{87D7242A-C963-4202-A2A2-745155E75366}" srcId="{30BEFBCB-963D-4C29-90BE-5F9491E7634B}" destId="{5CD8DC68-5ABB-4C2E-8F29-FF317124B6D5}" srcOrd="0" destOrd="0" parTransId="{6ED66513-E128-4B2D-9600-F536A3DE42D3}" sibTransId="{370238F5-8EB8-4B4E-B90B-AFE07FA30078}"/>
    <dgm:cxn modelId="{A2A520B1-7653-4358-84A6-E00D49AF65C2}" type="presParOf" srcId="{DF119D48-1263-43A1-8524-D0E76A39DEB7}" destId="{D1F47FFE-BC28-4297-9B71-13887F3B2B2A}" srcOrd="0" destOrd="0" presId="urn:microsoft.com/office/officeart/2005/8/layout/process4"/>
    <dgm:cxn modelId="{D3F4BDE4-5117-4312-B738-45046CD019D0}" type="presParOf" srcId="{D1F47FFE-BC28-4297-9B71-13887F3B2B2A}" destId="{66ABF6A6-339D-4E3B-BED2-3A3F4CE86C48}" srcOrd="0" destOrd="0" presId="urn:microsoft.com/office/officeart/2005/8/layout/process4"/>
    <dgm:cxn modelId="{4E56ABDC-33A4-444E-B358-4F2B570A9023}" type="presParOf" srcId="{DF119D48-1263-43A1-8524-D0E76A39DEB7}" destId="{369D453F-1419-44EB-98A8-497660591704}" srcOrd="1" destOrd="0" presId="urn:microsoft.com/office/officeart/2005/8/layout/process4"/>
    <dgm:cxn modelId="{5D99C82B-79C7-404C-8F5D-C707A19FC638}" type="presParOf" srcId="{DF119D48-1263-43A1-8524-D0E76A39DEB7}" destId="{22AC6CD4-9663-4942-A1AF-BC6BD29AF6B3}" srcOrd="2" destOrd="0" presId="urn:microsoft.com/office/officeart/2005/8/layout/process4"/>
    <dgm:cxn modelId="{AE6329F8-CFF9-4891-8C7F-CB42428582B7}" type="presParOf" srcId="{22AC6CD4-9663-4942-A1AF-BC6BD29AF6B3}" destId="{91AF0A57-BD6F-4AF8-B5E2-285C161DF8AB}" srcOrd="0" destOrd="0" presId="urn:microsoft.com/office/officeart/2005/8/layout/process4"/>
    <dgm:cxn modelId="{338FBD1D-101E-4BB1-A19B-0ED50C51D92D}" type="presParOf" srcId="{DF119D48-1263-43A1-8524-D0E76A39DEB7}" destId="{E5972E74-5090-44DE-BB11-0E267B74A40B}" srcOrd="3" destOrd="0" presId="urn:microsoft.com/office/officeart/2005/8/layout/process4"/>
    <dgm:cxn modelId="{277B8D25-173A-4E36-A32F-626C93DA06AB}" type="presParOf" srcId="{DF119D48-1263-43A1-8524-D0E76A39DEB7}" destId="{4744A5F2-221C-4F91-9FB2-DBA51515326F}" srcOrd="4" destOrd="0" presId="urn:microsoft.com/office/officeart/2005/8/layout/process4"/>
    <dgm:cxn modelId="{CA10EF61-B170-444C-A3C4-51893A4820ED}" type="presParOf" srcId="{4744A5F2-221C-4F91-9FB2-DBA51515326F}" destId="{451FDF7E-328A-4EF2-9926-058073D92284}" srcOrd="0" destOrd="0" presId="urn:microsoft.com/office/officeart/2005/8/layout/process4"/>
    <dgm:cxn modelId="{3338FE2E-E55D-48C8-868D-107D74CA36BF}" type="presParOf" srcId="{DF119D48-1263-43A1-8524-D0E76A39DEB7}" destId="{B9976A2E-D541-4DF0-BE92-F824A99FBDD7}" srcOrd="5" destOrd="0" presId="urn:microsoft.com/office/officeart/2005/8/layout/process4"/>
    <dgm:cxn modelId="{B9EB4274-3217-42FF-8960-046B61C73637}" type="presParOf" srcId="{DF119D48-1263-43A1-8524-D0E76A39DEB7}" destId="{69624D89-F66E-4444-81CE-88E50246CEBF}" srcOrd="6" destOrd="0" presId="urn:microsoft.com/office/officeart/2005/8/layout/process4"/>
    <dgm:cxn modelId="{BE371289-73E5-45FE-BA02-ACFFF0A79521}" type="presParOf" srcId="{69624D89-F66E-4444-81CE-88E50246CEBF}" destId="{CA65665F-790D-4883-AFCA-9B5DEFAE33D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30EC3FB-698E-4C13-ADEF-635AE0C4F203}" type="doc">
      <dgm:prSet loTypeId="urn:microsoft.com/office/officeart/2005/8/layout/venn3" loCatId="relationship" qsTypeId="urn:microsoft.com/office/officeart/2005/8/quickstyle/simple1" qsCatId="simple" csTypeId="urn:microsoft.com/office/officeart/2005/8/colors/accent1_2" csCatId="accent1"/>
      <dgm:spPr/>
      <dgm:t>
        <a:bodyPr/>
        <a:lstStyle/>
        <a:p>
          <a:endParaRPr lang="ru-RU"/>
        </a:p>
      </dgm:t>
    </dgm:pt>
    <dgm:pt modelId="{9C4BF244-2492-400A-8EE2-A7E5F07F0989}">
      <dgm:prSet/>
      <dgm:spPr/>
      <dgm:t>
        <a:bodyPr/>
        <a:lstStyle/>
        <a:p>
          <a:pPr rtl="0"/>
          <a:r>
            <a:rPr lang="en-US" smtClean="0"/>
            <a:t>Maktablarning o‘quv rejalariga turizm ekologiyasi bo‘yicha o‘quv kursini kiritish </a:t>
          </a:r>
          <a:endParaRPr lang="ru-RU"/>
        </a:p>
      </dgm:t>
    </dgm:pt>
    <dgm:pt modelId="{55961C17-3BF4-47B1-BD04-C8F0BFEB390A}" type="parTrans" cxnId="{9555647F-2C24-408D-AF47-5A455A1530FE}">
      <dgm:prSet/>
      <dgm:spPr/>
      <dgm:t>
        <a:bodyPr/>
        <a:lstStyle/>
        <a:p>
          <a:endParaRPr lang="ru-RU"/>
        </a:p>
      </dgm:t>
    </dgm:pt>
    <dgm:pt modelId="{0A60FE8B-6273-4F29-A0E8-B8DA588C9CD7}" type="sibTrans" cxnId="{9555647F-2C24-408D-AF47-5A455A1530FE}">
      <dgm:prSet/>
      <dgm:spPr/>
      <dgm:t>
        <a:bodyPr/>
        <a:lstStyle/>
        <a:p>
          <a:endParaRPr lang="ru-RU"/>
        </a:p>
      </dgm:t>
    </dgm:pt>
    <dgm:pt modelId="{0F5C2D4D-395E-4430-87C0-D6FD59305C13}">
      <dgm:prSet/>
      <dgm:spPr/>
      <dgm:t>
        <a:bodyPr/>
        <a:lstStyle/>
        <a:p>
          <a:pPr rtl="0"/>
          <a:r>
            <a:rPr lang="en-US" smtClean="0"/>
            <a:t>Kadrlarni nazariy va amaliy jixatdan tayyorlash</a:t>
          </a:r>
          <a:endParaRPr lang="ru-RU"/>
        </a:p>
      </dgm:t>
    </dgm:pt>
    <dgm:pt modelId="{571F5480-3B24-457B-8CC1-AA82B18B76CF}" type="parTrans" cxnId="{974F072D-B57E-4C68-96A3-43A87363E78D}">
      <dgm:prSet/>
      <dgm:spPr/>
      <dgm:t>
        <a:bodyPr/>
        <a:lstStyle/>
        <a:p>
          <a:endParaRPr lang="ru-RU"/>
        </a:p>
      </dgm:t>
    </dgm:pt>
    <dgm:pt modelId="{9E6BFA94-9F6E-421C-ADC1-780A7A97ACA7}" type="sibTrans" cxnId="{974F072D-B57E-4C68-96A3-43A87363E78D}">
      <dgm:prSet/>
      <dgm:spPr/>
      <dgm:t>
        <a:bodyPr/>
        <a:lstStyle/>
        <a:p>
          <a:endParaRPr lang="ru-RU"/>
        </a:p>
      </dgm:t>
    </dgm:pt>
    <dgm:pt modelId="{993E9169-87F6-4396-A8C8-0A81CFACCC15}">
      <dgm:prSet/>
      <dgm:spPr/>
      <dgm:t>
        <a:bodyPr/>
        <a:lstStyle/>
        <a:p>
          <a:pPr rtl="0"/>
          <a:r>
            <a:rPr lang="en-US" smtClean="0"/>
            <a:t>Turizmni rivojlantirishni rejalashtirish sohasida yetakchi mas’uliyat davlatga yuklanadi</a:t>
          </a:r>
          <a:endParaRPr lang="ru-RU"/>
        </a:p>
      </dgm:t>
    </dgm:pt>
    <dgm:pt modelId="{C7C2C125-A5C6-469E-8F0B-E98AF4E048A2}" type="parTrans" cxnId="{35D6C7D7-AEB1-4462-99AC-A91D5F90F485}">
      <dgm:prSet/>
      <dgm:spPr/>
      <dgm:t>
        <a:bodyPr/>
        <a:lstStyle/>
        <a:p>
          <a:endParaRPr lang="ru-RU"/>
        </a:p>
      </dgm:t>
    </dgm:pt>
    <dgm:pt modelId="{40F7B313-4FD7-4993-AAED-1C8EA4DC6C43}" type="sibTrans" cxnId="{35D6C7D7-AEB1-4462-99AC-A91D5F90F485}">
      <dgm:prSet/>
      <dgm:spPr/>
      <dgm:t>
        <a:bodyPr/>
        <a:lstStyle/>
        <a:p>
          <a:endParaRPr lang="ru-RU"/>
        </a:p>
      </dgm:t>
    </dgm:pt>
    <dgm:pt modelId="{BD8C6390-EBDB-4D15-BA06-2D6E67FF177D}">
      <dgm:prSet/>
      <dgm:spPr/>
      <dgm:t>
        <a:bodyPr/>
        <a:lstStyle/>
        <a:p>
          <a:pPr rtl="0"/>
          <a:r>
            <a:rPr lang="en-US" smtClean="0"/>
            <a:t>Davlat idoralari turizmning tartibsiz rivojlanishini oldini olish </a:t>
          </a:r>
          <a:endParaRPr lang="ru-RU"/>
        </a:p>
      </dgm:t>
    </dgm:pt>
    <dgm:pt modelId="{66B318C9-E96A-4C71-80CE-2802602E5F6E}" type="parTrans" cxnId="{33C2ABCF-6BDD-49AD-BA44-D1A1CBCD9A3E}">
      <dgm:prSet/>
      <dgm:spPr/>
      <dgm:t>
        <a:bodyPr/>
        <a:lstStyle/>
        <a:p>
          <a:endParaRPr lang="ru-RU"/>
        </a:p>
      </dgm:t>
    </dgm:pt>
    <dgm:pt modelId="{2B62F0F0-4EED-41A3-8CB0-3B494D823B70}" type="sibTrans" cxnId="{33C2ABCF-6BDD-49AD-BA44-D1A1CBCD9A3E}">
      <dgm:prSet/>
      <dgm:spPr/>
      <dgm:t>
        <a:bodyPr/>
        <a:lstStyle/>
        <a:p>
          <a:endParaRPr lang="ru-RU"/>
        </a:p>
      </dgm:t>
    </dgm:pt>
    <dgm:pt modelId="{02020CCB-5681-47AF-B8E0-19972096E463}" type="pres">
      <dgm:prSet presAssocID="{730EC3FB-698E-4C13-ADEF-635AE0C4F203}" presName="Name0" presStyleCnt="0">
        <dgm:presLayoutVars>
          <dgm:dir/>
          <dgm:resizeHandles val="exact"/>
        </dgm:presLayoutVars>
      </dgm:prSet>
      <dgm:spPr/>
      <dgm:t>
        <a:bodyPr/>
        <a:lstStyle/>
        <a:p>
          <a:endParaRPr lang="ru-RU"/>
        </a:p>
      </dgm:t>
    </dgm:pt>
    <dgm:pt modelId="{1A4CDF18-F092-43B3-A28B-7D6402B900F6}" type="pres">
      <dgm:prSet presAssocID="{9C4BF244-2492-400A-8EE2-A7E5F07F0989}" presName="Name5" presStyleLbl="vennNode1" presStyleIdx="0" presStyleCnt="4">
        <dgm:presLayoutVars>
          <dgm:bulletEnabled val="1"/>
        </dgm:presLayoutVars>
      </dgm:prSet>
      <dgm:spPr/>
      <dgm:t>
        <a:bodyPr/>
        <a:lstStyle/>
        <a:p>
          <a:endParaRPr lang="ru-RU"/>
        </a:p>
      </dgm:t>
    </dgm:pt>
    <dgm:pt modelId="{2C4AF943-530B-455B-A2A3-035DCF25C207}" type="pres">
      <dgm:prSet presAssocID="{0A60FE8B-6273-4F29-A0E8-B8DA588C9CD7}" presName="space" presStyleCnt="0"/>
      <dgm:spPr/>
    </dgm:pt>
    <dgm:pt modelId="{3C85044E-4A94-4459-B8C3-87FC192A441F}" type="pres">
      <dgm:prSet presAssocID="{0F5C2D4D-395E-4430-87C0-D6FD59305C13}" presName="Name5" presStyleLbl="vennNode1" presStyleIdx="1" presStyleCnt="4">
        <dgm:presLayoutVars>
          <dgm:bulletEnabled val="1"/>
        </dgm:presLayoutVars>
      </dgm:prSet>
      <dgm:spPr/>
      <dgm:t>
        <a:bodyPr/>
        <a:lstStyle/>
        <a:p>
          <a:endParaRPr lang="ru-RU"/>
        </a:p>
      </dgm:t>
    </dgm:pt>
    <dgm:pt modelId="{602DF37D-EAC1-4048-88F0-4FAD3E482670}" type="pres">
      <dgm:prSet presAssocID="{9E6BFA94-9F6E-421C-ADC1-780A7A97ACA7}" presName="space" presStyleCnt="0"/>
      <dgm:spPr/>
    </dgm:pt>
    <dgm:pt modelId="{8E8507A6-6C1F-4FFD-9C3F-3598564B23DC}" type="pres">
      <dgm:prSet presAssocID="{993E9169-87F6-4396-A8C8-0A81CFACCC15}" presName="Name5" presStyleLbl="vennNode1" presStyleIdx="2" presStyleCnt="4">
        <dgm:presLayoutVars>
          <dgm:bulletEnabled val="1"/>
        </dgm:presLayoutVars>
      </dgm:prSet>
      <dgm:spPr/>
      <dgm:t>
        <a:bodyPr/>
        <a:lstStyle/>
        <a:p>
          <a:endParaRPr lang="ru-RU"/>
        </a:p>
      </dgm:t>
    </dgm:pt>
    <dgm:pt modelId="{4E4FEF7D-B745-440E-9E1A-C9BF7171DC54}" type="pres">
      <dgm:prSet presAssocID="{40F7B313-4FD7-4993-AAED-1C8EA4DC6C43}" presName="space" presStyleCnt="0"/>
      <dgm:spPr/>
    </dgm:pt>
    <dgm:pt modelId="{0029AEAE-D915-44EB-9501-5FB9E8E7DBBD}" type="pres">
      <dgm:prSet presAssocID="{BD8C6390-EBDB-4D15-BA06-2D6E67FF177D}" presName="Name5" presStyleLbl="vennNode1" presStyleIdx="3" presStyleCnt="4">
        <dgm:presLayoutVars>
          <dgm:bulletEnabled val="1"/>
        </dgm:presLayoutVars>
      </dgm:prSet>
      <dgm:spPr/>
      <dgm:t>
        <a:bodyPr/>
        <a:lstStyle/>
        <a:p>
          <a:endParaRPr lang="ru-RU"/>
        </a:p>
      </dgm:t>
    </dgm:pt>
  </dgm:ptLst>
  <dgm:cxnLst>
    <dgm:cxn modelId="{33C2ABCF-6BDD-49AD-BA44-D1A1CBCD9A3E}" srcId="{730EC3FB-698E-4C13-ADEF-635AE0C4F203}" destId="{BD8C6390-EBDB-4D15-BA06-2D6E67FF177D}" srcOrd="3" destOrd="0" parTransId="{66B318C9-E96A-4C71-80CE-2802602E5F6E}" sibTransId="{2B62F0F0-4EED-41A3-8CB0-3B494D823B70}"/>
    <dgm:cxn modelId="{C6BCADD4-16E2-4BB7-AB6A-88C3EB4CFA4E}" type="presOf" srcId="{730EC3FB-698E-4C13-ADEF-635AE0C4F203}" destId="{02020CCB-5681-47AF-B8E0-19972096E463}" srcOrd="0" destOrd="0" presId="urn:microsoft.com/office/officeart/2005/8/layout/venn3"/>
    <dgm:cxn modelId="{A304AF9D-2AD8-44DA-8675-36D3C9850F59}" type="presOf" srcId="{993E9169-87F6-4396-A8C8-0A81CFACCC15}" destId="{8E8507A6-6C1F-4FFD-9C3F-3598564B23DC}" srcOrd="0" destOrd="0" presId="urn:microsoft.com/office/officeart/2005/8/layout/venn3"/>
    <dgm:cxn modelId="{DC2F27DC-66DB-4E81-93D5-784120B25250}" type="presOf" srcId="{0F5C2D4D-395E-4430-87C0-D6FD59305C13}" destId="{3C85044E-4A94-4459-B8C3-87FC192A441F}" srcOrd="0" destOrd="0" presId="urn:microsoft.com/office/officeart/2005/8/layout/venn3"/>
    <dgm:cxn modelId="{5AD9EA7D-7963-4FF8-AC56-FB2DE1E2B2BD}" type="presOf" srcId="{9C4BF244-2492-400A-8EE2-A7E5F07F0989}" destId="{1A4CDF18-F092-43B3-A28B-7D6402B900F6}" srcOrd="0" destOrd="0" presId="urn:microsoft.com/office/officeart/2005/8/layout/venn3"/>
    <dgm:cxn modelId="{35D6C7D7-AEB1-4462-99AC-A91D5F90F485}" srcId="{730EC3FB-698E-4C13-ADEF-635AE0C4F203}" destId="{993E9169-87F6-4396-A8C8-0A81CFACCC15}" srcOrd="2" destOrd="0" parTransId="{C7C2C125-A5C6-469E-8F0B-E98AF4E048A2}" sibTransId="{40F7B313-4FD7-4993-AAED-1C8EA4DC6C43}"/>
    <dgm:cxn modelId="{9555647F-2C24-408D-AF47-5A455A1530FE}" srcId="{730EC3FB-698E-4C13-ADEF-635AE0C4F203}" destId="{9C4BF244-2492-400A-8EE2-A7E5F07F0989}" srcOrd="0" destOrd="0" parTransId="{55961C17-3BF4-47B1-BD04-C8F0BFEB390A}" sibTransId="{0A60FE8B-6273-4F29-A0E8-B8DA588C9CD7}"/>
    <dgm:cxn modelId="{68DF457A-9AC0-44BD-A21A-7D7B46F63AB6}" type="presOf" srcId="{BD8C6390-EBDB-4D15-BA06-2D6E67FF177D}" destId="{0029AEAE-D915-44EB-9501-5FB9E8E7DBBD}" srcOrd="0" destOrd="0" presId="urn:microsoft.com/office/officeart/2005/8/layout/venn3"/>
    <dgm:cxn modelId="{974F072D-B57E-4C68-96A3-43A87363E78D}" srcId="{730EC3FB-698E-4C13-ADEF-635AE0C4F203}" destId="{0F5C2D4D-395E-4430-87C0-D6FD59305C13}" srcOrd="1" destOrd="0" parTransId="{571F5480-3B24-457B-8CC1-AA82B18B76CF}" sibTransId="{9E6BFA94-9F6E-421C-ADC1-780A7A97ACA7}"/>
    <dgm:cxn modelId="{0127A385-3852-436E-8B77-19A67CE38ED9}" type="presParOf" srcId="{02020CCB-5681-47AF-B8E0-19972096E463}" destId="{1A4CDF18-F092-43B3-A28B-7D6402B900F6}" srcOrd="0" destOrd="0" presId="urn:microsoft.com/office/officeart/2005/8/layout/venn3"/>
    <dgm:cxn modelId="{A941287C-EF80-45E1-87B0-56238614CFEB}" type="presParOf" srcId="{02020CCB-5681-47AF-B8E0-19972096E463}" destId="{2C4AF943-530B-455B-A2A3-035DCF25C207}" srcOrd="1" destOrd="0" presId="urn:microsoft.com/office/officeart/2005/8/layout/venn3"/>
    <dgm:cxn modelId="{A3417111-F0DF-4534-B8FB-6ED434044CBD}" type="presParOf" srcId="{02020CCB-5681-47AF-B8E0-19972096E463}" destId="{3C85044E-4A94-4459-B8C3-87FC192A441F}" srcOrd="2" destOrd="0" presId="urn:microsoft.com/office/officeart/2005/8/layout/venn3"/>
    <dgm:cxn modelId="{C8A1BE8C-86CF-4498-9FEF-A1123191B171}" type="presParOf" srcId="{02020CCB-5681-47AF-B8E0-19972096E463}" destId="{602DF37D-EAC1-4048-88F0-4FAD3E482670}" srcOrd="3" destOrd="0" presId="urn:microsoft.com/office/officeart/2005/8/layout/venn3"/>
    <dgm:cxn modelId="{C71BAB25-A1D0-4786-B722-C21040DAAA53}" type="presParOf" srcId="{02020CCB-5681-47AF-B8E0-19972096E463}" destId="{8E8507A6-6C1F-4FFD-9C3F-3598564B23DC}" srcOrd="4" destOrd="0" presId="urn:microsoft.com/office/officeart/2005/8/layout/venn3"/>
    <dgm:cxn modelId="{8AA12F34-193E-45D1-B9F2-315CC8770357}" type="presParOf" srcId="{02020CCB-5681-47AF-B8E0-19972096E463}" destId="{4E4FEF7D-B745-440E-9E1A-C9BF7171DC54}" srcOrd="5" destOrd="0" presId="urn:microsoft.com/office/officeart/2005/8/layout/venn3"/>
    <dgm:cxn modelId="{4401972D-D1F8-45E2-99FD-03ED732F9013}" type="presParOf" srcId="{02020CCB-5681-47AF-B8E0-19972096E463}" destId="{0029AEAE-D915-44EB-9501-5FB9E8E7DBBD}" srcOrd="6"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47E9386-2840-4008-8C89-D3A7CA292CC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1C00BCE7-FE5E-404E-973E-AA9587552853}">
      <dgm:prSet/>
      <dgm:spPr/>
      <dgm:t>
        <a:bodyPr/>
        <a:lstStyle/>
        <a:p>
          <a:pPr rtl="0"/>
          <a:r>
            <a:rPr lang="en-US" smtClean="0"/>
            <a:t>Davlat idoralari vazifalariga yangi qurilishlarni nazorat qilish ham kiradi </a:t>
          </a:r>
          <a:endParaRPr lang="ru-RU"/>
        </a:p>
      </dgm:t>
    </dgm:pt>
    <dgm:pt modelId="{F9442FAF-8570-445C-9F30-214F4A1434AD}" type="parTrans" cxnId="{A160835D-040A-4FC9-A3E9-3FDE3A44AB89}">
      <dgm:prSet/>
      <dgm:spPr/>
      <dgm:t>
        <a:bodyPr/>
        <a:lstStyle/>
        <a:p>
          <a:endParaRPr lang="ru-RU"/>
        </a:p>
      </dgm:t>
    </dgm:pt>
    <dgm:pt modelId="{BA5261CC-45A8-4EB9-B40B-8DAAA3C38619}" type="sibTrans" cxnId="{A160835D-040A-4FC9-A3E9-3FDE3A44AB89}">
      <dgm:prSet/>
      <dgm:spPr/>
      <dgm:t>
        <a:bodyPr/>
        <a:lstStyle/>
        <a:p>
          <a:endParaRPr lang="ru-RU"/>
        </a:p>
      </dgm:t>
    </dgm:pt>
    <dgm:pt modelId="{A1AAC5F8-808D-4064-A886-1E30F98F0122}">
      <dgm:prSet/>
      <dgm:spPr/>
      <dgm:t>
        <a:bodyPr/>
        <a:lstStyle/>
        <a:p>
          <a:pPr rtl="0"/>
          <a:r>
            <a:rPr lang="en-US" smtClean="0"/>
            <a:t>Qurilishda yangi ish joylarini tashkil qilish </a:t>
          </a:r>
          <a:endParaRPr lang="ru-RU"/>
        </a:p>
      </dgm:t>
    </dgm:pt>
    <dgm:pt modelId="{D340B459-305A-419F-B355-A01F4A99EE50}" type="parTrans" cxnId="{6BA61CD4-DFA0-4790-B760-A73B7546871E}">
      <dgm:prSet/>
      <dgm:spPr/>
      <dgm:t>
        <a:bodyPr/>
        <a:lstStyle/>
        <a:p>
          <a:endParaRPr lang="ru-RU"/>
        </a:p>
      </dgm:t>
    </dgm:pt>
    <dgm:pt modelId="{ED8EAAB2-52CE-43AE-832B-808F66B002AF}" type="sibTrans" cxnId="{6BA61CD4-DFA0-4790-B760-A73B7546871E}">
      <dgm:prSet/>
      <dgm:spPr/>
      <dgm:t>
        <a:bodyPr/>
        <a:lstStyle/>
        <a:p>
          <a:endParaRPr lang="ru-RU"/>
        </a:p>
      </dgm:t>
    </dgm:pt>
    <dgm:pt modelId="{E09C65F3-23C0-4DFD-913B-D669DFF78C64}">
      <dgm:prSet/>
      <dgm:spPr/>
      <dgm:t>
        <a:bodyPr/>
        <a:lstStyle/>
        <a:p>
          <a:pPr rtl="0"/>
          <a:r>
            <a:rPr lang="en-US" smtClean="0"/>
            <a:t>Davlat tomonidan nazorat qilinuvchi chora-tadbirlar tizimigina turizmning uzoq muddatli to‘</a:t>
          </a:r>
          <a:r>
            <a:rPr lang="uz-Cyrl-UZ" smtClean="0"/>
            <a:t>g‘</a:t>
          </a:r>
          <a:r>
            <a:rPr lang="en-US" smtClean="0"/>
            <a:t>ri va samarali rivojlanishini ta’minlashi mumkin</a:t>
          </a:r>
          <a:endParaRPr lang="ru-RU"/>
        </a:p>
      </dgm:t>
    </dgm:pt>
    <dgm:pt modelId="{65E18010-2B12-4E3E-8C2A-C703CB180ED8}" type="parTrans" cxnId="{4B3CF5BF-8EAC-49F9-BFE0-EFDECCE11439}">
      <dgm:prSet/>
      <dgm:spPr/>
      <dgm:t>
        <a:bodyPr/>
        <a:lstStyle/>
        <a:p>
          <a:endParaRPr lang="ru-RU"/>
        </a:p>
      </dgm:t>
    </dgm:pt>
    <dgm:pt modelId="{6BC956A6-2DE4-4810-8492-F3762A11AEBD}" type="sibTrans" cxnId="{4B3CF5BF-8EAC-49F9-BFE0-EFDECCE11439}">
      <dgm:prSet/>
      <dgm:spPr/>
      <dgm:t>
        <a:bodyPr/>
        <a:lstStyle/>
        <a:p>
          <a:endParaRPr lang="ru-RU"/>
        </a:p>
      </dgm:t>
    </dgm:pt>
    <dgm:pt modelId="{230A34F7-F9B2-4235-B550-1EB90CBA54EB}">
      <dgm:prSet/>
      <dgm:spPr/>
      <dgm:t>
        <a:bodyPr/>
        <a:lstStyle/>
        <a:p>
          <a:pPr rtl="0"/>
          <a:r>
            <a:rPr lang="en-US" smtClean="0"/>
            <a:t>O‘zbekiston Respublikasida turizm iqtisodiyotning ustivor tarmoqlaridan biri deb tan olingan</a:t>
          </a:r>
          <a:endParaRPr lang="ru-RU"/>
        </a:p>
      </dgm:t>
    </dgm:pt>
    <dgm:pt modelId="{5F084DD0-09C8-494E-8E82-4A49A6EB4EBE}" type="parTrans" cxnId="{8008E95F-BEB9-4916-95A8-EFE5EF35FF16}">
      <dgm:prSet/>
      <dgm:spPr/>
      <dgm:t>
        <a:bodyPr/>
        <a:lstStyle/>
        <a:p>
          <a:endParaRPr lang="ru-RU"/>
        </a:p>
      </dgm:t>
    </dgm:pt>
    <dgm:pt modelId="{41A00CF5-0252-4FA9-8771-0927A8C59C67}" type="sibTrans" cxnId="{8008E95F-BEB9-4916-95A8-EFE5EF35FF16}">
      <dgm:prSet/>
      <dgm:spPr/>
      <dgm:t>
        <a:bodyPr/>
        <a:lstStyle/>
        <a:p>
          <a:endParaRPr lang="ru-RU"/>
        </a:p>
      </dgm:t>
    </dgm:pt>
    <dgm:pt modelId="{E72675AB-3DAA-41DF-809F-36C452315189}" type="pres">
      <dgm:prSet presAssocID="{D47E9386-2840-4008-8C89-D3A7CA292CC1}" presName="linear" presStyleCnt="0">
        <dgm:presLayoutVars>
          <dgm:animLvl val="lvl"/>
          <dgm:resizeHandles val="exact"/>
        </dgm:presLayoutVars>
      </dgm:prSet>
      <dgm:spPr/>
      <dgm:t>
        <a:bodyPr/>
        <a:lstStyle/>
        <a:p>
          <a:endParaRPr lang="ru-RU"/>
        </a:p>
      </dgm:t>
    </dgm:pt>
    <dgm:pt modelId="{D223B8C9-57C9-4854-999D-0CB4EF02F069}" type="pres">
      <dgm:prSet presAssocID="{1C00BCE7-FE5E-404E-973E-AA9587552853}" presName="parentText" presStyleLbl="node1" presStyleIdx="0" presStyleCnt="4">
        <dgm:presLayoutVars>
          <dgm:chMax val="0"/>
          <dgm:bulletEnabled val="1"/>
        </dgm:presLayoutVars>
      </dgm:prSet>
      <dgm:spPr/>
      <dgm:t>
        <a:bodyPr/>
        <a:lstStyle/>
        <a:p>
          <a:endParaRPr lang="ru-RU"/>
        </a:p>
      </dgm:t>
    </dgm:pt>
    <dgm:pt modelId="{ACEE3192-BF58-4C32-A330-52F5D6C4DE7B}" type="pres">
      <dgm:prSet presAssocID="{BA5261CC-45A8-4EB9-B40B-8DAAA3C38619}" presName="spacer" presStyleCnt="0"/>
      <dgm:spPr/>
    </dgm:pt>
    <dgm:pt modelId="{151866E2-ADA4-4A3A-8060-40B951B49672}" type="pres">
      <dgm:prSet presAssocID="{A1AAC5F8-808D-4064-A886-1E30F98F0122}" presName="parentText" presStyleLbl="node1" presStyleIdx="1" presStyleCnt="4">
        <dgm:presLayoutVars>
          <dgm:chMax val="0"/>
          <dgm:bulletEnabled val="1"/>
        </dgm:presLayoutVars>
      </dgm:prSet>
      <dgm:spPr/>
      <dgm:t>
        <a:bodyPr/>
        <a:lstStyle/>
        <a:p>
          <a:endParaRPr lang="ru-RU"/>
        </a:p>
      </dgm:t>
    </dgm:pt>
    <dgm:pt modelId="{B37A1C5D-9DA7-4D0C-AC4E-14B9D1E1FFD0}" type="pres">
      <dgm:prSet presAssocID="{ED8EAAB2-52CE-43AE-832B-808F66B002AF}" presName="spacer" presStyleCnt="0"/>
      <dgm:spPr/>
    </dgm:pt>
    <dgm:pt modelId="{AC6F3AAD-61A6-42D6-90EC-8BB9C7D148D2}" type="pres">
      <dgm:prSet presAssocID="{E09C65F3-23C0-4DFD-913B-D669DFF78C64}" presName="parentText" presStyleLbl="node1" presStyleIdx="2" presStyleCnt="4">
        <dgm:presLayoutVars>
          <dgm:chMax val="0"/>
          <dgm:bulletEnabled val="1"/>
        </dgm:presLayoutVars>
      </dgm:prSet>
      <dgm:spPr/>
      <dgm:t>
        <a:bodyPr/>
        <a:lstStyle/>
        <a:p>
          <a:endParaRPr lang="ru-RU"/>
        </a:p>
      </dgm:t>
    </dgm:pt>
    <dgm:pt modelId="{3371BDB3-D472-45C6-9006-284D9E6B819A}" type="pres">
      <dgm:prSet presAssocID="{6BC956A6-2DE4-4810-8492-F3762A11AEBD}" presName="spacer" presStyleCnt="0"/>
      <dgm:spPr/>
    </dgm:pt>
    <dgm:pt modelId="{1D9E25F1-74CE-4BF1-8A9F-155DAB1FE8BD}" type="pres">
      <dgm:prSet presAssocID="{230A34F7-F9B2-4235-B550-1EB90CBA54EB}" presName="parentText" presStyleLbl="node1" presStyleIdx="3" presStyleCnt="4">
        <dgm:presLayoutVars>
          <dgm:chMax val="0"/>
          <dgm:bulletEnabled val="1"/>
        </dgm:presLayoutVars>
      </dgm:prSet>
      <dgm:spPr/>
      <dgm:t>
        <a:bodyPr/>
        <a:lstStyle/>
        <a:p>
          <a:endParaRPr lang="ru-RU"/>
        </a:p>
      </dgm:t>
    </dgm:pt>
  </dgm:ptLst>
  <dgm:cxnLst>
    <dgm:cxn modelId="{A160835D-040A-4FC9-A3E9-3FDE3A44AB89}" srcId="{D47E9386-2840-4008-8C89-D3A7CA292CC1}" destId="{1C00BCE7-FE5E-404E-973E-AA9587552853}" srcOrd="0" destOrd="0" parTransId="{F9442FAF-8570-445C-9F30-214F4A1434AD}" sibTransId="{BA5261CC-45A8-4EB9-B40B-8DAAA3C38619}"/>
    <dgm:cxn modelId="{6BA61CD4-DFA0-4790-B760-A73B7546871E}" srcId="{D47E9386-2840-4008-8C89-D3A7CA292CC1}" destId="{A1AAC5F8-808D-4064-A886-1E30F98F0122}" srcOrd="1" destOrd="0" parTransId="{D340B459-305A-419F-B355-A01F4A99EE50}" sibTransId="{ED8EAAB2-52CE-43AE-832B-808F66B002AF}"/>
    <dgm:cxn modelId="{8008E95F-BEB9-4916-95A8-EFE5EF35FF16}" srcId="{D47E9386-2840-4008-8C89-D3A7CA292CC1}" destId="{230A34F7-F9B2-4235-B550-1EB90CBA54EB}" srcOrd="3" destOrd="0" parTransId="{5F084DD0-09C8-494E-8E82-4A49A6EB4EBE}" sibTransId="{41A00CF5-0252-4FA9-8771-0927A8C59C67}"/>
    <dgm:cxn modelId="{3F541A4C-80B8-4EB1-9951-BFC889D974F0}" type="presOf" srcId="{E09C65F3-23C0-4DFD-913B-D669DFF78C64}" destId="{AC6F3AAD-61A6-42D6-90EC-8BB9C7D148D2}" srcOrd="0" destOrd="0" presId="urn:microsoft.com/office/officeart/2005/8/layout/vList2"/>
    <dgm:cxn modelId="{4B3CF5BF-8EAC-49F9-BFE0-EFDECCE11439}" srcId="{D47E9386-2840-4008-8C89-D3A7CA292CC1}" destId="{E09C65F3-23C0-4DFD-913B-D669DFF78C64}" srcOrd="2" destOrd="0" parTransId="{65E18010-2B12-4E3E-8C2A-C703CB180ED8}" sibTransId="{6BC956A6-2DE4-4810-8492-F3762A11AEBD}"/>
    <dgm:cxn modelId="{1DF89EE9-6418-4401-8F2C-0EB297413500}" type="presOf" srcId="{D47E9386-2840-4008-8C89-D3A7CA292CC1}" destId="{E72675AB-3DAA-41DF-809F-36C452315189}" srcOrd="0" destOrd="0" presId="urn:microsoft.com/office/officeart/2005/8/layout/vList2"/>
    <dgm:cxn modelId="{DB372EF0-C326-4A0C-BA27-75D04F2B633E}" type="presOf" srcId="{230A34F7-F9B2-4235-B550-1EB90CBA54EB}" destId="{1D9E25F1-74CE-4BF1-8A9F-155DAB1FE8BD}" srcOrd="0" destOrd="0" presId="urn:microsoft.com/office/officeart/2005/8/layout/vList2"/>
    <dgm:cxn modelId="{CDF3E303-C03E-48D9-B904-ECF476983994}" type="presOf" srcId="{A1AAC5F8-808D-4064-A886-1E30F98F0122}" destId="{151866E2-ADA4-4A3A-8060-40B951B49672}" srcOrd="0" destOrd="0" presId="urn:microsoft.com/office/officeart/2005/8/layout/vList2"/>
    <dgm:cxn modelId="{BCC812DF-E143-460D-964A-BB4862ED7AC9}" type="presOf" srcId="{1C00BCE7-FE5E-404E-973E-AA9587552853}" destId="{D223B8C9-57C9-4854-999D-0CB4EF02F069}" srcOrd="0" destOrd="0" presId="urn:microsoft.com/office/officeart/2005/8/layout/vList2"/>
    <dgm:cxn modelId="{8E91A1A2-EB61-4220-9CBE-B530F51F605C}" type="presParOf" srcId="{E72675AB-3DAA-41DF-809F-36C452315189}" destId="{D223B8C9-57C9-4854-999D-0CB4EF02F069}" srcOrd="0" destOrd="0" presId="urn:microsoft.com/office/officeart/2005/8/layout/vList2"/>
    <dgm:cxn modelId="{E97D0701-BFE0-41DD-AB15-F20C74304862}" type="presParOf" srcId="{E72675AB-3DAA-41DF-809F-36C452315189}" destId="{ACEE3192-BF58-4C32-A330-52F5D6C4DE7B}" srcOrd="1" destOrd="0" presId="urn:microsoft.com/office/officeart/2005/8/layout/vList2"/>
    <dgm:cxn modelId="{A6762C55-5199-40B8-AE2C-A3DC1FDC5413}" type="presParOf" srcId="{E72675AB-3DAA-41DF-809F-36C452315189}" destId="{151866E2-ADA4-4A3A-8060-40B951B49672}" srcOrd="2" destOrd="0" presId="urn:microsoft.com/office/officeart/2005/8/layout/vList2"/>
    <dgm:cxn modelId="{E2E2C794-1023-434D-B71E-DA1A632A4B4B}" type="presParOf" srcId="{E72675AB-3DAA-41DF-809F-36C452315189}" destId="{B37A1C5D-9DA7-4D0C-AC4E-14B9D1E1FFD0}" srcOrd="3" destOrd="0" presId="urn:microsoft.com/office/officeart/2005/8/layout/vList2"/>
    <dgm:cxn modelId="{6AF05441-AFFE-4555-B585-0B5C9845ACC1}" type="presParOf" srcId="{E72675AB-3DAA-41DF-809F-36C452315189}" destId="{AC6F3AAD-61A6-42D6-90EC-8BB9C7D148D2}" srcOrd="4" destOrd="0" presId="urn:microsoft.com/office/officeart/2005/8/layout/vList2"/>
    <dgm:cxn modelId="{674C5BEB-AD2B-4DC2-A7DE-21CF8CA6B70B}" type="presParOf" srcId="{E72675AB-3DAA-41DF-809F-36C452315189}" destId="{3371BDB3-D472-45C6-9006-284D9E6B819A}" srcOrd="5" destOrd="0" presId="urn:microsoft.com/office/officeart/2005/8/layout/vList2"/>
    <dgm:cxn modelId="{75224FF4-5FA7-4FB2-A178-8C7D98713E9B}" type="presParOf" srcId="{E72675AB-3DAA-41DF-809F-36C452315189}" destId="{1D9E25F1-74CE-4BF1-8A9F-155DAB1FE8BD}"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410ABBC-3C14-451D-85C2-8208227952DB}"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ru-RU"/>
        </a:p>
      </dgm:t>
    </dgm:pt>
    <dgm:pt modelId="{E6A1DAAC-E405-45AB-8A89-896C238A27FA}">
      <dgm:prSet/>
      <dgm:spPr/>
      <dgm:t>
        <a:bodyPr/>
        <a:lstStyle/>
        <a:p>
          <a:pPr rtl="0"/>
          <a:r>
            <a:rPr lang="en-US" smtClean="0"/>
            <a:t>•turizm sohasidagi munosabatlarni tartibga solish va takomillashtirish</a:t>
          </a:r>
          <a:endParaRPr lang="ru-RU"/>
        </a:p>
      </dgm:t>
    </dgm:pt>
    <dgm:pt modelId="{164EC40D-BDFE-47A1-802C-820F89FC0C73}" type="parTrans" cxnId="{BF83A575-4DA2-403A-924B-6A31C973CB1F}">
      <dgm:prSet/>
      <dgm:spPr/>
      <dgm:t>
        <a:bodyPr/>
        <a:lstStyle/>
        <a:p>
          <a:endParaRPr lang="ru-RU"/>
        </a:p>
      </dgm:t>
    </dgm:pt>
    <dgm:pt modelId="{9140931F-5537-4FD9-AD36-22890CB30B4C}" type="sibTrans" cxnId="{BF83A575-4DA2-403A-924B-6A31C973CB1F}">
      <dgm:prSet/>
      <dgm:spPr/>
      <dgm:t>
        <a:bodyPr/>
        <a:lstStyle/>
        <a:p>
          <a:endParaRPr lang="ru-RU"/>
        </a:p>
      </dgm:t>
    </dgm:pt>
    <dgm:pt modelId="{831C944E-F846-4FB2-81CC-BB412665E981}">
      <dgm:prSet/>
      <dgm:spPr/>
      <dgm:t>
        <a:bodyPr/>
        <a:lstStyle/>
        <a:p>
          <a:pPr rtl="0"/>
          <a:r>
            <a:rPr lang="en-US" smtClean="0"/>
            <a:t>•turistik maxsulotni ichki va jaxon turizm bozorlariga olib chiqish</a:t>
          </a:r>
          <a:endParaRPr lang="ru-RU"/>
        </a:p>
      </dgm:t>
    </dgm:pt>
    <dgm:pt modelId="{BCF07DBC-4C50-4A2B-B667-9F13666C6807}" type="parTrans" cxnId="{57E1993E-9FD8-480F-A280-5ED1D0FF4039}">
      <dgm:prSet/>
      <dgm:spPr/>
      <dgm:t>
        <a:bodyPr/>
        <a:lstStyle/>
        <a:p>
          <a:endParaRPr lang="ru-RU"/>
        </a:p>
      </dgm:t>
    </dgm:pt>
    <dgm:pt modelId="{BEDA4F66-BF72-4E90-9795-DE434B0E648E}" type="sibTrans" cxnId="{57E1993E-9FD8-480F-A280-5ED1D0FF4039}">
      <dgm:prSet/>
      <dgm:spPr/>
      <dgm:t>
        <a:bodyPr/>
        <a:lstStyle/>
        <a:p>
          <a:endParaRPr lang="ru-RU"/>
        </a:p>
      </dgm:t>
    </dgm:pt>
    <dgm:pt modelId="{689BFEC3-C121-44E6-B487-BF96FA297978}">
      <dgm:prSet/>
      <dgm:spPr/>
      <dgm:t>
        <a:bodyPr/>
        <a:lstStyle/>
        <a:p>
          <a:pPr rtl="0"/>
          <a:r>
            <a:rPr lang="en-US" smtClean="0"/>
            <a:t>•turistik faoliyatni standartlashtirish va litsenziyalashtirish</a:t>
          </a:r>
          <a:endParaRPr lang="ru-RU"/>
        </a:p>
      </dgm:t>
    </dgm:pt>
    <dgm:pt modelId="{54C0655D-8432-4C29-AE08-26B6C9B895F5}" type="parTrans" cxnId="{68BCC090-53F4-487D-8AE2-4501D98C2172}">
      <dgm:prSet/>
      <dgm:spPr/>
      <dgm:t>
        <a:bodyPr/>
        <a:lstStyle/>
        <a:p>
          <a:endParaRPr lang="ru-RU"/>
        </a:p>
      </dgm:t>
    </dgm:pt>
    <dgm:pt modelId="{50866808-F186-41A3-B35E-86A52705F745}" type="sibTrans" cxnId="{68BCC090-53F4-487D-8AE2-4501D98C2172}">
      <dgm:prSet/>
      <dgm:spPr/>
      <dgm:t>
        <a:bodyPr/>
        <a:lstStyle/>
        <a:p>
          <a:endParaRPr lang="ru-RU"/>
        </a:p>
      </dgm:t>
    </dgm:pt>
    <dgm:pt modelId="{1B9C30F6-F688-48A0-8259-A071E439DEDF}">
      <dgm:prSet/>
      <dgm:spPr/>
      <dgm:t>
        <a:bodyPr/>
        <a:lstStyle/>
        <a:p>
          <a:pPr rtl="0"/>
          <a:r>
            <a:rPr lang="en-US" smtClean="0"/>
            <a:t>• O‘zbekiston xududida mamlakatga kirish, chiqish va istiqomat qilish</a:t>
          </a:r>
          <a:endParaRPr lang="ru-RU"/>
        </a:p>
      </dgm:t>
    </dgm:pt>
    <dgm:pt modelId="{265EDA78-8B0E-4814-86C7-C0FB81DD25A1}" type="parTrans" cxnId="{293993A0-6887-4653-9F7D-5A6E3C01CB4F}">
      <dgm:prSet/>
      <dgm:spPr/>
      <dgm:t>
        <a:bodyPr/>
        <a:lstStyle/>
        <a:p>
          <a:endParaRPr lang="ru-RU"/>
        </a:p>
      </dgm:t>
    </dgm:pt>
    <dgm:pt modelId="{5C23F64F-E920-4256-892F-05700206F0FD}" type="sibTrans" cxnId="{293993A0-6887-4653-9F7D-5A6E3C01CB4F}">
      <dgm:prSet/>
      <dgm:spPr/>
      <dgm:t>
        <a:bodyPr/>
        <a:lstStyle/>
        <a:p>
          <a:endParaRPr lang="ru-RU"/>
        </a:p>
      </dgm:t>
    </dgm:pt>
    <dgm:pt modelId="{61B41BD7-D03E-4E57-AE74-1603C447F0E5}">
      <dgm:prSet/>
      <dgm:spPr/>
      <dgm:t>
        <a:bodyPr/>
        <a:lstStyle/>
        <a:p>
          <a:pPr rtl="0"/>
          <a:r>
            <a:rPr lang="en-US" smtClean="0"/>
            <a:t>•turizmni rivojlantirish bo‘yicha davlat dasturlarini yaratish va amalga oshirish </a:t>
          </a:r>
          <a:endParaRPr lang="ru-RU"/>
        </a:p>
      </dgm:t>
    </dgm:pt>
    <dgm:pt modelId="{6438B344-5397-49C8-A9C9-105DF20CDF05}" type="parTrans" cxnId="{6E5A06F7-F7D3-4DA1-9B39-39BA0AE22431}">
      <dgm:prSet/>
      <dgm:spPr/>
      <dgm:t>
        <a:bodyPr/>
        <a:lstStyle/>
        <a:p>
          <a:endParaRPr lang="ru-RU"/>
        </a:p>
      </dgm:t>
    </dgm:pt>
    <dgm:pt modelId="{A4DCDC9D-9F95-4998-945A-7889BDFB3F5E}" type="sibTrans" cxnId="{6E5A06F7-F7D3-4DA1-9B39-39BA0AE22431}">
      <dgm:prSet/>
      <dgm:spPr/>
      <dgm:t>
        <a:bodyPr/>
        <a:lstStyle/>
        <a:p>
          <a:endParaRPr lang="ru-RU"/>
        </a:p>
      </dgm:t>
    </dgm:pt>
    <dgm:pt modelId="{5B591E4F-40A4-49F4-BAA9-E89C0A3E8491}">
      <dgm:prSet/>
      <dgm:spPr/>
      <dgm:t>
        <a:bodyPr/>
        <a:lstStyle/>
        <a:p>
          <a:pPr rtl="0"/>
          <a:r>
            <a:rPr lang="en-US" smtClean="0"/>
            <a:t>•turistlarning xuquq va manfaatlarini ximoya qilish</a:t>
          </a:r>
          <a:endParaRPr lang="ru-RU"/>
        </a:p>
      </dgm:t>
    </dgm:pt>
    <dgm:pt modelId="{457AA28D-D6B2-476A-9183-B06C3E06E26F}" type="parTrans" cxnId="{75FF2176-9B3E-4F3B-A4F9-4A30094F3CB8}">
      <dgm:prSet/>
      <dgm:spPr/>
      <dgm:t>
        <a:bodyPr/>
        <a:lstStyle/>
        <a:p>
          <a:endParaRPr lang="ru-RU"/>
        </a:p>
      </dgm:t>
    </dgm:pt>
    <dgm:pt modelId="{B160EDC6-C0EA-4955-9500-5C201FE020AE}" type="sibTrans" cxnId="{75FF2176-9B3E-4F3B-A4F9-4A30094F3CB8}">
      <dgm:prSet/>
      <dgm:spPr/>
      <dgm:t>
        <a:bodyPr/>
        <a:lstStyle/>
        <a:p>
          <a:endParaRPr lang="ru-RU"/>
        </a:p>
      </dgm:t>
    </dgm:pt>
    <dgm:pt modelId="{E5259649-05B8-4A0A-AEC4-743271EF14A3}">
      <dgm:prSet/>
      <dgm:spPr/>
      <dgm:t>
        <a:bodyPr/>
        <a:lstStyle/>
        <a:p>
          <a:pPr rtl="0"/>
          <a:r>
            <a:rPr lang="en-US" smtClean="0"/>
            <a:t>•sarmoyalar, soliq va bojxona nazoratini o’rnatish</a:t>
          </a:r>
          <a:endParaRPr lang="ru-RU"/>
        </a:p>
      </dgm:t>
    </dgm:pt>
    <dgm:pt modelId="{92A8A78E-D2DB-4A40-B231-19607D229752}" type="parTrans" cxnId="{6890F0EC-19ED-4B82-9D7C-D68EAFB034C7}">
      <dgm:prSet/>
      <dgm:spPr/>
      <dgm:t>
        <a:bodyPr/>
        <a:lstStyle/>
        <a:p>
          <a:endParaRPr lang="ru-RU"/>
        </a:p>
      </dgm:t>
    </dgm:pt>
    <dgm:pt modelId="{E47FAAD8-84D2-4F10-87C6-608733ED85A3}" type="sibTrans" cxnId="{6890F0EC-19ED-4B82-9D7C-D68EAFB034C7}">
      <dgm:prSet/>
      <dgm:spPr/>
      <dgm:t>
        <a:bodyPr/>
        <a:lstStyle/>
        <a:p>
          <a:endParaRPr lang="ru-RU"/>
        </a:p>
      </dgm:t>
    </dgm:pt>
    <dgm:pt modelId="{CB6BCAEF-6FA9-44D0-902B-414248156838}">
      <dgm:prSet/>
      <dgm:spPr/>
      <dgm:t>
        <a:bodyPr/>
        <a:lstStyle/>
        <a:p>
          <a:pPr rtl="0"/>
          <a:r>
            <a:rPr lang="en-US" smtClean="0"/>
            <a:t>•turizm faoliyatini kadrlar bilan ta’minlashni qo‘llab-quvvatlash</a:t>
          </a:r>
          <a:endParaRPr lang="ru-RU"/>
        </a:p>
      </dgm:t>
    </dgm:pt>
    <dgm:pt modelId="{452DBACA-F227-4F73-AA6B-8BC49A956D98}" type="parTrans" cxnId="{58BC6AB1-31A7-4213-B635-4CE9174C8A87}">
      <dgm:prSet/>
      <dgm:spPr/>
      <dgm:t>
        <a:bodyPr/>
        <a:lstStyle/>
        <a:p>
          <a:endParaRPr lang="ru-RU"/>
        </a:p>
      </dgm:t>
    </dgm:pt>
    <dgm:pt modelId="{2378823F-3EC4-468C-9869-AEEB5A092681}" type="sibTrans" cxnId="{58BC6AB1-31A7-4213-B635-4CE9174C8A87}">
      <dgm:prSet/>
      <dgm:spPr/>
      <dgm:t>
        <a:bodyPr/>
        <a:lstStyle/>
        <a:p>
          <a:endParaRPr lang="ru-RU"/>
        </a:p>
      </dgm:t>
    </dgm:pt>
    <dgm:pt modelId="{86449C0E-4012-4F9B-A58A-544D6554A13B}" type="pres">
      <dgm:prSet presAssocID="{1410ABBC-3C14-451D-85C2-8208227952DB}" presName="diagram" presStyleCnt="0">
        <dgm:presLayoutVars>
          <dgm:dir/>
          <dgm:resizeHandles val="exact"/>
        </dgm:presLayoutVars>
      </dgm:prSet>
      <dgm:spPr/>
      <dgm:t>
        <a:bodyPr/>
        <a:lstStyle/>
        <a:p>
          <a:endParaRPr lang="ru-RU"/>
        </a:p>
      </dgm:t>
    </dgm:pt>
    <dgm:pt modelId="{415B36FE-0BFF-41BD-B6BB-D9B9755EC392}" type="pres">
      <dgm:prSet presAssocID="{E6A1DAAC-E405-45AB-8A89-896C238A27FA}" presName="node" presStyleLbl="node1" presStyleIdx="0" presStyleCnt="8">
        <dgm:presLayoutVars>
          <dgm:bulletEnabled val="1"/>
        </dgm:presLayoutVars>
      </dgm:prSet>
      <dgm:spPr/>
      <dgm:t>
        <a:bodyPr/>
        <a:lstStyle/>
        <a:p>
          <a:endParaRPr lang="ru-RU"/>
        </a:p>
      </dgm:t>
    </dgm:pt>
    <dgm:pt modelId="{A10F4B38-27D5-47FE-BA1D-918A8AAA7765}" type="pres">
      <dgm:prSet presAssocID="{9140931F-5537-4FD9-AD36-22890CB30B4C}" presName="sibTrans" presStyleCnt="0"/>
      <dgm:spPr/>
    </dgm:pt>
    <dgm:pt modelId="{D46AB0F1-06E1-4408-8948-7F7855D697B8}" type="pres">
      <dgm:prSet presAssocID="{831C944E-F846-4FB2-81CC-BB412665E981}" presName="node" presStyleLbl="node1" presStyleIdx="1" presStyleCnt="8">
        <dgm:presLayoutVars>
          <dgm:bulletEnabled val="1"/>
        </dgm:presLayoutVars>
      </dgm:prSet>
      <dgm:spPr/>
      <dgm:t>
        <a:bodyPr/>
        <a:lstStyle/>
        <a:p>
          <a:endParaRPr lang="ru-RU"/>
        </a:p>
      </dgm:t>
    </dgm:pt>
    <dgm:pt modelId="{0FC98829-45AA-408B-A27E-3F273E5085D2}" type="pres">
      <dgm:prSet presAssocID="{BEDA4F66-BF72-4E90-9795-DE434B0E648E}" presName="sibTrans" presStyleCnt="0"/>
      <dgm:spPr/>
    </dgm:pt>
    <dgm:pt modelId="{B8D82572-9E16-4090-94D8-BA2AD65A6370}" type="pres">
      <dgm:prSet presAssocID="{689BFEC3-C121-44E6-B487-BF96FA297978}" presName="node" presStyleLbl="node1" presStyleIdx="2" presStyleCnt="8">
        <dgm:presLayoutVars>
          <dgm:bulletEnabled val="1"/>
        </dgm:presLayoutVars>
      </dgm:prSet>
      <dgm:spPr/>
      <dgm:t>
        <a:bodyPr/>
        <a:lstStyle/>
        <a:p>
          <a:endParaRPr lang="ru-RU"/>
        </a:p>
      </dgm:t>
    </dgm:pt>
    <dgm:pt modelId="{1333AEEB-5B5A-4015-AE15-BFE09819D11C}" type="pres">
      <dgm:prSet presAssocID="{50866808-F186-41A3-B35E-86A52705F745}" presName="sibTrans" presStyleCnt="0"/>
      <dgm:spPr/>
    </dgm:pt>
    <dgm:pt modelId="{20116824-1CEA-412F-971D-8675B1B9A375}" type="pres">
      <dgm:prSet presAssocID="{1B9C30F6-F688-48A0-8259-A071E439DEDF}" presName="node" presStyleLbl="node1" presStyleIdx="3" presStyleCnt="8">
        <dgm:presLayoutVars>
          <dgm:bulletEnabled val="1"/>
        </dgm:presLayoutVars>
      </dgm:prSet>
      <dgm:spPr/>
      <dgm:t>
        <a:bodyPr/>
        <a:lstStyle/>
        <a:p>
          <a:endParaRPr lang="ru-RU"/>
        </a:p>
      </dgm:t>
    </dgm:pt>
    <dgm:pt modelId="{4A5DFCE1-3E1E-4C70-9CF9-6247B070602D}" type="pres">
      <dgm:prSet presAssocID="{5C23F64F-E920-4256-892F-05700206F0FD}" presName="sibTrans" presStyleCnt="0"/>
      <dgm:spPr/>
    </dgm:pt>
    <dgm:pt modelId="{5173E263-73E0-43EE-A470-0939DC74A971}" type="pres">
      <dgm:prSet presAssocID="{61B41BD7-D03E-4E57-AE74-1603C447F0E5}" presName="node" presStyleLbl="node1" presStyleIdx="4" presStyleCnt="8">
        <dgm:presLayoutVars>
          <dgm:bulletEnabled val="1"/>
        </dgm:presLayoutVars>
      </dgm:prSet>
      <dgm:spPr/>
      <dgm:t>
        <a:bodyPr/>
        <a:lstStyle/>
        <a:p>
          <a:endParaRPr lang="ru-RU"/>
        </a:p>
      </dgm:t>
    </dgm:pt>
    <dgm:pt modelId="{10E87D05-8481-43F3-B4E1-BA4739D8135C}" type="pres">
      <dgm:prSet presAssocID="{A4DCDC9D-9F95-4998-945A-7889BDFB3F5E}" presName="sibTrans" presStyleCnt="0"/>
      <dgm:spPr/>
    </dgm:pt>
    <dgm:pt modelId="{2FDDC981-B042-4BF7-B13E-F9378A97383D}" type="pres">
      <dgm:prSet presAssocID="{5B591E4F-40A4-49F4-BAA9-E89C0A3E8491}" presName="node" presStyleLbl="node1" presStyleIdx="5" presStyleCnt="8">
        <dgm:presLayoutVars>
          <dgm:bulletEnabled val="1"/>
        </dgm:presLayoutVars>
      </dgm:prSet>
      <dgm:spPr/>
      <dgm:t>
        <a:bodyPr/>
        <a:lstStyle/>
        <a:p>
          <a:endParaRPr lang="ru-RU"/>
        </a:p>
      </dgm:t>
    </dgm:pt>
    <dgm:pt modelId="{E21E7D3B-F7D3-4440-B67D-C2200A327274}" type="pres">
      <dgm:prSet presAssocID="{B160EDC6-C0EA-4955-9500-5C201FE020AE}" presName="sibTrans" presStyleCnt="0"/>
      <dgm:spPr/>
    </dgm:pt>
    <dgm:pt modelId="{8A204955-858C-4BAB-936D-A85554F574C3}" type="pres">
      <dgm:prSet presAssocID="{E5259649-05B8-4A0A-AEC4-743271EF14A3}" presName="node" presStyleLbl="node1" presStyleIdx="6" presStyleCnt="8">
        <dgm:presLayoutVars>
          <dgm:bulletEnabled val="1"/>
        </dgm:presLayoutVars>
      </dgm:prSet>
      <dgm:spPr/>
      <dgm:t>
        <a:bodyPr/>
        <a:lstStyle/>
        <a:p>
          <a:endParaRPr lang="ru-RU"/>
        </a:p>
      </dgm:t>
    </dgm:pt>
    <dgm:pt modelId="{216929EB-8E01-459C-AE5C-62D4D136DDA0}" type="pres">
      <dgm:prSet presAssocID="{E47FAAD8-84D2-4F10-87C6-608733ED85A3}" presName="sibTrans" presStyleCnt="0"/>
      <dgm:spPr/>
    </dgm:pt>
    <dgm:pt modelId="{299BC2B1-7CE1-4D53-B492-A7A897D0209E}" type="pres">
      <dgm:prSet presAssocID="{CB6BCAEF-6FA9-44D0-902B-414248156838}" presName="node" presStyleLbl="node1" presStyleIdx="7" presStyleCnt="8">
        <dgm:presLayoutVars>
          <dgm:bulletEnabled val="1"/>
        </dgm:presLayoutVars>
      </dgm:prSet>
      <dgm:spPr/>
      <dgm:t>
        <a:bodyPr/>
        <a:lstStyle/>
        <a:p>
          <a:endParaRPr lang="ru-RU"/>
        </a:p>
      </dgm:t>
    </dgm:pt>
  </dgm:ptLst>
  <dgm:cxnLst>
    <dgm:cxn modelId="{57E1993E-9FD8-480F-A280-5ED1D0FF4039}" srcId="{1410ABBC-3C14-451D-85C2-8208227952DB}" destId="{831C944E-F846-4FB2-81CC-BB412665E981}" srcOrd="1" destOrd="0" parTransId="{BCF07DBC-4C50-4A2B-B667-9F13666C6807}" sibTransId="{BEDA4F66-BF72-4E90-9795-DE434B0E648E}"/>
    <dgm:cxn modelId="{75FF2176-9B3E-4F3B-A4F9-4A30094F3CB8}" srcId="{1410ABBC-3C14-451D-85C2-8208227952DB}" destId="{5B591E4F-40A4-49F4-BAA9-E89C0A3E8491}" srcOrd="5" destOrd="0" parTransId="{457AA28D-D6B2-476A-9183-B06C3E06E26F}" sibTransId="{B160EDC6-C0EA-4955-9500-5C201FE020AE}"/>
    <dgm:cxn modelId="{58BC6AB1-31A7-4213-B635-4CE9174C8A87}" srcId="{1410ABBC-3C14-451D-85C2-8208227952DB}" destId="{CB6BCAEF-6FA9-44D0-902B-414248156838}" srcOrd="7" destOrd="0" parTransId="{452DBACA-F227-4F73-AA6B-8BC49A956D98}" sibTransId="{2378823F-3EC4-468C-9869-AEEB5A092681}"/>
    <dgm:cxn modelId="{6890F0EC-19ED-4B82-9D7C-D68EAFB034C7}" srcId="{1410ABBC-3C14-451D-85C2-8208227952DB}" destId="{E5259649-05B8-4A0A-AEC4-743271EF14A3}" srcOrd="6" destOrd="0" parTransId="{92A8A78E-D2DB-4A40-B231-19607D229752}" sibTransId="{E47FAAD8-84D2-4F10-87C6-608733ED85A3}"/>
    <dgm:cxn modelId="{6E5A06F7-F7D3-4DA1-9B39-39BA0AE22431}" srcId="{1410ABBC-3C14-451D-85C2-8208227952DB}" destId="{61B41BD7-D03E-4E57-AE74-1603C447F0E5}" srcOrd="4" destOrd="0" parTransId="{6438B344-5397-49C8-A9C9-105DF20CDF05}" sibTransId="{A4DCDC9D-9F95-4998-945A-7889BDFB3F5E}"/>
    <dgm:cxn modelId="{797E8E7A-0A24-4C35-BCDC-148564C9ED25}" type="presOf" srcId="{831C944E-F846-4FB2-81CC-BB412665E981}" destId="{D46AB0F1-06E1-4408-8948-7F7855D697B8}" srcOrd="0" destOrd="0" presId="urn:microsoft.com/office/officeart/2005/8/layout/default"/>
    <dgm:cxn modelId="{B20CAF73-4961-437F-993B-45FBB150660B}" type="presOf" srcId="{E5259649-05B8-4A0A-AEC4-743271EF14A3}" destId="{8A204955-858C-4BAB-936D-A85554F574C3}" srcOrd="0" destOrd="0" presId="urn:microsoft.com/office/officeart/2005/8/layout/default"/>
    <dgm:cxn modelId="{293993A0-6887-4653-9F7D-5A6E3C01CB4F}" srcId="{1410ABBC-3C14-451D-85C2-8208227952DB}" destId="{1B9C30F6-F688-48A0-8259-A071E439DEDF}" srcOrd="3" destOrd="0" parTransId="{265EDA78-8B0E-4814-86C7-C0FB81DD25A1}" sibTransId="{5C23F64F-E920-4256-892F-05700206F0FD}"/>
    <dgm:cxn modelId="{68BCC090-53F4-487D-8AE2-4501D98C2172}" srcId="{1410ABBC-3C14-451D-85C2-8208227952DB}" destId="{689BFEC3-C121-44E6-B487-BF96FA297978}" srcOrd="2" destOrd="0" parTransId="{54C0655D-8432-4C29-AE08-26B6C9B895F5}" sibTransId="{50866808-F186-41A3-B35E-86A52705F745}"/>
    <dgm:cxn modelId="{B758C36C-2077-4AF7-B4C1-117340BA096E}" type="presOf" srcId="{5B591E4F-40A4-49F4-BAA9-E89C0A3E8491}" destId="{2FDDC981-B042-4BF7-B13E-F9378A97383D}" srcOrd="0" destOrd="0" presId="urn:microsoft.com/office/officeart/2005/8/layout/default"/>
    <dgm:cxn modelId="{CB6A3EEB-1CD9-452A-9150-977D7C9F9AF1}" type="presOf" srcId="{689BFEC3-C121-44E6-B487-BF96FA297978}" destId="{B8D82572-9E16-4090-94D8-BA2AD65A6370}" srcOrd="0" destOrd="0" presId="urn:microsoft.com/office/officeart/2005/8/layout/default"/>
    <dgm:cxn modelId="{BF83A575-4DA2-403A-924B-6A31C973CB1F}" srcId="{1410ABBC-3C14-451D-85C2-8208227952DB}" destId="{E6A1DAAC-E405-45AB-8A89-896C238A27FA}" srcOrd="0" destOrd="0" parTransId="{164EC40D-BDFE-47A1-802C-820F89FC0C73}" sibTransId="{9140931F-5537-4FD9-AD36-22890CB30B4C}"/>
    <dgm:cxn modelId="{F5E5E016-FCFF-443B-81FD-84A0432B27BA}" type="presOf" srcId="{61B41BD7-D03E-4E57-AE74-1603C447F0E5}" destId="{5173E263-73E0-43EE-A470-0939DC74A971}" srcOrd="0" destOrd="0" presId="urn:microsoft.com/office/officeart/2005/8/layout/default"/>
    <dgm:cxn modelId="{2143BB15-8056-48B2-8DE0-E7361690F740}" type="presOf" srcId="{CB6BCAEF-6FA9-44D0-902B-414248156838}" destId="{299BC2B1-7CE1-4D53-B492-A7A897D0209E}" srcOrd="0" destOrd="0" presId="urn:microsoft.com/office/officeart/2005/8/layout/default"/>
    <dgm:cxn modelId="{5BCA297E-D2E3-472A-A665-E70D08F474B8}" type="presOf" srcId="{E6A1DAAC-E405-45AB-8A89-896C238A27FA}" destId="{415B36FE-0BFF-41BD-B6BB-D9B9755EC392}" srcOrd="0" destOrd="0" presId="urn:microsoft.com/office/officeart/2005/8/layout/default"/>
    <dgm:cxn modelId="{C406F183-0B2F-4890-A3BD-A04CFCCD0FBC}" type="presOf" srcId="{1B9C30F6-F688-48A0-8259-A071E439DEDF}" destId="{20116824-1CEA-412F-971D-8675B1B9A375}" srcOrd="0" destOrd="0" presId="urn:microsoft.com/office/officeart/2005/8/layout/default"/>
    <dgm:cxn modelId="{6931E773-A5AE-4A6A-8D19-916F8259163C}" type="presOf" srcId="{1410ABBC-3C14-451D-85C2-8208227952DB}" destId="{86449C0E-4012-4F9B-A58A-544D6554A13B}" srcOrd="0" destOrd="0" presId="urn:microsoft.com/office/officeart/2005/8/layout/default"/>
    <dgm:cxn modelId="{9353D59E-99FA-4CC0-8639-71A9C160FF35}" type="presParOf" srcId="{86449C0E-4012-4F9B-A58A-544D6554A13B}" destId="{415B36FE-0BFF-41BD-B6BB-D9B9755EC392}" srcOrd="0" destOrd="0" presId="urn:microsoft.com/office/officeart/2005/8/layout/default"/>
    <dgm:cxn modelId="{A92DB9D5-C507-421A-B29F-926053994C59}" type="presParOf" srcId="{86449C0E-4012-4F9B-A58A-544D6554A13B}" destId="{A10F4B38-27D5-47FE-BA1D-918A8AAA7765}" srcOrd="1" destOrd="0" presId="urn:microsoft.com/office/officeart/2005/8/layout/default"/>
    <dgm:cxn modelId="{8D7DCFDA-5B54-4B12-A1A1-5C177FC6431E}" type="presParOf" srcId="{86449C0E-4012-4F9B-A58A-544D6554A13B}" destId="{D46AB0F1-06E1-4408-8948-7F7855D697B8}" srcOrd="2" destOrd="0" presId="urn:microsoft.com/office/officeart/2005/8/layout/default"/>
    <dgm:cxn modelId="{31488BD6-A4A5-466E-A042-A36CF82E2865}" type="presParOf" srcId="{86449C0E-4012-4F9B-A58A-544D6554A13B}" destId="{0FC98829-45AA-408B-A27E-3F273E5085D2}" srcOrd="3" destOrd="0" presId="urn:microsoft.com/office/officeart/2005/8/layout/default"/>
    <dgm:cxn modelId="{49990794-A3D0-4FAE-94D4-EB94D77FDDBC}" type="presParOf" srcId="{86449C0E-4012-4F9B-A58A-544D6554A13B}" destId="{B8D82572-9E16-4090-94D8-BA2AD65A6370}" srcOrd="4" destOrd="0" presId="urn:microsoft.com/office/officeart/2005/8/layout/default"/>
    <dgm:cxn modelId="{6FC98340-0C24-4FF4-9F08-E2F35371A30A}" type="presParOf" srcId="{86449C0E-4012-4F9B-A58A-544D6554A13B}" destId="{1333AEEB-5B5A-4015-AE15-BFE09819D11C}" srcOrd="5" destOrd="0" presId="urn:microsoft.com/office/officeart/2005/8/layout/default"/>
    <dgm:cxn modelId="{B69930F7-40AF-456C-832E-6001A2540C5D}" type="presParOf" srcId="{86449C0E-4012-4F9B-A58A-544D6554A13B}" destId="{20116824-1CEA-412F-971D-8675B1B9A375}" srcOrd="6" destOrd="0" presId="urn:microsoft.com/office/officeart/2005/8/layout/default"/>
    <dgm:cxn modelId="{004965C5-8323-407C-B804-6FE0F2CCE1F8}" type="presParOf" srcId="{86449C0E-4012-4F9B-A58A-544D6554A13B}" destId="{4A5DFCE1-3E1E-4C70-9CF9-6247B070602D}" srcOrd="7" destOrd="0" presId="urn:microsoft.com/office/officeart/2005/8/layout/default"/>
    <dgm:cxn modelId="{D882267A-868E-4218-A235-15D8F56A8DE7}" type="presParOf" srcId="{86449C0E-4012-4F9B-A58A-544D6554A13B}" destId="{5173E263-73E0-43EE-A470-0939DC74A971}" srcOrd="8" destOrd="0" presId="urn:microsoft.com/office/officeart/2005/8/layout/default"/>
    <dgm:cxn modelId="{CDC83DE5-B6BB-45E1-A3DF-D19D5C06B1AF}" type="presParOf" srcId="{86449C0E-4012-4F9B-A58A-544D6554A13B}" destId="{10E87D05-8481-43F3-B4E1-BA4739D8135C}" srcOrd="9" destOrd="0" presId="urn:microsoft.com/office/officeart/2005/8/layout/default"/>
    <dgm:cxn modelId="{931EC1A7-9614-406D-8395-DF52A512C9FB}" type="presParOf" srcId="{86449C0E-4012-4F9B-A58A-544D6554A13B}" destId="{2FDDC981-B042-4BF7-B13E-F9378A97383D}" srcOrd="10" destOrd="0" presId="urn:microsoft.com/office/officeart/2005/8/layout/default"/>
    <dgm:cxn modelId="{92D0454C-93D5-4D34-8C74-CFDE57B546F5}" type="presParOf" srcId="{86449C0E-4012-4F9B-A58A-544D6554A13B}" destId="{E21E7D3B-F7D3-4440-B67D-C2200A327274}" srcOrd="11" destOrd="0" presId="urn:microsoft.com/office/officeart/2005/8/layout/default"/>
    <dgm:cxn modelId="{73FAA3B9-8E98-447A-9010-45D768EAB57D}" type="presParOf" srcId="{86449C0E-4012-4F9B-A58A-544D6554A13B}" destId="{8A204955-858C-4BAB-936D-A85554F574C3}" srcOrd="12" destOrd="0" presId="urn:microsoft.com/office/officeart/2005/8/layout/default"/>
    <dgm:cxn modelId="{22E5522F-F08C-4B52-8FFC-C41509526DE1}" type="presParOf" srcId="{86449C0E-4012-4F9B-A58A-544D6554A13B}" destId="{216929EB-8E01-459C-AE5C-62D4D136DDA0}" srcOrd="13" destOrd="0" presId="urn:microsoft.com/office/officeart/2005/8/layout/default"/>
    <dgm:cxn modelId="{04FE4406-5A77-4984-A493-3A2FC3B09CB4}" type="presParOf" srcId="{86449C0E-4012-4F9B-A58A-544D6554A13B}" destId="{299BC2B1-7CE1-4D53-B492-A7A897D0209E}"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7510755-6689-4914-9B4F-56609798B9B0}" type="doc">
      <dgm:prSet loTypeId="urn:microsoft.com/office/officeart/2005/8/layout/hierarchy4" loCatId="list" qsTypeId="urn:microsoft.com/office/officeart/2005/8/quickstyle/simple1" qsCatId="simple" csTypeId="urn:microsoft.com/office/officeart/2005/8/colors/accent1_2" csCatId="accent1"/>
      <dgm:spPr/>
      <dgm:t>
        <a:bodyPr/>
        <a:lstStyle/>
        <a:p>
          <a:endParaRPr lang="ru-RU"/>
        </a:p>
      </dgm:t>
    </dgm:pt>
    <dgm:pt modelId="{C1ACCF44-D1C8-40B4-8B3F-B769693CA7A2}">
      <dgm:prSet/>
      <dgm:spPr/>
      <dgm:t>
        <a:bodyPr/>
        <a:lstStyle/>
        <a:p>
          <a:pPr rtl="0"/>
          <a:r>
            <a:rPr lang="uz-Cyrl-UZ" smtClean="0"/>
            <a:t>Shunday zamonlar bo‘lganki</a:t>
          </a:r>
          <a:r>
            <a:rPr lang="en-US" smtClean="0"/>
            <a:t> </a:t>
          </a:r>
          <a:r>
            <a:rPr lang="uz-Cyrl-UZ" smtClean="0"/>
            <a:t>fan va texnologiyalar xozirgi kunlarda qo’llanilayotgan qamrovlarda tadbiq etilishi haqida tasavvur ham qila olishmagan</a:t>
          </a:r>
          <a:endParaRPr lang="ru-RU"/>
        </a:p>
      </dgm:t>
    </dgm:pt>
    <dgm:pt modelId="{C0FB77B4-925B-4068-876C-9313CF05F51E}" type="parTrans" cxnId="{C7885E3D-7392-485C-9553-0C2E2CB2E924}">
      <dgm:prSet/>
      <dgm:spPr/>
      <dgm:t>
        <a:bodyPr/>
        <a:lstStyle/>
        <a:p>
          <a:endParaRPr lang="ru-RU"/>
        </a:p>
      </dgm:t>
    </dgm:pt>
    <dgm:pt modelId="{50BF7480-C611-40B4-948D-82E4DC2E8080}" type="sibTrans" cxnId="{C7885E3D-7392-485C-9553-0C2E2CB2E924}">
      <dgm:prSet/>
      <dgm:spPr/>
      <dgm:t>
        <a:bodyPr/>
        <a:lstStyle/>
        <a:p>
          <a:endParaRPr lang="ru-RU"/>
        </a:p>
      </dgm:t>
    </dgm:pt>
    <dgm:pt modelId="{DD1ACEAF-4049-422C-B428-058260DF3788}">
      <dgm:prSet/>
      <dgm:spPr/>
      <dgm:t>
        <a:bodyPr/>
        <a:lstStyle/>
        <a:p>
          <a:pPr rtl="0"/>
          <a:r>
            <a:rPr lang="uz-Cyrl-UZ" smtClean="0"/>
            <a:t>Eng rivojlangan mamlakatlarda kapital qo’yilmalar yiliga </a:t>
          </a:r>
          <a:endParaRPr lang="ru-RU"/>
        </a:p>
      </dgm:t>
    </dgm:pt>
    <dgm:pt modelId="{88535D05-C368-4310-BDF6-55A6D955C175}" type="parTrans" cxnId="{D70C77FB-4997-41C1-BA42-7458D248F75D}">
      <dgm:prSet/>
      <dgm:spPr/>
      <dgm:t>
        <a:bodyPr/>
        <a:lstStyle/>
        <a:p>
          <a:endParaRPr lang="ru-RU"/>
        </a:p>
      </dgm:t>
    </dgm:pt>
    <dgm:pt modelId="{C47EBC9F-67A6-4477-9ADB-90C27B0A7DB0}" type="sibTrans" cxnId="{D70C77FB-4997-41C1-BA42-7458D248F75D}">
      <dgm:prSet/>
      <dgm:spPr/>
      <dgm:t>
        <a:bodyPr/>
        <a:lstStyle/>
        <a:p>
          <a:endParaRPr lang="ru-RU"/>
        </a:p>
      </dgm:t>
    </dgm:pt>
    <dgm:pt modelId="{AA777186-9904-4910-8065-BF64C7AB1C64}">
      <dgm:prSet/>
      <dgm:spPr/>
      <dgm:t>
        <a:bodyPr/>
        <a:lstStyle/>
        <a:p>
          <a:pPr rtl="0"/>
          <a:r>
            <a:rPr lang="uz-Cyrl-UZ" smtClean="0"/>
            <a:t>Turizm iqtisodiyotiga kompyuter texnologiyalari katta foyda keltira boshlagan tarmoq</a:t>
          </a:r>
          <a:endParaRPr lang="ru-RU"/>
        </a:p>
      </dgm:t>
    </dgm:pt>
    <dgm:pt modelId="{A5055E85-91C8-4B2E-9F78-8EEE27850283}" type="parTrans" cxnId="{B46CC17D-D728-45E9-BFFA-4A589EEF2D49}">
      <dgm:prSet/>
      <dgm:spPr/>
      <dgm:t>
        <a:bodyPr/>
        <a:lstStyle/>
        <a:p>
          <a:endParaRPr lang="ru-RU"/>
        </a:p>
      </dgm:t>
    </dgm:pt>
    <dgm:pt modelId="{279F44CE-6A91-471A-A976-804171E6BBAC}" type="sibTrans" cxnId="{B46CC17D-D728-45E9-BFFA-4A589EEF2D49}">
      <dgm:prSet/>
      <dgm:spPr/>
      <dgm:t>
        <a:bodyPr/>
        <a:lstStyle/>
        <a:p>
          <a:endParaRPr lang="ru-RU"/>
        </a:p>
      </dgm:t>
    </dgm:pt>
    <dgm:pt modelId="{8EBD964B-8643-4D66-BDB7-47E2612B25EF}">
      <dgm:prSet/>
      <dgm:spPr/>
      <dgm:t>
        <a:bodyPr/>
        <a:lstStyle/>
        <a:p>
          <a:pPr rtl="0"/>
          <a:r>
            <a:rPr lang="uz-Cyrl-UZ" smtClean="0"/>
            <a:t>Amadens, Gabriel, Sabre, WorldSpar, Apollo va boshqalar kabi eng yirik tizimlar</a:t>
          </a:r>
          <a:endParaRPr lang="ru-RU"/>
        </a:p>
      </dgm:t>
    </dgm:pt>
    <dgm:pt modelId="{3FFA5D24-D014-42D8-9AAB-9B7476B300A7}" type="parTrans" cxnId="{287DB267-4C89-4C02-AF76-2534F5FA6176}">
      <dgm:prSet/>
      <dgm:spPr/>
      <dgm:t>
        <a:bodyPr/>
        <a:lstStyle/>
        <a:p>
          <a:endParaRPr lang="ru-RU"/>
        </a:p>
      </dgm:t>
    </dgm:pt>
    <dgm:pt modelId="{7C05646A-B0AF-41D7-B284-5A6F44E4BF87}" type="sibTrans" cxnId="{287DB267-4C89-4C02-AF76-2534F5FA6176}">
      <dgm:prSet/>
      <dgm:spPr/>
      <dgm:t>
        <a:bodyPr/>
        <a:lstStyle/>
        <a:p>
          <a:endParaRPr lang="ru-RU"/>
        </a:p>
      </dgm:t>
    </dgm:pt>
    <dgm:pt modelId="{8FB85813-4FF9-4CFE-8A91-A24BE625B447}" type="pres">
      <dgm:prSet presAssocID="{27510755-6689-4914-9B4F-56609798B9B0}" presName="Name0" presStyleCnt="0">
        <dgm:presLayoutVars>
          <dgm:chPref val="1"/>
          <dgm:dir/>
          <dgm:animOne val="branch"/>
          <dgm:animLvl val="lvl"/>
          <dgm:resizeHandles/>
        </dgm:presLayoutVars>
      </dgm:prSet>
      <dgm:spPr/>
      <dgm:t>
        <a:bodyPr/>
        <a:lstStyle/>
        <a:p>
          <a:endParaRPr lang="ru-RU"/>
        </a:p>
      </dgm:t>
    </dgm:pt>
    <dgm:pt modelId="{BF4D7DBC-4636-44B2-A368-3CBCE9066C3E}" type="pres">
      <dgm:prSet presAssocID="{C1ACCF44-D1C8-40B4-8B3F-B769693CA7A2}" presName="vertOne" presStyleCnt="0"/>
      <dgm:spPr/>
    </dgm:pt>
    <dgm:pt modelId="{7AF49A40-74DC-4EC5-95CF-F306294529A7}" type="pres">
      <dgm:prSet presAssocID="{C1ACCF44-D1C8-40B4-8B3F-B769693CA7A2}" presName="txOne" presStyleLbl="node0" presStyleIdx="0" presStyleCnt="4">
        <dgm:presLayoutVars>
          <dgm:chPref val="3"/>
        </dgm:presLayoutVars>
      </dgm:prSet>
      <dgm:spPr/>
      <dgm:t>
        <a:bodyPr/>
        <a:lstStyle/>
        <a:p>
          <a:endParaRPr lang="ru-RU"/>
        </a:p>
      </dgm:t>
    </dgm:pt>
    <dgm:pt modelId="{161F554C-3CBD-4275-801C-D1C03AAE84BB}" type="pres">
      <dgm:prSet presAssocID="{C1ACCF44-D1C8-40B4-8B3F-B769693CA7A2}" presName="horzOne" presStyleCnt="0"/>
      <dgm:spPr/>
    </dgm:pt>
    <dgm:pt modelId="{C501639A-6EC4-40AF-A585-DFB05E6DF032}" type="pres">
      <dgm:prSet presAssocID="{50BF7480-C611-40B4-948D-82E4DC2E8080}" presName="sibSpaceOne" presStyleCnt="0"/>
      <dgm:spPr/>
    </dgm:pt>
    <dgm:pt modelId="{510E3B1D-DA6A-41A9-A3FE-D8364B5774F6}" type="pres">
      <dgm:prSet presAssocID="{DD1ACEAF-4049-422C-B428-058260DF3788}" presName="vertOne" presStyleCnt="0"/>
      <dgm:spPr/>
    </dgm:pt>
    <dgm:pt modelId="{EC50ECF2-747E-4875-AA53-5B759F1E3426}" type="pres">
      <dgm:prSet presAssocID="{DD1ACEAF-4049-422C-B428-058260DF3788}" presName="txOne" presStyleLbl="node0" presStyleIdx="1" presStyleCnt="4">
        <dgm:presLayoutVars>
          <dgm:chPref val="3"/>
        </dgm:presLayoutVars>
      </dgm:prSet>
      <dgm:spPr/>
      <dgm:t>
        <a:bodyPr/>
        <a:lstStyle/>
        <a:p>
          <a:endParaRPr lang="ru-RU"/>
        </a:p>
      </dgm:t>
    </dgm:pt>
    <dgm:pt modelId="{FA8CAAF2-6335-41E8-85BE-55D3AEFCC768}" type="pres">
      <dgm:prSet presAssocID="{DD1ACEAF-4049-422C-B428-058260DF3788}" presName="horzOne" presStyleCnt="0"/>
      <dgm:spPr/>
    </dgm:pt>
    <dgm:pt modelId="{E392F670-67AE-4458-990E-0E8BE31412C9}" type="pres">
      <dgm:prSet presAssocID="{C47EBC9F-67A6-4477-9ADB-90C27B0A7DB0}" presName="sibSpaceOne" presStyleCnt="0"/>
      <dgm:spPr/>
    </dgm:pt>
    <dgm:pt modelId="{512E2B16-980F-45C4-8515-7FAB819D975C}" type="pres">
      <dgm:prSet presAssocID="{AA777186-9904-4910-8065-BF64C7AB1C64}" presName="vertOne" presStyleCnt="0"/>
      <dgm:spPr/>
    </dgm:pt>
    <dgm:pt modelId="{B6B906D7-3F76-40E8-820F-5030B7EA200B}" type="pres">
      <dgm:prSet presAssocID="{AA777186-9904-4910-8065-BF64C7AB1C64}" presName="txOne" presStyleLbl="node0" presStyleIdx="2" presStyleCnt="4">
        <dgm:presLayoutVars>
          <dgm:chPref val="3"/>
        </dgm:presLayoutVars>
      </dgm:prSet>
      <dgm:spPr/>
      <dgm:t>
        <a:bodyPr/>
        <a:lstStyle/>
        <a:p>
          <a:endParaRPr lang="ru-RU"/>
        </a:p>
      </dgm:t>
    </dgm:pt>
    <dgm:pt modelId="{40F6A7A2-DFEC-4987-9195-B7C2B84D861B}" type="pres">
      <dgm:prSet presAssocID="{AA777186-9904-4910-8065-BF64C7AB1C64}" presName="horzOne" presStyleCnt="0"/>
      <dgm:spPr/>
    </dgm:pt>
    <dgm:pt modelId="{240B59D8-4AAA-4A85-B5D7-BD485842E2E4}" type="pres">
      <dgm:prSet presAssocID="{279F44CE-6A91-471A-A976-804171E6BBAC}" presName="sibSpaceOne" presStyleCnt="0"/>
      <dgm:spPr/>
    </dgm:pt>
    <dgm:pt modelId="{8E2EFA04-665B-4F99-A39A-2BCF41C39C07}" type="pres">
      <dgm:prSet presAssocID="{8EBD964B-8643-4D66-BDB7-47E2612B25EF}" presName="vertOne" presStyleCnt="0"/>
      <dgm:spPr/>
    </dgm:pt>
    <dgm:pt modelId="{7F55FD67-A2E3-4CEF-B571-E6008F4B81A8}" type="pres">
      <dgm:prSet presAssocID="{8EBD964B-8643-4D66-BDB7-47E2612B25EF}" presName="txOne" presStyleLbl="node0" presStyleIdx="3" presStyleCnt="4">
        <dgm:presLayoutVars>
          <dgm:chPref val="3"/>
        </dgm:presLayoutVars>
      </dgm:prSet>
      <dgm:spPr/>
      <dgm:t>
        <a:bodyPr/>
        <a:lstStyle/>
        <a:p>
          <a:endParaRPr lang="ru-RU"/>
        </a:p>
      </dgm:t>
    </dgm:pt>
    <dgm:pt modelId="{37B4C11B-1EE9-4621-B3BB-F4AAB563EEED}" type="pres">
      <dgm:prSet presAssocID="{8EBD964B-8643-4D66-BDB7-47E2612B25EF}" presName="horzOne" presStyleCnt="0"/>
      <dgm:spPr/>
    </dgm:pt>
  </dgm:ptLst>
  <dgm:cxnLst>
    <dgm:cxn modelId="{A4B1F6CA-C225-49D4-BDA8-94FB58D272D4}" type="presOf" srcId="{27510755-6689-4914-9B4F-56609798B9B0}" destId="{8FB85813-4FF9-4CFE-8A91-A24BE625B447}" srcOrd="0" destOrd="0" presId="urn:microsoft.com/office/officeart/2005/8/layout/hierarchy4"/>
    <dgm:cxn modelId="{287DB267-4C89-4C02-AF76-2534F5FA6176}" srcId="{27510755-6689-4914-9B4F-56609798B9B0}" destId="{8EBD964B-8643-4D66-BDB7-47E2612B25EF}" srcOrd="3" destOrd="0" parTransId="{3FFA5D24-D014-42D8-9AAB-9B7476B300A7}" sibTransId="{7C05646A-B0AF-41D7-B284-5A6F44E4BF87}"/>
    <dgm:cxn modelId="{2EA297CF-FF3C-4FFA-B1AD-C33D3CD3DFF3}" type="presOf" srcId="{AA777186-9904-4910-8065-BF64C7AB1C64}" destId="{B6B906D7-3F76-40E8-820F-5030B7EA200B}" srcOrd="0" destOrd="0" presId="urn:microsoft.com/office/officeart/2005/8/layout/hierarchy4"/>
    <dgm:cxn modelId="{D70C77FB-4997-41C1-BA42-7458D248F75D}" srcId="{27510755-6689-4914-9B4F-56609798B9B0}" destId="{DD1ACEAF-4049-422C-B428-058260DF3788}" srcOrd="1" destOrd="0" parTransId="{88535D05-C368-4310-BDF6-55A6D955C175}" sibTransId="{C47EBC9F-67A6-4477-9ADB-90C27B0A7DB0}"/>
    <dgm:cxn modelId="{B46CC17D-D728-45E9-BFFA-4A589EEF2D49}" srcId="{27510755-6689-4914-9B4F-56609798B9B0}" destId="{AA777186-9904-4910-8065-BF64C7AB1C64}" srcOrd="2" destOrd="0" parTransId="{A5055E85-91C8-4B2E-9F78-8EEE27850283}" sibTransId="{279F44CE-6A91-471A-A976-804171E6BBAC}"/>
    <dgm:cxn modelId="{8A8E2E88-2ACA-4087-853E-7E622376A363}" type="presOf" srcId="{DD1ACEAF-4049-422C-B428-058260DF3788}" destId="{EC50ECF2-747E-4875-AA53-5B759F1E3426}" srcOrd="0" destOrd="0" presId="urn:microsoft.com/office/officeart/2005/8/layout/hierarchy4"/>
    <dgm:cxn modelId="{2349C08C-4061-4139-A7F6-F8F4705676D8}" type="presOf" srcId="{8EBD964B-8643-4D66-BDB7-47E2612B25EF}" destId="{7F55FD67-A2E3-4CEF-B571-E6008F4B81A8}" srcOrd="0" destOrd="0" presId="urn:microsoft.com/office/officeart/2005/8/layout/hierarchy4"/>
    <dgm:cxn modelId="{C7885E3D-7392-485C-9553-0C2E2CB2E924}" srcId="{27510755-6689-4914-9B4F-56609798B9B0}" destId="{C1ACCF44-D1C8-40B4-8B3F-B769693CA7A2}" srcOrd="0" destOrd="0" parTransId="{C0FB77B4-925B-4068-876C-9313CF05F51E}" sibTransId="{50BF7480-C611-40B4-948D-82E4DC2E8080}"/>
    <dgm:cxn modelId="{040C7D3A-466D-4631-9BE5-56721D4B1C01}" type="presOf" srcId="{C1ACCF44-D1C8-40B4-8B3F-B769693CA7A2}" destId="{7AF49A40-74DC-4EC5-95CF-F306294529A7}" srcOrd="0" destOrd="0" presId="urn:microsoft.com/office/officeart/2005/8/layout/hierarchy4"/>
    <dgm:cxn modelId="{F524C917-FF0E-4E5B-9E1B-9FC860BB332F}" type="presParOf" srcId="{8FB85813-4FF9-4CFE-8A91-A24BE625B447}" destId="{BF4D7DBC-4636-44B2-A368-3CBCE9066C3E}" srcOrd="0" destOrd="0" presId="urn:microsoft.com/office/officeart/2005/8/layout/hierarchy4"/>
    <dgm:cxn modelId="{47122B03-C27F-445E-9CFD-0E6C042428A6}" type="presParOf" srcId="{BF4D7DBC-4636-44B2-A368-3CBCE9066C3E}" destId="{7AF49A40-74DC-4EC5-95CF-F306294529A7}" srcOrd="0" destOrd="0" presId="urn:microsoft.com/office/officeart/2005/8/layout/hierarchy4"/>
    <dgm:cxn modelId="{D6904A50-8F59-4915-98E1-653665C5E927}" type="presParOf" srcId="{BF4D7DBC-4636-44B2-A368-3CBCE9066C3E}" destId="{161F554C-3CBD-4275-801C-D1C03AAE84BB}" srcOrd="1" destOrd="0" presId="urn:microsoft.com/office/officeart/2005/8/layout/hierarchy4"/>
    <dgm:cxn modelId="{98748B7A-91C9-432B-ACD5-63E26D8B3C38}" type="presParOf" srcId="{8FB85813-4FF9-4CFE-8A91-A24BE625B447}" destId="{C501639A-6EC4-40AF-A585-DFB05E6DF032}" srcOrd="1" destOrd="0" presId="urn:microsoft.com/office/officeart/2005/8/layout/hierarchy4"/>
    <dgm:cxn modelId="{CD465AB6-FE79-4185-881A-CF3691D6E7EF}" type="presParOf" srcId="{8FB85813-4FF9-4CFE-8A91-A24BE625B447}" destId="{510E3B1D-DA6A-41A9-A3FE-D8364B5774F6}" srcOrd="2" destOrd="0" presId="urn:microsoft.com/office/officeart/2005/8/layout/hierarchy4"/>
    <dgm:cxn modelId="{94A312F9-3D5C-4869-84F0-43DBF3A0BBA1}" type="presParOf" srcId="{510E3B1D-DA6A-41A9-A3FE-D8364B5774F6}" destId="{EC50ECF2-747E-4875-AA53-5B759F1E3426}" srcOrd="0" destOrd="0" presId="urn:microsoft.com/office/officeart/2005/8/layout/hierarchy4"/>
    <dgm:cxn modelId="{681D686D-0C52-49F9-9DE4-94ECAA53FBA1}" type="presParOf" srcId="{510E3B1D-DA6A-41A9-A3FE-D8364B5774F6}" destId="{FA8CAAF2-6335-41E8-85BE-55D3AEFCC768}" srcOrd="1" destOrd="0" presId="urn:microsoft.com/office/officeart/2005/8/layout/hierarchy4"/>
    <dgm:cxn modelId="{3ECDA9B5-F9CF-4B57-8C8E-35E1E378202C}" type="presParOf" srcId="{8FB85813-4FF9-4CFE-8A91-A24BE625B447}" destId="{E392F670-67AE-4458-990E-0E8BE31412C9}" srcOrd="3" destOrd="0" presId="urn:microsoft.com/office/officeart/2005/8/layout/hierarchy4"/>
    <dgm:cxn modelId="{79F0FDD1-DF7A-4E14-9EE6-A33283779911}" type="presParOf" srcId="{8FB85813-4FF9-4CFE-8A91-A24BE625B447}" destId="{512E2B16-980F-45C4-8515-7FAB819D975C}" srcOrd="4" destOrd="0" presId="urn:microsoft.com/office/officeart/2005/8/layout/hierarchy4"/>
    <dgm:cxn modelId="{C0AFE871-478E-453C-AD84-DD53B6882D9E}" type="presParOf" srcId="{512E2B16-980F-45C4-8515-7FAB819D975C}" destId="{B6B906D7-3F76-40E8-820F-5030B7EA200B}" srcOrd="0" destOrd="0" presId="urn:microsoft.com/office/officeart/2005/8/layout/hierarchy4"/>
    <dgm:cxn modelId="{6F2A6238-5ED0-469E-A36F-8F7F74074F43}" type="presParOf" srcId="{512E2B16-980F-45C4-8515-7FAB819D975C}" destId="{40F6A7A2-DFEC-4987-9195-B7C2B84D861B}" srcOrd="1" destOrd="0" presId="urn:microsoft.com/office/officeart/2005/8/layout/hierarchy4"/>
    <dgm:cxn modelId="{40359942-404E-40A1-AFFF-32304CCC8316}" type="presParOf" srcId="{8FB85813-4FF9-4CFE-8A91-A24BE625B447}" destId="{240B59D8-4AAA-4A85-B5D7-BD485842E2E4}" srcOrd="5" destOrd="0" presId="urn:microsoft.com/office/officeart/2005/8/layout/hierarchy4"/>
    <dgm:cxn modelId="{243F1CE1-2561-4CD2-9F16-1126E6CCDD05}" type="presParOf" srcId="{8FB85813-4FF9-4CFE-8A91-A24BE625B447}" destId="{8E2EFA04-665B-4F99-A39A-2BCF41C39C07}" srcOrd="6" destOrd="0" presId="urn:microsoft.com/office/officeart/2005/8/layout/hierarchy4"/>
    <dgm:cxn modelId="{F73C43E0-CC42-4275-A1BC-94FECC50E809}" type="presParOf" srcId="{8E2EFA04-665B-4F99-A39A-2BCF41C39C07}" destId="{7F55FD67-A2E3-4CEF-B571-E6008F4B81A8}" srcOrd="0" destOrd="0" presId="urn:microsoft.com/office/officeart/2005/8/layout/hierarchy4"/>
    <dgm:cxn modelId="{56313F20-2700-4031-BEA5-80279D92CBE9}" type="presParOf" srcId="{8E2EFA04-665B-4F99-A39A-2BCF41C39C07}" destId="{37B4C11B-1EE9-4621-B3BB-F4AAB563EEED}"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7964AF7-A6CF-4BCE-8B0B-B2EE43F4CB73}" type="doc">
      <dgm:prSet loTypeId="urn:microsoft.com/office/officeart/2008/layout/VerticalCurvedList" loCatId="list" qsTypeId="urn:microsoft.com/office/officeart/2005/8/quickstyle/simple1" qsCatId="simple" csTypeId="urn:microsoft.com/office/officeart/2005/8/colors/accent1_2" csCatId="accent1"/>
      <dgm:spPr/>
      <dgm:t>
        <a:bodyPr/>
        <a:lstStyle/>
        <a:p>
          <a:endParaRPr lang="ru-RU"/>
        </a:p>
      </dgm:t>
    </dgm:pt>
    <dgm:pt modelId="{4B278FA1-0136-462F-9D9B-6CE5BACA2BF3}">
      <dgm:prSet/>
      <dgm:spPr/>
      <dgm:t>
        <a:bodyPr/>
        <a:lstStyle/>
        <a:p>
          <a:pPr rtl="0"/>
          <a:r>
            <a:rPr lang="en-US" dirty="0" err="1" smtClean="0"/>
            <a:t>Yil</a:t>
          </a:r>
          <a:r>
            <a:rPr lang="en-US" dirty="0" smtClean="0"/>
            <a:t> </a:t>
          </a:r>
          <a:r>
            <a:rPr lang="en-US" dirty="0" err="1" smtClean="0"/>
            <a:t>sayin</a:t>
          </a:r>
          <a:r>
            <a:rPr lang="en-US" dirty="0" smtClean="0"/>
            <a:t> </a:t>
          </a:r>
          <a:r>
            <a:rPr lang="en-US" dirty="0" err="1" smtClean="0"/>
            <a:t>aviachiptalar</a:t>
          </a:r>
          <a:r>
            <a:rPr lang="en-US" dirty="0" smtClean="0"/>
            <a:t> </a:t>
          </a:r>
          <a:r>
            <a:rPr lang="en-US" dirty="0" err="1" smtClean="0"/>
            <a:t>va</a:t>
          </a:r>
          <a:r>
            <a:rPr lang="en-US" dirty="0" smtClean="0"/>
            <a:t> </a:t>
          </a:r>
          <a:r>
            <a:rPr lang="en-US" dirty="0" err="1" smtClean="0"/>
            <a:t>mehmonxonalarga</a:t>
          </a:r>
          <a:r>
            <a:rPr lang="en-US" dirty="0" smtClean="0"/>
            <a:t> </a:t>
          </a:r>
          <a:r>
            <a:rPr lang="en-US" dirty="0" err="1" smtClean="0"/>
            <a:t>avvaldan</a:t>
          </a:r>
          <a:r>
            <a:rPr lang="en-US" dirty="0" smtClean="0"/>
            <a:t> </a:t>
          </a:r>
          <a:r>
            <a:rPr lang="en-US" dirty="0" err="1" smtClean="0"/>
            <a:t>buyurtma</a:t>
          </a:r>
          <a:r>
            <a:rPr lang="en-US" dirty="0" smtClean="0"/>
            <a:t> </a:t>
          </a:r>
          <a:r>
            <a:rPr lang="en-US" dirty="0" err="1" smtClean="0"/>
            <a:t>berish</a:t>
          </a:r>
          <a:r>
            <a:rPr lang="en-US" dirty="0" smtClean="0"/>
            <a:t> </a:t>
          </a:r>
          <a:r>
            <a:rPr lang="en-US" dirty="0" err="1" smtClean="0"/>
            <a:t>tizimidan</a:t>
          </a:r>
          <a:r>
            <a:rPr lang="en-US" dirty="0" smtClean="0"/>
            <a:t> </a:t>
          </a:r>
          <a:r>
            <a:rPr lang="en-US" dirty="0" err="1" smtClean="0"/>
            <a:t>foydalanayotgan</a:t>
          </a:r>
          <a:r>
            <a:rPr lang="en-US" dirty="0" smtClean="0"/>
            <a:t> </a:t>
          </a:r>
          <a:r>
            <a:rPr lang="en-US" dirty="0" err="1" smtClean="0"/>
            <a:t>turistik</a:t>
          </a:r>
          <a:r>
            <a:rPr lang="en-US" dirty="0" smtClean="0"/>
            <a:t> </a:t>
          </a:r>
          <a:r>
            <a:rPr lang="en-US" dirty="0" err="1" smtClean="0"/>
            <a:t>firmalarining</a:t>
          </a:r>
          <a:r>
            <a:rPr lang="en-US" dirty="0" smtClean="0"/>
            <a:t> </a:t>
          </a:r>
          <a:r>
            <a:rPr lang="en-US" dirty="0" err="1" smtClean="0"/>
            <a:t>soni</a:t>
          </a:r>
          <a:r>
            <a:rPr lang="en-US" dirty="0" smtClean="0"/>
            <a:t> </a:t>
          </a:r>
          <a:r>
            <a:rPr lang="en-US" dirty="0" err="1" smtClean="0"/>
            <a:t>ortib</a:t>
          </a:r>
          <a:r>
            <a:rPr lang="en-US" dirty="0" smtClean="0"/>
            <a:t> </a:t>
          </a:r>
          <a:r>
            <a:rPr lang="en-US" dirty="0" err="1" smtClean="0"/>
            <a:t>bormoqda</a:t>
          </a:r>
          <a:endParaRPr lang="ru-RU" dirty="0"/>
        </a:p>
      </dgm:t>
    </dgm:pt>
    <dgm:pt modelId="{98A865B9-AC8F-44B2-9CC1-D9887B284ED9}" type="parTrans" cxnId="{CCC7A5BE-C127-4C3B-8CF8-48EB6F9681A1}">
      <dgm:prSet/>
      <dgm:spPr/>
      <dgm:t>
        <a:bodyPr/>
        <a:lstStyle/>
        <a:p>
          <a:endParaRPr lang="ru-RU"/>
        </a:p>
      </dgm:t>
    </dgm:pt>
    <dgm:pt modelId="{59948EE6-884B-49AF-9CA4-1776AAC5B4F7}" type="sibTrans" cxnId="{CCC7A5BE-C127-4C3B-8CF8-48EB6F9681A1}">
      <dgm:prSet/>
      <dgm:spPr/>
      <dgm:t>
        <a:bodyPr/>
        <a:lstStyle/>
        <a:p>
          <a:endParaRPr lang="ru-RU"/>
        </a:p>
      </dgm:t>
    </dgm:pt>
    <dgm:pt modelId="{5C92BF30-D487-440D-9404-72E421E55A6B}">
      <dgm:prSet/>
      <dgm:spPr/>
      <dgm:t>
        <a:bodyPr/>
        <a:lstStyle/>
        <a:p>
          <a:pPr rtl="0"/>
          <a:r>
            <a:rPr lang="en-US" smtClean="0"/>
            <a:t>Jahonning barcha mehmonxonalarida xonaga buyurtma berish qisqa vaqt davomida ish joyini tark etmagan xolda buyurtma berish shartlari</a:t>
          </a:r>
          <a:endParaRPr lang="ru-RU"/>
        </a:p>
      </dgm:t>
    </dgm:pt>
    <dgm:pt modelId="{7F1693CB-BCB4-4D66-81A6-68AA51C11242}" type="parTrans" cxnId="{3AAD95D3-79EB-40CE-B8C9-6E66636941B4}">
      <dgm:prSet/>
      <dgm:spPr/>
      <dgm:t>
        <a:bodyPr/>
        <a:lstStyle/>
        <a:p>
          <a:endParaRPr lang="ru-RU"/>
        </a:p>
      </dgm:t>
    </dgm:pt>
    <dgm:pt modelId="{88823086-A0D6-4D07-AF6F-CA1BB966082C}" type="sibTrans" cxnId="{3AAD95D3-79EB-40CE-B8C9-6E66636941B4}">
      <dgm:prSet/>
      <dgm:spPr/>
      <dgm:t>
        <a:bodyPr/>
        <a:lstStyle/>
        <a:p>
          <a:endParaRPr lang="ru-RU"/>
        </a:p>
      </dgm:t>
    </dgm:pt>
    <dgm:pt modelId="{1755407C-F6C2-4F2B-B126-5FD6434D62CD}">
      <dgm:prSet/>
      <dgm:spPr/>
      <dgm:t>
        <a:bodyPr/>
        <a:lstStyle/>
        <a:p>
          <a:pPr rtl="0"/>
          <a:r>
            <a:rPr lang="en-US" smtClean="0"/>
            <a:t>Tizimga kiruvchi agentliklar xozirgi kunda </a:t>
          </a:r>
          <a:endParaRPr lang="ru-RU"/>
        </a:p>
      </dgm:t>
    </dgm:pt>
    <dgm:pt modelId="{A91196AE-AF5B-4AF8-8ECA-A50043747152}" type="parTrans" cxnId="{0A954538-462F-4849-83E9-E86349B871DA}">
      <dgm:prSet/>
      <dgm:spPr/>
      <dgm:t>
        <a:bodyPr/>
        <a:lstStyle/>
        <a:p>
          <a:endParaRPr lang="ru-RU"/>
        </a:p>
      </dgm:t>
    </dgm:pt>
    <dgm:pt modelId="{69BF4B50-D90D-401D-8248-60F608B8BA1F}" type="sibTrans" cxnId="{0A954538-462F-4849-83E9-E86349B871DA}">
      <dgm:prSet/>
      <dgm:spPr/>
      <dgm:t>
        <a:bodyPr/>
        <a:lstStyle/>
        <a:p>
          <a:endParaRPr lang="ru-RU"/>
        </a:p>
      </dgm:t>
    </dgm:pt>
    <dgm:pt modelId="{E75BD03B-A7F3-4F56-8B3C-1F80D5E763C6}">
      <dgm:prSet/>
      <dgm:spPr/>
      <dgm:t>
        <a:bodyPr/>
        <a:lstStyle/>
        <a:p>
          <a:pPr rtl="0"/>
          <a:r>
            <a:rPr lang="en-US" smtClean="0"/>
            <a:t>Alean tizimininng qatnashchilari qimmatbaxo dasturiy ta’minotni sotib olishlariga x</a:t>
          </a:r>
          <a:r>
            <a:rPr lang="uz-Cyrl-UZ" smtClean="0"/>
            <a:t>oj</a:t>
          </a:r>
          <a:r>
            <a:rPr lang="en-US" smtClean="0"/>
            <a:t>at yo‘q</a:t>
          </a:r>
          <a:endParaRPr lang="ru-RU"/>
        </a:p>
      </dgm:t>
    </dgm:pt>
    <dgm:pt modelId="{3C860355-DF0F-4677-AE58-FF3CBB3DE99C}" type="parTrans" cxnId="{08DDE8D8-CEC2-4B89-9953-101E1988EF52}">
      <dgm:prSet/>
      <dgm:spPr/>
      <dgm:t>
        <a:bodyPr/>
        <a:lstStyle/>
        <a:p>
          <a:endParaRPr lang="ru-RU"/>
        </a:p>
      </dgm:t>
    </dgm:pt>
    <dgm:pt modelId="{99011025-D17F-4F24-8ABB-919D46D61CD5}" type="sibTrans" cxnId="{08DDE8D8-CEC2-4B89-9953-101E1988EF52}">
      <dgm:prSet/>
      <dgm:spPr/>
      <dgm:t>
        <a:bodyPr/>
        <a:lstStyle/>
        <a:p>
          <a:endParaRPr lang="ru-RU"/>
        </a:p>
      </dgm:t>
    </dgm:pt>
    <dgm:pt modelId="{0F6D042E-6483-4CA8-9FD9-D145AA3D1700}" type="pres">
      <dgm:prSet presAssocID="{A7964AF7-A6CF-4BCE-8B0B-B2EE43F4CB73}" presName="Name0" presStyleCnt="0">
        <dgm:presLayoutVars>
          <dgm:chMax val="7"/>
          <dgm:chPref val="7"/>
          <dgm:dir/>
        </dgm:presLayoutVars>
      </dgm:prSet>
      <dgm:spPr/>
      <dgm:t>
        <a:bodyPr/>
        <a:lstStyle/>
        <a:p>
          <a:endParaRPr lang="ru-RU"/>
        </a:p>
      </dgm:t>
    </dgm:pt>
    <dgm:pt modelId="{FFFC9EC6-1224-4D0E-9E74-E4A02395AFB0}" type="pres">
      <dgm:prSet presAssocID="{A7964AF7-A6CF-4BCE-8B0B-B2EE43F4CB73}" presName="Name1" presStyleCnt="0"/>
      <dgm:spPr/>
    </dgm:pt>
    <dgm:pt modelId="{2840895E-6E53-4C77-96ED-239AA7C0D87D}" type="pres">
      <dgm:prSet presAssocID="{A7964AF7-A6CF-4BCE-8B0B-B2EE43F4CB73}" presName="cycle" presStyleCnt="0"/>
      <dgm:spPr/>
    </dgm:pt>
    <dgm:pt modelId="{8D5C30EA-65CF-443E-8C54-E0ACB3B250AC}" type="pres">
      <dgm:prSet presAssocID="{A7964AF7-A6CF-4BCE-8B0B-B2EE43F4CB73}" presName="srcNode" presStyleLbl="node1" presStyleIdx="0" presStyleCnt="4"/>
      <dgm:spPr/>
    </dgm:pt>
    <dgm:pt modelId="{837848A2-8C4C-40E9-98FF-D41CDB66FC25}" type="pres">
      <dgm:prSet presAssocID="{A7964AF7-A6CF-4BCE-8B0B-B2EE43F4CB73}" presName="conn" presStyleLbl="parChTrans1D2" presStyleIdx="0" presStyleCnt="1"/>
      <dgm:spPr/>
      <dgm:t>
        <a:bodyPr/>
        <a:lstStyle/>
        <a:p>
          <a:endParaRPr lang="ru-RU"/>
        </a:p>
      </dgm:t>
    </dgm:pt>
    <dgm:pt modelId="{A3BF5BCC-D7DD-49FD-9256-919BEE353427}" type="pres">
      <dgm:prSet presAssocID="{A7964AF7-A6CF-4BCE-8B0B-B2EE43F4CB73}" presName="extraNode" presStyleLbl="node1" presStyleIdx="0" presStyleCnt="4"/>
      <dgm:spPr/>
    </dgm:pt>
    <dgm:pt modelId="{74663A42-9576-47BF-824C-5AFC0FFB9F22}" type="pres">
      <dgm:prSet presAssocID="{A7964AF7-A6CF-4BCE-8B0B-B2EE43F4CB73}" presName="dstNode" presStyleLbl="node1" presStyleIdx="0" presStyleCnt="4"/>
      <dgm:spPr/>
    </dgm:pt>
    <dgm:pt modelId="{E57BDEE5-0312-4D04-8CC2-10ED988AA9B6}" type="pres">
      <dgm:prSet presAssocID="{4B278FA1-0136-462F-9D9B-6CE5BACA2BF3}" presName="text_1" presStyleLbl="node1" presStyleIdx="0" presStyleCnt="4">
        <dgm:presLayoutVars>
          <dgm:bulletEnabled val="1"/>
        </dgm:presLayoutVars>
      </dgm:prSet>
      <dgm:spPr/>
      <dgm:t>
        <a:bodyPr/>
        <a:lstStyle/>
        <a:p>
          <a:endParaRPr lang="ru-RU"/>
        </a:p>
      </dgm:t>
    </dgm:pt>
    <dgm:pt modelId="{A7CFFBB4-BBA8-4C7D-A52D-2C97E7BB5FA2}" type="pres">
      <dgm:prSet presAssocID="{4B278FA1-0136-462F-9D9B-6CE5BACA2BF3}" presName="accent_1" presStyleCnt="0"/>
      <dgm:spPr/>
    </dgm:pt>
    <dgm:pt modelId="{D4180B27-E540-4949-9B42-6A7341BDF2F6}" type="pres">
      <dgm:prSet presAssocID="{4B278FA1-0136-462F-9D9B-6CE5BACA2BF3}" presName="accentRepeatNode" presStyleLbl="solidFgAcc1" presStyleIdx="0" presStyleCnt="4"/>
      <dgm:spPr/>
    </dgm:pt>
    <dgm:pt modelId="{49098EF9-7085-4A1D-8F55-293279BA3638}" type="pres">
      <dgm:prSet presAssocID="{5C92BF30-D487-440D-9404-72E421E55A6B}" presName="text_2" presStyleLbl="node1" presStyleIdx="1" presStyleCnt="4">
        <dgm:presLayoutVars>
          <dgm:bulletEnabled val="1"/>
        </dgm:presLayoutVars>
      </dgm:prSet>
      <dgm:spPr/>
      <dgm:t>
        <a:bodyPr/>
        <a:lstStyle/>
        <a:p>
          <a:endParaRPr lang="ru-RU"/>
        </a:p>
      </dgm:t>
    </dgm:pt>
    <dgm:pt modelId="{B68F8DDE-E7A2-41BC-A9BC-097752923DB9}" type="pres">
      <dgm:prSet presAssocID="{5C92BF30-D487-440D-9404-72E421E55A6B}" presName="accent_2" presStyleCnt="0"/>
      <dgm:spPr/>
    </dgm:pt>
    <dgm:pt modelId="{0BA9C726-27CA-4E5C-A4C7-FEDBF111120D}" type="pres">
      <dgm:prSet presAssocID="{5C92BF30-D487-440D-9404-72E421E55A6B}" presName="accentRepeatNode" presStyleLbl="solidFgAcc1" presStyleIdx="1" presStyleCnt="4"/>
      <dgm:spPr/>
    </dgm:pt>
    <dgm:pt modelId="{8C38FF37-8E9C-477E-81B4-B8D9420FD57D}" type="pres">
      <dgm:prSet presAssocID="{1755407C-F6C2-4F2B-B126-5FD6434D62CD}" presName="text_3" presStyleLbl="node1" presStyleIdx="2" presStyleCnt="4">
        <dgm:presLayoutVars>
          <dgm:bulletEnabled val="1"/>
        </dgm:presLayoutVars>
      </dgm:prSet>
      <dgm:spPr/>
      <dgm:t>
        <a:bodyPr/>
        <a:lstStyle/>
        <a:p>
          <a:endParaRPr lang="ru-RU"/>
        </a:p>
      </dgm:t>
    </dgm:pt>
    <dgm:pt modelId="{A01113F7-4CCF-4A2C-B783-F1202DB33CEA}" type="pres">
      <dgm:prSet presAssocID="{1755407C-F6C2-4F2B-B126-5FD6434D62CD}" presName="accent_3" presStyleCnt="0"/>
      <dgm:spPr/>
    </dgm:pt>
    <dgm:pt modelId="{FDC50585-D5EE-47FF-9998-DF5BFD5F6860}" type="pres">
      <dgm:prSet presAssocID="{1755407C-F6C2-4F2B-B126-5FD6434D62CD}" presName="accentRepeatNode" presStyleLbl="solidFgAcc1" presStyleIdx="2" presStyleCnt="4"/>
      <dgm:spPr/>
    </dgm:pt>
    <dgm:pt modelId="{8F6D3C79-5F09-48CF-8511-751C30D9BE52}" type="pres">
      <dgm:prSet presAssocID="{E75BD03B-A7F3-4F56-8B3C-1F80D5E763C6}" presName="text_4" presStyleLbl="node1" presStyleIdx="3" presStyleCnt="4">
        <dgm:presLayoutVars>
          <dgm:bulletEnabled val="1"/>
        </dgm:presLayoutVars>
      </dgm:prSet>
      <dgm:spPr/>
      <dgm:t>
        <a:bodyPr/>
        <a:lstStyle/>
        <a:p>
          <a:endParaRPr lang="ru-RU"/>
        </a:p>
      </dgm:t>
    </dgm:pt>
    <dgm:pt modelId="{1DE0A185-150C-45FB-8975-2DDE20C075B0}" type="pres">
      <dgm:prSet presAssocID="{E75BD03B-A7F3-4F56-8B3C-1F80D5E763C6}" presName="accent_4" presStyleCnt="0"/>
      <dgm:spPr/>
    </dgm:pt>
    <dgm:pt modelId="{186A096A-F2A7-4B0B-BCA4-96E8DE505BCA}" type="pres">
      <dgm:prSet presAssocID="{E75BD03B-A7F3-4F56-8B3C-1F80D5E763C6}" presName="accentRepeatNode" presStyleLbl="solidFgAcc1" presStyleIdx="3" presStyleCnt="4"/>
      <dgm:spPr/>
    </dgm:pt>
  </dgm:ptLst>
  <dgm:cxnLst>
    <dgm:cxn modelId="{0A954538-462F-4849-83E9-E86349B871DA}" srcId="{A7964AF7-A6CF-4BCE-8B0B-B2EE43F4CB73}" destId="{1755407C-F6C2-4F2B-B126-5FD6434D62CD}" srcOrd="2" destOrd="0" parTransId="{A91196AE-AF5B-4AF8-8ECA-A50043747152}" sibTransId="{69BF4B50-D90D-401D-8248-60F608B8BA1F}"/>
    <dgm:cxn modelId="{9C7A7590-A453-40C9-A7DD-9269C4CB0D9E}" type="presOf" srcId="{5C92BF30-D487-440D-9404-72E421E55A6B}" destId="{49098EF9-7085-4A1D-8F55-293279BA3638}" srcOrd="0" destOrd="0" presId="urn:microsoft.com/office/officeart/2008/layout/VerticalCurvedList"/>
    <dgm:cxn modelId="{3AAD95D3-79EB-40CE-B8C9-6E66636941B4}" srcId="{A7964AF7-A6CF-4BCE-8B0B-B2EE43F4CB73}" destId="{5C92BF30-D487-440D-9404-72E421E55A6B}" srcOrd="1" destOrd="0" parTransId="{7F1693CB-BCB4-4D66-81A6-68AA51C11242}" sibTransId="{88823086-A0D6-4D07-AF6F-CA1BB966082C}"/>
    <dgm:cxn modelId="{CCC7A5BE-C127-4C3B-8CF8-48EB6F9681A1}" srcId="{A7964AF7-A6CF-4BCE-8B0B-B2EE43F4CB73}" destId="{4B278FA1-0136-462F-9D9B-6CE5BACA2BF3}" srcOrd="0" destOrd="0" parTransId="{98A865B9-AC8F-44B2-9CC1-D9887B284ED9}" sibTransId="{59948EE6-884B-49AF-9CA4-1776AAC5B4F7}"/>
    <dgm:cxn modelId="{50B664FE-34AA-4864-9B9D-6CDE9D67DD65}" type="presOf" srcId="{E75BD03B-A7F3-4F56-8B3C-1F80D5E763C6}" destId="{8F6D3C79-5F09-48CF-8511-751C30D9BE52}" srcOrd="0" destOrd="0" presId="urn:microsoft.com/office/officeart/2008/layout/VerticalCurvedList"/>
    <dgm:cxn modelId="{08DDE8D8-CEC2-4B89-9953-101E1988EF52}" srcId="{A7964AF7-A6CF-4BCE-8B0B-B2EE43F4CB73}" destId="{E75BD03B-A7F3-4F56-8B3C-1F80D5E763C6}" srcOrd="3" destOrd="0" parTransId="{3C860355-DF0F-4677-AE58-FF3CBB3DE99C}" sibTransId="{99011025-D17F-4F24-8ABB-919D46D61CD5}"/>
    <dgm:cxn modelId="{B578DDE1-A2F2-4ECC-89D6-CB43EDD6C2CB}" type="presOf" srcId="{A7964AF7-A6CF-4BCE-8B0B-B2EE43F4CB73}" destId="{0F6D042E-6483-4CA8-9FD9-D145AA3D1700}" srcOrd="0" destOrd="0" presId="urn:microsoft.com/office/officeart/2008/layout/VerticalCurvedList"/>
    <dgm:cxn modelId="{C4F8868A-FD02-448E-AC1D-E8275EB02CE9}" type="presOf" srcId="{4B278FA1-0136-462F-9D9B-6CE5BACA2BF3}" destId="{E57BDEE5-0312-4D04-8CC2-10ED988AA9B6}" srcOrd="0" destOrd="0" presId="urn:microsoft.com/office/officeart/2008/layout/VerticalCurvedList"/>
    <dgm:cxn modelId="{551ED416-E754-4855-ABB5-B45E5F27FF78}" type="presOf" srcId="{1755407C-F6C2-4F2B-B126-5FD6434D62CD}" destId="{8C38FF37-8E9C-477E-81B4-B8D9420FD57D}" srcOrd="0" destOrd="0" presId="urn:microsoft.com/office/officeart/2008/layout/VerticalCurvedList"/>
    <dgm:cxn modelId="{394FDA30-9561-463E-B809-892AAB78C36F}" type="presOf" srcId="{59948EE6-884B-49AF-9CA4-1776AAC5B4F7}" destId="{837848A2-8C4C-40E9-98FF-D41CDB66FC25}" srcOrd="0" destOrd="0" presId="urn:microsoft.com/office/officeart/2008/layout/VerticalCurvedList"/>
    <dgm:cxn modelId="{841C96E8-EEEB-48C0-B89D-1CD9A9C3A255}" type="presParOf" srcId="{0F6D042E-6483-4CA8-9FD9-D145AA3D1700}" destId="{FFFC9EC6-1224-4D0E-9E74-E4A02395AFB0}" srcOrd="0" destOrd="0" presId="urn:microsoft.com/office/officeart/2008/layout/VerticalCurvedList"/>
    <dgm:cxn modelId="{94601207-8931-4B20-BE53-93E13F61746F}" type="presParOf" srcId="{FFFC9EC6-1224-4D0E-9E74-E4A02395AFB0}" destId="{2840895E-6E53-4C77-96ED-239AA7C0D87D}" srcOrd="0" destOrd="0" presId="urn:microsoft.com/office/officeart/2008/layout/VerticalCurvedList"/>
    <dgm:cxn modelId="{B5527110-5EF5-47A1-A214-8BC0A087B5FF}" type="presParOf" srcId="{2840895E-6E53-4C77-96ED-239AA7C0D87D}" destId="{8D5C30EA-65CF-443E-8C54-E0ACB3B250AC}" srcOrd="0" destOrd="0" presId="urn:microsoft.com/office/officeart/2008/layout/VerticalCurvedList"/>
    <dgm:cxn modelId="{CDF9FB4E-49BF-4084-B499-AD0D42782ABF}" type="presParOf" srcId="{2840895E-6E53-4C77-96ED-239AA7C0D87D}" destId="{837848A2-8C4C-40E9-98FF-D41CDB66FC25}" srcOrd="1" destOrd="0" presId="urn:microsoft.com/office/officeart/2008/layout/VerticalCurvedList"/>
    <dgm:cxn modelId="{915A7B4D-473F-40E9-B8E6-912AE2CEBDE1}" type="presParOf" srcId="{2840895E-6E53-4C77-96ED-239AA7C0D87D}" destId="{A3BF5BCC-D7DD-49FD-9256-919BEE353427}" srcOrd="2" destOrd="0" presId="urn:microsoft.com/office/officeart/2008/layout/VerticalCurvedList"/>
    <dgm:cxn modelId="{33A10534-BE68-4CA1-A4FB-AD6A6E22128C}" type="presParOf" srcId="{2840895E-6E53-4C77-96ED-239AA7C0D87D}" destId="{74663A42-9576-47BF-824C-5AFC0FFB9F22}" srcOrd="3" destOrd="0" presId="urn:microsoft.com/office/officeart/2008/layout/VerticalCurvedList"/>
    <dgm:cxn modelId="{278348E9-B7FC-4F2E-80D5-FAF84DA59117}" type="presParOf" srcId="{FFFC9EC6-1224-4D0E-9E74-E4A02395AFB0}" destId="{E57BDEE5-0312-4D04-8CC2-10ED988AA9B6}" srcOrd="1" destOrd="0" presId="urn:microsoft.com/office/officeart/2008/layout/VerticalCurvedList"/>
    <dgm:cxn modelId="{06DA6912-3349-4AAF-B3D5-10E222194170}" type="presParOf" srcId="{FFFC9EC6-1224-4D0E-9E74-E4A02395AFB0}" destId="{A7CFFBB4-BBA8-4C7D-A52D-2C97E7BB5FA2}" srcOrd="2" destOrd="0" presId="urn:microsoft.com/office/officeart/2008/layout/VerticalCurvedList"/>
    <dgm:cxn modelId="{2C7CF3BA-BB7C-451A-832E-9CACEF6172D8}" type="presParOf" srcId="{A7CFFBB4-BBA8-4C7D-A52D-2C97E7BB5FA2}" destId="{D4180B27-E540-4949-9B42-6A7341BDF2F6}" srcOrd="0" destOrd="0" presId="urn:microsoft.com/office/officeart/2008/layout/VerticalCurvedList"/>
    <dgm:cxn modelId="{858C5F2A-1A32-4DB8-8511-48ECD2221F4D}" type="presParOf" srcId="{FFFC9EC6-1224-4D0E-9E74-E4A02395AFB0}" destId="{49098EF9-7085-4A1D-8F55-293279BA3638}" srcOrd="3" destOrd="0" presId="urn:microsoft.com/office/officeart/2008/layout/VerticalCurvedList"/>
    <dgm:cxn modelId="{1F5709A7-EDB4-4902-AF03-27B7F090F434}" type="presParOf" srcId="{FFFC9EC6-1224-4D0E-9E74-E4A02395AFB0}" destId="{B68F8DDE-E7A2-41BC-A9BC-097752923DB9}" srcOrd="4" destOrd="0" presId="urn:microsoft.com/office/officeart/2008/layout/VerticalCurvedList"/>
    <dgm:cxn modelId="{862761BC-4A65-4B74-861D-9A3FCDE34FBF}" type="presParOf" srcId="{B68F8DDE-E7A2-41BC-A9BC-097752923DB9}" destId="{0BA9C726-27CA-4E5C-A4C7-FEDBF111120D}" srcOrd="0" destOrd="0" presId="urn:microsoft.com/office/officeart/2008/layout/VerticalCurvedList"/>
    <dgm:cxn modelId="{0823FA7F-F290-4DE9-9BB3-9DDC8013E6E9}" type="presParOf" srcId="{FFFC9EC6-1224-4D0E-9E74-E4A02395AFB0}" destId="{8C38FF37-8E9C-477E-81B4-B8D9420FD57D}" srcOrd="5" destOrd="0" presId="urn:microsoft.com/office/officeart/2008/layout/VerticalCurvedList"/>
    <dgm:cxn modelId="{FAC7A90C-8058-4532-949C-C07C1A9B2A78}" type="presParOf" srcId="{FFFC9EC6-1224-4D0E-9E74-E4A02395AFB0}" destId="{A01113F7-4CCF-4A2C-B783-F1202DB33CEA}" srcOrd="6" destOrd="0" presId="urn:microsoft.com/office/officeart/2008/layout/VerticalCurvedList"/>
    <dgm:cxn modelId="{9442BB46-9DC1-4110-935E-320D36EBCFFF}" type="presParOf" srcId="{A01113F7-4CCF-4A2C-B783-F1202DB33CEA}" destId="{FDC50585-D5EE-47FF-9998-DF5BFD5F6860}" srcOrd="0" destOrd="0" presId="urn:microsoft.com/office/officeart/2008/layout/VerticalCurvedList"/>
    <dgm:cxn modelId="{8FDDAA4A-4F3A-4F96-974D-9149A8B29DB6}" type="presParOf" srcId="{FFFC9EC6-1224-4D0E-9E74-E4A02395AFB0}" destId="{8F6D3C79-5F09-48CF-8511-751C30D9BE52}" srcOrd="7" destOrd="0" presId="urn:microsoft.com/office/officeart/2008/layout/VerticalCurvedList"/>
    <dgm:cxn modelId="{6C5FDA20-542F-4098-826E-632082C2DE61}" type="presParOf" srcId="{FFFC9EC6-1224-4D0E-9E74-E4A02395AFB0}" destId="{1DE0A185-150C-45FB-8975-2DDE20C075B0}" srcOrd="8" destOrd="0" presId="urn:microsoft.com/office/officeart/2008/layout/VerticalCurvedList"/>
    <dgm:cxn modelId="{E6E654AE-A975-4C6A-B5CF-38B54BFBE3F5}" type="presParOf" srcId="{1DE0A185-150C-45FB-8975-2DDE20C075B0}" destId="{186A096A-F2A7-4B0B-BCA4-96E8DE505BC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2D3BF9E-D405-4300-BBB1-967E77F57429}"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ru-RU"/>
        </a:p>
      </dgm:t>
    </dgm:pt>
    <dgm:pt modelId="{D2745D91-950D-453C-811B-57770A7127C4}">
      <dgm:prSet/>
      <dgm:spPr/>
      <dgm:t>
        <a:bodyPr/>
        <a:lstStyle/>
        <a:p>
          <a:pPr rtl="0"/>
          <a:r>
            <a:rPr lang="en-US" smtClean="0"/>
            <a:t>Yangi texnologik urush tufayli turistik xizmatlar bozorini tizimlashtirish jarayoni jadal ravishda kechmoqda</a:t>
          </a:r>
          <a:endParaRPr lang="ru-RU"/>
        </a:p>
      </dgm:t>
    </dgm:pt>
    <dgm:pt modelId="{FB414ABA-1ABC-4DB2-BCE0-993B75107B80}" type="parTrans" cxnId="{BF15D13D-8DF8-4578-A553-4F0BD011BA7E}">
      <dgm:prSet/>
      <dgm:spPr/>
      <dgm:t>
        <a:bodyPr/>
        <a:lstStyle/>
        <a:p>
          <a:endParaRPr lang="ru-RU"/>
        </a:p>
      </dgm:t>
    </dgm:pt>
    <dgm:pt modelId="{AA5F2C6A-0FD2-406A-BA3B-9FDCA22EE5E6}" type="sibTrans" cxnId="{BF15D13D-8DF8-4578-A553-4F0BD011BA7E}">
      <dgm:prSet/>
      <dgm:spPr/>
      <dgm:t>
        <a:bodyPr/>
        <a:lstStyle/>
        <a:p>
          <a:endParaRPr lang="ru-RU"/>
        </a:p>
      </dgm:t>
    </dgm:pt>
    <dgm:pt modelId="{BEF2E669-9AFC-4C7B-8801-C384DFFC475F}">
      <dgm:prSet/>
      <dgm:spPr/>
      <dgm:t>
        <a:bodyPr/>
        <a:lstStyle/>
        <a:p>
          <a:pPr rtl="0"/>
          <a:r>
            <a:rPr lang="en-US" smtClean="0"/>
            <a:t>Axborot tizimlariga murojaat qilish qiymati pasaydi</a:t>
          </a:r>
          <a:endParaRPr lang="ru-RU"/>
        </a:p>
      </dgm:t>
    </dgm:pt>
    <dgm:pt modelId="{05135005-49B6-4803-AD71-8C4C75678DF8}" type="parTrans" cxnId="{D2D2ACEF-36BC-4599-9BC3-A1522124B4F2}">
      <dgm:prSet/>
      <dgm:spPr/>
      <dgm:t>
        <a:bodyPr/>
        <a:lstStyle/>
        <a:p>
          <a:endParaRPr lang="ru-RU"/>
        </a:p>
      </dgm:t>
    </dgm:pt>
    <dgm:pt modelId="{97294837-66DF-48A9-9EDA-A04F1ED1AF54}" type="sibTrans" cxnId="{D2D2ACEF-36BC-4599-9BC3-A1522124B4F2}">
      <dgm:prSet/>
      <dgm:spPr/>
      <dgm:t>
        <a:bodyPr/>
        <a:lstStyle/>
        <a:p>
          <a:endParaRPr lang="ru-RU"/>
        </a:p>
      </dgm:t>
    </dgm:pt>
    <dgm:pt modelId="{AED6FBD9-20B6-474B-BCA1-BF22AC700D6F}">
      <dgm:prSet/>
      <dgm:spPr/>
      <dgm:t>
        <a:bodyPr/>
        <a:lstStyle/>
        <a:p>
          <a:pPr rtl="0"/>
          <a:r>
            <a:rPr lang="en-US" smtClean="0"/>
            <a:t>2-3 kishidan iborat turistik agentligiga avvallari  foydalanish  qimmatga tushgan </a:t>
          </a:r>
          <a:endParaRPr lang="ru-RU"/>
        </a:p>
      </dgm:t>
    </dgm:pt>
    <dgm:pt modelId="{06684753-D687-49E3-AFED-4EAAAE9A86AA}" type="parTrans" cxnId="{7E0BDC02-C1A7-4AD8-A580-B91BED9A5C2C}">
      <dgm:prSet/>
      <dgm:spPr/>
      <dgm:t>
        <a:bodyPr/>
        <a:lstStyle/>
        <a:p>
          <a:endParaRPr lang="ru-RU"/>
        </a:p>
      </dgm:t>
    </dgm:pt>
    <dgm:pt modelId="{C7B0A786-09B7-4003-A32E-43DBBE27711E}" type="sibTrans" cxnId="{7E0BDC02-C1A7-4AD8-A580-B91BED9A5C2C}">
      <dgm:prSet/>
      <dgm:spPr/>
      <dgm:t>
        <a:bodyPr/>
        <a:lstStyle/>
        <a:p>
          <a:endParaRPr lang="ru-RU"/>
        </a:p>
      </dgm:t>
    </dgm:pt>
    <dgm:pt modelId="{517F7E58-5540-42FF-B04A-AA70651575C9}">
      <dgm:prSet/>
      <dgm:spPr/>
      <dgm:t>
        <a:bodyPr/>
        <a:lstStyle/>
        <a:p>
          <a:pPr rtl="0"/>
          <a:r>
            <a:rPr lang="en-US" smtClean="0"/>
            <a:t>Turistik biznes texnologiyalari bo‘yicha mutaxassislarni tayyorlash xajmi ortishi</a:t>
          </a:r>
          <a:endParaRPr lang="ru-RU"/>
        </a:p>
      </dgm:t>
    </dgm:pt>
    <dgm:pt modelId="{351785F9-379F-45BC-9C25-F691E7735844}" type="parTrans" cxnId="{899C88FC-C910-411D-8D27-DA8B558048BC}">
      <dgm:prSet/>
      <dgm:spPr/>
      <dgm:t>
        <a:bodyPr/>
        <a:lstStyle/>
        <a:p>
          <a:endParaRPr lang="ru-RU"/>
        </a:p>
      </dgm:t>
    </dgm:pt>
    <dgm:pt modelId="{ABB11F5B-C999-41FC-96EC-A45E63A6AC04}" type="sibTrans" cxnId="{899C88FC-C910-411D-8D27-DA8B558048BC}">
      <dgm:prSet/>
      <dgm:spPr/>
      <dgm:t>
        <a:bodyPr/>
        <a:lstStyle/>
        <a:p>
          <a:endParaRPr lang="ru-RU"/>
        </a:p>
      </dgm:t>
    </dgm:pt>
    <dgm:pt modelId="{7972B913-2C53-4753-940D-7F06B9CFD648}" type="pres">
      <dgm:prSet presAssocID="{22D3BF9E-D405-4300-BBB1-967E77F57429}" presName="outerComposite" presStyleCnt="0">
        <dgm:presLayoutVars>
          <dgm:chMax val="5"/>
          <dgm:dir/>
          <dgm:resizeHandles val="exact"/>
        </dgm:presLayoutVars>
      </dgm:prSet>
      <dgm:spPr/>
      <dgm:t>
        <a:bodyPr/>
        <a:lstStyle/>
        <a:p>
          <a:endParaRPr lang="ru-RU"/>
        </a:p>
      </dgm:t>
    </dgm:pt>
    <dgm:pt modelId="{583D2551-E0BF-4627-ABF7-0C6CA00E7EA0}" type="pres">
      <dgm:prSet presAssocID="{22D3BF9E-D405-4300-BBB1-967E77F57429}" presName="dummyMaxCanvas" presStyleCnt="0">
        <dgm:presLayoutVars/>
      </dgm:prSet>
      <dgm:spPr/>
    </dgm:pt>
    <dgm:pt modelId="{142E6EFE-31C3-4F57-9667-D059D6211782}" type="pres">
      <dgm:prSet presAssocID="{22D3BF9E-D405-4300-BBB1-967E77F57429}" presName="FourNodes_1" presStyleLbl="node1" presStyleIdx="0" presStyleCnt="4">
        <dgm:presLayoutVars>
          <dgm:bulletEnabled val="1"/>
        </dgm:presLayoutVars>
      </dgm:prSet>
      <dgm:spPr/>
      <dgm:t>
        <a:bodyPr/>
        <a:lstStyle/>
        <a:p>
          <a:endParaRPr lang="ru-RU"/>
        </a:p>
      </dgm:t>
    </dgm:pt>
    <dgm:pt modelId="{8899DFA3-95D0-4011-9B09-C7594459E038}" type="pres">
      <dgm:prSet presAssocID="{22D3BF9E-D405-4300-BBB1-967E77F57429}" presName="FourNodes_2" presStyleLbl="node1" presStyleIdx="1" presStyleCnt="4">
        <dgm:presLayoutVars>
          <dgm:bulletEnabled val="1"/>
        </dgm:presLayoutVars>
      </dgm:prSet>
      <dgm:spPr/>
      <dgm:t>
        <a:bodyPr/>
        <a:lstStyle/>
        <a:p>
          <a:endParaRPr lang="ru-RU"/>
        </a:p>
      </dgm:t>
    </dgm:pt>
    <dgm:pt modelId="{6385DB15-2511-4770-B18D-7034A6DEB42F}" type="pres">
      <dgm:prSet presAssocID="{22D3BF9E-D405-4300-BBB1-967E77F57429}" presName="FourNodes_3" presStyleLbl="node1" presStyleIdx="2" presStyleCnt="4">
        <dgm:presLayoutVars>
          <dgm:bulletEnabled val="1"/>
        </dgm:presLayoutVars>
      </dgm:prSet>
      <dgm:spPr/>
      <dgm:t>
        <a:bodyPr/>
        <a:lstStyle/>
        <a:p>
          <a:endParaRPr lang="ru-RU"/>
        </a:p>
      </dgm:t>
    </dgm:pt>
    <dgm:pt modelId="{288C1839-8CAF-4B5A-A4B3-DAEFC7CD0B41}" type="pres">
      <dgm:prSet presAssocID="{22D3BF9E-D405-4300-BBB1-967E77F57429}" presName="FourNodes_4" presStyleLbl="node1" presStyleIdx="3" presStyleCnt="4">
        <dgm:presLayoutVars>
          <dgm:bulletEnabled val="1"/>
        </dgm:presLayoutVars>
      </dgm:prSet>
      <dgm:spPr/>
      <dgm:t>
        <a:bodyPr/>
        <a:lstStyle/>
        <a:p>
          <a:endParaRPr lang="ru-RU"/>
        </a:p>
      </dgm:t>
    </dgm:pt>
    <dgm:pt modelId="{87054199-EBA9-4E67-90D3-A5FE4B064DEF}" type="pres">
      <dgm:prSet presAssocID="{22D3BF9E-D405-4300-BBB1-967E77F57429}" presName="FourConn_1-2" presStyleLbl="fgAccFollowNode1" presStyleIdx="0" presStyleCnt="3">
        <dgm:presLayoutVars>
          <dgm:bulletEnabled val="1"/>
        </dgm:presLayoutVars>
      </dgm:prSet>
      <dgm:spPr/>
      <dgm:t>
        <a:bodyPr/>
        <a:lstStyle/>
        <a:p>
          <a:endParaRPr lang="ru-RU"/>
        </a:p>
      </dgm:t>
    </dgm:pt>
    <dgm:pt modelId="{1CF0AE3B-ABCA-4D99-AEE5-6CB7146B80F2}" type="pres">
      <dgm:prSet presAssocID="{22D3BF9E-D405-4300-BBB1-967E77F57429}" presName="FourConn_2-3" presStyleLbl="fgAccFollowNode1" presStyleIdx="1" presStyleCnt="3">
        <dgm:presLayoutVars>
          <dgm:bulletEnabled val="1"/>
        </dgm:presLayoutVars>
      </dgm:prSet>
      <dgm:spPr/>
      <dgm:t>
        <a:bodyPr/>
        <a:lstStyle/>
        <a:p>
          <a:endParaRPr lang="ru-RU"/>
        </a:p>
      </dgm:t>
    </dgm:pt>
    <dgm:pt modelId="{D965DADB-CB02-4655-97D6-53A73F4E9CAA}" type="pres">
      <dgm:prSet presAssocID="{22D3BF9E-D405-4300-BBB1-967E77F57429}" presName="FourConn_3-4" presStyleLbl="fgAccFollowNode1" presStyleIdx="2" presStyleCnt="3">
        <dgm:presLayoutVars>
          <dgm:bulletEnabled val="1"/>
        </dgm:presLayoutVars>
      </dgm:prSet>
      <dgm:spPr/>
      <dgm:t>
        <a:bodyPr/>
        <a:lstStyle/>
        <a:p>
          <a:endParaRPr lang="ru-RU"/>
        </a:p>
      </dgm:t>
    </dgm:pt>
    <dgm:pt modelId="{27C8E2ED-8BA6-4A2C-A566-C45C260D4B06}" type="pres">
      <dgm:prSet presAssocID="{22D3BF9E-D405-4300-BBB1-967E77F57429}" presName="FourNodes_1_text" presStyleLbl="node1" presStyleIdx="3" presStyleCnt="4">
        <dgm:presLayoutVars>
          <dgm:bulletEnabled val="1"/>
        </dgm:presLayoutVars>
      </dgm:prSet>
      <dgm:spPr/>
      <dgm:t>
        <a:bodyPr/>
        <a:lstStyle/>
        <a:p>
          <a:endParaRPr lang="ru-RU"/>
        </a:p>
      </dgm:t>
    </dgm:pt>
    <dgm:pt modelId="{179295A6-B22B-464E-9626-485E93AD501D}" type="pres">
      <dgm:prSet presAssocID="{22D3BF9E-D405-4300-BBB1-967E77F57429}" presName="FourNodes_2_text" presStyleLbl="node1" presStyleIdx="3" presStyleCnt="4">
        <dgm:presLayoutVars>
          <dgm:bulletEnabled val="1"/>
        </dgm:presLayoutVars>
      </dgm:prSet>
      <dgm:spPr/>
      <dgm:t>
        <a:bodyPr/>
        <a:lstStyle/>
        <a:p>
          <a:endParaRPr lang="ru-RU"/>
        </a:p>
      </dgm:t>
    </dgm:pt>
    <dgm:pt modelId="{B80E3C75-34F1-4C36-B21A-FDC099DE37B9}" type="pres">
      <dgm:prSet presAssocID="{22D3BF9E-D405-4300-BBB1-967E77F57429}" presName="FourNodes_3_text" presStyleLbl="node1" presStyleIdx="3" presStyleCnt="4">
        <dgm:presLayoutVars>
          <dgm:bulletEnabled val="1"/>
        </dgm:presLayoutVars>
      </dgm:prSet>
      <dgm:spPr/>
      <dgm:t>
        <a:bodyPr/>
        <a:lstStyle/>
        <a:p>
          <a:endParaRPr lang="ru-RU"/>
        </a:p>
      </dgm:t>
    </dgm:pt>
    <dgm:pt modelId="{5840C2C3-2D10-4507-ABFC-FE0F5EEA27C1}" type="pres">
      <dgm:prSet presAssocID="{22D3BF9E-D405-4300-BBB1-967E77F57429}" presName="FourNodes_4_text" presStyleLbl="node1" presStyleIdx="3" presStyleCnt="4">
        <dgm:presLayoutVars>
          <dgm:bulletEnabled val="1"/>
        </dgm:presLayoutVars>
      </dgm:prSet>
      <dgm:spPr/>
      <dgm:t>
        <a:bodyPr/>
        <a:lstStyle/>
        <a:p>
          <a:endParaRPr lang="ru-RU"/>
        </a:p>
      </dgm:t>
    </dgm:pt>
  </dgm:ptLst>
  <dgm:cxnLst>
    <dgm:cxn modelId="{D2D2ACEF-36BC-4599-9BC3-A1522124B4F2}" srcId="{22D3BF9E-D405-4300-BBB1-967E77F57429}" destId="{BEF2E669-9AFC-4C7B-8801-C384DFFC475F}" srcOrd="1" destOrd="0" parTransId="{05135005-49B6-4803-AD71-8C4C75678DF8}" sibTransId="{97294837-66DF-48A9-9EDA-A04F1ED1AF54}"/>
    <dgm:cxn modelId="{BF15D13D-8DF8-4578-A553-4F0BD011BA7E}" srcId="{22D3BF9E-D405-4300-BBB1-967E77F57429}" destId="{D2745D91-950D-453C-811B-57770A7127C4}" srcOrd="0" destOrd="0" parTransId="{FB414ABA-1ABC-4DB2-BCE0-993B75107B80}" sibTransId="{AA5F2C6A-0FD2-406A-BA3B-9FDCA22EE5E6}"/>
    <dgm:cxn modelId="{A69B1068-4AAB-4930-97C2-A3C3D6370AEF}" type="presOf" srcId="{517F7E58-5540-42FF-B04A-AA70651575C9}" destId="{288C1839-8CAF-4B5A-A4B3-DAEFC7CD0B41}" srcOrd="0" destOrd="0" presId="urn:microsoft.com/office/officeart/2005/8/layout/vProcess5"/>
    <dgm:cxn modelId="{E1BBFC3F-1A32-485E-BB38-A56C26850A73}" type="presOf" srcId="{97294837-66DF-48A9-9EDA-A04F1ED1AF54}" destId="{1CF0AE3B-ABCA-4D99-AEE5-6CB7146B80F2}" srcOrd="0" destOrd="0" presId="urn:microsoft.com/office/officeart/2005/8/layout/vProcess5"/>
    <dgm:cxn modelId="{D0D48B22-3C3D-4968-921C-44E4D81680A1}" type="presOf" srcId="{BEF2E669-9AFC-4C7B-8801-C384DFFC475F}" destId="{8899DFA3-95D0-4011-9B09-C7594459E038}" srcOrd="0" destOrd="0" presId="urn:microsoft.com/office/officeart/2005/8/layout/vProcess5"/>
    <dgm:cxn modelId="{00E99572-FBFF-41EE-9D11-2168E5EEEEB7}" type="presOf" srcId="{D2745D91-950D-453C-811B-57770A7127C4}" destId="{27C8E2ED-8BA6-4A2C-A566-C45C260D4B06}" srcOrd="1" destOrd="0" presId="urn:microsoft.com/office/officeart/2005/8/layout/vProcess5"/>
    <dgm:cxn modelId="{7E0BDC02-C1A7-4AD8-A580-B91BED9A5C2C}" srcId="{22D3BF9E-D405-4300-BBB1-967E77F57429}" destId="{AED6FBD9-20B6-474B-BCA1-BF22AC700D6F}" srcOrd="2" destOrd="0" parTransId="{06684753-D687-49E3-AFED-4EAAAE9A86AA}" sibTransId="{C7B0A786-09B7-4003-A32E-43DBBE27711E}"/>
    <dgm:cxn modelId="{3F4B1EEF-708E-4BCB-9324-A03D7092DBA0}" type="presOf" srcId="{D2745D91-950D-453C-811B-57770A7127C4}" destId="{142E6EFE-31C3-4F57-9667-D059D6211782}" srcOrd="0" destOrd="0" presId="urn:microsoft.com/office/officeart/2005/8/layout/vProcess5"/>
    <dgm:cxn modelId="{899C88FC-C910-411D-8D27-DA8B558048BC}" srcId="{22D3BF9E-D405-4300-BBB1-967E77F57429}" destId="{517F7E58-5540-42FF-B04A-AA70651575C9}" srcOrd="3" destOrd="0" parTransId="{351785F9-379F-45BC-9C25-F691E7735844}" sibTransId="{ABB11F5B-C999-41FC-96EC-A45E63A6AC04}"/>
    <dgm:cxn modelId="{AB5CE497-255B-4449-80F5-CA363F07E22B}" type="presOf" srcId="{AED6FBD9-20B6-474B-BCA1-BF22AC700D6F}" destId="{B80E3C75-34F1-4C36-B21A-FDC099DE37B9}" srcOrd="1" destOrd="0" presId="urn:microsoft.com/office/officeart/2005/8/layout/vProcess5"/>
    <dgm:cxn modelId="{3F02E47A-F882-4CB4-BBAC-BCE507F85061}" type="presOf" srcId="{BEF2E669-9AFC-4C7B-8801-C384DFFC475F}" destId="{179295A6-B22B-464E-9626-485E93AD501D}" srcOrd="1" destOrd="0" presId="urn:microsoft.com/office/officeart/2005/8/layout/vProcess5"/>
    <dgm:cxn modelId="{C4C18740-A71F-4213-BA7E-93178F7C2120}" type="presOf" srcId="{517F7E58-5540-42FF-B04A-AA70651575C9}" destId="{5840C2C3-2D10-4507-ABFC-FE0F5EEA27C1}" srcOrd="1" destOrd="0" presId="urn:microsoft.com/office/officeart/2005/8/layout/vProcess5"/>
    <dgm:cxn modelId="{605F3711-9298-450C-84D4-B097974EC66A}" type="presOf" srcId="{C7B0A786-09B7-4003-A32E-43DBBE27711E}" destId="{D965DADB-CB02-4655-97D6-53A73F4E9CAA}" srcOrd="0" destOrd="0" presId="urn:microsoft.com/office/officeart/2005/8/layout/vProcess5"/>
    <dgm:cxn modelId="{4F12557A-B03E-418F-822C-C9B916758FB8}" type="presOf" srcId="{22D3BF9E-D405-4300-BBB1-967E77F57429}" destId="{7972B913-2C53-4753-940D-7F06B9CFD648}" srcOrd="0" destOrd="0" presId="urn:microsoft.com/office/officeart/2005/8/layout/vProcess5"/>
    <dgm:cxn modelId="{1659365F-AEBE-4058-9C65-B48C7CDC430C}" type="presOf" srcId="{AA5F2C6A-0FD2-406A-BA3B-9FDCA22EE5E6}" destId="{87054199-EBA9-4E67-90D3-A5FE4B064DEF}" srcOrd="0" destOrd="0" presId="urn:microsoft.com/office/officeart/2005/8/layout/vProcess5"/>
    <dgm:cxn modelId="{0AFF6C5A-06D5-4F89-8491-A78D33044E70}" type="presOf" srcId="{AED6FBD9-20B6-474B-BCA1-BF22AC700D6F}" destId="{6385DB15-2511-4770-B18D-7034A6DEB42F}" srcOrd="0" destOrd="0" presId="urn:microsoft.com/office/officeart/2005/8/layout/vProcess5"/>
    <dgm:cxn modelId="{EBDCD973-BF99-4FAA-A733-F81F52729E9D}" type="presParOf" srcId="{7972B913-2C53-4753-940D-7F06B9CFD648}" destId="{583D2551-E0BF-4627-ABF7-0C6CA00E7EA0}" srcOrd="0" destOrd="0" presId="urn:microsoft.com/office/officeart/2005/8/layout/vProcess5"/>
    <dgm:cxn modelId="{3506697C-F86C-499E-8FB6-956AAF6C935E}" type="presParOf" srcId="{7972B913-2C53-4753-940D-7F06B9CFD648}" destId="{142E6EFE-31C3-4F57-9667-D059D6211782}" srcOrd="1" destOrd="0" presId="urn:microsoft.com/office/officeart/2005/8/layout/vProcess5"/>
    <dgm:cxn modelId="{875803AC-9C3B-496E-B08F-3BFB69E571E0}" type="presParOf" srcId="{7972B913-2C53-4753-940D-7F06B9CFD648}" destId="{8899DFA3-95D0-4011-9B09-C7594459E038}" srcOrd="2" destOrd="0" presId="urn:microsoft.com/office/officeart/2005/8/layout/vProcess5"/>
    <dgm:cxn modelId="{5469F668-A299-4112-80FC-9B165996CE0C}" type="presParOf" srcId="{7972B913-2C53-4753-940D-7F06B9CFD648}" destId="{6385DB15-2511-4770-B18D-7034A6DEB42F}" srcOrd="3" destOrd="0" presId="urn:microsoft.com/office/officeart/2005/8/layout/vProcess5"/>
    <dgm:cxn modelId="{437B4C94-5EAA-439E-B694-AC9628CB61B0}" type="presParOf" srcId="{7972B913-2C53-4753-940D-7F06B9CFD648}" destId="{288C1839-8CAF-4B5A-A4B3-DAEFC7CD0B41}" srcOrd="4" destOrd="0" presId="urn:microsoft.com/office/officeart/2005/8/layout/vProcess5"/>
    <dgm:cxn modelId="{C9586483-CE18-4EF1-AA41-FEF7158AB939}" type="presParOf" srcId="{7972B913-2C53-4753-940D-7F06B9CFD648}" destId="{87054199-EBA9-4E67-90D3-A5FE4B064DEF}" srcOrd="5" destOrd="0" presId="urn:microsoft.com/office/officeart/2005/8/layout/vProcess5"/>
    <dgm:cxn modelId="{6115ACC9-97B3-469E-8014-E7ECED7F1EFA}" type="presParOf" srcId="{7972B913-2C53-4753-940D-7F06B9CFD648}" destId="{1CF0AE3B-ABCA-4D99-AEE5-6CB7146B80F2}" srcOrd="6" destOrd="0" presId="urn:microsoft.com/office/officeart/2005/8/layout/vProcess5"/>
    <dgm:cxn modelId="{26E49A2C-755A-4770-B1BC-BACF39BB7AC3}" type="presParOf" srcId="{7972B913-2C53-4753-940D-7F06B9CFD648}" destId="{D965DADB-CB02-4655-97D6-53A73F4E9CAA}" srcOrd="7" destOrd="0" presId="urn:microsoft.com/office/officeart/2005/8/layout/vProcess5"/>
    <dgm:cxn modelId="{B4EFC2B4-B811-4EFC-ABB1-5BF728417B38}" type="presParOf" srcId="{7972B913-2C53-4753-940D-7F06B9CFD648}" destId="{27C8E2ED-8BA6-4A2C-A566-C45C260D4B06}" srcOrd="8" destOrd="0" presId="urn:microsoft.com/office/officeart/2005/8/layout/vProcess5"/>
    <dgm:cxn modelId="{6F4CC812-7742-47B0-B77C-87D2E7732C60}" type="presParOf" srcId="{7972B913-2C53-4753-940D-7F06B9CFD648}" destId="{179295A6-B22B-464E-9626-485E93AD501D}" srcOrd="9" destOrd="0" presId="urn:microsoft.com/office/officeart/2005/8/layout/vProcess5"/>
    <dgm:cxn modelId="{91838188-91AD-46BD-9F94-F043AF87F250}" type="presParOf" srcId="{7972B913-2C53-4753-940D-7F06B9CFD648}" destId="{B80E3C75-34F1-4C36-B21A-FDC099DE37B9}" srcOrd="10" destOrd="0" presId="urn:microsoft.com/office/officeart/2005/8/layout/vProcess5"/>
    <dgm:cxn modelId="{DFC573CA-7896-4B4F-96E4-761D22323663}" type="presParOf" srcId="{7972B913-2C53-4753-940D-7F06B9CFD648}" destId="{5840C2C3-2D10-4507-ABFC-FE0F5EEA27C1}"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F61FCF62-AB67-4CDD-B836-EE3D7CD24B09}" type="doc">
      <dgm:prSet loTypeId="urn:microsoft.com/office/officeart/2005/8/layout/hProcess11" loCatId="process" qsTypeId="urn:microsoft.com/office/officeart/2005/8/quickstyle/simple1" qsCatId="simple" csTypeId="urn:microsoft.com/office/officeart/2005/8/colors/accent1_2" csCatId="accent1"/>
      <dgm:spPr/>
      <dgm:t>
        <a:bodyPr/>
        <a:lstStyle/>
        <a:p>
          <a:endParaRPr lang="ru-RU"/>
        </a:p>
      </dgm:t>
    </dgm:pt>
    <dgm:pt modelId="{E0ED68E5-C32D-4D63-B8FE-F56795224335}">
      <dgm:prSet/>
      <dgm:spPr/>
      <dgm:t>
        <a:bodyPr/>
        <a:lstStyle/>
        <a:p>
          <a:pPr rtl="0"/>
          <a:r>
            <a:rPr lang="en-US" smtClean="0"/>
            <a:t>1) Kompaniyaning maqsadi va strategiyasini aniqlash;</a:t>
          </a:r>
          <a:endParaRPr lang="ru-RU"/>
        </a:p>
      </dgm:t>
    </dgm:pt>
    <dgm:pt modelId="{D23D2DB3-C6D6-4BFE-A0E7-BEDDD94CFAAC}" type="parTrans" cxnId="{FE19556F-B5D5-4A89-870E-150829002EF0}">
      <dgm:prSet/>
      <dgm:spPr/>
      <dgm:t>
        <a:bodyPr/>
        <a:lstStyle/>
        <a:p>
          <a:endParaRPr lang="ru-RU"/>
        </a:p>
      </dgm:t>
    </dgm:pt>
    <dgm:pt modelId="{9999A583-982D-40F8-9BE7-4513DC54E39F}" type="sibTrans" cxnId="{FE19556F-B5D5-4A89-870E-150829002EF0}">
      <dgm:prSet/>
      <dgm:spPr/>
      <dgm:t>
        <a:bodyPr/>
        <a:lstStyle/>
        <a:p>
          <a:endParaRPr lang="ru-RU"/>
        </a:p>
      </dgm:t>
    </dgm:pt>
    <dgm:pt modelId="{10C80547-D3BA-4530-985C-4D6C4755A291}">
      <dgm:prSet/>
      <dgm:spPr/>
      <dgm:t>
        <a:bodyPr/>
        <a:lstStyle/>
        <a:p>
          <a:pPr rtl="0"/>
          <a:r>
            <a:rPr lang="en-US" smtClean="0"/>
            <a:t>2) Ilmiy izlanishlar va tadkikotlar (IIT; inglizcha - R&amp;D,ruscha -NIOKR)ning axamiyatni aniqlash;</a:t>
          </a:r>
          <a:endParaRPr lang="ru-RU"/>
        </a:p>
      </dgm:t>
    </dgm:pt>
    <dgm:pt modelId="{E37EFEEA-2EA8-4973-A396-038CE5145916}" type="parTrans" cxnId="{778B5F09-E077-4419-AAEE-AC6494205A11}">
      <dgm:prSet/>
      <dgm:spPr/>
      <dgm:t>
        <a:bodyPr/>
        <a:lstStyle/>
        <a:p>
          <a:endParaRPr lang="ru-RU"/>
        </a:p>
      </dgm:t>
    </dgm:pt>
    <dgm:pt modelId="{A0125724-8B76-46C7-AC68-774A7744D81F}" type="sibTrans" cxnId="{778B5F09-E077-4419-AAEE-AC6494205A11}">
      <dgm:prSet/>
      <dgm:spPr/>
      <dgm:t>
        <a:bodyPr/>
        <a:lstStyle/>
        <a:p>
          <a:endParaRPr lang="ru-RU"/>
        </a:p>
      </dgm:t>
    </dgm:pt>
    <dgm:pt modelId="{29DF4499-0199-42EF-929A-17F2462062BA}">
      <dgm:prSet/>
      <dgm:spPr/>
      <dgm:t>
        <a:bodyPr/>
        <a:lstStyle/>
        <a:p>
          <a:pPr rtl="0"/>
          <a:r>
            <a:rPr lang="en-US" smtClean="0"/>
            <a:t>3) IITning kamrovini belgilash;</a:t>
          </a:r>
          <a:endParaRPr lang="ru-RU"/>
        </a:p>
      </dgm:t>
    </dgm:pt>
    <dgm:pt modelId="{4B4A40FD-D256-48CF-AFFA-3D42A3B1D4FD}" type="parTrans" cxnId="{B9C1C64E-8DBE-4321-89BF-F0C2B8B573B2}">
      <dgm:prSet/>
      <dgm:spPr/>
      <dgm:t>
        <a:bodyPr/>
        <a:lstStyle/>
        <a:p>
          <a:endParaRPr lang="ru-RU"/>
        </a:p>
      </dgm:t>
    </dgm:pt>
    <dgm:pt modelId="{80697C76-6329-40EE-A0D2-051794ECBC7D}" type="sibTrans" cxnId="{B9C1C64E-8DBE-4321-89BF-F0C2B8B573B2}">
      <dgm:prSet/>
      <dgm:spPr/>
      <dgm:t>
        <a:bodyPr/>
        <a:lstStyle/>
        <a:p>
          <a:endParaRPr lang="ru-RU"/>
        </a:p>
      </dgm:t>
    </dgm:pt>
    <dgm:pt modelId="{F8F14237-A2D0-49C1-823D-068079AF6224}">
      <dgm:prSet/>
      <dgm:spPr/>
      <dgm:t>
        <a:bodyPr/>
        <a:lstStyle/>
        <a:p>
          <a:pPr rtl="0"/>
          <a:r>
            <a:rPr lang="en-US" smtClean="0"/>
            <a:t>4) IITning natijalarini baxolash;</a:t>
          </a:r>
          <a:endParaRPr lang="ru-RU"/>
        </a:p>
      </dgm:t>
    </dgm:pt>
    <dgm:pt modelId="{C126AC0C-3F07-4D36-A67B-0900D247DC59}" type="parTrans" cxnId="{59AAD4A8-857E-4DEB-A98D-805C7FDC293F}">
      <dgm:prSet/>
      <dgm:spPr/>
      <dgm:t>
        <a:bodyPr/>
        <a:lstStyle/>
        <a:p>
          <a:endParaRPr lang="ru-RU"/>
        </a:p>
      </dgm:t>
    </dgm:pt>
    <dgm:pt modelId="{13949ED2-EEAE-4BFA-886B-74DF8BD4FF01}" type="sibTrans" cxnId="{59AAD4A8-857E-4DEB-A98D-805C7FDC293F}">
      <dgm:prSet/>
      <dgm:spPr/>
      <dgm:t>
        <a:bodyPr/>
        <a:lstStyle/>
        <a:p>
          <a:endParaRPr lang="ru-RU"/>
        </a:p>
      </dgm:t>
    </dgm:pt>
    <dgm:pt modelId="{7048D186-4617-4E2C-AA08-2FFDAA184321}">
      <dgm:prSet/>
      <dgm:spPr/>
      <dgm:t>
        <a:bodyPr/>
        <a:lstStyle/>
        <a:p>
          <a:pPr rtl="0"/>
          <a:r>
            <a:rPr lang="en-US" smtClean="0"/>
            <a:t>5) Fan va boshqaruvning umumiy xamkorlik </a:t>
          </a:r>
          <a:r>
            <a:rPr lang="uz-Cyrl-UZ" smtClean="0"/>
            <a:t>q</a:t>
          </a:r>
          <a:r>
            <a:rPr lang="en-US" smtClean="0"/>
            <a:t>irralarini aniqlash.</a:t>
          </a:r>
          <a:endParaRPr lang="ru-RU"/>
        </a:p>
      </dgm:t>
    </dgm:pt>
    <dgm:pt modelId="{BC67FCC6-C4D1-4A03-BE42-57ABC83DD9F9}" type="parTrans" cxnId="{05206D45-4840-4634-8658-2E3C6253CF38}">
      <dgm:prSet/>
      <dgm:spPr/>
      <dgm:t>
        <a:bodyPr/>
        <a:lstStyle/>
        <a:p>
          <a:endParaRPr lang="ru-RU"/>
        </a:p>
      </dgm:t>
    </dgm:pt>
    <dgm:pt modelId="{64D57E27-E417-4CD2-90A1-CD0A7BFE91A2}" type="sibTrans" cxnId="{05206D45-4840-4634-8658-2E3C6253CF38}">
      <dgm:prSet/>
      <dgm:spPr/>
      <dgm:t>
        <a:bodyPr/>
        <a:lstStyle/>
        <a:p>
          <a:endParaRPr lang="ru-RU"/>
        </a:p>
      </dgm:t>
    </dgm:pt>
    <dgm:pt modelId="{AD411248-BC37-4D4A-A1C7-822D503397A9}" type="pres">
      <dgm:prSet presAssocID="{F61FCF62-AB67-4CDD-B836-EE3D7CD24B09}" presName="Name0" presStyleCnt="0">
        <dgm:presLayoutVars>
          <dgm:dir/>
          <dgm:resizeHandles val="exact"/>
        </dgm:presLayoutVars>
      </dgm:prSet>
      <dgm:spPr/>
      <dgm:t>
        <a:bodyPr/>
        <a:lstStyle/>
        <a:p>
          <a:endParaRPr lang="ru-RU"/>
        </a:p>
      </dgm:t>
    </dgm:pt>
    <dgm:pt modelId="{9C4673DD-0EEC-44A5-B514-8F8629601D39}" type="pres">
      <dgm:prSet presAssocID="{F61FCF62-AB67-4CDD-B836-EE3D7CD24B09}" presName="arrow" presStyleLbl="bgShp" presStyleIdx="0" presStyleCnt="1"/>
      <dgm:spPr/>
    </dgm:pt>
    <dgm:pt modelId="{7A307C58-E4BE-4113-98F4-8A0152B56CB0}" type="pres">
      <dgm:prSet presAssocID="{F61FCF62-AB67-4CDD-B836-EE3D7CD24B09}" presName="points" presStyleCnt="0"/>
      <dgm:spPr/>
    </dgm:pt>
    <dgm:pt modelId="{9A62EC75-5100-4F30-BD4C-97B3E4E95175}" type="pres">
      <dgm:prSet presAssocID="{E0ED68E5-C32D-4D63-B8FE-F56795224335}" presName="compositeA" presStyleCnt="0"/>
      <dgm:spPr/>
    </dgm:pt>
    <dgm:pt modelId="{21600F48-FAD5-441A-8876-146090AF76FF}" type="pres">
      <dgm:prSet presAssocID="{E0ED68E5-C32D-4D63-B8FE-F56795224335}" presName="textA" presStyleLbl="revTx" presStyleIdx="0" presStyleCnt="5">
        <dgm:presLayoutVars>
          <dgm:bulletEnabled val="1"/>
        </dgm:presLayoutVars>
      </dgm:prSet>
      <dgm:spPr/>
      <dgm:t>
        <a:bodyPr/>
        <a:lstStyle/>
        <a:p>
          <a:endParaRPr lang="ru-RU"/>
        </a:p>
      </dgm:t>
    </dgm:pt>
    <dgm:pt modelId="{2C5A53D3-6C37-488F-A2CC-D837AA246B0C}" type="pres">
      <dgm:prSet presAssocID="{E0ED68E5-C32D-4D63-B8FE-F56795224335}" presName="circleA" presStyleLbl="node1" presStyleIdx="0" presStyleCnt="5"/>
      <dgm:spPr/>
    </dgm:pt>
    <dgm:pt modelId="{BA94F033-9B3B-4D87-997E-F26B60D369E1}" type="pres">
      <dgm:prSet presAssocID="{E0ED68E5-C32D-4D63-B8FE-F56795224335}" presName="spaceA" presStyleCnt="0"/>
      <dgm:spPr/>
    </dgm:pt>
    <dgm:pt modelId="{47890073-6CA3-4DFE-A756-89EBD09D7265}" type="pres">
      <dgm:prSet presAssocID="{9999A583-982D-40F8-9BE7-4513DC54E39F}" presName="space" presStyleCnt="0"/>
      <dgm:spPr/>
    </dgm:pt>
    <dgm:pt modelId="{E8C8B133-C1E2-40E9-9057-37EFE01382BB}" type="pres">
      <dgm:prSet presAssocID="{10C80547-D3BA-4530-985C-4D6C4755A291}" presName="compositeB" presStyleCnt="0"/>
      <dgm:spPr/>
    </dgm:pt>
    <dgm:pt modelId="{7D3521DB-3699-4871-A4DF-E4B07E887227}" type="pres">
      <dgm:prSet presAssocID="{10C80547-D3BA-4530-985C-4D6C4755A291}" presName="textB" presStyleLbl="revTx" presStyleIdx="1" presStyleCnt="5">
        <dgm:presLayoutVars>
          <dgm:bulletEnabled val="1"/>
        </dgm:presLayoutVars>
      </dgm:prSet>
      <dgm:spPr/>
      <dgm:t>
        <a:bodyPr/>
        <a:lstStyle/>
        <a:p>
          <a:endParaRPr lang="ru-RU"/>
        </a:p>
      </dgm:t>
    </dgm:pt>
    <dgm:pt modelId="{E8C69943-AFDE-420D-83F4-24BBB7B3C7B5}" type="pres">
      <dgm:prSet presAssocID="{10C80547-D3BA-4530-985C-4D6C4755A291}" presName="circleB" presStyleLbl="node1" presStyleIdx="1" presStyleCnt="5"/>
      <dgm:spPr/>
    </dgm:pt>
    <dgm:pt modelId="{5FEEAB0D-3654-4096-A147-3B97DB6EE0A3}" type="pres">
      <dgm:prSet presAssocID="{10C80547-D3BA-4530-985C-4D6C4755A291}" presName="spaceB" presStyleCnt="0"/>
      <dgm:spPr/>
    </dgm:pt>
    <dgm:pt modelId="{1BBA4049-E230-40ED-9319-B8649B245FB0}" type="pres">
      <dgm:prSet presAssocID="{A0125724-8B76-46C7-AC68-774A7744D81F}" presName="space" presStyleCnt="0"/>
      <dgm:spPr/>
    </dgm:pt>
    <dgm:pt modelId="{D0CF8F64-1558-4271-9CEA-E0A3B60D3E66}" type="pres">
      <dgm:prSet presAssocID="{29DF4499-0199-42EF-929A-17F2462062BA}" presName="compositeA" presStyleCnt="0"/>
      <dgm:spPr/>
    </dgm:pt>
    <dgm:pt modelId="{BB95DC35-222F-4E6D-AFF7-02B5C5568551}" type="pres">
      <dgm:prSet presAssocID="{29DF4499-0199-42EF-929A-17F2462062BA}" presName="textA" presStyleLbl="revTx" presStyleIdx="2" presStyleCnt="5">
        <dgm:presLayoutVars>
          <dgm:bulletEnabled val="1"/>
        </dgm:presLayoutVars>
      </dgm:prSet>
      <dgm:spPr/>
      <dgm:t>
        <a:bodyPr/>
        <a:lstStyle/>
        <a:p>
          <a:endParaRPr lang="ru-RU"/>
        </a:p>
      </dgm:t>
    </dgm:pt>
    <dgm:pt modelId="{08DECDFE-579E-4811-9513-6DBFE8633AF9}" type="pres">
      <dgm:prSet presAssocID="{29DF4499-0199-42EF-929A-17F2462062BA}" presName="circleA" presStyleLbl="node1" presStyleIdx="2" presStyleCnt="5"/>
      <dgm:spPr/>
    </dgm:pt>
    <dgm:pt modelId="{3C3B6A9A-01FE-49AA-9393-8B25D9F15CEB}" type="pres">
      <dgm:prSet presAssocID="{29DF4499-0199-42EF-929A-17F2462062BA}" presName="spaceA" presStyleCnt="0"/>
      <dgm:spPr/>
    </dgm:pt>
    <dgm:pt modelId="{EEFD9D1A-D54F-4118-AC9E-1CB13F8B8CDC}" type="pres">
      <dgm:prSet presAssocID="{80697C76-6329-40EE-A0D2-051794ECBC7D}" presName="space" presStyleCnt="0"/>
      <dgm:spPr/>
    </dgm:pt>
    <dgm:pt modelId="{1F7A8EF5-4EE4-4A44-B8CB-06243FDD67B8}" type="pres">
      <dgm:prSet presAssocID="{F8F14237-A2D0-49C1-823D-068079AF6224}" presName="compositeB" presStyleCnt="0"/>
      <dgm:spPr/>
    </dgm:pt>
    <dgm:pt modelId="{4C5D70C4-CF4A-439B-8D5C-528ABD69275D}" type="pres">
      <dgm:prSet presAssocID="{F8F14237-A2D0-49C1-823D-068079AF6224}" presName="textB" presStyleLbl="revTx" presStyleIdx="3" presStyleCnt="5">
        <dgm:presLayoutVars>
          <dgm:bulletEnabled val="1"/>
        </dgm:presLayoutVars>
      </dgm:prSet>
      <dgm:spPr/>
      <dgm:t>
        <a:bodyPr/>
        <a:lstStyle/>
        <a:p>
          <a:endParaRPr lang="ru-RU"/>
        </a:p>
      </dgm:t>
    </dgm:pt>
    <dgm:pt modelId="{9A01DA0E-09C3-40C2-8B91-9C616A0670E6}" type="pres">
      <dgm:prSet presAssocID="{F8F14237-A2D0-49C1-823D-068079AF6224}" presName="circleB" presStyleLbl="node1" presStyleIdx="3" presStyleCnt="5"/>
      <dgm:spPr/>
    </dgm:pt>
    <dgm:pt modelId="{0E4EFE45-7CFF-417E-8473-B42BBCA97F64}" type="pres">
      <dgm:prSet presAssocID="{F8F14237-A2D0-49C1-823D-068079AF6224}" presName="spaceB" presStyleCnt="0"/>
      <dgm:spPr/>
    </dgm:pt>
    <dgm:pt modelId="{0248485D-854D-433B-A84B-3BD09FD773E4}" type="pres">
      <dgm:prSet presAssocID="{13949ED2-EEAE-4BFA-886B-74DF8BD4FF01}" presName="space" presStyleCnt="0"/>
      <dgm:spPr/>
    </dgm:pt>
    <dgm:pt modelId="{274B96BD-26C2-4696-B828-794512D30504}" type="pres">
      <dgm:prSet presAssocID="{7048D186-4617-4E2C-AA08-2FFDAA184321}" presName="compositeA" presStyleCnt="0"/>
      <dgm:spPr/>
    </dgm:pt>
    <dgm:pt modelId="{3F3D8E90-3E49-48AE-A23C-9519F2EF1FE0}" type="pres">
      <dgm:prSet presAssocID="{7048D186-4617-4E2C-AA08-2FFDAA184321}" presName="textA" presStyleLbl="revTx" presStyleIdx="4" presStyleCnt="5">
        <dgm:presLayoutVars>
          <dgm:bulletEnabled val="1"/>
        </dgm:presLayoutVars>
      </dgm:prSet>
      <dgm:spPr/>
      <dgm:t>
        <a:bodyPr/>
        <a:lstStyle/>
        <a:p>
          <a:endParaRPr lang="ru-RU"/>
        </a:p>
      </dgm:t>
    </dgm:pt>
    <dgm:pt modelId="{D78DE07B-197A-4CB7-B7D8-3FBBA84C798E}" type="pres">
      <dgm:prSet presAssocID="{7048D186-4617-4E2C-AA08-2FFDAA184321}" presName="circleA" presStyleLbl="node1" presStyleIdx="4" presStyleCnt="5"/>
      <dgm:spPr/>
    </dgm:pt>
    <dgm:pt modelId="{947E6DE0-1EBB-4D54-89A9-55EF7AB7F1ED}" type="pres">
      <dgm:prSet presAssocID="{7048D186-4617-4E2C-AA08-2FFDAA184321}" presName="spaceA" presStyleCnt="0"/>
      <dgm:spPr/>
    </dgm:pt>
  </dgm:ptLst>
  <dgm:cxnLst>
    <dgm:cxn modelId="{B9C1C64E-8DBE-4321-89BF-F0C2B8B573B2}" srcId="{F61FCF62-AB67-4CDD-B836-EE3D7CD24B09}" destId="{29DF4499-0199-42EF-929A-17F2462062BA}" srcOrd="2" destOrd="0" parTransId="{4B4A40FD-D256-48CF-AFFA-3D42A3B1D4FD}" sibTransId="{80697C76-6329-40EE-A0D2-051794ECBC7D}"/>
    <dgm:cxn modelId="{59AAD4A8-857E-4DEB-A98D-805C7FDC293F}" srcId="{F61FCF62-AB67-4CDD-B836-EE3D7CD24B09}" destId="{F8F14237-A2D0-49C1-823D-068079AF6224}" srcOrd="3" destOrd="0" parTransId="{C126AC0C-3F07-4D36-A67B-0900D247DC59}" sibTransId="{13949ED2-EEAE-4BFA-886B-74DF8BD4FF01}"/>
    <dgm:cxn modelId="{05206D45-4840-4634-8658-2E3C6253CF38}" srcId="{F61FCF62-AB67-4CDD-B836-EE3D7CD24B09}" destId="{7048D186-4617-4E2C-AA08-2FFDAA184321}" srcOrd="4" destOrd="0" parTransId="{BC67FCC6-C4D1-4A03-BE42-57ABC83DD9F9}" sibTransId="{64D57E27-E417-4CD2-90A1-CD0A7BFE91A2}"/>
    <dgm:cxn modelId="{778B5F09-E077-4419-AAEE-AC6494205A11}" srcId="{F61FCF62-AB67-4CDD-B836-EE3D7CD24B09}" destId="{10C80547-D3BA-4530-985C-4D6C4755A291}" srcOrd="1" destOrd="0" parTransId="{E37EFEEA-2EA8-4973-A396-038CE5145916}" sibTransId="{A0125724-8B76-46C7-AC68-774A7744D81F}"/>
    <dgm:cxn modelId="{CCEB87D8-D154-499B-8973-3B5222918C1A}" type="presOf" srcId="{F61FCF62-AB67-4CDD-B836-EE3D7CD24B09}" destId="{AD411248-BC37-4D4A-A1C7-822D503397A9}" srcOrd="0" destOrd="0" presId="urn:microsoft.com/office/officeart/2005/8/layout/hProcess11"/>
    <dgm:cxn modelId="{FE19556F-B5D5-4A89-870E-150829002EF0}" srcId="{F61FCF62-AB67-4CDD-B836-EE3D7CD24B09}" destId="{E0ED68E5-C32D-4D63-B8FE-F56795224335}" srcOrd="0" destOrd="0" parTransId="{D23D2DB3-C6D6-4BFE-A0E7-BEDDD94CFAAC}" sibTransId="{9999A583-982D-40F8-9BE7-4513DC54E39F}"/>
    <dgm:cxn modelId="{7B6049AF-432C-4C49-A3E7-1FD9C3E31194}" type="presOf" srcId="{29DF4499-0199-42EF-929A-17F2462062BA}" destId="{BB95DC35-222F-4E6D-AFF7-02B5C5568551}" srcOrd="0" destOrd="0" presId="urn:microsoft.com/office/officeart/2005/8/layout/hProcess11"/>
    <dgm:cxn modelId="{76CD327F-50F9-4291-83D4-B0D575CEDE9A}" type="presOf" srcId="{7048D186-4617-4E2C-AA08-2FFDAA184321}" destId="{3F3D8E90-3E49-48AE-A23C-9519F2EF1FE0}" srcOrd="0" destOrd="0" presId="urn:microsoft.com/office/officeart/2005/8/layout/hProcess11"/>
    <dgm:cxn modelId="{961F5AAD-8629-4FF4-845D-2F8B1D4C946E}" type="presOf" srcId="{10C80547-D3BA-4530-985C-4D6C4755A291}" destId="{7D3521DB-3699-4871-A4DF-E4B07E887227}" srcOrd="0" destOrd="0" presId="urn:microsoft.com/office/officeart/2005/8/layout/hProcess11"/>
    <dgm:cxn modelId="{974C1629-F652-48CA-B250-EA5C18622CBE}" type="presOf" srcId="{F8F14237-A2D0-49C1-823D-068079AF6224}" destId="{4C5D70C4-CF4A-439B-8D5C-528ABD69275D}" srcOrd="0" destOrd="0" presId="urn:microsoft.com/office/officeart/2005/8/layout/hProcess11"/>
    <dgm:cxn modelId="{097F0BE5-BE56-4B91-B083-4749E71F1BAA}" type="presOf" srcId="{E0ED68E5-C32D-4D63-B8FE-F56795224335}" destId="{21600F48-FAD5-441A-8876-146090AF76FF}" srcOrd="0" destOrd="0" presId="urn:microsoft.com/office/officeart/2005/8/layout/hProcess11"/>
    <dgm:cxn modelId="{D6D5FBE9-840A-4E87-AA11-ECC8BD173CCB}" type="presParOf" srcId="{AD411248-BC37-4D4A-A1C7-822D503397A9}" destId="{9C4673DD-0EEC-44A5-B514-8F8629601D39}" srcOrd="0" destOrd="0" presId="urn:microsoft.com/office/officeart/2005/8/layout/hProcess11"/>
    <dgm:cxn modelId="{8C0B044E-927D-45D0-B8F8-F61DA0307100}" type="presParOf" srcId="{AD411248-BC37-4D4A-A1C7-822D503397A9}" destId="{7A307C58-E4BE-4113-98F4-8A0152B56CB0}" srcOrd="1" destOrd="0" presId="urn:microsoft.com/office/officeart/2005/8/layout/hProcess11"/>
    <dgm:cxn modelId="{285FFDA7-7893-4649-8377-DF1723D5FA72}" type="presParOf" srcId="{7A307C58-E4BE-4113-98F4-8A0152B56CB0}" destId="{9A62EC75-5100-4F30-BD4C-97B3E4E95175}" srcOrd="0" destOrd="0" presId="urn:microsoft.com/office/officeart/2005/8/layout/hProcess11"/>
    <dgm:cxn modelId="{8D15B628-1E1A-4392-A8A7-476F2D76AC6B}" type="presParOf" srcId="{9A62EC75-5100-4F30-BD4C-97B3E4E95175}" destId="{21600F48-FAD5-441A-8876-146090AF76FF}" srcOrd="0" destOrd="0" presId="urn:microsoft.com/office/officeart/2005/8/layout/hProcess11"/>
    <dgm:cxn modelId="{EAEC3293-4460-42F9-8ECB-F2E7ED6CCFBE}" type="presParOf" srcId="{9A62EC75-5100-4F30-BD4C-97B3E4E95175}" destId="{2C5A53D3-6C37-488F-A2CC-D837AA246B0C}" srcOrd="1" destOrd="0" presId="urn:microsoft.com/office/officeart/2005/8/layout/hProcess11"/>
    <dgm:cxn modelId="{5E84A6AC-4391-4AA8-B7BE-52F2A83A2CB4}" type="presParOf" srcId="{9A62EC75-5100-4F30-BD4C-97B3E4E95175}" destId="{BA94F033-9B3B-4D87-997E-F26B60D369E1}" srcOrd="2" destOrd="0" presId="urn:microsoft.com/office/officeart/2005/8/layout/hProcess11"/>
    <dgm:cxn modelId="{6B1618C3-E4DE-4FAB-BE5C-631CA4AB22AA}" type="presParOf" srcId="{7A307C58-E4BE-4113-98F4-8A0152B56CB0}" destId="{47890073-6CA3-4DFE-A756-89EBD09D7265}" srcOrd="1" destOrd="0" presId="urn:microsoft.com/office/officeart/2005/8/layout/hProcess11"/>
    <dgm:cxn modelId="{29EA3195-0BB4-402F-B16D-C00457F40EE1}" type="presParOf" srcId="{7A307C58-E4BE-4113-98F4-8A0152B56CB0}" destId="{E8C8B133-C1E2-40E9-9057-37EFE01382BB}" srcOrd="2" destOrd="0" presId="urn:microsoft.com/office/officeart/2005/8/layout/hProcess11"/>
    <dgm:cxn modelId="{29C97DC8-0F7F-4345-B4CC-1BE1769C61D3}" type="presParOf" srcId="{E8C8B133-C1E2-40E9-9057-37EFE01382BB}" destId="{7D3521DB-3699-4871-A4DF-E4B07E887227}" srcOrd="0" destOrd="0" presId="urn:microsoft.com/office/officeart/2005/8/layout/hProcess11"/>
    <dgm:cxn modelId="{C5818BA3-8FD4-44F5-899B-4FFF7487EB98}" type="presParOf" srcId="{E8C8B133-C1E2-40E9-9057-37EFE01382BB}" destId="{E8C69943-AFDE-420D-83F4-24BBB7B3C7B5}" srcOrd="1" destOrd="0" presId="urn:microsoft.com/office/officeart/2005/8/layout/hProcess11"/>
    <dgm:cxn modelId="{A85E9EA5-F916-45DC-8997-54E56F0DB6A3}" type="presParOf" srcId="{E8C8B133-C1E2-40E9-9057-37EFE01382BB}" destId="{5FEEAB0D-3654-4096-A147-3B97DB6EE0A3}" srcOrd="2" destOrd="0" presId="urn:microsoft.com/office/officeart/2005/8/layout/hProcess11"/>
    <dgm:cxn modelId="{BA716304-B415-4DA7-BB19-82E582E9366C}" type="presParOf" srcId="{7A307C58-E4BE-4113-98F4-8A0152B56CB0}" destId="{1BBA4049-E230-40ED-9319-B8649B245FB0}" srcOrd="3" destOrd="0" presId="urn:microsoft.com/office/officeart/2005/8/layout/hProcess11"/>
    <dgm:cxn modelId="{C78C264B-DA38-474A-BBCA-1C0B4ECC2DA1}" type="presParOf" srcId="{7A307C58-E4BE-4113-98F4-8A0152B56CB0}" destId="{D0CF8F64-1558-4271-9CEA-E0A3B60D3E66}" srcOrd="4" destOrd="0" presId="urn:microsoft.com/office/officeart/2005/8/layout/hProcess11"/>
    <dgm:cxn modelId="{074502CC-DDAC-4E91-96AA-97ED758EE9E9}" type="presParOf" srcId="{D0CF8F64-1558-4271-9CEA-E0A3B60D3E66}" destId="{BB95DC35-222F-4E6D-AFF7-02B5C5568551}" srcOrd="0" destOrd="0" presId="urn:microsoft.com/office/officeart/2005/8/layout/hProcess11"/>
    <dgm:cxn modelId="{5B0A5B61-582D-4E53-8F54-20BD4C21101C}" type="presParOf" srcId="{D0CF8F64-1558-4271-9CEA-E0A3B60D3E66}" destId="{08DECDFE-579E-4811-9513-6DBFE8633AF9}" srcOrd="1" destOrd="0" presId="urn:microsoft.com/office/officeart/2005/8/layout/hProcess11"/>
    <dgm:cxn modelId="{07F6F62E-D895-4D26-A84D-5E05BDA55CA0}" type="presParOf" srcId="{D0CF8F64-1558-4271-9CEA-E0A3B60D3E66}" destId="{3C3B6A9A-01FE-49AA-9393-8B25D9F15CEB}" srcOrd="2" destOrd="0" presId="urn:microsoft.com/office/officeart/2005/8/layout/hProcess11"/>
    <dgm:cxn modelId="{F28C5F50-6A24-4467-B8E9-160D329E4A1D}" type="presParOf" srcId="{7A307C58-E4BE-4113-98F4-8A0152B56CB0}" destId="{EEFD9D1A-D54F-4118-AC9E-1CB13F8B8CDC}" srcOrd="5" destOrd="0" presId="urn:microsoft.com/office/officeart/2005/8/layout/hProcess11"/>
    <dgm:cxn modelId="{101CC741-B909-4018-8197-96D512D1D286}" type="presParOf" srcId="{7A307C58-E4BE-4113-98F4-8A0152B56CB0}" destId="{1F7A8EF5-4EE4-4A44-B8CB-06243FDD67B8}" srcOrd="6" destOrd="0" presId="urn:microsoft.com/office/officeart/2005/8/layout/hProcess11"/>
    <dgm:cxn modelId="{EE2BF9B0-FA8E-4BDE-A735-CB6E6C1064F7}" type="presParOf" srcId="{1F7A8EF5-4EE4-4A44-B8CB-06243FDD67B8}" destId="{4C5D70C4-CF4A-439B-8D5C-528ABD69275D}" srcOrd="0" destOrd="0" presId="urn:microsoft.com/office/officeart/2005/8/layout/hProcess11"/>
    <dgm:cxn modelId="{F073B383-D028-4B71-BC81-B3E852E921DE}" type="presParOf" srcId="{1F7A8EF5-4EE4-4A44-B8CB-06243FDD67B8}" destId="{9A01DA0E-09C3-40C2-8B91-9C616A0670E6}" srcOrd="1" destOrd="0" presId="urn:microsoft.com/office/officeart/2005/8/layout/hProcess11"/>
    <dgm:cxn modelId="{84BAA0E6-430A-4179-A7AE-515B7CE5FB6E}" type="presParOf" srcId="{1F7A8EF5-4EE4-4A44-B8CB-06243FDD67B8}" destId="{0E4EFE45-7CFF-417E-8473-B42BBCA97F64}" srcOrd="2" destOrd="0" presId="urn:microsoft.com/office/officeart/2005/8/layout/hProcess11"/>
    <dgm:cxn modelId="{ACFDA580-7C9D-41B6-8D42-FA7482D360BD}" type="presParOf" srcId="{7A307C58-E4BE-4113-98F4-8A0152B56CB0}" destId="{0248485D-854D-433B-A84B-3BD09FD773E4}" srcOrd="7" destOrd="0" presId="urn:microsoft.com/office/officeart/2005/8/layout/hProcess11"/>
    <dgm:cxn modelId="{73D0D43C-7261-4134-9C4E-277840647C58}" type="presParOf" srcId="{7A307C58-E4BE-4113-98F4-8A0152B56CB0}" destId="{274B96BD-26C2-4696-B828-794512D30504}" srcOrd="8" destOrd="0" presId="urn:microsoft.com/office/officeart/2005/8/layout/hProcess11"/>
    <dgm:cxn modelId="{0E2DAB8E-D612-4A47-8396-CFA6354E1045}" type="presParOf" srcId="{274B96BD-26C2-4696-B828-794512D30504}" destId="{3F3D8E90-3E49-48AE-A23C-9519F2EF1FE0}" srcOrd="0" destOrd="0" presId="urn:microsoft.com/office/officeart/2005/8/layout/hProcess11"/>
    <dgm:cxn modelId="{FFB06C01-A468-461F-906F-8EFB89AD291C}" type="presParOf" srcId="{274B96BD-26C2-4696-B828-794512D30504}" destId="{D78DE07B-197A-4CB7-B7D8-3FBBA84C798E}" srcOrd="1" destOrd="0" presId="urn:microsoft.com/office/officeart/2005/8/layout/hProcess11"/>
    <dgm:cxn modelId="{41B19DB0-0B80-4DD3-ACAB-259826B13C1B}" type="presParOf" srcId="{274B96BD-26C2-4696-B828-794512D30504}" destId="{947E6DE0-1EBB-4D54-89A9-55EF7AB7F1ED}"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5BFF64D-807E-4725-822C-6B52953DCAA3}"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ru-RU"/>
        </a:p>
      </dgm:t>
    </dgm:pt>
    <dgm:pt modelId="{866731B8-3ED3-4160-BF6A-A1FAD9F914AA}">
      <dgm:prSet/>
      <dgm:spPr/>
      <dgm:t>
        <a:bodyPr/>
        <a:lstStyle/>
        <a:p>
          <a:pPr rtl="0"/>
          <a:r>
            <a:rPr lang="en-US" smtClean="0"/>
            <a:t>bozorlarning umumiy taxlili va istiqboli</a:t>
          </a:r>
          <a:endParaRPr lang="ru-RU"/>
        </a:p>
      </dgm:t>
    </dgm:pt>
    <dgm:pt modelId="{46903E62-E2E6-46FD-B1E0-9C100B6BE0DE}" type="parTrans" cxnId="{3037ACF3-17F4-4F08-B0B9-404F36D8F71C}">
      <dgm:prSet/>
      <dgm:spPr/>
      <dgm:t>
        <a:bodyPr/>
        <a:lstStyle/>
        <a:p>
          <a:endParaRPr lang="ru-RU"/>
        </a:p>
      </dgm:t>
    </dgm:pt>
    <dgm:pt modelId="{7904DDAD-6BA5-4B01-9A92-4399980521F1}" type="sibTrans" cxnId="{3037ACF3-17F4-4F08-B0B9-404F36D8F71C}">
      <dgm:prSet/>
      <dgm:spPr/>
      <dgm:t>
        <a:bodyPr/>
        <a:lstStyle/>
        <a:p>
          <a:endParaRPr lang="ru-RU"/>
        </a:p>
      </dgm:t>
    </dgm:pt>
    <dgm:pt modelId="{C752DE04-B321-4961-85DA-B717F8EB688B}">
      <dgm:prSet/>
      <dgm:spPr/>
      <dgm:t>
        <a:bodyPr/>
        <a:lstStyle/>
        <a:p>
          <a:pPr rtl="0"/>
          <a:r>
            <a:rPr lang="en-US" smtClean="0"/>
            <a:t>real (xayotiy) texnologik resurslarga asoslangan xolda kompaniyaning umumiy maqsadlari va strategisini belgilash</a:t>
          </a:r>
          <a:endParaRPr lang="ru-RU"/>
        </a:p>
      </dgm:t>
    </dgm:pt>
    <dgm:pt modelId="{2502236C-37F5-48BD-B645-866171DAC74C}" type="parTrans" cxnId="{A31C504E-FC15-4AC8-8350-5F55F009B96F}">
      <dgm:prSet/>
      <dgm:spPr/>
      <dgm:t>
        <a:bodyPr/>
        <a:lstStyle/>
        <a:p>
          <a:endParaRPr lang="ru-RU"/>
        </a:p>
      </dgm:t>
    </dgm:pt>
    <dgm:pt modelId="{F5EDD578-A2AF-413D-BE3A-E307884B4B42}" type="sibTrans" cxnId="{A31C504E-FC15-4AC8-8350-5F55F009B96F}">
      <dgm:prSet/>
      <dgm:spPr/>
      <dgm:t>
        <a:bodyPr/>
        <a:lstStyle/>
        <a:p>
          <a:endParaRPr lang="ru-RU"/>
        </a:p>
      </dgm:t>
    </dgm:pt>
    <dgm:pt modelId="{FD9648BD-BC68-43AB-A644-A0386DBE955D}">
      <dgm:prSet/>
      <dgm:spPr/>
      <dgm:t>
        <a:bodyPr/>
        <a:lstStyle/>
        <a:p>
          <a:pPr rtl="0"/>
          <a:r>
            <a:rPr lang="en-US" smtClean="0"/>
            <a:t>Tadqiqotlar bo’limi kompaniya o’sishining optimal darajasi va yo‘nalishi</a:t>
          </a:r>
          <a:endParaRPr lang="ru-RU"/>
        </a:p>
      </dgm:t>
    </dgm:pt>
    <dgm:pt modelId="{47B2229F-CE79-4491-B37C-879D4D00713D}" type="parTrans" cxnId="{409494D2-7ABB-428F-9F66-29EB13F59A66}">
      <dgm:prSet/>
      <dgm:spPr/>
      <dgm:t>
        <a:bodyPr/>
        <a:lstStyle/>
        <a:p>
          <a:endParaRPr lang="ru-RU"/>
        </a:p>
      </dgm:t>
    </dgm:pt>
    <dgm:pt modelId="{52A7287E-D4D9-402D-AFD8-AD7E69AF149D}" type="sibTrans" cxnId="{409494D2-7ABB-428F-9F66-29EB13F59A66}">
      <dgm:prSet/>
      <dgm:spPr/>
      <dgm:t>
        <a:bodyPr/>
        <a:lstStyle/>
        <a:p>
          <a:endParaRPr lang="ru-RU"/>
        </a:p>
      </dgm:t>
    </dgm:pt>
    <dgm:pt modelId="{2D0F6F41-055B-4F56-9283-C4FCDDF95FC7}">
      <dgm:prSet/>
      <dgm:spPr/>
      <dgm:t>
        <a:bodyPr/>
        <a:lstStyle/>
        <a:p>
          <a:pPr rtl="0"/>
          <a:r>
            <a:rPr lang="en-US" smtClean="0"/>
            <a:t>Maxsulotni birinchi navbatda xizmat sifati</a:t>
          </a:r>
          <a:endParaRPr lang="ru-RU"/>
        </a:p>
      </dgm:t>
    </dgm:pt>
    <dgm:pt modelId="{621B436A-0AAA-4986-9794-4CE8146D290F}" type="parTrans" cxnId="{8B995251-8D6D-4B96-961F-D19320C43BCC}">
      <dgm:prSet/>
      <dgm:spPr/>
      <dgm:t>
        <a:bodyPr/>
        <a:lstStyle/>
        <a:p>
          <a:endParaRPr lang="ru-RU"/>
        </a:p>
      </dgm:t>
    </dgm:pt>
    <dgm:pt modelId="{FD1658A4-01A2-45C8-A2E3-472A1B1465F2}" type="sibTrans" cxnId="{8B995251-8D6D-4B96-961F-D19320C43BCC}">
      <dgm:prSet/>
      <dgm:spPr/>
      <dgm:t>
        <a:bodyPr/>
        <a:lstStyle/>
        <a:p>
          <a:endParaRPr lang="ru-RU"/>
        </a:p>
      </dgm:t>
    </dgm:pt>
    <dgm:pt modelId="{3D03E475-D9DD-442D-AAF4-969FDA735F01}">
      <dgm:prSet/>
      <dgm:spPr/>
      <dgm:t>
        <a:bodyPr/>
        <a:lstStyle/>
        <a:p>
          <a:pPr rtl="0"/>
          <a:r>
            <a:rPr lang="en-US" smtClean="0"/>
            <a:t>Mukammal va muvaffa</a:t>
          </a:r>
          <a:r>
            <a:rPr lang="uz-Cyrl-UZ" smtClean="0"/>
            <a:t>q</a:t>
          </a:r>
          <a:r>
            <a:rPr lang="en-US" smtClean="0"/>
            <a:t>iyatli strategiyalarga ega kompaniyalar</a:t>
          </a:r>
          <a:endParaRPr lang="ru-RU"/>
        </a:p>
      </dgm:t>
    </dgm:pt>
    <dgm:pt modelId="{D67F6327-37F6-423F-9342-BF50C497E83C}" type="parTrans" cxnId="{E6423074-DA52-4365-B9FB-DC6C5AA2FCFC}">
      <dgm:prSet/>
      <dgm:spPr/>
      <dgm:t>
        <a:bodyPr/>
        <a:lstStyle/>
        <a:p>
          <a:endParaRPr lang="ru-RU"/>
        </a:p>
      </dgm:t>
    </dgm:pt>
    <dgm:pt modelId="{56763ACC-554F-461F-B040-7819C474F477}" type="sibTrans" cxnId="{E6423074-DA52-4365-B9FB-DC6C5AA2FCFC}">
      <dgm:prSet/>
      <dgm:spPr/>
      <dgm:t>
        <a:bodyPr/>
        <a:lstStyle/>
        <a:p>
          <a:endParaRPr lang="ru-RU"/>
        </a:p>
      </dgm:t>
    </dgm:pt>
    <dgm:pt modelId="{EA444FEC-005F-44F6-9C6F-C38A4E58F219}" type="pres">
      <dgm:prSet presAssocID="{15BFF64D-807E-4725-822C-6B52953DCAA3}" presName="compositeShape" presStyleCnt="0">
        <dgm:presLayoutVars>
          <dgm:chMax val="7"/>
          <dgm:dir/>
          <dgm:resizeHandles val="exact"/>
        </dgm:presLayoutVars>
      </dgm:prSet>
      <dgm:spPr/>
      <dgm:t>
        <a:bodyPr/>
        <a:lstStyle/>
        <a:p>
          <a:endParaRPr lang="ru-RU"/>
        </a:p>
      </dgm:t>
    </dgm:pt>
    <dgm:pt modelId="{AC115B32-294C-42CF-A66E-CAC242664D2E}" type="pres">
      <dgm:prSet presAssocID="{866731B8-3ED3-4160-BF6A-A1FAD9F914AA}" presName="circ1" presStyleLbl="vennNode1" presStyleIdx="0" presStyleCnt="5"/>
      <dgm:spPr/>
    </dgm:pt>
    <dgm:pt modelId="{4460F7B4-FBEB-44B2-B745-AC4F6324263B}" type="pres">
      <dgm:prSet presAssocID="{866731B8-3ED3-4160-BF6A-A1FAD9F914AA}" presName="circ1Tx" presStyleLbl="revTx" presStyleIdx="0" presStyleCnt="0">
        <dgm:presLayoutVars>
          <dgm:chMax val="0"/>
          <dgm:chPref val="0"/>
          <dgm:bulletEnabled val="1"/>
        </dgm:presLayoutVars>
      </dgm:prSet>
      <dgm:spPr/>
      <dgm:t>
        <a:bodyPr/>
        <a:lstStyle/>
        <a:p>
          <a:endParaRPr lang="ru-RU"/>
        </a:p>
      </dgm:t>
    </dgm:pt>
    <dgm:pt modelId="{240810E1-F18F-4299-98E4-9E620D504E2A}" type="pres">
      <dgm:prSet presAssocID="{C752DE04-B321-4961-85DA-B717F8EB688B}" presName="circ2" presStyleLbl="vennNode1" presStyleIdx="1" presStyleCnt="5"/>
      <dgm:spPr/>
    </dgm:pt>
    <dgm:pt modelId="{16FD89BD-7695-4EE7-967B-A0B0790C1887}" type="pres">
      <dgm:prSet presAssocID="{C752DE04-B321-4961-85DA-B717F8EB688B}" presName="circ2Tx" presStyleLbl="revTx" presStyleIdx="0" presStyleCnt="0">
        <dgm:presLayoutVars>
          <dgm:chMax val="0"/>
          <dgm:chPref val="0"/>
          <dgm:bulletEnabled val="1"/>
        </dgm:presLayoutVars>
      </dgm:prSet>
      <dgm:spPr/>
      <dgm:t>
        <a:bodyPr/>
        <a:lstStyle/>
        <a:p>
          <a:endParaRPr lang="ru-RU"/>
        </a:p>
      </dgm:t>
    </dgm:pt>
    <dgm:pt modelId="{959D806E-89EE-434C-BE16-295FB04B1511}" type="pres">
      <dgm:prSet presAssocID="{FD9648BD-BC68-43AB-A644-A0386DBE955D}" presName="circ3" presStyleLbl="vennNode1" presStyleIdx="2" presStyleCnt="5"/>
      <dgm:spPr/>
    </dgm:pt>
    <dgm:pt modelId="{253411B4-6CBA-44AC-BBA6-EA6AF8A34893}" type="pres">
      <dgm:prSet presAssocID="{FD9648BD-BC68-43AB-A644-A0386DBE955D}" presName="circ3Tx" presStyleLbl="revTx" presStyleIdx="0" presStyleCnt="0">
        <dgm:presLayoutVars>
          <dgm:chMax val="0"/>
          <dgm:chPref val="0"/>
          <dgm:bulletEnabled val="1"/>
        </dgm:presLayoutVars>
      </dgm:prSet>
      <dgm:spPr/>
      <dgm:t>
        <a:bodyPr/>
        <a:lstStyle/>
        <a:p>
          <a:endParaRPr lang="ru-RU"/>
        </a:p>
      </dgm:t>
    </dgm:pt>
    <dgm:pt modelId="{44E9A49A-0BF5-4521-88F3-01A79D2D834C}" type="pres">
      <dgm:prSet presAssocID="{2D0F6F41-055B-4F56-9283-C4FCDDF95FC7}" presName="circ4" presStyleLbl="vennNode1" presStyleIdx="3" presStyleCnt="5"/>
      <dgm:spPr/>
    </dgm:pt>
    <dgm:pt modelId="{66E04909-D921-4095-8018-AD36EDD861B1}" type="pres">
      <dgm:prSet presAssocID="{2D0F6F41-055B-4F56-9283-C4FCDDF95FC7}" presName="circ4Tx" presStyleLbl="revTx" presStyleIdx="0" presStyleCnt="0">
        <dgm:presLayoutVars>
          <dgm:chMax val="0"/>
          <dgm:chPref val="0"/>
          <dgm:bulletEnabled val="1"/>
        </dgm:presLayoutVars>
      </dgm:prSet>
      <dgm:spPr/>
      <dgm:t>
        <a:bodyPr/>
        <a:lstStyle/>
        <a:p>
          <a:endParaRPr lang="ru-RU"/>
        </a:p>
      </dgm:t>
    </dgm:pt>
    <dgm:pt modelId="{8A867FAD-B88A-4A87-AA1D-12EC3FE1B457}" type="pres">
      <dgm:prSet presAssocID="{3D03E475-D9DD-442D-AAF4-969FDA735F01}" presName="circ5" presStyleLbl="vennNode1" presStyleIdx="4" presStyleCnt="5"/>
      <dgm:spPr/>
    </dgm:pt>
    <dgm:pt modelId="{994D54EE-25A0-4744-B97A-C4A8EBA2E67F}" type="pres">
      <dgm:prSet presAssocID="{3D03E475-D9DD-442D-AAF4-969FDA735F01}" presName="circ5Tx" presStyleLbl="revTx" presStyleIdx="0" presStyleCnt="0">
        <dgm:presLayoutVars>
          <dgm:chMax val="0"/>
          <dgm:chPref val="0"/>
          <dgm:bulletEnabled val="1"/>
        </dgm:presLayoutVars>
      </dgm:prSet>
      <dgm:spPr/>
      <dgm:t>
        <a:bodyPr/>
        <a:lstStyle/>
        <a:p>
          <a:endParaRPr lang="ru-RU"/>
        </a:p>
      </dgm:t>
    </dgm:pt>
  </dgm:ptLst>
  <dgm:cxnLst>
    <dgm:cxn modelId="{BC548DEF-9DA5-4149-B7F0-07F736B1D28D}" type="presOf" srcId="{FD9648BD-BC68-43AB-A644-A0386DBE955D}" destId="{253411B4-6CBA-44AC-BBA6-EA6AF8A34893}" srcOrd="0" destOrd="0" presId="urn:microsoft.com/office/officeart/2005/8/layout/venn1"/>
    <dgm:cxn modelId="{205E72BF-1183-4E7C-A39C-AFDDDB015A68}" type="presOf" srcId="{866731B8-3ED3-4160-BF6A-A1FAD9F914AA}" destId="{4460F7B4-FBEB-44B2-B745-AC4F6324263B}" srcOrd="0" destOrd="0" presId="urn:microsoft.com/office/officeart/2005/8/layout/venn1"/>
    <dgm:cxn modelId="{AAC7EDCF-64F3-4A5B-B726-3312C947170C}" type="presOf" srcId="{2D0F6F41-055B-4F56-9283-C4FCDDF95FC7}" destId="{66E04909-D921-4095-8018-AD36EDD861B1}" srcOrd="0" destOrd="0" presId="urn:microsoft.com/office/officeart/2005/8/layout/venn1"/>
    <dgm:cxn modelId="{25AFC2B5-525D-4DB3-B6AD-DDCB3EBB064C}" type="presOf" srcId="{15BFF64D-807E-4725-822C-6B52953DCAA3}" destId="{EA444FEC-005F-44F6-9C6F-C38A4E58F219}" srcOrd="0" destOrd="0" presId="urn:microsoft.com/office/officeart/2005/8/layout/venn1"/>
    <dgm:cxn modelId="{3037ACF3-17F4-4F08-B0B9-404F36D8F71C}" srcId="{15BFF64D-807E-4725-822C-6B52953DCAA3}" destId="{866731B8-3ED3-4160-BF6A-A1FAD9F914AA}" srcOrd="0" destOrd="0" parTransId="{46903E62-E2E6-46FD-B1E0-9C100B6BE0DE}" sibTransId="{7904DDAD-6BA5-4B01-9A92-4399980521F1}"/>
    <dgm:cxn modelId="{E6423074-DA52-4365-B9FB-DC6C5AA2FCFC}" srcId="{15BFF64D-807E-4725-822C-6B52953DCAA3}" destId="{3D03E475-D9DD-442D-AAF4-969FDA735F01}" srcOrd="4" destOrd="0" parTransId="{D67F6327-37F6-423F-9342-BF50C497E83C}" sibTransId="{56763ACC-554F-461F-B040-7819C474F477}"/>
    <dgm:cxn modelId="{8B995251-8D6D-4B96-961F-D19320C43BCC}" srcId="{15BFF64D-807E-4725-822C-6B52953DCAA3}" destId="{2D0F6F41-055B-4F56-9283-C4FCDDF95FC7}" srcOrd="3" destOrd="0" parTransId="{621B436A-0AAA-4986-9794-4CE8146D290F}" sibTransId="{FD1658A4-01A2-45C8-A2E3-472A1B1465F2}"/>
    <dgm:cxn modelId="{1E55D67E-FE0C-44C8-AD1E-6CDECA0863AE}" type="presOf" srcId="{C752DE04-B321-4961-85DA-B717F8EB688B}" destId="{16FD89BD-7695-4EE7-967B-A0B0790C1887}" srcOrd="0" destOrd="0" presId="urn:microsoft.com/office/officeart/2005/8/layout/venn1"/>
    <dgm:cxn modelId="{409494D2-7ABB-428F-9F66-29EB13F59A66}" srcId="{15BFF64D-807E-4725-822C-6B52953DCAA3}" destId="{FD9648BD-BC68-43AB-A644-A0386DBE955D}" srcOrd="2" destOrd="0" parTransId="{47B2229F-CE79-4491-B37C-879D4D00713D}" sibTransId="{52A7287E-D4D9-402D-AFD8-AD7E69AF149D}"/>
    <dgm:cxn modelId="{A31C504E-FC15-4AC8-8350-5F55F009B96F}" srcId="{15BFF64D-807E-4725-822C-6B52953DCAA3}" destId="{C752DE04-B321-4961-85DA-B717F8EB688B}" srcOrd="1" destOrd="0" parTransId="{2502236C-37F5-48BD-B645-866171DAC74C}" sibTransId="{F5EDD578-A2AF-413D-BE3A-E307884B4B42}"/>
    <dgm:cxn modelId="{D7A395D8-020E-4253-A06E-FC65E560726F}" type="presOf" srcId="{3D03E475-D9DD-442D-AAF4-969FDA735F01}" destId="{994D54EE-25A0-4744-B97A-C4A8EBA2E67F}" srcOrd="0" destOrd="0" presId="urn:microsoft.com/office/officeart/2005/8/layout/venn1"/>
    <dgm:cxn modelId="{64B89BED-CD18-4E67-B4F8-0845D392CCAF}" type="presParOf" srcId="{EA444FEC-005F-44F6-9C6F-C38A4E58F219}" destId="{AC115B32-294C-42CF-A66E-CAC242664D2E}" srcOrd="0" destOrd="0" presId="urn:microsoft.com/office/officeart/2005/8/layout/venn1"/>
    <dgm:cxn modelId="{E13FD35B-72DE-4E92-BF76-3D8F800ECE76}" type="presParOf" srcId="{EA444FEC-005F-44F6-9C6F-C38A4E58F219}" destId="{4460F7B4-FBEB-44B2-B745-AC4F6324263B}" srcOrd="1" destOrd="0" presId="urn:microsoft.com/office/officeart/2005/8/layout/venn1"/>
    <dgm:cxn modelId="{ACFA437B-B095-4D61-8E9D-8DBB69D1C852}" type="presParOf" srcId="{EA444FEC-005F-44F6-9C6F-C38A4E58F219}" destId="{240810E1-F18F-4299-98E4-9E620D504E2A}" srcOrd="2" destOrd="0" presId="urn:microsoft.com/office/officeart/2005/8/layout/venn1"/>
    <dgm:cxn modelId="{0D1C3524-5838-4D1D-B121-99A69265B8FD}" type="presParOf" srcId="{EA444FEC-005F-44F6-9C6F-C38A4E58F219}" destId="{16FD89BD-7695-4EE7-967B-A0B0790C1887}" srcOrd="3" destOrd="0" presId="urn:microsoft.com/office/officeart/2005/8/layout/venn1"/>
    <dgm:cxn modelId="{D49B978F-3CDB-401A-8B71-FDED0469AC02}" type="presParOf" srcId="{EA444FEC-005F-44F6-9C6F-C38A4E58F219}" destId="{959D806E-89EE-434C-BE16-295FB04B1511}" srcOrd="4" destOrd="0" presId="urn:microsoft.com/office/officeart/2005/8/layout/venn1"/>
    <dgm:cxn modelId="{CF80EC26-C654-40F5-BDFB-C8152D6F490B}" type="presParOf" srcId="{EA444FEC-005F-44F6-9C6F-C38A4E58F219}" destId="{253411B4-6CBA-44AC-BBA6-EA6AF8A34893}" srcOrd="5" destOrd="0" presId="urn:microsoft.com/office/officeart/2005/8/layout/venn1"/>
    <dgm:cxn modelId="{4D2C956D-82F8-4CE2-BEAB-7C09FAAA1F67}" type="presParOf" srcId="{EA444FEC-005F-44F6-9C6F-C38A4E58F219}" destId="{44E9A49A-0BF5-4521-88F3-01A79D2D834C}" srcOrd="6" destOrd="0" presId="urn:microsoft.com/office/officeart/2005/8/layout/venn1"/>
    <dgm:cxn modelId="{DF021983-99BE-48C9-8AB8-1135D031ECCA}" type="presParOf" srcId="{EA444FEC-005F-44F6-9C6F-C38A4E58F219}" destId="{66E04909-D921-4095-8018-AD36EDD861B1}" srcOrd="7" destOrd="0" presId="urn:microsoft.com/office/officeart/2005/8/layout/venn1"/>
    <dgm:cxn modelId="{9F0B810E-72BE-4AD1-9A71-79867D9F01D4}" type="presParOf" srcId="{EA444FEC-005F-44F6-9C6F-C38A4E58F219}" destId="{8A867FAD-B88A-4A87-AA1D-12EC3FE1B457}" srcOrd="8" destOrd="0" presId="urn:microsoft.com/office/officeart/2005/8/layout/venn1"/>
    <dgm:cxn modelId="{87FD72D5-1AAA-4292-A750-D22A8643B837}" type="presParOf" srcId="{EA444FEC-005F-44F6-9C6F-C38A4E58F219}" destId="{994D54EE-25A0-4744-B97A-C4A8EBA2E67F}" srcOrd="9"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6E619CBA-B085-495F-B3D2-02AEFF631727}" type="doc">
      <dgm:prSet loTypeId="urn:microsoft.com/office/officeart/2005/8/layout/arrow5" loCatId="process" qsTypeId="urn:microsoft.com/office/officeart/2005/8/quickstyle/simple1" qsCatId="simple" csTypeId="urn:microsoft.com/office/officeart/2005/8/colors/accent1_2" csCatId="accent1"/>
      <dgm:spPr/>
      <dgm:t>
        <a:bodyPr/>
        <a:lstStyle/>
        <a:p>
          <a:endParaRPr lang="ru-RU"/>
        </a:p>
      </dgm:t>
    </dgm:pt>
    <dgm:pt modelId="{76C72938-3DDF-4A98-A8F9-38874FD25295}">
      <dgm:prSet/>
      <dgm:spPr/>
      <dgm:t>
        <a:bodyPr/>
        <a:lstStyle/>
        <a:p>
          <a:pPr rtl="0"/>
          <a:r>
            <a:rPr lang="en-US" smtClean="0"/>
            <a:t>Tadkikorlar uchun qanday miqdorda sarmoya sarflash zarurligi</a:t>
          </a:r>
          <a:endParaRPr lang="ru-RU"/>
        </a:p>
      </dgm:t>
    </dgm:pt>
    <dgm:pt modelId="{A0089221-D8D7-4F38-B59E-268EB1BD0FE8}" type="parTrans" cxnId="{23566555-B1FF-4AD3-8E71-3C6270C23B59}">
      <dgm:prSet/>
      <dgm:spPr/>
      <dgm:t>
        <a:bodyPr/>
        <a:lstStyle/>
        <a:p>
          <a:endParaRPr lang="ru-RU"/>
        </a:p>
      </dgm:t>
    </dgm:pt>
    <dgm:pt modelId="{B0361F5F-1B40-4A64-B0FF-AA704D20B8AD}" type="sibTrans" cxnId="{23566555-B1FF-4AD3-8E71-3C6270C23B59}">
      <dgm:prSet/>
      <dgm:spPr/>
      <dgm:t>
        <a:bodyPr/>
        <a:lstStyle/>
        <a:p>
          <a:endParaRPr lang="ru-RU"/>
        </a:p>
      </dgm:t>
    </dgm:pt>
    <dgm:pt modelId="{EBCE2592-3EE4-4F7B-916A-60E81437EB71}">
      <dgm:prSet/>
      <dgm:spPr/>
      <dgm:t>
        <a:bodyPr/>
        <a:lstStyle/>
        <a:p>
          <a:pPr rtl="0"/>
          <a:r>
            <a:rPr lang="en-US" smtClean="0"/>
            <a:t>tarmoqning ilmiy sigimi qanchalik katta bo’lsa, sarmoyalarning tadqiqotlardagi ulushi xam shuncha ko’p bo‘ladi</a:t>
          </a:r>
          <a:endParaRPr lang="ru-RU"/>
        </a:p>
      </dgm:t>
    </dgm:pt>
    <dgm:pt modelId="{8BD27661-5D20-48F2-B4EE-FC3355884415}" type="parTrans" cxnId="{7B05BA27-00ED-424B-8F63-EAA3B56216C5}">
      <dgm:prSet/>
      <dgm:spPr/>
      <dgm:t>
        <a:bodyPr/>
        <a:lstStyle/>
        <a:p>
          <a:endParaRPr lang="ru-RU"/>
        </a:p>
      </dgm:t>
    </dgm:pt>
    <dgm:pt modelId="{B8F64845-8B7D-45BE-9EEE-B01A0B354CD6}" type="sibTrans" cxnId="{7B05BA27-00ED-424B-8F63-EAA3B56216C5}">
      <dgm:prSet/>
      <dgm:spPr/>
      <dgm:t>
        <a:bodyPr/>
        <a:lstStyle/>
        <a:p>
          <a:endParaRPr lang="ru-RU"/>
        </a:p>
      </dgm:t>
    </dgm:pt>
    <dgm:pt modelId="{BF444B0E-4537-4566-A5CD-FBF0CDE5901C}" type="pres">
      <dgm:prSet presAssocID="{6E619CBA-B085-495F-B3D2-02AEFF631727}" presName="diagram" presStyleCnt="0">
        <dgm:presLayoutVars>
          <dgm:dir/>
          <dgm:resizeHandles val="exact"/>
        </dgm:presLayoutVars>
      </dgm:prSet>
      <dgm:spPr/>
      <dgm:t>
        <a:bodyPr/>
        <a:lstStyle/>
        <a:p>
          <a:endParaRPr lang="ru-RU"/>
        </a:p>
      </dgm:t>
    </dgm:pt>
    <dgm:pt modelId="{FB4830B2-1FF7-4F6E-995F-36410EBCD226}" type="pres">
      <dgm:prSet presAssocID="{76C72938-3DDF-4A98-A8F9-38874FD25295}" presName="arrow" presStyleLbl="node1" presStyleIdx="0" presStyleCnt="2">
        <dgm:presLayoutVars>
          <dgm:bulletEnabled val="1"/>
        </dgm:presLayoutVars>
      </dgm:prSet>
      <dgm:spPr/>
      <dgm:t>
        <a:bodyPr/>
        <a:lstStyle/>
        <a:p>
          <a:endParaRPr lang="ru-RU"/>
        </a:p>
      </dgm:t>
    </dgm:pt>
    <dgm:pt modelId="{161221DD-6BFA-4C74-879D-2511EA615100}" type="pres">
      <dgm:prSet presAssocID="{EBCE2592-3EE4-4F7B-916A-60E81437EB71}" presName="arrow" presStyleLbl="node1" presStyleIdx="1" presStyleCnt="2">
        <dgm:presLayoutVars>
          <dgm:bulletEnabled val="1"/>
        </dgm:presLayoutVars>
      </dgm:prSet>
      <dgm:spPr/>
      <dgm:t>
        <a:bodyPr/>
        <a:lstStyle/>
        <a:p>
          <a:endParaRPr lang="ru-RU"/>
        </a:p>
      </dgm:t>
    </dgm:pt>
  </dgm:ptLst>
  <dgm:cxnLst>
    <dgm:cxn modelId="{27F4E9B3-8E80-4379-B882-2137C33BF71A}" type="presOf" srcId="{EBCE2592-3EE4-4F7B-916A-60E81437EB71}" destId="{161221DD-6BFA-4C74-879D-2511EA615100}" srcOrd="0" destOrd="0" presId="urn:microsoft.com/office/officeart/2005/8/layout/arrow5"/>
    <dgm:cxn modelId="{23566555-B1FF-4AD3-8E71-3C6270C23B59}" srcId="{6E619CBA-B085-495F-B3D2-02AEFF631727}" destId="{76C72938-3DDF-4A98-A8F9-38874FD25295}" srcOrd="0" destOrd="0" parTransId="{A0089221-D8D7-4F38-B59E-268EB1BD0FE8}" sibTransId="{B0361F5F-1B40-4A64-B0FF-AA704D20B8AD}"/>
    <dgm:cxn modelId="{E42ACC95-4447-4DC1-9E4A-BE55C3B93AEF}" type="presOf" srcId="{76C72938-3DDF-4A98-A8F9-38874FD25295}" destId="{FB4830B2-1FF7-4F6E-995F-36410EBCD226}" srcOrd="0" destOrd="0" presId="urn:microsoft.com/office/officeart/2005/8/layout/arrow5"/>
    <dgm:cxn modelId="{7B05BA27-00ED-424B-8F63-EAA3B56216C5}" srcId="{6E619CBA-B085-495F-B3D2-02AEFF631727}" destId="{EBCE2592-3EE4-4F7B-916A-60E81437EB71}" srcOrd="1" destOrd="0" parTransId="{8BD27661-5D20-48F2-B4EE-FC3355884415}" sibTransId="{B8F64845-8B7D-45BE-9EEE-B01A0B354CD6}"/>
    <dgm:cxn modelId="{B45AE781-BA2C-46D1-B063-6BDB28A54192}" type="presOf" srcId="{6E619CBA-B085-495F-B3D2-02AEFF631727}" destId="{BF444B0E-4537-4566-A5CD-FBF0CDE5901C}" srcOrd="0" destOrd="0" presId="urn:microsoft.com/office/officeart/2005/8/layout/arrow5"/>
    <dgm:cxn modelId="{C3D3C632-963F-4CDB-A33E-9320D7E1DEC5}" type="presParOf" srcId="{BF444B0E-4537-4566-A5CD-FBF0CDE5901C}" destId="{FB4830B2-1FF7-4F6E-995F-36410EBCD226}" srcOrd="0" destOrd="0" presId="urn:microsoft.com/office/officeart/2005/8/layout/arrow5"/>
    <dgm:cxn modelId="{41FB385B-FC0C-491A-B0E5-57B81B5F3C96}" type="presParOf" srcId="{BF444B0E-4537-4566-A5CD-FBF0CDE5901C}" destId="{161221DD-6BFA-4C74-879D-2511EA615100}" srcOrd="1"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59B57C66-4702-4695-9C11-BBA6EDBD353E}" type="doc">
      <dgm:prSet loTypeId="urn:microsoft.com/office/officeart/2005/8/layout/matrix3" loCatId="matrix" qsTypeId="urn:microsoft.com/office/officeart/2005/8/quickstyle/simple1" qsCatId="simple" csTypeId="urn:microsoft.com/office/officeart/2005/8/colors/accent1_3" csCatId="accent1"/>
      <dgm:spPr/>
      <dgm:t>
        <a:bodyPr/>
        <a:lstStyle/>
        <a:p>
          <a:endParaRPr lang="ru-RU"/>
        </a:p>
      </dgm:t>
    </dgm:pt>
    <dgm:pt modelId="{FF6FE7CE-9CD7-464A-B7EE-E3866E2F6651}">
      <dgm:prSet/>
      <dgm:spPr/>
      <dgm:t>
        <a:bodyPr/>
        <a:lstStyle/>
        <a:p>
          <a:pPr rtl="0"/>
          <a:r>
            <a:rPr lang="en-US" smtClean="0"/>
            <a:t>Raxbariyat oldida turgan quyidagi savollarga murojaat qilsak: </a:t>
          </a:r>
          <a:endParaRPr lang="ru-RU"/>
        </a:p>
      </dgm:t>
    </dgm:pt>
    <dgm:pt modelId="{803EADDC-CF2C-4429-B4DC-EE62976304AF}" type="parTrans" cxnId="{A56714E1-0CB2-48FC-B501-877CB78F3B41}">
      <dgm:prSet/>
      <dgm:spPr/>
      <dgm:t>
        <a:bodyPr/>
        <a:lstStyle/>
        <a:p>
          <a:endParaRPr lang="ru-RU"/>
        </a:p>
      </dgm:t>
    </dgm:pt>
    <dgm:pt modelId="{6CF7E9ED-8174-4EBF-87E7-77975766E2F5}" type="sibTrans" cxnId="{A56714E1-0CB2-48FC-B501-877CB78F3B41}">
      <dgm:prSet/>
      <dgm:spPr/>
      <dgm:t>
        <a:bodyPr/>
        <a:lstStyle/>
        <a:p>
          <a:endParaRPr lang="ru-RU"/>
        </a:p>
      </dgm:t>
    </dgm:pt>
    <dgm:pt modelId="{4B6D10B8-84BF-4FEF-B2C0-793111043389}">
      <dgm:prSet/>
      <dgm:spPr/>
      <dgm:t>
        <a:bodyPr/>
        <a:lstStyle/>
        <a:p>
          <a:pPr rtl="0"/>
          <a:r>
            <a:rPr lang="en-US" smtClean="0"/>
            <a:t>Raxbariyat va fanning hamkorligi.</a:t>
          </a:r>
          <a:endParaRPr lang="ru-RU"/>
        </a:p>
      </dgm:t>
    </dgm:pt>
    <dgm:pt modelId="{87241B68-70C0-49D9-965E-A5205F822069}" type="parTrans" cxnId="{36D107E2-9CDF-4374-AEDB-4E340DE2E19B}">
      <dgm:prSet/>
      <dgm:spPr/>
      <dgm:t>
        <a:bodyPr/>
        <a:lstStyle/>
        <a:p>
          <a:endParaRPr lang="ru-RU"/>
        </a:p>
      </dgm:t>
    </dgm:pt>
    <dgm:pt modelId="{6588BFA0-9B35-47F2-8596-2AC7652DC98E}" type="sibTrans" cxnId="{36D107E2-9CDF-4374-AEDB-4E340DE2E19B}">
      <dgm:prSet/>
      <dgm:spPr/>
      <dgm:t>
        <a:bodyPr/>
        <a:lstStyle/>
        <a:p>
          <a:endParaRPr lang="ru-RU"/>
        </a:p>
      </dgm:t>
    </dgm:pt>
    <dgm:pt modelId="{302E8D1D-C767-4F80-AD6B-78FC3F1D5BA1}">
      <dgm:prSet/>
      <dgm:spPr/>
      <dgm:t>
        <a:bodyPr/>
        <a:lstStyle/>
        <a:p>
          <a:pPr rtl="0"/>
          <a:r>
            <a:rPr lang="en-US" smtClean="0"/>
            <a:t>Turizmning o‘ziga xos xususiyati shundan iboratki</a:t>
          </a:r>
          <a:endParaRPr lang="ru-RU"/>
        </a:p>
      </dgm:t>
    </dgm:pt>
    <dgm:pt modelId="{079D8BB5-19B1-48B8-8C49-BDB629B09A32}" type="parTrans" cxnId="{0569B7B4-F014-447A-9707-834521DB3900}">
      <dgm:prSet/>
      <dgm:spPr/>
      <dgm:t>
        <a:bodyPr/>
        <a:lstStyle/>
        <a:p>
          <a:endParaRPr lang="ru-RU"/>
        </a:p>
      </dgm:t>
    </dgm:pt>
    <dgm:pt modelId="{BD3A82A8-55ED-4EB6-8329-9BB4BE3C2F3E}" type="sibTrans" cxnId="{0569B7B4-F014-447A-9707-834521DB3900}">
      <dgm:prSet/>
      <dgm:spPr/>
      <dgm:t>
        <a:bodyPr/>
        <a:lstStyle/>
        <a:p>
          <a:endParaRPr lang="ru-RU"/>
        </a:p>
      </dgm:t>
    </dgm:pt>
    <dgm:pt modelId="{659A14E7-DD55-47E9-9E5F-0743D805EB88}">
      <dgm:prSet/>
      <dgm:spPr/>
      <dgm:t>
        <a:bodyPr/>
        <a:lstStyle/>
        <a:p>
          <a:pPr rtl="0"/>
          <a:r>
            <a:rPr lang="en-US" smtClean="0"/>
            <a:t>Turli mamlakatlardan kelgan va turli sayohatlar</a:t>
          </a:r>
          <a:endParaRPr lang="ru-RU"/>
        </a:p>
      </dgm:t>
    </dgm:pt>
    <dgm:pt modelId="{C8F2AD94-5FE8-4D7A-8F25-EEE176726661}" type="parTrans" cxnId="{0D3B1ADB-A315-41ED-96FD-7E0553A45850}">
      <dgm:prSet/>
      <dgm:spPr/>
      <dgm:t>
        <a:bodyPr/>
        <a:lstStyle/>
        <a:p>
          <a:endParaRPr lang="ru-RU"/>
        </a:p>
      </dgm:t>
    </dgm:pt>
    <dgm:pt modelId="{C6F8EB0B-E087-4707-A14F-53EDB5F64222}" type="sibTrans" cxnId="{0D3B1ADB-A315-41ED-96FD-7E0553A45850}">
      <dgm:prSet/>
      <dgm:spPr/>
      <dgm:t>
        <a:bodyPr/>
        <a:lstStyle/>
        <a:p>
          <a:endParaRPr lang="ru-RU"/>
        </a:p>
      </dgm:t>
    </dgm:pt>
    <dgm:pt modelId="{89A2B092-C14C-4DD8-BF42-FA6A52FCCC31}" type="pres">
      <dgm:prSet presAssocID="{59B57C66-4702-4695-9C11-BBA6EDBD353E}" presName="matrix" presStyleCnt="0">
        <dgm:presLayoutVars>
          <dgm:chMax val="1"/>
          <dgm:dir/>
          <dgm:resizeHandles val="exact"/>
        </dgm:presLayoutVars>
      </dgm:prSet>
      <dgm:spPr/>
      <dgm:t>
        <a:bodyPr/>
        <a:lstStyle/>
        <a:p>
          <a:endParaRPr lang="ru-RU"/>
        </a:p>
      </dgm:t>
    </dgm:pt>
    <dgm:pt modelId="{77D8E801-CBB7-43A0-B2CE-EC291F1CEDCE}" type="pres">
      <dgm:prSet presAssocID="{59B57C66-4702-4695-9C11-BBA6EDBD353E}" presName="diamond" presStyleLbl="bgShp" presStyleIdx="0" presStyleCnt="1"/>
      <dgm:spPr/>
    </dgm:pt>
    <dgm:pt modelId="{DA72517F-F15B-4144-B9B9-94FBB3011E80}" type="pres">
      <dgm:prSet presAssocID="{59B57C66-4702-4695-9C11-BBA6EDBD353E}" presName="quad1" presStyleLbl="node1" presStyleIdx="0" presStyleCnt="4">
        <dgm:presLayoutVars>
          <dgm:chMax val="0"/>
          <dgm:chPref val="0"/>
          <dgm:bulletEnabled val="1"/>
        </dgm:presLayoutVars>
      </dgm:prSet>
      <dgm:spPr/>
      <dgm:t>
        <a:bodyPr/>
        <a:lstStyle/>
        <a:p>
          <a:endParaRPr lang="ru-RU"/>
        </a:p>
      </dgm:t>
    </dgm:pt>
    <dgm:pt modelId="{CE2203F6-F641-4F6E-B38D-142FFFA7816F}" type="pres">
      <dgm:prSet presAssocID="{59B57C66-4702-4695-9C11-BBA6EDBD353E}" presName="quad2" presStyleLbl="node1" presStyleIdx="1" presStyleCnt="4">
        <dgm:presLayoutVars>
          <dgm:chMax val="0"/>
          <dgm:chPref val="0"/>
          <dgm:bulletEnabled val="1"/>
        </dgm:presLayoutVars>
      </dgm:prSet>
      <dgm:spPr/>
      <dgm:t>
        <a:bodyPr/>
        <a:lstStyle/>
        <a:p>
          <a:endParaRPr lang="ru-RU"/>
        </a:p>
      </dgm:t>
    </dgm:pt>
    <dgm:pt modelId="{395A8F65-C7F7-4817-B366-864C574E9F92}" type="pres">
      <dgm:prSet presAssocID="{59B57C66-4702-4695-9C11-BBA6EDBD353E}" presName="quad3" presStyleLbl="node1" presStyleIdx="2" presStyleCnt="4">
        <dgm:presLayoutVars>
          <dgm:chMax val="0"/>
          <dgm:chPref val="0"/>
          <dgm:bulletEnabled val="1"/>
        </dgm:presLayoutVars>
      </dgm:prSet>
      <dgm:spPr/>
      <dgm:t>
        <a:bodyPr/>
        <a:lstStyle/>
        <a:p>
          <a:endParaRPr lang="ru-RU"/>
        </a:p>
      </dgm:t>
    </dgm:pt>
    <dgm:pt modelId="{9CB734A1-F3AA-447C-82E8-FAF28955DB1F}" type="pres">
      <dgm:prSet presAssocID="{59B57C66-4702-4695-9C11-BBA6EDBD353E}" presName="quad4" presStyleLbl="node1" presStyleIdx="3" presStyleCnt="4">
        <dgm:presLayoutVars>
          <dgm:chMax val="0"/>
          <dgm:chPref val="0"/>
          <dgm:bulletEnabled val="1"/>
        </dgm:presLayoutVars>
      </dgm:prSet>
      <dgm:spPr/>
      <dgm:t>
        <a:bodyPr/>
        <a:lstStyle/>
        <a:p>
          <a:endParaRPr lang="ru-RU"/>
        </a:p>
      </dgm:t>
    </dgm:pt>
  </dgm:ptLst>
  <dgm:cxnLst>
    <dgm:cxn modelId="{36D107E2-9CDF-4374-AEDB-4E340DE2E19B}" srcId="{59B57C66-4702-4695-9C11-BBA6EDBD353E}" destId="{4B6D10B8-84BF-4FEF-B2C0-793111043389}" srcOrd="1" destOrd="0" parTransId="{87241B68-70C0-49D9-965E-A5205F822069}" sibTransId="{6588BFA0-9B35-47F2-8596-2AC7652DC98E}"/>
    <dgm:cxn modelId="{9EE67E3B-9D9D-44C4-9F13-9A2EAB3D1998}" type="presOf" srcId="{302E8D1D-C767-4F80-AD6B-78FC3F1D5BA1}" destId="{395A8F65-C7F7-4817-B366-864C574E9F92}" srcOrd="0" destOrd="0" presId="urn:microsoft.com/office/officeart/2005/8/layout/matrix3"/>
    <dgm:cxn modelId="{0569B7B4-F014-447A-9707-834521DB3900}" srcId="{59B57C66-4702-4695-9C11-BBA6EDBD353E}" destId="{302E8D1D-C767-4F80-AD6B-78FC3F1D5BA1}" srcOrd="2" destOrd="0" parTransId="{079D8BB5-19B1-48B8-8C49-BDB629B09A32}" sibTransId="{BD3A82A8-55ED-4EB6-8329-9BB4BE3C2F3E}"/>
    <dgm:cxn modelId="{2339E73F-73EC-4B32-9EC5-E0A6ECFEA086}" type="presOf" srcId="{59B57C66-4702-4695-9C11-BBA6EDBD353E}" destId="{89A2B092-C14C-4DD8-BF42-FA6A52FCCC31}" srcOrd="0" destOrd="0" presId="urn:microsoft.com/office/officeart/2005/8/layout/matrix3"/>
    <dgm:cxn modelId="{65B8B95F-BBB9-4B57-91F6-D299105B76BF}" type="presOf" srcId="{4B6D10B8-84BF-4FEF-B2C0-793111043389}" destId="{CE2203F6-F641-4F6E-B38D-142FFFA7816F}" srcOrd="0" destOrd="0" presId="urn:microsoft.com/office/officeart/2005/8/layout/matrix3"/>
    <dgm:cxn modelId="{F1A1F450-1CD3-4DCB-93E4-8B91E0A94843}" type="presOf" srcId="{659A14E7-DD55-47E9-9E5F-0743D805EB88}" destId="{9CB734A1-F3AA-447C-82E8-FAF28955DB1F}" srcOrd="0" destOrd="0" presId="urn:microsoft.com/office/officeart/2005/8/layout/matrix3"/>
    <dgm:cxn modelId="{A13FB981-5D75-4CAD-953B-8C9646A654D7}" type="presOf" srcId="{FF6FE7CE-9CD7-464A-B7EE-E3866E2F6651}" destId="{DA72517F-F15B-4144-B9B9-94FBB3011E80}" srcOrd="0" destOrd="0" presId="urn:microsoft.com/office/officeart/2005/8/layout/matrix3"/>
    <dgm:cxn modelId="{0D3B1ADB-A315-41ED-96FD-7E0553A45850}" srcId="{59B57C66-4702-4695-9C11-BBA6EDBD353E}" destId="{659A14E7-DD55-47E9-9E5F-0743D805EB88}" srcOrd="3" destOrd="0" parTransId="{C8F2AD94-5FE8-4D7A-8F25-EEE176726661}" sibTransId="{C6F8EB0B-E087-4707-A14F-53EDB5F64222}"/>
    <dgm:cxn modelId="{A56714E1-0CB2-48FC-B501-877CB78F3B41}" srcId="{59B57C66-4702-4695-9C11-BBA6EDBD353E}" destId="{FF6FE7CE-9CD7-464A-B7EE-E3866E2F6651}" srcOrd="0" destOrd="0" parTransId="{803EADDC-CF2C-4429-B4DC-EE62976304AF}" sibTransId="{6CF7E9ED-8174-4EBF-87E7-77975766E2F5}"/>
    <dgm:cxn modelId="{6CEBA8AE-FE9D-4F49-BC5A-24CC95201B2A}" type="presParOf" srcId="{89A2B092-C14C-4DD8-BF42-FA6A52FCCC31}" destId="{77D8E801-CBB7-43A0-B2CE-EC291F1CEDCE}" srcOrd="0" destOrd="0" presId="urn:microsoft.com/office/officeart/2005/8/layout/matrix3"/>
    <dgm:cxn modelId="{1F357C38-F2B9-4C08-8774-6D880590AA01}" type="presParOf" srcId="{89A2B092-C14C-4DD8-BF42-FA6A52FCCC31}" destId="{DA72517F-F15B-4144-B9B9-94FBB3011E80}" srcOrd="1" destOrd="0" presId="urn:microsoft.com/office/officeart/2005/8/layout/matrix3"/>
    <dgm:cxn modelId="{9FCF3C75-CC28-4CB5-92DF-E26B5DD9DE0E}" type="presParOf" srcId="{89A2B092-C14C-4DD8-BF42-FA6A52FCCC31}" destId="{CE2203F6-F641-4F6E-B38D-142FFFA7816F}" srcOrd="2" destOrd="0" presId="urn:microsoft.com/office/officeart/2005/8/layout/matrix3"/>
    <dgm:cxn modelId="{4E3CF77D-ABAA-457D-95B4-124467B91140}" type="presParOf" srcId="{89A2B092-C14C-4DD8-BF42-FA6A52FCCC31}" destId="{395A8F65-C7F7-4817-B366-864C574E9F92}" srcOrd="3" destOrd="0" presId="urn:microsoft.com/office/officeart/2005/8/layout/matrix3"/>
    <dgm:cxn modelId="{B2A206A6-2E4C-4AA0-A371-1B0DCCF30AD6}" type="presParOf" srcId="{89A2B092-C14C-4DD8-BF42-FA6A52FCCC31}" destId="{9CB734A1-F3AA-447C-82E8-FAF28955DB1F}"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43C3A8-CF60-4AF4-9296-D3965850A692}">
      <dsp:nvSpPr>
        <dsp:cNvPr id="0" name=""/>
        <dsp:cNvSpPr/>
      </dsp:nvSpPr>
      <dsp:spPr>
        <a:xfrm>
          <a:off x="0" y="1964"/>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C1E4BD-279F-4B9E-986F-2B8F8CCCCEA3}">
      <dsp:nvSpPr>
        <dsp:cNvPr id="0" name=""/>
        <dsp:cNvSpPr/>
      </dsp:nvSpPr>
      <dsp:spPr>
        <a:xfrm>
          <a:off x="0" y="1964"/>
          <a:ext cx="10058399" cy="1339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en-US" sz="3400" kern="1200" dirty="0" smtClean="0"/>
            <a:t>8.1. </a:t>
          </a:r>
          <a:r>
            <a:rPr lang="en-US" sz="3400" kern="1200" dirty="0" err="1" smtClean="0"/>
            <a:t>Jahon</a:t>
          </a:r>
          <a:r>
            <a:rPr lang="en-US" sz="3400" kern="1200" dirty="0" smtClean="0"/>
            <a:t> </a:t>
          </a:r>
          <a:r>
            <a:rPr lang="en-US" sz="3400" kern="1200" dirty="0" err="1" smtClean="0"/>
            <a:t>hamjamiyatida</a:t>
          </a:r>
          <a:r>
            <a:rPr lang="en-US" sz="3400" kern="1200" dirty="0" smtClean="0"/>
            <a:t> </a:t>
          </a:r>
          <a:r>
            <a:rPr lang="en-US" sz="3400" kern="1200" dirty="0" err="1" smtClean="0"/>
            <a:t>turizm</a:t>
          </a:r>
          <a:r>
            <a:rPr lang="en-US" sz="3400" kern="1200" dirty="0" smtClean="0"/>
            <a:t>. </a:t>
          </a:r>
          <a:endParaRPr lang="ru-RU" sz="3400" kern="1200" dirty="0"/>
        </a:p>
      </dsp:txBody>
      <dsp:txXfrm>
        <a:off x="0" y="1964"/>
        <a:ext cx="10058399" cy="1339810"/>
      </dsp:txXfrm>
    </dsp:sp>
    <dsp:sp modelId="{1B72AA8A-2CD2-4CC9-B13E-E4DCABC29321}">
      <dsp:nvSpPr>
        <dsp:cNvPr id="0" name=""/>
        <dsp:cNvSpPr/>
      </dsp:nvSpPr>
      <dsp:spPr>
        <a:xfrm>
          <a:off x="0" y="1341774"/>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A6C7F7-F0BD-4732-9783-06E3C3941EB3}">
      <dsp:nvSpPr>
        <dsp:cNvPr id="0" name=""/>
        <dsp:cNvSpPr/>
      </dsp:nvSpPr>
      <dsp:spPr>
        <a:xfrm>
          <a:off x="0" y="1341774"/>
          <a:ext cx="10058399" cy="1339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en-US" sz="3400" kern="1200" dirty="0" smtClean="0"/>
            <a:t>8.2.  </a:t>
          </a:r>
          <a:r>
            <a:rPr lang="en-US" sz="3400" kern="1200" dirty="0" err="1" smtClean="0"/>
            <a:t>Turizm</a:t>
          </a:r>
          <a:r>
            <a:rPr lang="en-US" sz="3400" kern="1200" dirty="0" smtClean="0"/>
            <a:t> </a:t>
          </a:r>
          <a:r>
            <a:rPr lang="en-US" sz="3400" kern="1200" dirty="0" err="1" smtClean="0"/>
            <a:t>sohasida</a:t>
          </a:r>
          <a:r>
            <a:rPr lang="en-US" sz="3400" kern="1200" dirty="0" smtClean="0"/>
            <a:t> </a:t>
          </a:r>
          <a:r>
            <a:rPr lang="en-US" sz="3400" kern="1200" dirty="0" err="1" smtClean="0"/>
            <a:t>turistik</a:t>
          </a:r>
          <a:r>
            <a:rPr lang="en-US" sz="3400" kern="1200" dirty="0" smtClean="0"/>
            <a:t> </a:t>
          </a:r>
          <a:r>
            <a:rPr lang="en-US" sz="3400" kern="1200" dirty="0" err="1" smtClean="0"/>
            <a:t>almashuv</a:t>
          </a:r>
          <a:r>
            <a:rPr lang="en-US" sz="3400" kern="1200" dirty="0" smtClean="0"/>
            <a:t> </a:t>
          </a:r>
          <a:r>
            <a:rPr lang="en-US" sz="3400" kern="1200" dirty="0" err="1" smtClean="0"/>
            <a:t>va</a:t>
          </a:r>
          <a:r>
            <a:rPr lang="en-US" sz="3400" kern="1200" dirty="0" smtClean="0"/>
            <a:t> </a:t>
          </a:r>
          <a:r>
            <a:rPr lang="en-US" sz="3400" kern="1200" dirty="0" err="1" smtClean="0"/>
            <a:t>hamkorlikning</a:t>
          </a:r>
          <a:r>
            <a:rPr lang="en-US" sz="3400" kern="1200" dirty="0" smtClean="0"/>
            <a:t> </a:t>
          </a:r>
          <a:r>
            <a:rPr lang="en-US" sz="3400" kern="1200" dirty="0" err="1" smtClean="0"/>
            <a:t>jahon</a:t>
          </a:r>
          <a:r>
            <a:rPr lang="en-US" sz="3400" kern="1200" dirty="0" smtClean="0"/>
            <a:t> </a:t>
          </a:r>
          <a:r>
            <a:rPr lang="en-US" sz="3400" kern="1200" dirty="0" err="1" smtClean="0"/>
            <a:t>hamjamiyatidagi</a:t>
          </a:r>
          <a:r>
            <a:rPr lang="en-US" sz="3400" kern="1200" dirty="0" smtClean="0"/>
            <a:t>  </a:t>
          </a:r>
          <a:r>
            <a:rPr lang="en-US" sz="3400" kern="1200" dirty="0" err="1" smtClean="0"/>
            <a:t>roli</a:t>
          </a:r>
          <a:r>
            <a:rPr lang="en-US" sz="3400" kern="1200" dirty="0" smtClean="0"/>
            <a:t> </a:t>
          </a:r>
          <a:r>
            <a:rPr lang="en-US" sz="3400" kern="1200" dirty="0" err="1" smtClean="0"/>
            <a:t>va</a:t>
          </a:r>
          <a:r>
            <a:rPr lang="en-US" sz="3400" kern="1200" dirty="0" smtClean="0"/>
            <a:t> </a:t>
          </a:r>
          <a:r>
            <a:rPr lang="en-US" sz="3400" kern="1200" dirty="0" err="1" smtClean="0"/>
            <a:t>ahamiyati</a:t>
          </a:r>
          <a:r>
            <a:rPr lang="en-US" sz="3400" kern="1200" dirty="0" smtClean="0"/>
            <a:t>. </a:t>
          </a:r>
          <a:endParaRPr lang="ru-RU" sz="3400" kern="1200" dirty="0"/>
        </a:p>
      </dsp:txBody>
      <dsp:txXfrm>
        <a:off x="0" y="1341774"/>
        <a:ext cx="10058399" cy="1339810"/>
      </dsp:txXfrm>
    </dsp:sp>
    <dsp:sp modelId="{D451BECE-976E-4112-918A-AD3EDE1C9D6B}">
      <dsp:nvSpPr>
        <dsp:cNvPr id="0" name=""/>
        <dsp:cNvSpPr/>
      </dsp:nvSpPr>
      <dsp:spPr>
        <a:xfrm>
          <a:off x="0" y="2681585"/>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2BFA4-35E0-461E-BED8-9C0B2B07CAC9}">
      <dsp:nvSpPr>
        <dsp:cNvPr id="0" name=""/>
        <dsp:cNvSpPr/>
      </dsp:nvSpPr>
      <dsp:spPr>
        <a:xfrm>
          <a:off x="0" y="2681585"/>
          <a:ext cx="10058399" cy="1339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en-US" sz="3400" kern="1200" smtClean="0"/>
            <a:t>8.3.  </a:t>
          </a:r>
          <a:r>
            <a:rPr lang="en-US" sz="3400" kern="1200" dirty="0" err="1" smtClean="0"/>
            <a:t>Jahon</a:t>
          </a:r>
          <a:r>
            <a:rPr lang="en-US" sz="3400" kern="1200" dirty="0" smtClean="0"/>
            <a:t> </a:t>
          </a:r>
          <a:r>
            <a:rPr lang="en-US" sz="3400" kern="1200" dirty="0" err="1" smtClean="0"/>
            <a:t>turizm</a:t>
          </a:r>
          <a:r>
            <a:rPr lang="en-US" sz="3400" kern="1200" dirty="0" smtClean="0"/>
            <a:t> </a:t>
          </a:r>
          <a:r>
            <a:rPr lang="en-US" sz="3400" kern="1200" dirty="0" err="1" smtClean="0"/>
            <a:t>tashkilotining</a:t>
          </a:r>
          <a:r>
            <a:rPr lang="en-US" sz="3400" kern="1200" dirty="0" smtClean="0"/>
            <a:t>  </a:t>
          </a:r>
          <a:r>
            <a:rPr lang="en-US" sz="3400" kern="1200" dirty="0" err="1" smtClean="0"/>
            <a:t>xalqaro</a:t>
          </a:r>
          <a:r>
            <a:rPr lang="en-US" sz="3400" kern="1200" dirty="0" smtClean="0"/>
            <a:t> </a:t>
          </a:r>
          <a:r>
            <a:rPr lang="en-US" sz="3400" kern="1200" dirty="0" err="1" smtClean="0"/>
            <a:t>hamkorlikda</a:t>
          </a:r>
          <a:r>
            <a:rPr lang="en-US" sz="3400" kern="1200" dirty="0" smtClean="0"/>
            <a:t> </a:t>
          </a:r>
          <a:r>
            <a:rPr lang="en-US" sz="3400" kern="1200" dirty="0" err="1" smtClean="0"/>
            <a:t>tutgan</a:t>
          </a:r>
          <a:r>
            <a:rPr lang="en-US" sz="3400" kern="1200" dirty="0" smtClean="0"/>
            <a:t> </a:t>
          </a:r>
          <a:r>
            <a:rPr lang="en-US" sz="3400" kern="1200" dirty="0" err="1" smtClean="0"/>
            <a:t>o‘rni</a:t>
          </a:r>
          <a:r>
            <a:rPr lang="en-US" sz="3400" kern="1200" dirty="0" smtClean="0"/>
            <a:t>. </a:t>
          </a:r>
          <a:endParaRPr lang="ru-RU" sz="3400" kern="1200" dirty="0"/>
        </a:p>
      </dsp:txBody>
      <dsp:txXfrm>
        <a:off x="0" y="2681585"/>
        <a:ext cx="10058399" cy="13398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BDFF9C-D595-40BE-895A-674F38897A44}">
      <dsp:nvSpPr>
        <dsp:cNvPr id="0" name=""/>
        <dsp:cNvSpPr/>
      </dsp:nvSpPr>
      <dsp:spPr>
        <a:xfrm>
          <a:off x="1608726" y="2013"/>
          <a:ext cx="6840947" cy="968513"/>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uz-Cyrl-UZ" sz="2400" kern="1200" dirty="0" smtClean="0"/>
            <a:t>O‘zbekistonda bozor iqtisodiyotining shakllanishi </a:t>
          </a:r>
          <a:endParaRPr lang="ru-RU" sz="2400" kern="1200" dirty="0"/>
        </a:p>
      </dsp:txBody>
      <dsp:txXfrm>
        <a:off x="1656005" y="49292"/>
        <a:ext cx="6746389" cy="873955"/>
      </dsp:txXfrm>
    </dsp:sp>
    <dsp:sp modelId="{A2B48090-ED21-4025-92C5-721FB8451B26}">
      <dsp:nvSpPr>
        <dsp:cNvPr id="0" name=""/>
        <dsp:cNvSpPr/>
      </dsp:nvSpPr>
      <dsp:spPr>
        <a:xfrm>
          <a:off x="1608726" y="1018953"/>
          <a:ext cx="6840947" cy="968513"/>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uz-Cyrl-UZ" sz="2400" kern="1200" smtClean="0"/>
            <a:t>Jahon bozorlarida turim sohasidagi keskin o’zgarishlar</a:t>
          </a:r>
          <a:endParaRPr lang="ru-RU" sz="2400" kern="1200"/>
        </a:p>
      </dsp:txBody>
      <dsp:txXfrm>
        <a:off x="1656005" y="1066232"/>
        <a:ext cx="6746389" cy="873955"/>
      </dsp:txXfrm>
    </dsp:sp>
    <dsp:sp modelId="{BD4F8C0B-F77E-4BEA-9E66-DE2DCA578A0D}">
      <dsp:nvSpPr>
        <dsp:cNvPr id="0" name=""/>
        <dsp:cNvSpPr/>
      </dsp:nvSpPr>
      <dsp:spPr>
        <a:xfrm>
          <a:off x="1608726" y="2035892"/>
          <a:ext cx="6840947" cy="968513"/>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uz-Cyrl-UZ" sz="2300" kern="1200" smtClean="0"/>
            <a:t>Turizm industriyasi millionga yaqin ishchi va xizmatchilarni ish joylari bilan ta’minlab</a:t>
          </a:r>
          <a:endParaRPr lang="ru-RU" sz="2300" kern="1200"/>
        </a:p>
      </dsp:txBody>
      <dsp:txXfrm>
        <a:off x="1656005" y="2083171"/>
        <a:ext cx="6746389" cy="873955"/>
      </dsp:txXfrm>
    </dsp:sp>
    <dsp:sp modelId="{A20619D5-4BF9-490E-8194-10004C6C71BC}">
      <dsp:nvSpPr>
        <dsp:cNvPr id="0" name=""/>
        <dsp:cNvSpPr/>
      </dsp:nvSpPr>
      <dsp:spPr>
        <a:xfrm>
          <a:off x="1608726" y="3052832"/>
          <a:ext cx="6840947" cy="968513"/>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uz-Cyrl-UZ" sz="2300" kern="1200" smtClean="0"/>
            <a:t>Bu sohada ish bilan ta’minlanish boshqa sohalarga qaraganda ikki barobar tez o‘smoqda</a:t>
          </a:r>
          <a:endParaRPr lang="ru-RU" sz="2300" kern="1200"/>
        </a:p>
      </dsp:txBody>
      <dsp:txXfrm>
        <a:off x="1656005" y="3100111"/>
        <a:ext cx="6746389" cy="8739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B9064A-E71E-4B31-B016-C4A2402E254D}">
      <dsp:nvSpPr>
        <dsp:cNvPr id="0" name=""/>
        <dsp:cNvSpPr/>
      </dsp:nvSpPr>
      <dsp:spPr>
        <a:xfrm rot="16200000">
          <a:off x="-819485"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40772" bIns="0" numCol="1" spcCol="1270" anchor="ctr" anchorCtr="0">
          <a:noAutofit/>
        </a:bodyPr>
        <a:lstStyle/>
        <a:p>
          <a:pPr lvl="0" algn="ctr" defTabSz="977900" rtl="0">
            <a:lnSpc>
              <a:spcPct val="90000"/>
            </a:lnSpc>
            <a:spcBef>
              <a:spcPct val="0"/>
            </a:spcBef>
            <a:spcAft>
              <a:spcPct val="35000"/>
            </a:spcAft>
          </a:pPr>
          <a:r>
            <a:rPr lang="en-US" sz="2200" kern="1200" smtClean="0"/>
            <a:t>Ichki va xalqaro turizm rivojlanishi </a:t>
          </a:r>
          <a:endParaRPr lang="ru-RU" sz="2200" kern="1200"/>
        </a:p>
      </dsp:txBody>
      <dsp:txXfrm rot="5400000">
        <a:off x="2426" y="804671"/>
        <a:ext cx="2379538" cy="2414016"/>
      </dsp:txXfrm>
    </dsp:sp>
    <dsp:sp modelId="{ADF343B9-8359-48AD-BFCE-AF827CE74071}">
      <dsp:nvSpPr>
        <dsp:cNvPr id="0" name=""/>
        <dsp:cNvSpPr/>
      </dsp:nvSpPr>
      <dsp:spPr>
        <a:xfrm rot="16200000">
          <a:off x="1738518"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40772" bIns="0" numCol="1" spcCol="1270" anchor="ctr" anchorCtr="0">
          <a:noAutofit/>
        </a:bodyPr>
        <a:lstStyle/>
        <a:p>
          <a:pPr lvl="0" algn="ctr" defTabSz="977900" rtl="0">
            <a:lnSpc>
              <a:spcPct val="90000"/>
            </a:lnSpc>
            <a:spcBef>
              <a:spcPct val="0"/>
            </a:spcBef>
            <a:spcAft>
              <a:spcPct val="35000"/>
            </a:spcAft>
          </a:pPr>
          <a:r>
            <a:rPr lang="en-US" sz="2200" kern="1200" smtClean="0"/>
            <a:t>Turizm industriyasida boshqaruvning rivojlanishiga ijtimoiy-iqtisodiy, texnik va texnologik omillar</a:t>
          </a:r>
          <a:endParaRPr lang="ru-RU" sz="2200" kern="1200"/>
        </a:p>
      </dsp:txBody>
      <dsp:txXfrm rot="5400000">
        <a:off x="2560429" y="804671"/>
        <a:ext cx="2379538" cy="2414016"/>
      </dsp:txXfrm>
    </dsp:sp>
    <dsp:sp modelId="{179D1DD1-6007-4CE2-8DB3-3EAF3214F5FC}">
      <dsp:nvSpPr>
        <dsp:cNvPr id="0" name=""/>
        <dsp:cNvSpPr/>
      </dsp:nvSpPr>
      <dsp:spPr>
        <a:xfrm rot="16200000">
          <a:off x="4296521"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40772" bIns="0" numCol="1" spcCol="1270" anchor="ctr" anchorCtr="0">
          <a:noAutofit/>
        </a:bodyPr>
        <a:lstStyle/>
        <a:p>
          <a:pPr lvl="0" algn="ctr" defTabSz="977900" rtl="0">
            <a:lnSpc>
              <a:spcPct val="90000"/>
            </a:lnSpc>
            <a:spcBef>
              <a:spcPct val="0"/>
            </a:spcBef>
            <a:spcAft>
              <a:spcPct val="35000"/>
            </a:spcAft>
          </a:pPr>
          <a:r>
            <a:rPr lang="en-US" sz="2200" kern="1200" smtClean="0"/>
            <a:t>Iqtisodiyot beradigan daromadlarsiz turizmning ommaviyligiga erishib bo’lmaydi</a:t>
          </a:r>
          <a:endParaRPr lang="ru-RU" sz="2200" kern="1200"/>
        </a:p>
      </dsp:txBody>
      <dsp:txXfrm rot="5400000">
        <a:off x="5118432" y="804671"/>
        <a:ext cx="2379538" cy="2414016"/>
      </dsp:txXfrm>
    </dsp:sp>
    <dsp:sp modelId="{F3800CE2-EE36-435E-8355-7B75B1A1D341}">
      <dsp:nvSpPr>
        <dsp:cNvPr id="0" name=""/>
        <dsp:cNvSpPr/>
      </dsp:nvSpPr>
      <dsp:spPr>
        <a:xfrm rot="16200000">
          <a:off x="6854525"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40772" bIns="0" numCol="1" spcCol="1270" anchor="ctr" anchorCtr="0">
          <a:noAutofit/>
        </a:bodyPr>
        <a:lstStyle/>
        <a:p>
          <a:pPr lvl="0" algn="ctr" defTabSz="977900" rtl="0">
            <a:lnSpc>
              <a:spcPct val="90000"/>
            </a:lnSpc>
            <a:spcBef>
              <a:spcPct val="0"/>
            </a:spcBef>
            <a:spcAft>
              <a:spcPct val="35000"/>
            </a:spcAft>
          </a:pPr>
          <a:r>
            <a:rPr lang="en-US" sz="2200" kern="1200" smtClean="0"/>
            <a:t>O‘zbekiston Respublikasi Konstitutsiyasida fuqarolarning dam olish </a:t>
          </a:r>
          <a:r>
            <a:rPr lang="uz-Cyrl-UZ" sz="2200" kern="1200" smtClean="0"/>
            <a:t>x</a:t>
          </a:r>
          <a:r>
            <a:rPr lang="en-US" sz="2200" kern="1200" smtClean="0"/>
            <a:t>uquqlari belgilab qo’yilgan</a:t>
          </a:r>
          <a:endParaRPr lang="ru-RU" sz="2200" kern="1200"/>
        </a:p>
      </dsp:txBody>
      <dsp:txXfrm rot="5400000">
        <a:off x="7676436" y="804671"/>
        <a:ext cx="2379538" cy="24140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0DD9CB-59E1-4A13-9FFE-84B1A900698C}">
      <dsp:nvSpPr>
        <dsp:cNvPr id="0" name=""/>
        <dsp:cNvSpPr/>
      </dsp:nvSpPr>
      <dsp:spPr>
        <a:xfrm>
          <a:off x="0" y="0"/>
          <a:ext cx="10058400" cy="4023360"/>
        </a:xfrm>
        <a:prstGeom prst="leftRightRibb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0807AE-EF6C-4BCD-B620-711E1490211D}">
      <dsp:nvSpPr>
        <dsp:cNvPr id="0" name=""/>
        <dsp:cNvSpPr/>
      </dsp:nvSpPr>
      <dsp:spPr>
        <a:xfrm>
          <a:off x="1207008" y="704087"/>
          <a:ext cx="3319272" cy="1971446"/>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8232" rIns="0" bIns="83820" numCol="1" spcCol="1270" anchor="ctr" anchorCtr="0">
          <a:noAutofit/>
        </a:bodyPr>
        <a:lstStyle/>
        <a:p>
          <a:pPr lvl="0" algn="ctr" defTabSz="977900" rtl="0">
            <a:lnSpc>
              <a:spcPct val="90000"/>
            </a:lnSpc>
            <a:spcBef>
              <a:spcPct val="0"/>
            </a:spcBef>
            <a:spcAft>
              <a:spcPct val="35000"/>
            </a:spcAft>
          </a:pPr>
          <a:r>
            <a:rPr lang="en-US" sz="2200" kern="1200" smtClean="0"/>
            <a:t>- bozor munosabatlarini butunlay amaliyoga kiritish ya’ni turizm menejmentiga bozor iqtisodiyoti mazmunini singdirish;</a:t>
          </a:r>
          <a:endParaRPr lang="ru-RU" sz="2200" kern="1200"/>
        </a:p>
      </dsp:txBody>
      <dsp:txXfrm>
        <a:off x="1207008" y="704087"/>
        <a:ext cx="3319272" cy="1971446"/>
      </dsp:txXfrm>
    </dsp:sp>
    <dsp:sp modelId="{857CF187-6172-4056-AC7C-5F2A9FFC8CC4}">
      <dsp:nvSpPr>
        <dsp:cNvPr id="0" name=""/>
        <dsp:cNvSpPr/>
      </dsp:nvSpPr>
      <dsp:spPr>
        <a:xfrm>
          <a:off x="5029200" y="1347825"/>
          <a:ext cx="3922776" cy="1971446"/>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8232" rIns="0" bIns="83820" numCol="1" spcCol="1270" anchor="ctr" anchorCtr="0">
          <a:noAutofit/>
        </a:bodyPr>
        <a:lstStyle/>
        <a:p>
          <a:pPr lvl="0" algn="ctr" defTabSz="977900" rtl="0">
            <a:lnSpc>
              <a:spcPct val="90000"/>
            </a:lnSpc>
            <a:spcBef>
              <a:spcPct val="0"/>
            </a:spcBef>
            <a:spcAft>
              <a:spcPct val="35000"/>
            </a:spcAft>
          </a:pPr>
          <a:r>
            <a:rPr lang="en-US" sz="2200" kern="1200" smtClean="0"/>
            <a:t>- turizm sohasidagi “nou-xau” yangiliklarini yangi asr sharoitiga moslashtirish, ya’ni dunyodagi shu yo‘nalishda bo‘lgan uzgarishlarni maksimal ravishda xisobga olish.</a:t>
          </a:r>
          <a:endParaRPr lang="ru-RU" sz="2200" kern="1200"/>
        </a:p>
      </dsp:txBody>
      <dsp:txXfrm>
        <a:off x="5029200" y="1347825"/>
        <a:ext cx="3922776" cy="19714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76C16-99AD-4BF0-AF7B-D191175018DC}">
      <dsp:nvSpPr>
        <dsp:cNvPr id="0" name=""/>
        <dsp:cNvSpPr/>
      </dsp:nvSpPr>
      <dsp:spPr>
        <a:xfrm>
          <a:off x="0" y="0"/>
          <a:ext cx="10058399" cy="1206817"/>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t>Turizm</a:t>
          </a:r>
          <a:r>
            <a:rPr lang="en-US" sz="2400" kern="1200" dirty="0" smtClean="0"/>
            <a:t> </a:t>
          </a:r>
          <a:r>
            <a:rPr lang="en-US" sz="2400" kern="1200" dirty="0" err="1" smtClean="0"/>
            <a:t>rivojlanishi</a:t>
          </a:r>
          <a:r>
            <a:rPr lang="en-US" sz="2400" kern="1200" dirty="0" smtClean="0"/>
            <a:t> </a:t>
          </a:r>
          <a:r>
            <a:rPr lang="en-US" sz="2400" kern="1200" dirty="0" err="1" smtClean="0"/>
            <a:t>jarayonida</a:t>
          </a:r>
          <a:r>
            <a:rPr lang="en-US" sz="2400" kern="1200" dirty="0" smtClean="0"/>
            <a:t>, </a:t>
          </a:r>
          <a:r>
            <a:rPr lang="en-US" sz="2400" kern="1200" dirty="0" err="1" smtClean="0"/>
            <a:t>bu</a:t>
          </a:r>
          <a:r>
            <a:rPr lang="en-US" sz="2400" kern="1200" dirty="0" smtClean="0"/>
            <a:t> </a:t>
          </a:r>
          <a:r>
            <a:rPr lang="en-US" sz="2400" kern="1200" dirty="0" err="1" smtClean="0"/>
            <a:t>tushunchaning</a:t>
          </a:r>
          <a:r>
            <a:rPr lang="en-US" sz="2400" kern="1200" dirty="0" smtClean="0"/>
            <a:t> </a:t>
          </a:r>
          <a:r>
            <a:rPr lang="en-US" sz="2400" kern="1200" dirty="0" err="1" smtClean="0"/>
            <a:t>turli</a:t>
          </a:r>
          <a:r>
            <a:rPr lang="en-US" sz="2400" kern="1200" dirty="0" smtClean="0"/>
            <a:t> </a:t>
          </a:r>
          <a:r>
            <a:rPr lang="en-US" sz="2400" kern="1200" dirty="0" err="1" smtClean="0"/>
            <a:t>talqinlari</a:t>
          </a:r>
          <a:r>
            <a:rPr lang="en-US" sz="2400" kern="1200" dirty="0" smtClean="0"/>
            <a:t> </a:t>
          </a:r>
          <a:r>
            <a:rPr lang="en-US" sz="2400" kern="1200" dirty="0" err="1" smtClean="0"/>
            <a:t>paydo</a:t>
          </a:r>
          <a:r>
            <a:rPr lang="en-US" sz="2400" kern="1200" dirty="0" smtClean="0"/>
            <a:t> </a:t>
          </a:r>
          <a:r>
            <a:rPr lang="en-US" sz="2400" kern="1200" dirty="0" err="1" smtClean="0"/>
            <a:t>bo‘ldi</a:t>
          </a:r>
          <a:r>
            <a:rPr lang="en-US" sz="2400" kern="1200" dirty="0" smtClean="0"/>
            <a:t>. </a:t>
          </a:r>
          <a:r>
            <a:rPr lang="en-US" sz="2400" kern="1200" dirty="0" err="1" smtClean="0"/>
            <a:t>Turizm</a:t>
          </a:r>
          <a:r>
            <a:rPr lang="en-US" sz="2400" kern="1200" dirty="0" smtClean="0"/>
            <a:t> </a:t>
          </a:r>
          <a:r>
            <a:rPr lang="en-US" sz="2400" kern="1200" dirty="0" err="1" smtClean="0"/>
            <a:t>tushunchasiga</a:t>
          </a:r>
          <a:r>
            <a:rPr lang="en-US" sz="2400" kern="1200" dirty="0" smtClean="0"/>
            <a:t> </a:t>
          </a:r>
          <a:r>
            <a:rPr lang="en-US" sz="2400" kern="1200" dirty="0" err="1" smtClean="0"/>
            <a:t>ta’rif</a:t>
          </a:r>
          <a:r>
            <a:rPr lang="en-US" sz="2400" kern="1200" dirty="0" smtClean="0"/>
            <a:t> </a:t>
          </a:r>
          <a:r>
            <a:rPr lang="en-US" sz="2400" kern="1200" dirty="0" err="1" smtClean="0"/>
            <a:t>berish</a:t>
          </a:r>
          <a:r>
            <a:rPr lang="en-US" sz="2400" kern="1200" dirty="0" smtClean="0"/>
            <a:t> </a:t>
          </a:r>
          <a:r>
            <a:rPr lang="en-US" sz="2400" kern="1200" dirty="0" err="1" smtClean="0"/>
            <a:t>uchun</a:t>
          </a:r>
          <a:r>
            <a:rPr lang="en-US" sz="2400" kern="1200" dirty="0" smtClean="0"/>
            <a:t> </a:t>
          </a:r>
          <a:r>
            <a:rPr lang="en-US" sz="2400" kern="1200" dirty="0" err="1" smtClean="0"/>
            <a:t>avval</a:t>
          </a:r>
          <a:r>
            <a:rPr lang="en-US" sz="2400" kern="1200" dirty="0" smtClean="0"/>
            <a:t> </a:t>
          </a:r>
          <a:r>
            <a:rPr lang="en-US" sz="2400" kern="1200" dirty="0" err="1" smtClean="0"/>
            <a:t>uning</a:t>
          </a:r>
          <a:r>
            <a:rPr lang="en-US" sz="2400" kern="1200" dirty="0" smtClean="0"/>
            <a:t> </a:t>
          </a:r>
          <a:r>
            <a:rPr lang="en-US" sz="2400" kern="1200" dirty="0" err="1" smtClean="0"/>
            <a:t>jarayon</a:t>
          </a:r>
          <a:r>
            <a:rPr lang="en-US" sz="2400" kern="1200" dirty="0" smtClean="0"/>
            <a:t> </a:t>
          </a:r>
          <a:r>
            <a:rPr lang="en-US" sz="2400" kern="1200" dirty="0" err="1" smtClean="0"/>
            <a:t>sifatida</a:t>
          </a:r>
          <a:r>
            <a:rPr lang="en-US" sz="2400" kern="1200" dirty="0" smtClean="0"/>
            <a:t> </a:t>
          </a:r>
          <a:r>
            <a:rPr lang="en-US" sz="2400" kern="1200" dirty="0" err="1" smtClean="0"/>
            <a:t>belgilarini</a:t>
          </a:r>
          <a:r>
            <a:rPr lang="en-US" sz="2400" kern="1200" dirty="0" smtClean="0"/>
            <a:t> </a:t>
          </a:r>
          <a:r>
            <a:rPr lang="en-US" sz="2400" kern="1200" dirty="0" err="1" smtClean="0"/>
            <a:t>ajratib</a:t>
          </a:r>
          <a:r>
            <a:rPr lang="en-US" sz="2400" kern="1200" dirty="0" smtClean="0"/>
            <a:t> </a:t>
          </a:r>
          <a:r>
            <a:rPr lang="en-US" sz="2400" kern="1200" dirty="0" err="1" smtClean="0"/>
            <a:t>olish</a:t>
          </a:r>
          <a:r>
            <a:rPr lang="en-US" sz="2400" kern="1200" dirty="0" smtClean="0"/>
            <a:t> </a:t>
          </a:r>
          <a:r>
            <a:rPr lang="en-US" sz="2400" kern="1200" dirty="0" err="1" smtClean="0"/>
            <a:t>kerak</a:t>
          </a:r>
          <a:r>
            <a:rPr lang="en-US" sz="2400" kern="1200" dirty="0" smtClean="0"/>
            <a:t>.</a:t>
          </a:r>
          <a:endParaRPr lang="ru-RU" sz="2400" kern="1200" dirty="0"/>
        </a:p>
      </dsp:txBody>
      <dsp:txXfrm>
        <a:off x="0" y="0"/>
        <a:ext cx="10058399" cy="1206817"/>
      </dsp:txXfrm>
    </dsp:sp>
    <dsp:sp modelId="{5D2009F1-CC4D-4AC9-A23E-B8CED241304D}">
      <dsp:nvSpPr>
        <dsp:cNvPr id="0" name=""/>
        <dsp:cNvSpPr/>
      </dsp:nvSpPr>
      <dsp:spPr>
        <a:xfrm>
          <a:off x="4911" y="1206817"/>
          <a:ext cx="3349525"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1. Joy </a:t>
          </a:r>
          <a:r>
            <a:rPr lang="en-US" sz="1900" kern="1200" dirty="0" err="1" smtClean="0"/>
            <a:t>o’zgartirilishi</a:t>
          </a:r>
          <a:r>
            <a:rPr lang="en-US" sz="1900" kern="1200" dirty="0" smtClean="0"/>
            <a:t>. Bu </a:t>
          </a:r>
          <a:r>
            <a:rPr lang="en-US" sz="1900" kern="1200" dirty="0" err="1" smtClean="0"/>
            <a:t>yerda</a:t>
          </a:r>
          <a:r>
            <a:rPr lang="en-US" sz="1900" kern="1200" dirty="0" smtClean="0"/>
            <a:t> </a:t>
          </a:r>
          <a:r>
            <a:rPr lang="en-US" sz="1900" kern="1200" dirty="0" err="1" smtClean="0"/>
            <a:t>muloxaza</a:t>
          </a:r>
          <a:r>
            <a:rPr lang="en-US" sz="1900" kern="1200" dirty="0" smtClean="0"/>
            <a:t> </a:t>
          </a:r>
          <a:r>
            <a:rPr lang="en-US" sz="1900" kern="1200" dirty="0" err="1" smtClean="0"/>
            <a:t>oddiy</a:t>
          </a:r>
          <a:r>
            <a:rPr lang="en-US" sz="1900" kern="1200" dirty="0" smtClean="0"/>
            <a:t> </a:t>
          </a:r>
          <a:r>
            <a:rPr lang="en-US" sz="1900" kern="1200" dirty="0" err="1" smtClean="0"/>
            <a:t>muxitdan</a:t>
          </a:r>
          <a:r>
            <a:rPr lang="en-US" sz="1900" kern="1200" dirty="0" smtClean="0"/>
            <a:t> </a:t>
          </a:r>
          <a:r>
            <a:rPr lang="en-US" sz="1900" kern="1200" dirty="0" err="1" smtClean="0"/>
            <a:t>tashqarida</a:t>
          </a:r>
          <a:r>
            <a:rPr lang="en-US" sz="1900" kern="1200" dirty="0" smtClean="0"/>
            <a:t> </a:t>
          </a:r>
          <a:r>
            <a:rPr lang="en-US" sz="1900" kern="1200" dirty="0" err="1" smtClean="0"/>
            <a:t>bo‘lgan</a:t>
          </a:r>
          <a:r>
            <a:rPr lang="en-US" sz="1900" kern="1200" dirty="0" smtClean="0"/>
            <a:t> </a:t>
          </a:r>
          <a:r>
            <a:rPr lang="en-US" sz="1900" kern="1200" dirty="0" err="1" smtClean="0"/>
            <a:t>joyga</a:t>
          </a:r>
          <a:r>
            <a:rPr lang="en-US" sz="1900" kern="1200" dirty="0" smtClean="0"/>
            <a:t> </a:t>
          </a:r>
          <a:r>
            <a:rPr lang="en-US" sz="1900" kern="1200" dirty="0" err="1" smtClean="0"/>
            <a:t>yo‘l</a:t>
          </a:r>
          <a:r>
            <a:rPr lang="en-US" sz="1900" kern="1200" dirty="0" smtClean="0"/>
            <a:t> safari </a:t>
          </a:r>
          <a:r>
            <a:rPr lang="en-US" sz="1900" kern="1200" dirty="0" err="1" smtClean="0"/>
            <a:t>xaqida</a:t>
          </a:r>
          <a:r>
            <a:rPr lang="en-US" sz="1900" kern="1200" dirty="0" smtClean="0"/>
            <a:t> </a:t>
          </a:r>
          <a:r>
            <a:rPr lang="en-US" sz="1900" kern="1200" dirty="0" err="1" smtClean="0"/>
            <a:t>bormoqda</a:t>
          </a:r>
          <a:r>
            <a:rPr lang="en-US" sz="1900" kern="1200" dirty="0" smtClean="0"/>
            <a:t> (</a:t>
          </a:r>
          <a:r>
            <a:rPr lang="en-US" sz="1900" kern="1200" dirty="0" err="1" smtClean="0"/>
            <a:t>uydan</a:t>
          </a:r>
          <a:r>
            <a:rPr lang="en-US" sz="1900" kern="1200" dirty="0" smtClean="0"/>
            <a:t> </a:t>
          </a:r>
          <a:r>
            <a:rPr lang="en-US" sz="1900" kern="1200" dirty="0" err="1" smtClean="0"/>
            <a:t>ish</a:t>
          </a:r>
          <a:r>
            <a:rPr lang="en-US" sz="1900" kern="1200" dirty="0" smtClean="0"/>
            <a:t> </a:t>
          </a:r>
          <a:r>
            <a:rPr lang="en-US" sz="1900" kern="1200" dirty="0" err="1" smtClean="0"/>
            <a:t>joyigacha</a:t>
          </a:r>
          <a:r>
            <a:rPr lang="en-US" sz="1900" kern="1200" dirty="0" smtClean="0"/>
            <a:t> </a:t>
          </a:r>
          <a:r>
            <a:rPr lang="en-US" sz="1900" kern="1200" dirty="0" err="1" smtClean="0"/>
            <a:t>bo‘lgan</a:t>
          </a:r>
          <a:r>
            <a:rPr lang="en-US" sz="1900" kern="1200" dirty="0" smtClean="0"/>
            <a:t> </a:t>
          </a:r>
          <a:r>
            <a:rPr lang="en-US" sz="1900" kern="1200" dirty="0" err="1" smtClean="0"/>
            <a:t>yo‘l</a:t>
          </a:r>
          <a:r>
            <a:rPr lang="en-US" sz="1900" kern="1200" dirty="0" smtClean="0"/>
            <a:t> safari </a:t>
          </a:r>
          <a:r>
            <a:rPr lang="en-US" sz="1900" kern="1200" dirty="0" err="1" smtClean="0"/>
            <a:t>bundan</a:t>
          </a:r>
          <a:r>
            <a:rPr lang="en-US" sz="1900" kern="1200" dirty="0" smtClean="0"/>
            <a:t> </a:t>
          </a:r>
          <a:r>
            <a:rPr lang="en-US" sz="1900" kern="1200" dirty="0" err="1" smtClean="0"/>
            <a:t>istisno</a:t>
          </a:r>
          <a:r>
            <a:rPr lang="en-US" sz="1900" kern="1200" dirty="0" smtClean="0"/>
            <a:t>).</a:t>
          </a:r>
          <a:endParaRPr lang="ru-RU" sz="1900" kern="1200" dirty="0"/>
        </a:p>
      </dsp:txBody>
      <dsp:txXfrm>
        <a:off x="4911" y="1206817"/>
        <a:ext cx="3349525" cy="2534316"/>
      </dsp:txXfrm>
    </dsp:sp>
    <dsp:sp modelId="{3543F309-6FFE-4B31-9EA7-62AB0CE6D8BB}">
      <dsp:nvSpPr>
        <dsp:cNvPr id="0" name=""/>
        <dsp:cNvSpPr/>
      </dsp:nvSpPr>
      <dsp:spPr>
        <a:xfrm>
          <a:off x="3354437" y="1206817"/>
          <a:ext cx="3349525"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2. </a:t>
          </a:r>
          <a:r>
            <a:rPr lang="en-US" sz="1900" kern="1200" dirty="0" err="1" smtClean="0"/>
            <a:t>Boshqa</a:t>
          </a:r>
          <a:r>
            <a:rPr lang="en-US" sz="1900" kern="1200" dirty="0" smtClean="0"/>
            <a:t> </a:t>
          </a:r>
          <a:r>
            <a:rPr lang="en-US" sz="1900" kern="1200" dirty="0" err="1" smtClean="0"/>
            <a:t>bir</a:t>
          </a:r>
          <a:r>
            <a:rPr lang="en-US" sz="1900" kern="1200" dirty="0" smtClean="0"/>
            <a:t> </a:t>
          </a:r>
          <a:r>
            <a:rPr lang="en-US" sz="1900" kern="1200" dirty="0" err="1" smtClean="0"/>
            <a:t>joyga</a:t>
          </a:r>
          <a:r>
            <a:rPr lang="en-US" sz="1900" kern="1200" dirty="0" smtClean="0"/>
            <a:t> </a:t>
          </a:r>
          <a:r>
            <a:rPr lang="en-US" sz="1900" kern="1200" dirty="0" err="1" smtClean="0"/>
            <a:t>kelib</a:t>
          </a:r>
          <a:r>
            <a:rPr lang="en-US" sz="1900" kern="1200" dirty="0" smtClean="0"/>
            <a:t> </a:t>
          </a:r>
          <a:r>
            <a:rPr lang="en-US" sz="1900" kern="1200" dirty="0" err="1" smtClean="0"/>
            <a:t>joylashish</a:t>
          </a:r>
          <a:r>
            <a:rPr lang="en-US" sz="1900" kern="1200" dirty="0" smtClean="0"/>
            <a:t>. Bu </a:t>
          </a:r>
          <a:r>
            <a:rPr lang="en-US" sz="1900" kern="1200" dirty="0" err="1" smtClean="0"/>
            <a:t>yerda</a:t>
          </a:r>
          <a:r>
            <a:rPr lang="en-US" sz="1900" kern="1200" dirty="0" smtClean="0"/>
            <a:t> </a:t>
          </a:r>
          <a:r>
            <a:rPr lang="en-US" sz="1900" kern="1200" dirty="0" err="1" smtClean="0"/>
            <a:t>asosiy</a:t>
          </a:r>
          <a:r>
            <a:rPr lang="en-US" sz="1900" kern="1200" dirty="0" smtClean="0"/>
            <a:t> </a:t>
          </a:r>
          <a:r>
            <a:rPr lang="en-US" sz="1900" kern="1200" dirty="0" err="1" smtClean="0"/>
            <a:t>shart</a:t>
          </a:r>
          <a:r>
            <a:rPr lang="en-US" sz="1900" kern="1200" dirty="0" smtClean="0"/>
            <a:t> </a:t>
          </a:r>
          <a:r>
            <a:rPr lang="en-US" sz="1900" kern="1200" dirty="0" err="1" smtClean="0"/>
            <a:t>joylashish</a:t>
          </a:r>
          <a:r>
            <a:rPr lang="en-US" sz="1900" kern="1200" dirty="0" smtClean="0"/>
            <a:t> </a:t>
          </a:r>
          <a:r>
            <a:rPr lang="en-US" sz="1900" kern="1200" dirty="0" err="1" smtClean="0"/>
            <a:t>joyi</a:t>
          </a:r>
          <a:r>
            <a:rPr lang="en-US" sz="1900" kern="1200" dirty="0" smtClean="0"/>
            <a:t> </a:t>
          </a:r>
          <a:r>
            <a:rPr lang="en-US" sz="1900" kern="1200" dirty="0" err="1" smtClean="0"/>
            <a:t>doimiy</a:t>
          </a:r>
          <a:r>
            <a:rPr lang="en-US" sz="1900" kern="1200" dirty="0" smtClean="0"/>
            <a:t> </a:t>
          </a:r>
          <a:r>
            <a:rPr lang="en-US" sz="1900" kern="1200" dirty="0" err="1" smtClean="0"/>
            <a:t>yoki</a:t>
          </a:r>
          <a:r>
            <a:rPr lang="en-US" sz="1900" kern="1200" dirty="0" smtClean="0"/>
            <a:t> </a:t>
          </a:r>
          <a:r>
            <a:rPr lang="en-US" sz="1900" kern="1200" dirty="0" err="1" smtClean="0"/>
            <a:t>uzok</a:t>
          </a:r>
          <a:r>
            <a:rPr lang="en-US" sz="1900" kern="1200" dirty="0" smtClean="0"/>
            <a:t> </a:t>
          </a:r>
          <a:r>
            <a:rPr lang="en-US" sz="1900" kern="1200" dirty="0" err="1" smtClean="0"/>
            <a:t>muddatga</a:t>
          </a:r>
          <a:r>
            <a:rPr lang="en-US" sz="1900" kern="1200" dirty="0" smtClean="0"/>
            <a:t> </a:t>
          </a:r>
          <a:r>
            <a:rPr lang="en-US" sz="1900" kern="1200" dirty="0" err="1" smtClean="0"/>
            <a:t>mujallanmasligidan</a:t>
          </a:r>
          <a:r>
            <a:rPr lang="en-US" sz="1900" kern="1200" dirty="0" smtClean="0"/>
            <a:t> </a:t>
          </a:r>
          <a:r>
            <a:rPr lang="en-US" sz="1900" kern="1200" dirty="0" err="1" smtClean="0"/>
            <a:t>iborat</a:t>
          </a:r>
          <a:r>
            <a:rPr lang="en-US" sz="1900" kern="1200" dirty="0" smtClean="0"/>
            <a:t> (</a:t>
          </a:r>
          <a:r>
            <a:rPr lang="en-US" sz="1900" kern="1200" dirty="0" err="1" smtClean="0"/>
            <a:t>joylashish</a:t>
          </a:r>
          <a:r>
            <a:rPr lang="en-US" sz="1900" kern="1200" dirty="0" smtClean="0"/>
            <a:t> 12 </a:t>
          </a:r>
          <a:r>
            <a:rPr lang="en-US" sz="1900" kern="1200" dirty="0" err="1" smtClean="0"/>
            <a:t>oydan</a:t>
          </a:r>
          <a:r>
            <a:rPr lang="en-US" sz="1900" kern="1200" dirty="0" smtClean="0"/>
            <a:t> </a:t>
          </a:r>
          <a:r>
            <a:rPr lang="en-US" sz="1900" kern="1200" dirty="0" err="1" smtClean="0"/>
            <a:t>oshmasligi</a:t>
          </a:r>
          <a:r>
            <a:rPr lang="en-US" sz="1900" kern="1200" dirty="0" smtClean="0"/>
            <a:t> </a:t>
          </a:r>
          <a:r>
            <a:rPr lang="en-US" sz="1900" kern="1200" dirty="0" err="1" smtClean="0"/>
            <a:t>kerak</a:t>
          </a:r>
          <a:r>
            <a:rPr lang="en-US" sz="1900" kern="1200" dirty="0" smtClean="0"/>
            <a:t>).</a:t>
          </a:r>
          <a:endParaRPr lang="ru-RU" sz="1900" kern="1200" dirty="0"/>
        </a:p>
      </dsp:txBody>
      <dsp:txXfrm>
        <a:off x="3354437" y="1206817"/>
        <a:ext cx="3349525" cy="2534316"/>
      </dsp:txXfrm>
    </dsp:sp>
    <dsp:sp modelId="{E419399B-E9E5-4BD3-BDBB-712F6E84E375}">
      <dsp:nvSpPr>
        <dsp:cNvPr id="0" name=""/>
        <dsp:cNvSpPr/>
      </dsp:nvSpPr>
      <dsp:spPr>
        <a:xfrm>
          <a:off x="6703962" y="1206817"/>
          <a:ext cx="3349525"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3. </a:t>
          </a:r>
          <a:r>
            <a:rPr lang="en-US" sz="1900" kern="1200" dirty="0" err="1" smtClean="0"/>
            <a:t>Ziyorat</a:t>
          </a:r>
          <a:r>
            <a:rPr lang="en-US" sz="1900" kern="1200" dirty="0" smtClean="0"/>
            <a:t> </a:t>
          </a:r>
          <a:r>
            <a:rPr lang="en-US" sz="1900" kern="1200" dirty="0" err="1" smtClean="0"/>
            <a:t>manzilgoxidagi</a:t>
          </a:r>
          <a:r>
            <a:rPr lang="en-US" sz="1900" kern="1200" dirty="0" smtClean="0"/>
            <a:t> </a:t>
          </a:r>
          <a:r>
            <a:rPr lang="en-US" sz="1900" kern="1200" dirty="0" err="1" smtClean="0"/>
            <a:t>manbadan</a:t>
          </a:r>
          <a:r>
            <a:rPr lang="en-US" sz="1900" kern="1200" dirty="0" smtClean="0"/>
            <a:t> </a:t>
          </a:r>
          <a:r>
            <a:rPr lang="en-US" sz="1900" kern="1200" dirty="0" err="1" smtClean="0"/>
            <a:t>mexnat</a:t>
          </a:r>
          <a:r>
            <a:rPr lang="en-US" sz="1900" kern="1200" dirty="0" smtClean="0"/>
            <a:t> </a:t>
          </a:r>
          <a:r>
            <a:rPr lang="en-US" sz="1900" kern="1200" dirty="0" err="1" smtClean="0"/>
            <a:t>tulovi</a:t>
          </a:r>
          <a:r>
            <a:rPr lang="en-US" sz="1900" kern="1200" dirty="0" smtClean="0"/>
            <a:t>. </a:t>
          </a:r>
          <a:r>
            <a:rPr lang="en-US" sz="1900" kern="1200" dirty="0" err="1" smtClean="0"/>
            <a:t>Safarning</a:t>
          </a:r>
          <a:r>
            <a:rPr lang="en-US" sz="1900" kern="1200" dirty="0" smtClean="0"/>
            <a:t> </a:t>
          </a:r>
          <a:r>
            <a:rPr lang="en-US" sz="1900" kern="1200" dirty="0" err="1" smtClean="0"/>
            <a:t>acosiy</a:t>
          </a:r>
          <a:r>
            <a:rPr lang="en-US" sz="1900" kern="1200" dirty="0" smtClean="0"/>
            <a:t> </a:t>
          </a:r>
          <a:r>
            <a:rPr lang="en-US" sz="1900" kern="1200" dirty="0" err="1" smtClean="0"/>
            <a:t>maqsadi</a:t>
          </a:r>
          <a:r>
            <a:rPr lang="en-US" sz="1900" kern="1200" dirty="0" smtClean="0"/>
            <a:t>, </a:t>
          </a:r>
          <a:r>
            <a:rPr lang="en-US" sz="1900" kern="1200" dirty="0" err="1" smtClean="0"/>
            <a:t>ziyorat</a:t>
          </a:r>
          <a:r>
            <a:rPr lang="en-US" sz="1900" kern="1200" dirty="0" smtClean="0"/>
            <a:t> </a:t>
          </a:r>
          <a:r>
            <a:rPr lang="en-US" sz="1900" kern="1200" dirty="0" err="1" smtClean="0"/>
            <a:t>manzilgoxidagi</a:t>
          </a:r>
          <a:r>
            <a:rPr lang="en-US" sz="1900" kern="1200" dirty="0" smtClean="0"/>
            <a:t> </a:t>
          </a:r>
          <a:r>
            <a:rPr lang="en-US" sz="1900" kern="1200" dirty="0" err="1" smtClean="0"/>
            <a:t>manbadan</a:t>
          </a:r>
          <a:r>
            <a:rPr lang="en-US" sz="1900" kern="1200" dirty="0" smtClean="0"/>
            <a:t> </a:t>
          </a:r>
          <a:r>
            <a:rPr lang="en-US" sz="1900" kern="1200" dirty="0" err="1" smtClean="0"/>
            <a:t>tulanadigan</a:t>
          </a:r>
          <a:r>
            <a:rPr lang="en-US" sz="1900" kern="1200" dirty="0" smtClean="0"/>
            <a:t> </a:t>
          </a:r>
          <a:r>
            <a:rPr lang="en-US" sz="1900" kern="1200" dirty="0" err="1" smtClean="0"/>
            <a:t>mexnat</a:t>
          </a:r>
          <a:r>
            <a:rPr lang="en-US" sz="1900" kern="1200" dirty="0" smtClean="0"/>
            <a:t> </a:t>
          </a:r>
          <a:r>
            <a:rPr lang="en-US" sz="1900" kern="1200" dirty="0" err="1" smtClean="0"/>
            <a:t>faoliyatini</a:t>
          </a:r>
          <a:r>
            <a:rPr lang="en-US" sz="1900" kern="1200" dirty="0" smtClean="0"/>
            <a:t> </a:t>
          </a:r>
          <a:r>
            <a:rPr lang="en-US" sz="1900" kern="1200" dirty="0" err="1" smtClean="0"/>
            <a:t>amalga</a:t>
          </a:r>
          <a:r>
            <a:rPr lang="en-US" sz="1900" kern="1200" dirty="0" smtClean="0"/>
            <a:t> </a:t>
          </a:r>
          <a:r>
            <a:rPr lang="en-US" sz="1900" kern="1200" dirty="0" err="1" smtClean="0"/>
            <a:t>oshirishdan</a:t>
          </a:r>
          <a:r>
            <a:rPr lang="en-US" sz="1900" kern="1200" dirty="0" smtClean="0"/>
            <a:t> </a:t>
          </a:r>
          <a:r>
            <a:rPr lang="en-US" sz="1900" kern="1200" dirty="0" err="1" smtClean="0"/>
            <a:t>iborat</a:t>
          </a:r>
          <a:r>
            <a:rPr lang="en-US" sz="1900" kern="1200" dirty="0" smtClean="0"/>
            <a:t> </a:t>
          </a:r>
          <a:r>
            <a:rPr lang="en-US" sz="1900" kern="1200" dirty="0" err="1" smtClean="0"/>
            <a:t>emas</a:t>
          </a:r>
          <a:r>
            <a:rPr lang="en-US" sz="1900" kern="1200" dirty="0" smtClean="0"/>
            <a:t> (</a:t>
          </a:r>
          <a:r>
            <a:rPr lang="en-US" sz="1900" kern="1200" dirty="0" err="1" smtClean="0"/>
            <a:t>bunday</a:t>
          </a:r>
          <a:r>
            <a:rPr lang="en-US" sz="1900" kern="1200" dirty="0" smtClean="0"/>
            <a:t> </a:t>
          </a:r>
          <a:r>
            <a:rPr lang="en-US" sz="1900" kern="1200" dirty="0" err="1" smtClean="0"/>
            <a:t>shaxslar</a:t>
          </a:r>
          <a:r>
            <a:rPr lang="en-US" sz="1900" kern="1200" dirty="0" smtClean="0"/>
            <a:t> </a:t>
          </a:r>
          <a:r>
            <a:rPr lang="en-US" sz="1900" kern="1200" dirty="0" err="1" smtClean="0"/>
            <a:t>sayyoxlar</a:t>
          </a:r>
          <a:r>
            <a:rPr lang="en-US" sz="1900" kern="1200" dirty="0" smtClean="0"/>
            <a:t> </a:t>
          </a:r>
          <a:r>
            <a:rPr lang="en-US" sz="1900" kern="1200" dirty="0" err="1" smtClean="0"/>
            <a:t>emas</a:t>
          </a:r>
          <a:r>
            <a:rPr lang="en-US" sz="1900" kern="1200" dirty="0" smtClean="0"/>
            <a:t> </a:t>
          </a:r>
          <a:r>
            <a:rPr lang="en-US" sz="1900" kern="1200" dirty="0" err="1" smtClean="0"/>
            <a:t>balki</a:t>
          </a:r>
          <a:r>
            <a:rPr lang="en-US" sz="1900" kern="1200" dirty="0" smtClean="0"/>
            <a:t> </a:t>
          </a:r>
          <a:r>
            <a:rPr lang="en-US" sz="1900" kern="1200" dirty="0" err="1" smtClean="0"/>
            <a:t>migrantlar</a:t>
          </a:r>
          <a:r>
            <a:rPr lang="en-US" sz="1900" kern="1200" dirty="0" smtClean="0"/>
            <a:t> </a:t>
          </a:r>
          <a:r>
            <a:rPr lang="en-US" sz="1900" kern="1200" dirty="0" err="1" smtClean="0"/>
            <a:t>xisoblanadi</a:t>
          </a:r>
          <a:r>
            <a:rPr lang="en-US" sz="1900" kern="1200" dirty="0" smtClean="0"/>
            <a:t>).</a:t>
          </a:r>
          <a:endParaRPr lang="ru-RU" sz="1900" kern="1200" dirty="0"/>
        </a:p>
      </dsp:txBody>
      <dsp:txXfrm>
        <a:off x="6703962" y="1206817"/>
        <a:ext cx="3349525" cy="2534316"/>
      </dsp:txXfrm>
    </dsp:sp>
    <dsp:sp modelId="{7C9AEA58-AA1F-4481-B293-2F1541900D5B}">
      <dsp:nvSpPr>
        <dsp:cNvPr id="0" name=""/>
        <dsp:cNvSpPr/>
      </dsp:nvSpPr>
      <dsp:spPr>
        <a:xfrm>
          <a:off x="0" y="3741134"/>
          <a:ext cx="10058399" cy="281590"/>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45BA19-F29E-4427-9A1C-A1094D989E62}">
      <dsp:nvSpPr>
        <dsp:cNvPr id="0" name=""/>
        <dsp:cNvSpPr/>
      </dsp:nvSpPr>
      <dsp:spPr>
        <a:xfrm>
          <a:off x="849302" y="1512"/>
          <a:ext cx="8359794"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15875" rIns="0" bIns="15875" numCol="1" spcCol="1270" anchor="ctr" anchorCtr="0">
          <a:noAutofit/>
        </a:bodyPr>
        <a:lstStyle/>
        <a:p>
          <a:pPr lvl="0" algn="ctr" defTabSz="1111250" rtl="0">
            <a:lnSpc>
              <a:spcPct val="90000"/>
            </a:lnSpc>
            <a:spcBef>
              <a:spcPct val="0"/>
            </a:spcBef>
            <a:spcAft>
              <a:spcPct val="35000"/>
            </a:spcAft>
          </a:pPr>
          <a:r>
            <a:rPr lang="en-US" sz="2500" kern="1200" smtClean="0"/>
            <a:t>Aloqalar va voqea-xodisalar bilan birgalikda odamlarning yo‘l safari</a:t>
          </a:r>
          <a:endParaRPr lang="ru-RU" sz="2500" kern="1200"/>
        </a:p>
      </dsp:txBody>
      <dsp:txXfrm>
        <a:off x="1304091" y="1512"/>
        <a:ext cx="7450217" cy="909577"/>
      </dsp:txXfrm>
    </dsp:sp>
    <dsp:sp modelId="{B8985841-434B-4D08-8FEF-6D3F668C8DFE}">
      <dsp:nvSpPr>
        <dsp:cNvPr id="0" name=""/>
        <dsp:cNvSpPr/>
      </dsp:nvSpPr>
      <dsp:spPr>
        <a:xfrm>
          <a:off x="849302" y="1038431"/>
          <a:ext cx="8359794"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15875" rIns="0" bIns="15875" numCol="1" spcCol="1270" anchor="ctr" anchorCtr="0">
          <a:noAutofit/>
        </a:bodyPr>
        <a:lstStyle/>
        <a:p>
          <a:pPr lvl="0" algn="ctr" defTabSz="1111250" rtl="0">
            <a:lnSpc>
              <a:spcPct val="90000"/>
            </a:lnSpc>
            <a:spcBef>
              <a:spcPct val="0"/>
            </a:spcBef>
            <a:spcAft>
              <a:spcPct val="35000"/>
            </a:spcAft>
          </a:pPr>
          <a:r>
            <a:rPr lang="en-US" sz="2500" kern="1200" smtClean="0"/>
            <a:t>Uzoq muddatga mo’ljallanmagan joylashuvi va ularning mehnat faoliyati</a:t>
          </a:r>
          <a:endParaRPr lang="ru-RU" sz="2500" kern="1200"/>
        </a:p>
      </dsp:txBody>
      <dsp:txXfrm>
        <a:off x="1304091" y="1038431"/>
        <a:ext cx="7450217" cy="909577"/>
      </dsp:txXfrm>
    </dsp:sp>
    <dsp:sp modelId="{B617055C-8913-4BD8-A712-F9F52E6B65AC}">
      <dsp:nvSpPr>
        <dsp:cNvPr id="0" name=""/>
        <dsp:cNvSpPr/>
      </dsp:nvSpPr>
      <dsp:spPr>
        <a:xfrm>
          <a:off x="849302" y="2075350"/>
          <a:ext cx="8359794"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15875" rIns="0" bIns="15875" numCol="1" spcCol="1270" anchor="ctr" anchorCtr="0">
          <a:noAutofit/>
        </a:bodyPr>
        <a:lstStyle/>
        <a:p>
          <a:pPr lvl="0" algn="ctr" defTabSz="1111250" rtl="0">
            <a:lnSpc>
              <a:spcPct val="90000"/>
            </a:lnSpc>
            <a:spcBef>
              <a:spcPct val="0"/>
            </a:spcBef>
            <a:spcAft>
              <a:spcPct val="35000"/>
            </a:spcAft>
          </a:pPr>
          <a:r>
            <a:rPr lang="en-US" sz="2500" kern="1200" smtClean="0"/>
            <a:t>“Turizm” so’zi “GrandTour” (Katta sayoxat) iborasidan kelib chiqqan</a:t>
          </a:r>
          <a:endParaRPr lang="ru-RU" sz="2500" kern="1200"/>
        </a:p>
      </dsp:txBody>
      <dsp:txXfrm>
        <a:off x="1304091" y="2075350"/>
        <a:ext cx="7450217" cy="909577"/>
      </dsp:txXfrm>
    </dsp:sp>
    <dsp:sp modelId="{ADAC7F00-CD40-402D-8EEC-003A93CDBA8D}">
      <dsp:nvSpPr>
        <dsp:cNvPr id="0" name=""/>
        <dsp:cNvSpPr/>
      </dsp:nvSpPr>
      <dsp:spPr>
        <a:xfrm>
          <a:off x="849302" y="3112269"/>
          <a:ext cx="8359794"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15875" rIns="0" bIns="15875" numCol="1" spcCol="1270" anchor="ctr" anchorCtr="0">
          <a:noAutofit/>
        </a:bodyPr>
        <a:lstStyle/>
        <a:p>
          <a:pPr lvl="0" algn="ctr" defTabSz="1111250" rtl="0">
            <a:lnSpc>
              <a:spcPct val="90000"/>
            </a:lnSpc>
            <a:spcBef>
              <a:spcPct val="0"/>
            </a:spcBef>
            <a:spcAft>
              <a:spcPct val="35000"/>
            </a:spcAft>
          </a:pPr>
          <a:r>
            <a:rPr lang="en-US" sz="2500" kern="1200" smtClean="0"/>
            <a:t>Turizm shu jumladan turkorxonalar va birinchi navbatda turizm tashkilotchilari va vositachilari faoliyatidan iborat</a:t>
          </a:r>
          <a:endParaRPr lang="ru-RU" sz="2500" kern="1200"/>
        </a:p>
      </dsp:txBody>
      <dsp:txXfrm>
        <a:off x="1304091" y="3112269"/>
        <a:ext cx="7450217" cy="90957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10AD1F-C019-4731-85CD-F8D4C9B948A6}">
      <dsp:nvSpPr>
        <dsp:cNvPr id="0" name=""/>
        <dsp:cNvSpPr/>
      </dsp:nvSpPr>
      <dsp:spPr>
        <a:xfrm>
          <a:off x="-4548356" y="-697417"/>
          <a:ext cx="5418195" cy="5418195"/>
        </a:xfrm>
        <a:prstGeom prst="blockArc">
          <a:avLst>
            <a:gd name="adj1" fmla="val 18900000"/>
            <a:gd name="adj2" fmla="val 2700000"/>
            <a:gd name="adj3" fmla="val 399"/>
          </a:avLst>
        </a:pr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4C4E84-1A61-4502-BDCD-D0DD20EE8F25}">
      <dsp:nvSpPr>
        <dsp:cNvPr id="0" name=""/>
        <dsp:cNvSpPr/>
      </dsp:nvSpPr>
      <dsp:spPr>
        <a:xfrm>
          <a:off x="455617" y="309315"/>
          <a:ext cx="9548237" cy="61895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81280" rIns="81280" bIns="81280" numCol="1" spcCol="1270" anchor="ctr" anchorCtr="0">
          <a:noAutofit/>
        </a:bodyPr>
        <a:lstStyle/>
        <a:p>
          <a:pPr lvl="0" algn="l" defTabSz="1422400" rtl="0">
            <a:lnSpc>
              <a:spcPct val="90000"/>
            </a:lnSpc>
            <a:spcBef>
              <a:spcPct val="0"/>
            </a:spcBef>
            <a:spcAft>
              <a:spcPct val="35000"/>
            </a:spcAft>
          </a:pPr>
          <a:r>
            <a:rPr lang="uz-Cyrl-UZ" sz="3200" kern="1200" smtClean="0"/>
            <a:t>Turistik safarlar sonining ortishi</a:t>
          </a:r>
          <a:endParaRPr lang="ru-RU" sz="3200" kern="1200"/>
        </a:p>
      </dsp:txBody>
      <dsp:txXfrm>
        <a:off x="455617" y="309315"/>
        <a:ext cx="9548237" cy="618953"/>
      </dsp:txXfrm>
    </dsp:sp>
    <dsp:sp modelId="{0D7254F7-4D6F-4668-9A10-5CBD8BAE7229}">
      <dsp:nvSpPr>
        <dsp:cNvPr id="0" name=""/>
        <dsp:cNvSpPr/>
      </dsp:nvSpPr>
      <dsp:spPr>
        <a:xfrm>
          <a:off x="68771" y="231946"/>
          <a:ext cx="773692" cy="773692"/>
        </a:xfrm>
        <a:prstGeom prst="ellipse">
          <a:avLst/>
        </a:prstGeom>
        <a:solidFill>
          <a:schemeClr val="lt1">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2DF566-21CA-43EC-B507-064185031C52}">
      <dsp:nvSpPr>
        <dsp:cNvPr id="0" name=""/>
        <dsp:cNvSpPr/>
      </dsp:nvSpPr>
      <dsp:spPr>
        <a:xfrm>
          <a:off x="810477" y="1237907"/>
          <a:ext cx="9193377" cy="618953"/>
        </a:xfrm>
        <a:prstGeom prst="rect">
          <a:avLst/>
        </a:prstGeom>
        <a:solidFill>
          <a:schemeClr val="accent2">
            <a:hueOff val="-294232"/>
            <a:satOff val="1406"/>
            <a:lumOff val="196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81280" rIns="81280" bIns="81280" numCol="1" spcCol="1270" anchor="ctr" anchorCtr="0">
          <a:noAutofit/>
        </a:bodyPr>
        <a:lstStyle/>
        <a:p>
          <a:pPr lvl="0" algn="l" defTabSz="1422400" rtl="0">
            <a:lnSpc>
              <a:spcPct val="90000"/>
            </a:lnSpc>
            <a:spcBef>
              <a:spcPct val="0"/>
            </a:spcBef>
            <a:spcAft>
              <a:spcPct val="35000"/>
            </a:spcAft>
          </a:pPr>
          <a:r>
            <a:rPr lang="uz-Cyrl-UZ" sz="3200" kern="1200" smtClean="0"/>
            <a:t>Transport vositalarining rivojlanishi</a:t>
          </a:r>
          <a:endParaRPr lang="ru-RU" sz="3200" kern="1200"/>
        </a:p>
      </dsp:txBody>
      <dsp:txXfrm>
        <a:off x="810477" y="1237907"/>
        <a:ext cx="9193377" cy="618953"/>
      </dsp:txXfrm>
    </dsp:sp>
    <dsp:sp modelId="{1EDDB378-8F0C-432B-BC3A-17544C70F5C7}">
      <dsp:nvSpPr>
        <dsp:cNvPr id="0" name=""/>
        <dsp:cNvSpPr/>
      </dsp:nvSpPr>
      <dsp:spPr>
        <a:xfrm>
          <a:off x="423631" y="1160538"/>
          <a:ext cx="773692" cy="773692"/>
        </a:xfrm>
        <a:prstGeom prst="ellipse">
          <a:avLst/>
        </a:prstGeom>
        <a:solidFill>
          <a:schemeClr val="lt1">
            <a:hueOff val="0"/>
            <a:satOff val="0"/>
            <a:lumOff val="0"/>
            <a:alphaOff val="0"/>
          </a:schemeClr>
        </a:solidFill>
        <a:ln w="15875" cap="flat" cmpd="sng" algn="ctr">
          <a:solidFill>
            <a:schemeClr val="accent2">
              <a:hueOff val="-294232"/>
              <a:satOff val="1406"/>
              <a:lumOff val="1961"/>
              <a:alphaOff val="0"/>
            </a:schemeClr>
          </a:solidFill>
          <a:prstDash val="solid"/>
        </a:ln>
        <a:effectLst/>
      </dsp:spPr>
      <dsp:style>
        <a:lnRef idx="2">
          <a:scrgbClr r="0" g="0" b="0"/>
        </a:lnRef>
        <a:fillRef idx="1">
          <a:scrgbClr r="0" g="0" b="0"/>
        </a:fillRef>
        <a:effectRef idx="0">
          <a:scrgbClr r="0" g="0" b="0"/>
        </a:effectRef>
        <a:fontRef idx="minor"/>
      </dsp:style>
    </dsp:sp>
    <dsp:sp modelId="{016256CA-2814-41E3-9E59-277A2382BD64}">
      <dsp:nvSpPr>
        <dsp:cNvPr id="0" name=""/>
        <dsp:cNvSpPr/>
      </dsp:nvSpPr>
      <dsp:spPr>
        <a:xfrm>
          <a:off x="810477" y="2166498"/>
          <a:ext cx="9193377" cy="618953"/>
        </a:xfrm>
        <a:prstGeom prst="rect">
          <a:avLst/>
        </a:prstGeom>
        <a:solidFill>
          <a:schemeClr val="accent2">
            <a:hueOff val="-588464"/>
            <a:satOff val="2812"/>
            <a:lumOff val="392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81280" rIns="81280" bIns="81280" numCol="1" spcCol="1270" anchor="ctr" anchorCtr="0">
          <a:noAutofit/>
        </a:bodyPr>
        <a:lstStyle/>
        <a:p>
          <a:pPr lvl="0" algn="l" defTabSz="1422400" rtl="0">
            <a:lnSpc>
              <a:spcPct val="90000"/>
            </a:lnSpc>
            <a:spcBef>
              <a:spcPct val="0"/>
            </a:spcBef>
            <a:spcAft>
              <a:spcPct val="35000"/>
            </a:spcAft>
          </a:pPr>
          <a:r>
            <a:rPr lang="uz-Cyrl-UZ" sz="3200" kern="1200" smtClean="0"/>
            <a:t>1921 boshlab Millatlar ligasi</a:t>
          </a:r>
          <a:endParaRPr lang="ru-RU" sz="3200" kern="1200"/>
        </a:p>
      </dsp:txBody>
      <dsp:txXfrm>
        <a:off x="810477" y="2166498"/>
        <a:ext cx="9193377" cy="618953"/>
      </dsp:txXfrm>
    </dsp:sp>
    <dsp:sp modelId="{EE1C700C-9863-440B-B40B-903992AA7F28}">
      <dsp:nvSpPr>
        <dsp:cNvPr id="0" name=""/>
        <dsp:cNvSpPr/>
      </dsp:nvSpPr>
      <dsp:spPr>
        <a:xfrm>
          <a:off x="423631" y="2089129"/>
          <a:ext cx="773692" cy="773692"/>
        </a:xfrm>
        <a:prstGeom prst="ellipse">
          <a:avLst/>
        </a:prstGeom>
        <a:solidFill>
          <a:schemeClr val="lt1">
            <a:hueOff val="0"/>
            <a:satOff val="0"/>
            <a:lumOff val="0"/>
            <a:alphaOff val="0"/>
          </a:schemeClr>
        </a:solidFill>
        <a:ln w="15875" cap="flat" cmpd="sng" algn="ctr">
          <a:solidFill>
            <a:schemeClr val="accent2">
              <a:hueOff val="-588464"/>
              <a:satOff val="2812"/>
              <a:lumOff val="3922"/>
              <a:alphaOff val="0"/>
            </a:schemeClr>
          </a:solidFill>
          <a:prstDash val="solid"/>
        </a:ln>
        <a:effectLst/>
      </dsp:spPr>
      <dsp:style>
        <a:lnRef idx="2">
          <a:scrgbClr r="0" g="0" b="0"/>
        </a:lnRef>
        <a:fillRef idx="1">
          <a:scrgbClr r="0" g="0" b="0"/>
        </a:fillRef>
        <a:effectRef idx="0">
          <a:scrgbClr r="0" g="0" b="0"/>
        </a:effectRef>
        <a:fontRef idx="minor"/>
      </dsp:style>
    </dsp:sp>
    <dsp:sp modelId="{87BD94CB-5562-4A06-BBE7-4216084A5640}">
      <dsp:nvSpPr>
        <dsp:cNvPr id="0" name=""/>
        <dsp:cNvSpPr/>
      </dsp:nvSpPr>
      <dsp:spPr>
        <a:xfrm>
          <a:off x="455617" y="3095090"/>
          <a:ext cx="9548237" cy="618953"/>
        </a:xfrm>
        <a:prstGeom prst="rect">
          <a:avLst/>
        </a:prstGeom>
        <a:solidFill>
          <a:schemeClr val="accent2">
            <a:hueOff val="-882696"/>
            <a:satOff val="4218"/>
            <a:lumOff val="588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81280" rIns="81280" bIns="81280" numCol="1" spcCol="1270" anchor="ctr" anchorCtr="0">
          <a:noAutofit/>
        </a:bodyPr>
        <a:lstStyle/>
        <a:p>
          <a:pPr lvl="0" algn="l" defTabSz="1422400" rtl="0">
            <a:lnSpc>
              <a:spcPct val="90000"/>
            </a:lnSpc>
            <a:spcBef>
              <a:spcPct val="0"/>
            </a:spcBef>
            <a:spcAft>
              <a:spcPct val="35000"/>
            </a:spcAft>
          </a:pPr>
          <a:r>
            <a:rPr lang="uz-Cyrl-UZ" sz="3200" kern="1200" smtClean="0"/>
            <a:t>1995 yil mart oyida Kadis shaxrida </a:t>
          </a:r>
          <a:endParaRPr lang="ru-RU" sz="3200" kern="1200"/>
        </a:p>
      </dsp:txBody>
      <dsp:txXfrm>
        <a:off x="455617" y="3095090"/>
        <a:ext cx="9548237" cy="618953"/>
      </dsp:txXfrm>
    </dsp:sp>
    <dsp:sp modelId="{C795724A-980B-46C6-A04C-1BDF16120434}">
      <dsp:nvSpPr>
        <dsp:cNvPr id="0" name=""/>
        <dsp:cNvSpPr/>
      </dsp:nvSpPr>
      <dsp:spPr>
        <a:xfrm>
          <a:off x="68771" y="3017721"/>
          <a:ext cx="773692" cy="773692"/>
        </a:xfrm>
        <a:prstGeom prst="ellipse">
          <a:avLst/>
        </a:prstGeom>
        <a:solidFill>
          <a:schemeClr val="lt1">
            <a:hueOff val="0"/>
            <a:satOff val="0"/>
            <a:lumOff val="0"/>
            <a:alphaOff val="0"/>
          </a:schemeClr>
        </a:solidFill>
        <a:ln w="15875" cap="flat" cmpd="sng" algn="ctr">
          <a:solidFill>
            <a:schemeClr val="accent2">
              <a:hueOff val="-882696"/>
              <a:satOff val="4218"/>
              <a:lumOff val="5883"/>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5BD2C4-C9A3-41EE-B5D3-E564AFAF3F09}">
      <dsp:nvSpPr>
        <dsp:cNvPr id="0" name=""/>
        <dsp:cNvSpPr/>
      </dsp:nvSpPr>
      <dsp:spPr>
        <a:xfrm>
          <a:off x="0" y="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6301D6-43B9-4481-BD56-12B986F886D3}">
      <dsp:nvSpPr>
        <dsp:cNvPr id="0" name=""/>
        <dsp:cNvSpPr/>
      </dsp:nvSpPr>
      <dsp:spPr>
        <a:xfrm>
          <a:off x="0" y="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turistik</a:t>
          </a: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rasmiyatchilikni</a:t>
          </a: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tartibga</a:t>
          </a: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solish</a:t>
          </a: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va</a:t>
          </a: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turistlar</a:t>
          </a: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xavfsizligini</a:t>
          </a:r>
          <a:r>
            <a:rPr lang="en-US" sz="1500" kern="1200" dirty="0" smtClean="0">
              <a:latin typeface="Times New Roman" panose="02020603050405020304" pitchFamily="18" charset="0"/>
              <a:cs typeface="Times New Roman" panose="02020603050405020304" pitchFamily="18" charset="0"/>
            </a:rPr>
            <a:t> </a:t>
          </a:r>
          <a:r>
            <a:rPr lang="en-US" sz="1500" kern="1200" dirty="0" err="1" smtClean="0">
              <a:latin typeface="Times New Roman" panose="02020603050405020304" pitchFamily="18" charset="0"/>
              <a:cs typeface="Times New Roman" panose="02020603050405020304" pitchFamily="18" charset="0"/>
            </a:rPr>
            <a:t>oshirish</a:t>
          </a:r>
          <a:r>
            <a:rPr lang="en-US" sz="1500" kern="1200" dirty="0" smtClean="0">
              <a:latin typeface="Times New Roman" panose="02020603050405020304" pitchFamily="18" charset="0"/>
              <a:cs typeface="Times New Roman" panose="02020603050405020304" pitchFamily="18" charset="0"/>
            </a:rPr>
            <a:t>;</a:t>
          </a:r>
          <a:endParaRPr lang="ru-RU" sz="1500" kern="1200" dirty="0">
            <a:latin typeface="Times New Roman" panose="02020603050405020304" pitchFamily="18" charset="0"/>
            <a:cs typeface="Times New Roman" panose="02020603050405020304" pitchFamily="18" charset="0"/>
          </a:endParaRPr>
        </a:p>
      </dsp:txBody>
      <dsp:txXfrm>
        <a:off x="0" y="0"/>
        <a:ext cx="10058399" cy="502920"/>
      </dsp:txXfrm>
    </dsp:sp>
    <dsp:sp modelId="{9C80D261-0A84-4F58-8BF8-C29F87FBEE37}">
      <dsp:nvSpPr>
        <dsp:cNvPr id="0" name=""/>
        <dsp:cNvSpPr/>
      </dsp:nvSpPr>
      <dsp:spPr>
        <a:xfrm>
          <a:off x="0" y="50292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7C7C42-401B-4642-8696-BED1DB9C3F33}">
      <dsp:nvSpPr>
        <dsp:cNvPr id="0" name=""/>
        <dsp:cNvSpPr/>
      </dsp:nvSpPr>
      <dsp:spPr>
        <a:xfrm>
          <a:off x="0" y="50292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 turizm infratuzilmasi, shu jumladan transport va kommunikatsiyalarni rivojlantirish;</a:t>
          </a:r>
          <a:endParaRPr lang="ru-RU" sz="1500" kern="1200">
            <a:latin typeface="Times New Roman" panose="02020603050405020304" pitchFamily="18" charset="0"/>
            <a:cs typeface="Times New Roman" panose="02020603050405020304" pitchFamily="18" charset="0"/>
          </a:endParaRPr>
        </a:p>
      </dsp:txBody>
      <dsp:txXfrm>
        <a:off x="0" y="502920"/>
        <a:ext cx="10058399" cy="502920"/>
      </dsp:txXfrm>
    </dsp:sp>
    <dsp:sp modelId="{2643D4D2-0779-45FD-B4E7-261A7CB8447C}">
      <dsp:nvSpPr>
        <dsp:cNvPr id="0" name=""/>
        <dsp:cNvSpPr/>
      </dsp:nvSpPr>
      <dsp:spPr>
        <a:xfrm>
          <a:off x="0" y="100584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CD094B-B9F8-4E1E-A395-0EAF764F2814}">
      <dsp:nvSpPr>
        <dsp:cNvPr id="0" name=""/>
        <dsp:cNvSpPr/>
      </dsp:nvSpPr>
      <dsp:spPr>
        <a:xfrm>
          <a:off x="0" y="100584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 turistik tashkilotlar raxbarlari va xizmatchilarini ukitish uchun sharoitlar yaratish;</a:t>
          </a:r>
          <a:endParaRPr lang="ru-RU" sz="1500" kern="1200">
            <a:latin typeface="Times New Roman" panose="02020603050405020304" pitchFamily="18" charset="0"/>
            <a:cs typeface="Times New Roman" panose="02020603050405020304" pitchFamily="18" charset="0"/>
          </a:endParaRPr>
        </a:p>
      </dsp:txBody>
      <dsp:txXfrm>
        <a:off x="0" y="1005840"/>
        <a:ext cx="10058399" cy="502920"/>
      </dsp:txXfrm>
    </dsp:sp>
    <dsp:sp modelId="{54D37585-B61A-4BF9-B6FE-7F1266B2BCC3}">
      <dsp:nvSpPr>
        <dsp:cNvPr id="0" name=""/>
        <dsp:cNvSpPr/>
      </dsp:nvSpPr>
      <dsp:spPr>
        <a:xfrm>
          <a:off x="0" y="150876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9DEEB3-14E3-4DFB-80CA-B75899471B8C}">
      <dsp:nvSpPr>
        <dsp:cNvPr id="0" name=""/>
        <dsp:cNvSpPr/>
      </dsp:nvSpPr>
      <dsp:spPr>
        <a:xfrm>
          <a:off x="0" y="150876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 turistik ob’yektlar va safar manzillarida ekologik normalarga rioya qilishni ta’minlash;</a:t>
          </a:r>
          <a:endParaRPr lang="ru-RU" sz="1500" kern="1200">
            <a:latin typeface="Times New Roman" panose="02020603050405020304" pitchFamily="18" charset="0"/>
            <a:cs typeface="Times New Roman" panose="02020603050405020304" pitchFamily="18" charset="0"/>
          </a:endParaRPr>
        </a:p>
      </dsp:txBody>
      <dsp:txXfrm>
        <a:off x="0" y="1508760"/>
        <a:ext cx="10058399" cy="502920"/>
      </dsp:txXfrm>
    </dsp:sp>
    <dsp:sp modelId="{9A155765-F7EB-4F9E-B154-D56DEC8D6EFF}">
      <dsp:nvSpPr>
        <dsp:cNvPr id="0" name=""/>
        <dsp:cNvSpPr/>
      </dsp:nvSpPr>
      <dsp:spPr>
        <a:xfrm>
          <a:off x="0" y="201168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4D8E82-A296-405B-83C9-617E6510D28B}">
      <dsp:nvSpPr>
        <dsp:cNvPr id="0" name=""/>
        <dsp:cNvSpPr/>
      </dsp:nvSpPr>
      <dsp:spPr>
        <a:xfrm>
          <a:off x="0" y="201168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 turistlar xuquqlarini ximoya qilish;</a:t>
          </a:r>
          <a:endParaRPr lang="ru-RU" sz="1500" kern="1200">
            <a:latin typeface="Times New Roman" panose="02020603050405020304" pitchFamily="18" charset="0"/>
            <a:cs typeface="Times New Roman" panose="02020603050405020304" pitchFamily="18" charset="0"/>
          </a:endParaRPr>
        </a:p>
      </dsp:txBody>
      <dsp:txXfrm>
        <a:off x="0" y="2011680"/>
        <a:ext cx="10058399" cy="502920"/>
      </dsp:txXfrm>
    </dsp:sp>
    <dsp:sp modelId="{81DC2600-D799-4037-9860-C27C83E60B20}">
      <dsp:nvSpPr>
        <dsp:cNvPr id="0" name=""/>
        <dsp:cNvSpPr/>
      </dsp:nvSpPr>
      <dsp:spPr>
        <a:xfrm>
          <a:off x="0" y="251460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6B041E-7922-423C-8726-5C0DBDC0E4F0}">
      <dsp:nvSpPr>
        <dsp:cNvPr id="0" name=""/>
        <dsp:cNvSpPr/>
      </dsp:nvSpPr>
      <dsp:spPr>
        <a:xfrm>
          <a:off x="0" y="251460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 turistik firmalar uchun imtiyozli solik tizimini ta’minlash;</a:t>
          </a:r>
          <a:endParaRPr lang="ru-RU" sz="1500" kern="1200">
            <a:latin typeface="Times New Roman" panose="02020603050405020304" pitchFamily="18" charset="0"/>
            <a:cs typeface="Times New Roman" panose="02020603050405020304" pitchFamily="18" charset="0"/>
          </a:endParaRPr>
        </a:p>
      </dsp:txBody>
      <dsp:txXfrm>
        <a:off x="0" y="2514600"/>
        <a:ext cx="10058399" cy="502920"/>
      </dsp:txXfrm>
    </dsp:sp>
    <dsp:sp modelId="{2DFA9203-C224-4675-BC42-CD268B2C3CE8}">
      <dsp:nvSpPr>
        <dsp:cNvPr id="0" name=""/>
        <dsp:cNvSpPr/>
      </dsp:nvSpPr>
      <dsp:spPr>
        <a:xfrm>
          <a:off x="0" y="301752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0D6A40-BA8F-479B-93D9-88ADA3DFD4C1}">
      <dsp:nvSpPr>
        <dsp:cNvPr id="0" name=""/>
        <dsp:cNvSpPr/>
      </dsp:nvSpPr>
      <dsp:spPr>
        <a:xfrm>
          <a:off x="0" y="301752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 turizmda kabul qilingan xalqaro mezonlar va normalar asosida ob’yektiv statistika xisoboti va nazoratini amalga oshirish imkoniyatini beradigan iqtisodiy va statistik mexanizmlardan foydalanish;</a:t>
          </a:r>
          <a:endParaRPr lang="ru-RU" sz="1500" kern="1200">
            <a:latin typeface="Times New Roman" panose="02020603050405020304" pitchFamily="18" charset="0"/>
            <a:cs typeface="Times New Roman" panose="02020603050405020304" pitchFamily="18" charset="0"/>
          </a:endParaRPr>
        </a:p>
      </dsp:txBody>
      <dsp:txXfrm>
        <a:off x="0" y="3017520"/>
        <a:ext cx="10058399" cy="502920"/>
      </dsp:txXfrm>
    </dsp:sp>
    <dsp:sp modelId="{5E60D5E2-2B90-4F89-9561-5468919CD267}">
      <dsp:nvSpPr>
        <dsp:cNvPr id="0" name=""/>
        <dsp:cNvSpPr/>
      </dsp:nvSpPr>
      <dsp:spPr>
        <a:xfrm>
          <a:off x="0" y="3520439"/>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E3A623-7182-4C1F-B4B9-97123CD7B158}">
      <dsp:nvSpPr>
        <dsp:cNvPr id="0" name=""/>
        <dsp:cNvSpPr/>
      </dsp:nvSpPr>
      <dsp:spPr>
        <a:xfrm>
          <a:off x="0" y="352044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 turizm uchun foydali bo‘lgan mamlakat timsolini shakllantirish yo‘li bilan milliy turmaxsulotlarni chet-el bozorlariga olib kirish.</a:t>
          </a:r>
          <a:endParaRPr lang="ru-RU" sz="1500" kern="1200">
            <a:latin typeface="Times New Roman" panose="02020603050405020304" pitchFamily="18" charset="0"/>
            <a:cs typeface="Times New Roman" panose="02020603050405020304" pitchFamily="18" charset="0"/>
          </a:endParaRPr>
        </a:p>
      </dsp:txBody>
      <dsp:txXfrm>
        <a:off x="0" y="3520440"/>
        <a:ext cx="10058399" cy="5029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547742-A085-4F66-8913-D391C39C16BE}">
      <dsp:nvSpPr>
        <dsp:cNvPr id="0" name=""/>
        <dsp:cNvSpPr/>
      </dsp:nvSpPr>
      <dsp:spPr>
        <a:xfrm>
          <a:off x="0" y="491"/>
          <a:ext cx="10058399" cy="0"/>
        </a:xfrm>
        <a:prstGeom prst="line">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6EC6F173-A4E8-45DE-B4FC-CA4F7BB21B0E}">
      <dsp:nvSpPr>
        <dsp:cNvPr id="0" name=""/>
        <dsp:cNvSpPr/>
      </dsp:nvSpPr>
      <dsp:spPr>
        <a:xfrm>
          <a:off x="0" y="491"/>
          <a:ext cx="10058399" cy="574625"/>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rtl="0">
            <a:lnSpc>
              <a:spcPct val="90000"/>
            </a:lnSpc>
            <a:spcBef>
              <a:spcPct val="0"/>
            </a:spcBef>
            <a:spcAft>
              <a:spcPct val="35000"/>
            </a:spcAft>
          </a:pPr>
          <a:r>
            <a:rPr lang="en-US" sz="1600" kern="1200" smtClean="0"/>
            <a:t>• soliq imtiyozlari, subsidiya va dotatsiyalar;</a:t>
          </a:r>
          <a:endParaRPr lang="ru-RU" sz="1600" kern="1200"/>
        </a:p>
      </dsp:txBody>
      <dsp:txXfrm>
        <a:off x="0" y="491"/>
        <a:ext cx="10058399" cy="574625"/>
      </dsp:txXfrm>
    </dsp:sp>
    <dsp:sp modelId="{003CD265-AA42-4F23-9890-7D5323DDA22B}">
      <dsp:nvSpPr>
        <dsp:cNvPr id="0" name=""/>
        <dsp:cNvSpPr/>
      </dsp:nvSpPr>
      <dsp:spPr>
        <a:xfrm>
          <a:off x="0" y="575116"/>
          <a:ext cx="10058399" cy="0"/>
        </a:xfrm>
        <a:prstGeom prst="line">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2A8FADD-D3A8-47DE-A815-EF85F35F2F6A}">
      <dsp:nvSpPr>
        <dsp:cNvPr id="0" name=""/>
        <dsp:cNvSpPr/>
      </dsp:nvSpPr>
      <dsp:spPr>
        <a:xfrm>
          <a:off x="0" y="575116"/>
          <a:ext cx="10058399" cy="574625"/>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rtl="0">
            <a:lnSpc>
              <a:spcPct val="90000"/>
            </a:lnSpc>
            <a:spcBef>
              <a:spcPct val="0"/>
            </a:spcBef>
            <a:spcAft>
              <a:spcPct val="35000"/>
            </a:spcAft>
          </a:pPr>
          <a:r>
            <a:rPr lang="en-US" sz="1600" kern="1200" smtClean="0"/>
            <a:t>• turizm rivojini va turistik xizmatlar iste’molchilarining xuquqlarini ximoya qilishni qo‘llab-quvvatlovchi milliy konunchilik va normativ xujjatlari;</a:t>
          </a:r>
          <a:endParaRPr lang="ru-RU" sz="1600" kern="1200"/>
        </a:p>
      </dsp:txBody>
      <dsp:txXfrm>
        <a:off x="0" y="575116"/>
        <a:ext cx="10058399" cy="574625"/>
      </dsp:txXfrm>
    </dsp:sp>
    <dsp:sp modelId="{E480A3FB-3ADA-44EE-8F55-E677E73838CA}">
      <dsp:nvSpPr>
        <dsp:cNvPr id="0" name=""/>
        <dsp:cNvSpPr/>
      </dsp:nvSpPr>
      <dsp:spPr>
        <a:xfrm>
          <a:off x="0" y="1149741"/>
          <a:ext cx="10058399" cy="0"/>
        </a:xfrm>
        <a:prstGeom prst="line">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81ABD6B-4A65-4298-A6A0-193751EFC3C4}">
      <dsp:nvSpPr>
        <dsp:cNvPr id="0" name=""/>
        <dsp:cNvSpPr/>
      </dsp:nvSpPr>
      <dsp:spPr>
        <a:xfrm>
          <a:off x="0" y="1149741"/>
          <a:ext cx="10058399" cy="574625"/>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rtl="0">
            <a:lnSpc>
              <a:spcPct val="90000"/>
            </a:lnSpc>
            <a:spcBef>
              <a:spcPct val="0"/>
            </a:spcBef>
            <a:spcAft>
              <a:spcPct val="35000"/>
            </a:spcAft>
          </a:pPr>
          <a:r>
            <a:rPr lang="en-US" sz="1600" kern="1200" smtClean="0"/>
            <a:t>• mamlakatga kirish va undan chiqish paytida pasport va viza cheklashlarini kamaytirish;</a:t>
          </a:r>
          <a:endParaRPr lang="ru-RU" sz="1600" kern="1200"/>
        </a:p>
      </dsp:txBody>
      <dsp:txXfrm>
        <a:off x="0" y="1149741"/>
        <a:ext cx="10058399" cy="574625"/>
      </dsp:txXfrm>
    </dsp:sp>
    <dsp:sp modelId="{9EFD9773-838D-449B-A8AE-0ADE51552B54}">
      <dsp:nvSpPr>
        <dsp:cNvPr id="0" name=""/>
        <dsp:cNvSpPr/>
      </dsp:nvSpPr>
      <dsp:spPr>
        <a:xfrm>
          <a:off x="0" y="1724367"/>
          <a:ext cx="10058399" cy="0"/>
        </a:xfrm>
        <a:prstGeom prst="line">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D2A0BEA-3AA5-4388-B6F6-D3E98696BBEC}">
      <dsp:nvSpPr>
        <dsp:cNvPr id="0" name=""/>
        <dsp:cNvSpPr/>
      </dsp:nvSpPr>
      <dsp:spPr>
        <a:xfrm>
          <a:off x="0" y="1724367"/>
          <a:ext cx="10058399" cy="574625"/>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rtl="0">
            <a:lnSpc>
              <a:spcPct val="90000"/>
            </a:lnSpc>
            <a:spcBef>
              <a:spcPct val="0"/>
            </a:spcBef>
            <a:spcAft>
              <a:spcPct val="35000"/>
            </a:spcAft>
          </a:pPr>
          <a:r>
            <a:rPr lang="en-US" sz="1600" kern="1200" smtClean="0"/>
            <a:t>• narxlarni qisqartirish va boshqa turli xil imtiyozlar berish yo‘li bilan nomavsumiy turizmni ra\batlantirish;</a:t>
          </a:r>
          <a:endParaRPr lang="ru-RU" sz="1600" kern="1200"/>
        </a:p>
      </dsp:txBody>
      <dsp:txXfrm>
        <a:off x="0" y="1724367"/>
        <a:ext cx="10058399" cy="574625"/>
      </dsp:txXfrm>
    </dsp:sp>
    <dsp:sp modelId="{A0993563-EE9F-41B1-BAC8-AAF6DF9C93FA}">
      <dsp:nvSpPr>
        <dsp:cNvPr id="0" name=""/>
        <dsp:cNvSpPr/>
      </dsp:nvSpPr>
      <dsp:spPr>
        <a:xfrm>
          <a:off x="0" y="2298992"/>
          <a:ext cx="10058399" cy="0"/>
        </a:xfrm>
        <a:prstGeom prst="line">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C728D60-53D8-49A2-A901-42EA3C229CDF}">
      <dsp:nvSpPr>
        <dsp:cNvPr id="0" name=""/>
        <dsp:cNvSpPr/>
      </dsp:nvSpPr>
      <dsp:spPr>
        <a:xfrm>
          <a:off x="0" y="2298992"/>
          <a:ext cx="10058399" cy="574625"/>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rtl="0">
            <a:lnSpc>
              <a:spcPct val="90000"/>
            </a:lnSpc>
            <a:spcBef>
              <a:spcPct val="0"/>
            </a:spcBef>
            <a:spcAft>
              <a:spcPct val="35000"/>
            </a:spcAft>
          </a:pPr>
          <a:r>
            <a:rPr lang="en-US" sz="1600" kern="1200" smtClean="0"/>
            <a:t>• ijtimoiy turizmni rivojlantirish va qo‘llab-quvvatlash;</a:t>
          </a:r>
          <a:endParaRPr lang="ru-RU" sz="1600" kern="1200"/>
        </a:p>
      </dsp:txBody>
      <dsp:txXfrm>
        <a:off x="0" y="2298992"/>
        <a:ext cx="10058399" cy="574625"/>
      </dsp:txXfrm>
    </dsp:sp>
    <dsp:sp modelId="{76D88317-DFE5-483B-ADAC-3AA2C255374E}">
      <dsp:nvSpPr>
        <dsp:cNvPr id="0" name=""/>
        <dsp:cNvSpPr/>
      </dsp:nvSpPr>
      <dsp:spPr>
        <a:xfrm>
          <a:off x="0" y="2873618"/>
          <a:ext cx="10058399" cy="0"/>
        </a:xfrm>
        <a:prstGeom prst="line">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93E4AF4-15C7-4855-9572-2EA296F5FA36}">
      <dsp:nvSpPr>
        <dsp:cNvPr id="0" name=""/>
        <dsp:cNvSpPr/>
      </dsp:nvSpPr>
      <dsp:spPr>
        <a:xfrm>
          <a:off x="0" y="2873618"/>
          <a:ext cx="10058399" cy="574625"/>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rtl="0">
            <a:lnSpc>
              <a:spcPct val="90000"/>
            </a:lnSpc>
            <a:spcBef>
              <a:spcPct val="0"/>
            </a:spcBef>
            <a:spcAft>
              <a:spcPct val="35000"/>
            </a:spcAft>
          </a:pPr>
          <a:r>
            <a:rPr lang="en-US" sz="1600" kern="1200" smtClean="0"/>
            <a:t>• turistlar xavfsizligiga kuyiladigan talablarni kuchaytirish;</a:t>
          </a:r>
          <a:endParaRPr lang="ru-RU" sz="1600" kern="1200"/>
        </a:p>
      </dsp:txBody>
      <dsp:txXfrm>
        <a:off x="0" y="2873618"/>
        <a:ext cx="10058399" cy="574625"/>
      </dsp:txXfrm>
    </dsp:sp>
    <dsp:sp modelId="{C7353A53-E371-400F-9BD9-6507C39FAC90}">
      <dsp:nvSpPr>
        <dsp:cNvPr id="0" name=""/>
        <dsp:cNvSpPr/>
      </dsp:nvSpPr>
      <dsp:spPr>
        <a:xfrm>
          <a:off x="0" y="3448243"/>
          <a:ext cx="10058399" cy="0"/>
        </a:xfrm>
        <a:prstGeom prst="line">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D44B0C2-6D64-454A-B0A6-8F7473F386BF}">
      <dsp:nvSpPr>
        <dsp:cNvPr id="0" name=""/>
        <dsp:cNvSpPr/>
      </dsp:nvSpPr>
      <dsp:spPr>
        <a:xfrm>
          <a:off x="0" y="3448243"/>
          <a:ext cx="10058399" cy="574625"/>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rtl="0">
            <a:lnSpc>
              <a:spcPct val="90000"/>
            </a:lnSpc>
            <a:spcBef>
              <a:spcPct val="0"/>
            </a:spcBef>
            <a:spcAft>
              <a:spcPct val="35000"/>
            </a:spcAft>
          </a:pPr>
          <a:r>
            <a:rPr lang="en-US" sz="1600" kern="1200" smtClean="0"/>
            <a:t>• davlat tomonidan atrof-muxitni muxofaza qilish, madaniy va tarixiy merosni asrab-avaylash bo‘yicha va boshqa chora-tadbirlarni kuchaytirish.</a:t>
          </a:r>
          <a:endParaRPr lang="ru-RU" sz="1600" kern="1200"/>
        </a:p>
      </dsp:txBody>
      <dsp:txXfrm>
        <a:off x="0" y="3448243"/>
        <a:ext cx="10058399" cy="57462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3CC402-FA50-48AF-92E0-F59405E143C9}">
      <dsp:nvSpPr>
        <dsp:cNvPr id="0" name=""/>
        <dsp:cNvSpPr/>
      </dsp:nvSpPr>
      <dsp:spPr>
        <a:xfrm>
          <a:off x="754379" y="0"/>
          <a:ext cx="8549640" cy="402336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E6D1C1-2FE4-4782-B5D0-A50916356C99}">
      <dsp:nvSpPr>
        <dsp:cNvPr id="0" name=""/>
        <dsp:cNvSpPr/>
      </dsp:nvSpPr>
      <dsp:spPr>
        <a:xfrm>
          <a:off x="340846" y="1207008"/>
          <a:ext cx="3017520" cy="16093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smtClean="0"/>
            <a:t>Ispaniya va Gretsiya soliqlar amortizatsiya ajratmalari</a:t>
          </a:r>
          <a:endParaRPr lang="ru-RU" sz="1800" kern="1200"/>
        </a:p>
      </dsp:txBody>
      <dsp:txXfrm>
        <a:off x="419408" y="1285570"/>
        <a:ext cx="2860396" cy="1452220"/>
      </dsp:txXfrm>
    </dsp:sp>
    <dsp:sp modelId="{DA00489B-1398-4ABA-816A-3D7133601557}">
      <dsp:nvSpPr>
        <dsp:cNvPr id="0" name=""/>
        <dsp:cNvSpPr/>
      </dsp:nvSpPr>
      <dsp:spPr>
        <a:xfrm>
          <a:off x="3520439" y="1207008"/>
          <a:ext cx="3017520" cy="16093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smtClean="0"/>
            <a:t>Ba’zi mamlakatlarda korxonalar faoliyatining dastlabki yillarida ularni daromad soligidan ozod etish</a:t>
          </a:r>
          <a:endParaRPr lang="ru-RU" sz="1800" kern="1200"/>
        </a:p>
      </dsp:txBody>
      <dsp:txXfrm>
        <a:off x="3599001" y="1285570"/>
        <a:ext cx="2860396" cy="1452220"/>
      </dsp:txXfrm>
    </dsp:sp>
    <dsp:sp modelId="{D89B9302-2888-438A-BFB9-CB9AB9B71E2D}">
      <dsp:nvSpPr>
        <dsp:cNvPr id="0" name=""/>
        <dsp:cNvSpPr/>
      </dsp:nvSpPr>
      <dsp:spPr>
        <a:xfrm>
          <a:off x="6700033" y="1207008"/>
          <a:ext cx="3017520" cy="16093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dirty="0" smtClean="0"/>
            <a:t>Mehmonxonalar uchun asbob-uskunalar va sayohat uchun transport vositalarini import qilish paytida bojxona to’lovlari bo‘yicha imtiyozlar </a:t>
          </a:r>
          <a:endParaRPr lang="ru-RU" sz="1800" kern="1200" dirty="0"/>
        </a:p>
      </dsp:txBody>
      <dsp:txXfrm>
        <a:off x="6778595" y="1285570"/>
        <a:ext cx="2860396" cy="145222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E65C5-5173-4318-A41F-8CB16EC5AFCF}">
      <dsp:nvSpPr>
        <dsp:cNvPr id="0" name=""/>
        <dsp:cNvSpPr/>
      </dsp:nvSpPr>
      <dsp:spPr>
        <a:xfrm>
          <a:off x="0" y="1151820"/>
          <a:ext cx="10058399" cy="4284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E8AEAE-5CD3-4669-B086-1458FDAD91BB}">
      <dsp:nvSpPr>
        <dsp:cNvPr id="0" name=""/>
        <dsp:cNvSpPr/>
      </dsp:nvSpPr>
      <dsp:spPr>
        <a:xfrm>
          <a:off x="502920" y="900900"/>
          <a:ext cx="7040880" cy="5018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lvl="0" algn="l" defTabSz="755650" rtl="0">
            <a:lnSpc>
              <a:spcPct val="90000"/>
            </a:lnSpc>
            <a:spcBef>
              <a:spcPct val="0"/>
            </a:spcBef>
            <a:spcAft>
              <a:spcPct val="35000"/>
            </a:spcAft>
          </a:pPr>
          <a:r>
            <a:rPr lang="uz-Cyrl-UZ" sz="1700" kern="1200" smtClean="0"/>
            <a:t>Turizm va mehmonxona faoliyati </a:t>
          </a:r>
          <a:endParaRPr lang="ru-RU" sz="1700" kern="1200"/>
        </a:p>
      </dsp:txBody>
      <dsp:txXfrm>
        <a:off x="527418" y="925398"/>
        <a:ext cx="6991884" cy="452844"/>
      </dsp:txXfrm>
    </dsp:sp>
    <dsp:sp modelId="{707CB344-A90B-467F-9765-FB2CA7A64BEB}">
      <dsp:nvSpPr>
        <dsp:cNvPr id="0" name=""/>
        <dsp:cNvSpPr/>
      </dsp:nvSpPr>
      <dsp:spPr>
        <a:xfrm>
          <a:off x="0" y="1922940"/>
          <a:ext cx="10058399" cy="4284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AE0965-7EEE-4010-A9E9-F74496A007B4}">
      <dsp:nvSpPr>
        <dsp:cNvPr id="0" name=""/>
        <dsp:cNvSpPr/>
      </dsp:nvSpPr>
      <dsp:spPr>
        <a:xfrm>
          <a:off x="502920" y="1672020"/>
          <a:ext cx="7040880" cy="5018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lvl="0" algn="l" defTabSz="755650" rtl="0">
            <a:lnSpc>
              <a:spcPct val="90000"/>
            </a:lnSpc>
            <a:spcBef>
              <a:spcPct val="0"/>
            </a:spcBef>
            <a:spcAft>
              <a:spcPct val="35000"/>
            </a:spcAft>
          </a:pPr>
          <a:r>
            <a:rPr lang="en-US" sz="1700" kern="1200" smtClean="0"/>
            <a:t>Germaniya va Lyuksemburgda o’rtacha KKS miqdori 15% qilib belgilangan</a:t>
          </a:r>
          <a:endParaRPr lang="ru-RU" sz="1700" kern="1200"/>
        </a:p>
      </dsp:txBody>
      <dsp:txXfrm>
        <a:off x="527418" y="1696518"/>
        <a:ext cx="6991884" cy="452844"/>
      </dsp:txXfrm>
    </dsp:sp>
    <dsp:sp modelId="{0CE3E9C3-06A5-4AE0-AD45-C436F3786365}">
      <dsp:nvSpPr>
        <dsp:cNvPr id="0" name=""/>
        <dsp:cNvSpPr/>
      </dsp:nvSpPr>
      <dsp:spPr>
        <a:xfrm>
          <a:off x="0" y="2694060"/>
          <a:ext cx="10058399" cy="4284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C815C68-C18B-4607-A442-E58704247162}">
      <dsp:nvSpPr>
        <dsp:cNvPr id="0" name=""/>
        <dsp:cNvSpPr/>
      </dsp:nvSpPr>
      <dsp:spPr>
        <a:xfrm>
          <a:off x="502920" y="2443140"/>
          <a:ext cx="7040880" cy="5018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lvl="0" algn="l" defTabSz="755650" rtl="0">
            <a:lnSpc>
              <a:spcPct val="90000"/>
            </a:lnSpc>
            <a:spcBef>
              <a:spcPct val="0"/>
            </a:spcBef>
            <a:spcAft>
              <a:spcPct val="35000"/>
            </a:spcAft>
          </a:pPr>
          <a:r>
            <a:rPr lang="en-US" sz="1700" kern="1200" smtClean="0"/>
            <a:t>Daniya va Shvetsiyada maksimal KKS miqdori 25%ga teng</a:t>
          </a:r>
          <a:endParaRPr lang="ru-RU" sz="1700" kern="1200"/>
        </a:p>
      </dsp:txBody>
      <dsp:txXfrm>
        <a:off x="527418" y="2467638"/>
        <a:ext cx="6991884" cy="45284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CFF1A8-2A99-4E31-B90F-BCDFDBE421A8}">
      <dsp:nvSpPr>
        <dsp:cNvPr id="0" name=""/>
        <dsp:cNvSpPr/>
      </dsp:nvSpPr>
      <dsp:spPr>
        <a:xfrm>
          <a:off x="4385816" y="91"/>
          <a:ext cx="1286767" cy="128676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kern="1200" smtClean="0"/>
            <a:t>Ispaniyada joylashtirish </a:t>
          </a:r>
          <a:endParaRPr lang="ru-RU" sz="1400" kern="1200"/>
        </a:p>
      </dsp:txBody>
      <dsp:txXfrm>
        <a:off x="4574259" y="188534"/>
        <a:ext cx="909881" cy="909881"/>
      </dsp:txXfrm>
    </dsp:sp>
    <dsp:sp modelId="{56788958-CB91-4DC6-B5ED-B87C82697ADB}">
      <dsp:nvSpPr>
        <dsp:cNvPr id="0" name=""/>
        <dsp:cNvSpPr/>
      </dsp:nvSpPr>
      <dsp:spPr>
        <a:xfrm rot="2700000">
          <a:off x="5534663" y="1103560"/>
          <a:ext cx="343527" cy="4342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a:off x="5549755" y="1153980"/>
        <a:ext cx="240469" cy="260570"/>
      </dsp:txXfrm>
    </dsp:sp>
    <dsp:sp modelId="{4683AFD2-816F-4F38-84CA-AE383D431D64}">
      <dsp:nvSpPr>
        <dsp:cNvPr id="0" name=""/>
        <dsp:cNvSpPr/>
      </dsp:nvSpPr>
      <dsp:spPr>
        <a:xfrm>
          <a:off x="5754020" y="1368296"/>
          <a:ext cx="1286767" cy="128676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kern="1200" smtClean="0"/>
            <a:t>Gretsiyada joylashtirish </a:t>
          </a:r>
          <a:endParaRPr lang="ru-RU" sz="1400" kern="1200"/>
        </a:p>
      </dsp:txBody>
      <dsp:txXfrm>
        <a:off x="5942463" y="1556739"/>
        <a:ext cx="909881" cy="909881"/>
      </dsp:txXfrm>
    </dsp:sp>
    <dsp:sp modelId="{E119CBC5-D764-435A-9293-909BB7134B5C}">
      <dsp:nvSpPr>
        <dsp:cNvPr id="0" name=""/>
        <dsp:cNvSpPr/>
      </dsp:nvSpPr>
      <dsp:spPr>
        <a:xfrm rot="8100000">
          <a:off x="5548413" y="2471765"/>
          <a:ext cx="343527" cy="4342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10800000">
        <a:off x="5636379" y="2522185"/>
        <a:ext cx="240469" cy="260570"/>
      </dsp:txXfrm>
    </dsp:sp>
    <dsp:sp modelId="{9FC83500-A059-4CA9-923C-9386F3ADF57D}">
      <dsp:nvSpPr>
        <dsp:cNvPr id="0" name=""/>
        <dsp:cNvSpPr/>
      </dsp:nvSpPr>
      <dsp:spPr>
        <a:xfrm>
          <a:off x="4385816" y="2736500"/>
          <a:ext cx="1286767" cy="128676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kern="1200" smtClean="0"/>
            <a:t>Fransiyada turizm faoliyati</a:t>
          </a:r>
          <a:endParaRPr lang="ru-RU" sz="1400" kern="1200"/>
        </a:p>
      </dsp:txBody>
      <dsp:txXfrm>
        <a:off x="4574259" y="2924943"/>
        <a:ext cx="909881" cy="909881"/>
      </dsp:txXfrm>
    </dsp:sp>
    <dsp:sp modelId="{DD1EA1CF-1042-43AB-93E7-009139F4C05F}">
      <dsp:nvSpPr>
        <dsp:cNvPr id="0" name=""/>
        <dsp:cNvSpPr/>
      </dsp:nvSpPr>
      <dsp:spPr>
        <a:xfrm rot="13500000">
          <a:off x="4180208" y="2485515"/>
          <a:ext cx="343527" cy="4342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10800000">
        <a:off x="4268174" y="2608809"/>
        <a:ext cx="240469" cy="260570"/>
      </dsp:txXfrm>
    </dsp:sp>
    <dsp:sp modelId="{525ACFD2-7599-4B76-967A-A12A360CB2A4}">
      <dsp:nvSpPr>
        <dsp:cNvPr id="0" name=""/>
        <dsp:cNvSpPr/>
      </dsp:nvSpPr>
      <dsp:spPr>
        <a:xfrm>
          <a:off x="3017611" y="1368296"/>
          <a:ext cx="1286767" cy="128676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en-US" sz="1400" kern="1200" smtClean="0"/>
            <a:t>Avstriyada joylashtirish </a:t>
          </a:r>
          <a:endParaRPr lang="ru-RU" sz="1400" kern="1200"/>
        </a:p>
      </dsp:txBody>
      <dsp:txXfrm>
        <a:off x="3206054" y="1556739"/>
        <a:ext cx="909881" cy="909881"/>
      </dsp:txXfrm>
    </dsp:sp>
    <dsp:sp modelId="{5A4613FC-288B-4973-9958-5CA055D61032}">
      <dsp:nvSpPr>
        <dsp:cNvPr id="0" name=""/>
        <dsp:cNvSpPr/>
      </dsp:nvSpPr>
      <dsp:spPr>
        <a:xfrm rot="18900000">
          <a:off x="4166458" y="1117310"/>
          <a:ext cx="343527" cy="4342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a:off x="4181550" y="1240604"/>
        <a:ext cx="240469" cy="26057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1C81BC-A5F0-41C3-9EF3-A04868D37B69}">
      <dsp:nvSpPr>
        <dsp:cNvPr id="0" name=""/>
        <dsp:cNvSpPr/>
      </dsp:nvSpPr>
      <dsp:spPr>
        <a:xfrm>
          <a:off x="0" y="0"/>
          <a:ext cx="4023360" cy="4023360"/>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F60F31-8064-47F8-A871-9B1D9F53C92A}">
      <dsp:nvSpPr>
        <dsp:cNvPr id="0" name=""/>
        <dsp:cNvSpPr/>
      </dsp:nvSpPr>
      <dsp:spPr>
        <a:xfrm>
          <a:off x="2011680" y="0"/>
          <a:ext cx="8046720" cy="402336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smtClean="0"/>
            <a:t>Ko’pchilik hollarda turistik firmalar valyuta daromadi</a:t>
          </a:r>
          <a:endParaRPr lang="ru-RU" sz="2200" kern="1200"/>
        </a:p>
      </dsp:txBody>
      <dsp:txXfrm>
        <a:off x="2011680" y="0"/>
        <a:ext cx="8046720" cy="643737"/>
      </dsp:txXfrm>
    </dsp:sp>
    <dsp:sp modelId="{3C142E16-07D3-4B90-8AB9-4191FD0BE7A3}">
      <dsp:nvSpPr>
        <dsp:cNvPr id="0" name=""/>
        <dsp:cNvSpPr/>
      </dsp:nvSpPr>
      <dsp:spPr>
        <a:xfrm>
          <a:off x="422452" y="643737"/>
          <a:ext cx="3178454" cy="3178454"/>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38DCE7-A7BD-4D88-914F-A31B9A5F43F0}">
      <dsp:nvSpPr>
        <dsp:cNvPr id="0" name=""/>
        <dsp:cNvSpPr/>
      </dsp:nvSpPr>
      <dsp:spPr>
        <a:xfrm>
          <a:off x="2011680" y="643737"/>
          <a:ext cx="8046720" cy="3178454"/>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smtClean="0"/>
            <a:t>Davlat tomonidan shuningdek yangi turistik ob’yektlarning qurilishi </a:t>
          </a:r>
          <a:endParaRPr lang="ru-RU" sz="2200" kern="1200"/>
        </a:p>
      </dsp:txBody>
      <dsp:txXfrm>
        <a:off x="2011680" y="643737"/>
        <a:ext cx="8046720" cy="643737"/>
      </dsp:txXfrm>
    </dsp:sp>
    <dsp:sp modelId="{C22967E4-AF6B-4F13-8474-8AF602A32B6D}">
      <dsp:nvSpPr>
        <dsp:cNvPr id="0" name=""/>
        <dsp:cNvSpPr/>
      </dsp:nvSpPr>
      <dsp:spPr>
        <a:xfrm>
          <a:off x="844905" y="1287475"/>
          <a:ext cx="2333548" cy="2333548"/>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C94A0E-CEC1-451F-B6E3-79A0207A76BA}">
      <dsp:nvSpPr>
        <dsp:cNvPr id="0" name=""/>
        <dsp:cNvSpPr/>
      </dsp:nvSpPr>
      <dsp:spPr>
        <a:xfrm>
          <a:off x="2011680" y="1287475"/>
          <a:ext cx="8046720" cy="2333548"/>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smtClean="0"/>
            <a:t>Atrof-muxitning tez sur’atlar bilan ifloslanib  ketayotganligi</a:t>
          </a:r>
          <a:endParaRPr lang="ru-RU" sz="2200" kern="1200"/>
        </a:p>
      </dsp:txBody>
      <dsp:txXfrm>
        <a:off x="2011680" y="1287475"/>
        <a:ext cx="8046720" cy="643737"/>
      </dsp:txXfrm>
    </dsp:sp>
    <dsp:sp modelId="{20DB88CC-D5E2-40EB-9A71-278FC442FCF0}">
      <dsp:nvSpPr>
        <dsp:cNvPr id="0" name=""/>
        <dsp:cNvSpPr/>
      </dsp:nvSpPr>
      <dsp:spPr>
        <a:xfrm>
          <a:off x="1267358" y="1931212"/>
          <a:ext cx="1488643" cy="1488643"/>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24DB0F-BBEC-464F-8C89-F41429DF901E}">
      <dsp:nvSpPr>
        <dsp:cNvPr id="0" name=""/>
        <dsp:cNvSpPr/>
      </dsp:nvSpPr>
      <dsp:spPr>
        <a:xfrm>
          <a:off x="2011680" y="1931212"/>
          <a:ext cx="8046720" cy="1488643"/>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smtClean="0"/>
            <a:t>Turizm sohasidagi davlat siyosati </a:t>
          </a:r>
          <a:endParaRPr lang="ru-RU" sz="2200" kern="1200"/>
        </a:p>
      </dsp:txBody>
      <dsp:txXfrm>
        <a:off x="2011680" y="1931212"/>
        <a:ext cx="8046720" cy="643737"/>
      </dsp:txXfrm>
    </dsp:sp>
    <dsp:sp modelId="{80268E17-6F88-4697-B4D6-1C8FA153364A}">
      <dsp:nvSpPr>
        <dsp:cNvPr id="0" name=""/>
        <dsp:cNvSpPr/>
      </dsp:nvSpPr>
      <dsp:spPr>
        <a:xfrm>
          <a:off x="1689811" y="2574950"/>
          <a:ext cx="643737" cy="643737"/>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439C5A-20BC-41F8-818A-20E2361C2D3E}">
      <dsp:nvSpPr>
        <dsp:cNvPr id="0" name=""/>
        <dsp:cNvSpPr/>
      </dsp:nvSpPr>
      <dsp:spPr>
        <a:xfrm>
          <a:off x="2011680" y="2574950"/>
          <a:ext cx="8046720" cy="643737"/>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sz="2200" kern="1200" smtClean="0"/>
            <a:t>Mamlakatlarda turizmda atrof-muxitni ximoya qilish</a:t>
          </a:r>
          <a:endParaRPr lang="ru-RU" sz="2200" kern="1200"/>
        </a:p>
      </dsp:txBody>
      <dsp:txXfrm>
        <a:off x="2011680" y="2574950"/>
        <a:ext cx="8046720" cy="64373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877D8A-9B72-4831-B638-DE91D51B64DD}">
      <dsp:nvSpPr>
        <dsp:cNvPr id="0" name=""/>
        <dsp:cNvSpPr/>
      </dsp:nvSpPr>
      <dsp:spPr>
        <a:xfrm>
          <a:off x="4705" y="1230"/>
          <a:ext cx="10048989"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err="1" smtClean="0"/>
            <a:t>Reja</a:t>
          </a:r>
          <a:r>
            <a:rPr lang="en-US" sz="3200" kern="1200" dirty="0" smtClean="0"/>
            <a:t> </a:t>
          </a:r>
          <a:r>
            <a:rPr lang="en-US" sz="3200" kern="1200" dirty="0" err="1" smtClean="0"/>
            <a:t>uzoq</a:t>
          </a:r>
          <a:r>
            <a:rPr lang="en-US" sz="3200" kern="1200" dirty="0" smtClean="0"/>
            <a:t> </a:t>
          </a:r>
          <a:r>
            <a:rPr lang="en-US" sz="3200" kern="1200" dirty="0" err="1" smtClean="0"/>
            <a:t>muddatli</a:t>
          </a:r>
          <a:r>
            <a:rPr lang="en-US" sz="3200" kern="1200" dirty="0" smtClean="0"/>
            <a:t> </a:t>
          </a:r>
          <a:r>
            <a:rPr lang="en-US" sz="3200" kern="1200" dirty="0" err="1" smtClean="0"/>
            <a:t>dasturlarni</a:t>
          </a:r>
          <a:r>
            <a:rPr lang="en-US" sz="3200" kern="1200" dirty="0" smtClean="0"/>
            <a:t> </a:t>
          </a:r>
          <a:r>
            <a:rPr lang="en-US" sz="3200" kern="1200" dirty="0" err="1" smtClean="0"/>
            <a:t>yaratish</a:t>
          </a:r>
          <a:r>
            <a:rPr lang="en-US" sz="3200" kern="1200" dirty="0" smtClean="0"/>
            <a:t> </a:t>
          </a:r>
          <a:r>
            <a:rPr lang="en-US" sz="3200" kern="1200" dirty="0" err="1" smtClean="0"/>
            <a:t>uchun</a:t>
          </a:r>
          <a:r>
            <a:rPr lang="en-US" sz="3200" kern="1200" dirty="0" smtClean="0"/>
            <a:t> </a:t>
          </a:r>
          <a:r>
            <a:rPr lang="en-US" sz="3200" kern="1200" dirty="0" err="1" smtClean="0"/>
            <a:t>ishlatilishi</a:t>
          </a:r>
          <a:r>
            <a:rPr lang="en-US" sz="3200" kern="1200" dirty="0" smtClean="0"/>
            <a:t> </a:t>
          </a:r>
          <a:r>
            <a:rPr lang="en-US" sz="3200" kern="1200" dirty="0" err="1" smtClean="0"/>
            <a:t>mumkin</a:t>
          </a:r>
          <a:r>
            <a:rPr lang="en-US" sz="3200" kern="1200" dirty="0" smtClean="0"/>
            <a:t> </a:t>
          </a:r>
          <a:r>
            <a:rPr lang="en-US" sz="3200" kern="1200" dirty="0" err="1" smtClean="0"/>
            <a:t>bo‘lgan</a:t>
          </a:r>
          <a:r>
            <a:rPr lang="en-US" sz="3200" kern="1200" dirty="0" smtClean="0"/>
            <a:t> </a:t>
          </a:r>
          <a:r>
            <a:rPr lang="en-US" sz="3200" kern="1200" dirty="0" err="1" smtClean="0"/>
            <a:t>uch</a:t>
          </a:r>
          <a:r>
            <a:rPr lang="en-US" sz="3200" kern="1200" dirty="0" smtClean="0"/>
            <a:t> </a:t>
          </a:r>
          <a:r>
            <a:rPr lang="en-US" sz="3200" kern="1200" dirty="0" err="1" smtClean="0"/>
            <a:t>asosiy</a:t>
          </a:r>
          <a:r>
            <a:rPr lang="en-US" sz="3200" kern="1200" dirty="0" smtClean="0"/>
            <a:t> </a:t>
          </a:r>
          <a:r>
            <a:rPr lang="en-US" sz="3200" kern="1200" dirty="0" err="1" smtClean="0"/>
            <a:t>qurolga</a:t>
          </a:r>
          <a:r>
            <a:rPr lang="en-US" sz="3200" kern="1200" dirty="0" smtClean="0"/>
            <a:t> </a:t>
          </a:r>
          <a:r>
            <a:rPr lang="en-US" sz="3200" kern="1200" dirty="0" err="1" smtClean="0"/>
            <a:t>urg’u</a:t>
          </a:r>
          <a:r>
            <a:rPr lang="en-US" sz="3200" kern="1200" dirty="0" smtClean="0"/>
            <a:t> </a:t>
          </a:r>
          <a:r>
            <a:rPr lang="en-US" sz="3200" kern="1200" dirty="0" err="1" smtClean="0"/>
            <a:t>beradi</a:t>
          </a:r>
          <a:r>
            <a:rPr lang="en-US" sz="3200" kern="1200" dirty="0" smtClean="0"/>
            <a:t>:</a:t>
          </a:r>
          <a:endParaRPr lang="ru-RU" sz="3200" kern="1200" dirty="0"/>
        </a:p>
      </dsp:txBody>
      <dsp:txXfrm>
        <a:off x="40604" y="37129"/>
        <a:ext cx="9977191" cy="1153876"/>
      </dsp:txXfrm>
    </dsp:sp>
    <dsp:sp modelId="{80169C14-74E4-4D59-80A9-789E4DDD67A7}">
      <dsp:nvSpPr>
        <dsp:cNvPr id="0" name=""/>
        <dsp:cNvSpPr/>
      </dsp:nvSpPr>
      <dsp:spPr>
        <a:xfrm>
          <a:off x="4705" y="1398525"/>
          <a:ext cx="10048989"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smtClean="0"/>
            <a:t>-</a:t>
          </a:r>
          <a:r>
            <a:rPr lang="en-US" sz="2900" kern="1200" dirty="0" err="1" smtClean="0"/>
            <a:t>odamlar</a:t>
          </a:r>
          <a:r>
            <a:rPr lang="en-US" sz="2900" kern="1200" dirty="0" smtClean="0"/>
            <a:t> </a:t>
          </a:r>
          <a:r>
            <a:rPr lang="en-US" sz="2900" kern="1200" dirty="0" err="1" smtClean="0"/>
            <a:t>va</a:t>
          </a:r>
          <a:r>
            <a:rPr lang="en-US" sz="2900" kern="1200" dirty="0" smtClean="0"/>
            <a:t> </a:t>
          </a:r>
          <a:r>
            <a:rPr lang="en-US" sz="2900" kern="1200" dirty="0" err="1" smtClean="0"/>
            <a:t>atrof-muxitni</a:t>
          </a:r>
          <a:r>
            <a:rPr lang="en-US" sz="2900" kern="1200" dirty="0" smtClean="0"/>
            <a:t> </a:t>
          </a:r>
          <a:r>
            <a:rPr lang="en-US" sz="2900" kern="1200" dirty="0" err="1" smtClean="0"/>
            <a:t>ximoya</a:t>
          </a:r>
          <a:r>
            <a:rPr lang="en-US" sz="2900" kern="1200" dirty="0" smtClean="0"/>
            <a:t> </a:t>
          </a:r>
          <a:r>
            <a:rPr lang="en-US" sz="2900" kern="1200" dirty="0" err="1" smtClean="0"/>
            <a:t>qilishni</a:t>
          </a:r>
          <a:r>
            <a:rPr lang="en-US" sz="2900" kern="1200" dirty="0" smtClean="0"/>
            <a:t> </a:t>
          </a:r>
          <a:r>
            <a:rPr lang="en-US" sz="2900" kern="1200" dirty="0" err="1" smtClean="0"/>
            <a:t>nazarda</a:t>
          </a:r>
          <a:r>
            <a:rPr lang="en-US" sz="2900" kern="1200" dirty="0" smtClean="0"/>
            <a:t> </a:t>
          </a:r>
          <a:r>
            <a:rPr lang="en-US" sz="2900" kern="1200" dirty="0" err="1" smtClean="0"/>
            <a:t>tutuvchi</a:t>
          </a:r>
          <a:r>
            <a:rPr lang="en-US" sz="2900" kern="1200" dirty="0" smtClean="0"/>
            <a:t> </a:t>
          </a:r>
          <a:r>
            <a:rPr lang="en-US" sz="2900" kern="1200" dirty="0" err="1" smtClean="0"/>
            <a:t>yangi</a:t>
          </a:r>
          <a:r>
            <a:rPr lang="en-US" sz="2900" kern="1200" dirty="0" smtClean="0"/>
            <a:t> </a:t>
          </a:r>
          <a:r>
            <a:rPr lang="en-US" sz="2900" kern="1200" dirty="0" err="1" smtClean="0"/>
            <a:t>tavarlar</a:t>
          </a:r>
          <a:r>
            <a:rPr lang="en-US" sz="2900" kern="1200" dirty="0" smtClean="0"/>
            <a:t> </a:t>
          </a:r>
          <a:r>
            <a:rPr lang="en-US" sz="2900" kern="1200" dirty="0" err="1" smtClean="0"/>
            <a:t>ishlab</a:t>
          </a:r>
          <a:r>
            <a:rPr lang="en-US" sz="2900" kern="1200" dirty="0" smtClean="0"/>
            <a:t> </a:t>
          </a:r>
          <a:r>
            <a:rPr lang="en-US" sz="2900" kern="1200" dirty="0" err="1" smtClean="0"/>
            <a:t>chiqish</a:t>
          </a:r>
          <a:r>
            <a:rPr lang="en-US" sz="2900" kern="1200" dirty="0" smtClean="0"/>
            <a:t> </a:t>
          </a:r>
          <a:r>
            <a:rPr lang="en-US" sz="2900" kern="1200" dirty="0" err="1" smtClean="0"/>
            <a:t>yoki</a:t>
          </a:r>
          <a:r>
            <a:rPr lang="en-US" sz="2900" kern="1200" dirty="0" smtClean="0"/>
            <a:t> </a:t>
          </a:r>
          <a:r>
            <a:rPr lang="en-US" sz="2900" kern="1200" dirty="0" err="1" smtClean="0"/>
            <a:t>amaldagi</a:t>
          </a:r>
          <a:r>
            <a:rPr lang="en-US" sz="2900" kern="1200" dirty="0" smtClean="0"/>
            <a:t> </a:t>
          </a:r>
          <a:r>
            <a:rPr lang="en-US" sz="2900" kern="1200" dirty="0" err="1" smtClean="0"/>
            <a:t>choralarni</a:t>
          </a:r>
          <a:r>
            <a:rPr lang="en-US" sz="2900" kern="1200" dirty="0" smtClean="0"/>
            <a:t> </a:t>
          </a:r>
          <a:r>
            <a:rPr lang="en-US" sz="2900" kern="1200" dirty="0" err="1" smtClean="0"/>
            <a:t>kuchaytirish</a:t>
          </a:r>
          <a:r>
            <a:rPr lang="en-US" sz="2900" kern="1200" dirty="0" smtClean="0"/>
            <a:t>;</a:t>
          </a:r>
          <a:endParaRPr lang="ru-RU" sz="2900" kern="1200" dirty="0"/>
        </a:p>
      </dsp:txBody>
      <dsp:txXfrm>
        <a:off x="40604" y="1434424"/>
        <a:ext cx="9977191" cy="1153876"/>
      </dsp:txXfrm>
    </dsp:sp>
    <dsp:sp modelId="{55F09E1E-63E4-4C6D-8804-8C9200412FD6}">
      <dsp:nvSpPr>
        <dsp:cNvPr id="0" name=""/>
        <dsp:cNvSpPr/>
      </dsp:nvSpPr>
      <dsp:spPr>
        <a:xfrm>
          <a:off x="4705" y="2795820"/>
          <a:ext cx="4921150"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t>
          </a:r>
          <a:r>
            <a:rPr lang="en-US" sz="2000" kern="1200" dirty="0" err="1" smtClean="0"/>
            <a:t>narxdan</a:t>
          </a:r>
          <a:r>
            <a:rPr lang="en-US" sz="2000" kern="1200" dirty="0" smtClean="0"/>
            <a:t>, </a:t>
          </a:r>
          <a:r>
            <a:rPr lang="en-US" sz="2000" kern="1200" dirty="0" err="1" smtClean="0"/>
            <a:t>tayzik</a:t>
          </a:r>
          <a:r>
            <a:rPr lang="en-US" sz="2000" kern="1200" dirty="0" smtClean="0"/>
            <a:t> </a:t>
          </a:r>
          <a:r>
            <a:rPr lang="en-US" sz="2000" kern="1200" dirty="0" err="1" smtClean="0"/>
            <a:t>utkazish</a:t>
          </a:r>
          <a:r>
            <a:rPr lang="en-US" sz="2000" kern="1200" dirty="0" smtClean="0"/>
            <a:t> </a:t>
          </a:r>
          <a:r>
            <a:rPr lang="en-US" sz="2000" kern="1200" dirty="0" err="1" smtClean="0"/>
            <a:t>mexanizmi</a:t>
          </a:r>
          <a:r>
            <a:rPr lang="en-US" sz="2000" kern="1200" dirty="0" smtClean="0"/>
            <a:t> </a:t>
          </a:r>
          <a:r>
            <a:rPr lang="en-US" sz="2000" kern="1200" dirty="0" err="1" smtClean="0"/>
            <a:t>sifatida</a:t>
          </a:r>
          <a:r>
            <a:rPr lang="en-US" sz="2000" kern="1200" dirty="0" smtClean="0"/>
            <a:t> </a:t>
          </a:r>
          <a:r>
            <a:rPr lang="en-US" sz="2000" kern="1200" dirty="0" err="1" smtClean="0"/>
            <a:t>foydalanish</a:t>
          </a:r>
          <a:r>
            <a:rPr lang="en-US" sz="2000" kern="1200" dirty="0" smtClean="0"/>
            <a:t>;</a:t>
          </a:r>
          <a:endParaRPr lang="ru-RU" sz="2000" kern="1200" dirty="0"/>
        </a:p>
      </dsp:txBody>
      <dsp:txXfrm>
        <a:off x="40604" y="2831719"/>
        <a:ext cx="4849352" cy="1153876"/>
      </dsp:txXfrm>
    </dsp:sp>
    <dsp:sp modelId="{491AC88B-6F60-4260-9B97-953D8A39B769}">
      <dsp:nvSpPr>
        <dsp:cNvPr id="0" name=""/>
        <dsp:cNvSpPr/>
      </dsp:nvSpPr>
      <dsp:spPr>
        <a:xfrm>
          <a:off x="5132544" y="2795820"/>
          <a:ext cx="4921150"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a:t>
          </a:r>
          <a:r>
            <a:rPr lang="en-US" sz="2000" kern="1200" dirty="0" err="1" smtClean="0"/>
            <a:t>turizm</a:t>
          </a:r>
          <a:r>
            <a:rPr lang="en-US" sz="2000" kern="1200" dirty="0" smtClean="0"/>
            <a:t> </a:t>
          </a:r>
          <a:r>
            <a:rPr lang="en-US" sz="2000" kern="1200" dirty="0" err="1" smtClean="0"/>
            <a:t>industriyasida</a:t>
          </a:r>
          <a:r>
            <a:rPr lang="en-US" sz="2000" kern="1200" dirty="0" smtClean="0"/>
            <a:t> </a:t>
          </a:r>
          <a:r>
            <a:rPr lang="en-US" sz="2000" kern="1200" dirty="0" err="1" smtClean="0"/>
            <a:t>ishlab</a:t>
          </a:r>
          <a:r>
            <a:rPr lang="en-US" sz="2000" kern="1200" dirty="0" smtClean="0"/>
            <a:t> </a:t>
          </a:r>
          <a:r>
            <a:rPr lang="en-US" sz="2000" kern="1200" dirty="0" err="1" smtClean="0"/>
            <a:t>chikarish</a:t>
          </a:r>
          <a:r>
            <a:rPr lang="en-US" sz="2000" kern="1200" dirty="0" smtClean="0"/>
            <a:t> </a:t>
          </a:r>
          <a:r>
            <a:rPr lang="en-US" sz="2000" kern="1200" dirty="0" err="1" smtClean="0"/>
            <a:t>jarayonlari</a:t>
          </a:r>
          <a:r>
            <a:rPr lang="en-US" sz="2000" kern="1200" dirty="0" smtClean="0"/>
            <a:t> </a:t>
          </a:r>
          <a:r>
            <a:rPr lang="en-US" sz="2000" kern="1200" dirty="0" err="1" smtClean="0"/>
            <a:t>va</a:t>
          </a:r>
          <a:r>
            <a:rPr lang="en-US" sz="2000" kern="1200" dirty="0" smtClean="0"/>
            <a:t> </a:t>
          </a:r>
          <a:r>
            <a:rPr lang="en-US" sz="2000" kern="1200" dirty="0" err="1" smtClean="0"/>
            <a:t>maxsulot</a:t>
          </a:r>
          <a:r>
            <a:rPr lang="en-US" sz="2000" kern="1200" dirty="0" smtClean="0"/>
            <a:t> </a:t>
          </a:r>
          <a:r>
            <a:rPr lang="en-US" sz="2000" kern="1200" dirty="0" err="1" smtClean="0"/>
            <a:t>tozaligini</a:t>
          </a:r>
          <a:r>
            <a:rPr lang="en-US" sz="2000" kern="1200" dirty="0" smtClean="0"/>
            <a:t> </a:t>
          </a:r>
          <a:r>
            <a:rPr lang="en-US" sz="2000" kern="1200" dirty="0" err="1" smtClean="0"/>
            <a:t>kafolatlash</a:t>
          </a:r>
          <a:r>
            <a:rPr lang="en-US" sz="2000" kern="1200" dirty="0" smtClean="0"/>
            <a:t> </a:t>
          </a:r>
          <a:r>
            <a:rPr lang="en-US" sz="2000" kern="1200" dirty="0" err="1" smtClean="0"/>
            <a:t>uchun</a:t>
          </a:r>
          <a:r>
            <a:rPr lang="en-US" sz="2000" kern="1200" dirty="0" smtClean="0"/>
            <a:t> </a:t>
          </a:r>
          <a:r>
            <a:rPr lang="en-US" sz="2000" kern="1200" dirty="0" err="1" smtClean="0"/>
            <a:t>muljallangan</a:t>
          </a:r>
          <a:r>
            <a:rPr lang="en-US" sz="2000" kern="1200" dirty="0" smtClean="0"/>
            <a:t> </a:t>
          </a:r>
          <a:r>
            <a:rPr lang="en-US" sz="2000" kern="1200" dirty="0" err="1" smtClean="0"/>
            <a:t>dasturlarni</a:t>
          </a:r>
          <a:r>
            <a:rPr lang="en-US" sz="2000" kern="1200" dirty="0" smtClean="0"/>
            <a:t> </a:t>
          </a:r>
          <a:r>
            <a:rPr lang="en-US" sz="2000" kern="1200" dirty="0" err="1" smtClean="0"/>
            <a:t>yaratish</a:t>
          </a:r>
          <a:r>
            <a:rPr lang="en-US" sz="2000" kern="1200" dirty="0" smtClean="0"/>
            <a:t>.</a:t>
          </a:r>
          <a:endParaRPr lang="ru-RU" sz="2000" kern="1200" dirty="0"/>
        </a:p>
      </dsp:txBody>
      <dsp:txXfrm>
        <a:off x="5168443" y="2831719"/>
        <a:ext cx="4849352" cy="115387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BF6A6-339D-4E3B-BED2-3A3F4CE86C48}">
      <dsp:nvSpPr>
        <dsp:cNvPr id="0" name=""/>
        <dsp:cNvSpPr/>
      </dsp:nvSpPr>
      <dsp:spPr>
        <a:xfrm>
          <a:off x="0" y="2390892"/>
          <a:ext cx="10058399" cy="52306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n-US" sz="1800" kern="1200" smtClean="0"/>
            <a:t>-tovar va xizmatlar uchun turizm bilan bo</a:t>
          </a:r>
          <a:r>
            <a:rPr lang="uz-Cyrl-UZ" sz="1800" kern="1200" smtClean="0"/>
            <a:t>g‘</a:t>
          </a:r>
          <a:r>
            <a:rPr lang="en-US" sz="1800" kern="1200" smtClean="0"/>
            <a:t>liq ekologik xarajatlarni xisobga oluvchi narxlar</a:t>
          </a:r>
          <a:endParaRPr lang="ru-RU" sz="1800" kern="1200"/>
        </a:p>
      </dsp:txBody>
      <dsp:txXfrm>
        <a:off x="0" y="2390892"/>
        <a:ext cx="10058399" cy="523068"/>
      </dsp:txXfrm>
    </dsp:sp>
    <dsp:sp modelId="{91AF0A57-BD6F-4AF8-B5E2-285C161DF8AB}">
      <dsp:nvSpPr>
        <dsp:cNvPr id="0" name=""/>
        <dsp:cNvSpPr/>
      </dsp:nvSpPr>
      <dsp:spPr>
        <a:xfrm rot="10800000">
          <a:off x="0" y="1594258"/>
          <a:ext cx="10058399" cy="804479"/>
        </a:xfrm>
        <a:prstGeom prst="upArrowCallou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n-US" sz="1800" kern="1200" smtClean="0"/>
            <a:t>-turizm tarmogiga soliq va to’lovlar solish </a:t>
          </a:r>
          <a:endParaRPr lang="ru-RU" sz="1800" kern="1200"/>
        </a:p>
      </dsp:txBody>
      <dsp:txXfrm rot="10800000">
        <a:off x="0" y="1594258"/>
        <a:ext cx="10058399" cy="522726"/>
      </dsp:txXfrm>
    </dsp:sp>
    <dsp:sp modelId="{451FDF7E-328A-4EF2-9926-058073D92284}">
      <dsp:nvSpPr>
        <dsp:cNvPr id="0" name=""/>
        <dsp:cNvSpPr/>
      </dsp:nvSpPr>
      <dsp:spPr>
        <a:xfrm rot="10800000">
          <a:off x="0" y="797624"/>
          <a:ext cx="10058399" cy="804479"/>
        </a:xfrm>
        <a:prstGeom prst="upArrowCallou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n-US" sz="1800" kern="1200" smtClean="0"/>
            <a:t>-turizmning xususiy va davlat tarmoqlari o’rtasida xamkorlik</a:t>
          </a:r>
          <a:endParaRPr lang="ru-RU" sz="1800" kern="1200"/>
        </a:p>
      </dsp:txBody>
      <dsp:txXfrm rot="10800000">
        <a:off x="0" y="797624"/>
        <a:ext cx="10058399" cy="522726"/>
      </dsp:txXfrm>
    </dsp:sp>
    <dsp:sp modelId="{CA65665F-790D-4883-AFCA-9B5DEFAE33D1}">
      <dsp:nvSpPr>
        <dsp:cNvPr id="0" name=""/>
        <dsp:cNvSpPr/>
      </dsp:nvSpPr>
      <dsp:spPr>
        <a:xfrm rot="10800000">
          <a:off x="0" y="990"/>
          <a:ext cx="10058399" cy="804479"/>
        </a:xfrm>
        <a:prstGeom prst="upArrowCallou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n-US" sz="1800" kern="1200" smtClean="0"/>
            <a:t>-dastur maqsadlarini amalga oshirish </a:t>
          </a:r>
          <a:endParaRPr lang="ru-RU" sz="1800" kern="1200"/>
        </a:p>
      </dsp:txBody>
      <dsp:txXfrm rot="10800000">
        <a:off x="0" y="990"/>
        <a:ext cx="10058399" cy="52272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4CDF18-F092-43B3-A28B-7D6402B900F6}">
      <dsp:nvSpPr>
        <dsp:cNvPr id="0" name=""/>
        <dsp:cNvSpPr/>
      </dsp:nvSpPr>
      <dsp:spPr>
        <a:xfrm>
          <a:off x="2946"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4130" rIns="162713" bIns="24130" numCol="1" spcCol="1270" anchor="ctr" anchorCtr="0">
          <a:noAutofit/>
        </a:bodyPr>
        <a:lstStyle/>
        <a:p>
          <a:pPr lvl="0" algn="ctr" defTabSz="844550" rtl="0">
            <a:lnSpc>
              <a:spcPct val="90000"/>
            </a:lnSpc>
            <a:spcBef>
              <a:spcPct val="0"/>
            </a:spcBef>
            <a:spcAft>
              <a:spcPct val="35000"/>
            </a:spcAft>
          </a:pPr>
          <a:r>
            <a:rPr lang="en-US" sz="1900" kern="1200" smtClean="0"/>
            <a:t>Maktablarning o‘quv rejalariga turizm ekologiyasi bo‘yicha o‘quv kursini kiritish </a:t>
          </a:r>
          <a:endParaRPr lang="ru-RU" sz="1900" kern="1200"/>
        </a:p>
      </dsp:txBody>
      <dsp:txXfrm>
        <a:off x="435933" y="966357"/>
        <a:ext cx="2090645" cy="2090645"/>
      </dsp:txXfrm>
    </dsp:sp>
    <dsp:sp modelId="{3C85044E-4A94-4459-B8C3-87FC192A441F}">
      <dsp:nvSpPr>
        <dsp:cNvPr id="0" name=""/>
        <dsp:cNvSpPr/>
      </dsp:nvSpPr>
      <dsp:spPr>
        <a:xfrm>
          <a:off x="2368242"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4130" rIns="162713" bIns="24130" numCol="1" spcCol="1270" anchor="ctr" anchorCtr="0">
          <a:noAutofit/>
        </a:bodyPr>
        <a:lstStyle/>
        <a:p>
          <a:pPr lvl="0" algn="ctr" defTabSz="844550" rtl="0">
            <a:lnSpc>
              <a:spcPct val="90000"/>
            </a:lnSpc>
            <a:spcBef>
              <a:spcPct val="0"/>
            </a:spcBef>
            <a:spcAft>
              <a:spcPct val="35000"/>
            </a:spcAft>
          </a:pPr>
          <a:r>
            <a:rPr lang="en-US" sz="1900" kern="1200" smtClean="0"/>
            <a:t>Kadrlarni nazariy va amaliy jixatdan tayyorlash</a:t>
          </a:r>
          <a:endParaRPr lang="ru-RU" sz="1900" kern="1200"/>
        </a:p>
      </dsp:txBody>
      <dsp:txXfrm>
        <a:off x="2801229" y="966357"/>
        <a:ext cx="2090645" cy="2090645"/>
      </dsp:txXfrm>
    </dsp:sp>
    <dsp:sp modelId="{8E8507A6-6C1F-4FFD-9C3F-3598564B23DC}">
      <dsp:nvSpPr>
        <dsp:cNvPr id="0" name=""/>
        <dsp:cNvSpPr/>
      </dsp:nvSpPr>
      <dsp:spPr>
        <a:xfrm>
          <a:off x="4733538"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4130" rIns="162713" bIns="24130" numCol="1" spcCol="1270" anchor="ctr" anchorCtr="0">
          <a:noAutofit/>
        </a:bodyPr>
        <a:lstStyle/>
        <a:p>
          <a:pPr lvl="0" algn="ctr" defTabSz="844550" rtl="0">
            <a:lnSpc>
              <a:spcPct val="90000"/>
            </a:lnSpc>
            <a:spcBef>
              <a:spcPct val="0"/>
            </a:spcBef>
            <a:spcAft>
              <a:spcPct val="35000"/>
            </a:spcAft>
          </a:pPr>
          <a:r>
            <a:rPr lang="en-US" sz="1900" kern="1200" smtClean="0"/>
            <a:t>Turizmni rivojlantirishni rejalashtirish sohasida yetakchi mas’uliyat davlatga yuklanadi</a:t>
          </a:r>
          <a:endParaRPr lang="ru-RU" sz="1900" kern="1200"/>
        </a:p>
      </dsp:txBody>
      <dsp:txXfrm>
        <a:off x="5166525" y="966357"/>
        <a:ext cx="2090645" cy="2090645"/>
      </dsp:txXfrm>
    </dsp:sp>
    <dsp:sp modelId="{0029AEAE-D915-44EB-9501-5FB9E8E7DBBD}">
      <dsp:nvSpPr>
        <dsp:cNvPr id="0" name=""/>
        <dsp:cNvSpPr/>
      </dsp:nvSpPr>
      <dsp:spPr>
        <a:xfrm>
          <a:off x="7098833"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4130" rIns="162713" bIns="24130" numCol="1" spcCol="1270" anchor="ctr" anchorCtr="0">
          <a:noAutofit/>
        </a:bodyPr>
        <a:lstStyle/>
        <a:p>
          <a:pPr lvl="0" algn="ctr" defTabSz="844550" rtl="0">
            <a:lnSpc>
              <a:spcPct val="90000"/>
            </a:lnSpc>
            <a:spcBef>
              <a:spcPct val="0"/>
            </a:spcBef>
            <a:spcAft>
              <a:spcPct val="35000"/>
            </a:spcAft>
          </a:pPr>
          <a:r>
            <a:rPr lang="en-US" sz="1900" kern="1200" smtClean="0"/>
            <a:t>Davlat idoralari turizmning tartibsiz rivojlanishini oldini olish </a:t>
          </a:r>
          <a:endParaRPr lang="ru-RU" sz="1900" kern="1200"/>
        </a:p>
      </dsp:txBody>
      <dsp:txXfrm>
        <a:off x="7531820" y="966357"/>
        <a:ext cx="2090645" cy="209064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23B8C9-57C9-4854-999D-0CB4EF02F069}">
      <dsp:nvSpPr>
        <dsp:cNvPr id="0" name=""/>
        <dsp:cNvSpPr/>
      </dsp:nvSpPr>
      <dsp:spPr>
        <a:xfrm>
          <a:off x="0" y="1192"/>
          <a:ext cx="10058399" cy="953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Davlat idoralari vazifalariga yangi qurilishlarni nazorat qilish ham kiradi </a:t>
          </a:r>
          <a:endParaRPr lang="ru-RU" sz="2400" kern="1200"/>
        </a:p>
      </dsp:txBody>
      <dsp:txXfrm>
        <a:off x="46541" y="47733"/>
        <a:ext cx="9965317" cy="860321"/>
      </dsp:txXfrm>
    </dsp:sp>
    <dsp:sp modelId="{151866E2-ADA4-4A3A-8060-40B951B49672}">
      <dsp:nvSpPr>
        <dsp:cNvPr id="0" name=""/>
        <dsp:cNvSpPr/>
      </dsp:nvSpPr>
      <dsp:spPr>
        <a:xfrm>
          <a:off x="0" y="1023716"/>
          <a:ext cx="10058399" cy="953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Qurilishda yangi ish joylarini tashkil qilish </a:t>
          </a:r>
          <a:endParaRPr lang="ru-RU" sz="2400" kern="1200"/>
        </a:p>
      </dsp:txBody>
      <dsp:txXfrm>
        <a:off x="46541" y="1070257"/>
        <a:ext cx="9965317" cy="860321"/>
      </dsp:txXfrm>
    </dsp:sp>
    <dsp:sp modelId="{AC6F3AAD-61A6-42D6-90EC-8BB9C7D148D2}">
      <dsp:nvSpPr>
        <dsp:cNvPr id="0" name=""/>
        <dsp:cNvSpPr/>
      </dsp:nvSpPr>
      <dsp:spPr>
        <a:xfrm>
          <a:off x="0" y="2046240"/>
          <a:ext cx="10058399" cy="953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Davlat tomonidan nazorat qilinuvchi chora-tadbirlar tizimigina turizmning uzoq muddatli to‘</a:t>
          </a:r>
          <a:r>
            <a:rPr lang="uz-Cyrl-UZ" sz="2400" kern="1200" smtClean="0"/>
            <a:t>g‘</a:t>
          </a:r>
          <a:r>
            <a:rPr lang="en-US" sz="2400" kern="1200" smtClean="0"/>
            <a:t>ri va samarali rivojlanishini ta’minlashi mumkin</a:t>
          </a:r>
          <a:endParaRPr lang="ru-RU" sz="2400" kern="1200"/>
        </a:p>
      </dsp:txBody>
      <dsp:txXfrm>
        <a:off x="46541" y="2092781"/>
        <a:ext cx="9965317" cy="860321"/>
      </dsp:txXfrm>
    </dsp:sp>
    <dsp:sp modelId="{1D9E25F1-74CE-4BF1-8A9F-155DAB1FE8BD}">
      <dsp:nvSpPr>
        <dsp:cNvPr id="0" name=""/>
        <dsp:cNvSpPr/>
      </dsp:nvSpPr>
      <dsp:spPr>
        <a:xfrm>
          <a:off x="0" y="3068763"/>
          <a:ext cx="10058399" cy="953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O‘zbekiston Respublikasida turizm iqtisodiyotning ustivor tarmoqlaridan biri deb tan olingan</a:t>
          </a:r>
          <a:endParaRPr lang="ru-RU" sz="2400" kern="1200"/>
        </a:p>
      </dsp:txBody>
      <dsp:txXfrm>
        <a:off x="46541" y="3115304"/>
        <a:ext cx="9965317" cy="86032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B36FE-0BFF-41BD-B6BB-D9B9755EC392}">
      <dsp:nvSpPr>
        <dsp:cNvPr id="0" name=""/>
        <dsp:cNvSpPr/>
      </dsp:nvSpPr>
      <dsp:spPr>
        <a:xfrm>
          <a:off x="2946" y="492115"/>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•turizm sohasidagi munosabatlarni tartibga solish va takomillashtirish</a:t>
          </a:r>
          <a:endParaRPr lang="ru-RU" sz="1800" kern="1200"/>
        </a:p>
      </dsp:txBody>
      <dsp:txXfrm>
        <a:off x="2946" y="492115"/>
        <a:ext cx="2337792" cy="1402675"/>
      </dsp:txXfrm>
    </dsp:sp>
    <dsp:sp modelId="{D46AB0F1-06E1-4408-8948-7F7855D697B8}">
      <dsp:nvSpPr>
        <dsp:cNvPr id="0" name=""/>
        <dsp:cNvSpPr/>
      </dsp:nvSpPr>
      <dsp:spPr>
        <a:xfrm>
          <a:off x="2574518" y="492115"/>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•turistik maxsulotni ichki va jaxon turizm bozorlariga olib chiqish</a:t>
          </a:r>
          <a:endParaRPr lang="ru-RU" sz="1800" kern="1200"/>
        </a:p>
      </dsp:txBody>
      <dsp:txXfrm>
        <a:off x="2574518" y="492115"/>
        <a:ext cx="2337792" cy="1402675"/>
      </dsp:txXfrm>
    </dsp:sp>
    <dsp:sp modelId="{B8D82572-9E16-4090-94D8-BA2AD65A6370}">
      <dsp:nvSpPr>
        <dsp:cNvPr id="0" name=""/>
        <dsp:cNvSpPr/>
      </dsp:nvSpPr>
      <dsp:spPr>
        <a:xfrm>
          <a:off x="5146089" y="492115"/>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•turistik faoliyatni standartlashtirish va litsenziyalashtirish</a:t>
          </a:r>
          <a:endParaRPr lang="ru-RU" sz="1800" kern="1200"/>
        </a:p>
      </dsp:txBody>
      <dsp:txXfrm>
        <a:off x="5146089" y="492115"/>
        <a:ext cx="2337792" cy="1402675"/>
      </dsp:txXfrm>
    </dsp:sp>
    <dsp:sp modelId="{20116824-1CEA-412F-971D-8675B1B9A375}">
      <dsp:nvSpPr>
        <dsp:cNvPr id="0" name=""/>
        <dsp:cNvSpPr/>
      </dsp:nvSpPr>
      <dsp:spPr>
        <a:xfrm>
          <a:off x="7717661" y="492115"/>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 O‘zbekiston xududida mamlakatga kirish, chiqish va istiqomat qilish</a:t>
          </a:r>
          <a:endParaRPr lang="ru-RU" sz="1800" kern="1200"/>
        </a:p>
      </dsp:txBody>
      <dsp:txXfrm>
        <a:off x="7717661" y="492115"/>
        <a:ext cx="2337792" cy="1402675"/>
      </dsp:txXfrm>
    </dsp:sp>
    <dsp:sp modelId="{5173E263-73E0-43EE-A470-0939DC74A971}">
      <dsp:nvSpPr>
        <dsp:cNvPr id="0" name=""/>
        <dsp:cNvSpPr/>
      </dsp:nvSpPr>
      <dsp:spPr>
        <a:xfrm>
          <a:off x="2946" y="2128569"/>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•turizmni rivojlantirish bo‘yicha davlat dasturlarini yaratish va amalga oshirish </a:t>
          </a:r>
          <a:endParaRPr lang="ru-RU" sz="1800" kern="1200"/>
        </a:p>
      </dsp:txBody>
      <dsp:txXfrm>
        <a:off x="2946" y="2128569"/>
        <a:ext cx="2337792" cy="1402675"/>
      </dsp:txXfrm>
    </dsp:sp>
    <dsp:sp modelId="{2FDDC981-B042-4BF7-B13E-F9378A97383D}">
      <dsp:nvSpPr>
        <dsp:cNvPr id="0" name=""/>
        <dsp:cNvSpPr/>
      </dsp:nvSpPr>
      <dsp:spPr>
        <a:xfrm>
          <a:off x="2574518" y="2128569"/>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•turistlarning xuquq va manfaatlarini ximoya qilish</a:t>
          </a:r>
          <a:endParaRPr lang="ru-RU" sz="1800" kern="1200"/>
        </a:p>
      </dsp:txBody>
      <dsp:txXfrm>
        <a:off x="2574518" y="2128569"/>
        <a:ext cx="2337792" cy="1402675"/>
      </dsp:txXfrm>
    </dsp:sp>
    <dsp:sp modelId="{8A204955-858C-4BAB-936D-A85554F574C3}">
      <dsp:nvSpPr>
        <dsp:cNvPr id="0" name=""/>
        <dsp:cNvSpPr/>
      </dsp:nvSpPr>
      <dsp:spPr>
        <a:xfrm>
          <a:off x="5146089" y="2128569"/>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•sarmoyalar, soliq va bojxona nazoratini o’rnatish</a:t>
          </a:r>
          <a:endParaRPr lang="ru-RU" sz="1800" kern="1200"/>
        </a:p>
      </dsp:txBody>
      <dsp:txXfrm>
        <a:off x="5146089" y="2128569"/>
        <a:ext cx="2337792" cy="1402675"/>
      </dsp:txXfrm>
    </dsp:sp>
    <dsp:sp modelId="{299BC2B1-7CE1-4D53-B492-A7A897D0209E}">
      <dsp:nvSpPr>
        <dsp:cNvPr id="0" name=""/>
        <dsp:cNvSpPr/>
      </dsp:nvSpPr>
      <dsp:spPr>
        <a:xfrm>
          <a:off x="7717661" y="2128569"/>
          <a:ext cx="2337792" cy="140267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•turizm faoliyatini kadrlar bilan ta’minlashni qo‘llab-quvvatlash</a:t>
          </a:r>
          <a:endParaRPr lang="ru-RU" sz="1800" kern="1200"/>
        </a:p>
      </dsp:txBody>
      <dsp:txXfrm>
        <a:off x="7717661" y="2128569"/>
        <a:ext cx="2337792" cy="140267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7848A2-8C4C-40E9-98FF-D41CDB66FC25}">
      <dsp:nvSpPr>
        <dsp:cNvPr id="0" name=""/>
        <dsp:cNvSpPr/>
      </dsp:nvSpPr>
      <dsp:spPr>
        <a:xfrm>
          <a:off x="-4548356" y="-697417"/>
          <a:ext cx="5418195" cy="5418195"/>
        </a:xfrm>
        <a:prstGeom prst="blockArc">
          <a:avLst>
            <a:gd name="adj1" fmla="val 18900000"/>
            <a:gd name="adj2" fmla="val 2700000"/>
            <a:gd name="adj3" fmla="val 399"/>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57BDEE5-0312-4D04-8CC2-10ED988AA9B6}">
      <dsp:nvSpPr>
        <dsp:cNvPr id="0" name=""/>
        <dsp:cNvSpPr/>
      </dsp:nvSpPr>
      <dsp:spPr>
        <a:xfrm>
          <a:off x="455617" y="309315"/>
          <a:ext cx="9548237" cy="61895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45720" rIns="45720" bIns="45720" numCol="1" spcCol="1270" anchor="ctr" anchorCtr="0">
          <a:noAutofit/>
        </a:bodyPr>
        <a:lstStyle/>
        <a:p>
          <a:pPr lvl="0" algn="l" defTabSz="800100" rtl="0">
            <a:lnSpc>
              <a:spcPct val="90000"/>
            </a:lnSpc>
            <a:spcBef>
              <a:spcPct val="0"/>
            </a:spcBef>
            <a:spcAft>
              <a:spcPct val="35000"/>
            </a:spcAft>
          </a:pPr>
          <a:r>
            <a:rPr lang="en-US" sz="1800" kern="1200" dirty="0" err="1" smtClean="0"/>
            <a:t>Yil</a:t>
          </a:r>
          <a:r>
            <a:rPr lang="en-US" sz="1800" kern="1200" dirty="0" smtClean="0"/>
            <a:t> </a:t>
          </a:r>
          <a:r>
            <a:rPr lang="en-US" sz="1800" kern="1200" dirty="0" err="1" smtClean="0"/>
            <a:t>sayin</a:t>
          </a:r>
          <a:r>
            <a:rPr lang="en-US" sz="1800" kern="1200" dirty="0" smtClean="0"/>
            <a:t> </a:t>
          </a:r>
          <a:r>
            <a:rPr lang="en-US" sz="1800" kern="1200" dirty="0" err="1" smtClean="0"/>
            <a:t>aviachiptalar</a:t>
          </a:r>
          <a:r>
            <a:rPr lang="en-US" sz="1800" kern="1200" dirty="0" smtClean="0"/>
            <a:t> </a:t>
          </a:r>
          <a:r>
            <a:rPr lang="en-US" sz="1800" kern="1200" dirty="0" err="1" smtClean="0"/>
            <a:t>va</a:t>
          </a:r>
          <a:r>
            <a:rPr lang="en-US" sz="1800" kern="1200" dirty="0" smtClean="0"/>
            <a:t> </a:t>
          </a:r>
          <a:r>
            <a:rPr lang="en-US" sz="1800" kern="1200" dirty="0" err="1" smtClean="0"/>
            <a:t>mehmonxonalarga</a:t>
          </a:r>
          <a:r>
            <a:rPr lang="en-US" sz="1800" kern="1200" dirty="0" smtClean="0"/>
            <a:t> </a:t>
          </a:r>
          <a:r>
            <a:rPr lang="en-US" sz="1800" kern="1200" dirty="0" err="1" smtClean="0"/>
            <a:t>avvaldan</a:t>
          </a:r>
          <a:r>
            <a:rPr lang="en-US" sz="1800" kern="1200" dirty="0" smtClean="0"/>
            <a:t> </a:t>
          </a:r>
          <a:r>
            <a:rPr lang="en-US" sz="1800" kern="1200" dirty="0" err="1" smtClean="0"/>
            <a:t>buyurtma</a:t>
          </a:r>
          <a:r>
            <a:rPr lang="en-US" sz="1800" kern="1200" dirty="0" smtClean="0"/>
            <a:t> </a:t>
          </a:r>
          <a:r>
            <a:rPr lang="en-US" sz="1800" kern="1200" dirty="0" err="1" smtClean="0"/>
            <a:t>berish</a:t>
          </a:r>
          <a:r>
            <a:rPr lang="en-US" sz="1800" kern="1200" dirty="0" smtClean="0"/>
            <a:t> </a:t>
          </a:r>
          <a:r>
            <a:rPr lang="en-US" sz="1800" kern="1200" dirty="0" err="1" smtClean="0"/>
            <a:t>tizimidan</a:t>
          </a:r>
          <a:r>
            <a:rPr lang="en-US" sz="1800" kern="1200" dirty="0" smtClean="0"/>
            <a:t> </a:t>
          </a:r>
          <a:r>
            <a:rPr lang="en-US" sz="1800" kern="1200" dirty="0" err="1" smtClean="0"/>
            <a:t>foydalanayotgan</a:t>
          </a:r>
          <a:r>
            <a:rPr lang="en-US" sz="1800" kern="1200" dirty="0" smtClean="0"/>
            <a:t> </a:t>
          </a:r>
          <a:r>
            <a:rPr lang="en-US" sz="1800" kern="1200" dirty="0" err="1" smtClean="0"/>
            <a:t>turistik</a:t>
          </a:r>
          <a:r>
            <a:rPr lang="en-US" sz="1800" kern="1200" dirty="0" smtClean="0"/>
            <a:t> </a:t>
          </a:r>
          <a:r>
            <a:rPr lang="en-US" sz="1800" kern="1200" dirty="0" err="1" smtClean="0"/>
            <a:t>firmalarining</a:t>
          </a:r>
          <a:r>
            <a:rPr lang="en-US" sz="1800" kern="1200" dirty="0" smtClean="0"/>
            <a:t> </a:t>
          </a:r>
          <a:r>
            <a:rPr lang="en-US" sz="1800" kern="1200" dirty="0" err="1" smtClean="0"/>
            <a:t>soni</a:t>
          </a:r>
          <a:r>
            <a:rPr lang="en-US" sz="1800" kern="1200" dirty="0" smtClean="0"/>
            <a:t> </a:t>
          </a:r>
          <a:r>
            <a:rPr lang="en-US" sz="1800" kern="1200" dirty="0" err="1" smtClean="0"/>
            <a:t>ortib</a:t>
          </a:r>
          <a:r>
            <a:rPr lang="en-US" sz="1800" kern="1200" dirty="0" smtClean="0"/>
            <a:t> </a:t>
          </a:r>
          <a:r>
            <a:rPr lang="en-US" sz="1800" kern="1200" dirty="0" err="1" smtClean="0"/>
            <a:t>bormoqda</a:t>
          </a:r>
          <a:endParaRPr lang="ru-RU" sz="1800" kern="1200" dirty="0"/>
        </a:p>
      </dsp:txBody>
      <dsp:txXfrm>
        <a:off x="455617" y="309315"/>
        <a:ext cx="9548237" cy="618953"/>
      </dsp:txXfrm>
    </dsp:sp>
    <dsp:sp modelId="{D4180B27-E540-4949-9B42-6A7341BDF2F6}">
      <dsp:nvSpPr>
        <dsp:cNvPr id="0" name=""/>
        <dsp:cNvSpPr/>
      </dsp:nvSpPr>
      <dsp:spPr>
        <a:xfrm>
          <a:off x="68771" y="231946"/>
          <a:ext cx="773692" cy="773692"/>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098EF9-7085-4A1D-8F55-293279BA3638}">
      <dsp:nvSpPr>
        <dsp:cNvPr id="0" name=""/>
        <dsp:cNvSpPr/>
      </dsp:nvSpPr>
      <dsp:spPr>
        <a:xfrm>
          <a:off x="810477" y="1237907"/>
          <a:ext cx="9193377" cy="61895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45720" rIns="45720" bIns="45720" numCol="1" spcCol="1270" anchor="ctr" anchorCtr="0">
          <a:noAutofit/>
        </a:bodyPr>
        <a:lstStyle/>
        <a:p>
          <a:pPr lvl="0" algn="l" defTabSz="800100" rtl="0">
            <a:lnSpc>
              <a:spcPct val="90000"/>
            </a:lnSpc>
            <a:spcBef>
              <a:spcPct val="0"/>
            </a:spcBef>
            <a:spcAft>
              <a:spcPct val="35000"/>
            </a:spcAft>
          </a:pPr>
          <a:r>
            <a:rPr lang="en-US" sz="1800" kern="1200" smtClean="0"/>
            <a:t>Jahonning barcha mehmonxonalarida xonaga buyurtma berish qisqa vaqt davomida ish joyini tark etmagan xolda buyurtma berish shartlari</a:t>
          </a:r>
          <a:endParaRPr lang="ru-RU" sz="1800" kern="1200"/>
        </a:p>
      </dsp:txBody>
      <dsp:txXfrm>
        <a:off x="810477" y="1237907"/>
        <a:ext cx="9193377" cy="618953"/>
      </dsp:txXfrm>
    </dsp:sp>
    <dsp:sp modelId="{0BA9C726-27CA-4E5C-A4C7-FEDBF111120D}">
      <dsp:nvSpPr>
        <dsp:cNvPr id="0" name=""/>
        <dsp:cNvSpPr/>
      </dsp:nvSpPr>
      <dsp:spPr>
        <a:xfrm>
          <a:off x="423631" y="1160538"/>
          <a:ext cx="773692" cy="773692"/>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38FF37-8E9C-477E-81B4-B8D9420FD57D}">
      <dsp:nvSpPr>
        <dsp:cNvPr id="0" name=""/>
        <dsp:cNvSpPr/>
      </dsp:nvSpPr>
      <dsp:spPr>
        <a:xfrm>
          <a:off x="810477" y="2166498"/>
          <a:ext cx="9193377" cy="61895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45720" rIns="45720" bIns="45720" numCol="1" spcCol="1270" anchor="ctr" anchorCtr="0">
          <a:noAutofit/>
        </a:bodyPr>
        <a:lstStyle/>
        <a:p>
          <a:pPr lvl="0" algn="l" defTabSz="800100" rtl="0">
            <a:lnSpc>
              <a:spcPct val="90000"/>
            </a:lnSpc>
            <a:spcBef>
              <a:spcPct val="0"/>
            </a:spcBef>
            <a:spcAft>
              <a:spcPct val="35000"/>
            </a:spcAft>
          </a:pPr>
          <a:r>
            <a:rPr lang="en-US" sz="1800" kern="1200" smtClean="0"/>
            <a:t>Tizimga kiruvchi agentliklar xozirgi kunda </a:t>
          </a:r>
          <a:endParaRPr lang="ru-RU" sz="1800" kern="1200"/>
        </a:p>
      </dsp:txBody>
      <dsp:txXfrm>
        <a:off x="810477" y="2166498"/>
        <a:ext cx="9193377" cy="618953"/>
      </dsp:txXfrm>
    </dsp:sp>
    <dsp:sp modelId="{FDC50585-D5EE-47FF-9998-DF5BFD5F6860}">
      <dsp:nvSpPr>
        <dsp:cNvPr id="0" name=""/>
        <dsp:cNvSpPr/>
      </dsp:nvSpPr>
      <dsp:spPr>
        <a:xfrm>
          <a:off x="423631" y="2089129"/>
          <a:ext cx="773692" cy="773692"/>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F6D3C79-5F09-48CF-8511-751C30D9BE52}">
      <dsp:nvSpPr>
        <dsp:cNvPr id="0" name=""/>
        <dsp:cNvSpPr/>
      </dsp:nvSpPr>
      <dsp:spPr>
        <a:xfrm>
          <a:off x="455617" y="3095090"/>
          <a:ext cx="9548237" cy="61895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1295" tIns="45720" rIns="45720" bIns="45720" numCol="1" spcCol="1270" anchor="ctr" anchorCtr="0">
          <a:noAutofit/>
        </a:bodyPr>
        <a:lstStyle/>
        <a:p>
          <a:pPr lvl="0" algn="l" defTabSz="800100" rtl="0">
            <a:lnSpc>
              <a:spcPct val="90000"/>
            </a:lnSpc>
            <a:spcBef>
              <a:spcPct val="0"/>
            </a:spcBef>
            <a:spcAft>
              <a:spcPct val="35000"/>
            </a:spcAft>
          </a:pPr>
          <a:r>
            <a:rPr lang="en-US" sz="1800" kern="1200" smtClean="0"/>
            <a:t>Alean tizimininng qatnashchilari qimmatbaxo dasturiy ta’minotni sotib olishlariga x</a:t>
          </a:r>
          <a:r>
            <a:rPr lang="uz-Cyrl-UZ" sz="1800" kern="1200" smtClean="0"/>
            <a:t>oj</a:t>
          </a:r>
          <a:r>
            <a:rPr lang="en-US" sz="1800" kern="1200" smtClean="0"/>
            <a:t>at yo‘q</a:t>
          </a:r>
          <a:endParaRPr lang="ru-RU" sz="1800" kern="1200"/>
        </a:p>
      </dsp:txBody>
      <dsp:txXfrm>
        <a:off x="455617" y="3095090"/>
        <a:ext cx="9548237" cy="618953"/>
      </dsp:txXfrm>
    </dsp:sp>
    <dsp:sp modelId="{186A096A-F2A7-4B0B-BCA4-96E8DE505BCA}">
      <dsp:nvSpPr>
        <dsp:cNvPr id="0" name=""/>
        <dsp:cNvSpPr/>
      </dsp:nvSpPr>
      <dsp:spPr>
        <a:xfrm>
          <a:off x="68771" y="3017721"/>
          <a:ext cx="773692" cy="773692"/>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2E6EFE-31C3-4F57-9667-D059D6211782}">
      <dsp:nvSpPr>
        <dsp:cNvPr id="0" name=""/>
        <dsp:cNvSpPr/>
      </dsp:nvSpPr>
      <dsp:spPr>
        <a:xfrm>
          <a:off x="0" y="0"/>
          <a:ext cx="8046720" cy="885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Yangi texnologik urush tufayli turistik xizmatlar bozorini tizimlashtirish jarayoni jadal ravishda kechmoqda</a:t>
          </a:r>
          <a:endParaRPr lang="ru-RU" sz="2300" kern="1200"/>
        </a:p>
      </dsp:txBody>
      <dsp:txXfrm>
        <a:off x="25925" y="25925"/>
        <a:ext cx="7016791" cy="833289"/>
      </dsp:txXfrm>
    </dsp:sp>
    <dsp:sp modelId="{8899DFA3-95D0-4011-9B09-C7594459E038}">
      <dsp:nvSpPr>
        <dsp:cNvPr id="0" name=""/>
        <dsp:cNvSpPr/>
      </dsp:nvSpPr>
      <dsp:spPr>
        <a:xfrm>
          <a:off x="673912" y="1046073"/>
          <a:ext cx="8046720" cy="885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Axborot tizimlariga murojaat qilish qiymati pasaydi</a:t>
          </a:r>
          <a:endParaRPr lang="ru-RU" sz="2300" kern="1200"/>
        </a:p>
      </dsp:txBody>
      <dsp:txXfrm>
        <a:off x="699837" y="1071998"/>
        <a:ext cx="6745616" cy="833289"/>
      </dsp:txXfrm>
    </dsp:sp>
    <dsp:sp modelId="{6385DB15-2511-4770-B18D-7034A6DEB42F}">
      <dsp:nvSpPr>
        <dsp:cNvPr id="0" name=""/>
        <dsp:cNvSpPr/>
      </dsp:nvSpPr>
      <dsp:spPr>
        <a:xfrm>
          <a:off x="1337767" y="2092147"/>
          <a:ext cx="8046720" cy="885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2-3 kishidan iborat turistik agentligiga avvallari  foydalanish  qimmatga tushgan </a:t>
          </a:r>
          <a:endParaRPr lang="ru-RU" sz="2300" kern="1200"/>
        </a:p>
      </dsp:txBody>
      <dsp:txXfrm>
        <a:off x="1363692" y="2118072"/>
        <a:ext cx="6755675" cy="833289"/>
      </dsp:txXfrm>
    </dsp:sp>
    <dsp:sp modelId="{288C1839-8CAF-4B5A-A4B3-DAEFC7CD0B41}">
      <dsp:nvSpPr>
        <dsp:cNvPr id="0" name=""/>
        <dsp:cNvSpPr/>
      </dsp:nvSpPr>
      <dsp:spPr>
        <a:xfrm>
          <a:off x="2011680" y="3138220"/>
          <a:ext cx="8046720" cy="885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Turistik biznes texnologiyalari bo‘yicha mutaxassislarni tayyorlash xajmi ortishi</a:t>
          </a:r>
          <a:endParaRPr lang="ru-RU" sz="2300" kern="1200"/>
        </a:p>
      </dsp:txBody>
      <dsp:txXfrm>
        <a:off x="2037605" y="3164145"/>
        <a:ext cx="6745616" cy="833289"/>
      </dsp:txXfrm>
    </dsp:sp>
    <dsp:sp modelId="{87054199-EBA9-4E67-90D3-A5FE4B064DEF}">
      <dsp:nvSpPr>
        <dsp:cNvPr id="0" name=""/>
        <dsp:cNvSpPr/>
      </dsp:nvSpPr>
      <dsp:spPr>
        <a:xfrm>
          <a:off x="7471379" y="677936"/>
          <a:ext cx="575340" cy="575340"/>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ru-RU" sz="2600" kern="1200"/>
        </a:p>
      </dsp:txBody>
      <dsp:txXfrm>
        <a:off x="7600831" y="677936"/>
        <a:ext cx="316437" cy="432943"/>
      </dsp:txXfrm>
    </dsp:sp>
    <dsp:sp modelId="{1CF0AE3B-ABCA-4D99-AEE5-6CB7146B80F2}">
      <dsp:nvSpPr>
        <dsp:cNvPr id="0" name=""/>
        <dsp:cNvSpPr/>
      </dsp:nvSpPr>
      <dsp:spPr>
        <a:xfrm>
          <a:off x="8145292" y="1724009"/>
          <a:ext cx="575340" cy="575340"/>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ru-RU" sz="2600" kern="1200"/>
        </a:p>
      </dsp:txBody>
      <dsp:txXfrm>
        <a:off x="8274744" y="1724009"/>
        <a:ext cx="316437" cy="432943"/>
      </dsp:txXfrm>
    </dsp:sp>
    <dsp:sp modelId="{D965DADB-CB02-4655-97D6-53A73F4E9CAA}">
      <dsp:nvSpPr>
        <dsp:cNvPr id="0" name=""/>
        <dsp:cNvSpPr/>
      </dsp:nvSpPr>
      <dsp:spPr>
        <a:xfrm>
          <a:off x="8809146" y="2770083"/>
          <a:ext cx="575340" cy="575340"/>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ru-RU" sz="2600" kern="1200"/>
        </a:p>
      </dsp:txBody>
      <dsp:txXfrm>
        <a:off x="8938598" y="2770083"/>
        <a:ext cx="316437" cy="43294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4673DD-0EEC-44A5-B514-8F8629601D39}">
      <dsp:nvSpPr>
        <dsp:cNvPr id="0" name=""/>
        <dsp:cNvSpPr/>
      </dsp:nvSpPr>
      <dsp:spPr>
        <a:xfrm>
          <a:off x="0" y="1207008"/>
          <a:ext cx="10058399" cy="160934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600F48-FAD5-441A-8876-146090AF76FF}">
      <dsp:nvSpPr>
        <dsp:cNvPr id="0" name=""/>
        <dsp:cNvSpPr/>
      </dsp:nvSpPr>
      <dsp:spPr>
        <a:xfrm>
          <a:off x="3978" y="0"/>
          <a:ext cx="1739346" cy="1609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lvl="0" algn="ctr" defTabSz="622300" rtl="0">
            <a:lnSpc>
              <a:spcPct val="90000"/>
            </a:lnSpc>
            <a:spcBef>
              <a:spcPct val="0"/>
            </a:spcBef>
            <a:spcAft>
              <a:spcPct val="35000"/>
            </a:spcAft>
          </a:pPr>
          <a:r>
            <a:rPr lang="en-US" sz="1400" kern="1200" smtClean="0"/>
            <a:t>1) Kompaniyaning maqsadi va strategiyasini aniqlash;</a:t>
          </a:r>
          <a:endParaRPr lang="ru-RU" sz="1400" kern="1200"/>
        </a:p>
      </dsp:txBody>
      <dsp:txXfrm>
        <a:off x="3978" y="0"/>
        <a:ext cx="1739346" cy="1609344"/>
      </dsp:txXfrm>
    </dsp:sp>
    <dsp:sp modelId="{2C5A53D3-6C37-488F-A2CC-D837AA246B0C}">
      <dsp:nvSpPr>
        <dsp:cNvPr id="0" name=""/>
        <dsp:cNvSpPr/>
      </dsp:nvSpPr>
      <dsp:spPr>
        <a:xfrm>
          <a:off x="672483" y="1810512"/>
          <a:ext cx="402336" cy="40233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3521DB-3699-4871-A4DF-E4B07E887227}">
      <dsp:nvSpPr>
        <dsp:cNvPr id="0" name=""/>
        <dsp:cNvSpPr/>
      </dsp:nvSpPr>
      <dsp:spPr>
        <a:xfrm>
          <a:off x="1830292" y="2414016"/>
          <a:ext cx="1739346" cy="1609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lvl="0" algn="ctr" defTabSz="622300" rtl="0">
            <a:lnSpc>
              <a:spcPct val="90000"/>
            </a:lnSpc>
            <a:spcBef>
              <a:spcPct val="0"/>
            </a:spcBef>
            <a:spcAft>
              <a:spcPct val="35000"/>
            </a:spcAft>
          </a:pPr>
          <a:r>
            <a:rPr lang="en-US" sz="1400" kern="1200" smtClean="0"/>
            <a:t>2) Ilmiy izlanishlar va tadkikotlar (IIT; inglizcha - R&amp;D,ruscha -NIOKR)ning axamiyatni aniqlash;</a:t>
          </a:r>
          <a:endParaRPr lang="ru-RU" sz="1400" kern="1200"/>
        </a:p>
      </dsp:txBody>
      <dsp:txXfrm>
        <a:off x="1830292" y="2414016"/>
        <a:ext cx="1739346" cy="1609344"/>
      </dsp:txXfrm>
    </dsp:sp>
    <dsp:sp modelId="{E8C69943-AFDE-420D-83F4-24BBB7B3C7B5}">
      <dsp:nvSpPr>
        <dsp:cNvPr id="0" name=""/>
        <dsp:cNvSpPr/>
      </dsp:nvSpPr>
      <dsp:spPr>
        <a:xfrm>
          <a:off x="2498797" y="1810512"/>
          <a:ext cx="402336" cy="40233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95DC35-222F-4E6D-AFF7-02B5C5568551}">
      <dsp:nvSpPr>
        <dsp:cNvPr id="0" name=""/>
        <dsp:cNvSpPr/>
      </dsp:nvSpPr>
      <dsp:spPr>
        <a:xfrm>
          <a:off x="3656606" y="0"/>
          <a:ext cx="1739346" cy="1609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lvl="0" algn="ctr" defTabSz="622300" rtl="0">
            <a:lnSpc>
              <a:spcPct val="90000"/>
            </a:lnSpc>
            <a:spcBef>
              <a:spcPct val="0"/>
            </a:spcBef>
            <a:spcAft>
              <a:spcPct val="35000"/>
            </a:spcAft>
          </a:pPr>
          <a:r>
            <a:rPr lang="en-US" sz="1400" kern="1200" smtClean="0"/>
            <a:t>3) IITning kamrovini belgilash;</a:t>
          </a:r>
          <a:endParaRPr lang="ru-RU" sz="1400" kern="1200"/>
        </a:p>
      </dsp:txBody>
      <dsp:txXfrm>
        <a:off x="3656606" y="0"/>
        <a:ext cx="1739346" cy="1609344"/>
      </dsp:txXfrm>
    </dsp:sp>
    <dsp:sp modelId="{08DECDFE-579E-4811-9513-6DBFE8633AF9}">
      <dsp:nvSpPr>
        <dsp:cNvPr id="0" name=""/>
        <dsp:cNvSpPr/>
      </dsp:nvSpPr>
      <dsp:spPr>
        <a:xfrm>
          <a:off x="4325112" y="1810512"/>
          <a:ext cx="402336" cy="40233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5D70C4-CF4A-439B-8D5C-528ABD69275D}">
      <dsp:nvSpPr>
        <dsp:cNvPr id="0" name=""/>
        <dsp:cNvSpPr/>
      </dsp:nvSpPr>
      <dsp:spPr>
        <a:xfrm>
          <a:off x="5482920" y="2414016"/>
          <a:ext cx="1739346" cy="1609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lvl="0" algn="ctr" defTabSz="622300" rtl="0">
            <a:lnSpc>
              <a:spcPct val="90000"/>
            </a:lnSpc>
            <a:spcBef>
              <a:spcPct val="0"/>
            </a:spcBef>
            <a:spcAft>
              <a:spcPct val="35000"/>
            </a:spcAft>
          </a:pPr>
          <a:r>
            <a:rPr lang="en-US" sz="1400" kern="1200" smtClean="0"/>
            <a:t>4) IITning natijalarini baxolash;</a:t>
          </a:r>
          <a:endParaRPr lang="ru-RU" sz="1400" kern="1200"/>
        </a:p>
      </dsp:txBody>
      <dsp:txXfrm>
        <a:off x="5482920" y="2414016"/>
        <a:ext cx="1739346" cy="1609344"/>
      </dsp:txXfrm>
    </dsp:sp>
    <dsp:sp modelId="{9A01DA0E-09C3-40C2-8B91-9C616A0670E6}">
      <dsp:nvSpPr>
        <dsp:cNvPr id="0" name=""/>
        <dsp:cNvSpPr/>
      </dsp:nvSpPr>
      <dsp:spPr>
        <a:xfrm>
          <a:off x="6151426" y="1810512"/>
          <a:ext cx="402336" cy="40233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3D8E90-3E49-48AE-A23C-9519F2EF1FE0}">
      <dsp:nvSpPr>
        <dsp:cNvPr id="0" name=""/>
        <dsp:cNvSpPr/>
      </dsp:nvSpPr>
      <dsp:spPr>
        <a:xfrm>
          <a:off x="7309234" y="0"/>
          <a:ext cx="1739346" cy="1609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lvl="0" algn="ctr" defTabSz="622300" rtl="0">
            <a:lnSpc>
              <a:spcPct val="90000"/>
            </a:lnSpc>
            <a:spcBef>
              <a:spcPct val="0"/>
            </a:spcBef>
            <a:spcAft>
              <a:spcPct val="35000"/>
            </a:spcAft>
          </a:pPr>
          <a:r>
            <a:rPr lang="en-US" sz="1400" kern="1200" smtClean="0"/>
            <a:t>5) Fan va boshqaruvning umumiy xamkorlik </a:t>
          </a:r>
          <a:r>
            <a:rPr lang="uz-Cyrl-UZ" sz="1400" kern="1200" smtClean="0"/>
            <a:t>q</a:t>
          </a:r>
          <a:r>
            <a:rPr lang="en-US" sz="1400" kern="1200" smtClean="0"/>
            <a:t>irralarini aniqlash.</a:t>
          </a:r>
          <a:endParaRPr lang="ru-RU" sz="1400" kern="1200"/>
        </a:p>
      </dsp:txBody>
      <dsp:txXfrm>
        <a:off x="7309234" y="0"/>
        <a:ext cx="1739346" cy="1609344"/>
      </dsp:txXfrm>
    </dsp:sp>
    <dsp:sp modelId="{D78DE07B-197A-4CB7-B7D8-3FBBA84C798E}">
      <dsp:nvSpPr>
        <dsp:cNvPr id="0" name=""/>
        <dsp:cNvSpPr/>
      </dsp:nvSpPr>
      <dsp:spPr>
        <a:xfrm>
          <a:off x="7977740" y="1810512"/>
          <a:ext cx="402336" cy="40233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15B32-294C-42CF-A66E-CAC242664D2E}">
      <dsp:nvSpPr>
        <dsp:cNvPr id="0" name=""/>
        <dsp:cNvSpPr/>
      </dsp:nvSpPr>
      <dsp:spPr>
        <a:xfrm>
          <a:off x="4325111" y="1146657"/>
          <a:ext cx="1408176" cy="1408176"/>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460F7B4-FBEB-44B2-B745-AC4F6324263B}">
      <dsp:nvSpPr>
        <dsp:cNvPr id="0" name=""/>
        <dsp:cNvSpPr/>
      </dsp:nvSpPr>
      <dsp:spPr>
        <a:xfrm>
          <a:off x="4212457" y="0"/>
          <a:ext cx="1633484" cy="94548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bozorlarning umumiy taxlili va istiqboli</a:t>
          </a:r>
          <a:endParaRPr lang="ru-RU" sz="1200" kern="1200"/>
        </a:p>
      </dsp:txBody>
      <dsp:txXfrm>
        <a:off x="4212457" y="0"/>
        <a:ext cx="1633484" cy="945489"/>
      </dsp:txXfrm>
    </dsp:sp>
    <dsp:sp modelId="{240810E1-F18F-4299-98E4-9E620D504E2A}">
      <dsp:nvSpPr>
        <dsp:cNvPr id="0" name=""/>
        <dsp:cNvSpPr/>
      </dsp:nvSpPr>
      <dsp:spPr>
        <a:xfrm>
          <a:off x="4860782" y="1535716"/>
          <a:ext cx="1408176" cy="1408176"/>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16FD89BD-7695-4EE7-967B-A0B0790C1887}">
      <dsp:nvSpPr>
        <dsp:cNvPr id="0" name=""/>
        <dsp:cNvSpPr/>
      </dsp:nvSpPr>
      <dsp:spPr>
        <a:xfrm>
          <a:off x="6381048" y="1247241"/>
          <a:ext cx="1464503" cy="102595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real (xayotiy) texnologik resurslarga asoslangan xolda kompaniyaning umumiy maqsadlari va strategisini belgilash</a:t>
          </a:r>
          <a:endParaRPr lang="ru-RU" sz="1200" kern="1200"/>
        </a:p>
      </dsp:txBody>
      <dsp:txXfrm>
        <a:off x="6381048" y="1247241"/>
        <a:ext cx="1464503" cy="1025956"/>
      </dsp:txXfrm>
    </dsp:sp>
    <dsp:sp modelId="{959D806E-89EE-434C-BE16-295FB04B1511}">
      <dsp:nvSpPr>
        <dsp:cNvPr id="0" name=""/>
        <dsp:cNvSpPr/>
      </dsp:nvSpPr>
      <dsp:spPr>
        <a:xfrm>
          <a:off x="4656314" y="2165774"/>
          <a:ext cx="1408176" cy="1408176"/>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53411B4-6CBA-44AC-BBA6-EA6AF8A34893}">
      <dsp:nvSpPr>
        <dsp:cNvPr id="0" name=""/>
        <dsp:cNvSpPr/>
      </dsp:nvSpPr>
      <dsp:spPr>
        <a:xfrm>
          <a:off x="6155740" y="2997403"/>
          <a:ext cx="1464503" cy="102595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Tadqiqotlar bo’limi kompaniya o’sishining optimal darajasi va yo‘nalishi</a:t>
          </a:r>
          <a:endParaRPr lang="ru-RU" sz="1200" kern="1200"/>
        </a:p>
      </dsp:txBody>
      <dsp:txXfrm>
        <a:off x="6155740" y="2997403"/>
        <a:ext cx="1464503" cy="1025956"/>
      </dsp:txXfrm>
    </dsp:sp>
    <dsp:sp modelId="{44E9A49A-0BF5-4521-88F3-01A79D2D834C}">
      <dsp:nvSpPr>
        <dsp:cNvPr id="0" name=""/>
        <dsp:cNvSpPr/>
      </dsp:nvSpPr>
      <dsp:spPr>
        <a:xfrm>
          <a:off x="3993909" y="2165774"/>
          <a:ext cx="1408176" cy="1408176"/>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6E04909-D921-4095-8018-AD36EDD861B1}">
      <dsp:nvSpPr>
        <dsp:cNvPr id="0" name=""/>
        <dsp:cNvSpPr/>
      </dsp:nvSpPr>
      <dsp:spPr>
        <a:xfrm>
          <a:off x="2438156" y="2997403"/>
          <a:ext cx="1464503" cy="102595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Maxsulotni birinchi navbatda xizmat sifati</a:t>
          </a:r>
          <a:endParaRPr lang="ru-RU" sz="1200" kern="1200"/>
        </a:p>
      </dsp:txBody>
      <dsp:txXfrm>
        <a:off x="2438156" y="2997403"/>
        <a:ext cx="1464503" cy="1025956"/>
      </dsp:txXfrm>
    </dsp:sp>
    <dsp:sp modelId="{8A867FAD-B88A-4A87-AA1D-12EC3FE1B457}">
      <dsp:nvSpPr>
        <dsp:cNvPr id="0" name=""/>
        <dsp:cNvSpPr/>
      </dsp:nvSpPr>
      <dsp:spPr>
        <a:xfrm>
          <a:off x="3789441" y="1535716"/>
          <a:ext cx="1408176" cy="1408176"/>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94D54EE-25A0-4744-B97A-C4A8EBA2E67F}">
      <dsp:nvSpPr>
        <dsp:cNvPr id="0" name=""/>
        <dsp:cNvSpPr/>
      </dsp:nvSpPr>
      <dsp:spPr>
        <a:xfrm>
          <a:off x="2212847" y="1247241"/>
          <a:ext cx="1464503" cy="102595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Mukammal va muvaffa</a:t>
          </a:r>
          <a:r>
            <a:rPr lang="uz-Cyrl-UZ" sz="1200" kern="1200" smtClean="0"/>
            <a:t>q</a:t>
          </a:r>
          <a:r>
            <a:rPr lang="en-US" sz="1200" kern="1200" smtClean="0"/>
            <a:t>iyatli strategiyalarga ega kompaniyalar</a:t>
          </a:r>
          <a:endParaRPr lang="ru-RU" sz="1200" kern="1200"/>
        </a:p>
      </dsp:txBody>
      <dsp:txXfrm>
        <a:off x="2212847" y="1247241"/>
        <a:ext cx="1464503" cy="102595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4830B2-1FF7-4F6E-995F-36410EBCD226}">
      <dsp:nvSpPr>
        <dsp:cNvPr id="0" name=""/>
        <dsp:cNvSpPr/>
      </dsp:nvSpPr>
      <dsp:spPr>
        <a:xfrm rot="16200000">
          <a:off x="1295" y="491"/>
          <a:ext cx="4022377" cy="4022377"/>
        </a:xfrm>
        <a:prstGeom prst="downArrow">
          <a:avLst>
            <a:gd name="adj1" fmla="val 50000"/>
            <a:gd name="adj2" fmla="val 35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en-US" sz="2300" kern="1200" smtClean="0"/>
            <a:t>Tadkikorlar uchun qanday miqdorda sarmoya sarflash zarurligi</a:t>
          </a:r>
          <a:endParaRPr lang="ru-RU" sz="2300" kern="1200"/>
        </a:p>
      </dsp:txBody>
      <dsp:txXfrm rot="5400000">
        <a:off x="1295" y="1006085"/>
        <a:ext cx="3318461" cy="2011189"/>
      </dsp:txXfrm>
    </dsp:sp>
    <dsp:sp modelId="{161221DD-6BFA-4C74-879D-2511EA615100}">
      <dsp:nvSpPr>
        <dsp:cNvPr id="0" name=""/>
        <dsp:cNvSpPr/>
      </dsp:nvSpPr>
      <dsp:spPr>
        <a:xfrm rot="5400000">
          <a:off x="6034727" y="491"/>
          <a:ext cx="4022377" cy="4022377"/>
        </a:xfrm>
        <a:prstGeom prst="downArrow">
          <a:avLst>
            <a:gd name="adj1" fmla="val 50000"/>
            <a:gd name="adj2" fmla="val 35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en-US" sz="2300" kern="1200" smtClean="0"/>
            <a:t>tarmoqning ilmiy sigimi qanchalik katta bo’lsa, sarmoyalarning tadqiqotlardagi ulushi xam shuncha ko’p bo‘ladi</a:t>
          </a:r>
          <a:endParaRPr lang="ru-RU" sz="2300" kern="1200"/>
        </a:p>
      </dsp:txBody>
      <dsp:txXfrm rot="-5400000">
        <a:off x="6738643" y="1006085"/>
        <a:ext cx="3318461" cy="201118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D8E801-CBB7-43A0-B2CE-EC291F1CEDCE}">
      <dsp:nvSpPr>
        <dsp:cNvPr id="0" name=""/>
        <dsp:cNvSpPr/>
      </dsp:nvSpPr>
      <dsp:spPr>
        <a:xfrm>
          <a:off x="3017519" y="0"/>
          <a:ext cx="4023360" cy="402336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72517F-F15B-4144-B9B9-94FBB3011E80}">
      <dsp:nvSpPr>
        <dsp:cNvPr id="0" name=""/>
        <dsp:cNvSpPr/>
      </dsp:nvSpPr>
      <dsp:spPr>
        <a:xfrm>
          <a:off x="3399739" y="382219"/>
          <a:ext cx="1569110" cy="1569110"/>
        </a:xfrm>
        <a:prstGeom prst="round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Raxbariyat oldida turgan quyidagi savollarga murojaat qilsak: </a:t>
          </a:r>
          <a:endParaRPr lang="ru-RU" sz="1500" kern="1200"/>
        </a:p>
      </dsp:txBody>
      <dsp:txXfrm>
        <a:off x="3476337" y="458817"/>
        <a:ext cx="1415914" cy="1415914"/>
      </dsp:txXfrm>
    </dsp:sp>
    <dsp:sp modelId="{CE2203F6-F641-4F6E-B38D-142FFFA7816F}">
      <dsp:nvSpPr>
        <dsp:cNvPr id="0" name=""/>
        <dsp:cNvSpPr/>
      </dsp:nvSpPr>
      <dsp:spPr>
        <a:xfrm>
          <a:off x="5089550" y="382219"/>
          <a:ext cx="1569110" cy="1569110"/>
        </a:xfrm>
        <a:prstGeom prst="roundRect">
          <a:avLst/>
        </a:prstGeom>
        <a:solidFill>
          <a:schemeClr val="accent1">
            <a:shade val="80000"/>
            <a:hueOff val="105231"/>
            <a:satOff val="-7819"/>
            <a:lumOff val="1017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Raxbariyat va fanning hamkorligi.</a:t>
          </a:r>
          <a:endParaRPr lang="ru-RU" sz="1500" kern="1200"/>
        </a:p>
      </dsp:txBody>
      <dsp:txXfrm>
        <a:off x="5166148" y="458817"/>
        <a:ext cx="1415914" cy="1415914"/>
      </dsp:txXfrm>
    </dsp:sp>
    <dsp:sp modelId="{395A8F65-C7F7-4817-B366-864C574E9F92}">
      <dsp:nvSpPr>
        <dsp:cNvPr id="0" name=""/>
        <dsp:cNvSpPr/>
      </dsp:nvSpPr>
      <dsp:spPr>
        <a:xfrm>
          <a:off x="3399739" y="2072030"/>
          <a:ext cx="1569110" cy="1569110"/>
        </a:xfrm>
        <a:prstGeom prst="roundRect">
          <a:avLst/>
        </a:prstGeom>
        <a:solidFill>
          <a:schemeClr val="accent1">
            <a:shade val="80000"/>
            <a:hueOff val="210462"/>
            <a:satOff val="-15639"/>
            <a:lumOff val="2035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Turizmning o‘ziga xos xususiyati shundan iboratki</a:t>
          </a:r>
          <a:endParaRPr lang="ru-RU" sz="1500" kern="1200"/>
        </a:p>
      </dsp:txBody>
      <dsp:txXfrm>
        <a:off x="3476337" y="2148628"/>
        <a:ext cx="1415914" cy="1415914"/>
      </dsp:txXfrm>
    </dsp:sp>
    <dsp:sp modelId="{9CB734A1-F3AA-447C-82E8-FAF28955DB1F}">
      <dsp:nvSpPr>
        <dsp:cNvPr id="0" name=""/>
        <dsp:cNvSpPr/>
      </dsp:nvSpPr>
      <dsp:spPr>
        <a:xfrm>
          <a:off x="5089550" y="2072030"/>
          <a:ext cx="1569110" cy="1569110"/>
        </a:xfrm>
        <a:prstGeom prst="roundRect">
          <a:avLst/>
        </a:prstGeom>
        <a:solidFill>
          <a:schemeClr val="accent1">
            <a:shade val="80000"/>
            <a:hueOff val="315693"/>
            <a:satOff val="-23458"/>
            <a:lumOff val="3053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Turli mamlakatlardan kelgan va turli sayohatlar</a:t>
          </a:r>
          <a:endParaRPr lang="ru-RU" sz="1500" kern="1200"/>
        </a:p>
      </dsp:txBody>
      <dsp:txXfrm>
        <a:off x="5166148" y="2148628"/>
        <a:ext cx="1415914" cy="141591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5.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8D0243-3BBE-41EE-80FB-C17C5DAEFB1E}" type="datetimeFigureOut">
              <a:rPr lang="ru-RU" smtClean="0"/>
              <a:t>06.06.2018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1B238B-353D-439A-BF1A-880EC05E5FA0}" type="slidenum">
              <a:rPr lang="ru-RU" smtClean="0"/>
              <a:t>‹#›</a:t>
            </a:fld>
            <a:endParaRPr lang="ru-RU"/>
          </a:p>
        </p:txBody>
      </p:sp>
    </p:spTree>
    <p:extLst>
      <p:ext uri="{BB962C8B-B14F-4D97-AF65-F5344CB8AC3E}">
        <p14:creationId xmlns:p14="http://schemas.microsoft.com/office/powerpoint/2010/main" val="2828647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4</a:t>
            </a:fld>
            <a:endParaRPr lang="ru-RU"/>
          </a:p>
        </p:txBody>
      </p:sp>
    </p:spTree>
    <p:extLst>
      <p:ext uri="{BB962C8B-B14F-4D97-AF65-F5344CB8AC3E}">
        <p14:creationId xmlns:p14="http://schemas.microsoft.com/office/powerpoint/2010/main" val="2972871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5</a:t>
            </a:fld>
            <a:endParaRPr lang="ru-RU"/>
          </a:p>
        </p:txBody>
      </p:sp>
    </p:spTree>
    <p:extLst>
      <p:ext uri="{BB962C8B-B14F-4D97-AF65-F5344CB8AC3E}">
        <p14:creationId xmlns:p14="http://schemas.microsoft.com/office/powerpoint/2010/main" val="4047390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7</a:t>
            </a:fld>
            <a:endParaRPr lang="ru-RU"/>
          </a:p>
        </p:txBody>
      </p:sp>
    </p:spTree>
    <p:extLst>
      <p:ext uri="{BB962C8B-B14F-4D97-AF65-F5344CB8AC3E}">
        <p14:creationId xmlns:p14="http://schemas.microsoft.com/office/powerpoint/2010/main" val="256252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8</a:t>
            </a:fld>
            <a:endParaRPr lang="ru-RU"/>
          </a:p>
        </p:txBody>
      </p:sp>
    </p:spTree>
    <p:extLst>
      <p:ext uri="{BB962C8B-B14F-4D97-AF65-F5344CB8AC3E}">
        <p14:creationId xmlns:p14="http://schemas.microsoft.com/office/powerpoint/2010/main" val="3451621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11</a:t>
            </a:fld>
            <a:endParaRPr lang="ru-RU"/>
          </a:p>
        </p:txBody>
      </p:sp>
    </p:spTree>
    <p:extLst>
      <p:ext uri="{BB962C8B-B14F-4D97-AF65-F5344CB8AC3E}">
        <p14:creationId xmlns:p14="http://schemas.microsoft.com/office/powerpoint/2010/main" val="3840402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12</a:t>
            </a:fld>
            <a:endParaRPr lang="ru-RU"/>
          </a:p>
        </p:txBody>
      </p:sp>
    </p:spTree>
    <p:extLst>
      <p:ext uri="{BB962C8B-B14F-4D97-AF65-F5344CB8AC3E}">
        <p14:creationId xmlns:p14="http://schemas.microsoft.com/office/powerpoint/2010/main" val="885162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13</a:t>
            </a:fld>
            <a:endParaRPr lang="ru-RU"/>
          </a:p>
        </p:txBody>
      </p:sp>
    </p:spTree>
    <p:extLst>
      <p:ext uri="{BB962C8B-B14F-4D97-AF65-F5344CB8AC3E}">
        <p14:creationId xmlns:p14="http://schemas.microsoft.com/office/powerpoint/2010/main" val="4098599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14</a:t>
            </a:fld>
            <a:endParaRPr lang="ru-RU"/>
          </a:p>
        </p:txBody>
      </p:sp>
    </p:spTree>
    <p:extLst>
      <p:ext uri="{BB962C8B-B14F-4D97-AF65-F5344CB8AC3E}">
        <p14:creationId xmlns:p14="http://schemas.microsoft.com/office/powerpoint/2010/main" val="6241530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15</a:t>
            </a:fld>
            <a:endParaRPr lang="ru-RU"/>
          </a:p>
        </p:txBody>
      </p:sp>
    </p:spTree>
    <p:extLst>
      <p:ext uri="{BB962C8B-B14F-4D97-AF65-F5344CB8AC3E}">
        <p14:creationId xmlns:p14="http://schemas.microsoft.com/office/powerpoint/2010/main" val="2501045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17</a:t>
            </a:fld>
            <a:endParaRPr lang="ru-RU"/>
          </a:p>
        </p:txBody>
      </p:sp>
    </p:spTree>
    <p:extLst>
      <p:ext uri="{BB962C8B-B14F-4D97-AF65-F5344CB8AC3E}">
        <p14:creationId xmlns:p14="http://schemas.microsoft.com/office/powerpoint/2010/main" val="3058596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18</a:t>
            </a:fld>
            <a:endParaRPr lang="ru-RU"/>
          </a:p>
        </p:txBody>
      </p:sp>
    </p:spTree>
    <p:extLst>
      <p:ext uri="{BB962C8B-B14F-4D97-AF65-F5344CB8AC3E}">
        <p14:creationId xmlns:p14="http://schemas.microsoft.com/office/powerpoint/2010/main" val="321998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19</a:t>
            </a:fld>
            <a:endParaRPr lang="ru-RU"/>
          </a:p>
        </p:txBody>
      </p:sp>
    </p:spTree>
    <p:extLst>
      <p:ext uri="{BB962C8B-B14F-4D97-AF65-F5344CB8AC3E}">
        <p14:creationId xmlns:p14="http://schemas.microsoft.com/office/powerpoint/2010/main" val="36847642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20</a:t>
            </a:fld>
            <a:endParaRPr lang="ru-RU"/>
          </a:p>
        </p:txBody>
      </p:sp>
    </p:spTree>
    <p:extLst>
      <p:ext uri="{BB962C8B-B14F-4D97-AF65-F5344CB8AC3E}">
        <p14:creationId xmlns:p14="http://schemas.microsoft.com/office/powerpoint/2010/main" val="3132104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sz="1200" kern="1200" dirty="0" smtClean="0">
                <a:solidFill>
                  <a:schemeClr val="tx1"/>
                </a:solidFill>
                <a:effectLst/>
                <a:latin typeface="+mn-lt"/>
                <a:ea typeface="+mn-ea"/>
                <a:cs typeface="+mn-cs"/>
              </a:rPr>
              <a:t>Shunday zamonlar bo‘lganki, odamlar 1961 yilda inson fazoga chiqishi to‘g‘risida, kompyuterlar bir necha yillar davomida qilinadigan ish xajmini soniyalar davomida bajarishini, fan va texnologiyalar xozirgi kunlarda qo’llanilayotgan qamrovlarda tadbiq etilishi haqida tasavvur ham qila olishmagan. Bu davr mobaynida eng rivojlangan mamlakatlarda kapital qo’yilmalar yiliga 3%dan ortiq o‘smagan, lekin fan sohasidagi tadqiqotlarga qo’yilmalar yiliga 6-15 %ga o‘sgan.</a:t>
            </a:r>
            <a:endParaRPr lang="ru-RU" sz="1200" kern="1200" dirty="0" smtClean="0">
              <a:solidFill>
                <a:schemeClr val="tx1"/>
              </a:solidFill>
              <a:effectLst/>
              <a:latin typeface="+mn-lt"/>
              <a:ea typeface="+mn-ea"/>
              <a:cs typeface="+mn-cs"/>
            </a:endParaRPr>
          </a:p>
          <a:p>
            <a:r>
              <a:rPr lang="uz-Cyrl-UZ" sz="1200" kern="1200" dirty="0" smtClean="0">
                <a:solidFill>
                  <a:schemeClr val="tx1"/>
                </a:solidFill>
                <a:effectLst/>
                <a:latin typeface="+mn-lt"/>
                <a:ea typeface="+mn-ea"/>
                <a:cs typeface="+mn-cs"/>
              </a:rPr>
              <a:t>Turizm iqtisodiyotiga kompyuter texnologiyalari katta foyda keltira boshlagan tarmoqlaridan biriga aylanib qoldi. Bularga aviachiptalar, boshqa turdagi transport vositalari uchun chiptalar, sayohatlar va mexmonxolarda xonalar uchun avvaldan buyurma berib qo’yish tizimlari kiradi. Bugungi kunda Amadens, Gabriel, Sabre, WorldSpar, Apollo va boshqalar kabi eng yirik tizimlarning O‘zbekistonda uz vakolatxonalari ochilgan. Bundan tashqari Internet - jaxon axborot tarmogining axamiyat bu sohada kun sayin ortib bormoqda. lnternet-texnologiyalar turistik firmalarga xalqaro telefon suxbatlari va faks yo‘llash uchun xarajatlarni qisqartirish evaziga katta miqdordagi mabla\larni tejashda yakindan yordam beradi.</a:t>
            </a:r>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21</a:t>
            </a:fld>
            <a:endParaRPr lang="ru-RU"/>
          </a:p>
        </p:txBody>
      </p:sp>
    </p:spTree>
    <p:extLst>
      <p:ext uri="{BB962C8B-B14F-4D97-AF65-F5344CB8AC3E}">
        <p14:creationId xmlns:p14="http://schemas.microsoft.com/office/powerpoint/2010/main" val="38906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22</a:t>
            </a:fld>
            <a:endParaRPr lang="ru-RU"/>
          </a:p>
        </p:txBody>
      </p:sp>
    </p:spTree>
    <p:extLst>
      <p:ext uri="{BB962C8B-B14F-4D97-AF65-F5344CB8AC3E}">
        <p14:creationId xmlns:p14="http://schemas.microsoft.com/office/powerpoint/2010/main" val="2684941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23</a:t>
            </a:fld>
            <a:endParaRPr lang="ru-RU"/>
          </a:p>
        </p:txBody>
      </p:sp>
    </p:spTree>
    <p:extLst>
      <p:ext uri="{BB962C8B-B14F-4D97-AF65-F5344CB8AC3E}">
        <p14:creationId xmlns:p14="http://schemas.microsoft.com/office/powerpoint/2010/main" val="40170682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25</a:t>
            </a:fld>
            <a:endParaRPr lang="ru-RU"/>
          </a:p>
        </p:txBody>
      </p:sp>
    </p:spTree>
    <p:extLst>
      <p:ext uri="{BB962C8B-B14F-4D97-AF65-F5344CB8AC3E}">
        <p14:creationId xmlns:p14="http://schemas.microsoft.com/office/powerpoint/2010/main" val="14341759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26</a:t>
            </a:fld>
            <a:endParaRPr lang="ru-RU"/>
          </a:p>
        </p:txBody>
      </p:sp>
    </p:spTree>
    <p:extLst>
      <p:ext uri="{BB962C8B-B14F-4D97-AF65-F5344CB8AC3E}">
        <p14:creationId xmlns:p14="http://schemas.microsoft.com/office/powerpoint/2010/main" val="158506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27</a:t>
            </a:fld>
            <a:endParaRPr lang="ru-RU"/>
          </a:p>
        </p:txBody>
      </p:sp>
    </p:spTree>
    <p:extLst>
      <p:ext uri="{BB962C8B-B14F-4D97-AF65-F5344CB8AC3E}">
        <p14:creationId xmlns:p14="http://schemas.microsoft.com/office/powerpoint/2010/main" val="1698067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28</a:t>
            </a:fld>
            <a:endParaRPr lang="ru-RU"/>
          </a:p>
        </p:txBody>
      </p:sp>
    </p:spTree>
    <p:extLst>
      <p:ext uri="{BB962C8B-B14F-4D97-AF65-F5344CB8AC3E}">
        <p14:creationId xmlns:p14="http://schemas.microsoft.com/office/powerpoint/2010/main" val="161715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829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2054507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0033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F8F6465-0894-4EA5-A5DF-8C1F40B28859}" type="datetimeFigureOut">
              <a:rPr lang="ru-RU" smtClean="0"/>
              <a:t>06.06.2018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12965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97280" y="2582335"/>
            <a:ext cx="493776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17920" y="2582334"/>
            <a:ext cx="493776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8F6465-0894-4EA5-A5DF-8C1F40B28859}" type="datetimeFigureOut">
              <a:rPr lang="ru-RU" smtClean="0"/>
              <a:t>06.06.2018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1961302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F8F6465-0894-4EA5-A5DF-8C1F40B28859}" type="datetimeFigureOut">
              <a:rPr lang="ru-RU" smtClean="0"/>
              <a:t>06.06.2018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2728641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F8F6465-0894-4EA5-A5DF-8C1F40B28859}" type="datetimeFigureOut">
              <a:rPr lang="ru-RU" smtClean="0"/>
              <a:t>06.06.2018</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93121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F8F6465-0894-4EA5-A5DF-8C1F40B28859}" type="datetimeFigureOut">
              <a:rPr lang="ru-RU" smtClean="0"/>
              <a:t>06.06.2018</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E345CC8-A816-4424-8EEE-615155B3F42D}" type="slidenum">
              <a:rPr lang="ru-RU" smtClean="0"/>
              <a:t>‹#›</a:t>
            </a:fld>
            <a:endParaRPr lang="ru-RU"/>
          </a:p>
        </p:txBody>
      </p:sp>
    </p:spTree>
    <p:extLst>
      <p:ext uri="{BB962C8B-B14F-4D97-AF65-F5344CB8AC3E}">
        <p14:creationId xmlns:p14="http://schemas.microsoft.com/office/powerpoint/2010/main" val="29777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8F6465-0894-4EA5-A5DF-8C1F40B28859}" type="datetimeFigureOut">
              <a:rPr lang="ru-RU" smtClean="0"/>
              <a:t>06.06.2018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1470320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637036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2034540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F8F6465-0894-4EA5-A5DF-8C1F40B28859}" type="datetimeFigureOut">
              <a:rPr lang="ru-RU" smtClean="0"/>
              <a:t>06.06.2018</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E345CC8-A816-4424-8EEE-615155B3F42D}"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905341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pPr algn="ctr"/>
            <a:r>
              <a:rPr lang="en-US" sz="4000" dirty="0">
                <a:latin typeface="Times New Roman" pitchFamily="18" charset="0"/>
                <a:cs typeface="Times New Roman" pitchFamily="18" charset="0"/>
              </a:rPr>
              <a:t>TURIZM SOHASIDAGI XALQARO HAMKORLIK</a:t>
            </a:r>
            <a:endParaRPr lang="ru-RU" sz="40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080596" y="1245492"/>
            <a:ext cx="10058400" cy="1143000"/>
          </a:xfrm>
        </p:spPr>
        <p:txBody>
          <a:bodyPr>
            <a:normAutofit/>
          </a:bodyPr>
          <a:lstStyle/>
          <a:p>
            <a:pPr algn="ctr"/>
            <a:r>
              <a:rPr lang="en-US" sz="4400" dirty="0" smtClean="0">
                <a:solidFill>
                  <a:schemeClr val="tx1"/>
                </a:solidFill>
                <a:latin typeface="Times New Roman" pitchFamily="18" charset="0"/>
                <a:cs typeface="Times New Roman" pitchFamily="18" charset="0"/>
              </a:rPr>
              <a:t>8-mavzu</a:t>
            </a:r>
            <a:endParaRPr lang="ru-RU" sz="4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4859698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055093385"/>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0016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Jahon hamjamiyatida turizm</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52823663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7107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Turizm industriyasi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784274285"/>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198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err="1"/>
              <a:t>Jahon</a:t>
            </a:r>
            <a:r>
              <a:rPr lang="en-US" sz="3600" dirty="0"/>
              <a:t> </a:t>
            </a:r>
            <a:r>
              <a:rPr lang="en-US" sz="3600" dirty="0" err="1"/>
              <a:t>turizmini</a:t>
            </a:r>
            <a:r>
              <a:rPr lang="en-US" sz="3600" dirty="0"/>
              <a:t> </a:t>
            </a:r>
            <a:r>
              <a:rPr lang="en-US" sz="3600" dirty="0" err="1"/>
              <a:t>boshqarish</a:t>
            </a:r>
            <a:r>
              <a:rPr lang="en-US" sz="3600" dirty="0"/>
              <a:t> </a:t>
            </a:r>
            <a:r>
              <a:rPr lang="en-US" sz="3600" dirty="0" err="1"/>
              <a:t>sohasi</a:t>
            </a:r>
            <a:r>
              <a:rPr lang="en-US" sz="3600" dirty="0"/>
              <a:t> </a:t>
            </a:r>
            <a:r>
              <a:rPr lang="en-US" sz="3600" dirty="0" err="1"/>
              <a:t>bo‘yicha</a:t>
            </a:r>
            <a:r>
              <a:rPr lang="en-US" sz="3600" dirty="0"/>
              <a:t> </a:t>
            </a:r>
            <a:r>
              <a:rPr lang="en-US" sz="3600" dirty="0" err="1"/>
              <a:t>turizm</a:t>
            </a:r>
            <a:r>
              <a:rPr lang="en-US" sz="3600" dirty="0"/>
              <a:t> </a:t>
            </a:r>
            <a:r>
              <a:rPr lang="en-US" sz="3600" dirty="0" err="1"/>
              <a:t>tashkilotlari</a:t>
            </a:r>
            <a:r>
              <a:rPr lang="en-US" sz="3600" dirty="0"/>
              <a:t> </a:t>
            </a:r>
            <a:r>
              <a:rPr lang="en-US" sz="3600" dirty="0" err="1"/>
              <a:t>oldiga</a:t>
            </a:r>
            <a:r>
              <a:rPr lang="en-US" sz="3600" dirty="0"/>
              <a:t> </a:t>
            </a:r>
            <a:r>
              <a:rPr lang="en-US" sz="3600" dirty="0" err="1"/>
              <a:t>ikkita</a:t>
            </a:r>
            <a:r>
              <a:rPr lang="en-US" sz="3600" dirty="0"/>
              <a:t> </a:t>
            </a:r>
            <a:r>
              <a:rPr lang="en-US" sz="3600" dirty="0" err="1"/>
              <a:t>o'zaro</a:t>
            </a:r>
            <a:r>
              <a:rPr lang="en-US" sz="3600" dirty="0"/>
              <a:t> </a:t>
            </a:r>
            <a:r>
              <a:rPr lang="en-US" sz="3600" dirty="0" err="1"/>
              <a:t>bo</a:t>
            </a:r>
            <a:r>
              <a:rPr lang="uz-Cyrl-UZ" sz="3600" dirty="0"/>
              <a:t>g‘</a:t>
            </a:r>
            <a:r>
              <a:rPr lang="en-US" sz="3600" dirty="0" err="1"/>
              <a:t>liq</a:t>
            </a:r>
            <a:r>
              <a:rPr lang="en-US" sz="3600" dirty="0"/>
              <a:t> </a:t>
            </a:r>
            <a:r>
              <a:rPr lang="en-US" sz="3600" dirty="0" err="1"/>
              <a:t>vazifa</a:t>
            </a:r>
            <a:r>
              <a:rPr lang="en-US" sz="3600" dirty="0"/>
              <a:t> </a:t>
            </a:r>
            <a:r>
              <a:rPr lang="en-US" sz="3600" dirty="0" err="1"/>
              <a:t>qo’yiladi</a:t>
            </a:r>
            <a:r>
              <a:rPr lang="en-US" sz="3600" dirty="0"/>
              <a:t>:</a:t>
            </a:r>
            <a:endParaRPr lang="ru-RU" sz="36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068581744"/>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0670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a:t>Turizm</a:t>
            </a:r>
            <a:r>
              <a:rPr lang="en-US" dirty="0"/>
              <a:t> </a:t>
            </a:r>
            <a:r>
              <a:rPr lang="en-US" dirty="0" err="1"/>
              <a:t>rivojlanishi</a:t>
            </a:r>
            <a:r>
              <a:rPr lang="en-US" dirty="0"/>
              <a:t> </a:t>
            </a:r>
            <a:r>
              <a:rPr lang="en-US" dirty="0" err="1"/>
              <a:t>jarayonida</a:t>
            </a:r>
            <a:r>
              <a:rPr lang="en-US" dirty="0"/>
              <a:t>, </a:t>
            </a:r>
            <a:r>
              <a:rPr lang="en-US" dirty="0" err="1"/>
              <a:t>bu</a:t>
            </a:r>
            <a:r>
              <a:rPr lang="en-US" dirty="0"/>
              <a:t> </a:t>
            </a:r>
            <a:r>
              <a:rPr lang="en-US" dirty="0" err="1"/>
              <a:t>tushunchaning</a:t>
            </a:r>
            <a:r>
              <a:rPr lang="en-US" dirty="0"/>
              <a:t> </a:t>
            </a:r>
            <a:r>
              <a:rPr lang="en-US" dirty="0" err="1"/>
              <a:t>turli</a:t>
            </a:r>
            <a:r>
              <a:rPr lang="en-US" dirty="0"/>
              <a:t> </a:t>
            </a:r>
            <a:r>
              <a:rPr lang="en-US" dirty="0" err="1"/>
              <a:t>talqinlari</a:t>
            </a:r>
            <a:r>
              <a:rPr lang="en-US" dirty="0"/>
              <a:t> </a:t>
            </a:r>
            <a:r>
              <a:rPr lang="en-US" dirty="0" err="1"/>
              <a:t>paydo</a:t>
            </a:r>
            <a:r>
              <a:rPr lang="en-US" dirty="0"/>
              <a:t> </a:t>
            </a:r>
            <a:r>
              <a:rPr lang="en-US" dirty="0" err="1"/>
              <a:t>bo‘ldi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114269532"/>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9091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Turizmda</a:t>
            </a:r>
            <a:r>
              <a:rPr lang="en-US" dirty="0" smtClean="0"/>
              <a:t> </a:t>
            </a:r>
            <a:r>
              <a:rPr lang="en-US" dirty="0" err="1"/>
              <a:t>munosabatlar</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336879278"/>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5069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3600" b="1" dirty="0"/>
              <a:t>Turizm sohasida turistik almashuv va hamkorlikning jahon hamjamiyatidagi  roli va ahamiyati</a:t>
            </a:r>
            <a:endParaRPr lang="ru-RU" sz="36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437242620"/>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5876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3400" dirty="0" smtClean="0"/>
              <a:t>Davlatlar turizm </a:t>
            </a:r>
            <a:r>
              <a:rPr lang="uz-Cyrl-UZ" sz="3400" dirty="0"/>
              <a:t>rivoji uchun katta </a:t>
            </a:r>
            <a:r>
              <a:rPr lang="uz-Cyrl-UZ" sz="3400" dirty="0" smtClean="0"/>
              <a:t>a</a:t>
            </a:r>
            <a:r>
              <a:rPr lang="en-US" sz="3400" dirty="0" smtClean="0"/>
              <a:t>h</a:t>
            </a:r>
            <a:r>
              <a:rPr lang="uz-Cyrl-UZ" sz="3400" dirty="0" smtClean="0"/>
              <a:t>amiyatga </a:t>
            </a:r>
            <a:r>
              <a:rPr lang="uz-Cyrl-UZ" sz="3400" dirty="0"/>
              <a:t>molik quyidagi muammolarni yechishda yordam berishlari zarur:</a:t>
            </a:r>
            <a:endParaRPr lang="ru-RU" sz="34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881618925"/>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6239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smtClean="0"/>
              <a:t>Turizm</a:t>
            </a:r>
            <a:r>
              <a:rPr lang="en-US" dirty="0" smtClean="0"/>
              <a:t> </a:t>
            </a:r>
            <a:r>
              <a:rPr lang="en-US" dirty="0" err="1" smtClean="0"/>
              <a:t>rivoj</a:t>
            </a:r>
            <a:r>
              <a:rPr lang="uz-Cyrl-UZ" dirty="0"/>
              <a:t>lanishini </a:t>
            </a:r>
            <a:r>
              <a:rPr lang="en-US" dirty="0" err="1"/>
              <a:t>qo‘llab-quvvatlashning</a:t>
            </a:r>
            <a:r>
              <a:rPr lang="en-US" dirty="0"/>
              <a:t> </a:t>
            </a:r>
            <a:r>
              <a:rPr lang="en-US" dirty="0" err="1"/>
              <a:t>iqtisodiy</a:t>
            </a:r>
            <a:r>
              <a:rPr lang="en-US" dirty="0"/>
              <a:t> </a:t>
            </a:r>
            <a:r>
              <a:rPr lang="en-US" dirty="0" err="1"/>
              <a:t>va</a:t>
            </a:r>
            <a:r>
              <a:rPr lang="en-US" dirty="0"/>
              <a:t> </a:t>
            </a:r>
            <a:r>
              <a:rPr lang="en-US" dirty="0" err="1"/>
              <a:t>ma’muriy</a:t>
            </a:r>
            <a:r>
              <a:rPr lang="en-US" dirty="0"/>
              <a:t> </a:t>
            </a:r>
            <a:r>
              <a:rPr lang="en-US" dirty="0" err="1"/>
              <a:t>mexanizmlari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503542180"/>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35179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Bir qator mamlakatlar</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534805167"/>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0903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Yevropa Ittifoqi mamlakatlari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945354191"/>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0678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dirty="0"/>
              <a:t>Yevropa </a:t>
            </a:r>
            <a:r>
              <a:rPr lang="uz-Cyrl-UZ" dirty="0" smtClean="0"/>
              <a:t>mamlakatlari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007408582"/>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59499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Yevropaning</a:t>
            </a:r>
            <a:r>
              <a:rPr lang="en-US" dirty="0"/>
              <a:t> </a:t>
            </a:r>
            <a:r>
              <a:rPr lang="en-US" dirty="0" err="1"/>
              <a:t>ba’zi</a:t>
            </a:r>
            <a:r>
              <a:rPr lang="en-US" dirty="0"/>
              <a:t> </a:t>
            </a:r>
            <a:r>
              <a:rPr lang="en-US" dirty="0" err="1"/>
              <a:t>mamlakatlarida</a:t>
            </a:r>
            <a:r>
              <a:rPr lang="en-US" dirty="0"/>
              <a:t> </a:t>
            </a:r>
            <a:r>
              <a:rPr lang="en-US" dirty="0" err="1"/>
              <a:t>turistik</a:t>
            </a:r>
            <a:r>
              <a:rPr lang="en-US" dirty="0"/>
              <a:t> </a:t>
            </a:r>
            <a:r>
              <a:rPr lang="en-US" dirty="0" err="1"/>
              <a:t>tashkilotlar</a:t>
            </a:r>
            <a:r>
              <a:rPr lang="en-US" dirty="0"/>
              <a:t>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56317183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1728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i="1" dirty="0"/>
              <a:t>XXI </a:t>
            </a:r>
            <a:r>
              <a:rPr lang="en-US" b="1" i="1" dirty="0" err="1"/>
              <a:t>asr</a:t>
            </a:r>
            <a:r>
              <a:rPr lang="en-US" b="1" i="1" dirty="0"/>
              <a:t> </a:t>
            </a:r>
            <a:r>
              <a:rPr lang="en-US" b="1" i="1" dirty="0" err="1"/>
              <a:t>uchun</a:t>
            </a:r>
            <a:r>
              <a:rPr lang="en-US" b="1" i="1" dirty="0"/>
              <a:t> </a:t>
            </a:r>
            <a:r>
              <a:rPr lang="en-US" b="1" i="1" dirty="0" err="1"/>
              <a:t>ish</a:t>
            </a:r>
            <a:r>
              <a:rPr lang="en-US" b="1" i="1" dirty="0"/>
              <a:t> </a:t>
            </a:r>
            <a:r>
              <a:rPr lang="en-US" b="1" i="1" dirty="0" err="1"/>
              <a:t>dasturi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506168441"/>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1207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3600" dirty="0"/>
              <a:t>XXI asr uchun ish dasturi turizm bo‘yicha davlat idoralari oldiga quyidagi asosiy masalalarni qo‘yadi</a:t>
            </a:r>
            <a:r>
              <a:rPr lang="uz-Cyrl-UZ" sz="3600" dirty="0" smtClean="0"/>
              <a:t>:</a:t>
            </a:r>
            <a:endParaRPr lang="ru-RU" sz="3600" dirty="0"/>
          </a:p>
        </p:txBody>
      </p:sp>
      <p:grpSp>
        <p:nvGrpSpPr>
          <p:cNvPr id="5" name="Группа 4"/>
          <p:cNvGrpSpPr/>
          <p:nvPr/>
        </p:nvGrpSpPr>
        <p:grpSpPr>
          <a:xfrm>
            <a:off x="1184365" y="1847198"/>
            <a:ext cx="9861006" cy="4020431"/>
            <a:chOff x="4281048" y="1847198"/>
            <a:chExt cx="3690863" cy="4020431"/>
          </a:xfrm>
        </p:grpSpPr>
        <p:sp>
          <p:nvSpPr>
            <p:cNvPr id="6" name="Полилиния 5"/>
            <p:cNvSpPr/>
            <p:nvPr/>
          </p:nvSpPr>
          <p:spPr>
            <a:xfrm>
              <a:off x="4281048" y="1847198"/>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-nazorat kiluvchi iqtisodiy va boshqa tizimlarni kamaytirish;</a:t>
              </a:r>
              <a:endParaRPr lang="ru-RU" kern="1200"/>
            </a:p>
          </p:txBody>
        </p:sp>
        <p:sp>
          <p:nvSpPr>
            <p:cNvPr id="7" name="Параллелограмм 6"/>
            <p:cNvSpPr/>
            <p:nvPr/>
          </p:nvSpPr>
          <p:spPr>
            <a:xfrm>
              <a:off x="4281048" y="218273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Параллелограмм 7"/>
            <p:cNvSpPr/>
            <p:nvPr/>
          </p:nvSpPr>
          <p:spPr>
            <a:xfrm>
              <a:off x="4801870" y="218273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Параллелограмм 8"/>
            <p:cNvSpPr/>
            <p:nvPr/>
          </p:nvSpPr>
          <p:spPr>
            <a:xfrm>
              <a:off x="5322692" y="218273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Параллелограмм 9"/>
            <p:cNvSpPr/>
            <p:nvPr/>
          </p:nvSpPr>
          <p:spPr>
            <a:xfrm>
              <a:off x="5843513" y="218273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Параллелограмм 10"/>
            <p:cNvSpPr/>
            <p:nvPr/>
          </p:nvSpPr>
          <p:spPr>
            <a:xfrm>
              <a:off x="6364335" y="218273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Параллелограмм 11"/>
            <p:cNvSpPr/>
            <p:nvPr/>
          </p:nvSpPr>
          <p:spPr>
            <a:xfrm>
              <a:off x="6885157" y="218273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Параллелограмм 12"/>
            <p:cNvSpPr/>
            <p:nvPr/>
          </p:nvSpPr>
          <p:spPr>
            <a:xfrm>
              <a:off x="7405979" y="218273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Полилиния 13"/>
            <p:cNvSpPr/>
            <p:nvPr/>
          </p:nvSpPr>
          <p:spPr>
            <a:xfrm>
              <a:off x="4281048" y="2297558"/>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-turizmning iqtisodiyotga, jamiyatning ijtimoiy va madaniy xayotiga va atrof-muxitga ta’sirini baxolash;</a:t>
              </a:r>
              <a:endParaRPr lang="ru-RU" kern="1200"/>
            </a:p>
          </p:txBody>
        </p:sp>
        <p:sp>
          <p:nvSpPr>
            <p:cNvPr id="15" name="Параллелограмм 14"/>
            <p:cNvSpPr/>
            <p:nvPr/>
          </p:nvSpPr>
          <p:spPr>
            <a:xfrm>
              <a:off x="4281048" y="263309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Параллелограмм 15"/>
            <p:cNvSpPr/>
            <p:nvPr/>
          </p:nvSpPr>
          <p:spPr>
            <a:xfrm>
              <a:off x="4801870" y="263309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Параллелограмм 16"/>
            <p:cNvSpPr/>
            <p:nvPr/>
          </p:nvSpPr>
          <p:spPr>
            <a:xfrm>
              <a:off x="5322692" y="263309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Параллелограмм 17"/>
            <p:cNvSpPr/>
            <p:nvPr/>
          </p:nvSpPr>
          <p:spPr>
            <a:xfrm>
              <a:off x="5843513" y="263309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Параллелограмм 18"/>
            <p:cNvSpPr/>
            <p:nvPr/>
          </p:nvSpPr>
          <p:spPr>
            <a:xfrm>
              <a:off x="6364335" y="263309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Параллелограмм 19"/>
            <p:cNvSpPr/>
            <p:nvPr/>
          </p:nvSpPr>
          <p:spPr>
            <a:xfrm>
              <a:off x="6885157" y="263309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Параллелограмм 20"/>
            <p:cNvSpPr/>
            <p:nvPr/>
          </p:nvSpPr>
          <p:spPr>
            <a:xfrm>
              <a:off x="7405979" y="263309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Полилиния 21"/>
            <p:cNvSpPr/>
            <p:nvPr/>
          </p:nvSpPr>
          <p:spPr>
            <a:xfrm>
              <a:off x="4281048" y="2747918"/>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-turizm sohasida xizmatchi kadrlar tayyorlash;</a:t>
              </a:r>
              <a:endParaRPr lang="ru-RU" kern="1200"/>
            </a:p>
          </p:txBody>
        </p:sp>
        <p:sp>
          <p:nvSpPr>
            <p:cNvPr id="23" name="Параллелограмм 22"/>
            <p:cNvSpPr/>
            <p:nvPr/>
          </p:nvSpPr>
          <p:spPr>
            <a:xfrm>
              <a:off x="4281048" y="308345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Параллелограмм 23"/>
            <p:cNvSpPr/>
            <p:nvPr/>
          </p:nvSpPr>
          <p:spPr>
            <a:xfrm>
              <a:off x="4801870" y="308345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Параллелограмм 24"/>
            <p:cNvSpPr/>
            <p:nvPr/>
          </p:nvSpPr>
          <p:spPr>
            <a:xfrm>
              <a:off x="5322692" y="308345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Параллелограмм 25"/>
            <p:cNvSpPr/>
            <p:nvPr/>
          </p:nvSpPr>
          <p:spPr>
            <a:xfrm>
              <a:off x="5843513" y="308345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Параллелограмм 26"/>
            <p:cNvSpPr/>
            <p:nvPr/>
          </p:nvSpPr>
          <p:spPr>
            <a:xfrm>
              <a:off x="6364335" y="308345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Параллелограмм 27"/>
            <p:cNvSpPr/>
            <p:nvPr/>
          </p:nvSpPr>
          <p:spPr>
            <a:xfrm>
              <a:off x="6885157" y="308345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9" name="Параллелограмм 28"/>
            <p:cNvSpPr/>
            <p:nvPr/>
          </p:nvSpPr>
          <p:spPr>
            <a:xfrm>
              <a:off x="7405979" y="308345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Полилиния 29"/>
            <p:cNvSpPr/>
            <p:nvPr/>
          </p:nvSpPr>
          <p:spPr>
            <a:xfrm>
              <a:off x="4281048" y="3198278"/>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-turizmning uzoq muddatli barkaror tarakkiyotini rejalashtirish,</a:t>
              </a:r>
              <a:endParaRPr lang="ru-RU" kern="1200"/>
            </a:p>
          </p:txBody>
        </p:sp>
        <p:sp>
          <p:nvSpPr>
            <p:cNvPr id="31" name="Параллелограмм 30"/>
            <p:cNvSpPr/>
            <p:nvPr/>
          </p:nvSpPr>
          <p:spPr>
            <a:xfrm>
              <a:off x="4281048" y="353381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2" name="Параллелограмм 31"/>
            <p:cNvSpPr/>
            <p:nvPr/>
          </p:nvSpPr>
          <p:spPr>
            <a:xfrm>
              <a:off x="4801870" y="353381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Параллелограмм 32"/>
            <p:cNvSpPr/>
            <p:nvPr/>
          </p:nvSpPr>
          <p:spPr>
            <a:xfrm>
              <a:off x="5322692" y="353381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Параллелограмм 33"/>
            <p:cNvSpPr/>
            <p:nvPr/>
          </p:nvSpPr>
          <p:spPr>
            <a:xfrm>
              <a:off x="5843513" y="353381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5" name="Параллелограмм 34"/>
            <p:cNvSpPr/>
            <p:nvPr/>
          </p:nvSpPr>
          <p:spPr>
            <a:xfrm>
              <a:off x="6364335" y="353381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6" name="Параллелограмм 35"/>
            <p:cNvSpPr/>
            <p:nvPr/>
          </p:nvSpPr>
          <p:spPr>
            <a:xfrm>
              <a:off x="6885157" y="353381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7" name="Параллелограмм 36"/>
            <p:cNvSpPr/>
            <p:nvPr/>
          </p:nvSpPr>
          <p:spPr>
            <a:xfrm>
              <a:off x="7405979" y="3533811"/>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8" name="Полилиния 37"/>
            <p:cNvSpPr/>
            <p:nvPr/>
          </p:nvSpPr>
          <p:spPr>
            <a:xfrm>
              <a:off x="4281048" y="3648637"/>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-rivojlangan va rivojlanayotgan mamlakatlar o’rtasida ma’lumot almashish;</a:t>
              </a:r>
              <a:endParaRPr lang="ru-RU" kern="1200"/>
            </a:p>
          </p:txBody>
        </p:sp>
        <p:sp>
          <p:nvSpPr>
            <p:cNvPr id="39" name="Параллелограмм 38"/>
            <p:cNvSpPr/>
            <p:nvPr/>
          </p:nvSpPr>
          <p:spPr>
            <a:xfrm>
              <a:off x="4281048" y="398417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0" name="Параллелограмм 39"/>
            <p:cNvSpPr/>
            <p:nvPr/>
          </p:nvSpPr>
          <p:spPr>
            <a:xfrm>
              <a:off x="4801870" y="398417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1" name="Параллелограмм 40"/>
            <p:cNvSpPr/>
            <p:nvPr/>
          </p:nvSpPr>
          <p:spPr>
            <a:xfrm>
              <a:off x="5322692" y="398417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Параллелограмм 41"/>
            <p:cNvSpPr/>
            <p:nvPr/>
          </p:nvSpPr>
          <p:spPr>
            <a:xfrm>
              <a:off x="5843513" y="398417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3" name="Параллелограмм 42"/>
            <p:cNvSpPr/>
            <p:nvPr/>
          </p:nvSpPr>
          <p:spPr>
            <a:xfrm>
              <a:off x="6364335" y="398417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4" name="Параллелограмм 43"/>
            <p:cNvSpPr/>
            <p:nvPr/>
          </p:nvSpPr>
          <p:spPr>
            <a:xfrm>
              <a:off x="6885157" y="398417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5" name="Параллелограмм 44"/>
            <p:cNvSpPr/>
            <p:nvPr/>
          </p:nvSpPr>
          <p:spPr>
            <a:xfrm>
              <a:off x="7405979" y="398417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6" name="Полилиния 45"/>
            <p:cNvSpPr/>
            <p:nvPr/>
          </p:nvSpPr>
          <p:spPr>
            <a:xfrm>
              <a:off x="4281048" y="4098997"/>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-jamiyat barcha  kismlarining turizmni rivojlantirishda katnashuvi;</a:t>
              </a:r>
              <a:endParaRPr lang="ru-RU" kern="1200"/>
            </a:p>
          </p:txBody>
        </p:sp>
        <p:sp>
          <p:nvSpPr>
            <p:cNvPr id="47" name="Параллелограмм 46"/>
            <p:cNvSpPr/>
            <p:nvPr/>
          </p:nvSpPr>
          <p:spPr>
            <a:xfrm>
              <a:off x="4281048" y="443453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8" name="Параллелограмм 47"/>
            <p:cNvSpPr/>
            <p:nvPr/>
          </p:nvSpPr>
          <p:spPr>
            <a:xfrm>
              <a:off x="4801870" y="443453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9" name="Параллелограмм 48"/>
            <p:cNvSpPr/>
            <p:nvPr/>
          </p:nvSpPr>
          <p:spPr>
            <a:xfrm>
              <a:off x="5322692" y="443453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0" name="Параллелограмм 49"/>
            <p:cNvSpPr/>
            <p:nvPr/>
          </p:nvSpPr>
          <p:spPr>
            <a:xfrm>
              <a:off x="5843513" y="443453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1" name="Параллелограмм 50"/>
            <p:cNvSpPr/>
            <p:nvPr/>
          </p:nvSpPr>
          <p:spPr>
            <a:xfrm>
              <a:off x="6364335" y="443453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2" name="Параллелограмм 51"/>
            <p:cNvSpPr/>
            <p:nvPr/>
          </p:nvSpPr>
          <p:spPr>
            <a:xfrm>
              <a:off x="6885157" y="443453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3" name="Параллелограмм 52"/>
            <p:cNvSpPr/>
            <p:nvPr/>
          </p:nvSpPr>
          <p:spPr>
            <a:xfrm>
              <a:off x="7405979" y="443453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4" name="Полилиния 53"/>
            <p:cNvSpPr/>
            <p:nvPr/>
          </p:nvSpPr>
          <p:spPr>
            <a:xfrm>
              <a:off x="4281048" y="4549357"/>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-yangi turmaxsulot tushunchasi;</a:t>
              </a:r>
              <a:endParaRPr lang="ru-RU" kern="1200"/>
            </a:p>
          </p:txBody>
        </p:sp>
        <p:sp>
          <p:nvSpPr>
            <p:cNvPr id="55" name="Параллелограмм 54"/>
            <p:cNvSpPr/>
            <p:nvPr/>
          </p:nvSpPr>
          <p:spPr>
            <a:xfrm>
              <a:off x="4281048" y="488489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6" name="Параллелограмм 55"/>
            <p:cNvSpPr/>
            <p:nvPr/>
          </p:nvSpPr>
          <p:spPr>
            <a:xfrm>
              <a:off x="4801870" y="488489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7" name="Параллелограмм 56"/>
            <p:cNvSpPr/>
            <p:nvPr/>
          </p:nvSpPr>
          <p:spPr>
            <a:xfrm>
              <a:off x="5322692" y="488489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8" name="Параллелограмм 57"/>
            <p:cNvSpPr/>
            <p:nvPr/>
          </p:nvSpPr>
          <p:spPr>
            <a:xfrm>
              <a:off x="5843513" y="488489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9" name="Параллелограмм 58"/>
            <p:cNvSpPr/>
            <p:nvPr/>
          </p:nvSpPr>
          <p:spPr>
            <a:xfrm>
              <a:off x="6364335" y="488489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0" name="Параллелограмм 59"/>
            <p:cNvSpPr/>
            <p:nvPr/>
          </p:nvSpPr>
          <p:spPr>
            <a:xfrm>
              <a:off x="6885157" y="488489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1" name="Параллелограмм 60"/>
            <p:cNvSpPr/>
            <p:nvPr/>
          </p:nvSpPr>
          <p:spPr>
            <a:xfrm>
              <a:off x="7405979" y="488489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2" name="Полилиния 61"/>
            <p:cNvSpPr/>
            <p:nvPr/>
          </p:nvSpPr>
          <p:spPr>
            <a:xfrm>
              <a:off x="4281048" y="4999717"/>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-amalga oshirilgan chora-tadbirlar natijalarini baxolash;</a:t>
              </a:r>
              <a:endParaRPr lang="ru-RU" kern="1200"/>
            </a:p>
          </p:txBody>
        </p:sp>
        <p:sp>
          <p:nvSpPr>
            <p:cNvPr id="63" name="Параллелограмм 62"/>
            <p:cNvSpPr/>
            <p:nvPr/>
          </p:nvSpPr>
          <p:spPr>
            <a:xfrm>
              <a:off x="4281048" y="533525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4" name="Параллелограмм 63"/>
            <p:cNvSpPr/>
            <p:nvPr/>
          </p:nvSpPr>
          <p:spPr>
            <a:xfrm>
              <a:off x="4801870" y="533525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5" name="Параллелограмм 64"/>
            <p:cNvSpPr/>
            <p:nvPr/>
          </p:nvSpPr>
          <p:spPr>
            <a:xfrm>
              <a:off x="5322692" y="533525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6" name="Параллелограмм 65"/>
            <p:cNvSpPr/>
            <p:nvPr/>
          </p:nvSpPr>
          <p:spPr>
            <a:xfrm>
              <a:off x="5843513" y="533525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7" name="Параллелограмм 66"/>
            <p:cNvSpPr/>
            <p:nvPr/>
          </p:nvSpPr>
          <p:spPr>
            <a:xfrm>
              <a:off x="6364335" y="533525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8" name="Параллелограмм 67"/>
            <p:cNvSpPr/>
            <p:nvPr/>
          </p:nvSpPr>
          <p:spPr>
            <a:xfrm>
              <a:off x="6885157" y="533525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9" name="Параллелограмм 68"/>
            <p:cNvSpPr/>
            <p:nvPr/>
          </p:nvSpPr>
          <p:spPr>
            <a:xfrm>
              <a:off x="7405979" y="533525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0" name="Полилиния 69"/>
            <p:cNvSpPr/>
            <p:nvPr/>
          </p:nvSpPr>
          <p:spPr>
            <a:xfrm>
              <a:off x="4281048" y="5450077"/>
              <a:ext cx="3690863" cy="335533"/>
            </a:xfrm>
            <a:custGeom>
              <a:avLst/>
              <a:gdLst>
                <a:gd name="connsiteX0" fmla="*/ 0 w 3690863"/>
                <a:gd name="connsiteY0" fmla="*/ 0 h 335533"/>
                <a:gd name="connsiteX1" fmla="*/ 3690863 w 3690863"/>
                <a:gd name="connsiteY1" fmla="*/ 0 h 335533"/>
                <a:gd name="connsiteX2" fmla="*/ 3690863 w 3690863"/>
                <a:gd name="connsiteY2" fmla="*/ 335533 h 335533"/>
                <a:gd name="connsiteX3" fmla="*/ 0 w 3690863"/>
                <a:gd name="connsiteY3" fmla="*/ 335533 h 335533"/>
                <a:gd name="connsiteX4" fmla="*/ 0 w 3690863"/>
                <a:gd name="connsiteY4" fmla="*/ 0 h 335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863" h="335533">
                  <a:moveTo>
                    <a:pt x="0" y="0"/>
                  </a:moveTo>
                  <a:lnTo>
                    <a:pt x="3690863" y="0"/>
                  </a:lnTo>
                  <a:lnTo>
                    <a:pt x="3690863" y="335533"/>
                  </a:lnTo>
                  <a:lnTo>
                    <a:pt x="0" y="3355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b" anchorCtr="0">
              <a:noAutofit/>
            </a:bodyPr>
            <a:lstStyle/>
            <a:p>
              <a:pPr lvl="0" algn="l" defTabSz="400050" rtl="0">
                <a:lnSpc>
                  <a:spcPct val="90000"/>
                </a:lnSpc>
                <a:spcBef>
                  <a:spcPct val="0"/>
                </a:spcBef>
                <a:spcAft>
                  <a:spcPct val="35000"/>
                </a:spcAft>
              </a:pPr>
              <a:r>
                <a:rPr lang="en-US" kern="1200" smtClean="0"/>
                <a:t>-xalqaro faoliyatda xamkorlik urnatish.</a:t>
              </a:r>
              <a:endParaRPr lang="ru-RU" kern="1200"/>
            </a:p>
          </p:txBody>
        </p:sp>
        <p:sp>
          <p:nvSpPr>
            <p:cNvPr id="71" name="Параллелограмм 70"/>
            <p:cNvSpPr/>
            <p:nvPr/>
          </p:nvSpPr>
          <p:spPr>
            <a:xfrm>
              <a:off x="4281048" y="578561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2" name="Параллелограмм 71"/>
            <p:cNvSpPr/>
            <p:nvPr/>
          </p:nvSpPr>
          <p:spPr>
            <a:xfrm>
              <a:off x="4801870" y="578561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3" name="Параллелограмм 72"/>
            <p:cNvSpPr/>
            <p:nvPr/>
          </p:nvSpPr>
          <p:spPr>
            <a:xfrm>
              <a:off x="5322692" y="578561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4" name="Параллелограмм 73"/>
            <p:cNvSpPr/>
            <p:nvPr/>
          </p:nvSpPr>
          <p:spPr>
            <a:xfrm>
              <a:off x="5843513" y="578561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5" name="Параллелограмм 74"/>
            <p:cNvSpPr/>
            <p:nvPr/>
          </p:nvSpPr>
          <p:spPr>
            <a:xfrm>
              <a:off x="6364335" y="578561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6" name="Параллелограмм 75"/>
            <p:cNvSpPr/>
            <p:nvPr/>
          </p:nvSpPr>
          <p:spPr>
            <a:xfrm>
              <a:off x="6885157" y="578561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7" name="Параллелограмм 76"/>
            <p:cNvSpPr/>
            <p:nvPr/>
          </p:nvSpPr>
          <p:spPr>
            <a:xfrm>
              <a:off x="7405979" y="5785610"/>
              <a:ext cx="492115" cy="82019"/>
            </a:xfrm>
            <a:prstGeom prst="parallelogram">
              <a:avLst>
                <a:gd name="adj" fmla="val 14084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spTree>
    <p:extLst>
      <p:ext uri="{BB962C8B-B14F-4D97-AF65-F5344CB8AC3E}">
        <p14:creationId xmlns:p14="http://schemas.microsoft.com/office/powerpoint/2010/main" val="1172974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i="1" dirty="0" err="1"/>
              <a:t>Dasturning</a:t>
            </a:r>
            <a:r>
              <a:rPr lang="en-US" b="1" i="1" dirty="0"/>
              <a:t> </a:t>
            </a:r>
            <a:r>
              <a:rPr lang="en-US" b="1" i="1" dirty="0" err="1"/>
              <a:t>birinchi</a:t>
            </a:r>
            <a:r>
              <a:rPr lang="en-US" b="1" i="1" dirty="0"/>
              <a:t> </a:t>
            </a:r>
            <a:r>
              <a:rPr lang="en-US" b="1" i="1" dirty="0" err="1"/>
              <a:t>vazifasi</a:t>
            </a:r>
            <a:r>
              <a:rPr lang="en-US" b="1" i="1" dirty="0"/>
              <a:t> </a:t>
            </a:r>
            <a:r>
              <a:rPr lang="en-US" dirty="0" err="1"/>
              <a:t>quyidagilarni</a:t>
            </a:r>
            <a:r>
              <a:rPr lang="en-US" dirty="0"/>
              <a:t> </a:t>
            </a:r>
            <a:r>
              <a:rPr lang="en-US" dirty="0" err="1"/>
              <a:t>o’z</a:t>
            </a:r>
            <a:r>
              <a:rPr lang="en-US" dirty="0"/>
              <a:t> </a:t>
            </a:r>
            <a:r>
              <a:rPr lang="en-US" dirty="0" err="1"/>
              <a:t>ichiga</a:t>
            </a:r>
            <a:r>
              <a:rPr lang="en-US" dirty="0"/>
              <a:t> </a:t>
            </a:r>
            <a:r>
              <a:rPr lang="en-US" dirty="0" err="1"/>
              <a:t>oladi</a:t>
            </a:r>
            <a:r>
              <a:rPr lang="en-US" dirty="0"/>
              <a:t>:</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410372857"/>
              </p:ext>
            </p:extLst>
          </p:nvPr>
        </p:nvGraphicFramePr>
        <p:xfrm>
          <a:off x="1097280" y="1845734"/>
          <a:ext cx="10058400" cy="2914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Скругленный прямоугольник 6"/>
          <p:cNvSpPr/>
          <p:nvPr/>
        </p:nvSpPr>
        <p:spPr>
          <a:xfrm>
            <a:off x="1233714" y="4949371"/>
            <a:ext cx="9739086" cy="9434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Ikkinchi</a:t>
            </a:r>
            <a:r>
              <a:rPr lang="en-US" dirty="0"/>
              <a:t> </a:t>
            </a:r>
            <a:r>
              <a:rPr lang="en-US" dirty="0" err="1"/>
              <a:t>vazifa</a:t>
            </a:r>
            <a:r>
              <a:rPr lang="en-US" dirty="0"/>
              <a:t> </a:t>
            </a:r>
            <a:r>
              <a:rPr lang="en-US" dirty="0" err="1"/>
              <a:t>o’z</a:t>
            </a:r>
            <a:r>
              <a:rPr lang="en-US" dirty="0"/>
              <a:t> </a:t>
            </a:r>
            <a:r>
              <a:rPr lang="en-US" dirty="0" err="1"/>
              <a:t>ichiga</a:t>
            </a:r>
            <a:r>
              <a:rPr lang="en-US" dirty="0"/>
              <a:t> </a:t>
            </a:r>
            <a:r>
              <a:rPr lang="en-US" dirty="0" err="1"/>
              <a:t>turizm</a:t>
            </a:r>
            <a:r>
              <a:rPr lang="en-US" dirty="0"/>
              <a:t> </a:t>
            </a:r>
            <a:r>
              <a:rPr lang="en-US" dirty="0" err="1"/>
              <a:t>taraqqiyoti</a:t>
            </a:r>
            <a:r>
              <a:rPr lang="en-US" dirty="0"/>
              <a:t> </a:t>
            </a:r>
            <a:r>
              <a:rPr lang="en-US" dirty="0" err="1"/>
              <a:t>jamiyatning</a:t>
            </a:r>
            <a:r>
              <a:rPr lang="en-US" dirty="0"/>
              <a:t> </a:t>
            </a:r>
            <a:r>
              <a:rPr lang="en-US" dirty="0" err="1"/>
              <a:t>ijtimoiy-iqtisodiy</a:t>
            </a:r>
            <a:r>
              <a:rPr lang="en-US" dirty="0"/>
              <a:t> </a:t>
            </a:r>
            <a:r>
              <a:rPr lang="en-US" dirty="0" err="1"/>
              <a:t>va</a:t>
            </a:r>
            <a:r>
              <a:rPr lang="en-US" dirty="0"/>
              <a:t> </a:t>
            </a:r>
            <a:r>
              <a:rPr lang="en-US" dirty="0" err="1"/>
              <a:t>madaniy</a:t>
            </a:r>
            <a:r>
              <a:rPr lang="en-US" dirty="0"/>
              <a:t> </a:t>
            </a:r>
            <a:r>
              <a:rPr lang="en-US" dirty="0" err="1"/>
              <a:t>xayoti</a:t>
            </a:r>
            <a:r>
              <a:rPr lang="en-US" dirty="0"/>
              <a:t> </a:t>
            </a:r>
            <a:r>
              <a:rPr lang="en-US" dirty="0" err="1"/>
              <a:t>uchun</a:t>
            </a:r>
            <a:r>
              <a:rPr lang="en-US" dirty="0"/>
              <a:t> </a:t>
            </a:r>
            <a:r>
              <a:rPr lang="en-US" dirty="0" err="1"/>
              <a:t>oqibatlarini</a:t>
            </a:r>
            <a:r>
              <a:rPr lang="en-US" dirty="0"/>
              <a:t> </a:t>
            </a:r>
            <a:r>
              <a:rPr lang="en-US" dirty="0" err="1"/>
              <a:t>baholashni</a:t>
            </a:r>
            <a:r>
              <a:rPr lang="en-US" dirty="0"/>
              <a:t> </a:t>
            </a:r>
            <a:r>
              <a:rPr lang="en-US" dirty="0" err="1"/>
              <a:t>oladi</a:t>
            </a:r>
            <a:endParaRPr lang="ru-RU" dirty="0"/>
          </a:p>
        </p:txBody>
      </p:sp>
    </p:spTree>
    <p:extLst>
      <p:ext uri="{BB962C8B-B14F-4D97-AF65-F5344CB8AC3E}">
        <p14:creationId xmlns:p14="http://schemas.microsoft.com/office/powerpoint/2010/main" val="4288451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Turizmda</a:t>
            </a:r>
            <a:r>
              <a:rPr lang="en-US" dirty="0"/>
              <a:t> </a:t>
            </a:r>
            <a:r>
              <a:rPr lang="en-US" dirty="0" err="1"/>
              <a:t>kadrlar</a:t>
            </a:r>
            <a:r>
              <a:rPr lang="en-US" dirty="0"/>
              <a:t> </a:t>
            </a:r>
            <a:r>
              <a:rPr lang="en-US" dirty="0" err="1"/>
              <a:t>tayyorlash</a:t>
            </a:r>
            <a:r>
              <a:rPr lang="en-US" dirty="0"/>
              <a:t> </a:t>
            </a:r>
            <a:r>
              <a:rPr lang="en-US" dirty="0" err="1"/>
              <a:t>va</a:t>
            </a:r>
            <a:r>
              <a:rPr lang="en-US" dirty="0"/>
              <a:t> </a:t>
            </a:r>
            <a:r>
              <a:rPr lang="en-US" dirty="0" err="1"/>
              <a:t>rejalashtirish</a:t>
            </a:r>
            <a:r>
              <a:rPr lang="en-US" dirty="0"/>
              <a:t> </a:t>
            </a:r>
            <a:r>
              <a:rPr lang="en-US" dirty="0" err="1"/>
              <a:t>dasturi</a:t>
            </a:r>
            <a:r>
              <a:rPr lang="en-US" dirty="0"/>
              <a:t>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509207884"/>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81440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Davlat</a:t>
            </a:r>
            <a:r>
              <a:rPr lang="en-US" dirty="0"/>
              <a:t> </a:t>
            </a:r>
            <a:r>
              <a:rPr lang="en-US" dirty="0" err="1"/>
              <a:t>idoralari</a:t>
            </a:r>
            <a:r>
              <a:rPr lang="en-US" dirty="0"/>
              <a:t> </a:t>
            </a:r>
            <a:r>
              <a:rPr lang="en-US" dirty="0" err="1"/>
              <a:t>vazifalari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833976458"/>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35133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Turistik</a:t>
            </a:r>
            <a:r>
              <a:rPr lang="en-US" dirty="0"/>
              <a:t> </a:t>
            </a:r>
            <a:r>
              <a:rPr lang="en-US" dirty="0" err="1"/>
              <a:t>faoliyatning</a:t>
            </a:r>
            <a:r>
              <a:rPr lang="en-US" dirty="0"/>
              <a:t> </a:t>
            </a:r>
            <a:r>
              <a:rPr lang="en-US" dirty="0" err="1"/>
              <a:t>davlat</a:t>
            </a:r>
            <a:r>
              <a:rPr lang="en-US" dirty="0"/>
              <a:t> </a:t>
            </a:r>
            <a:r>
              <a:rPr lang="en-US" dirty="0" err="1"/>
              <a:t>tomonidan</a:t>
            </a:r>
            <a:r>
              <a:rPr lang="en-US" dirty="0"/>
              <a:t> </a:t>
            </a:r>
            <a:r>
              <a:rPr lang="en-US" dirty="0" err="1"/>
              <a:t>nazorati</a:t>
            </a:r>
            <a:r>
              <a:rPr lang="en-US" dirty="0"/>
              <a:t> </a:t>
            </a:r>
            <a:r>
              <a:rPr lang="en-US" dirty="0" err="1"/>
              <a:t>quyidagicha</a:t>
            </a:r>
            <a:r>
              <a:rPr lang="en-US" dirty="0"/>
              <a:t> </a:t>
            </a:r>
            <a:r>
              <a:rPr lang="en-US" dirty="0" err="1"/>
              <a:t>amalga</a:t>
            </a:r>
            <a:r>
              <a:rPr lang="en-US" dirty="0"/>
              <a:t> </a:t>
            </a:r>
            <a:r>
              <a:rPr lang="en-US" dirty="0" err="1"/>
              <a:t>oshiriladi</a:t>
            </a:r>
            <a:r>
              <a:rPr lang="en-US" dirty="0"/>
              <a:t>:</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84581305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05149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Jahon turizm tashkilotining  xalqaro hamkorlikda tutgan o‘rni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556894562"/>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245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Turizmda</a:t>
            </a:r>
            <a:r>
              <a:rPr lang="en-US" dirty="0" smtClean="0"/>
              <a:t> </a:t>
            </a:r>
            <a:r>
              <a:rPr lang="en-US" dirty="0" err="1" smtClean="0"/>
              <a:t>axborot</a:t>
            </a:r>
            <a:r>
              <a:rPr lang="en-US" dirty="0" smtClean="0"/>
              <a:t> </a:t>
            </a:r>
            <a:r>
              <a:rPr lang="en-US" dirty="0" err="1" smtClean="0"/>
              <a:t>texnologiyalari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099513441"/>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08289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Axborot</a:t>
            </a:r>
            <a:r>
              <a:rPr lang="en-US" dirty="0"/>
              <a:t> </a:t>
            </a:r>
            <a:r>
              <a:rPr lang="en-US" dirty="0" err="1"/>
              <a:t>tizimlariga</a:t>
            </a:r>
            <a:r>
              <a:rPr lang="en-US" dirty="0"/>
              <a:t> </a:t>
            </a:r>
            <a:r>
              <a:rPr lang="en-US" dirty="0" err="1"/>
              <a:t>murojaat</a:t>
            </a:r>
            <a:r>
              <a:rPr lang="en-US" dirty="0"/>
              <a:t>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959877182"/>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852434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200" dirty="0"/>
              <a:t>Ra</a:t>
            </a:r>
            <a:r>
              <a:rPr lang="uz-Cyrl-UZ" sz="3200" dirty="0"/>
              <a:t>h</a:t>
            </a:r>
            <a:r>
              <a:rPr lang="en-US" sz="3200" dirty="0" err="1"/>
              <a:t>bariyat</a:t>
            </a:r>
            <a:r>
              <a:rPr lang="en-US" sz="3200" dirty="0"/>
              <a:t> </a:t>
            </a:r>
            <a:r>
              <a:rPr lang="en-US" sz="3200" dirty="0" err="1"/>
              <a:t>oldida</a:t>
            </a:r>
            <a:r>
              <a:rPr lang="en-US" sz="3200" dirty="0"/>
              <a:t> </a:t>
            </a:r>
            <a:r>
              <a:rPr lang="en-US" sz="3200" dirty="0" err="1"/>
              <a:t>kapital</a:t>
            </a:r>
            <a:r>
              <a:rPr lang="en-US" sz="3200" dirty="0"/>
              <a:t> </a:t>
            </a:r>
            <a:r>
              <a:rPr lang="en-US" sz="3200" dirty="0" err="1"/>
              <a:t>qo’yilmalar</a:t>
            </a:r>
            <a:r>
              <a:rPr lang="en-US" sz="3200" dirty="0"/>
              <a:t> </a:t>
            </a:r>
            <a:r>
              <a:rPr lang="en-US" sz="3200" dirty="0" err="1"/>
              <a:t>va</a:t>
            </a:r>
            <a:r>
              <a:rPr lang="en-US" sz="3200" dirty="0"/>
              <a:t> </a:t>
            </a:r>
            <a:r>
              <a:rPr lang="en-US" sz="3200" dirty="0" err="1"/>
              <a:t>texnologiyalardan</a:t>
            </a:r>
            <a:r>
              <a:rPr lang="en-US" sz="3200" dirty="0"/>
              <a:t> </a:t>
            </a:r>
            <a:r>
              <a:rPr lang="en-US" sz="3200" dirty="0" err="1"/>
              <a:t>maksimal</a:t>
            </a:r>
            <a:r>
              <a:rPr lang="en-US" sz="3200" dirty="0"/>
              <a:t> samara </a:t>
            </a:r>
            <a:r>
              <a:rPr lang="en-US" sz="3200" dirty="0" err="1"/>
              <a:t>olish</a:t>
            </a:r>
            <a:r>
              <a:rPr lang="en-US" sz="3200" dirty="0"/>
              <a:t> </a:t>
            </a:r>
            <a:r>
              <a:rPr lang="en-US" sz="3200" dirty="0" err="1"/>
              <a:t>masalasi</a:t>
            </a:r>
            <a:r>
              <a:rPr lang="en-US" sz="3200" dirty="0"/>
              <a:t> </a:t>
            </a:r>
            <a:r>
              <a:rPr lang="en-US" sz="3200" dirty="0" err="1"/>
              <a:t>turibdi</a:t>
            </a:r>
            <a:r>
              <a:rPr lang="en-US" sz="3200" dirty="0"/>
              <a:t>, </a:t>
            </a:r>
            <a:r>
              <a:rPr lang="en-US" sz="3200" dirty="0" err="1" smtClean="0"/>
              <a:t>Buning</a:t>
            </a:r>
            <a:r>
              <a:rPr lang="en-US" sz="3200" dirty="0" smtClean="0"/>
              <a:t> </a:t>
            </a:r>
            <a:r>
              <a:rPr lang="en-US" sz="3200" dirty="0" err="1"/>
              <a:t>uchun</a:t>
            </a:r>
            <a:r>
              <a:rPr lang="en-US" sz="3200" dirty="0"/>
              <a:t> </a:t>
            </a:r>
            <a:r>
              <a:rPr lang="en-US" sz="3200" dirty="0" err="1"/>
              <a:t>kamida</a:t>
            </a:r>
            <a:r>
              <a:rPr lang="en-US" sz="3200" dirty="0"/>
              <a:t> </a:t>
            </a:r>
            <a:r>
              <a:rPr lang="en-US" sz="3200" dirty="0" err="1"/>
              <a:t>beshta</a:t>
            </a:r>
            <a:r>
              <a:rPr lang="en-US" sz="3200" dirty="0"/>
              <a:t> </a:t>
            </a:r>
            <a:r>
              <a:rPr lang="en-US" sz="3200" dirty="0" err="1"/>
              <a:t>muhim</a:t>
            </a:r>
            <a:r>
              <a:rPr lang="en-US" sz="3200" dirty="0"/>
              <a:t> </a:t>
            </a:r>
            <a:r>
              <a:rPr lang="en-US" sz="3200" dirty="0" err="1"/>
              <a:t>tarkibiy</a:t>
            </a:r>
            <a:r>
              <a:rPr lang="en-US" sz="3200" dirty="0"/>
              <a:t> </a:t>
            </a:r>
            <a:r>
              <a:rPr lang="en-US" sz="3200" dirty="0" err="1" smtClean="0"/>
              <a:t>qismlar</a:t>
            </a:r>
            <a:r>
              <a:rPr lang="en-US" sz="3200" dirty="0" smtClean="0"/>
              <a:t>:</a:t>
            </a:r>
            <a:endParaRPr lang="ru-RU" sz="32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97941673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46615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Kompaniyaning</a:t>
            </a:r>
            <a:r>
              <a:rPr lang="en-US" dirty="0"/>
              <a:t> </a:t>
            </a:r>
            <a:r>
              <a:rPr lang="en-US" dirty="0" err="1"/>
              <a:t>maqsadlari</a:t>
            </a:r>
            <a:r>
              <a:rPr lang="en-US" dirty="0"/>
              <a:t> </a:t>
            </a:r>
            <a:r>
              <a:rPr lang="en-US" dirty="0" err="1"/>
              <a:t>va</a:t>
            </a:r>
            <a:r>
              <a:rPr lang="en-US" dirty="0"/>
              <a:t> </a:t>
            </a:r>
            <a:r>
              <a:rPr lang="en-US" dirty="0" err="1"/>
              <a:t>strategiyasi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71757115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8070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200" dirty="0" err="1" smtClean="0"/>
              <a:t>Turistik</a:t>
            </a:r>
            <a:r>
              <a:rPr lang="en-US" sz="3200" dirty="0" smtClean="0"/>
              <a:t> </a:t>
            </a:r>
            <a:r>
              <a:rPr lang="en-US" sz="3200" dirty="0" err="1" smtClean="0"/>
              <a:t>firmaning</a:t>
            </a:r>
            <a:r>
              <a:rPr lang="en-US" sz="3200" dirty="0" smtClean="0"/>
              <a:t> </a:t>
            </a:r>
            <a:r>
              <a:rPr lang="en-US" sz="3200" dirty="0" err="1"/>
              <a:t>maqsadlari</a:t>
            </a:r>
            <a:r>
              <a:rPr lang="en-US" sz="3200" dirty="0"/>
              <a:t> </a:t>
            </a:r>
            <a:r>
              <a:rPr lang="en-US" sz="3200" dirty="0" err="1"/>
              <a:t>va</a:t>
            </a:r>
            <a:r>
              <a:rPr lang="en-US" sz="3200" dirty="0"/>
              <a:t> </a:t>
            </a:r>
            <a:r>
              <a:rPr lang="en-US" sz="3200" dirty="0" err="1"/>
              <a:t>strategiyasidan</a:t>
            </a:r>
            <a:r>
              <a:rPr lang="en-US" sz="3200" dirty="0"/>
              <a:t> </a:t>
            </a:r>
            <a:r>
              <a:rPr lang="en-US" sz="3200" dirty="0" err="1"/>
              <a:t>kelib</a:t>
            </a:r>
            <a:r>
              <a:rPr lang="en-US" sz="3200" dirty="0"/>
              <a:t> chi</a:t>
            </a:r>
            <a:r>
              <a:rPr lang="uz-Cyrl-UZ" sz="3200" dirty="0"/>
              <a:t>qq</a:t>
            </a:r>
            <a:r>
              <a:rPr lang="en-US" sz="3200" dirty="0"/>
              <a:t>an </a:t>
            </a:r>
            <a:r>
              <a:rPr lang="uz-Cyrl-UZ" sz="3200" dirty="0"/>
              <a:t>h</a:t>
            </a:r>
            <a:r>
              <a:rPr lang="en-US" sz="3200" dirty="0" err="1" smtClean="0"/>
              <a:t>olda</a:t>
            </a:r>
            <a:r>
              <a:rPr lang="en-US" sz="3200" dirty="0" smtClean="0"/>
              <a:t> </a:t>
            </a:r>
            <a:r>
              <a:rPr lang="en-US" sz="3200" dirty="0" err="1"/>
              <a:t>uch</a:t>
            </a:r>
            <a:r>
              <a:rPr lang="en-US" sz="3200" dirty="0"/>
              <a:t> </a:t>
            </a:r>
            <a:r>
              <a:rPr lang="en-US" sz="3200" dirty="0" err="1"/>
              <a:t>yo‘nalish</a:t>
            </a:r>
            <a:r>
              <a:rPr lang="en-US" sz="3200" dirty="0"/>
              <a:t> </a:t>
            </a:r>
            <a:r>
              <a:rPr lang="en-US" sz="3200" dirty="0" err="1"/>
              <a:t>bo‘yicha</a:t>
            </a:r>
            <a:r>
              <a:rPr lang="en-US" sz="3200" dirty="0"/>
              <a:t> </a:t>
            </a:r>
            <a:r>
              <a:rPr lang="en-US" sz="3200" dirty="0" err="1"/>
              <a:t>tadqiq</a:t>
            </a:r>
            <a:r>
              <a:rPr lang="en-US" sz="3200" dirty="0"/>
              <a:t> </a:t>
            </a:r>
            <a:r>
              <a:rPr lang="en-US" sz="3200" dirty="0" err="1"/>
              <a:t>qilish</a:t>
            </a:r>
            <a:r>
              <a:rPr lang="en-US" sz="3200" dirty="0"/>
              <a:t> </a:t>
            </a:r>
            <a:r>
              <a:rPr lang="en-US" sz="3200" dirty="0" err="1"/>
              <a:t>mumkin</a:t>
            </a:r>
            <a:endParaRPr lang="ru-RU" sz="3200" dirty="0"/>
          </a:p>
        </p:txBody>
      </p:sp>
      <p:grpSp>
        <p:nvGrpSpPr>
          <p:cNvPr id="5" name="Группа 4"/>
          <p:cNvGrpSpPr/>
          <p:nvPr/>
        </p:nvGrpSpPr>
        <p:grpSpPr>
          <a:xfrm>
            <a:off x="1642820" y="1899782"/>
            <a:ext cx="9512860" cy="3977257"/>
            <a:chOff x="3800378" y="1868785"/>
            <a:chExt cx="4652203" cy="3977257"/>
          </a:xfrm>
        </p:grpSpPr>
        <p:sp>
          <p:nvSpPr>
            <p:cNvPr id="6" name="Стрелка углом вверх 5"/>
            <p:cNvSpPr/>
            <p:nvPr/>
          </p:nvSpPr>
          <p:spPr>
            <a:xfrm rot="5400000">
              <a:off x="4075816" y="3021235"/>
              <a:ext cx="1039629" cy="1183581"/>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Полилиния 6"/>
            <p:cNvSpPr/>
            <p:nvPr/>
          </p:nvSpPr>
          <p:spPr>
            <a:xfrm>
              <a:off x="3800378" y="1868785"/>
              <a:ext cx="1750124" cy="1225030"/>
            </a:xfrm>
            <a:custGeom>
              <a:avLst/>
              <a:gdLst>
                <a:gd name="connsiteX0" fmla="*/ 0 w 1750124"/>
                <a:gd name="connsiteY0" fmla="*/ 204213 h 1225030"/>
                <a:gd name="connsiteX1" fmla="*/ 204213 w 1750124"/>
                <a:gd name="connsiteY1" fmla="*/ 0 h 1225030"/>
                <a:gd name="connsiteX2" fmla="*/ 1545911 w 1750124"/>
                <a:gd name="connsiteY2" fmla="*/ 0 h 1225030"/>
                <a:gd name="connsiteX3" fmla="*/ 1750124 w 1750124"/>
                <a:gd name="connsiteY3" fmla="*/ 204213 h 1225030"/>
                <a:gd name="connsiteX4" fmla="*/ 1750124 w 1750124"/>
                <a:gd name="connsiteY4" fmla="*/ 1020817 h 1225030"/>
                <a:gd name="connsiteX5" fmla="*/ 1545911 w 1750124"/>
                <a:gd name="connsiteY5" fmla="*/ 1225030 h 1225030"/>
                <a:gd name="connsiteX6" fmla="*/ 204213 w 1750124"/>
                <a:gd name="connsiteY6" fmla="*/ 1225030 h 1225030"/>
                <a:gd name="connsiteX7" fmla="*/ 0 w 1750124"/>
                <a:gd name="connsiteY7" fmla="*/ 1020817 h 1225030"/>
                <a:gd name="connsiteX8" fmla="*/ 0 w 1750124"/>
                <a:gd name="connsiteY8" fmla="*/ 204213 h 1225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0124" h="1225030">
                  <a:moveTo>
                    <a:pt x="0" y="204213"/>
                  </a:moveTo>
                  <a:cubicBezTo>
                    <a:pt x="0" y="91429"/>
                    <a:pt x="91429" y="0"/>
                    <a:pt x="204213" y="0"/>
                  </a:cubicBezTo>
                  <a:lnTo>
                    <a:pt x="1545911" y="0"/>
                  </a:lnTo>
                  <a:cubicBezTo>
                    <a:pt x="1658695" y="0"/>
                    <a:pt x="1750124" y="91429"/>
                    <a:pt x="1750124" y="204213"/>
                  </a:cubicBezTo>
                  <a:lnTo>
                    <a:pt x="1750124" y="1020817"/>
                  </a:lnTo>
                  <a:cubicBezTo>
                    <a:pt x="1750124" y="1133601"/>
                    <a:pt x="1658695" y="1225030"/>
                    <a:pt x="1545911" y="1225030"/>
                  </a:cubicBezTo>
                  <a:lnTo>
                    <a:pt x="204213" y="1225030"/>
                  </a:lnTo>
                  <a:cubicBezTo>
                    <a:pt x="91429" y="1225030"/>
                    <a:pt x="0" y="1133601"/>
                    <a:pt x="0" y="1020817"/>
                  </a:cubicBezTo>
                  <a:lnTo>
                    <a:pt x="0" y="2042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4102" tIns="94102" rIns="94102" bIns="94102" numCol="1" spcCol="1270" anchor="ctr" anchorCtr="0">
              <a:noAutofit/>
            </a:bodyPr>
            <a:lstStyle/>
            <a:p>
              <a:pPr lvl="0" algn="ctr" defTabSz="400050" rtl="0">
                <a:lnSpc>
                  <a:spcPct val="90000"/>
                </a:lnSpc>
                <a:spcBef>
                  <a:spcPct val="0"/>
                </a:spcBef>
                <a:spcAft>
                  <a:spcPct val="35000"/>
                </a:spcAft>
              </a:pPr>
              <a:r>
                <a:rPr lang="en-US" sz="1400" kern="1200" dirty="0" smtClean="0"/>
                <a:t>-</a:t>
              </a:r>
              <a:r>
                <a:rPr lang="en-US" sz="1400" kern="1200" dirty="0" err="1" smtClean="0"/>
                <a:t>ma’lumotlar</a:t>
              </a:r>
              <a:r>
                <a:rPr lang="en-US" sz="1400" kern="1200" dirty="0" smtClean="0"/>
                <a:t> </a:t>
              </a:r>
              <a:r>
                <a:rPr lang="en-US" sz="1400" kern="1200" dirty="0" err="1" smtClean="0"/>
                <a:t>olish</a:t>
              </a:r>
              <a:r>
                <a:rPr lang="en-US" sz="1400" kern="1200" dirty="0" smtClean="0"/>
                <a:t> </a:t>
              </a:r>
              <a:r>
                <a:rPr lang="en-US" sz="1400" kern="1200" dirty="0" err="1" smtClean="0"/>
                <a:t>maqsadida</a:t>
              </a:r>
              <a:r>
                <a:rPr lang="en-US" sz="1400" kern="1200" dirty="0" smtClean="0"/>
                <a:t> fundamental </a:t>
              </a:r>
              <a:r>
                <a:rPr lang="en-US" sz="1400" kern="1200" dirty="0" err="1" smtClean="0"/>
                <a:t>tadkikotlar</a:t>
              </a:r>
              <a:r>
                <a:rPr lang="en-US" sz="1400" kern="1200" dirty="0" smtClean="0"/>
                <a:t> </a:t>
              </a:r>
              <a:r>
                <a:rPr lang="en-US" sz="1400" kern="1200" dirty="0" err="1" smtClean="0"/>
                <a:t>olib</a:t>
              </a:r>
              <a:r>
                <a:rPr lang="en-US" sz="1400" kern="1200" dirty="0" smtClean="0"/>
                <a:t> </a:t>
              </a:r>
              <a:r>
                <a:rPr lang="en-US" sz="1400" kern="1200" dirty="0" err="1" smtClean="0"/>
                <a:t>borish</a:t>
              </a:r>
              <a:r>
                <a:rPr lang="en-US" sz="1400" kern="1200" dirty="0" smtClean="0"/>
                <a:t> (</a:t>
              </a:r>
              <a:r>
                <a:rPr lang="en-US" sz="1400" kern="1200" dirty="0" err="1" smtClean="0"/>
                <a:t>Afinaning</a:t>
              </a:r>
              <a:r>
                <a:rPr lang="en-US" sz="1400" kern="1200" dirty="0" smtClean="0"/>
                <a:t> «</a:t>
              </a:r>
              <a:r>
                <a:rPr lang="en-US" sz="1400" kern="1200" dirty="0" err="1" smtClean="0"/>
                <a:t>Xolidey</a:t>
              </a:r>
              <a:r>
                <a:rPr lang="en-US" sz="1400" kern="1200" dirty="0" smtClean="0"/>
                <a:t>-In» me</a:t>
              </a:r>
              <a:r>
                <a:rPr lang="uz-Cyrl-UZ" sz="1400" kern="1200" dirty="0" smtClean="0"/>
                <a:t>h</a:t>
              </a:r>
              <a:r>
                <a:rPr lang="en-US" sz="1400" kern="1200" dirty="0" err="1" smtClean="0"/>
                <a:t>monxonasi</a:t>
              </a:r>
              <a:r>
                <a:rPr lang="en-US" sz="1400" kern="1200" dirty="0" smtClean="0"/>
                <a:t> </a:t>
              </a:r>
              <a:r>
                <a:rPr lang="en-US" sz="1400" kern="1200" dirty="0" err="1" smtClean="0"/>
                <a:t>bu</a:t>
              </a:r>
              <a:r>
                <a:rPr lang="en-US" sz="1400" kern="1200" dirty="0" smtClean="0"/>
                <a:t> </a:t>
              </a:r>
              <a:r>
                <a:rPr lang="en-US" sz="1400" kern="1200" dirty="0" err="1" smtClean="0"/>
                <a:t>xildagi</a:t>
              </a:r>
              <a:r>
                <a:rPr lang="en-US" sz="1400" kern="1200" dirty="0" smtClean="0"/>
                <a:t> </a:t>
              </a:r>
              <a:r>
                <a:rPr lang="en-US" sz="1400" kern="1200" dirty="0" err="1" smtClean="0"/>
                <a:t>tadkikotlarsiz</a:t>
              </a:r>
              <a:r>
                <a:rPr lang="en-US" sz="1400" kern="1200" dirty="0" smtClean="0"/>
                <a:t> </a:t>
              </a:r>
              <a:r>
                <a:rPr lang="en-US" sz="1400" kern="1200" dirty="0" err="1" smtClean="0"/>
                <a:t>modernizatsiya</a:t>
              </a:r>
              <a:r>
                <a:rPr lang="en-US" sz="1400" kern="1200" dirty="0" smtClean="0"/>
                <a:t> </a:t>
              </a:r>
              <a:r>
                <a:rPr lang="en-US" sz="1400" kern="1200" dirty="0" err="1" smtClean="0"/>
                <a:t>bo‘yicha</a:t>
              </a:r>
              <a:r>
                <a:rPr lang="en-US" sz="1400" kern="1200" dirty="0" smtClean="0"/>
                <a:t> </a:t>
              </a:r>
              <a:r>
                <a:rPr lang="en-US" sz="1400" kern="1200" dirty="0" err="1" smtClean="0"/>
                <a:t>muvaffa</a:t>
              </a:r>
              <a:r>
                <a:rPr lang="uz-Cyrl-UZ" sz="1400" kern="1200" dirty="0" smtClean="0"/>
                <a:t>q</a:t>
              </a:r>
              <a:r>
                <a:rPr lang="en-US" sz="1400" kern="1200" dirty="0" err="1" smtClean="0"/>
                <a:t>iyatli</a:t>
              </a:r>
              <a:r>
                <a:rPr lang="en-US" sz="1400" kern="1200" dirty="0" smtClean="0"/>
                <a:t> </a:t>
              </a:r>
              <a:r>
                <a:rPr lang="en-US" sz="1400" kern="1200" dirty="0" err="1" smtClean="0"/>
                <a:t>tadbirlarni</a:t>
              </a:r>
              <a:r>
                <a:rPr lang="en-US" sz="1400" kern="1200" dirty="0" smtClean="0"/>
                <a:t> </a:t>
              </a:r>
              <a:r>
                <a:rPr lang="en-US" sz="1400" kern="1200" dirty="0" err="1" smtClean="0"/>
                <a:t>amalga</a:t>
              </a:r>
              <a:r>
                <a:rPr lang="en-US" sz="1400" kern="1200" dirty="0" smtClean="0"/>
                <a:t> </a:t>
              </a:r>
              <a:r>
                <a:rPr lang="en-US" sz="1400" kern="1200" dirty="0" err="1" smtClean="0"/>
                <a:t>oshira</a:t>
              </a:r>
              <a:r>
                <a:rPr lang="en-US" sz="1400" kern="1200" dirty="0" smtClean="0"/>
                <a:t> </a:t>
              </a:r>
              <a:r>
                <a:rPr lang="en-US" sz="1400" kern="1200" dirty="0" err="1" smtClean="0"/>
                <a:t>oladi</a:t>
              </a:r>
              <a:r>
                <a:rPr lang="en-US" sz="1400" kern="1200" dirty="0" smtClean="0"/>
                <a:t>);</a:t>
              </a:r>
              <a:endParaRPr lang="ru-RU" sz="1400" kern="1200" dirty="0"/>
            </a:p>
          </p:txBody>
        </p:sp>
        <p:sp>
          <p:nvSpPr>
            <p:cNvPr id="8" name="Прямоугольник 7"/>
            <p:cNvSpPr/>
            <p:nvPr/>
          </p:nvSpPr>
          <p:spPr>
            <a:xfrm>
              <a:off x="5550502" y="1985619"/>
              <a:ext cx="1272874" cy="99012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Стрелка углом вверх 8"/>
            <p:cNvSpPr/>
            <p:nvPr/>
          </p:nvSpPr>
          <p:spPr>
            <a:xfrm rot="5400000">
              <a:off x="5526856" y="4397349"/>
              <a:ext cx="1039629" cy="1183581"/>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Полилиния 9"/>
            <p:cNvSpPr/>
            <p:nvPr/>
          </p:nvSpPr>
          <p:spPr>
            <a:xfrm>
              <a:off x="5251417" y="3244898"/>
              <a:ext cx="1750124" cy="1225030"/>
            </a:xfrm>
            <a:custGeom>
              <a:avLst/>
              <a:gdLst>
                <a:gd name="connsiteX0" fmla="*/ 0 w 1750124"/>
                <a:gd name="connsiteY0" fmla="*/ 204213 h 1225030"/>
                <a:gd name="connsiteX1" fmla="*/ 204213 w 1750124"/>
                <a:gd name="connsiteY1" fmla="*/ 0 h 1225030"/>
                <a:gd name="connsiteX2" fmla="*/ 1545911 w 1750124"/>
                <a:gd name="connsiteY2" fmla="*/ 0 h 1225030"/>
                <a:gd name="connsiteX3" fmla="*/ 1750124 w 1750124"/>
                <a:gd name="connsiteY3" fmla="*/ 204213 h 1225030"/>
                <a:gd name="connsiteX4" fmla="*/ 1750124 w 1750124"/>
                <a:gd name="connsiteY4" fmla="*/ 1020817 h 1225030"/>
                <a:gd name="connsiteX5" fmla="*/ 1545911 w 1750124"/>
                <a:gd name="connsiteY5" fmla="*/ 1225030 h 1225030"/>
                <a:gd name="connsiteX6" fmla="*/ 204213 w 1750124"/>
                <a:gd name="connsiteY6" fmla="*/ 1225030 h 1225030"/>
                <a:gd name="connsiteX7" fmla="*/ 0 w 1750124"/>
                <a:gd name="connsiteY7" fmla="*/ 1020817 h 1225030"/>
                <a:gd name="connsiteX8" fmla="*/ 0 w 1750124"/>
                <a:gd name="connsiteY8" fmla="*/ 204213 h 1225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0124" h="1225030">
                  <a:moveTo>
                    <a:pt x="0" y="204213"/>
                  </a:moveTo>
                  <a:cubicBezTo>
                    <a:pt x="0" y="91429"/>
                    <a:pt x="91429" y="0"/>
                    <a:pt x="204213" y="0"/>
                  </a:cubicBezTo>
                  <a:lnTo>
                    <a:pt x="1545911" y="0"/>
                  </a:lnTo>
                  <a:cubicBezTo>
                    <a:pt x="1658695" y="0"/>
                    <a:pt x="1750124" y="91429"/>
                    <a:pt x="1750124" y="204213"/>
                  </a:cubicBezTo>
                  <a:lnTo>
                    <a:pt x="1750124" y="1020817"/>
                  </a:lnTo>
                  <a:cubicBezTo>
                    <a:pt x="1750124" y="1133601"/>
                    <a:pt x="1658695" y="1225030"/>
                    <a:pt x="1545911" y="1225030"/>
                  </a:cubicBezTo>
                  <a:lnTo>
                    <a:pt x="204213" y="1225030"/>
                  </a:lnTo>
                  <a:cubicBezTo>
                    <a:pt x="91429" y="1225030"/>
                    <a:pt x="0" y="1133601"/>
                    <a:pt x="0" y="1020817"/>
                  </a:cubicBezTo>
                  <a:lnTo>
                    <a:pt x="0" y="2042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4102" tIns="94102" rIns="94102" bIns="94102" numCol="1" spcCol="1270" anchor="ctr" anchorCtr="0">
              <a:noAutofit/>
            </a:bodyPr>
            <a:lstStyle/>
            <a:p>
              <a:pPr lvl="0" algn="ctr" defTabSz="400050" rtl="0">
                <a:lnSpc>
                  <a:spcPct val="90000"/>
                </a:lnSpc>
                <a:spcBef>
                  <a:spcPct val="0"/>
                </a:spcBef>
                <a:spcAft>
                  <a:spcPct val="35000"/>
                </a:spcAft>
              </a:pPr>
              <a:r>
                <a:rPr lang="en-US" sz="1400" kern="1200" dirty="0" smtClean="0"/>
                <a:t>-</a:t>
              </a:r>
              <a:r>
                <a:rPr lang="en-US" sz="1400" kern="1200" dirty="0" err="1" smtClean="0"/>
                <a:t>faoliyat</a:t>
              </a:r>
              <a:r>
                <a:rPr lang="en-US" sz="1400" kern="1200" dirty="0" smtClean="0"/>
                <a:t> </a:t>
              </a:r>
              <a:r>
                <a:rPr lang="en-US" sz="1400" kern="1200" dirty="0" err="1" smtClean="0"/>
                <a:t>ko‘rsatayotgan</a:t>
              </a:r>
              <a:r>
                <a:rPr lang="en-US" sz="1400" kern="1200" dirty="0" smtClean="0"/>
                <a:t> </a:t>
              </a:r>
              <a:r>
                <a:rPr lang="en-US" sz="1400" kern="1200" dirty="0" err="1" smtClean="0"/>
                <a:t>biznes</a:t>
              </a:r>
              <a:r>
                <a:rPr lang="en-US" sz="1400" kern="1200" dirty="0" smtClean="0"/>
                <a:t> </a:t>
              </a:r>
              <a:r>
                <a:rPr lang="en-US" sz="1400" kern="1200" dirty="0" err="1" smtClean="0"/>
                <a:t>mikyosida</a:t>
              </a:r>
              <a:r>
                <a:rPr lang="en-US" sz="1400" kern="1200" dirty="0" smtClean="0"/>
                <a:t> IIT </a:t>
              </a:r>
              <a:r>
                <a:rPr lang="en-US" sz="1400" kern="1200" dirty="0" err="1" smtClean="0"/>
                <a:t>yangiliklaridan</a:t>
              </a:r>
              <a:r>
                <a:rPr lang="en-US" sz="1400" kern="1200" dirty="0" smtClean="0"/>
                <a:t> </a:t>
              </a:r>
              <a:r>
                <a:rPr lang="en-US" sz="1400" kern="1200" dirty="0" err="1" smtClean="0"/>
                <a:t>foydalanish</a:t>
              </a:r>
              <a:r>
                <a:rPr lang="en-US" sz="1400" kern="1200" dirty="0" smtClean="0"/>
                <a:t>;</a:t>
              </a:r>
              <a:endParaRPr lang="ru-RU" sz="1400" kern="1200" dirty="0"/>
            </a:p>
          </p:txBody>
        </p:sp>
        <p:sp>
          <p:nvSpPr>
            <p:cNvPr id="11" name="Прямоугольник 10"/>
            <p:cNvSpPr/>
            <p:nvPr/>
          </p:nvSpPr>
          <p:spPr>
            <a:xfrm>
              <a:off x="7001542" y="3361733"/>
              <a:ext cx="1272874" cy="99012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Полилиния 11"/>
            <p:cNvSpPr/>
            <p:nvPr/>
          </p:nvSpPr>
          <p:spPr>
            <a:xfrm>
              <a:off x="6702457" y="4621012"/>
              <a:ext cx="1750124" cy="1225030"/>
            </a:xfrm>
            <a:custGeom>
              <a:avLst/>
              <a:gdLst>
                <a:gd name="connsiteX0" fmla="*/ 0 w 1750124"/>
                <a:gd name="connsiteY0" fmla="*/ 204213 h 1225030"/>
                <a:gd name="connsiteX1" fmla="*/ 204213 w 1750124"/>
                <a:gd name="connsiteY1" fmla="*/ 0 h 1225030"/>
                <a:gd name="connsiteX2" fmla="*/ 1545911 w 1750124"/>
                <a:gd name="connsiteY2" fmla="*/ 0 h 1225030"/>
                <a:gd name="connsiteX3" fmla="*/ 1750124 w 1750124"/>
                <a:gd name="connsiteY3" fmla="*/ 204213 h 1225030"/>
                <a:gd name="connsiteX4" fmla="*/ 1750124 w 1750124"/>
                <a:gd name="connsiteY4" fmla="*/ 1020817 h 1225030"/>
                <a:gd name="connsiteX5" fmla="*/ 1545911 w 1750124"/>
                <a:gd name="connsiteY5" fmla="*/ 1225030 h 1225030"/>
                <a:gd name="connsiteX6" fmla="*/ 204213 w 1750124"/>
                <a:gd name="connsiteY6" fmla="*/ 1225030 h 1225030"/>
                <a:gd name="connsiteX7" fmla="*/ 0 w 1750124"/>
                <a:gd name="connsiteY7" fmla="*/ 1020817 h 1225030"/>
                <a:gd name="connsiteX8" fmla="*/ 0 w 1750124"/>
                <a:gd name="connsiteY8" fmla="*/ 204213 h 1225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0124" h="1225030">
                  <a:moveTo>
                    <a:pt x="0" y="204213"/>
                  </a:moveTo>
                  <a:cubicBezTo>
                    <a:pt x="0" y="91429"/>
                    <a:pt x="91429" y="0"/>
                    <a:pt x="204213" y="0"/>
                  </a:cubicBezTo>
                  <a:lnTo>
                    <a:pt x="1545911" y="0"/>
                  </a:lnTo>
                  <a:cubicBezTo>
                    <a:pt x="1658695" y="0"/>
                    <a:pt x="1750124" y="91429"/>
                    <a:pt x="1750124" y="204213"/>
                  </a:cubicBezTo>
                  <a:lnTo>
                    <a:pt x="1750124" y="1020817"/>
                  </a:lnTo>
                  <a:cubicBezTo>
                    <a:pt x="1750124" y="1133601"/>
                    <a:pt x="1658695" y="1225030"/>
                    <a:pt x="1545911" y="1225030"/>
                  </a:cubicBezTo>
                  <a:lnTo>
                    <a:pt x="204213" y="1225030"/>
                  </a:lnTo>
                  <a:cubicBezTo>
                    <a:pt x="91429" y="1225030"/>
                    <a:pt x="0" y="1133601"/>
                    <a:pt x="0" y="1020817"/>
                  </a:cubicBezTo>
                  <a:lnTo>
                    <a:pt x="0" y="2042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4102" tIns="94102" rIns="94102" bIns="94102" numCol="1" spcCol="1270" anchor="ctr" anchorCtr="0">
              <a:noAutofit/>
            </a:bodyPr>
            <a:lstStyle/>
            <a:p>
              <a:pPr lvl="0" algn="ctr" defTabSz="400050" rtl="0">
                <a:lnSpc>
                  <a:spcPct val="90000"/>
                </a:lnSpc>
                <a:spcBef>
                  <a:spcPct val="0"/>
                </a:spcBef>
                <a:spcAft>
                  <a:spcPct val="35000"/>
                </a:spcAft>
              </a:pPr>
              <a:r>
                <a:rPr lang="en-US" sz="1400" kern="1200" dirty="0" smtClean="0"/>
                <a:t>-tad</a:t>
              </a:r>
              <a:r>
                <a:rPr lang="uz-Cyrl-UZ" sz="1400" kern="1200" dirty="0" smtClean="0"/>
                <a:t>q</a:t>
              </a:r>
              <a:r>
                <a:rPr lang="en-US" sz="1400" kern="1200" dirty="0" err="1" smtClean="0"/>
                <a:t>i</a:t>
              </a:r>
              <a:r>
                <a:rPr lang="uz-Cyrl-UZ" sz="1400" kern="1200" dirty="0" smtClean="0"/>
                <a:t>q</a:t>
              </a:r>
              <a:r>
                <a:rPr lang="en-US" sz="1400" kern="1200" dirty="0" err="1" smtClean="0"/>
                <a:t>otlar</a:t>
              </a:r>
              <a:r>
                <a:rPr lang="en-US" sz="1400" kern="1200" dirty="0" smtClean="0"/>
                <a:t> </a:t>
              </a:r>
              <a:r>
                <a:rPr lang="en-US" sz="1400" kern="1200" dirty="0" err="1" smtClean="0"/>
                <a:t>natijalaridan</a:t>
              </a:r>
              <a:r>
                <a:rPr lang="en-US" sz="1400" kern="1200" dirty="0" smtClean="0"/>
                <a:t> </a:t>
              </a:r>
              <a:r>
                <a:rPr lang="en-US" sz="1400" kern="1200" dirty="0" err="1" smtClean="0"/>
                <a:t>yangi</a:t>
              </a:r>
              <a:r>
                <a:rPr lang="en-US" sz="1400" kern="1200" dirty="0" smtClean="0"/>
                <a:t> </a:t>
              </a:r>
              <a:r>
                <a:rPr lang="en-US" sz="1400" kern="1200" dirty="0" err="1" smtClean="0"/>
                <a:t>ish</a:t>
              </a:r>
              <a:r>
                <a:rPr lang="en-US" sz="1400" kern="1200" dirty="0" smtClean="0"/>
                <a:t> </a:t>
              </a:r>
              <a:r>
                <a:rPr lang="en-US" sz="1400" kern="1200" dirty="0" err="1" smtClean="0"/>
                <a:t>tashkil</a:t>
              </a:r>
              <a:r>
                <a:rPr lang="en-US" sz="1400" kern="1200" dirty="0" smtClean="0"/>
                <a:t> </a:t>
              </a:r>
              <a:r>
                <a:rPr lang="en-US" sz="1400" kern="1200" dirty="0" err="1" smtClean="0"/>
                <a:t>etish</a:t>
              </a:r>
              <a:r>
                <a:rPr lang="en-US" sz="1400" kern="1200" dirty="0" smtClean="0"/>
                <a:t> </a:t>
              </a:r>
              <a:r>
                <a:rPr lang="en-US" sz="1400" kern="1200" dirty="0" err="1" smtClean="0"/>
                <a:t>maqsadida</a:t>
              </a:r>
              <a:r>
                <a:rPr lang="en-US" sz="1400" kern="1200" dirty="0" smtClean="0"/>
                <a:t> </a:t>
              </a:r>
              <a:r>
                <a:rPr lang="en-US" sz="1400" kern="1200" dirty="0" err="1" smtClean="0"/>
                <a:t>foydalanish</a:t>
              </a:r>
              <a:r>
                <a:rPr lang="en-US" sz="1400" kern="1200" dirty="0" smtClean="0"/>
                <a:t>;</a:t>
              </a:r>
              <a:endParaRPr lang="ru-RU" sz="1400" kern="1200" dirty="0"/>
            </a:p>
          </p:txBody>
        </p:sp>
      </p:grpSp>
    </p:spTree>
    <p:extLst>
      <p:ext uri="{BB962C8B-B14F-4D97-AF65-F5344CB8AC3E}">
        <p14:creationId xmlns:p14="http://schemas.microsoft.com/office/powerpoint/2010/main" val="9196760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a:t>ITTning</a:t>
            </a:r>
            <a:r>
              <a:rPr lang="en-US" b="1" dirty="0"/>
              <a:t> </a:t>
            </a:r>
            <a:r>
              <a:rPr lang="en-US" b="1" dirty="0" err="1"/>
              <a:t>o’lchamlari</a:t>
            </a:r>
            <a:r>
              <a:rPr lang="en-US" dirty="0"/>
              <a:t>.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32628889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605885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a:t>ITTni</a:t>
            </a:r>
            <a:r>
              <a:rPr lang="en-US" b="1" dirty="0"/>
              <a:t> </a:t>
            </a:r>
            <a:r>
              <a:rPr lang="en-US" b="1" dirty="0" err="1"/>
              <a:t>baxolash</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7181524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2358335"/>
      </p:ext>
    </p:extLst>
  </p:cSld>
  <p:clrMapOvr>
    <a:masterClrMapping/>
  </p:clrMapOvr>
</p:sld>
</file>

<file path=ppt/theme/theme1.xml><?xml version="1.0" encoding="utf-8"?>
<a:theme xmlns:a="http://schemas.openxmlformats.org/drawingml/2006/main" name="Ретро">
  <a:themeElements>
    <a:clrScheme name="Зеленый">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1013</TotalTime>
  <Words>1582</Words>
  <Application>Microsoft Office PowerPoint</Application>
  <PresentationFormat>Широкоэкранный</PresentationFormat>
  <Paragraphs>171</Paragraphs>
  <Slides>28</Slides>
  <Notes>20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28</vt:i4>
      </vt:variant>
    </vt:vector>
  </HeadingPairs>
  <TitlesOfParts>
    <vt:vector size="32" baseType="lpstr">
      <vt:lpstr>Calibri</vt:lpstr>
      <vt:lpstr>Calibri Light</vt:lpstr>
      <vt:lpstr>Times New Roman</vt:lpstr>
      <vt:lpstr>Ретро</vt:lpstr>
      <vt:lpstr>TURIZM SOHASIDAGI XALQARO HAMKORLIK</vt:lpstr>
      <vt:lpstr>Reja</vt:lpstr>
      <vt:lpstr>Jahon hamjamiyatida turizm</vt:lpstr>
      <vt:lpstr>Turizm industriyasi </vt:lpstr>
      <vt:lpstr>Jahon turizmini boshqarish sohasi bo‘yicha turizm tashkilotlari oldiga ikkita o'zaro bog‘liq vazifa qo’yiladi:</vt:lpstr>
      <vt:lpstr>Turizm rivojlanishi jarayonida, bu tushunchaning turli talqinlari paydo bo‘ldi</vt:lpstr>
      <vt:lpstr>Turizmda munosabatlar</vt:lpstr>
      <vt:lpstr>Turizm sohasida turistik almashuv va hamkorlikning jahon hamjamiyatidagi  roli va ahamiyati</vt:lpstr>
      <vt:lpstr>Davlatlar turizm rivoji uchun katta ahamiyatga molik quyidagi muammolarni yechishda yordam berishlari zarur:</vt:lpstr>
      <vt:lpstr>Turizm rivojlanishini qo‘llab-quvvatlashning iqtisodiy va ma’muriy mexanizmlari</vt:lpstr>
      <vt:lpstr>Bir qator mamlakatlar</vt:lpstr>
      <vt:lpstr>Yevropa Ittifoqi mamlakatlari </vt:lpstr>
      <vt:lpstr>Yevropa mamlakatlari</vt:lpstr>
      <vt:lpstr>Yevropaning ba’zi mamlakatlarida turistik tashkilotlar </vt:lpstr>
      <vt:lpstr>XXI asr uchun ish dasturi</vt:lpstr>
      <vt:lpstr>XXI asr uchun ish dasturi turizm bo‘yicha davlat idoralari oldiga quyidagi asosiy masalalarni qo‘yadi:</vt:lpstr>
      <vt:lpstr>Dasturning birinchi vazifasi quyidagilarni o’z ichiga oladi:</vt:lpstr>
      <vt:lpstr>Turizmda kadrlar tayyorlash va rejalashtirish dasturi </vt:lpstr>
      <vt:lpstr>Davlat idoralari vazifalari</vt:lpstr>
      <vt:lpstr>Turistik faoliyatning davlat tomonidan nazorati quyidagicha amalga oshiriladi:</vt:lpstr>
      <vt:lpstr>Jahon turizm tashkilotining  xalqaro hamkorlikda tutgan o‘rni</vt:lpstr>
      <vt:lpstr>Turizmda axborot texnologiyalari</vt:lpstr>
      <vt:lpstr>Axborot tizimlariga murojaat </vt:lpstr>
      <vt:lpstr>Rahbariyat oldida kapital qo’yilmalar va texnologiyalardan maksimal samara olish masalasi turibdi, Buning uchun kamida beshta muhim tarkibiy qismlar:</vt:lpstr>
      <vt:lpstr>Kompaniyaning maqsadlari va strategiyasi</vt:lpstr>
      <vt:lpstr>Turistik firmaning maqsadlari va strategiyasidan kelib chiqqan holda uch yo‘nalish bo‘yicha tadqiq qilish mumkin</vt:lpstr>
      <vt:lpstr>ITTning o’lchamlari. </vt:lpstr>
      <vt:lpstr>ITTni baxolash</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Туристик маҳсулот маркетинги фанига кириш</dc:title>
  <dc:creator>Admin</dc:creator>
  <cp:lastModifiedBy>Admin</cp:lastModifiedBy>
  <cp:revision>100</cp:revision>
  <dcterms:created xsi:type="dcterms:W3CDTF">2018-04-27T09:48:49Z</dcterms:created>
  <dcterms:modified xsi:type="dcterms:W3CDTF">2018-06-06T06:34:31Z</dcterms:modified>
</cp:coreProperties>
</file>