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4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5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6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7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8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9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20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3" autoAdjust="0"/>
    <p:restoredTop sz="77410" autoAdjust="0"/>
  </p:normalViewPr>
  <p:slideViewPr>
    <p:cSldViewPr snapToGrid="0">
      <p:cViewPr varScale="1">
        <p:scale>
          <a:sx n="54" d="100"/>
          <a:sy n="54" d="100"/>
        </p:scale>
        <p:origin x="1218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BFC19B-44C9-405B-A5B7-1FE40D7B8721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ru-RU"/>
        </a:p>
      </dgm:t>
    </dgm:pt>
    <dgm:pt modelId="{4055C9A1-4867-41C1-914C-B69FBF87C91C}">
      <dgm:prSet/>
      <dgm:spPr/>
      <dgm:t>
        <a:bodyPr/>
        <a:lstStyle/>
        <a:p>
          <a:pPr rtl="0"/>
          <a:r>
            <a:rPr lang="uz-Cyrl-UZ" b="1" smtClean="0"/>
            <a:t>8.</a:t>
          </a:r>
          <a:r>
            <a:rPr lang="en-US" b="1" smtClean="0"/>
            <a:t>1</a:t>
          </a:r>
          <a:r>
            <a:rPr lang="uz-Cyrl-UZ" b="1" smtClean="0"/>
            <a:t>. O‘zbekistonda turizmni rivojlantirish istiqbolllari</a:t>
          </a:r>
          <a:endParaRPr lang="ru-RU"/>
        </a:p>
      </dgm:t>
    </dgm:pt>
    <dgm:pt modelId="{23A77301-3A90-4533-94C4-634E360B1DE7}" type="parTrans" cxnId="{0184370E-29A2-4D4F-AF26-C5A35E4A6DFD}">
      <dgm:prSet/>
      <dgm:spPr/>
      <dgm:t>
        <a:bodyPr/>
        <a:lstStyle/>
        <a:p>
          <a:endParaRPr lang="ru-RU"/>
        </a:p>
      </dgm:t>
    </dgm:pt>
    <dgm:pt modelId="{77C6DFAC-51B2-4946-8873-8E59F54D2385}" type="sibTrans" cxnId="{0184370E-29A2-4D4F-AF26-C5A35E4A6DFD}">
      <dgm:prSet/>
      <dgm:spPr/>
      <dgm:t>
        <a:bodyPr/>
        <a:lstStyle/>
        <a:p>
          <a:endParaRPr lang="ru-RU"/>
        </a:p>
      </dgm:t>
    </dgm:pt>
    <dgm:pt modelId="{AAA0CBB8-6286-4D4E-8B24-6367D43B64F2}">
      <dgm:prSet/>
      <dgm:spPr/>
      <dgm:t>
        <a:bodyPr/>
        <a:lstStyle/>
        <a:p>
          <a:pPr rtl="0"/>
          <a:r>
            <a:rPr lang="uz-Cyrl-UZ" b="1" smtClean="0"/>
            <a:t>8.2. Turizm bo‘yicha xalqaro hamkorlik va turmahsulotlar o‘sishini ta’minlash</a:t>
          </a:r>
          <a:endParaRPr lang="ru-RU"/>
        </a:p>
      </dgm:t>
    </dgm:pt>
    <dgm:pt modelId="{4F53A998-5372-4BD2-8477-E67011408FE6}" type="parTrans" cxnId="{238363F1-5747-454E-82B2-495A1233E734}">
      <dgm:prSet/>
      <dgm:spPr/>
      <dgm:t>
        <a:bodyPr/>
        <a:lstStyle/>
        <a:p>
          <a:endParaRPr lang="ru-RU"/>
        </a:p>
      </dgm:t>
    </dgm:pt>
    <dgm:pt modelId="{BED99424-E15B-422A-AE8D-1FA8112F56E2}" type="sibTrans" cxnId="{238363F1-5747-454E-82B2-495A1233E734}">
      <dgm:prSet/>
      <dgm:spPr/>
      <dgm:t>
        <a:bodyPr/>
        <a:lstStyle/>
        <a:p>
          <a:endParaRPr lang="ru-RU"/>
        </a:p>
      </dgm:t>
    </dgm:pt>
    <dgm:pt modelId="{9EC8AA6C-0235-4A15-A336-4CF43027E725}">
      <dgm:prSet/>
      <dgm:spPr/>
      <dgm:t>
        <a:bodyPr/>
        <a:lstStyle/>
        <a:p>
          <a:pPr rtl="0"/>
          <a:r>
            <a:rPr lang="uz-Cyrl-UZ" b="1" smtClean="0"/>
            <a:t>8.</a:t>
          </a:r>
          <a:r>
            <a:rPr lang="en-US" b="1" smtClean="0"/>
            <a:t>3</a:t>
          </a:r>
          <a:r>
            <a:rPr lang="uz-Cyrl-UZ" b="1" smtClean="0"/>
            <a:t>. O‘zbekistonda turizmning rivojlantirishga ta’sir etuvchi omillar</a:t>
          </a:r>
          <a:endParaRPr lang="ru-RU"/>
        </a:p>
      </dgm:t>
    </dgm:pt>
    <dgm:pt modelId="{E682A84C-19DD-4483-90B4-FB560290F98C}" type="parTrans" cxnId="{A155C0BF-AE30-4C0B-B5E5-01CC67800AB5}">
      <dgm:prSet/>
      <dgm:spPr/>
      <dgm:t>
        <a:bodyPr/>
        <a:lstStyle/>
        <a:p>
          <a:endParaRPr lang="ru-RU"/>
        </a:p>
      </dgm:t>
    </dgm:pt>
    <dgm:pt modelId="{9BB87E38-894C-46DC-86A1-8FABC5451DB8}" type="sibTrans" cxnId="{A155C0BF-AE30-4C0B-B5E5-01CC67800AB5}">
      <dgm:prSet/>
      <dgm:spPr/>
      <dgm:t>
        <a:bodyPr/>
        <a:lstStyle/>
        <a:p>
          <a:endParaRPr lang="ru-RU"/>
        </a:p>
      </dgm:t>
    </dgm:pt>
    <dgm:pt modelId="{69EB2842-9958-42E7-A755-77B24C4AE063}" type="pres">
      <dgm:prSet presAssocID="{D9BFC19B-44C9-405B-A5B7-1FE40D7B872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2CB12A-8D28-4704-BF52-0EAD7D62D41D}" type="pres">
      <dgm:prSet presAssocID="{4055C9A1-4867-41C1-914C-B69FBF87C91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8AB2B5-2137-4527-ACED-6873C16FF61A}" type="pres">
      <dgm:prSet presAssocID="{77C6DFAC-51B2-4946-8873-8E59F54D2385}" presName="spacer" presStyleCnt="0"/>
      <dgm:spPr/>
    </dgm:pt>
    <dgm:pt modelId="{606955B5-E634-4340-A9E4-F70C0DCBF586}" type="pres">
      <dgm:prSet presAssocID="{AAA0CBB8-6286-4D4E-8B24-6367D43B64F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A95B73-44A9-4314-8B05-1826374383C1}" type="pres">
      <dgm:prSet presAssocID="{BED99424-E15B-422A-AE8D-1FA8112F56E2}" presName="spacer" presStyleCnt="0"/>
      <dgm:spPr/>
    </dgm:pt>
    <dgm:pt modelId="{135D6098-8FF0-49A4-95DC-5D6C9D52F5B8}" type="pres">
      <dgm:prSet presAssocID="{9EC8AA6C-0235-4A15-A336-4CF43027E72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3FDFED-EF9E-42E9-BA2C-0BE60BE34E72}" type="presOf" srcId="{4055C9A1-4867-41C1-914C-B69FBF87C91C}" destId="{F72CB12A-8D28-4704-BF52-0EAD7D62D41D}" srcOrd="0" destOrd="0" presId="urn:microsoft.com/office/officeart/2005/8/layout/vList2"/>
    <dgm:cxn modelId="{238363F1-5747-454E-82B2-495A1233E734}" srcId="{D9BFC19B-44C9-405B-A5B7-1FE40D7B8721}" destId="{AAA0CBB8-6286-4D4E-8B24-6367D43B64F2}" srcOrd="1" destOrd="0" parTransId="{4F53A998-5372-4BD2-8477-E67011408FE6}" sibTransId="{BED99424-E15B-422A-AE8D-1FA8112F56E2}"/>
    <dgm:cxn modelId="{0184370E-29A2-4D4F-AF26-C5A35E4A6DFD}" srcId="{D9BFC19B-44C9-405B-A5B7-1FE40D7B8721}" destId="{4055C9A1-4867-41C1-914C-B69FBF87C91C}" srcOrd="0" destOrd="0" parTransId="{23A77301-3A90-4533-94C4-634E360B1DE7}" sibTransId="{77C6DFAC-51B2-4946-8873-8E59F54D2385}"/>
    <dgm:cxn modelId="{A155C0BF-AE30-4C0B-B5E5-01CC67800AB5}" srcId="{D9BFC19B-44C9-405B-A5B7-1FE40D7B8721}" destId="{9EC8AA6C-0235-4A15-A336-4CF43027E725}" srcOrd="2" destOrd="0" parTransId="{E682A84C-19DD-4483-90B4-FB560290F98C}" sibTransId="{9BB87E38-894C-46DC-86A1-8FABC5451DB8}"/>
    <dgm:cxn modelId="{8CAC461F-45CB-4FD4-89B3-C38E88AB9EBD}" type="presOf" srcId="{AAA0CBB8-6286-4D4E-8B24-6367D43B64F2}" destId="{606955B5-E634-4340-A9E4-F70C0DCBF586}" srcOrd="0" destOrd="0" presId="urn:microsoft.com/office/officeart/2005/8/layout/vList2"/>
    <dgm:cxn modelId="{74E290E3-1965-4177-9257-90DEC95ABB9B}" type="presOf" srcId="{9EC8AA6C-0235-4A15-A336-4CF43027E725}" destId="{135D6098-8FF0-49A4-95DC-5D6C9D52F5B8}" srcOrd="0" destOrd="0" presId="urn:microsoft.com/office/officeart/2005/8/layout/vList2"/>
    <dgm:cxn modelId="{DE60BBB7-C94D-40E7-B8D9-81F77F5317FE}" type="presOf" srcId="{D9BFC19B-44C9-405B-A5B7-1FE40D7B8721}" destId="{69EB2842-9958-42E7-A755-77B24C4AE063}" srcOrd="0" destOrd="0" presId="urn:microsoft.com/office/officeart/2005/8/layout/vList2"/>
    <dgm:cxn modelId="{1CFCCE9D-3CB5-4ED5-BA09-01A463E1880F}" type="presParOf" srcId="{69EB2842-9958-42E7-A755-77B24C4AE063}" destId="{F72CB12A-8D28-4704-BF52-0EAD7D62D41D}" srcOrd="0" destOrd="0" presId="urn:microsoft.com/office/officeart/2005/8/layout/vList2"/>
    <dgm:cxn modelId="{026F3EBC-6FAF-44B1-8F82-162A7A44C1AB}" type="presParOf" srcId="{69EB2842-9958-42E7-A755-77B24C4AE063}" destId="{FD8AB2B5-2137-4527-ACED-6873C16FF61A}" srcOrd="1" destOrd="0" presId="urn:microsoft.com/office/officeart/2005/8/layout/vList2"/>
    <dgm:cxn modelId="{248DE0EE-1BCF-4C3F-A60E-29A0BBC0CF83}" type="presParOf" srcId="{69EB2842-9958-42E7-A755-77B24C4AE063}" destId="{606955B5-E634-4340-A9E4-F70C0DCBF586}" srcOrd="2" destOrd="0" presId="urn:microsoft.com/office/officeart/2005/8/layout/vList2"/>
    <dgm:cxn modelId="{A61CE747-96BB-4C70-894A-F5978DF6D25C}" type="presParOf" srcId="{69EB2842-9958-42E7-A755-77B24C4AE063}" destId="{04A95B73-44A9-4314-8B05-1826374383C1}" srcOrd="3" destOrd="0" presId="urn:microsoft.com/office/officeart/2005/8/layout/vList2"/>
    <dgm:cxn modelId="{DF91ABB9-20D5-4878-86BE-9B22E81DA383}" type="presParOf" srcId="{69EB2842-9958-42E7-A755-77B24C4AE063}" destId="{135D6098-8FF0-49A4-95DC-5D6C9D52F5B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18D5C3-66C9-4E51-8977-6BE4A512237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407495D-07DA-4B3D-A60A-F5E4421EB371}">
      <dgm:prSet/>
      <dgm:spPr/>
      <dgm:t>
        <a:bodyPr/>
        <a:lstStyle/>
        <a:p>
          <a:pPr rtl="0"/>
          <a:r>
            <a:rPr lang="en-US" dirty="0" err="1" smtClean="0"/>
            <a:t>O‘zbekiston</a:t>
          </a:r>
          <a:r>
            <a:rPr lang="en-US" dirty="0" smtClean="0"/>
            <a:t> </a:t>
          </a:r>
          <a:r>
            <a:rPr lang="en-US" dirty="0" err="1" smtClean="0"/>
            <a:t>Respublikasi</a:t>
          </a:r>
          <a:r>
            <a:rPr lang="en-US" dirty="0" smtClean="0"/>
            <a:t> </a:t>
          </a:r>
          <a:r>
            <a:rPr lang="en-US" dirty="0" err="1" smtClean="0"/>
            <a:t>Prezidenti</a:t>
          </a:r>
          <a:r>
            <a:rPr lang="en-US" dirty="0" smtClean="0"/>
            <a:t> </a:t>
          </a:r>
          <a:r>
            <a:rPr lang="en-US" dirty="0" err="1" smtClean="0"/>
            <a:t>tomonidan</a:t>
          </a:r>
          <a:r>
            <a:rPr lang="en-US" dirty="0" smtClean="0"/>
            <a:t> </a:t>
          </a:r>
          <a:r>
            <a:rPr lang="en-US" dirty="0" err="1" smtClean="0"/>
            <a:t>imzolangan</a:t>
          </a:r>
          <a:r>
            <a:rPr lang="en-US" dirty="0" smtClean="0"/>
            <a:t> </a:t>
          </a:r>
          <a:r>
            <a:rPr lang="en-US" dirty="0" err="1" smtClean="0"/>
            <a:t>farmon</a:t>
          </a:r>
          <a:endParaRPr lang="ru-RU" dirty="0" smtClean="0"/>
        </a:p>
        <a:p>
          <a:pPr rtl="0"/>
          <a:endParaRPr lang="ru-RU" dirty="0"/>
        </a:p>
      </dgm:t>
    </dgm:pt>
    <dgm:pt modelId="{A6E0B765-54E5-4D6F-B47D-E380C63B28CB}" type="parTrans" cxnId="{418774CD-3777-4CF3-9266-C736BDBC135B}">
      <dgm:prSet/>
      <dgm:spPr/>
      <dgm:t>
        <a:bodyPr/>
        <a:lstStyle/>
        <a:p>
          <a:endParaRPr lang="ru-RU"/>
        </a:p>
      </dgm:t>
    </dgm:pt>
    <dgm:pt modelId="{6B4D6DEA-D6D8-4F62-9A96-FE36955921F2}" type="sibTrans" cxnId="{418774CD-3777-4CF3-9266-C736BDBC135B}">
      <dgm:prSet/>
      <dgm:spPr/>
      <dgm:t>
        <a:bodyPr/>
        <a:lstStyle/>
        <a:p>
          <a:endParaRPr lang="ru-RU"/>
        </a:p>
      </dgm:t>
    </dgm:pt>
    <dgm:pt modelId="{207041FD-1A6A-4F9E-81CF-9E33B66A74D6}">
      <dgm:prSet/>
      <dgm:spPr/>
      <dgm:t>
        <a:bodyPr/>
        <a:lstStyle/>
        <a:p>
          <a:pPr rtl="0"/>
          <a:r>
            <a:rPr lang="en-US" dirty="0" err="1" smtClean="0"/>
            <a:t>Amerika</a:t>
          </a:r>
          <a:r>
            <a:rPr lang="en-US" dirty="0" smtClean="0"/>
            <a:t> </a:t>
          </a:r>
          <a:r>
            <a:rPr lang="en-US" dirty="0" err="1" smtClean="0"/>
            <a:t>Qo‘shma</a:t>
          </a:r>
          <a:r>
            <a:rPr lang="en-US" dirty="0" smtClean="0"/>
            <a:t> </a:t>
          </a:r>
          <a:r>
            <a:rPr lang="en-US" dirty="0" err="1" smtClean="0"/>
            <a:t>Shtatlarining</a:t>
          </a:r>
          <a:r>
            <a:rPr lang="en-US" dirty="0" smtClean="0"/>
            <a:t> “Platinum Partners Ltd” </a:t>
          </a:r>
          <a:r>
            <a:rPr lang="en-US" dirty="0" err="1" smtClean="0"/>
            <a:t>kompaniyasi</a:t>
          </a:r>
          <a:r>
            <a:rPr lang="en-US" dirty="0" smtClean="0"/>
            <a:t> </a:t>
          </a:r>
          <a:endParaRPr lang="ru-RU" dirty="0"/>
        </a:p>
      </dgm:t>
    </dgm:pt>
    <dgm:pt modelId="{D1B3D988-A655-4820-BF87-B4551486A0CE}" type="parTrans" cxnId="{A10A7CB4-0869-417C-BAFA-3986EC010F6D}">
      <dgm:prSet/>
      <dgm:spPr/>
      <dgm:t>
        <a:bodyPr/>
        <a:lstStyle/>
        <a:p>
          <a:endParaRPr lang="ru-RU"/>
        </a:p>
      </dgm:t>
    </dgm:pt>
    <dgm:pt modelId="{61ADC1AB-522C-485B-AFF9-29C0E58405D4}" type="sibTrans" cxnId="{A10A7CB4-0869-417C-BAFA-3986EC010F6D}">
      <dgm:prSet/>
      <dgm:spPr/>
      <dgm:t>
        <a:bodyPr/>
        <a:lstStyle/>
        <a:p>
          <a:endParaRPr lang="ru-RU"/>
        </a:p>
      </dgm:t>
    </dgm:pt>
    <dgm:pt modelId="{CA1B00CE-4CE5-4C36-AF7E-2448BAB3AA0C}">
      <dgm:prSet/>
      <dgm:spPr/>
      <dgm:t>
        <a:bodyPr/>
        <a:lstStyle/>
        <a:p>
          <a:pPr rtl="0"/>
          <a:r>
            <a:rPr lang="en-US" dirty="0" smtClean="0"/>
            <a:t>“</a:t>
          </a:r>
          <a:r>
            <a:rPr lang="en-US" dirty="0" err="1" smtClean="0"/>
            <a:t>O‘zbekturizm</a:t>
          </a:r>
          <a:r>
            <a:rPr lang="en-US" dirty="0" smtClean="0"/>
            <a:t>” </a:t>
          </a:r>
          <a:r>
            <a:rPr lang="en-US" dirty="0" err="1" smtClean="0"/>
            <a:t>Milliy</a:t>
          </a:r>
          <a:r>
            <a:rPr lang="en-US" dirty="0" smtClean="0"/>
            <a:t> </a:t>
          </a:r>
          <a:r>
            <a:rPr lang="en-US" dirty="0" err="1" smtClean="0"/>
            <a:t>Kompaniyasi</a:t>
          </a:r>
          <a:r>
            <a:rPr lang="en-US" dirty="0" smtClean="0"/>
            <a:t> </a:t>
          </a:r>
          <a:r>
            <a:rPr lang="en-US" dirty="0" err="1" smtClean="0"/>
            <a:t>Veb-portlarini</a:t>
          </a:r>
          <a:r>
            <a:rPr lang="en-US" dirty="0" smtClean="0"/>
            <a:t> </a:t>
          </a:r>
          <a:r>
            <a:rPr lang="en-US" dirty="0" err="1" smtClean="0"/>
            <a:t>vujudga</a:t>
          </a:r>
          <a:r>
            <a:rPr lang="en-US" dirty="0" smtClean="0"/>
            <a:t> </a:t>
          </a:r>
          <a:r>
            <a:rPr lang="en-US" dirty="0" err="1" smtClean="0"/>
            <a:t>keltirish</a:t>
          </a:r>
          <a:r>
            <a:rPr lang="en-US" dirty="0" smtClean="0"/>
            <a:t> </a:t>
          </a:r>
          <a:r>
            <a:rPr lang="en-US" dirty="0" err="1" smtClean="0"/>
            <a:t>borasida</a:t>
          </a:r>
          <a:r>
            <a:rPr lang="en-US" dirty="0" smtClean="0"/>
            <a:t> </a:t>
          </a:r>
          <a:r>
            <a:rPr lang="en-US" dirty="0" err="1" smtClean="0"/>
            <a:t>muzokaralar</a:t>
          </a:r>
          <a:endParaRPr lang="ru-RU" dirty="0"/>
        </a:p>
      </dgm:t>
    </dgm:pt>
    <dgm:pt modelId="{4424FBFD-FB9D-4947-9083-5C787549F482}" type="parTrans" cxnId="{4AF8DC90-A8B7-4676-BE0F-816719EAA749}">
      <dgm:prSet/>
      <dgm:spPr/>
      <dgm:t>
        <a:bodyPr/>
        <a:lstStyle/>
        <a:p>
          <a:endParaRPr lang="ru-RU"/>
        </a:p>
      </dgm:t>
    </dgm:pt>
    <dgm:pt modelId="{6509098B-3EF1-44BB-B5B6-9513C494F356}" type="sibTrans" cxnId="{4AF8DC90-A8B7-4676-BE0F-816719EAA749}">
      <dgm:prSet/>
      <dgm:spPr/>
      <dgm:t>
        <a:bodyPr/>
        <a:lstStyle/>
        <a:p>
          <a:endParaRPr lang="ru-RU"/>
        </a:p>
      </dgm:t>
    </dgm:pt>
    <dgm:pt modelId="{F61EB0DA-C3D4-4704-AC57-F7316B30A739}">
      <dgm:prSet/>
      <dgm:spPr/>
      <dgm:t>
        <a:bodyPr/>
        <a:lstStyle/>
        <a:p>
          <a:pPr rtl="0"/>
          <a:r>
            <a:rPr lang="en-US" dirty="0" err="1" smtClean="0"/>
            <a:t>Turistlar</a:t>
          </a:r>
          <a:r>
            <a:rPr lang="en-US" dirty="0" smtClean="0"/>
            <a:t> </a:t>
          </a:r>
          <a:r>
            <a:rPr lang="en-US" dirty="0" err="1" smtClean="0"/>
            <a:t>oqimini</a:t>
          </a:r>
          <a:r>
            <a:rPr lang="en-US" dirty="0" smtClean="0"/>
            <a:t> </a:t>
          </a:r>
          <a:r>
            <a:rPr lang="en-US" dirty="0" err="1" smtClean="0"/>
            <a:t>ko‘paytirish</a:t>
          </a:r>
          <a:r>
            <a:rPr lang="en-US" dirty="0" smtClean="0"/>
            <a:t>, </a:t>
          </a:r>
          <a:r>
            <a:rPr lang="en-US" dirty="0" err="1" smtClean="0"/>
            <a:t>O‘zbekiston</a:t>
          </a:r>
          <a:r>
            <a:rPr lang="en-US" dirty="0" smtClean="0"/>
            <a:t> </a:t>
          </a:r>
          <a:r>
            <a:rPr lang="en-US" dirty="0" err="1" smtClean="0"/>
            <a:t>Respublikasida</a:t>
          </a:r>
          <a:r>
            <a:rPr lang="en-US" dirty="0" smtClean="0"/>
            <a:t> </a:t>
          </a:r>
          <a:r>
            <a:rPr lang="en-US" dirty="0" err="1" smtClean="0"/>
            <a:t>turizmni</a:t>
          </a:r>
          <a:r>
            <a:rPr lang="en-US" dirty="0" smtClean="0"/>
            <a:t> </a:t>
          </a:r>
          <a:r>
            <a:rPr lang="en-US" dirty="0" err="1" smtClean="0"/>
            <a:t>rivojlintirish</a:t>
          </a:r>
          <a:endParaRPr lang="ru-RU" dirty="0"/>
        </a:p>
      </dgm:t>
    </dgm:pt>
    <dgm:pt modelId="{FB3DB0A4-F131-4714-95F4-6537E4707BA3}" type="parTrans" cxnId="{DF269C3F-351E-42EB-926E-CD8A2AAC1C64}">
      <dgm:prSet/>
      <dgm:spPr/>
      <dgm:t>
        <a:bodyPr/>
        <a:lstStyle/>
        <a:p>
          <a:endParaRPr lang="ru-RU"/>
        </a:p>
      </dgm:t>
    </dgm:pt>
    <dgm:pt modelId="{CC8F2A24-9FCB-4D87-9F95-776ACE5F4C93}" type="sibTrans" cxnId="{DF269C3F-351E-42EB-926E-CD8A2AAC1C64}">
      <dgm:prSet/>
      <dgm:spPr/>
      <dgm:t>
        <a:bodyPr/>
        <a:lstStyle/>
        <a:p>
          <a:endParaRPr lang="ru-RU"/>
        </a:p>
      </dgm:t>
    </dgm:pt>
    <dgm:pt modelId="{EED5D032-A95A-4557-ADE7-60E9E080AE06}" type="pres">
      <dgm:prSet presAssocID="{1518D5C3-66C9-4E51-8977-6BE4A512237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87338D02-BE89-45EF-8916-46BFF60E6151}" type="pres">
      <dgm:prSet presAssocID="{1518D5C3-66C9-4E51-8977-6BE4A5122370}" presName="Name1" presStyleCnt="0"/>
      <dgm:spPr/>
    </dgm:pt>
    <dgm:pt modelId="{55B9ED50-9D46-428B-90E3-296FC9DEF388}" type="pres">
      <dgm:prSet presAssocID="{1518D5C3-66C9-4E51-8977-6BE4A5122370}" presName="cycle" presStyleCnt="0"/>
      <dgm:spPr/>
    </dgm:pt>
    <dgm:pt modelId="{EC6EA6A5-DA5F-41FD-ADAB-E3D23972E354}" type="pres">
      <dgm:prSet presAssocID="{1518D5C3-66C9-4E51-8977-6BE4A5122370}" presName="srcNode" presStyleLbl="node1" presStyleIdx="0" presStyleCnt="4"/>
      <dgm:spPr/>
    </dgm:pt>
    <dgm:pt modelId="{05CB1E4D-6DD0-4C91-8C7D-A10824CC157E}" type="pres">
      <dgm:prSet presAssocID="{1518D5C3-66C9-4E51-8977-6BE4A5122370}" presName="conn" presStyleLbl="parChTrans1D2" presStyleIdx="0" presStyleCnt="1"/>
      <dgm:spPr/>
      <dgm:t>
        <a:bodyPr/>
        <a:lstStyle/>
        <a:p>
          <a:endParaRPr lang="ru-RU"/>
        </a:p>
      </dgm:t>
    </dgm:pt>
    <dgm:pt modelId="{99C6D299-2182-426A-B2F0-89C07E3C4EDF}" type="pres">
      <dgm:prSet presAssocID="{1518D5C3-66C9-4E51-8977-6BE4A5122370}" presName="extraNode" presStyleLbl="node1" presStyleIdx="0" presStyleCnt="4"/>
      <dgm:spPr/>
    </dgm:pt>
    <dgm:pt modelId="{99B266E6-5E4E-478B-BC5E-DD3AC59C3817}" type="pres">
      <dgm:prSet presAssocID="{1518D5C3-66C9-4E51-8977-6BE4A5122370}" presName="dstNode" presStyleLbl="node1" presStyleIdx="0" presStyleCnt="4"/>
      <dgm:spPr/>
    </dgm:pt>
    <dgm:pt modelId="{B3CD5229-E948-4B97-9ABA-B5C151D4C84A}" type="pres">
      <dgm:prSet presAssocID="{5407495D-07DA-4B3D-A60A-F5E4421EB371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EB5F5F-A085-4551-A1B4-B34F4DC2E731}" type="pres">
      <dgm:prSet presAssocID="{5407495D-07DA-4B3D-A60A-F5E4421EB371}" presName="accent_1" presStyleCnt="0"/>
      <dgm:spPr/>
    </dgm:pt>
    <dgm:pt modelId="{C16510A7-0BAB-40FF-AE67-155EBF06DF2E}" type="pres">
      <dgm:prSet presAssocID="{5407495D-07DA-4B3D-A60A-F5E4421EB371}" presName="accentRepeatNode" presStyleLbl="solidFgAcc1" presStyleIdx="0" presStyleCnt="4"/>
      <dgm:spPr/>
    </dgm:pt>
    <dgm:pt modelId="{B9FD8CAA-CD55-4C3C-BC2C-D3140A61A2FA}" type="pres">
      <dgm:prSet presAssocID="{207041FD-1A6A-4F9E-81CF-9E33B66A74D6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3DF2F8-0937-4D73-92B5-5BF6C79EF2A9}" type="pres">
      <dgm:prSet presAssocID="{207041FD-1A6A-4F9E-81CF-9E33B66A74D6}" presName="accent_2" presStyleCnt="0"/>
      <dgm:spPr/>
    </dgm:pt>
    <dgm:pt modelId="{CD8FD4CC-C0D8-4071-A366-B01FAEB77644}" type="pres">
      <dgm:prSet presAssocID="{207041FD-1A6A-4F9E-81CF-9E33B66A74D6}" presName="accentRepeatNode" presStyleLbl="solidFgAcc1" presStyleIdx="1" presStyleCnt="4"/>
      <dgm:spPr/>
    </dgm:pt>
    <dgm:pt modelId="{4210E840-707F-4EAE-AB8E-4D66BF0FCE87}" type="pres">
      <dgm:prSet presAssocID="{CA1B00CE-4CE5-4C36-AF7E-2448BAB3AA0C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E523B8-2310-4BD4-B620-5055870C2940}" type="pres">
      <dgm:prSet presAssocID="{CA1B00CE-4CE5-4C36-AF7E-2448BAB3AA0C}" presName="accent_3" presStyleCnt="0"/>
      <dgm:spPr/>
    </dgm:pt>
    <dgm:pt modelId="{35F3C5EF-D38B-4EB8-AF47-619003FB630F}" type="pres">
      <dgm:prSet presAssocID="{CA1B00CE-4CE5-4C36-AF7E-2448BAB3AA0C}" presName="accentRepeatNode" presStyleLbl="solidFgAcc1" presStyleIdx="2" presStyleCnt="4"/>
      <dgm:spPr/>
    </dgm:pt>
    <dgm:pt modelId="{94562A9E-17E9-47DE-ABA9-DF8E9BD430EB}" type="pres">
      <dgm:prSet presAssocID="{F61EB0DA-C3D4-4704-AC57-F7316B30A739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3DF80D-A09E-4954-A46D-A1D4D75AFDEA}" type="pres">
      <dgm:prSet presAssocID="{F61EB0DA-C3D4-4704-AC57-F7316B30A739}" presName="accent_4" presStyleCnt="0"/>
      <dgm:spPr/>
    </dgm:pt>
    <dgm:pt modelId="{44361EE3-E3F1-4239-A421-AFD23FDAAE75}" type="pres">
      <dgm:prSet presAssocID="{F61EB0DA-C3D4-4704-AC57-F7316B30A739}" presName="accentRepeatNode" presStyleLbl="solidFgAcc1" presStyleIdx="3" presStyleCnt="4"/>
      <dgm:spPr/>
    </dgm:pt>
  </dgm:ptLst>
  <dgm:cxnLst>
    <dgm:cxn modelId="{DE437113-BEEE-48B0-B0B5-16D1534CE70A}" type="presOf" srcId="{5407495D-07DA-4B3D-A60A-F5E4421EB371}" destId="{B3CD5229-E948-4B97-9ABA-B5C151D4C84A}" srcOrd="0" destOrd="0" presId="urn:microsoft.com/office/officeart/2008/layout/VerticalCurvedList"/>
    <dgm:cxn modelId="{87B04DED-109C-46D3-A1DA-28182A169B92}" type="presOf" srcId="{207041FD-1A6A-4F9E-81CF-9E33B66A74D6}" destId="{B9FD8CAA-CD55-4C3C-BC2C-D3140A61A2FA}" srcOrd="0" destOrd="0" presId="urn:microsoft.com/office/officeart/2008/layout/VerticalCurvedList"/>
    <dgm:cxn modelId="{E7CEB89A-6497-4949-BE60-02C2C9B3F19E}" type="presOf" srcId="{1518D5C3-66C9-4E51-8977-6BE4A5122370}" destId="{EED5D032-A95A-4557-ADE7-60E9E080AE06}" srcOrd="0" destOrd="0" presId="urn:microsoft.com/office/officeart/2008/layout/VerticalCurvedList"/>
    <dgm:cxn modelId="{DF269C3F-351E-42EB-926E-CD8A2AAC1C64}" srcId="{1518D5C3-66C9-4E51-8977-6BE4A5122370}" destId="{F61EB0DA-C3D4-4704-AC57-F7316B30A739}" srcOrd="3" destOrd="0" parTransId="{FB3DB0A4-F131-4714-95F4-6537E4707BA3}" sibTransId="{CC8F2A24-9FCB-4D87-9F95-776ACE5F4C93}"/>
    <dgm:cxn modelId="{A10A7CB4-0869-417C-BAFA-3986EC010F6D}" srcId="{1518D5C3-66C9-4E51-8977-6BE4A5122370}" destId="{207041FD-1A6A-4F9E-81CF-9E33B66A74D6}" srcOrd="1" destOrd="0" parTransId="{D1B3D988-A655-4820-BF87-B4551486A0CE}" sibTransId="{61ADC1AB-522C-485B-AFF9-29C0E58405D4}"/>
    <dgm:cxn modelId="{4AF8DC90-A8B7-4676-BE0F-816719EAA749}" srcId="{1518D5C3-66C9-4E51-8977-6BE4A5122370}" destId="{CA1B00CE-4CE5-4C36-AF7E-2448BAB3AA0C}" srcOrd="2" destOrd="0" parTransId="{4424FBFD-FB9D-4947-9083-5C787549F482}" sibTransId="{6509098B-3EF1-44BB-B5B6-9513C494F356}"/>
    <dgm:cxn modelId="{C899BCE4-3AFE-4D5D-B4D5-4D582C7D8241}" type="presOf" srcId="{6B4D6DEA-D6D8-4F62-9A96-FE36955921F2}" destId="{05CB1E4D-6DD0-4C91-8C7D-A10824CC157E}" srcOrd="0" destOrd="0" presId="urn:microsoft.com/office/officeart/2008/layout/VerticalCurvedList"/>
    <dgm:cxn modelId="{D4A4C1A4-90BF-41DE-9DFE-0343C6C78D66}" type="presOf" srcId="{CA1B00CE-4CE5-4C36-AF7E-2448BAB3AA0C}" destId="{4210E840-707F-4EAE-AB8E-4D66BF0FCE87}" srcOrd="0" destOrd="0" presId="urn:microsoft.com/office/officeart/2008/layout/VerticalCurvedList"/>
    <dgm:cxn modelId="{786F8989-9935-44E2-91A6-61B7C115FC15}" type="presOf" srcId="{F61EB0DA-C3D4-4704-AC57-F7316B30A739}" destId="{94562A9E-17E9-47DE-ABA9-DF8E9BD430EB}" srcOrd="0" destOrd="0" presId="urn:microsoft.com/office/officeart/2008/layout/VerticalCurvedList"/>
    <dgm:cxn modelId="{418774CD-3777-4CF3-9266-C736BDBC135B}" srcId="{1518D5C3-66C9-4E51-8977-6BE4A5122370}" destId="{5407495D-07DA-4B3D-A60A-F5E4421EB371}" srcOrd="0" destOrd="0" parTransId="{A6E0B765-54E5-4D6F-B47D-E380C63B28CB}" sibTransId="{6B4D6DEA-D6D8-4F62-9A96-FE36955921F2}"/>
    <dgm:cxn modelId="{5AD7C3DA-AB2B-4BF8-A1B6-84A6AC76C18D}" type="presParOf" srcId="{EED5D032-A95A-4557-ADE7-60E9E080AE06}" destId="{87338D02-BE89-45EF-8916-46BFF60E6151}" srcOrd="0" destOrd="0" presId="urn:microsoft.com/office/officeart/2008/layout/VerticalCurvedList"/>
    <dgm:cxn modelId="{29C8C503-2946-4165-85F9-44E8AC6342F3}" type="presParOf" srcId="{87338D02-BE89-45EF-8916-46BFF60E6151}" destId="{55B9ED50-9D46-428B-90E3-296FC9DEF388}" srcOrd="0" destOrd="0" presId="urn:microsoft.com/office/officeart/2008/layout/VerticalCurvedList"/>
    <dgm:cxn modelId="{D67B012D-EEB8-4384-BC4F-622597283A8E}" type="presParOf" srcId="{55B9ED50-9D46-428B-90E3-296FC9DEF388}" destId="{EC6EA6A5-DA5F-41FD-ADAB-E3D23972E354}" srcOrd="0" destOrd="0" presId="urn:microsoft.com/office/officeart/2008/layout/VerticalCurvedList"/>
    <dgm:cxn modelId="{2B9B0483-A2A1-4B4F-9930-BF7ECBF2C768}" type="presParOf" srcId="{55B9ED50-9D46-428B-90E3-296FC9DEF388}" destId="{05CB1E4D-6DD0-4C91-8C7D-A10824CC157E}" srcOrd="1" destOrd="0" presId="urn:microsoft.com/office/officeart/2008/layout/VerticalCurvedList"/>
    <dgm:cxn modelId="{181BF31B-F7E8-487E-9A11-FD35D11E415E}" type="presParOf" srcId="{55B9ED50-9D46-428B-90E3-296FC9DEF388}" destId="{99C6D299-2182-426A-B2F0-89C07E3C4EDF}" srcOrd="2" destOrd="0" presId="urn:microsoft.com/office/officeart/2008/layout/VerticalCurvedList"/>
    <dgm:cxn modelId="{8AC37398-C928-4DF2-AFF0-1D7B0D15FC1E}" type="presParOf" srcId="{55B9ED50-9D46-428B-90E3-296FC9DEF388}" destId="{99B266E6-5E4E-478B-BC5E-DD3AC59C3817}" srcOrd="3" destOrd="0" presId="urn:microsoft.com/office/officeart/2008/layout/VerticalCurvedList"/>
    <dgm:cxn modelId="{E07F33D3-EB64-4D9F-AF40-E35164429488}" type="presParOf" srcId="{87338D02-BE89-45EF-8916-46BFF60E6151}" destId="{B3CD5229-E948-4B97-9ABA-B5C151D4C84A}" srcOrd="1" destOrd="0" presId="urn:microsoft.com/office/officeart/2008/layout/VerticalCurvedList"/>
    <dgm:cxn modelId="{240370E8-3FF2-48C0-A491-7A65870B0613}" type="presParOf" srcId="{87338D02-BE89-45EF-8916-46BFF60E6151}" destId="{CCEB5F5F-A085-4551-A1B4-B34F4DC2E731}" srcOrd="2" destOrd="0" presId="urn:microsoft.com/office/officeart/2008/layout/VerticalCurvedList"/>
    <dgm:cxn modelId="{19A0DCC8-4A85-4C7C-9C28-611CC6FC9F2F}" type="presParOf" srcId="{CCEB5F5F-A085-4551-A1B4-B34F4DC2E731}" destId="{C16510A7-0BAB-40FF-AE67-155EBF06DF2E}" srcOrd="0" destOrd="0" presId="urn:microsoft.com/office/officeart/2008/layout/VerticalCurvedList"/>
    <dgm:cxn modelId="{759591D2-DBFA-4B3C-96FE-E38FDF8148A4}" type="presParOf" srcId="{87338D02-BE89-45EF-8916-46BFF60E6151}" destId="{B9FD8CAA-CD55-4C3C-BC2C-D3140A61A2FA}" srcOrd="3" destOrd="0" presId="urn:microsoft.com/office/officeart/2008/layout/VerticalCurvedList"/>
    <dgm:cxn modelId="{919154A7-AA0E-4F1E-BD11-CE64D71D5334}" type="presParOf" srcId="{87338D02-BE89-45EF-8916-46BFF60E6151}" destId="{893DF2F8-0937-4D73-92B5-5BF6C79EF2A9}" srcOrd="4" destOrd="0" presId="urn:microsoft.com/office/officeart/2008/layout/VerticalCurvedList"/>
    <dgm:cxn modelId="{F35207D8-5E27-4D85-B7C1-AC6FFDE6F4D8}" type="presParOf" srcId="{893DF2F8-0937-4D73-92B5-5BF6C79EF2A9}" destId="{CD8FD4CC-C0D8-4071-A366-B01FAEB77644}" srcOrd="0" destOrd="0" presId="urn:microsoft.com/office/officeart/2008/layout/VerticalCurvedList"/>
    <dgm:cxn modelId="{5B5F5D78-C032-47E7-AF9D-E21C06CB6430}" type="presParOf" srcId="{87338D02-BE89-45EF-8916-46BFF60E6151}" destId="{4210E840-707F-4EAE-AB8E-4D66BF0FCE87}" srcOrd="5" destOrd="0" presId="urn:microsoft.com/office/officeart/2008/layout/VerticalCurvedList"/>
    <dgm:cxn modelId="{CD5C358B-ECBE-4B8A-BCE6-D31210F3C61D}" type="presParOf" srcId="{87338D02-BE89-45EF-8916-46BFF60E6151}" destId="{FFE523B8-2310-4BD4-B620-5055870C2940}" srcOrd="6" destOrd="0" presId="urn:microsoft.com/office/officeart/2008/layout/VerticalCurvedList"/>
    <dgm:cxn modelId="{0BE31456-A5D1-4B0D-8312-D2E2BA67C166}" type="presParOf" srcId="{FFE523B8-2310-4BD4-B620-5055870C2940}" destId="{35F3C5EF-D38B-4EB8-AF47-619003FB630F}" srcOrd="0" destOrd="0" presId="urn:microsoft.com/office/officeart/2008/layout/VerticalCurvedList"/>
    <dgm:cxn modelId="{15641F66-D943-4BE7-A3D4-4F8B58671C15}" type="presParOf" srcId="{87338D02-BE89-45EF-8916-46BFF60E6151}" destId="{94562A9E-17E9-47DE-ABA9-DF8E9BD430EB}" srcOrd="7" destOrd="0" presId="urn:microsoft.com/office/officeart/2008/layout/VerticalCurvedList"/>
    <dgm:cxn modelId="{EBC9E265-927D-4283-8430-09FB6E754C9A}" type="presParOf" srcId="{87338D02-BE89-45EF-8916-46BFF60E6151}" destId="{253DF80D-A09E-4954-A46D-A1D4D75AFDEA}" srcOrd="8" destOrd="0" presId="urn:microsoft.com/office/officeart/2008/layout/VerticalCurvedList"/>
    <dgm:cxn modelId="{88AC1E3F-BCE7-4B42-8723-EBC85A8FF3E4}" type="presParOf" srcId="{253DF80D-A09E-4954-A46D-A1D4D75AFDEA}" destId="{44361EE3-E3F1-4239-A421-AFD23FDAAE7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0E2D2BA-236D-4A32-8F9A-337AA4EDC029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51F2C97-DD90-416D-8469-810ACD8DB2D6}">
      <dgm:prSet/>
      <dgm:spPr/>
      <dgm:t>
        <a:bodyPr/>
        <a:lstStyle/>
        <a:p>
          <a:pPr rtl="0"/>
          <a:r>
            <a:rPr lang="uz-Cyrl-UZ" smtClean="0"/>
            <a:t>Sayohat yo‘nalishlari ishlab chiqil</a:t>
          </a:r>
          <a:r>
            <a:rPr lang="en-US" smtClean="0"/>
            <a:t>di</a:t>
          </a:r>
          <a:endParaRPr lang="ru-RU"/>
        </a:p>
      </dgm:t>
    </dgm:pt>
    <dgm:pt modelId="{E316BC3F-280A-497F-B963-A9AC10093D88}" type="parTrans" cxnId="{B74AB6CC-FC90-40A9-8FD1-11C03216EDF5}">
      <dgm:prSet/>
      <dgm:spPr/>
      <dgm:t>
        <a:bodyPr/>
        <a:lstStyle/>
        <a:p>
          <a:endParaRPr lang="ru-RU"/>
        </a:p>
      </dgm:t>
    </dgm:pt>
    <dgm:pt modelId="{A302BC54-433B-408E-848F-2DC22B7CABBB}" type="sibTrans" cxnId="{B74AB6CC-FC90-40A9-8FD1-11C03216EDF5}">
      <dgm:prSet/>
      <dgm:spPr/>
      <dgm:t>
        <a:bodyPr/>
        <a:lstStyle/>
        <a:p>
          <a:endParaRPr lang="ru-RU"/>
        </a:p>
      </dgm:t>
    </dgm:pt>
    <dgm:pt modelId="{F5A71C10-20C3-42DF-AFE4-804DCB2FFE7B}">
      <dgm:prSet/>
      <dgm:spPr/>
      <dgm:t>
        <a:bodyPr/>
        <a:lstStyle/>
        <a:p>
          <a:pPr rtl="0"/>
          <a:r>
            <a:rPr lang="uz-Cyrl-UZ" smtClean="0"/>
            <a:t>Arxeologik ob’yektlarga sayohat yo‘nalishlarini tuzish </a:t>
          </a:r>
          <a:endParaRPr lang="ru-RU"/>
        </a:p>
      </dgm:t>
    </dgm:pt>
    <dgm:pt modelId="{775E9DA3-E30E-4A52-9471-17790C373163}" type="parTrans" cxnId="{CBD8528B-247E-4A59-AA24-CE2CEB0F0E71}">
      <dgm:prSet/>
      <dgm:spPr/>
      <dgm:t>
        <a:bodyPr/>
        <a:lstStyle/>
        <a:p>
          <a:endParaRPr lang="ru-RU"/>
        </a:p>
      </dgm:t>
    </dgm:pt>
    <dgm:pt modelId="{EA85C515-A9B4-4ADB-BCE2-6B1B5D6F5F69}" type="sibTrans" cxnId="{CBD8528B-247E-4A59-AA24-CE2CEB0F0E71}">
      <dgm:prSet/>
      <dgm:spPr/>
      <dgm:t>
        <a:bodyPr/>
        <a:lstStyle/>
        <a:p>
          <a:endParaRPr lang="ru-RU"/>
        </a:p>
      </dgm:t>
    </dgm:pt>
    <dgm:pt modelId="{6CFC75CB-09AE-422A-A943-B6C5C5504121}">
      <dgm:prSet/>
      <dgm:spPr/>
      <dgm:t>
        <a:bodyPr/>
        <a:lstStyle/>
        <a:p>
          <a:pPr rtl="0"/>
          <a:r>
            <a:rPr lang="uz-Cyrl-UZ" smtClean="0"/>
            <a:t>O‘zbekistonning o‘zida turizm rivojlanishini qo‘llab-quvvatlovchi bir qator chora-tadbirlar</a:t>
          </a:r>
          <a:endParaRPr lang="ru-RU"/>
        </a:p>
      </dgm:t>
    </dgm:pt>
    <dgm:pt modelId="{8005BE89-7869-4C70-BF8B-900DCE5FA5A4}" type="parTrans" cxnId="{29787475-6FF5-41A7-8A21-D71A36F469BA}">
      <dgm:prSet/>
      <dgm:spPr/>
      <dgm:t>
        <a:bodyPr/>
        <a:lstStyle/>
        <a:p>
          <a:endParaRPr lang="ru-RU"/>
        </a:p>
      </dgm:t>
    </dgm:pt>
    <dgm:pt modelId="{2C050D4C-A3B2-44A7-A9E0-D21D6B18A333}" type="sibTrans" cxnId="{29787475-6FF5-41A7-8A21-D71A36F469BA}">
      <dgm:prSet/>
      <dgm:spPr/>
      <dgm:t>
        <a:bodyPr/>
        <a:lstStyle/>
        <a:p>
          <a:endParaRPr lang="ru-RU"/>
        </a:p>
      </dgm:t>
    </dgm:pt>
    <dgm:pt modelId="{044146D9-FB3A-4831-BE22-537DE83BC11C}" type="pres">
      <dgm:prSet presAssocID="{60E2D2BA-236D-4A32-8F9A-337AA4EDC029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A51882-2A52-45B7-ABC4-AB6EB89982FE}" type="pres">
      <dgm:prSet presAssocID="{A51F2C97-DD90-416D-8469-810ACD8DB2D6}" presName="circ1" presStyleLbl="vennNode1" presStyleIdx="0" presStyleCnt="3"/>
      <dgm:spPr/>
      <dgm:t>
        <a:bodyPr/>
        <a:lstStyle/>
        <a:p>
          <a:endParaRPr lang="ru-RU"/>
        </a:p>
      </dgm:t>
    </dgm:pt>
    <dgm:pt modelId="{04968196-4187-4D39-897C-B6689B463D9B}" type="pres">
      <dgm:prSet presAssocID="{A51F2C97-DD90-416D-8469-810ACD8DB2D6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1182CC-6C94-4E8E-A590-069A116A6F02}" type="pres">
      <dgm:prSet presAssocID="{F5A71C10-20C3-42DF-AFE4-804DCB2FFE7B}" presName="circ2" presStyleLbl="vennNode1" presStyleIdx="1" presStyleCnt="3"/>
      <dgm:spPr/>
      <dgm:t>
        <a:bodyPr/>
        <a:lstStyle/>
        <a:p>
          <a:endParaRPr lang="ru-RU"/>
        </a:p>
      </dgm:t>
    </dgm:pt>
    <dgm:pt modelId="{991FD7D3-1F43-4DB9-8C6F-46C9B8E4A17E}" type="pres">
      <dgm:prSet presAssocID="{F5A71C10-20C3-42DF-AFE4-804DCB2FFE7B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A5F618-A177-4454-8062-4AA3745B4221}" type="pres">
      <dgm:prSet presAssocID="{6CFC75CB-09AE-422A-A943-B6C5C5504121}" presName="circ3" presStyleLbl="vennNode1" presStyleIdx="2" presStyleCnt="3"/>
      <dgm:spPr/>
      <dgm:t>
        <a:bodyPr/>
        <a:lstStyle/>
        <a:p>
          <a:endParaRPr lang="ru-RU"/>
        </a:p>
      </dgm:t>
    </dgm:pt>
    <dgm:pt modelId="{5D2F464F-FC80-42EF-BB60-30C12BF9AA63}" type="pres">
      <dgm:prSet presAssocID="{6CFC75CB-09AE-422A-A943-B6C5C5504121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7E7B494-F5C6-4186-916A-26E068EC59F5}" type="presOf" srcId="{A51F2C97-DD90-416D-8469-810ACD8DB2D6}" destId="{BEA51882-2A52-45B7-ABC4-AB6EB89982FE}" srcOrd="0" destOrd="0" presId="urn:microsoft.com/office/officeart/2005/8/layout/venn1"/>
    <dgm:cxn modelId="{AE006589-6E3E-45D7-83F5-DAC5084359B0}" type="presOf" srcId="{6CFC75CB-09AE-422A-A943-B6C5C5504121}" destId="{5D2F464F-FC80-42EF-BB60-30C12BF9AA63}" srcOrd="1" destOrd="0" presId="urn:microsoft.com/office/officeart/2005/8/layout/venn1"/>
    <dgm:cxn modelId="{00CF815C-83CA-4A92-85DB-8DCC3A6F4810}" type="presOf" srcId="{F5A71C10-20C3-42DF-AFE4-804DCB2FFE7B}" destId="{901182CC-6C94-4E8E-A590-069A116A6F02}" srcOrd="0" destOrd="0" presId="urn:microsoft.com/office/officeart/2005/8/layout/venn1"/>
    <dgm:cxn modelId="{EA5EE0A5-0E1F-4507-AC23-FA51E3296C57}" type="presOf" srcId="{60E2D2BA-236D-4A32-8F9A-337AA4EDC029}" destId="{044146D9-FB3A-4831-BE22-537DE83BC11C}" srcOrd="0" destOrd="0" presId="urn:microsoft.com/office/officeart/2005/8/layout/venn1"/>
    <dgm:cxn modelId="{B74AB6CC-FC90-40A9-8FD1-11C03216EDF5}" srcId="{60E2D2BA-236D-4A32-8F9A-337AA4EDC029}" destId="{A51F2C97-DD90-416D-8469-810ACD8DB2D6}" srcOrd="0" destOrd="0" parTransId="{E316BC3F-280A-497F-B963-A9AC10093D88}" sibTransId="{A302BC54-433B-408E-848F-2DC22B7CABBB}"/>
    <dgm:cxn modelId="{6333C4D1-F933-41B6-851D-7B7A8E6C1969}" type="presOf" srcId="{F5A71C10-20C3-42DF-AFE4-804DCB2FFE7B}" destId="{991FD7D3-1F43-4DB9-8C6F-46C9B8E4A17E}" srcOrd="1" destOrd="0" presId="urn:microsoft.com/office/officeart/2005/8/layout/venn1"/>
    <dgm:cxn modelId="{835153E4-B930-4263-96FD-27F49FB42866}" type="presOf" srcId="{6CFC75CB-09AE-422A-A943-B6C5C5504121}" destId="{60A5F618-A177-4454-8062-4AA3745B4221}" srcOrd="0" destOrd="0" presId="urn:microsoft.com/office/officeart/2005/8/layout/venn1"/>
    <dgm:cxn modelId="{29787475-6FF5-41A7-8A21-D71A36F469BA}" srcId="{60E2D2BA-236D-4A32-8F9A-337AA4EDC029}" destId="{6CFC75CB-09AE-422A-A943-B6C5C5504121}" srcOrd="2" destOrd="0" parTransId="{8005BE89-7869-4C70-BF8B-900DCE5FA5A4}" sibTransId="{2C050D4C-A3B2-44A7-A9E0-D21D6B18A333}"/>
    <dgm:cxn modelId="{CBD8528B-247E-4A59-AA24-CE2CEB0F0E71}" srcId="{60E2D2BA-236D-4A32-8F9A-337AA4EDC029}" destId="{F5A71C10-20C3-42DF-AFE4-804DCB2FFE7B}" srcOrd="1" destOrd="0" parTransId="{775E9DA3-E30E-4A52-9471-17790C373163}" sibTransId="{EA85C515-A9B4-4ADB-BCE2-6B1B5D6F5F69}"/>
    <dgm:cxn modelId="{E3F1D0DA-D282-4C3D-B9B0-F7C7C319E56F}" type="presOf" srcId="{A51F2C97-DD90-416D-8469-810ACD8DB2D6}" destId="{04968196-4187-4D39-897C-B6689B463D9B}" srcOrd="1" destOrd="0" presId="urn:microsoft.com/office/officeart/2005/8/layout/venn1"/>
    <dgm:cxn modelId="{3169D05B-4F90-4A8F-95ED-7290349B9492}" type="presParOf" srcId="{044146D9-FB3A-4831-BE22-537DE83BC11C}" destId="{BEA51882-2A52-45B7-ABC4-AB6EB89982FE}" srcOrd="0" destOrd="0" presId="urn:microsoft.com/office/officeart/2005/8/layout/venn1"/>
    <dgm:cxn modelId="{480D286B-53B6-4CC2-8058-EE3F5256A7E8}" type="presParOf" srcId="{044146D9-FB3A-4831-BE22-537DE83BC11C}" destId="{04968196-4187-4D39-897C-B6689B463D9B}" srcOrd="1" destOrd="0" presId="urn:microsoft.com/office/officeart/2005/8/layout/venn1"/>
    <dgm:cxn modelId="{5AF8A3CC-1201-4B1C-A66B-65546CA0429A}" type="presParOf" srcId="{044146D9-FB3A-4831-BE22-537DE83BC11C}" destId="{901182CC-6C94-4E8E-A590-069A116A6F02}" srcOrd="2" destOrd="0" presId="urn:microsoft.com/office/officeart/2005/8/layout/venn1"/>
    <dgm:cxn modelId="{16A315AF-B5DA-49D8-8279-2A6E5F58D4E4}" type="presParOf" srcId="{044146D9-FB3A-4831-BE22-537DE83BC11C}" destId="{991FD7D3-1F43-4DB9-8C6F-46C9B8E4A17E}" srcOrd="3" destOrd="0" presId="urn:microsoft.com/office/officeart/2005/8/layout/venn1"/>
    <dgm:cxn modelId="{358047C7-58A2-4418-B123-09D7F308D8B7}" type="presParOf" srcId="{044146D9-FB3A-4831-BE22-537DE83BC11C}" destId="{60A5F618-A177-4454-8062-4AA3745B4221}" srcOrd="4" destOrd="0" presId="urn:microsoft.com/office/officeart/2005/8/layout/venn1"/>
    <dgm:cxn modelId="{E543B36A-C6B1-4037-BA67-FA97DD95B4E5}" type="presParOf" srcId="{044146D9-FB3A-4831-BE22-537DE83BC11C}" destId="{5D2F464F-FC80-42EF-BB60-30C12BF9AA63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FE1D637-0B45-4212-9129-74A2E5D7E3FF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9EC8472-DB02-436B-840D-5D369BED3168}">
      <dgm:prSet/>
      <dgm:spPr/>
      <dgm:t>
        <a:bodyPr/>
        <a:lstStyle/>
        <a:p>
          <a:pPr rtl="0"/>
          <a:r>
            <a:rPr lang="uz-Cyrl-UZ" smtClean="0"/>
            <a:t>O‘zbekistonda turizm o‘sishi </a:t>
          </a:r>
          <a:endParaRPr lang="ru-RU"/>
        </a:p>
      </dgm:t>
    </dgm:pt>
    <dgm:pt modelId="{3F22E41F-3725-492C-9879-CEFFA7DF8E34}" type="parTrans" cxnId="{D1E1EBCA-DB76-4952-8010-1D48F2B5DA50}">
      <dgm:prSet/>
      <dgm:spPr/>
      <dgm:t>
        <a:bodyPr/>
        <a:lstStyle/>
        <a:p>
          <a:endParaRPr lang="ru-RU"/>
        </a:p>
      </dgm:t>
    </dgm:pt>
    <dgm:pt modelId="{16E9BA13-0928-478B-909B-1C978EBDD8C2}" type="sibTrans" cxnId="{D1E1EBCA-DB76-4952-8010-1D48F2B5DA50}">
      <dgm:prSet/>
      <dgm:spPr/>
      <dgm:t>
        <a:bodyPr/>
        <a:lstStyle/>
        <a:p>
          <a:endParaRPr lang="ru-RU"/>
        </a:p>
      </dgm:t>
    </dgm:pt>
    <dgm:pt modelId="{E0E59E88-ACEA-4ADD-BB16-CB8C8BD6A9AB}">
      <dgm:prSet/>
      <dgm:spPr/>
      <dgm:t>
        <a:bodyPr/>
        <a:lstStyle/>
        <a:p>
          <a:pPr rtl="0"/>
          <a:r>
            <a:rPr lang="uz-Cyrl-UZ" smtClean="0"/>
            <a:t>Valyuta tushumi </a:t>
          </a:r>
          <a:endParaRPr lang="ru-RU"/>
        </a:p>
      </dgm:t>
    </dgm:pt>
    <dgm:pt modelId="{E491C076-7BE4-4495-B5DD-8EC02C9D6E3A}" type="parTrans" cxnId="{6B5F3373-D60B-4F73-9A6A-6FF6CB7E5A57}">
      <dgm:prSet/>
      <dgm:spPr/>
      <dgm:t>
        <a:bodyPr/>
        <a:lstStyle/>
        <a:p>
          <a:endParaRPr lang="ru-RU"/>
        </a:p>
      </dgm:t>
    </dgm:pt>
    <dgm:pt modelId="{D8D54C2E-78D9-4357-9233-9478AC4429FD}" type="sibTrans" cxnId="{6B5F3373-D60B-4F73-9A6A-6FF6CB7E5A57}">
      <dgm:prSet/>
      <dgm:spPr/>
      <dgm:t>
        <a:bodyPr/>
        <a:lstStyle/>
        <a:p>
          <a:endParaRPr lang="ru-RU"/>
        </a:p>
      </dgm:t>
    </dgm:pt>
    <dgm:pt modelId="{3B15C936-D8DF-433B-BF12-4877E2129BFF}">
      <dgm:prSet/>
      <dgm:spPr/>
      <dgm:t>
        <a:bodyPr/>
        <a:lstStyle/>
        <a:p>
          <a:pPr rtl="0"/>
          <a:r>
            <a:rPr lang="uz-Cyrl-UZ" smtClean="0"/>
            <a:t>Marketing tadbirlarini amalga oshirish</a:t>
          </a:r>
          <a:endParaRPr lang="ru-RU"/>
        </a:p>
      </dgm:t>
    </dgm:pt>
    <dgm:pt modelId="{0752307A-DFB0-4C0C-AB6A-509CFA375DF6}" type="parTrans" cxnId="{606B10B8-8888-4610-885F-857A0C839530}">
      <dgm:prSet/>
      <dgm:spPr/>
      <dgm:t>
        <a:bodyPr/>
        <a:lstStyle/>
        <a:p>
          <a:endParaRPr lang="ru-RU"/>
        </a:p>
      </dgm:t>
    </dgm:pt>
    <dgm:pt modelId="{9210AA56-2B16-4DCC-8F18-7BA0388C42B1}" type="sibTrans" cxnId="{606B10B8-8888-4610-885F-857A0C839530}">
      <dgm:prSet/>
      <dgm:spPr/>
      <dgm:t>
        <a:bodyPr/>
        <a:lstStyle/>
        <a:p>
          <a:endParaRPr lang="ru-RU"/>
        </a:p>
      </dgm:t>
    </dgm:pt>
    <dgm:pt modelId="{9AF42B17-F1D8-4F8E-A30B-4B72FDBBB5FC}">
      <dgm:prSet/>
      <dgm:spPr/>
      <dgm:t>
        <a:bodyPr/>
        <a:lstStyle/>
        <a:p>
          <a:pPr rtl="0"/>
          <a:r>
            <a:rPr lang="uz-Cyrl-UZ" smtClean="0"/>
            <a:t>Turistlarga ko‘rsatiladigan qo‘shimcha xizmatlar turini ko‘paytirish </a:t>
          </a:r>
          <a:endParaRPr lang="ru-RU"/>
        </a:p>
      </dgm:t>
    </dgm:pt>
    <dgm:pt modelId="{AE0E9BA0-6CD6-4ECD-B74B-FDBDD06752D5}" type="parTrans" cxnId="{ED4ACE1A-C928-4D66-9177-1682AD8AFF8A}">
      <dgm:prSet/>
      <dgm:spPr/>
      <dgm:t>
        <a:bodyPr/>
        <a:lstStyle/>
        <a:p>
          <a:endParaRPr lang="ru-RU"/>
        </a:p>
      </dgm:t>
    </dgm:pt>
    <dgm:pt modelId="{2F1AE454-5697-4D61-A691-73883EE5B720}" type="sibTrans" cxnId="{ED4ACE1A-C928-4D66-9177-1682AD8AFF8A}">
      <dgm:prSet/>
      <dgm:spPr/>
      <dgm:t>
        <a:bodyPr/>
        <a:lstStyle/>
        <a:p>
          <a:endParaRPr lang="ru-RU"/>
        </a:p>
      </dgm:t>
    </dgm:pt>
    <dgm:pt modelId="{379B9B01-FCCA-41A9-9806-7F9782F95537}" type="pres">
      <dgm:prSet presAssocID="{BFE1D637-0B45-4212-9129-74A2E5D7E3FF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DBA832-93FB-4A82-B586-8990BE5699AC}" type="pres">
      <dgm:prSet presAssocID="{BFE1D637-0B45-4212-9129-74A2E5D7E3FF}" presName="diamond" presStyleLbl="bgShp" presStyleIdx="0" presStyleCnt="1"/>
      <dgm:spPr/>
    </dgm:pt>
    <dgm:pt modelId="{BB3BE88B-1FC2-4C7F-9566-E2F4FD9B59D8}" type="pres">
      <dgm:prSet presAssocID="{BFE1D637-0B45-4212-9129-74A2E5D7E3FF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87EB4A-691D-412A-9770-E4A70DA8D8A0}" type="pres">
      <dgm:prSet presAssocID="{BFE1D637-0B45-4212-9129-74A2E5D7E3FF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FA4983-F43A-416C-A6D8-BAFA68A2D8F2}" type="pres">
      <dgm:prSet presAssocID="{BFE1D637-0B45-4212-9129-74A2E5D7E3FF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7351D8-01EC-438B-BB9B-7A9B2FE37E2B}" type="pres">
      <dgm:prSet presAssocID="{BFE1D637-0B45-4212-9129-74A2E5D7E3FF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06B10B8-8888-4610-885F-857A0C839530}" srcId="{BFE1D637-0B45-4212-9129-74A2E5D7E3FF}" destId="{3B15C936-D8DF-433B-BF12-4877E2129BFF}" srcOrd="2" destOrd="0" parTransId="{0752307A-DFB0-4C0C-AB6A-509CFA375DF6}" sibTransId="{9210AA56-2B16-4DCC-8F18-7BA0388C42B1}"/>
    <dgm:cxn modelId="{4576D151-1B3D-48E8-9F5F-4EEE4E159009}" type="presOf" srcId="{99EC8472-DB02-436B-840D-5D369BED3168}" destId="{BB3BE88B-1FC2-4C7F-9566-E2F4FD9B59D8}" srcOrd="0" destOrd="0" presId="urn:microsoft.com/office/officeart/2005/8/layout/matrix3"/>
    <dgm:cxn modelId="{EBD56C58-9BE6-4DB7-AD4C-B4B306ACC956}" type="presOf" srcId="{3B15C936-D8DF-433B-BF12-4877E2129BFF}" destId="{5FFA4983-F43A-416C-A6D8-BAFA68A2D8F2}" srcOrd="0" destOrd="0" presId="urn:microsoft.com/office/officeart/2005/8/layout/matrix3"/>
    <dgm:cxn modelId="{18656C78-AFA7-4264-A3A5-D06478ED3D53}" type="presOf" srcId="{E0E59E88-ACEA-4ADD-BB16-CB8C8BD6A9AB}" destId="{1587EB4A-691D-412A-9770-E4A70DA8D8A0}" srcOrd="0" destOrd="0" presId="urn:microsoft.com/office/officeart/2005/8/layout/matrix3"/>
    <dgm:cxn modelId="{66299CD5-FAEE-4EAE-B5F3-14BC46862E0C}" type="presOf" srcId="{BFE1D637-0B45-4212-9129-74A2E5D7E3FF}" destId="{379B9B01-FCCA-41A9-9806-7F9782F95537}" srcOrd="0" destOrd="0" presId="urn:microsoft.com/office/officeart/2005/8/layout/matrix3"/>
    <dgm:cxn modelId="{D1E1EBCA-DB76-4952-8010-1D48F2B5DA50}" srcId="{BFE1D637-0B45-4212-9129-74A2E5D7E3FF}" destId="{99EC8472-DB02-436B-840D-5D369BED3168}" srcOrd="0" destOrd="0" parTransId="{3F22E41F-3725-492C-9879-CEFFA7DF8E34}" sibTransId="{16E9BA13-0928-478B-909B-1C978EBDD8C2}"/>
    <dgm:cxn modelId="{ED4ACE1A-C928-4D66-9177-1682AD8AFF8A}" srcId="{BFE1D637-0B45-4212-9129-74A2E5D7E3FF}" destId="{9AF42B17-F1D8-4F8E-A30B-4B72FDBBB5FC}" srcOrd="3" destOrd="0" parTransId="{AE0E9BA0-6CD6-4ECD-B74B-FDBDD06752D5}" sibTransId="{2F1AE454-5697-4D61-A691-73883EE5B720}"/>
    <dgm:cxn modelId="{6B5F3373-D60B-4F73-9A6A-6FF6CB7E5A57}" srcId="{BFE1D637-0B45-4212-9129-74A2E5D7E3FF}" destId="{E0E59E88-ACEA-4ADD-BB16-CB8C8BD6A9AB}" srcOrd="1" destOrd="0" parTransId="{E491C076-7BE4-4495-B5DD-8EC02C9D6E3A}" sibTransId="{D8D54C2E-78D9-4357-9233-9478AC4429FD}"/>
    <dgm:cxn modelId="{4456808F-22A2-40F4-98C0-BE8A069CD333}" type="presOf" srcId="{9AF42B17-F1D8-4F8E-A30B-4B72FDBBB5FC}" destId="{117351D8-01EC-438B-BB9B-7A9B2FE37E2B}" srcOrd="0" destOrd="0" presId="urn:microsoft.com/office/officeart/2005/8/layout/matrix3"/>
    <dgm:cxn modelId="{272A35E6-D194-42FB-A859-D01A60653C4E}" type="presParOf" srcId="{379B9B01-FCCA-41A9-9806-7F9782F95537}" destId="{DBDBA832-93FB-4A82-B586-8990BE5699AC}" srcOrd="0" destOrd="0" presId="urn:microsoft.com/office/officeart/2005/8/layout/matrix3"/>
    <dgm:cxn modelId="{A37AD434-6AB0-48E0-9A58-A94BB11D65DF}" type="presParOf" srcId="{379B9B01-FCCA-41A9-9806-7F9782F95537}" destId="{BB3BE88B-1FC2-4C7F-9566-E2F4FD9B59D8}" srcOrd="1" destOrd="0" presId="urn:microsoft.com/office/officeart/2005/8/layout/matrix3"/>
    <dgm:cxn modelId="{4C70309B-8F4A-444E-9939-E3EBB58929F7}" type="presParOf" srcId="{379B9B01-FCCA-41A9-9806-7F9782F95537}" destId="{1587EB4A-691D-412A-9770-E4A70DA8D8A0}" srcOrd="2" destOrd="0" presId="urn:microsoft.com/office/officeart/2005/8/layout/matrix3"/>
    <dgm:cxn modelId="{E0A935F8-3B00-42AF-9354-E0567AC03539}" type="presParOf" srcId="{379B9B01-FCCA-41A9-9806-7F9782F95537}" destId="{5FFA4983-F43A-416C-A6D8-BAFA68A2D8F2}" srcOrd="3" destOrd="0" presId="urn:microsoft.com/office/officeart/2005/8/layout/matrix3"/>
    <dgm:cxn modelId="{8DDF88D6-3750-4D01-A1A3-604603CF5FB0}" type="presParOf" srcId="{379B9B01-FCCA-41A9-9806-7F9782F95537}" destId="{117351D8-01EC-438B-BB9B-7A9B2FE37E2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0547AB3-0DE4-4341-A158-89A7A8450F60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8F219A0-B26F-44A4-8310-401B6A48F4B8}">
      <dgm:prSet/>
      <dgm:spPr/>
      <dgm:t>
        <a:bodyPr/>
        <a:lstStyle/>
        <a:p>
          <a:pPr rtl="0"/>
          <a:r>
            <a:rPr lang="uz-Cyrl-UZ" smtClean="0"/>
            <a:t>Turizm sohasida kamaytirilgan foiz stavkalari bilan imtiyozli kreditlar</a:t>
          </a:r>
          <a:endParaRPr lang="ru-RU"/>
        </a:p>
      </dgm:t>
    </dgm:pt>
    <dgm:pt modelId="{FC37D841-64D0-4A68-AABB-F707CB59C780}" type="parTrans" cxnId="{C9F57F83-67AC-4178-B293-83DED27AEDB9}">
      <dgm:prSet/>
      <dgm:spPr/>
      <dgm:t>
        <a:bodyPr/>
        <a:lstStyle/>
        <a:p>
          <a:endParaRPr lang="ru-RU"/>
        </a:p>
      </dgm:t>
    </dgm:pt>
    <dgm:pt modelId="{B4AF8324-6D5C-4838-AACE-70598FC0A90D}" type="sibTrans" cxnId="{C9F57F83-67AC-4178-B293-83DED27AEDB9}">
      <dgm:prSet/>
      <dgm:spPr/>
      <dgm:t>
        <a:bodyPr/>
        <a:lstStyle/>
        <a:p>
          <a:endParaRPr lang="ru-RU"/>
        </a:p>
      </dgm:t>
    </dgm:pt>
    <dgm:pt modelId="{870C7720-5F62-4DE5-9829-F9DC886F7569}">
      <dgm:prSet/>
      <dgm:spPr/>
      <dgm:t>
        <a:bodyPr/>
        <a:lstStyle/>
        <a:p>
          <a:pPr rtl="0"/>
          <a:r>
            <a:rPr lang="uz-Cyrl-UZ" smtClean="0"/>
            <a:t>Turizm obe’ktlarini qurish bilan bog‘liq tashkiliy ishlarga ssudalar berish</a:t>
          </a:r>
          <a:endParaRPr lang="ru-RU"/>
        </a:p>
      </dgm:t>
    </dgm:pt>
    <dgm:pt modelId="{E989C95C-15F6-4656-92F8-EE251F2656F1}" type="parTrans" cxnId="{A09467ED-1094-470B-89C7-79177BE75FC9}">
      <dgm:prSet/>
      <dgm:spPr/>
      <dgm:t>
        <a:bodyPr/>
        <a:lstStyle/>
        <a:p>
          <a:endParaRPr lang="ru-RU"/>
        </a:p>
      </dgm:t>
    </dgm:pt>
    <dgm:pt modelId="{F6225F31-8D0E-4BC1-9B9C-4BC558878F73}" type="sibTrans" cxnId="{A09467ED-1094-470B-89C7-79177BE75FC9}">
      <dgm:prSet/>
      <dgm:spPr/>
      <dgm:t>
        <a:bodyPr/>
        <a:lstStyle/>
        <a:p>
          <a:endParaRPr lang="ru-RU"/>
        </a:p>
      </dgm:t>
    </dgm:pt>
    <dgm:pt modelId="{1C707BDD-BCA0-44F8-A0DC-0046544D3C4D}">
      <dgm:prSet/>
      <dgm:spPr/>
      <dgm:t>
        <a:bodyPr/>
        <a:lstStyle/>
        <a:p>
          <a:pPr rtl="0"/>
          <a:r>
            <a:rPr lang="uz-Cyrl-UZ" smtClean="0"/>
            <a:t>Turizm sohasida faoliyat ko‘rsatayotgan mikrofirma, kichik va o‘rta korxonalarning moddiy –texnika bazalarini moliyaviy jihatdan qullab-quvvatlash </a:t>
          </a:r>
          <a:endParaRPr lang="ru-RU"/>
        </a:p>
      </dgm:t>
    </dgm:pt>
    <dgm:pt modelId="{98C55789-6A94-4D7C-AB35-2FA38F01B085}" type="parTrans" cxnId="{45456E7A-E600-4AF2-8414-59DEC35EECDA}">
      <dgm:prSet/>
      <dgm:spPr/>
      <dgm:t>
        <a:bodyPr/>
        <a:lstStyle/>
        <a:p>
          <a:endParaRPr lang="ru-RU"/>
        </a:p>
      </dgm:t>
    </dgm:pt>
    <dgm:pt modelId="{D46CFDB1-88EA-4DB6-B4E9-2A5D0C0909BF}" type="sibTrans" cxnId="{45456E7A-E600-4AF2-8414-59DEC35EECDA}">
      <dgm:prSet/>
      <dgm:spPr/>
      <dgm:t>
        <a:bodyPr/>
        <a:lstStyle/>
        <a:p>
          <a:endParaRPr lang="ru-RU"/>
        </a:p>
      </dgm:t>
    </dgm:pt>
    <dgm:pt modelId="{8318F6CD-2FF4-49A8-A4E3-FC91C0BBA591}" type="pres">
      <dgm:prSet presAssocID="{00547AB3-0DE4-4341-A158-89A7A8450F60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E6408182-208E-4848-B6CA-1DCC9E84FBFC}" type="pres">
      <dgm:prSet presAssocID="{48F219A0-B26F-44A4-8310-401B6A48F4B8}" presName="parenttextcomposite" presStyleCnt="0"/>
      <dgm:spPr/>
    </dgm:pt>
    <dgm:pt modelId="{D4182D04-07B8-41D9-AC8B-7415211DEBF0}" type="pres">
      <dgm:prSet presAssocID="{48F219A0-B26F-44A4-8310-401B6A48F4B8}" presName="parenttext" presStyleLbl="revTx" presStyleIdx="0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036889-02CA-4135-85D1-339812ED1F8C}" type="pres">
      <dgm:prSet presAssocID="{48F219A0-B26F-44A4-8310-401B6A48F4B8}" presName="parallelogramComposite" presStyleCnt="0"/>
      <dgm:spPr/>
    </dgm:pt>
    <dgm:pt modelId="{93C23811-FFC8-4AE8-9E2D-3F4EB73548BF}" type="pres">
      <dgm:prSet presAssocID="{48F219A0-B26F-44A4-8310-401B6A48F4B8}" presName="parallelogram1" presStyleLbl="alignNode1" presStyleIdx="0" presStyleCnt="21"/>
      <dgm:spPr/>
    </dgm:pt>
    <dgm:pt modelId="{968F02A8-A29A-49D6-B1E3-51DE3F06889A}" type="pres">
      <dgm:prSet presAssocID="{48F219A0-B26F-44A4-8310-401B6A48F4B8}" presName="parallelogram2" presStyleLbl="alignNode1" presStyleIdx="1" presStyleCnt="21"/>
      <dgm:spPr/>
    </dgm:pt>
    <dgm:pt modelId="{C41BB430-87BF-4509-AEBE-5CF8FD356D68}" type="pres">
      <dgm:prSet presAssocID="{48F219A0-B26F-44A4-8310-401B6A48F4B8}" presName="parallelogram3" presStyleLbl="alignNode1" presStyleIdx="2" presStyleCnt="21"/>
      <dgm:spPr/>
    </dgm:pt>
    <dgm:pt modelId="{F071EBF0-4578-4185-BBFD-BFBEC05EAA6E}" type="pres">
      <dgm:prSet presAssocID="{48F219A0-B26F-44A4-8310-401B6A48F4B8}" presName="parallelogram4" presStyleLbl="alignNode1" presStyleIdx="3" presStyleCnt="21"/>
      <dgm:spPr/>
    </dgm:pt>
    <dgm:pt modelId="{FFB13AE9-A514-432B-B764-B5D8F74EB557}" type="pres">
      <dgm:prSet presAssocID="{48F219A0-B26F-44A4-8310-401B6A48F4B8}" presName="parallelogram5" presStyleLbl="alignNode1" presStyleIdx="4" presStyleCnt="21"/>
      <dgm:spPr/>
    </dgm:pt>
    <dgm:pt modelId="{191DF742-C2FB-43A2-82C5-CF0173DF1D3C}" type="pres">
      <dgm:prSet presAssocID="{48F219A0-B26F-44A4-8310-401B6A48F4B8}" presName="parallelogram6" presStyleLbl="alignNode1" presStyleIdx="5" presStyleCnt="21"/>
      <dgm:spPr/>
    </dgm:pt>
    <dgm:pt modelId="{A1756043-B185-4B10-A0EB-730D30696F88}" type="pres">
      <dgm:prSet presAssocID="{48F219A0-B26F-44A4-8310-401B6A48F4B8}" presName="parallelogram7" presStyleLbl="alignNode1" presStyleIdx="6" presStyleCnt="21"/>
      <dgm:spPr/>
    </dgm:pt>
    <dgm:pt modelId="{7DAC9003-F8AF-4ED7-B147-40B67530DA45}" type="pres">
      <dgm:prSet presAssocID="{B4AF8324-6D5C-4838-AACE-70598FC0A90D}" presName="sibTrans" presStyleCnt="0"/>
      <dgm:spPr/>
    </dgm:pt>
    <dgm:pt modelId="{4E1A88D9-5DE7-4607-B346-CF267E7955EC}" type="pres">
      <dgm:prSet presAssocID="{870C7720-5F62-4DE5-9829-F9DC886F7569}" presName="parenttextcomposite" presStyleCnt="0"/>
      <dgm:spPr/>
    </dgm:pt>
    <dgm:pt modelId="{A7B8F175-89CF-4605-8DBF-DBBD537BFAF2}" type="pres">
      <dgm:prSet presAssocID="{870C7720-5F62-4DE5-9829-F9DC886F7569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E299B4-1878-499D-89A6-5E16DDF533A5}" type="pres">
      <dgm:prSet presAssocID="{870C7720-5F62-4DE5-9829-F9DC886F7569}" presName="parallelogramComposite" presStyleCnt="0"/>
      <dgm:spPr/>
    </dgm:pt>
    <dgm:pt modelId="{2FFEC74C-3A5F-4293-BAB5-E82B91502014}" type="pres">
      <dgm:prSet presAssocID="{870C7720-5F62-4DE5-9829-F9DC886F7569}" presName="parallelogram1" presStyleLbl="alignNode1" presStyleIdx="7" presStyleCnt="21"/>
      <dgm:spPr/>
    </dgm:pt>
    <dgm:pt modelId="{EB608FC6-AF57-44B2-880D-598A28C54AB2}" type="pres">
      <dgm:prSet presAssocID="{870C7720-5F62-4DE5-9829-F9DC886F7569}" presName="parallelogram2" presStyleLbl="alignNode1" presStyleIdx="8" presStyleCnt="21"/>
      <dgm:spPr/>
    </dgm:pt>
    <dgm:pt modelId="{38E15F13-49D3-4E6E-B8F4-428D3BD806ED}" type="pres">
      <dgm:prSet presAssocID="{870C7720-5F62-4DE5-9829-F9DC886F7569}" presName="parallelogram3" presStyleLbl="alignNode1" presStyleIdx="9" presStyleCnt="21"/>
      <dgm:spPr/>
    </dgm:pt>
    <dgm:pt modelId="{BFB62658-463F-45DA-8077-776F7F47E772}" type="pres">
      <dgm:prSet presAssocID="{870C7720-5F62-4DE5-9829-F9DC886F7569}" presName="parallelogram4" presStyleLbl="alignNode1" presStyleIdx="10" presStyleCnt="21"/>
      <dgm:spPr/>
    </dgm:pt>
    <dgm:pt modelId="{A0B309BD-FA25-4F16-B996-6A60D6647AEF}" type="pres">
      <dgm:prSet presAssocID="{870C7720-5F62-4DE5-9829-F9DC886F7569}" presName="parallelogram5" presStyleLbl="alignNode1" presStyleIdx="11" presStyleCnt="21"/>
      <dgm:spPr/>
    </dgm:pt>
    <dgm:pt modelId="{0FEF99BD-50CE-489A-9013-EBEFC5740FCA}" type="pres">
      <dgm:prSet presAssocID="{870C7720-5F62-4DE5-9829-F9DC886F7569}" presName="parallelogram6" presStyleLbl="alignNode1" presStyleIdx="12" presStyleCnt="21"/>
      <dgm:spPr/>
    </dgm:pt>
    <dgm:pt modelId="{DB8F0662-56AB-4699-A6BB-BBD0CBD873E2}" type="pres">
      <dgm:prSet presAssocID="{870C7720-5F62-4DE5-9829-F9DC886F7569}" presName="parallelogram7" presStyleLbl="alignNode1" presStyleIdx="13" presStyleCnt="21"/>
      <dgm:spPr/>
    </dgm:pt>
    <dgm:pt modelId="{71F65544-88E8-403D-8FD3-79A941D41181}" type="pres">
      <dgm:prSet presAssocID="{F6225F31-8D0E-4BC1-9B9C-4BC558878F73}" presName="sibTrans" presStyleCnt="0"/>
      <dgm:spPr/>
    </dgm:pt>
    <dgm:pt modelId="{7E272A12-BAD9-4CB6-ACCA-AC9E72A2A003}" type="pres">
      <dgm:prSet presAssocID="{1C707BDD-BCA0-44F8-A0DC-0046544D3C4D}" presName="parenttextcomposite" presStyleCnt="0"/>
      <dgm:spPr/>
    </dgm:pt>
    <dgm:pt modelId="{D37E42B9-53AB-43A3-8B5F-7B5AB791F916}" type="pres">
      <dgm:prSet presAssocID="{1C707BDD-BCA0-44F8-A0DC-0046544D3C4D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0E4EB4-D90F-4D55-A13C-F57148C2AAE5}" type="pres">
      <dgm:prSet presAssocID="{1C707BDD-BCA0-44F8-A0DC-0046544D3C4D}" presName="parallelogramComposite" presStyleCnt="0"/>
      <dgm:spPr/>
    </dgm:pt>
    <dgm:pt modelId="{669BEA53-95F0-4CE7-9136-BD0F710F2741}" type="pres">
      <dgm:prSet presAssocID="{1C707BDD-BCA0-44F8-A0DC-0046544D3C4D}" presName="parallelogram1" presStyleLbl="alignNode1" presStyleIdx="14" presStyleCnt="21"/>
      <dgm:spPr/>
    </dgm:pt>
    <dgm:pt modelId="{D10316D1-A9C9-4781-A5DA-B12B903825AC}" type="pres">
      <dgm:prSet presAssocID="{1C707BDD-BCA0-44F8-A0DC-0046544D3C4D}" presName="parallelogram2" presStyleLbl="alignNode1" presStyleIdx="15" presStyleCnt="21"/>
      <dgm:spPr/>
    </dgm:pt>
    <dgm:pt modelId="{AC904DFC-4473-41E4-A183-814D501FDC00}" type="pres">
      <dgm:prSet presAssocID="{1C707BDD-BCA0-44F8-A0DC-0046544D3C4D}" presName="parallelogram3" presStyleLbl="alignNode1" presStyleIdx="16" presStyleCnt="21"/>
      <dgm:spPr/>
    </dgm:pt>
    <dgm:pt modelId="{0DAD7028-B356-4B3F-B808-4EDBA3EE9931}" type="pres">
      <dgm:prSet presAssocID="{1C707BDD-BCA0-44F8-A0DC-0046544D3C4D}" presName="parallelogram4" presStyleLbl="alignNode1" presStyleIdx="17" presStyleCnt="21"/>
      <dgm:spPr/>
    </dgm:pt>
    <dgm:pt modelId="{AD2BABB6-6D5E-4D94-A51F-4814FFBE383A}" type="pres">
      <dgm:prSet presAssocID="{1C707BDD-BCA0-44F8-A0DC-0046544D3C4D}" presName="parallelogram5" presStyleLbl="alignNode1" presStyleIdx="18" presStyleCnt="21"/>
      <dgm:spPr/>
    </dgm:pt>
    <dgm:pt modelId="{FDC7D68E-27FB-4A07-9577-D3832DABBD14}" type="pres">
      <dgm:prSet presAssocID="{1C707BDD-BCA0-44F8-A0DC-0046544D3C4D}" presName="parallelogram6" presStyleLbl="alignNode1" presStyleIdx="19" presStyleCnt="21"/>
      <dgm:spPr/>
    </dgm:pt>
    <dgm:pt modelId="{8F18798F-F3D6-4F26-9D33-C639F958039E}" type="pres">
      <dgm:prSet presAssocID="{1C707BDD-BCA0-44F8-A0DC-0046544D3C4D}" presName="parallelogram7" presStyleLbl="alignNode1" presStyleIdx="20" presStyleCnt="21"/>
      <dgm:spPr/>
    </dgm:pt>
  </dgm:ptLst>
  <dgm:cxnLst>
    <dgm:cxn modelId="{45456E7A-E600-4AF2-8414-59DEC35EECDA}" srcId="{00547AB3-0DE4-4341-A158-89A7A8450F60}" destId="{1C707BDD-BCA0-44F8-A0DC-0046544D3C4D}" srcOrd="2" destOrd="0" parTransId="{98C55789-6A94-4D7C-AB35-2FA38F01B085}" sibTransId="{D46CFDB1-88EA-4DB6-B4E9-2A5D0C0909BF}"/>
    <dgm:cxn modelId="{FAB5215E-16FD-463C-8E9F-75CF96466D6E}" type="presOf" srcId="{48F219A0-B26F-44A4-8310-401B6A48F4B8}" destId="{D4182D04-07B8-41D9-AC8B-7415211DEBF0}" srcOrd="0" destOrd="0" presId="urn:microsoft.com/office/officeart/2008/layout/VerticalAccentList"/>
    <dgm:cxn modelId="{A09467ED-1094-470B-89C7-79177BE75FC9}" srcId="{00547AB3-0DE4-4341-A158-89A7A8450F60}" destId="{870C7720-5F62-4DE5-9829-F9DC886F7569}" srcOrd="1" destOrd="0" parTransId="{E989C95C-15F6-4656-92F8-EE251F2656F1}" sibTransId="{F6225F31-8D0E-4BC1-9B9C-4BC558878F73}"/>
    <dgm:cxn modelId="{8CA0EA46-111E-436A-9D5D-6D2AC32C5A41}" type="presOf" srcId="{00547AB3-0DE4-4341-A158-89A7A8450F60}" destId="{8318F6CD-2FF4-49A8-A4E3-FC91C0BBA591}" srcOrd="0" destOrd="0" presId="urn:microsoft.com/office/officeart/2008/layout/VerticalAccentList"/>
    <dgm:cxn modelId="{F38F5845-22FD-402F-BC2D-7D3DDB5937A6}" type="presOf" srcId="{1C707BDD-BCA0-44F8-A0DC-0046544D3C4D}" destId="{D37E42B9-53AB-43A3-8B5F-7B5AB791F916}" srcOrd="0" destOrd="0" presId="urn:microsoft.com/office/officeart/2008/layout/VerticalAccentList"/>
    <dgm:cxn modelId="{5A3B046C-B6A0-43E7-A1C1-0C9D845A29EC}" type="presOf" srcId="{870C7720-5F62-4DE5-9829-F9DC886F7569}" destId="{A7B8F175-89CF-4605-8DBF-DBBD537BFAF2}" srcOrd="0" destOrd="0" presId="urn:microsoft.com/office/officeart/2008/layout/VerticalAccentList"/>
    <dgm:cxn modelId="{C9F57F83-67AC-4178-B293-83DED27AEDB9}" srcId="{00547AB3-0DE4-4341-A158-89A7A8450F60}" destId="{48F219A0-B26F-44A4-8310-401B6A48F4B8}" srcOrd="0" destOrd="0" parTransId="{FC37D841-64D0-4A68-AABB-F707CB59C780}" sibTransId="{B4AF8324-6D5C-4838-AACE-70598FC0A90D}"/>
    <dgm:cxn modelId="{06A05CE1-5CF1-4E2D-B1C6-878A75F35F68}" type="presParOf" srcId="{8318F6CD-2FF4-49A8-A4E3-FC91C0BBA591}" destId="{E6408182-208E-4848-B6CA-1DCC9E84FBFC}" srcOrd="0" destOrd="0" presId="urn:microsoft.com/office/officeart/2008/layout/VerticalAccentList"/>
    <dgm:cxn modelId="{F6A3F305-5B6A-4DC0-875F-FA358FD7859D}" type="presParOf" srcId="{E6408182-208E-4848-B6CA-1DCC9E84FBFC}" destId="{D4182D04-07B8-41D9-AC8B-7415211DEBF0}" srcOrd="0" destOrd="0" presId="urn:microsoft.com/office/officeart/2008/layout/VerticalAccentList"/>
    <dgm:cxn modelId="{44DB64CD-DE5D-4ED1-BDB0-C1AB34DE2D21}" type="presParOf" srcId="{8318F6CD-2FF4-49A8-A4E3-FC91C0BBA591}" destId="{47036889-02CA-4135-85D1-339812ED1F8C}" srcOrd="1" destOrd="0" presId="urn:microsoft.com/office/officeart/2008/layout/VerticalAccentList"/>
    <dgm:cxn modelId="{AD36AB05-8279-41D2-AD4D-CA9766487A7C}" type="presParOf" srcId="{47036889-02CA-4135-85D1-339812ED1F8C}" destId="{93C23811-FFC8-4AE8-9E2D-3F4EB73548BF}" srcOrd="0" destOrd="0" presId="urn:microsoft.com/office/officeart/2008/layout/VerticalAccentList"/>
    <dgm:cxn modelId="{3121F3AB-2FBE-4297-8EAB-BDF8346A7CD9}" type="presParOf" srcId="{47036889-02CA-4135-85D1-339812ED1F8C}" destId="{968F02A8-A29A-49D6-B1E3-51DE3F06889A}" srcOrd="1" destOrd="0" presId="urn:microsoft.com/office/officeart/2008/layout/VerticalAccentList"/>
    <dgm:cxn modelId="{8A7BC456-FD77-495F-9FA5-748ADBFAABD4}" type="presParOf" srcId="{47036889-02CA-4135-85D1-339812ED1F8C}" destId="{C41BB430-87BF-4509-AEBE-5CF8FD356D68}" srcOrd="2" destOrd="0" presId="urn:microsoft.com/office/officeart/2008/layout/VerticalAccentList"/>
    <dgm:cxn modelId="{AD097431-CD35-4B26-AB66-91D4A40B01AF}" type="presParOf" srcId="{47036889-02CA-4135-85D1-339812ED1F8C}" destId="{F071EBF0-4578-4185-BBFD-BFBEC05EAA6E}" srcOrd="3" destOrd="0" presId="urn:microsoft.com/office/officeart/2008/layout/VerticalAccentList"/>
    <dgm:cxn modelId="{C0C4A1D2-4DBA-4F47-A9A8-CEE4C9798A4C}" type="presParOf" srcId="{47036889-02CA-4135-85D1-339812ED1F8C}" destId="{FFB13AE9-A514-432B-B764-B5D8F74EB557}" srcOrd="4" destOrd="0" presId="urn:microsoft.com/office/officeart/2008/layout/VerticalAccentList"/>
    <dgm:cxn modelId="{E3751C8B-53A6-41EF-880E-8CAC9619A952}" type="presParOf" srcId="{47036889-02CA-4135-85D1-339812ED1F8C}" destId="{191DF742-C2FB-43A2-82C5-CF0173DF1D3C}" srcOrd="5" destOrd="0" presId="urn:microsoft.com/office/officeart/2008/layout/VerticalAccentList"/>
    <dgm:cxn modelId="{F53A3F96-2EC3-4F80-BB62-96DEE9CB28B1}" type="presParOf" srcId="{47036889-02CA-4135-85D1-339812ED1F8C}" destId="{A1756043-B185-4B10-A0EB-730D30696F88}" srcOrd="6" destOrd="0" presId="urn:microsoft.com/office/officeart/2008/layout/VerticalAccentList"/>
    <dgm:cxn modelId="{062EADFA-FB86-431B-BDC0-E2FA21706672}" type="presParOf" srcId="{8318F6CD-2FF4-49A8-A4E3-FC91C0BBA591}" destId="{7DAC9003-F8AF-4ED7-B147-40B67530DA45}" srcOrd="2" destOrd="0" presId="urn:microsoft.com/office/officeart/2008/layout/VerticalAccentList"/>
    <dgm:cxn modelId="{96DC2C17-9B13-402A-BC98-7ADA767D621E}" type="presParOf" srcId="{8318F6CD-2FF4-49A8-A4E3-FC91C0BBA591}" destId="{4E1A88D9-5DE7-4607-B346-CF267E7955EC}" srcOrd="3" destOrd="0" presId="urn:microsoft.com/office/officeart/2008/layout/VerticalAccentList"/>
    <dgm:cxn modelId="{8C98753A-FC3F-46E9-8EE2-F2B994A1907C}" type="presParOf" srcId="{4E1A88D9-5DE7-4607-B346-CF267E7955EC}" destId="{A7B8F175-89CF-4605-8DBF-DBBD537BFAF2}" srcOrd="0" destOrd="0" presId="urn:microsoft.com/office/officeart/2008/layout/VerticalAccentList"/>
    <dgm:cxn modelId="{0E8F1AA7-CEDD-4B92-B78B-9C5D0DBF3DD5}" type="presParOf" srcId="{8318F6CD-2FF4-49A8-A4E3-FC91C0BBA591}" destId="{F4E299B4-1878-499D-89A6-5E16DDF533A5}" srcOrd="4" destOrd="0" presId="urn:microsoft.com/office/officeart/2008/layout/VerticalAccentList"/>
    <dgm:cxn modelId="{4C36FE85-EBD7-4D77-88D5-81F23CB430A6}" type="presParOf" srcId="{F4E299B4-1878-499D-89A6-5E16DDF533A5}" destId="{2FFEC74C-3A5F-4293-BAB5-E82B91502014}" srcOrd="0" destOrd="0" presId="urn:microsoft.com/office/officeart/2008/layout/VerticalAccentList"/>
    <dgm:cxn modelId="{24C8F5E2-E7A8-47D9-B5A5-FDB494615E3C}" type="presParOf" srcId="{F4E299B4-1878-499D-89A6-5E16DDF533A5}" destId="{EB608FC6-AF57-44B2-880D-598A28C54AB2}" srcOrd="1" destOrd="0" presId="urn:microsoft.com/office/officeart/2008/layout/VerticalAccentList"/>
    <dgm:cxn modelId="{CADB0224-AFBD-4A11-BC20-F59B13C2995E}" type="presParOf" srcId="{F4E299B4-1878-499D-89A6-5E16DDF533A5}" destId="{38E15F13-49D3-4E6E-B8F4-428D3BD806ED}" srcOrd="2" destOrd="0" presId="urn:microsoft.com/office/officeart/2008/layout/VerticalAccentList"/>
    <dgm:cxn modelId="{D035900B-3442-4CDC-9DFA-34E5EAE7AA98}" type="presParOf" srcId="{F4E299B4-1878-499D-89A6-5E16DDF533A5}" destId="{BFB62658-463F-45DA-8077-776F7F47E772}" srcOrd="3" destOrd="0" presId="urn:microsoft.com/office/officeart/2008/layout/VerticalAccentList"/>
    <dgm:cxn modelId="{C09DAA1E-7B18-4DDB-AE59-6DCF217FC933}" type="presParOf" srcId="{F4E299B4-1878-499D-89A6-5E16DDF533A5}" destId="{A0B309BD-FA25-4F16-B996-6A60D6647AEF}" srcOrd="4" destOrd="0" presId="urn:microsoft.com/office/officeart/2008/layout/VerticalAccentList"/>
    <dgm:cxn modelId="{07899941-BBC3-42D4-8AD7-971B55077293}" type="presParOf" srcId="{F4E299B4-1878-499D-89A6-5E16DDF533A5}" destId="{0FEF99BD-50CE-489A-9013-EBEFC5740FCA}" srcOrd="5" destOrd="0" presId="urn:microsoft.com/office/officeart/2008/layout/VerticalAccentList"/>
    <dgm:cxn modelId="{56633446-9F2C-4DE6-89FB-A3C9BCCB58B1}" type="presParOf" srcId="{F4E299B4-1878-499D-89A6-5E16DDF533A5}" destId="{DB8F0662-56AB-4699-A6BB-BBD0CBD873E2}" srcOrd="6" destOrd="0" presId="urn:microsoft.com/office/officeart/2008/layout/VerticalAccentList"/>
    <dgm:cxn modelId="{F2625C2C-513D-496D-B26D-FB5803D3436A}" type="presParOf" srcId="{8318F6CD-2FF4-49A8-A4E3-FC91C0BBA591}" destId="{71F65544-88E8-403D-8FD3-79A941D41181}" srcOrd="5" destOrd="0" presId="urn:microsoft.com/office/officeart/2008/layout/VerticalAccentList"/>
    <dgm:cxn modelId="{A80F7DCA-F858-4435-AA16-F400AD3DD00D}" type="presParOf" srcId="{8318F6CD-2FF4-49A8-A4E3-FC91C0BBA591}" destId="{7E272A12-BAD9-4CB6-ACCA-AC9E72A2A003}" srcOrd="6" destOrd="0" presId="urn:microsoft.com/office/officeart/2008/layout/VerticalAccentList"/>
    <dgm:cxn modelId="{544867D7-4B9C-466D-B980-14B955DE6CDE}" type="presParOf" srcId="{7E272A12-BAD9-4CB6-ACCA-AC9E72A2A003}" destId="{D37E42B9-53AB-43A3-8B5F-7B5AB791F916}" srcOrd="0" destOrd="0" presId="urn:microsoft.com/office/officeart/2008/layout/VerticalAccentList"/>
    <dgm:cxn modelId="{070BACEB-5BA1-4A91-825D-B5EFA0FE232D}" type="presParOf" srcId="{8318F6CD-2FF4-49A8-A4E3-FC91C0BBA591}" destId="{950E4EB4-D90F-4D55-A13C-F57148C2AAE5}" srcOrd="7" destOrd="0" presId="urn:microsoft.com/office/officeart/2008/layout/VerticalAccentList"/>
    <dgm:cxn modelId="{F81439E2-CBAE-4138-BAA5-8AC6923BE2E2}" type="presParOf" srcId="{950E4EB4-D90F-4D55-A13C-F57148C2AAE5}" destId="{669BEA53-95F0-4CE7-9136-BD0F710F2741}" srcOrd="0" destOrd="0" presId="urn:microsoft.com/office/officeart/2008/layout/VerticalAccentList"/>
    <dgm:cxn modelId="{90FC3B8F-6813-403A-B0AD-4DE1BB43620F}" type="presParOf" srcId="{950E4EB4-D90F-4D55-A13C-F57148C2AAE5}" destId="{D10316D1-A9C9-4781-A5DA-B12B903825AC}" srcOrd="1" destOrd="0" presId="urn:microsoft.com/office/officeart/2008/layout/VerticalAccentList"/>
    <dgm:cxn modelId="{C2A9D8AE-524B-47C1-888A-9BC14F3F4020}" type="presParOf" srcId="{950E4EB4-D90F-4D55-A13C-F57148C2AAE5}" destId="{AC904DFC-4473-41E4-A183-814D501FDC00}" srcOrd="2" destOrd="0" presId="urn:microsoft.com/office/officeart/2008/layout/VerticalAccentList"/>
    <dgm:cxn modelId="{B2CCA9D1-F05C-411B-A57A-C4D0C7303915}" type="presParOf" srcId="{950E4EB4-D90F-4D55-A13C-F57148C2AAE5}" destId="{0DAD7028-B356-4B3F-B808-4EDBA3EE9931}" srcOrd="3" destOrd="0" presId="urn:microsoft.com/office/officeart/2008/layout/VerticalAccentList"/>
    <dgm:cxn modelId="{F1B6B86A-6831-43D0-B424-D9E246465E7B}" type="presParOf" srcId="{950E4EB4-D90F-4D55-A13C-F57148C2AAE5}" destId="{AD2BABB6-6D5E-4D94-A51F-4814FFBE383A}" srcOrd="4" destOrd="0" presId="urn:microsoft.com/office/officeart/2008/layout/VerticalAccentList"/>
    <dgm:cxn modelId="{4F6B1198-3A08-4305-BE61-6060F8565E3E}" type="presParOf" srcId="{950E4EB4-D90F-4D55-A13C-F57148C2AAE5}" destId="{FDC7D68E-27FB-4A07-9577-D3832DABBD14}" srcOrd="5" destOrd="0" presId="urn:microsoft.com/office/officeart/2008/layout/VerticalAccentList"/>
    <dgm:cxn modelId="{F1B1914B-B1AD-4D4E-9D69-2CFA14439AE9}" type="presParOf" srcId="{950E4EB4-D90F-4D55-A13C-F57148C2AAE5}" destId="{8F18798F-F3D6-4F26-9D33-C639F958039E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E33BEF6-347D-4366-8B9E-81C436AD20A5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ECAAAB0-C685-414D-836E-9ACC87D1B267}">
      <dgm:prSet/>
      <dgm:spPr/>
      <dgm:t>
        <a:bodyPr/>
        <a:lstStyle/>
        <a:p>
          <a:pPr rtl="0"/>
          <a:r>
            <a:rPr lang="uz-Cyrl-UZ" smtClean="0"/>
            <a:t>Axborot materiallarining soni va sifatini oshirish</a:t>
          </a:r>
          <a:endParaRPr lang="ru-RU"/>
        </a:p>
      </dgm:t>
    </dgm:pt>
    <dgm:pt modelId="{53D39CBC-99B2-41E0-87EC-4E4E9FC4C06A}" type="parTrans" cxnId="{527D0F9A-5D56-4934-86B8-E08F32A2685D}">
      <dgm:prSet/>
      <dgm:spPr/>
      <dgm:t>
        <a:bodyPr/>
        <a:lstStyle/>
        <a:p>
          <a:endParaRPr lang="ru-RU"/>
        </a:p>
      </dgm:t>
    </dgm:pt>
    <dgm:pt modelId="{700CE083-52DF-46A3-B118-01C2C7A6E779}" type="sibTrans" cxnId="{527D0F9A-5D56-4934-86B8-E08F32A2685D}">
      <dgm:prSet/>
      <dgm:spPr/>
      <dgm:t>
        <a:bodyPr/>
        <a:lstStyle/>
        <a:p>
          <a:endParaRPr lang="ru-RU"/>
        </a:p>
      </dgm:t>
    </dgm:pt>
    <dgm:pt modelId="{4CB21F53-9FFC-4B4F-A2E4-63CCDA6DFBC5}">
      <dgm:prSet/>
      <dgm:spPr/>
      <dgm:t>
        <a:bodyPr/>
        <a:lstStyle/>
        <a:p>
          <a:pPr rtl="0"/>
          <a:r>
            <a:rPr lang="uz-Cyrl-UZ" smtClean="0"/>
            <a:t>“Turizm revyu” va “Dunyo bo‘ylab” televizion ko‘rsatuvlarini muntazam ravishda tashkil qilish</a:t>
          </a:r>
          <a:endParaRPr lang="ru-RU"/>
        </a:p>
      </dgm:t>
    </dgm:pt>
    <dgm:pt modelId="{97DE8860-DB05-49F2-B77F-8FB640FB3530}" type="parTrans" cxnId="{1D2D57BF-E103-4BB1-82E1-F62073C21863}">
      <dgm:prSet/>
      <dgm:spPr/>
      <dgm:t>
        <a:bodyPr/>
        <a:lstStyle/>
        <a:p>
          <a:endParaRPr lang="ru-RU"/>
        </a:p>
      </dgm:t>
    </dgm:pt>
    <dgm:pt modelId="{FCEB8F98-C366-4CEB-A531-C2C8D23C6E41}" type="sibTrans" cxnId="{1D2D57BF-E103-4BB1-82E1-F62073C21863}">
      <dgm:prSet/>
      <dgm:spPr/>
      <dgm:t>
        <a:bodyPr/>
        <a:lstStyle/>
        <a:p>
          <a:endParaRPr lang="ru-RU"/>
        </a:p>
      </dgm:t>
    </dgm:pt>
    <dgm:pt modelId="{A7285AC1-F6FC-447C-AD0B-FA3CFA2992EA}">
      <dgm:prSet/>
      <dgm:spPr/>
      <dgm:t>
        <a:bodyPr/>
        <a:lstStyle/>
        <a:p>
          <a:pPr rtl="0"/>
          <a:r>
            <a:rPr lang="uz-Cyrl-UZ" smtClean="0"/>
            <a:t>Xalqaro turizm ko‘rgazmalarida namoyish qilish </a:t>
          </a:r>
          <a:endParaRPr lang="ru-RU"/>
        </a:p>
      </dgm:t>
    </dgm:pt>
    <dgm:pt modelId="{8909ECFD-D53E-4D50-AFF5-0ED9B161CFDA}" type="parTrans" cxnId="{652DAD37-587C-46B5-9697-D99EDEF55881}">
      <dgm:prSet/>
      <dgm:spPr/>
      <dgm:t>
        <a:bodyPr/>
        <a:lstStyle/>
        <a:p>
          <a:endParaRPr lang="ru-RU"/>
        </a:p>
      </dgm:t>
    </dgm:pt>
    <dgm:pt modelId="{80377EA0-5962-4FA0-BAEC-EDFE5B2E6A37}" type="sibTrans" cxnId="{652DAD37-587C-46B5-9697-D99EDEF55881}">
      <dgm:prSet/>
      <dgm:spPr/>
      <dgm:t>
        <a:bodyPr/>
        <a:lstStyle/>
        <a:p>
          <a:endParaRPr lang="ru-RU"/>
        </a:p>
      </dgm:t>
    </dgm:pt>
    <dgm:pt modelId="{3B487A5A-6703-42E8-9BAD-C1C463DBD466}" type="pres">
      <dgm:prSet presAssocID="{BE33BEF6-347D-4366-8B9E-81C436AD20A5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7BFC46DC-ED83-47E1-8616-523EDA389A66}" type="pres">
      <dgm:prSet presAssocID="{BE33BEF6-347D-4366-8B9E-81C436AD20A5}" presName="pyramid" presStyleLbl="node1" presStyleIdx="0" presStyleCnt="1"/>
      <dgm:spPr/>
    </dgm:pt>
    <dgm:pt modelId="{A601BA62-753B-4BDC-AA43-E7FB49A8811A}" type="pres">
      <dgm:prSet presAssocID="{BE33BEF6-347D-4366-8B9E-81C436AD20A5}" presName="theList" presStyleCnt="0"/>
      <dgm:spPr/>
    </dgm:pt>
    <dgm:pt modelId="{87AA888E-19AB-492E-A5D4-D834E170B954}" type="pres">
      <dgm:prSet presAssocID="{BECAAAB0-C685-414D-836E-9ACC87D1B267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A796BE-7765-4F21-87B8-70F288A60417}" type="pres">
      <dgm:prSet presAssocID="{BECAAAB0-C685-414D-836E-9ACC87D1B267}" presName="aSpace" presStyleCnt="0"/>
      <dgm:spPr/>
    </dgm:pt>
    <dgm:pt modelId="{03F11FEC-DEC7-49A9-BA98-0D8A1F0CA583}" type="pres">
      <dgm:prSet presAssocID="{4CB21F53-9FFC-4B4F-A2E4-63CCDA6DFBC5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8B70F8-D9A8-4D19-8656-1A7E125F903D}" type="pres">
      <dgm:prSet presAssocID="{4CB21F53-9FFC-4B4F-A2E4-63CCDA6DFBC5}" presName="aSpace" presStyleCnt="0"/>
      <dgm:spPr/>
    </dgm:pt>
    <dgm:pt modelId="{39502932-FFD5-489C-AD17-5D836750E57F}" type="pres">
      <dgm:prSet presAssocID="{A7285AC1-F6FC-447C-AD0B-FA3CFA2992EA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6E4707-642C-4E99-B443-47B05841B0C5}" type="pres">
      <dgm:prSet presAssocID="{A7285AC1-F6FC-447C-AD0B-FA3CFA2992EA}" presName="aSpace" presStyleCnt="0"/>
      <dgm:spPr/>
    </dgm:pt>
  </dgm:ptLst>
  <dgm:cxnLst>
    <dgm:cxn modelId="{527D0F9A-5D56-4934-86B8-E08F32A2685D}" srcId="{BE33BEF6-347D-4366-8B9E-81C436AD20A5}" destId="{BECAAAB0-C685-414D-836E-9ACC87D1B267}" srcOrd="0" destOrd="0" parTransId="{53D39CBC-99B2-41E0-87EC-4E4E9FC4C06A}" sibTransId="{700CE083-52DF-46A3-B118-01C2C7A6E779}"/>
    <dgm:cxn modelId="{7BC0C4BD-5AE1-4F7D-A904-8C2FA49BAC76}" type="presOf" srcId="{BE33BEF6-347D-4366-8B9E-81C436AD20A5}" destId="{3B487A5A-6703-42E8-9BAD-C1C463DBD466}" srcOrd="0" destOrd="0" presId="urn:microsoft.com/office/officeart/2005/8/layout/pyramid2"/>
    <dgm:cxn modelId="{110DECB1-AD9D-4200-B85A-1270FB0CBA06}" type="presOf" srcId="{BECAAAB0-C685-414D-836E-9ACC87D1B267}" destId="{87AA888E-19AB-492E-A5D4-D834E170B954}" srcOrd="0" destOrd="0" presId="urn:microsoft.com/office/officeart/2005/8/layout/pyramid2"/>
    <dgm:cxn modelId="{1D2D57BF-E103-4BB1-82E1-F62073C21863}" srcId="{BE33BEF6-347D-4366-8B9E-81C436AD20A5}" destId="{4CB21F53-9FFC-4B4F-A2E4-63CCDA6DFBC5}" srcOrd="1" destOrd="0" parTransId="{97DE8860-DB05-49F2-B77F-8FB640FB3530}" sibTransId="{FCEB8F98-C366-4CEB-A531-C2C8D23C6E41}"/>
    <dgm:cxn modelId="{C39A02DA-B9A3-40FF-8908-A54E6C0E8178}" type="presOf" srcId="{A7285AC1-F6FC-447C-AD0B-FA3CFA2992EA}" destId="{39502932-FFD5-489C-AD17-5D836750E57F}" srcOrd="0" destOrd="0" presId="urn:microsoft.com/office/officeart/2005/8/layout/pyramid2"/>
    <dgm:cxn modelId="{652DAD37-587C-46B5-9697-D99EDEF55881}" srcId="{BE33BEF6-347D-4366-8B9E-81C436AD20A5}" destId="{A7285AC1-F6FC-447C-AD0B-FA3CFA2992EA}" srcOrd="2" destOrd="0" parTransId="{8909ECFD-D53E-4D50-AFF5-0ED9B161CFDA}" sibTransId="{80377EA0-5962-4FA0-BAEC-EDFE5B2E6A37}"/>
    <dgm:cxn modelId="{DE9537FB-4B9C-455C-8349-C5208B9FA205}" type="presOf" srcId="{4CB21F53-9FFC-4B4F-A2E4-63CCDA6DFBC5}" destId="{03F11FEC-DEC7-49A9-BA98-0D8A1F0CA583}" srcOrd="0" destOrd="0" presId="urn:microsoft.com/office/officeart/2005/8/layout/pyramid2"/>
    <dgm:cxn modelId="{8DBCFFC4-283D-4A9C-A0FC-79E12A27B952}" type="presParOf" srcId="{3B487A5A-6703-42E8-9BAD-C1C463DBD466}" destId="{7BFC46DC-ED83-47E1-8616-523EDA389A66}" srcOrd="0" destOrd="0" presId="urn:microsoft.com/office/officeart/2005/8/layout/pyramid2"/>
    <dgm:cxn modelId="{F0C0F350-DB4F-4512-95F1-46A57E747A17}" type="presParOf" srcId="{3B487A5A-6703-42E8-9BAD-C1C463DBD466}" destId="{A601BA62-753B-4BDC-AA43-E7FB49A8811A}" srcOrd="1" destOrd="0" presId="urn:microsoft.com/office/officeart/2005/8/layout/pyramid2"/>
    <dgm:cxn modelId="{EFA7A4CB-F468-4557-9401-801F5A62F919}" type="presParOf" srcId="{A601BA62-753B-4BDC-AA43-E7FB49A8811A}" destId="{87AA888E-19AB-492E-A5D4-D834E170B954}" srcOrd="0" destOrd="0" presId="urn:microsoft.com/office/officeart/2005/8/layout/pyramid2"/>
    <dgm:cxn modelId="{60A93B6B-934D-4D56-8B69-C8F77EA53750}" type="presParOf" srcId="{A601BA62-753B-4BDC-AA43-E7FB49A8811A}" destId="{02A796BE-7765-4F21-87B8-70F288A60417}" srcOrd="1" destOrd="0" presId="urn:microsoft.com/office/officeart/2005/8/layout/pyramid2"/>
    <dgm:cxn modelId="{345D0C3A-43E0-4BFA-ABA6-FD21D5172045}" type="presParOf" srcId="{A601BA62-753B-4BDC-AA43-E7FB49A8811A}" destId="{03F11FEC-DEC7-49A9-BA98-0D8A1F0CA583}" srcOrd="2" destOrd="0" presId="urn:microsoft.com/office/officeart/2005/8/layout/pyramid2"/>
    <dgm:cxn modelId="{C555E522-FD7A-4035-B37B-37B21F6DDA83}" type="presParOf" srcId="{A601BA62-753B-4BDC-AA43-E7FB49A8811A}" destId="{E38B70F8-D9A8-4D19-8656-1A7E125F903D}" srcOrd="3" destOrd="0" presId="urn:microsoft.com/office/officeart/2005/8/layout/pyramid2"/>
    <dgm:cxn modelId="{679C445B-41A9-46A4-94EF-6005929C4DB1}" type="presParOf" srcId="{A601BA62-753B-4BDC-AA43-E7FB49A8811A}" destId="{39502932-FFD5-489C-AD17-5D836750E57F}" srcOrd="4" destOrd="0" presId="urn:microsoft.com/office/officeart/2005/8/layout/pyramid2"/>
    <dgm:cxn modelId="{26F41FBD-E583-48D8-94BC-B4E3B0AD6442}" type="presParOf" srcId="{A601BA62-753B-4BDC-AA43-E7FB49A8811A}" destId="{676E4707-642C-4E99-B443-47B05841B0C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C2E5A17-2F50-46C4-8751-0A15B44C0544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EAE1B33-3D15-44E2-9116-CDFCD830CF7E}">
      <dgm:prSet/>
      <dgm:spPr/>
      <dgm:t>
        <a:bodyPr/>
        <a:lstStyle/>
        <a:p>
          <a:pPr rtl="0"/>
          <a:r>
            <a:rPr lang="uz-Cyrl-UZ" smtClean="0"/>
            <a:t>Mehmonxonalarda ko‘rsatiladigan xizmatlar sifaini jahon standartlari darajasiga ko‘tarish </a:t>
          </a:r>
          <a:endParaRPr lang="ru-RU"/>
        </a:p>
      </dgm:t>
    </dgm:pt>
    <dgm:pt modelId="{E01CDB70-2A4E-4C58-A610-091573C87BCF}" type="parTrans" cxnId="{2A1C025A-13A5-45BE-9C2D-F54569C8A45D}">
      <dgm:prSet/>
      <dgm:spPr/>
      <dgm:t>
        <a:bodyPr/>
        <a:lstStyle/>
        <a:p>
          <a:endParaRPr lang="ru-RU"/>
        </a:p>
      </dgm:t>
    </dgm:pt>
    <dgm:pt modelId="{9B0B0E6A-4DB7-4C56-89EA-AE7BBEC1D86F}" type="sibTrans" cxnId="{2A1C025A-13A5-45BE-9C2D-F54569C8A45D}">
      <dgm:prSet/>
      <dgm:spPr/>
      <dgm:t>
        <a:bodyPr/>
        <a:lstStyle/>
        <a:p>
          <a:endParaRPr lang="ru-RU"/>
        </a:p>
      </dgm:t>
    </dgm:pt>
    <dgm:pt modelId="{552B84AB-4559-4129-B848-6C48D09EF16B}">
      <dgm:prSet/>
      <dgm:spPr/>
      <dgm:t>
        <a:bodyPr/>
        <a:lstStyle/>
        <a:p>
          <a:pPr rtl="0"/>
          <a:r>
            <a:rPr lang="uz-Cyrl-UZ" smtClean="0"/>
            <a:t>Turistik soha mutaxassislarini tayyorlashni yo‘lga qo‘yish</a:t>
          </a:r>
          <a:endParaRPr lang="ru-RU"/>
        </a:p>
      </dgm:t>
    </dgm:pt>
    <dgm:pt modelId="{FA0CE6AE-FD04-46C7-A4B4-2CC0B7D22ABE}" type="parTrans" cxnId="{9CD5B352-1F0C-423E-8206-455207497D42}">
      <dgm:prSet/>
      <dgm:spPr/>
      <dgm:t>
        <a:bodyPr/>
        <a:lstStyle/>
        <a:p>
          <a:endParaRPr lang="ru-RU"/>
        </a:p>
      </dgm:t>
    </dgm:pt>
    <dgm:pt modelId="{57782FEE-916E-498B-801C-50CD864ED4A0}" type="sibTrans" cxnId="{9CD5B352-1F0C-423E-8206-455207497D42}">
      <dgm:prSet/>
      <dgm:spPr/>
      <dgm:t>
        <a:bodyPr/>
        <a:lstStyle/>
        <a:p>
          <a:endParaRPr lang="ru-RU"/>
        </a:p>
      </dgm:t>
    </dgm:pt>
    <dgm:pt modelId="{330C88EC-D6D1-4D9D-950B-FA1BFFB9F69E}">
      <dgm:prSet/>
      <dgm:spPr/>
      <dgm:t>
        <a:bodyPr/>
        <a:lstStyle/>
        <a:p>
          <a:pPr rtl="0"/>
          <a:r>
            <a:rPr lang="uz-Cyrl-UZ" smtClean="0"/>
            <a:t>Oliy o‘quv yurtlarini tamomlagan yosh mutaxassislar</a:t>
          </a:r>
          <a:r>
            <a:rPr lang="en-US" smtClean="0"/>
            <a:t> </a:t>
          </a:r>
          <a:r>
            <a:rPr lang="uz-Cyrl-UZ" smtClean="0"/>
            <a:t>ma’lumotlar bankini yaratish </a:t>
          </a:r>
          <a:endParaRPr lang="ru-RU"/>
        </a:p>
      </dgm:t>
    </dgm:pt>
    <dgm:pt modelId="{329907D8-72A2-44C6-8F73-4E036CE938DC}" type="parTrans" cxnId="{2B6C9140-8C8A-4B0D-851E-81EFD876F8B5}">
      <dgm:prSet/>
      <dgm:spPr/>
      <dgm:t>
        <a:bodyPr/>
        <a:lstStyle/>
        <a:p>
          <a:endParaRPr lang="ru-RU"/>
        </a:p>
      </dgm:t>
    </dgm:pt>
    <dgm:pt modelId="{FBAABF04-14F8-4A33-BDC3-88EFBF3ED898}" type="sibTrans" cxnId="{2B6C9140-8C8A-4B0D-851E-81EFD876F8B5}">
      <dgm:prSet/>
      <dgm:spPr/>
      <dgm:t>
        <a:bodyPr/>
        <a:lstStyle/>
        <a:p>
          <a:endParaRPr lang="ru-RU"/>
        </a:p>
      </dgm:t>
    </dgm:pt>
    <dgm:pt modelId="{CAAFF6DE-E6C5-42F2-88FB-6B6E4D5FEFE1}" type="pres">
      <dgm:prSet presAssocID="{8C2E5A17-2F50-46C4-8751-0A15B44C054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D7EED23-0401-43BE-A565-B2BFD72CFF47}" type="pres">
      <dgm:prSet presAssocID="{8C2E5A17-2F50-46C4-8751-0A15B44C0544}" presName="dummy" presStyleCnt="0"/>
      <dgm:spPr/>
    </dgm:pt>
    <dgm:pt modelId="{CEFCA1AF-AF3A-4577-A39E-8C0BDB5A0DD1}" type="pres">
      <dgm:prSet presAssocID="{8C2E5A17-2F50-46C4-8751-0A15B44C0544}" presName="linH" presStyleCnt="0"/>
      <dgm:spPr/>
    </dgm:pt>
    <dgm:pt modelId="{E216B01D-CDD5-45EB-92AA-90EBB84D9B81}" type="pres">
      <dgm:prSet presAssocID="{8C2E5A17-2F50-46C4-8751-0A15B44C0544}" presName="padding1" presStyleCnt="0"/>
      <dgm:spPr/>
    </dgm:pt>
    <dgm:pt modelId="{098A7270-CA1A-42EC-A25F-DD1290B34171}" type="pres">
      <dgm:prSet presAssocID="{DEAE1B33-3D15-44E2-9116-CDFCD830CF7E}" presName="linV" presStyleCnt="0"/>
      <dgm:spPr/>
    </dgm:pt>
    <dgm:pt modelId="{0FBE2B58-F393-4868-8749-00EC9F54A200}" type="pres">
      <dgm:prSet presAssocID="{DEAE1B33-3D15-44E2-9116-CDFCD830CF7E}" presName="spVertical1" presStyleCnt="0"/>
      <dgm:spPr/>
    </dgm:pt>
    <dgm:pt modelId="{4B628759-4F47-401A-818D-E76E2B0DA513}" type="pres">
      <dgm:prSet presAssocID="{DEAE1B33-3D15-44E2-9116-CDFCD830CF7E}" presName="parTx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78D05-B9AD-459F-B487-B68ADE38D2C7}" type="pres">
      <dgm:prSet presAssocID="{DEAE1B33-3D15-44E2-9116-CDFCD830CF7E}" presName="spVertical2" presStyleCnt="0"/>
      <dgm:spPr/>
    </dgm:pt>
    <dgm:pt modelId="{6A6F164C-950F-4640-8267-FA890DAE51B7}" type="pres">
      <dgm:prSet presAssocID="{DEAE1B33-3D15-44E2-9116-CDFCD830CF7E}" presName="spVertical3" presStyleCnt="0"/>
      <dgm:spPr/>
    </dgm:pt>
    <dgm:pt modelId="{3A93B90E-E67C-4D23-8CE6-DAAB046DF3C1}" type="pres">
      <dgm:prSet presAssocID="{9B0B0E6A-4DB7-4C56-89EA-AE7BBEC1D86F}" presName="space" presStyleCnt="0"/>
      <dgm:spPr/>
    </dgm:pt>
    <dgm:pt modelId="{489496A5-C030-47E9-936A-C1D6DEAED71D}" type="pres">
      <dgm:prSet presAssocID="{552B84AB-4559-4129-B848-6C48D09EF16B}" presName="linV" presStyleCnt="0"/>
      <dgm:spPr/>
    </dgm:pt>
    <dgm:pt modelId="{6F7A6F2B-56C4-402E-A33C-E7E8C8F70845}" type="pres">
      <dgm:prSet presAssocID="{552B84AB-4559-4129-B848-6C48D09EF16B}" presName="spVertical1" presStyleCnt="0"/>
      <dgm:spPr/>
    </dgm:pt>
    <dgm:pt modelId="{9CF2D413-10E7-4528-99D9-75BF1BFA1BEA}" type="pres">
      <dgm:prSet presAssocID="{552B84AB-4559-4129-B848-6C48D09EF16B}" presName="parTx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06434B-FD84-4DE1-BD12-1DF020646B89}" type="pres">
      <dgm:prSet presAssocID="{552B84AB-4559-4129-B848-6C48D09EF16B}" presName="spVertical2" presStyleCnt="0"/>
      <dgm:spPr/>
    </dgm:pt>
    <dgm:pt modelId="{DEEA3828-BF46-436E-91D0-9DDDA56A920A}" type="pres">
      <dgm:prSet presAssocID="{552B84AB-4559-4129-B848-6C48D09EF16B}" presName="spVertical3" presStyleCnt="0"/>
      <dgm:spPr/>
    </dgm:pt>
    <dgm:pt modelId="{AD9F6FE2-59A6-423B-AFF6-6800007E5A24}" type="pres">
      <dgm:prSet presAssocID="{57782FEE-916E-498B-801C-50CD864ED4A0}" presName="space" presStyleCnt="0"/>
      <dgm:spPr/>
    </dgm:pt>
    <dgm:pt modelId="{E0174C5C-5DDC-44AC-A497-316326A3B7D9}" type="pres">
      <dgm:prSet presAssocID="{330C88EC-D6D1-4D9D-950B-FA1BFFB9F69E}" presName="linV" presStyleCnt="0"/>
      <dgm:spPr/>
    </dgm:pt>
    <dgm:pt modelId="{603D189D-7B68-4B68-8865-392347C354BD}" type="pres">
      <dgm:prSet presAssocID="{330C88EC-D6D1-4D9D-950B-FA1BFFB9F69E}" presName="spVertical1" presStyleCnt="0"/>
      <dgm:spPr/>
    </dgm:pt>
    <dgm:pt modelId="{9160D845-A471-41E8-9D8E-B9DA5987DF85}" type="pres">
      <dgm:prSet presAssocID="{330C88EC-D6D1-4D9D-950B-FA1BFFB9F69E}" presName="parTx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72D1D8-90B9-4F7F-943E-DA5F72D31E26}" type="pres">
      <dgm:prSet presAssocID="{330C88EC-D6D1-4D9D-950B-FA1BFFB9F69E}" presName="spVertical2" presStyleCnt="0"/>
      <dgm:spPr/>
    </dgm:pt>
    <dgm:pt modelId="{A954FC81-4AA2-43CC-9F21-66E3DDBDC16B}" type="pres">
      <dgm:prSet presAssocID="{330C88EC-D6D1-4D9D-950B-FA1BFFB9F69E}" presName="spVertical3" presStyleCnt="0"/>
      <dgm:spPr/>
    </dgm:pt>
    <dgm:pt modelId="{0BD65B5D-8DA8-4ED9-9994-0D4927D47C99}" type="pres">
      <dgm:prSet presAssocID="{8C2E5A17-2F50-46C4-8751-0A15B44C0544}" presName="padding2" presStyleCnt="0"/>
      <dgm:spPr/>
    </dgm:pt>
    <dgm:pt modelId="{B00E8AB3-72A2-41C4-A840-8BCD8F81667D}" type="pres">
      <dgm:prSet presAssocID="{8C2E5A17-2F50-46C4-8751-0A15B44C0544}" presName="negArrow" presStyleCnt="0"/>
      <dgm:spPr/>
    </dgm:pt>
    <dgm:pt modelId="{AC5426D6-D95F-48A6-90C7-14DB5A71E9E0}" type="pres">
      <dgm:prSet presAssocID="{8C2E5A17-2F50-46C4-8751-0A15B44C0544}" presName="backgroundArrow" presStyleLbl="node1" presStyleIdx="0" presStyleCnt="1"/>
      <dgm:spPr/>
    </dgm:pt>
  </dgm:ptLst>
  <dgm:cxnLst>
    <dgm:cxn modelId="{24BFD57D-E5C6-4036-8728-FEF3D6A32CA9}" type="presOf" srcId="{8C2E5A17-2F50-46C4-8751-0A15B44C0544}" destId="{CAAFF6DE-E6C5-42F2-88FB-6B6E4D5FEFE1}" srcOrd="0" destOrd="0" presId="urn:microsoft.com/office/officeart/2005/8/layout/hProcess3"/>
    <dgm:cxn modelId="{E5CDE56B-DDCD-4AF8-BB35-3480B48DF68E}" type="presOf" srcId="{330C88EC-D6D1-4D9D-950B-FA1BFFB9F69E}" destId="{9160D845-A471-41E8-9D8E-B9DA5987DF85}" srcOrd="0" destOrd="0" presId="urn:microsoft.com/office/officeart/2005/8/layout/hProcess3"/>
    <dgm:cxn modelId="{9CD5B352-1F0C-423E-8206-455207497D42}" srcId="{8C2E5A17-2F50-46C4-8751-0A15B44C0544}" destId="{552B84AB-4559-4129-B848-6C48D09EF16B}" srcOrd="1" destOrd="0" parTransId="{FA0CE6AE-FD04-46C7-A4B4-2CC0B7D22ABE}" sibTransId="{57782FEE-916E-498B-801C-50CD864ED4A0}"/>
    <dgm:cxn modelId="{8C1FDC7F-C5D2-461E-A194-D832E27E1449}" type="presOf" srcId="{DEAE1B33-3D15-44E2-9116-CDFCD830CF7E}" destId="{4B628759-4F47-401A-818D-E76E2B0DA513}" srcOrd="0" destOrd="0" presId="urn:microsoft.com/office/officeart/2005/8/layout/hProcess3"/>
    <dgm:cxn modelId="{2A1C025A-13A5-45BE-9C2D-F54569C8A45D}" srcId="{8C2E5A17-2F50-46C4-8751-0A15B44C0544}" destId="{DEAE1B33-3D15-44E2-9116-CDFCD830CF7E}" srcOrd="0" destOrd="0" parTransId="{E01CDB70-2A4E-4C58-A610-091573C87BCF}" sibTransId="{9B0B0E6A-4DB7-4C56-89EA-AE7BBEC1D86F}"/>
    <dgm:cxn modelId="{2B6C9140-8C8A-4B0D-851E-81EFD876F8B5}" srcId="{8C2E5A17-2F50-46C4-8751-0A15B44C0544}" destId="{330C88EC-D6D1-4D9D-950B-FA1BFFB9F69E}" srcOrd="2" destOrd="0" parTransId="{329907D8-72A2-44C6-8F73-4E036CE938DC}" sibTransId="{FBAABF04-14F8-4A33-BDC3-88EFBF3ED898}"/>
    <dgm:cxn modelId="{1C371603-4E17-4373-9EEA-43C3C57165F0}" type="presOf" srcId="{552B84AB-4559-4129-B848-6C48D09EF16B}" destId="{9CF2D413-10E7-4528-99D9-75BF1BFA1BEA}" srcOrd="0" destOrd="0" presId="urn:microsoft.com/office/officeart/2005/8/layout/hProcess3"/>
    <dgm:cxn modelId="{5037781D-351A-488E-B5E3-7C050C828F89}" type="presParOf" srcId="{CAAFF6DE-E6C5-42F2-88FB-6B6E4D5FEFE1}" destId="{2D7EED23-0401-43BE-A565-B2BFD72CFF47}" srcOrd="0" destOrd="0" presId="urn:microsoft.com/office/officeart/2005/8/layout/hProcess3"/>
    <dgm:cxn modelId="{0D004D47-DD7A-4B1B-AA6C-E748F313BB21}" type="presParOf" srcId="{CAAFF6DE-E6C5-42F2-88FB-6B6E4D5FEFE1}" destId="{CEFCA1AF-AF3A-4577-A39E-8C0BDB5A0DD1}" srcOrd="1" destOrd="0" presId="urn:microsoft.com/office/officeart/2005/8/layout/hProcess3"/>
    <dgm:cxn modelId="{2AC53776-F3E7-4321-BB6F-D764F72FFEC1}" type="presParOf" srcId="{CEFCA1AF-AF3A-4577-A39E-8C0BDB5A0DD1}" destId="{E216B01D-CDD5-45EB-92AA-90EBB84D9B81}" srcOrd="0" destOrd="0" presId="urn:microsoft.com/office/officeart/2005/8/layout/hProcess3"/>
    <dgm:cxn modelId="{61CBDCD7-9066-4E08-B754-F6B06954DACC}" type="presParOf" srcId="{CEFCA1AF-AF3A-4577-A39E-8C0BDB5A0DD1}" destId="{098A7270-CA1A-42EC-A25F-DD1290B34171}" srcOrd="1" destOrd="0" presId="urn:microsoft.com/office/officeart/2005/8/layout/hProcess3"/>
    <dgm:cxn modelId="{77BA86AF-9F97-4AE8-B3A6-8FA364C59971}" type="presParOf" srcId="{098A7270-CA1A-42EC-A25F-DD1290B34171}" destId="{0FBE2B58-F393-4868-8749-00EC9F54A200}" srcOrd="0" destOrd="0" presId="urn:microsoft.com/office/officeart/2005/8/layout/hProcess3"/>
    <dgm:cxn modelId="{94453389-DBE7-403C-A0DB-8DE89CA738DF}" type="presParOf" srcId="{098A7270-CA1A-42EC-A25F-DD1290B34171}" destId="{4B628759-4F47-401A-818D-E76E2B0DA513}" srcOrd="1" destOrd="0" presId="urn:microsoft.com/office/officeart/2005/8/layout/hProcess3"/>
    <dgm:cxn modelId="{AD5493C8-3709-4D66-9308-AA9FD75B892F}" type="presParOf" srcId="{098A7270-CA1A-42EC-A25F-DD1290B34171}" destId="{37578D05-B9AD-459F-B487-B68ADE38D2C7}" srcOrd="2" destOrd="0" presId="urn:microsoft.com/office/officeart/2005/8/layout/hProcess3"/>
    <dgm:cxn modelId="{E3CD4673-D71E-421C-BE41-8BCCD89A7C5F}" type="presParOf" srcId="{098A7270-CA1A-42EC-A25F-DD1290B34171}" destId="{6A6F164C-950F-4640-8267-FA890DAE51B7}" srcOrd="3" destOrd="0" presId="urn:microsoft.com/office/officeart/2005/8/layout/hProcess3"/>
    <dgm:cxn modelId="{A09F0CBF-2D66-413A-994E-01B036946B3A}" type="presParOf" srcId="{CEFCA1AF-AF3A-4577-A39E-8C0BDB5A0DD1}" destId="{3A93B90E-E67C-4D23-8CE6-DAAB046DF3C1}" srcOrd="2" destOrd="0" presId="urn:microsoft.com/office/officeart/2005/8/layout/hProcess3"/>
    <dgm:cxn modelId="{877B85D3-17C8-4C8A-8C12-7E7B89F8F79C}" type="presParOf" srcId="{CEFCA1AF-AF3A-4577-A39E-8C0BDB5A0DD1}" destId="{489496A5-C030-47E9-936A-C1D6DEAED71D}" srcOrd="3" destOrd="0" presId="urn:microsoft.com/office/officeart/2005/8/layout/hProcess3"/>
    <dgm:cxn modelId="{610D69CF-471E-47E6-8312-965318E12454}" type="presParOf" srcId="{489496A5-C030-47E9-936A-C1D6DEAED71D}" destId="{6F7A6F2B-56C4-402E-A33C-E7E8C8F70845}" srcOrd="0" destOrd="0" presId="urn:microsoft.com/office/officeart/2005/8/layout/hProcess3"/>
    <dgm:cxn modelId="{D6BD44D4-E5FA-44A1-A606-6FADF2F0F0AB}" type="presParOf" srcId="{489496A5-C030-47E9-936A-C1D6DEAED71D}" destId="{9CF2D413-10E7-4528-99D9-75BF1BFA1BEA}" srcOrd="1" destOrd="0" presId="urn:microsoft.com/office/officeart/2005/8/layout/hProcess3"/>
    <dgm:cxn modelId="{AEB14615-269E-4199-A19F-ED8A8400F017}" type="presParOf" srcId="{489496A5-C030-47E9-936A-C1D6DEAED71D}" destId="{9106434B-FD84-4DE1-BD12-1DF020646B89}" srcOrd="2" destOrd="0" presId="urn:microsoft.com/office/officeart/2005/8/layout/hProcess3"/>
    <dgm:cxn modelId="{4891CCAB-5624-4CD4-9332-E96D098EABE1}" type="presParOf" srcId="{489496A5-C030-47E9-936A-C1D6DEAED71D}" destId="{DEEA3828-BF46-436E-91D0-9DDDA56A920A}" srcOrd="3" destOrd="0" presId="urn:microsoft.com/office/officeart/2005/8/layout/hProcess3"/>
    <dgm:cxn modelId="{396A03BB-707E-4F14-806B-CA92339BC7C3}" type="presParOf" srcId="{CEFCA1AF-AF3A-4577-A39E-8C0BDB5A0DD1}" destId="{AD9F6FE2-59A6-423B-AFF6-6800007E5A24}" srcOrd="4" destOrd="0" presId="urn:microsoft.com/office/officeart/2005/8/layout/hProcess3"/>
    <dgm:cxn modelId="{9FC1EC89-B724-48BE-B71B-A9B30A32031D}" type="presParOf" srcId="{CEFCA1AF-AF3A-4577-A39E-8C0BDB5A0DD1}" destId="{E0174C5C-5DDC-44AC-A497-316326A3B7D9}" srcOrd="5" destOrd="0" presId="urn:microsoft.com/office/officeart/2005/8/layout/hProcess3"/>
    <dgm:cxn modelId="{EFE86110-6986-471D-9253-B9A75F684EA3}" type="presParOf" srcId="{E0174C5C-5DDC-44AC-A497-316326A3B7D9}" destId="{603D189D-7B68-4B68-8865-392347C354BD}" srcOrd="0" destOrd="0" presId="urn:microsoft.com/office/officeart/2005/8/layout/hProcess3"/>
    <dgm:cxn modelId="{56602F47-369A-4781-B8E6-5AE6C702B1BA}" type="presParOf" srcId="{E0174C5C-5DDC-44AC-A497-316326A3B7D9}" destId="{9160D845-A471-41E8-9D8E-B9DA5987DF85}" srcOrd="1" destOrd="0" presId="urn:microsoft.com/office/officeart/2005/8/layout/hProcess3"/>
    <dgm:cxn modelId="{B297759D-CB85-42B6-8781-A51AC4E8839C}" type="presParOf" srcId="{E0174C5C-5DDC-44AC-A497-316326A3B7D9}" destId="{7772D1D8-90B9-4F7F-943E-DA5F72D31E26}" srcOrd="2" destOrd="0" presId="urn:microsoft.com/office/officeart/2005/8/layout/hProcess3"/>
    <dgm:cxn modelId="{A79F5E74-EBE7-40E4-9185-60458C8EB326}" type="presParOf" srcId="{E0174C5C-5DDC-44AC-A497-316326A3B7D9}" destId="{A954FC81-4AA2-43CC-9F21-66E3DDBDC16B}" srcOrd="3" destOrd="0" presId="urn:microsoft.com/office/officeart/2005/8/layout/hProcess3"/>
    <dgm:cxn modelId="{01C598DB-4F35-44D0-8DF5-82D7CCA3864F}" type="presParOf" srcId="{CEFCA1AF-AF3A-4577-A39E-8C0BDB5A0DD1}" destId="{0BD65B5D-8DA8-4ED9-9994-0D4927D47C99}" srcOrd="6" destOrd="0" presId="urn:microsoft.com/office/officeart/2005/8/layout/hProcess3"/>
    <dgm:cxn modelId="{6DC0455D-5E93-4774-A88F-0C234D51E227}" type="presParOf" srcId="{CEFCA1AF-AF3A-4577-A39E-8C0BDB5A0DD1}" destId="{B00E8AB3-72A2-41C4-A840-8BCD8F81667D}" srcOrd="7" destOrd="0" presId="urn:microsoft.com/office/officeart/2005/8/layout/hProcess3"/>
    <dgm:cxn modelId="{B462EC7C-B25B-4BAE-80D9-D62CE7467D6B}" type="presParOf" srcId="{CEFCA1AF-AF3A-4577-A39E-8C0BDB5A0DD1}" destId="{AC5426D6-D95F-48A6-90C7-14DB5A71E9E0}" srcOrd="8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CA482F3-BF17-4A76-B06C-04630B92484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8FE8935-A815-452F-98EE-7827DC1BCD83}">
      <dgm:prSet/>
      <dgm:spPr/>
      <dgm:t>
        <a:bodyPr/>
        <a:lstStyle/>
        <a:p>
          <a:pPr rtl="0"/>
          <a:r>
            <a:rPr lang="uz-Cyrl-UZ" smtClean="0"/>
            <a:t>Tashqi iqtisodiy faoliyat ko‘rsatkichlariga ko‘ra, turizm transport tashkilotlaridan ortda qolmoqda</a:t>
          </a:r>
          <a:endParaRPr lang="ru-RU"/>
        </a:p>
      </dgm:t>
    </dgm:pt>
    <dgm:pt modelId="{C2A1B068-6F5C-4737-8627-720F50FE0F0E}" type="parTrans" cxnId="{E76F2E87-F996-4D01-8BF0-D4E44915E17F}">
      <dgm:prSet/>
      <dgm:spPr/>
      <dgm:t>
        <a:bodyPr/>
        <a:lstStyle/>
        <a:p>
          <a:endParaRPr lang="ru-RU"/>
        </a:p>
      </dgm:t>
    </dgm:pt>
    <dgm:pt modelId="{C535AB9D-AE1A-4C57-80FC-FEDF0DB18FCB}" type="sibTrans" cxnId="{E76F2E87-F996-4D01-8BF0-D4E44915E17F}">
      <dgm:prSet/>
      <dgm:spPr/>
      <dgm:t>
        <a:bodyPr/>
        <a:lstStyle/>
        <a:p>
          <a:endParaRPr lang="ru-RU"/>
        </a:p>
      </dgm:t>
    </dgm:pt>
    <dgm:pt modelId="{E10D0CCF-8CFF-4C93-82AB-8917081819D8}">
      <dgm:prSet/>
      <dgm:spPr/>
      <dgm:t>
        <a:bodyPr/>
        <a:lstStyle/>
        <a:p>
          <a:pPr rtl="0"/>
          <a:r>
            <a:rPr lang="uz-Cyrl-UZ" smtClean="0"/>
            <a:t>“O‘zbekiston havo yo‘llari” dunyoning 40 shahrida turistlarni jalb qiluvchi o‘z vakolatxonalarini ochdi</a:t>
          </a:r>
          <a:endParaRPr lang="ru-RU"/>
        </a:p>
      </dgm:t>
    </dgm:pt>
    <dgm:pt modelId="{75F6E05C-247B-475A-A795-8E518560FE30}" type="parTrans" cxnId="{3D4CF132-625C-4F23-A7DA-374130613698}">
      <dgm:prSet/>
      <dgm:spPr/>
      <dgm:t>
        <a:bodyPr/>
        <a:lstStyle/>
        <a:p>
          <a:endParaRPr lang="ru-RU"/>
        </a:p>
      </dgm:t>
    </dgm:pt>
    <dgm:pt modelId="{2FCB446B-4326-4098-8DDB-B4322EE5FA17}" type="sibTrans" cxnId="{3D4CF132-625C-4F23-A7DA-374130613698}">
      <dgm:prSet/>
      <dgm:spPr/>
      <dgm:t>
        <a:bodyPr/>
        <a:lstStyle/>
        <a:p>
          <a:endParaRPr lang="ru-RU"/>
        </a:p>
      </dgm:t>
    </dgm:pt>
    <dgm:pt modelId="{10C6F3B5-FA76-4038-98EF-342B5BDDA18D}">
      <dgm:prSet/>
      <dgm:spPr/>
      <dgm:t>
        <a:bodyPr/>
        <a:lstStyle/>
        <a:p>
          <a:pPr rtl="0"/>
          <a:r>
            <a:rPr lang="uz-Cyrl-UZ" smtClean="0"/>
            <a:t>Turizm bo‘yicha endi 5 mamlakatda vakolatxona ochilga</a:t>
          </a:r>
          <a:endParaRPr lang="ru-RU"/>
        </a:p>
      </dgm:t>
    </dgm:pt>
    <dgm:pt modelId="{C6671838-95D6-4CD6-A475-B104C4D62064}" type="parTrans" cxnId="{DB4BAFBB-6E44-41AC-90FD-ED8C4E4E3D53}">
      <dgm:prSet/>
      <dgm:spPr/>
      <dgm:t>
        <a:bodyPr/>
        <a:lstStyle/>
        <a:p>
          <a:endParaRPr lang="ru-RU"/>
        </a:p>
      </dgm:t>
    </dgm:pt>
    <dgm:pt modelId="{51297C23-A118-4B77-8476-80445526186B}" type="sibTrans" cxnId="{DB4BAFBB-6E44-41AC-90FD-ED8C4E4E3D53}">
      <dgm:prSet/>
      <dgm:spPr/>
      <dgm:t>
        <a:bodyPr/>
        <a:lstStyle/>
        <a:p>
          <a:endParaRPr lang="ru-RU"/>
        </a:p>
      </dgm:t>
    </dgm:pt>
    <dgm:pt modelId="{ECF46738-6432-4089-8149-11589E0F0F49}" type="pres">
      <dgm:prSet presAssocID="{1CA482F3-BF17-4A76-B06C-04630B924842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D595C5A-0C65-4A60-A6E4-A94C456BAC73}" type="pres">
      <dgm:prSet presAssocID="{1CA482F3-BF17-4A76-B06C-04630B924842}" presName="arrow" presStyleLbl="bgShp" presStyleIdx="0" presStyleCnt="1"/>
      <dgm:spPr/>
    </dgm:pt>
    <dgm:pt modelId="{3C945D4E-8F4F-4541-98DA-A451FE03D928}" type="pres">
      <dgm:prSet presAssocID="{1CA482F3-BF17-4A76-B06C-04630B924842}" presName="linearProcess" presStyleCnt="0"/>
      <dgm:spPr/>
    </dgm:pt>
    <dgm:pt modelId="{13603FFF-4582-4634-ACA4-53C32256768E}" type="pres">
      <dgm:prSet presAssocID="{F8FE8935-A815-452F-98EE-7827DC1BCD83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A5A444-3210-477E-88D5-1FB5280F5996}" type="pres">
      <dgm:prSet presAssocID="{C535AB9D-AE1A-4C57-80FC-FEDF0DB18FCB}" presName="sibTrans" presStyleCnt="0"/>
      <dgm:spPr/>
    </dgm:pt>
    <dgm:pt modelId="{4614170E-AC12-42D7-8D8E-07A374588C21}" type="pres">
      <dgm:prSet presAssocID="{E10D0CCF-8CFF-4C93-82AB-8917081819D8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B165BF-32D9-4F58-B322-D899D0FDBBCD}" type="pres">
      <dgm:prSet presAssocID="{2FCB446B-4326-4098-8DDB-B4322EE5FA17}" presName="sibTrans" presStyleCnt="0"/>
      <dgm:spPr/>
    </dgm:pt>
    <dgm:pt modelId="{F4F1F8F1-CED5-4BD0-B0B5-6C69921BAFEF}" type="pres">
      <dgm:prSet presAssocID="{10C6F3B5-FA76-4038-98EF-342B5BDDA18D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A8D7055-4733-4F41-81CD-F2CF594F939A}" type="presOf" srcId="{10C6F3B5-FA76-4038-98EF-342B5BDDA18D}" destId="{F4F1F8F1-CED5-4BD0-B0B5-6C69921BAFEF}" srcOrd="0" destOrd="0" presId="urn:microsoft.com/office/officeart/2005/8/layout/hProcess9"/>
    <dgm:cxn modelId="{34E1C9EA-57E1-45AC-90D9-3C8C6C7152B2}" type="presOf" srcId="{F8FE8935-A815-452F-98EE-7827DC1BCD83}" destId="{13603FFF-4582-4634-ACA4-53C32256768E}" srcOrd="0" destOrd="0" presId="urn:microsoft.com/office/officeart/2005/8/layout/hProcess9"/>
    <dgm:cxn modelId="{824C146B-D4CE-4A3D-AEE6-2D3C7BDC694B}" type="presOf" srcId="{1CA482F3-BF17-4A76-B06C-04630B924842}" destId="{ECF46738-6432-4089-8149-11589E0F0F49}" srcOrd="0" destOrd="0" presId="urn:microsoft.com/office/officeart/2005/8/layout/hProcess9"/>
    <dgm:cxn modelId="{ECD512B8-7A0D-49F4-8108-D599BBDE4862}" type="presOf" srcId="{E10D0CCF-8CFF-4C93-82AB-8917081819D8}" destId="{4614170E-AC12-42D7-8D8E-07A374588C21}" srcOrd="0" destOrd="0" presId="urn:microsoft.com/office/officeart/2005/8/layout/hProcess9"/>
    <dgm:cxn modelId="{E76F2E87-F996-4D01-8BF0-D4E44915E17F}" srcId="{1CA482F3-BF17-4A76-B06C-04630B924842}" destId="{F8FE8935-A815-452F-98EE-7827DC1BCD83}" srcOrd="0" destOrd="0" parTransId="{C2A1B068-6F5C-4737-8627-720F50FE0F0E}" sibTransId="{C535AB9D-AE1A-4C57-80FC-FEDF0DB18FCB}"/>
    <dgm:cxn modelId="{3D4CF132-625C-4F23-A7DA-374130613698}" srcId="{1CA482F3-BF17-4A76-B06C-04630B924842}" destId="{E10D0CCF-8CFF-4C93-82AB-8917081819D8}" srcOrd="1" destOrd="0" parTransId="{75F6E05C-247B-475A-A795-8E518560FE30}" sibTransId="{2FCB446B-4326-4098-8DDB-B4322EE5FA17}"/>
    <dgm:cxn modelId="{DB4BAFBB-6E44-41AC-90FD-ED8C4E4E3D53}" srcId="{1CA482F3-BF17-4A76-B06C-04630B924842}" destId="{10C6F3B5-FA76-4038-98EF-342B5BDDA18D}" srcOrd="2" destOrd="0" parTransId="{C6671838-95D6-4CD6-A475-B104C4D62064}" sibTransId="{51297C23-A118-4B77-8476-80445526186B}"/>
    <dgm:cxn modelId="{883288F6-829E-4B73-B0B0-E84C2F0A8CBF}" type="presParOf" srcId="{ECF46738-6432-4089-8149-11589E0F0F49}" destId="{2D595C5A-0C65-4A60-A6E4-A94C456BAC73}" srcOrd="0" destOrd="0" presId="urn:microsoft.com/office/officeart/2005/8/layout/hProcess9"/>
    <dgm:cxn modelId="{D0B01D77-A550-4A2D-835F-D7A0A9B88793}" type="presParOf" srcId="{ECF46738-6432-4089-8149-11589E0F0F49}" destId="{3C945D4E-8F4F-4541-98DA-A451FE03D928}" srcOrd="1" destOrd="0" presId="urn:microsoft.com/office/officeart/2005/8/layout/hProcess9"/>
    <dgm:cxn modelId="{FD943130-BACB-4F16-A67B-689A8B946F40}" type="presParOf" srcId="{3C945D4E-8F4F-4541-98DA-A451FE03D928}" destId="{13603FFF-4582-4634-ACA4-53C32256768E}" srcOrd="0" destOrd="0" presId="urn:microsoft.com/office/officeart/2005/8/layout/hProcess9"/>
    <dgm:cxn modelId="{F10D1235-B803-41A4-B77B-22C90DA1FFC3}" type="presParOf" srcId="{3C945D4E-8F4F-4541-98DA-A451FE03D928}" destId="{3FA5A444-3210-477E-88D5-1FB5280F5996}" srcOrd="1" destOrd="0" presId="urn:microsoft.com/office/officeart/2005/8/layout/hProcess9"/>
    <dgm:cxn modelId="{DCAEB13B-9B9E-4A21-AAAC-467E10182335}" type="presParOf" srcId="{3C945D4E-8F4F-4541-98DA-A451FE03D928}" destId="{4614170E-AC12-42D7-8D8E-07A374588C21}" srcOrd="2" destOrd="0" presId="urn:microsoft.com/office/officeart/2005/8/layout/hProcess9"/>
    <dgm:cxn modelId="{299BA2EC-900F-4CAA-AA0B-DB06AA7270D4}" type="presParOf" srcId="{3C945D4E-8F4F-4541-98DA-A451FE03D928}" destId="{39B165BF-32D9-4F58-B322-D899D0FDBBCD}" srcOrd="3" destOrd="0" presId="urn:microsoft.com/office/officeart/2005/8/layout/hProcess9"/>
    <dgm:cxn modelId="{23D47D4D-02E0-44D7-A59E-1B9BFB0547EB}" type="presParOf" srcId="{3C945D4E-8F4F-4541-98DA-A451FE03D928}" destId="{F4F1F8F1-CED5-4BD0-B0B5-6C69921BAFE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C7EB0A8-BE6E-4533-BCC4-7FE7AB5F3F8C}" type="doc">
      <dgm:prSet loTypeId="urn:microsoft.com/office/officeart/2005/8/layout/arrow6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55A55A8-B422-4DB8-AEE3-5CD735FB2665}">
      <dgm:prSet/>
      <dgm:spPr/>
      <dgm:t>
        <a:bodyPr/>
        <a:lstStyle/>
        <a:p>
          <a:pPr rtl="0"/>
          <a:r>
            <a:rPr lang="uz-Cyrl-UZ" smtClean="0"/>
            <a:t>Toshkent – O‘zbekistonning poytaxti, Markaziy Osiyodagi 2,5 million aholi yashaydigan yirik shaharlardan biri</a:t>
          </a:r>
          <a:endParaRPr lang="ru-RU"/>
        </a:p>
      </dgm:t>
    </dgm:pt>
    <dgm:pt modelId="{E585C0A7-2817-4446-9D87-C59EFFDCCD46}" type="parTrans" cxnId="{15FFBD42-BFF1-4A56-ADD5-916A8D18B743}">
      <dgm:prSet/>
      <dgm:spPr/>
      <dgm:t>
        <a:bodyPr/>
        <a:lstStyle/>
        <a:p>
          <a:endParaRPr lang="ru-RU"/>
        </a:p>
      </dgm:t>
    </dgm:pt>
    <dgm:pt modelId="{DCE37D59-4DA3-4A35-BC7C-E8D5EC8354D8}" type="sibTrans" cxnId="{15FFBD42-BFF1-4A56-ADD5-916A8D18B743}">
      <dgm:prSet/>
      <dgm:spPr/>
      <dgm:t>
        <a:bodyPr/>
        <a:lstStyle/>
        <a:p>
          <a:endParaRPr lang="ru-RU"/>
        </a:p>
      </dgm:t>
    </dgm:pt>
    <dgm:pt modelId="{C65557AE-1DF2-4A04-8E2A-CF0C29D02F1C}">
      <dgm:prSet/>
      <dgm:spPr/>
      <dgm:t>
        <a:bodyPr/>
        <a:lstStyle/>
        <a:p>
          <a:pPr rtl="0"/>
          <a:r>
            <a:rPr lang="uz-Cyrl-UZ" smtClean="0"/>
            <a:t>G‘arbiy turistlarning oqimi hali aniq emas,</a:t>
          </a:r>
          <a:r>
            <a:rPr lang="en-US" smtClean="0"/>
            <a:t> </a:t>
          </a:r>
          <a:r>
            <a:rPr lang="uz-Cyrl-UZ" smtClean="0"/>
            <a:t>infratuzilma va maishiy xizmatning ma’lum noqulayliklari bilan chiqishadigan 2 millionga yaqin turist O‘zbekistonga kelishni hohlaydi.</a:t>
          </a:r>
          <a:endParaRPr lang="ru-RU"/>
        </a:p>
      </dgm:t>
    </dgm:pt>
    <dgm:pt modelId="{711C4B8B-97F9-43B4-932C-36B1E64FF256}" type="parTrans" cxnId="{0F70285E-C1F6-4EEE-9495-BB49F174B141}">
      <dgm:prSet/>
      <dgm:spPr/>
      <dgm:t>
        <a:bodyPr/>
        <a:lstStyle/>
        <a:p>
          <a:endParaRPr lang="ru-RU"/>
        </a:p>
      </dgm:t>
    </dgm:pt>
    <dgm:pt modelId="{20FFFE11-A815-45AF-B73F-3D683059EDA2}" type="sibTrans" cxnId="{0F70285E-C1F6-4EEE-9495-BB49F174B141}">
      <dgm:prSet/>
      <dgm:spPr/>
      <dgm:t>
        <a:bodyPr/>
        <a:lstStyle/>
        <a:p>
          <a:endParaRPr lang="ru-RU"/>
        </a:p>
      </dgm:t>
    </dgm:pt>
    <dgm:pt modelId="{991EEDDD-D966-4DF3-804B-5AD7148F4375}" type="pres">
      <dgm:prSet presAssocID="{CC7EB0A8-BE6E-4533-BCC4-7FE7AB5F3F8C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FE63921-C885-4FBD-B087-FB8E1447D447}" type="pres">
      <dgm:prSet presAssocID="{CC7EB0A8-BE6E-4533-BCC4-7FE7AB5F3F8C}" presName="ribbon" presStyleLbl="node1" presStyleIdx="0" presStyleCnt="1"/>
      <dgm:spPr/>
    </dgm:pt>
    <dgm:pt modelId="{98EA3677-FC1D-40F7-B15B-B9772762E559}" type="pres">
      <dgm:prSet presAssocID="{CC7EB0A8-BE6E-4533-BCC4-7FE7AB5F3F8C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9646A1-83A1-4ABD-BEA9-0F4143994455}" type="pres">
      <dgm:prSet presAssocID="{CC7EB0A8-BE6E-4533-BCC4-7FE7AB5F3F8C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FFBD42-BFF1-4A56-ADD5-916A8D18B743}" srcId="{CC7EB0A8-BE6E-4533-BCC4-7FE7AB5F3F8C}" destId="{655A55A8-B422-4DB8-AEE3-5CD735FB2665}" srcOrd="0" destOrd="0" parTransId="{E585C0A7-2817-4446-9D87-C59EFFDCCD46}" sibTransId="{DCE37D59-4DA3-4A35-BC7C-E8D5EC8354D8}"/>
    <dgm:cxn modelId="{683C1BA7-913A-4DF9-AE73-0EAA462573D8}" type="presOf" srcId="{655A55A8-B422-4DB8-AEE3-5CD735FB2665}" destId="{98EA3677-FC1D-40F7-B15B-B9772762E559}" srcOrd="0" destOrd="0" presId="urn:microsoft.com/office/officeart/2005/8/layout/arrow6"/>
    <dgm:cxn modelId="{9760F032-DAA1-434D-A72E-9F162583780A}" type="presOf" srcId="{CC7EB0A8-BE6E-4533-BCC4-7FE7AB5F3F8C}" destId="{991EEDDD-D966-4DF3-804B-5AD7148F4375}" srcOrd="0" destOrd="0" presId="urn:microsoft.com/office/officeart/2005/8/layout/arrow6"/>
    <dgm:cxn modelId="{0F70285E-C1F6-4EEE-9495-BB49F174B141}" srcId="{CC7EB0A8-BE6E-4533-BCC4-7FE7AB5F3F8C}" destId="{C65557AE-1DF2-4A04-8E2A-CF0C29D02F1C}" srcOrd="1" destOrd="0" parTransId="{711C4B8B-97F9-43B4-932C-36B1E64FF256}" sibTransId="{20FFFE11-A815-45AF-B73F-3D683059EDA2}"/>
    <dgm:cxn modelId="{F7F22A09-3D13-4FDA-95CE-F4C9FEF58D62}" type="presOf" srcId="{C65557AE-1DF2-4A04-8E2A-CF0C29D02F1C}" destId="{799646A1-83A1-4ABD-BEA9-0F4143994455}" srcOrd="0" destOrd="0" presId="urn:microsoft.com/office/officeart/2005/8/layout/arrow6"/>
    <dgm:cxn modelId="{0CF183F7-5586-4DB7-B9DD-3DBFCE6148A2}" type="presParOf" srcId="{991EEDDD-D966-4DF3-804B-5AD7148F4375}" destId="{FFE63921-C885-4FBD-B087-FB8E1447D447}" srcOrd="0" destOrd="0" presId="urn:microsoft.com/office/officeart/2005/8/layout/arrow6"/>
    <dgm:cxn modelId="{7B000C88-2FD4-41C3-8555-9AC219BFEF98}" type="presParOf" srcId="{991EEDDD-D966-4DF3-804B-5AD7148F4375}" destId="{98EA3677-FC1D-40F7-B15B-B9772762E559}" srcOrd="1" destOrd="0" presId="urn:microsoft.com/office/officeart/2005/8/layout/arrow6"/>
    <dgm:cxn modelId="{2162CC20-E1FB-41C4-810E-9B9C9EF85637}" type="presParOf" srcId="{991EEDDD-D966-4DF3-804B-5AD7148F4375}" destId="{799646A1-83A1-4ABD-BEA9-0F4143994455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72E22EB-B571-42B0-991B-54DA6D46BA1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2D15D08-5904-4CED-B09D-3CDCC8E398C7}">
      <dgm:prSet/>
      <dgm:spPr/>
      <dgm:t>
        <a:bodyPr/>
        <a:lstStyle/>
        <a:p>
          <a:pPr rtl="0"/>
          <a:r>
            <a:rPr lang="uz-Cyrl-UZ" smtClean="0"/>
            <a:t>Ya</a:t>
          </a:r>
          <a:r>
            <a:rPr lang="en-US" smtClean="0"/>
            <a:t>ngi </a:t>
          </a:r>
          <a:r>
            <a:rPr lang="uz-Cyrl-UZ" smtClean="0"/>
            <a:t>moddiy-texnika bazasini yaratish;</a:t>
          </a:r>
          <a:endParaRPr lang="ru-RU"/>
        </a:p>
      </dgm:t>
    </dgm:pt>
    <dgm:pt modelId="{CCF2C84E-CFF0-475E-B190-77B401C1BC38}" type="parTrans" cxnId="{944401EB-58C1-465D-8AC1-89392B86BCB2}">
      <dgm:prSet/>
      <dgm:spPr/>
      <dgm:t>
        <a:bodyPr/>
        <a:lstStyle/>
        <a:p>
          <a:endParaRPr lang="ru-RU"/>
        </a:p>
      </dgm:t>
    </dgm:pt>
    <dgm:pt modelId="{ED4267E8-2422-40D3-9F1C-435DD89DA0E2}" type="sibTrans" cxnId="{944401EB-58C1-465D-8AC1-89392B86BCB2}">
      <dgm:prSet/>
      <dgm:spPr/>
      <dgm:t>
        <a:bodyPr/>
        <a:lstStyle/>
        <a:p>
          <a:endParaRPr lang="ru-RU"/>
        </a:p>
      </dgm:t>
    </dgm:pt>
    <dgm:pt modelId="{94EA1CD5-7AD5-4AD5-8E3F-78766B8B81E8}">
      <dgm:prSet/>
      <dgm:spPr/>
      <dgm:t>
        <a:bodyPr/>
        <a:lstStyle/>
        <a:p>
          <a:pPr rtl="0"/>
          <a:r>
            <a:rPr lang="en-US" smtClean="0"/>
            <a:t>Madaniy </a:t>
          </a:r>
          <a:r>
            <a:rPr lang="uz-Cyrl-UZ" smtClean="0"/>
            <a:t>va sport-sog‘lomlashtirish markazlarini qurish;</a:t>
          </a:r>
          <a:endParaRPr lang="ru-RU"/>
        </a:p>
      </dgm:t>
    </dgm:pt>
    <dgm:pt modelId="{D0182E13-F86E-42E7-8392-E003C4387E1F}" type="parTrans" cxnId="{1E4D91F5-43DD-4CF3-A77D-92B6CB9ED953}">
      <dgm:prSet/>
      <dgm:spPr/>
      <dgm:t>
        <a:bodyPr/>
        <a:lstStyle/>
        <a:p>
          <a:endParaRPr lang="ru-RU"/>
        </a:p>
      </dgm:t>
    </dgm:pt>
    <dgm:pt modelId="{2E3D5A6C-AB0B-4E6B-8F7F-13C1CEB7B784}" type="sibTrans" cxnId="{1E4D91F5-43DD-4CF3-A77D-92B6CB9ED953}">
      <dgm:prSet/>
      <dgm:spPr/>
      <dgm:t>
        <a:bodyPr/>
        <a:lstStyle/>
        <a:p>
          <a:endParaRPr lang="ru-RU"/>
        </a:p>
      </dgm:t>
    </dgm:pt>
    <dgm:pt modelId="{9584BC75-7307-4637-908A-9405AF1C34AC}">
      <dgm:prSet/>
      <dgm:spPr/>
      <dgm:t>
        <a:bodyPr/>
        <a:lstStyle/>
        <a:p>
          <a:pPr rtl="0"/>
          <a:r>
            <a:rPr lang="en-US" smtClean="0"/>
            <a:t>Jahon </a:t>
          </a:r>
          <a:r>
            <a:rPr lang="uz-Cyrl-UZ" smtClean="0"/>
            <a:t>andozasidagi kichik va o‘rta mehmonxonalarni, motel va kepinglar tizimini tuzish;</a:t>
          </a:r>
          <a:endParaRPr lang="ru-RU"/>
        </a:p>
      </dgm:t>
    </dgm:pt>
    <dgm:pt modelId="{B183F961-56E3-4B86-A75E-1FDF05768E95}" type="parTrans" cxnId="{489BD0F0-D2DB-4CB6-94B6-0A5A47A3AF8A}">
      <dgm:prSet/>
      <dgm:spPr/>
      <dgm:t>
        <a:bodyPr/>
        <a:lstStyle/>
        <a:p>
          <a:endParaRPr lang="ru-RU"/>
        </a:p>
      </dgm:t>
    </dgm:pt>
    <dgm:pt modelId="{441B9720-3BD0-4166-AE85-76A9F0B215FC}" type="sibTrans" cxnId="{489BD0F0-D2DB-4CB6-94B6-0A5A47A3AF8A}">
      <dgm:prSet/>
      <dgm:spPr/>
      <dgm:t>
        <a:bodyPr/>
        <a:lstStyle/>
        <a:p>
          <a:endParaRPr lang="ru-RU"/>
        </a:p>
      </dgm:t>
    </dgm:pt>
    <dgm:pt modelId="{DAA5EF01-21F4-4319-94D7-4F7826E50DDA}">
      <dgm:prSet/>
      <dgm:spPr/>
      <dgm:t>
        <a:bodyPr/>
        <a:lstStyle/>
        <a:p>
          <a:pPr rtl="0"/>
          <a:r>
            <a:rPr lang="en-US" smtClean="0"/>
            <a:t>Xizmat </a:t>
          </a:r>
          <a:r>
            <a:rPr lang="uz-Cyrl-UZ" smtClean="0"/>
            <a:t>ko‘rsatish turini va sifatini oshirish;</a:t>
          </a:r>
          <a:endParaRPr lang="ru-RU"/>
        </a:p>
      </dgm:t>
    </dgm:pt>
    <dgm:pt modelId="{1BA4E91A-37E4-4659-B316-1254E3E126F5}" type="parTrans" cxnId="{00D56CD5-D145-4D24-859F-FC58A37BB0B2}">
      <dgm:prSet/>
      <dgm:spPr/>
      <dgm:t>
        <a:bodyPr/>
        <a:lstStyle/>
        <a:p>
          <a:endParaRPr lang="ru-RU"/>
        </a:p>
      </dgm:t>
    </dgm:pt>
    <dgm:pt modelId="{458F27C7-3262-4DAD-969C-D2DADC084307}" type="sibTrans" cxnId="{00D56CD5-D145-4D24-859F-FC58A37BB0B2}">
      <dgm:prSet/>
      <dgm:spPr/>
      <dgm:t>
        <a:bodyPr/>
        <a:lstStyle/>
        <a:p>
          <a:endParaRPr lang="ru-RU"/>
        </a:p>
      </dgm:t>
    </dgm:pt>
    <dgm:pt modelId="{AE1DEFB5-965F-4AED-BA24-BB9B0F19F90A}">
      <dgm:prSet/>
      <dgm:spPr/>
      <dgm:t>
        <a:bodyPr/>
        <a:lstStyle/>
        <a:p>
          <a:pPr rtl="0"/>
          <a:r>
            <a:rPr lang="uz-Cyrl-UZ" smtClean="0"/>
            <a:t>Turizm infratuzilmasi rivojiga xorijiy sarmoyani jalb qilish;</a:t>
          </a:r>
          <a:endParaRPr lang="ru-RU"/>
        </a:p>
      </dgm:t>
    </dgm:pt>
    <dgm:pt modelId="{395613DC-6FFE-4C7F-BE47-E0E252EDFD37}" type="parTrans" cxnId="{AA0E565C-F174-4551-A8F7-D13BDD49AE3B}">
      <dgm:prSet/>
      <dgm:spPr/>
      <dgm:t>
        <a:bodyPr/>
        <a:lstStyle/>
        <a:p>
          <a:endParaRPr lang="ru-RU"/>
        </a:p>
      </dgm:t>
    </dgm:pt>
    <dgm:pt modelId="{0E992E31-E57D-4CD4-8DDE-2E06DF206B8F}" type="sibTrans" cxnId="{AA0E565C-F174-4551-A8F7-D13BDD49AE3B}">
      <dgm:prSet/>
      <dgm:spPr/>
      <dgm:t>
        <a:bodyPr/>
        <a:lstStyle/>
        <a:p>
          <a:endParaRPr lang="ru-RU"/>
        </a:p>
      </dgm:t>
    </dgm:pt>
    <dgm:pt modelId="{D7DC2A5F-A07C-4366-8776-763CFE6DC622}">
      <dgm:prSet/>
      <dgm:spPr/>
      <dgm:t>
        <a:bodyPr/>
        <a:lstStyle/>
        <a:p>
          <a:pPr rtl="0"/>
          <a:r>
            <a:rPr lang="uz-Cyrl-UZ" smtClean="0"/>
            <a:t>Tarixiy yodgorliklarni ta’mirlash, madaniy merosni avaylab-asrash, ularni reklama qilish bilan shug‘ullanish;</a:t>
          </a:r>
          <a:endParaRPr lang="ru-RU"/>
        </a:p>
      </dgm:t>
    </dgm:pt>
    <dgm:pt modelId="{97FCC915-5D96-4C32-A2DB-1DA3B9DE5BCD}" type="parTrans" cxnId="{9FB76CBF-AEFA-416B-A307-9BF1A267BF99}">
      <dgm:prSet/>
      <dgm:spPr/>
      <dgm:t>
        <a:bodyPr/>
        <a:lstStyle/>
        <a:p>
          <a:endParaRPr lang="ru-RU"/>
        </a:p>
      </dgm:t>
    </dgm:pt>
    <dgm:pt modelId="{511C73EA-D0B5-473F-8F43-6C028C905E0E}" type="sibTrans" cxnId="{9FB76CBF-AEFA-416B-A307-9BF1A267BF99}">
      <dgm:prSet/>
      <dgm:spPr/>
      <dgm:t>
        <a:bodyPr/>
        <a:lstStyle/>
        <a:p>
          <a:endParaRPr lang="ru-RU"/>
        </a:p>
      </dgm:t>
    </dgm:pt>
    <dgm:pt modelId="{1101ECE7-C25A-4747-AB99-41D303C94A57}">
      <dgm:prSet/>
      <dgm:spPr/>
      <dgm:t>
        <a:bodyPr/>
        <a:lstStyle/>
        <a:p>
          <a:pPr rtl="0"/>
          <a:r>
            <a:rPr lang="uz-Cyrl-UZ" smtClean="0"/>
            <a:t>Turizm sohasidagi xodimlar malakasini oshirish, qayta tayyorlashni yo‘lga qo‘yish;</a:t>
          </a:r>
          <a:endParaRPr lang="ru-RU"/>
        </a:p>
      </dgm:t>
    </dgm:pt>
    <dgm:pt modelId="{3D06C09A-3705-4A5C-99D6-2FD48DA5A659}" type="parTrans" cxnId="{40525383-0F05-494C-AA8D-F5EE0C3035AD}">
      <dgm:prSet/>
      <dgm:spPr/>
      <dgm:t>
        <a:bodyPr/>
        <a:lstStyle/>
        <a:p>
          <a:endParaRPr lang="ru-RU"/>
        </a:p>
      </dgm:t>
    </dgm:pt>
    <dgm:pt modelId="{AD3135DD-7B6D-4B98-8545-4321F538C62F}" type="sibTrans" cxnId="{40525383-0F05-494C-AA8D-F5EE0C3035AD}">
      <dgm:prSet/>
      <dgm:spPr/>
      <dgm:t>
        <a:bodyPr/>
        <a:lstStyle/>
        <a:p>
          <a:endParaRPr lang="ru-RU"/>
        </a:p>
      </dgm:t>
    </dgm:pt>
    <dgm:pt modelId="{D7256921-AFB3-4698-A4E2-349E61EF5FC1}">
      <dgm:prSet/>
      <dgm:spPr/>
      <dgm:t>
        <a:bodyPr/>
        <a:lstStyle/>
        <a:p>
          <a:pPr rtl="0"/>
          <a:r>
            <a:rPr lang="en-US" smtClean="0"/>
            <a:t>O‘zbekistonning jahon turistik jamiyatiga qo‘shiluvchi va yirik turistik potensial targ‘iboti;</a:t>
          </a:r>
          <a:endParaRPr lang="ru-RU"/>
        </a:p>
      </dgm:t>
    </dgm:pt>
    <dgm:pt modelId="{6F576FCC-104E-44FD-B14C-AC4830FF22FC}" type="parTrans" cxnId="{B490DAE6-21BB-4B56-8970-EB6476D1B9AC}">
      <dgm:prSet/>
      <dgm:spPr/>
      <dgm:t>
        <a:bodyPr/>
        <a:lstStyle/>
        <a:p>
          <a:endParaRPr lang="ru-RU"/>
        </a:p>
      </dgm:t>
    </dgm:pt>
    <dgm:pt modelId="{673A1344-29D2-4E77-811A-3D8377FA90E3}" type="sibTrans" cxnId="{B490DAE6-21BB-4B56-8970-EB6476D1B9AC}">
      <dgm:prSet/>
      <dgm:spPr/>
      <dgm:t>
        <a:bodyPr/>
        <a:lstStyle/>
        <a:p>
          <a:endParaRPr lang="ru-RU"/>
        </a:p>
      </dgm:t>
    </dgm:pt>
    <dgm:pt modelId="{6362790B-8E37-4B20-9CB0-CA539F68496B}">
      <dgm:prSet/>
      <dgm:spPr/>
      <dgm:t>
        <a:bodyPr/>
        <a:lstStyle/>
        <a:p>
          <a:pPr rtl="0"/>
          <a:r>
            <a:rPr lang="uz-Cyrl-UZ" smtClean="0"/>
            <a:t>“</a:t>
          </a:r>
          <a:r>
            <a:rPr lang="en-US" smtClean="0"/>
            <a:t>Buyuk Ipak Yo‘li</a:t>
          </a:r>
          <a:r>
            <a:rPr lang="uz-Cyrl-UZ" smtClean="0"/>
            <a:t>” loyihasini rivojlantirish. 4-jadvalda O‘zbekiston turizmining afzalligi va muammolari o‘z aksini topgan.</a:t>
          </a:r>
          <a:endParaRPr lang="ru-RU"/>
        </a:p>
      </dgm:t>
    </dgm:pt>
    <dgm:pt modelId="{101756D2-B01B-42D2-9F35-4F8C8FF25024}" type="parTrans" cxnId="{2F13EBC6-22BD-44CD-8EF7-1DC36DCA442C}">
      <dgm:prSet/>
      <dgm:spPr/>
      <dgm:t>
        <a:bodyPr/>
        <a:lstStyle/>
        <a:p>
          <a:endParaRPr lang="ru-RU"/>
        </a:p>
      </dgm:t>
    </dgm:pt>
    <dgm:pt modelId="{A103A2A6-E229-454A-A748-F90F95856EA9}" type="sibTrans" cxnId="{2F13EBC6-22BD-44CD-8EF7-1DC36DCA442C}">
      <dgm:prSet/>
      <dgm:spPr/>
      <dgm:t>
        <a:bodyPr/>
        <a:lstStyle/>
        <a:p>
          <a:endParaRPr lang="ru-RU"/>
        </a:p>
      </dgm:t>
    </dgm:pt>
    <dgm:pt modelId="{71FDDDB9-F540-4B4B-BD2E-74477CC6DF31}" type="pres">
      <dgm:prSet presAssocID="{B72E22EB-B571-42B0-991B-54DA6D46BA1F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A259685-EF63-4E56-8E6D-F54FE276F09F}" type="pres">
      <dgm:prSet presAssocID="{D2D15D08-5904-4CED-B09D-3CDCC8E398C7}" presName="thickLine" presStyleLbl="alignNode1" presStyleIdx="0" presStyleCnt="9"/>
      <dgm:spPr/>
    </dgm:pt>
    <dgm:pt modelId="{842EDDC8-2973-4DD1-8DC4-CBF72FC346AF}" type="pres">
      <dgm:prSet presAssocID="{D2D15D08-5904-4CED-B09D-3CDCC8E398C7}" presName="horz1" presStyleCnt="0"/>
      <dgm:spPr/>
    </dgm:pt>
    <dgm:pt modelId="{5345FA8F-F965-4F48-831A-A5665046D55A}" type="pres">
      <dgm:prSet presAssocID="{D2D15D08-5904-4CED-B09D-3CDCC8E398C7}" presName="tx1" presStyleLbl="revTx" presStyleIdx="0" presStyleCnt="9"/>
      <dgm:spPr/>
      <dgm:t>
        <a:bodyPr/>
        <a:lstStyle/>
        <a:p>
          <a:endParaRPr lang="ru-RU"/>
        </a:p>
      </dgm:t>
    </dgm:pt>
    <dgm:pt modelId="{7B164D23-4FBF-4E93-A809-39507A24ECDC}" type="pres">
      <dgm:prSet presAssocID="{D2D15D08-5904-4CED-B09D-3CDCC8E398C7}" presName="vert1" presStyleCnt="0"/>
      <dgm:spPr/>
    </dgm:pt>
    <dgm:pt modelId="{A7C4B81C-EF26-4170-B482-9F71A310FEC9}" type="pres">
      <dgm:prSet presAssocID="{94EA1CD5-7AD5-4AD5-8E3F-78766B8B81E8}" presName="thickLine" presStyleLbl="alignNode1" presStyleIdx="1" presStyleCnt="9"/>
      <dgm:spPr/>
    </dgm:pt>
    <dgm:pt modelId="{4D25BE91-6543-4F24-9551-175571F06106}" type="pres">
      <dgm:prSet presAssocID="{94EA1CD5-7AD5-4AD5-8E3F-78766B8B81E8}" presName="horz1" presStyleCnt="0"/>
      <dgm:spPr/>
    </dgm:pt>
    <dgm:pt modelId="{A1A6CA0F-60BA-498C-BB94-5506966404E5}" type="pres">
      <dgm:prSet presAssocID="{94EA1CD5-7AD5-4AD5-8E3F-78766B8B81E8}" presName="tx1" presStyleLbl="revTx" presStyleIdx="1" presStyleCnt="9"/>
      <dgm:spPr/>
      <dgm:t>
        <a:bodyPr/>
        <a:lstStyle/>
        <a:p>
          <a:endParaRPr lang="ru-RU"/>
        </a:p>
      </dgm:t>
    </dgm:pt>
    <dgm:pt modelId="{B9EF3091-67A8-414B-8CAB-2DB6C115A8B4}" type="pres">
      <dgm:prSet presAssocID="{94EA1CD5-7AD5-4AD5-8E3F-78766B8B81E8}" presName="vert1" presStyleCnt="0"/>
      <dgm:spPr/>
    </dgm:pt>
    <dgm:pt modelId="{6B965BCA-547E-4B3D-9210-FBE87B212FB1}" type="pres">
      <dgm:prSet presAssocID="{9584BC75-7307-4637-908A-9405AF1C34AC}" presName="thickLine" presStyleLbl="alignNode1" presStyleIdx="2" presStyleCnt="9"/>
      <dgm:spPr/>
    </dgm:pt>
    <dgm:pt modelId="{07AB22ED-DFE2-4EB8-BF2D-1450721776C2}" type="pres">
      <dgm:prSet presAssocID="{9584BC75-7307-4637-908A-9405AF1C34AC}" presName="horz1" presStyleCnt="0"/>
      <dgm:spPr/>
    </dgm:pt>
    <dgm:pt modelId="{C8701365-E3BC-4CD5-9BA4-B382FD7AB246}" type="pres">
      <dgm:prSet presAssocID="{9584BC75-7307-4637-908A-9405AF1C34AC}" presName="tx1" presStyleLbl="revTx" presStyleIdx="2" presStyleCnt="9"/>
      <dgm:spPr/>
      <dgm:t>
        <a:bodyPr/>
        <a:lstStyle/>
        <a:p>
          <a:endParaRPr lang="ru-RU"/>
        </a:p>
      </dgm:t>
    </dgm:pt>
    <dgm:pt modelId="{930AE032-76E7-4B95-9631-F8976C93C794}" type="pres">
      <dgm:prSet presAssocID="{9584BC75-7307-4637-908A-9405AF1C34AC}" presName="vert1" presStyleCnt="0"/>
      <dgm:spPr/>
    </dgm:pt>
    <dgm:pt modelId="{6BBF4242-5A3C-4B55-B2AC-FF8C0C8F2999}" type="pres">
      <dgm:prSet presAssocID="{DAA5EF01-21F4-4319-94D7-4F7826E50DDA}" presName="thickLine" presStyleLbl="alignNode1" presStyleIdx="3" presStyleCnt="9"/>
      <dgm:spPr/>
    </dgm:pt>
    <dgm:pt modelId="{2B5083A4-E3E0-41EF-809A-74645847C52C}" type="pres">
      <dgm:prSet presAssocID="{DAA5EF01-21F4-4319-94D7-4F7826E50DDA}" presName="horz1" presStyleCnt="0"/>
      <dgm:spPr/>
    </dgm:pt>
    <dgm:pt modelId="{FF3E0AB3-BCD5-4441-ABDF-4283CCB858E8}" type="pres">
      <dgm:prSet presAssocID="{DAA5EF01-21F4-4319-94D7-4F7826E50DDA}" presName="tx1" presStyleLbl="revTx" presStyleIdx="3" presStyleCnt="9"/>
      <dgm:spPr/>
      <dgm:t>
        <a:bodyPr/>
        <a:lstStyle/>
        <a:p>
          <a:endParaRPr lang="ru-RU"/>
        </a:p>
      </dgm:t>
    </dgm:pt>
    <dgm:pt modelId="{D4A6AC0C-D6A5-480A-AA90-A1FFCE3C56A5}" type="pres">
      <dgm:prSet presAssocID="{DAA5EF01-21F4-4319-94D7-4F7826E50DDA}" presName="vert1" presStyleCnt="0"/>
      <dgm:spPr/>
    </dgm:pt>
    <dgm:pt modelId="{6B91D303-D3D8-4557-8D07-7690F41E28B0}" type="pres">
      <dgm:prSet presAssocID="{AE1DEFB5-965F-4AED-BA24-BB9B0F19F90A}" presName="thickLine" presStyleLbl="alignNode1" presStyleIdx="4" presStyleCnt="9"/>
      <dgm:spPr/>
    </dgm:pt>
    <dgm:pt modelId="{48638E60-54DF-4CE0-AFF4-BE93E962FA76}" type="pres">
      <dgm:prSet presAssocID="{AE1DEFB5-965F-4AED-BA24-BB9B0F19F90A}" presName="horz1" presStyleCnt="0"/>
      <dgm:spPr/>
    </dgm:pt>
    <dgm:pt modelId="{D7AF8073-03CB-4310-B2D5-0B0C9F3A8284}" type="pres">
      <dgm:prSet presAssocID="{AE1DEFB5-965F-4AED-BA24-BB9B0F19F90A}" presName="tx1" presStyleLbl="revTx" presStyleIdx="4" presStyleCnt="9"/>
      <dgm:spPr/>
      <dgm:t>
        <a:bodyPr/>
        <a:lstStyle/>
        <a:p>
          <a:endParaRPr lang="ru-RU"/>
        </a:p>
      </dgm:t>
    </dgm:pt>
    <dgm:pt modelId="{96A2589F-83B6-46DA-A971-609630CDEB50}" type="pres">
      <dgm:prSet presAssocID="{AE1DEFB5-965F-4AED-BA24-BB9B0F19F90A}" presName="vert1" presStyleCnt="0"/>
      <dgm:spPr/>
    </dgm:pt>
    <dgm:pt modelId="{8F12976F-9A62-4215-973F-233DBB35712A}" type="pres">
      <dgm:prSet presAssocID="{D7DC2A5F-A07C-4366-8776-763CFE6DC622}" presName="thickLine" presStyleLbl="alignNode1" presStyleIdx="5" presStyleCnt="9"/>
      <dgm:spPr/>
    </dgm:pt>
    <dgm:pt modelId="{02682FB0-6FF8-4315-A1D2-81B0FA139E86}" type="pres">
      <dgm:prSet presAssocID="{D7DC2A5F-A07C-4366-8776-763CFE6DC622}" presName="horz1" presStyleCnt="0"/>
      <dgm:spPr/>
    </dgm:pt>
    <dgm:pt modelId="{5FC1EED0-CB44-4C82-B07D-F278CE760C8E}" type="pres">
      <dgm:prSet presAssocID="{D7DC2A5F-A07C-4366-8776-763CFE6DC622}" presName="tx1" presStyleLbl="revTx" presStyleIdx="5" presStyleCnt="9"/>
      <dgm:spPr/>
      <dgm:t>
        <a:bodyPr/>
        <a:lstStyle/>
        <a:p>
          <a:endParaRPr lang="ru-RU"/>
        </a:p>
      </dgm:t>
    </dgm:pt>
    <dgm:pt modelId="{10218530-9BD9-4827-9CC1-26527E41F4D3}" type="pres">
      <dgm:prSet presAssocID="{D7DC2A5F-A07C-4366-8776-763CFE6DC622}" presName="vert1" presStyleCnt="0"/>
      <dgm:spPr/>
    </dgm:pt>
    <dgm:pt modelId="{930BD929-FAE2-43A2-8127-1DBFD3FF19B8}" type="pres">
      <dgm:prSet presAssocID="{1101ECE7-C25A-4747-AB99-41D303C94A57}" presName="thickLine" presStyleLbl="alignNode1" presStyleIdx="6" presStyleCnt="9"/>
      <dgm:spPr/>
    </dgm:pt>
    <dgm:pt modelId="{7C2D6151-E798-4688-BE6F-E4061044EBBE}" type="pres">
      <dgm:prSet presAssocID="{1101ECE7-C25A-4747-AB99-41D303C94A57}" presName="horz1" presStyleCnt="0"/>
      <dgm:spPr/>
    </dgm:pt>
    <dgm:pt modelId="{42BFFB17-79FF-4352-BAF6-7E804003AD36}" type="pres">
      <dgm:prSet presAssocID="{1101ECE7-C25A-4747-AB99-41D303C94A57}" presName="tx1" presStyleLbl="revTx" presStyleIdx="6" presStyleCnt="9"/>
      <dgm:spPr/>
      <dgm:t>
        <a:bodyPr/>
        <a:lstStyle/>
        <a:p>
          <a:endParaRPr lang="ru-RU"/>
        </a:p>
      </dgm:t>
    </dgm:pt>
    <dgm:pt modelId="{956341FA-45A4-450F-8DEB-7C40D2786B1D}" type="pres">
      <dgm:prSet presAssocID="{1101ECE7-C25A-4747-AB99-41D303C94A57}" presName="vert1" presStyleCnt="0"/>
      <dgm:spPr/>
    </dgm:pt>
    <dgm:pt modelId="{F4888853-4AD0-48F0-B6AA-B4999D8E1C79}" type="pres">
      <dgm:prSet presAssocID="{D7256921-AFB3-4698-A4E2-349E61EF5FC1}" presName="thickLine" presStyleLbl="alignNode1" presStyleIdx="7" presStyleCnt="9"/>
      <dgm:spPr/>
    </dgm:pt>
    <dgm:pt modelId="{F5BF6893-AF30-40F3-80C7-B2DAF352BCAE}" type="pres">
      <dgm:prSet presAssocID="{D7256921-AFB3-4698-A4E2-349E61EF5FC1}" presName="horz1" presStyleCnt="0"/>
      <dgm:spPr/>
    </dgm:pt>
    <dgm:pt modelId="{F9333CF1-FF90-4E88-AC0C-F619FC12D3EE}" type="pres">
      <dgm:prSet presAssocID="{D7256921-AFB3-4698-A4E2-349E61EF5FC1}" presName="tx1" presStyleLbl="revTx" presStyleIdx="7" presStyleCnt="9"/>
      <dgm:spPr/>
      <dgm:t>
        <a:bodyPr/>
        <a:lstStyle/>
        <a:p>
          <a:endParaRPr lang="ru-RU"/>
        </a:p>
      </dgm:t>
    </dgm:pt>
    <dgm:pt modelId="{9AD617F4-D766-42E6-81C8-6A83F4735557}" type="pres">
      <dgm:prSet presAssocID="{D7256921-AFB3-4698-A4E2-349E61EF5FC1}" presName="vert1" presStyleCnt="0"/>
      <dgm:spPr/>
    </dgm:pt>
    <dgm:pt modelId="{F46C9B5D-716D-4CFA-A842-67445A34F55F}" type="pres">
      <dgm:prSet presAssocID="{6362790B-8E37-4B20-9CB0-CA539F68496B}" presName="thickLine" presStyleLbl="alignNode1" presStyleIdx="8" presStyleCnt="9"/>
      <dgm:spPr/>
    </dgm:pt>
    <dgm:pt modelId="{21294A43-90C0-4611-AFB3-0EF08E30C9CC}" type="pres">
      <dgm:prSet presAssocID="{6362790B-8E37-4B20-9CB0-CA539F68496B}" presName="horz1" presStyleCnt="0"/>
      <dgm:spPr/>
    </dgm:pt>
    <dgm:pt modelId="{6648AD4D-B560-4AB5-90F5-3228C0135A1E}" type="pres">
      <dgm:prSet presAssocID="{6362790B-8E37-4B20-9CB0-CA539F68496B}" presName="tx1" presStyleLbl="revTx" presStyleIdx="8" presStyleCnt="9"/>
      <dgm:spPr/>
      <dgm:t>
        <a:bodyPr/>
        <a:lstStyle/>
        <a:p>
          <a:endParaRPr lang="ru-RU"/>
        </a:p>
      </dgm:t>
    </dgm:pt>
    <dgm:pt modelId="{D9B6626E-EAAB-4B64-AF0E-931AAFD678AE}" type="pres">
      <dgm:prSet presAssocID="{6362790B-8E37-4B20-9CB0-CA539F68496B}" presName="vert1" presStyleCnt="0"/>
      <dgm:spPr/>
    </dgm:pt>
  </dgm:ptLst>
  <dgm:cxnLst>
    <dgm:cxn modelId="{1E4D91F5-43DD-4CF3-A77D-92B6CB9ED953}" srcId="{B72E22EB-B571-42B0-991B-54DA6D46BA1F}" destId="{94EA1CD5-7AD5-4AD5-8E3F-78766B8B81E8}" srcOrd="1" destOrd="0" parTransId="{D0182E13-F86E-42E7-8392-E003C4387E1F}" sibTransId="{2E3D5A6C-AB0B-4E6B-8F7F-13C1CEB7B784}"/>
    <dgm:cxn modelId="{D7E5FC96-3618-4A55-AAC7-87EE77C53DF4}" type="presOf" srcId="{D7DC2A5F-A07C-4366-8776-763CFE6DC622}" destId="{5FC1EED0-CB44-4C82-B07D-F278CE760C8E}" srcOrd="0" destOrd="0" presId="urn:microsoft.com/office/officeart/2008/layout/LinedList"/>
    <dgm:cxn modelId="{76F6CD95-D8C7-4F38-A757-82489E4878C6}" type="presOf" srcId="{6362790B-8E37-4B20-9CB0-CA539F68496B}" destId="{6648AD4D-B560-4AB5-90F5-3228C0135A1E}" srcOrd="0" destOrd="0" presId="urn:microsoft.com/office/officeart/2008/layout/LinedList"/>
    <dgm:cxn modelId="{D2BCE4B8-5C23-4E23-A8D9-E7125CE0DADB}" type="presOf" srcId="{AE1DEFB5-965F-4AED-BA24-BB9B0F19F90A}" destId="{D7AF8073-03CB-4310-B2D5-0B0C9F3A8284}" srcOrd="0" destOrd="0" presId="urn:microsoft.com/office/officeart/2008/layout/LinedList"/>
    <dgm:cxn modelId="{2F13EBC6-22BD-44CD-8EF7-1DC36DCA442C}" srcId="{B72E22EB-B571-42B0-991B-54DA6D46BA1F}" destId="{6362790B-8E37-4B20-9CB0-CA539F68496B}" srcOrd="8" destOrd="0" parTransId="{101756D2-B01B-42D2-9F35-4F8C8FF25024}" sibTransId="{A103A2A6-E229-454A-A748-F90F95856EA9}"/>
    <dgm:cxn modelId="{5B1C0A35-55DA-469E-A847-6563D6E7DCAC}" type="presOf" srcId="{94EA1CD5-7AD5-4AD5-8E3F-78766B8B81E8}" destId="{A1A6CA0F-60BA-498C-BB94-5506966404E5}" srcOrd="0" destOrd="0" presId="urn:microsoft.com/office/officeart/2008/layout/LinedList"/>
    <dgm:cxn modelId="{B490DAE6-21BB-4B56-8970-EB6476D1B9AC}" srcId="{B72E22EB-B571-42B0-991B-54DA6D46BA1F}" destId="{D7256921-AFB3-4698-A4E2-349E61EF5FC1}" srcOrd="7" destOrd="0" parTransId="{6F576FCC-104E-44FD-B14C-AC4830FF22FC}" sibTransId="{673A1344-29D2-4E77-811A-3D8377FA90E3}"/>
    <dgm:cxn modelId="{3339E52D-04C2-42CF-B841-E85D774E8D34}" type="presOf" srcId="{D2D15D08-5904-4CED-B09D-3CDCC8E398C7}" destId="{5345FA8F-F965-4F48-831A-A5665046D55A}" srcOrd="0" destOrd="0" presId="urn:microsoft.com/office/officeart/2008/layout/LinedList"/>
    <dgm:cxn modelId="{00D56CD5-D145-4D24-859F-FC58A37BB0B2}" srcId="{B72E22EB-B571-42B0-991B-54DA6D46BA1F}" destId="{DAA5EF01-21F4-4319-94D7-4F7826E50DDA}" srcOrd="3" destOrd="0" parTransId="{1BA4E91A-37E4-4659-B316-1254E3E126F5}" sibTransId="{458F27C7-3262-4DAD-969C-D2DADC084307}"/>
    <dgm:cxn modelId="{576CF106-10AB-495E-B2DE-BDF057CDCEFA}" type="presOf" srcId="{B72E22EB-B571-42B0-991B-54DA6D46BA1F}" destId="{71FDDDB9-F540-4B4B-BD2E-74477CC6DF31}" srcOrd="0" destOrd="0" presId="urn:microsoft.com/office/officeart/2008/layout/LinedList"/>
    <dgm:cxn modelId="{944401EB-58C1-465D-8AC1-89392B86BCB2}" srcId="{B72E22EB-B571-42B0-991B-54DA6D46BA1F}" destId="{D2D15D08-5904-4CED-B09D-3CDCC8E398C7}" srcOrd="0" destOrd="0" parTransId="{CCF2C84E-CFF0-475E-B190-77B401C1BC38}" sibTransId="{ED4267E8-2422-40D3-9F1C-435DD89DA0E2}"/>
    <dgm:cxn modelId="{54C7F179-2DD7-4DF2-AB4E-A3FC5514686F}" type="presOf" srcId="{D7256921-AFB3-4698-A4E2-349E61EF5FC1}" destId="{F9333CF1-FF90-4E88-AC0C-F619FC12D3EE}" srcOrd="0" destOrd="0" presId="urn:microsoft.com/office/officeart/2008/layout/LinedList"/>
    <dgm:cxn modelId="{9FB76CBF-AEFA-416B-A307-9BF1A267BF99}" srcId="{B72E22EB-B571-42B0-991B-54DA6D46BA1F}" destId="{D7DC2A5F-A07C-4366-8776-763CFE6DC622}" srcOrd="5" destOrd="0" parTransId="{97FCC915-5D96-4C32-A2DB-1DA3B9DE5BCD}" sibTransId="{511C73EA-D0B5-473F-8F43-6C028C905E0E}"/>
    <dgm:cxn modelId="{489BD0F0-D2DB-4CB6-94B6-0A5A47A3AF8A}" srcId="{B72E22EB-B571-42B0-991B-54DA6D46BA1F}" destId="{9584BC75-7307-4637-908A-9405AF1C34AC}" srcOrd="2" destOrd="0" parTransId="{B183F961-56E3-4B86-A75E-1FDF05768E95}" sibTransId="{441B9720-3BD0-4166-AE85-76A9F0B215FC}"/>
    <dgm:cxn modelId="{32FCE997-960C-4AD3-9541-B73753DAB2DE}" type="presOf" srcId="{9584BC75-7307-4637-908A-9405AF1C34AC}" destId="{C8701365-E3BC-4CD5-9BA4-B382FD7AB246}" srcOrd="0" destOrd="0" presId="urn:microsoft.com/office/officeart/2008/layout/LinedList"/>
    <dgm:cxn modelId="{F2A07494-B4FB-4DA6-8760-B49C49FCEC0C}" type="presOf" srcId="{DAA5EF01-21F4-4319-94D7-4F7826E50DDA}" destId="{FF3E0AB3-BCD5-4441-ABDF-4283CCB858E8}" srcOrd="0" destOrd="0" presId="urn:microsoft.com/office/officeart/2008/layout/LinedList"/>
    <dgm:cxn modelId="{AA0E565C-F174-4551-A8F7-D13BDD49AE3B}" srcId="{B72E22EB-B571-42B0-991B-54DA6D46BA1F}" destId="{AE1DEFB5-965F-4AED-BA24-BB9B0F19F90A}" srcOrd="4" destOrd="0" parTransId="{395613DC-6FFE-4C7F-BE47-E0E252EDFD37}" sibTransId="{0E992E31-E57D-4CD4-8DDE-2E06DF206B8F}"/>
    <dgm:cxn modelId="{40525383-0F05-494C-AA8D-F5EE0C3035AD}" srcId="{B72E22EB-B571-42B0-991B-54DA6D46BA1F}" destId="{1101ECE7-C25A-4747-AB99-41D303C94A57}" srcOrd="6" destOrd="0" parTransId="{3D06C09A-3705-4A5C-99D6-2FD48DA5A659}" sibTransId="{AD3135DD-7B6D-4B98-8545-4321F538C62F}"/>
    <dgm:cxn modelId="{4CBF1311-2A59-4A8D-8A4B-3F2694C247E8}" type="presOf" srcId="{1101ECE7-C25A-4747-AB99-41D303C94A57}" destId="{42BFFB17-79FF-4352-BAF6-7E804003AD36}" srcOrd="0" destOrd="0" presId="urn:microsoft.com/office/officeart/2008/layout/LinedList"/>
    <dgm:cxn modelId="{37DC16E0-2C55-4F6A-853D-924A1E56F64A}" type="presParOf" srcId="{71FDDDB9-F540-4B4B-BD2E-74477CC6DF31}" destId="{FA259685-EF63-4E56-8E6D-F54FE276F09F}" srcOrd="0" destOrd="0" presId="urn:microsoft.com/office/officeart/2008/layout/LinedList"/>
    <dgm:cxn modelId="{086B9539-BBD8-42F1-B93F-D4B921506D65}" type="presParOf" srcId="{71FDDDB9-F540-4B4B-BD2E-74477CC6DF31}" destId="{842EDDC8-2973-4DD1-8DC4-CBF72FC346AF}" srcOrd="1" destOrd="0" presId="urn:microsoft.com/office/officeart/2008/layout/LinedList"/>
    <dgm:cxn modelId="{321F5F18-7AE1-4450-9285-86E2191B360A}" type="presParOf" srcId="{842EDDC8-2973-4DD1-8DC4-CBF72FC346AF}" destId="{5345FA8F-F965-4F48-831A-A5665046D55A}" srcOrd="0" destOrd="0" presId="urn:microsoft.com/office/officeart/2008/layout/LinedList"/>
    <dgm:cxn modelId="{797B9CA5-227D-4932-900B-1DE3C28267D3}" type="presParOf" srcId="{842EDDC8-2973-4DD1-8DC4-CBF72FC346AF}" destId="{7B164D23-4FBF-4E93-A809-39507A24ECDC}" srcOrd="1" destOrd="0" presId="urn:microsoft.com/office/officeart/2008/layout/LinedList"/>
    <dgm:cxn modelId="{FD364664-7436-4DD3-BBF1-FC92C8CD265F}" type="presParOf" srcId="{71FDDDB9-F540-4B4B-BD2E-74477CC6DF31}" destId="{A7C4B81C-EF26-4170-B482-9F71A310FEC9}" srcOrd="2" destOrd="0" presId="urn:microsoft.com/office/officeart/2008/layout/LinedList"/>
    <dgm:cxn modelId="{F2EBDB0C-F67D-4C0D-ACEF-2DCAE07343E1}" type="presParOf" srcId="{71FDDDB9-F540-4B4B-BD2E-74477CC6DF31}" destId="{4D25BE91-6543-4F24-9551-175571F06106}" srcOrd="3" destOrd="0" presId="urn:microsoft.com/office/officeart/2008/layout/LinedList"/>
    <dgm:cxn modelId="{D501EB91-3C19-4B98-AE89-4019D3ED51AE}" type="presParOf" srcId="{4D25BE91-6543-4F24-9551-175571F06106}" destId="{A1A6CA0F-60BA-498C-BB94-5506966404E5}" srcOrd="0" destOrd="0" presId="urn:microsoft.com/office/officeart/2008/layout/LinedList"/>
    <dgm:cxn modelId="{97FDEF60-B76B-42EB-8D1A-C0E8D4929141}" type="presParOf" srcId="{4D25BE91-6543-4F24-9551-175571F06106}" destId="{B9EF3091-67A8-414B-8CAB-2DB6C115A8B4}" srcOrd="1" destOrd="0" presId="urn:microsoft.com/office/officeart/2008/layout/LinedList"/>
    <dgm:cxn modelId="{E5E2310F-127F-45F5-A556-E5748E2569F8}" type="presParOf" srcId="{71FDDDB9-F540-4B4B-BD2E-74477CC6DF31}" destId="{6B965BCA-547E-4B3D-9210-FBE87B212FB1}" srcOrd="4" destOrd="0" presId="urn:microsoft.com/office/officeart/2008/layout/LinedList"/>
    <dgm:cxn modelId="{52A86DEF-4C5B-46FD-81BA-773A65937247}" type="presParOf" srcId="{71FDDDB9-F540-4B4B-BD2E-74477CC6DF31}" destId="{07AB22ED-DFE2-4EB8-BF2D-1450721776C2}" srcOrd="5" destOrd="0" presId="urn:microsoft.com/office/officeart/2008/layout/LinedList"/>
    <dgm:cxn modelId="{826CCF40-70F1-4E86-8300-DBF492D9733C}" type="presParOf" srcId="{07AB22ED-DFE2-4EB8-BF2D-1450721776C2}" destId="{C8701365-E3BC-4CD5-9BA4-B382FD7AB246}" srcOrd="0" destOrd="0" presId="urn:microsoft.com/office/officeart/2008/layout/LinedList"/>
    <dgm:cxn modelId="{D20F8ECE-53F9-4191-B5C9-2CDE001C943F}" type="presParOf" srcId="{07AB22ED-DFE2-4EB8-BF2D-1450721776C2}" destId="{930AE032-76E7-4B95-9631-F8976C93C794}" srcOrd="1" destOrd="0" presId="urn:microsoft.com/office/officeart/2008/layout/LinedList"/>
    <dgm:cxn modelId="{EF76EAF9-93CC-40C6-BFF5-AA2511DDF103}" type="presParOf" srcId="{71FDDDB9-F540-4B4B-BD2E-74477CC6DF31}" destId="{6BBF4242-5A3C-4B55-B2AC-FF8C0C8F2999}" srcOrd="6" destOrd="0" presId="urn:microsoft.com/office/officeart/2008/layout/LinedList"/>
    <dgm:cxn modelId="{3C5EE5F1-22F3-42B1-84F6-249C6ACA008C}" type="presParOf" srcId="{71FDDDB9-F540-4B4B-BD2E-74477CC6DF31}" destId="{2B5083A4-E3E0-41EF-809A-74645847C52C}" srcOrd="7" destOrd="0" presId="urn:microsoft.com/office/officeart/2008/layout/LinedList"/>
    <dgm:cxn modelId="{9194CA09-1919-4B3C-B63F-278EBB16AA97}" type="presParOf" srcId="{2B5083A4-E3E0-41EF-809A-74645847C52C}" destId="{FF3E0AB3-BCD5-4441-ABDF-4283CCB858E8}" srcOrd="0" destOrd="0" presId="urn:microsoft.com/office/officeart/2008/layout/LinedList"/>
    <dgm:cxn modelId="{8F190409-E133-4161-B4DB-9DB0EA192F2A}" type="presParOf" srcId="{2B5083A4-E3E0-41EF-809A-74645847C52C}" destId="{D4A6AC0C-D6A5-480A-AA90-A1FFCE3C56A5}" srcOrd="1" destOrd="0" presId="urn:microsoft.com/office/officeart/2008/layout/LinedList"/>
    <dgm:cxn modelId="{F5818BAD-BF23-4B99-B47F-17D09AB6C32E}" type="presParOf" srcId="{71FDDDB9-F540-4B4B-BD2E-74477CC6DF31}" destId="{6B91D303-D3D8-4557-8D07-7690F41E28B0}" srcOrd="8" destOrd="0" presId="urn:microsoft.com/office/officeart/2008/layout/LinedList"/>
    <dgm:cxn modelId="{9DEAB32C-654D-42DF-BA54-AA73BEDF30EE}" type="presParOf" srcId="{71FDDDB9-F540-4B4B-BD2E-74477CC6DF31}" destId="{48638E60-54DF-4CE0-AFF4-BE93E962FA76}" srcOrd="9" destOrd="0" presId="urn:microsoft.com/office/officeart/2008/layout/LinedList"/>
    <dgm:cxn modelId="{15A5EB24-B66B-40D6-B272-07B0746B6C9D}" type="presParOf" srcId="{48638E60-54DF-4CE0-AFF4-BE93E962FA76}" destId="{D7AF8073-03CB-4310-B2D5-0B0C9F3A8284}" srcOrd="0" destOrd="0" presId="urn:microsoft.com/office/officeart/2008/layout/LinedList"/>
    <dgm:cxn modelId="{129E65CC-9926-4F2F-9107-80BCD8D4B7DA}" type="presParOf" srcId="{48638E60-54DF-4CE0-AFF4-BE93E962FA76}" destId="{96A2589F-83B6-46DA-A971-609630CDEB50}" srcOrd="1" destOrd="0" presId="urn:microsoft.com/office/officeart/2008/layout/LinedList"/>
    <dgm:cxn modelId="{465ABE5F-9C32-41BF-A8DA-435A357D61A9}" type="presParOf" srcId="{71FDDDB9-F540-4B4B-BD2E-74477CC6DF31}" destId="{8F12976F-9A62-4215-973F-233DBB35712A}" srcOrd="10" destOrd="0" presId="urn:microsoft.com/office/officeart/2008/layout/LinedList"/>
    <dgm:cxn modelId="{A1A1FA03-8D7F-4996-91B4-162BF67BDB39}" type="presParOf" srcId="{71FDDDB9-F540-4B4B-BD2E-74477CC6DF31}" destId="{02682FB0-6FF8-4315-A1D2-81B0FA139E86}" srcOrd="11" destOrd="0" presId="urn:microsoft.com/office/officeart/2008/layout/LinedList"/>
    <dgm:cxn modelId="{5C810A72-F98B-4ABB-929E-59C9521BC9BB}" type="presParOf" srcId="{02682FB0-6FF8-4315-A1D2-81B0FA139E86}" destId="{5FC1EED0-CB44-4C82-B07D-F278CE760C8E}" srcOrd="0" destOrd="0" presId="urn:microsoft.com/office/officeart/2008/layout/LinedList"/>
    <dgm:cxn modelId="{0290BF69-0B5C-4E04-A0FB-1D205F0E21C8}" type="presParOf" srcId="{02682FB0-6FF8-4315-A1D2-81B0FA139E86}" destId="{10218530-9BD9-4827-9CC1-26527E41F4D3}" srcOrd="1" destOrd="0" presId="urn:microsoft.com/office/officeart/2008/layout/LinedList"/>
    <dgm:cxn modelId="{BA86D504-BC8E-47F3-AFC2-0B1AC0B58FE4}" type="presParOf" srcId="{71FDDDB9-F540-4B4B-BD2E-74477CC6DF31}" destId="{930BD929-FAE2-43A2-8127-1DBFD3FF19B8}" srcOrd="12" destOrd="0" presId="urn:microsoft.com/office/officeart/2008/layout/LinedList"/>
    <dgm:cxn modelId="{3810AF5C-FFC9-408E-B936-0E505061AC50}" type="presParOf" srcId="{71FDDDB9-F540-4B4B-BD2E-74477CC6DF31}" destId="{7C2D6151-E798-4688-BE6F-E4061044EBBE}" srcOrd="13" destOrd="0" presId="urn:microsoft.com/office/officeart/2008/layout/LinedList"/>
    <dgm:cxn modelId="{9243B83C-56F5-4515-BB89-C98B8FF5720C}" type="presParOf" srcId="{7C2D6151-E798-4688-BE6F-E4061044EBBE}" destId="{42BFFB17-79FF-4352-BAF6-7E804003AD36}" srcOrd="0" destOrd="0" presId="urn:microsoft.com/office/officeart/2008/layout/LinedList"/>
    <dgm:cxn modelId="{A7878DBB-430E-49BC-90EB-0448FDB9140F}" type="presParOf" srcId="{7C2D6151-E798-4688-BE6F-E4061044EBBE}" destId="{956341FA-45A4-450F-8DEB-7C40D2786B1D}" srcOrd="1" destOrd="0" presId="urn:microsoft.com/office/officeart/2008/layout/LinedList"/>
    <dgm:cxn modelId="{13DC9410-BCD0-40DC-BFBB-784C9394EF67}" type="presParOf" srcId="{71FDDDB9-F540-4B4B-BD2E-74477CC6DF31}" destId="{F4888853-4AD0-48F0-B6AA-B4999D8E1C79}" srcOrd="14" destOrd="0" presId="urn:microsoft.com/office/officeart/2008/layout/LinedList"/>
    <dgm:cxn modelId="{B69B51E0-5FBE-448C-A0CE-C74C5675BCF9}" type="presParOf" srcId="{71FDDDB9-F540-4B4B-BD2E-74477CC6DF31}" destId="{F5BF6893-AF30-40F3-80C7-B2DAF352BCAE}" srcOrd="15" destOrd="0" presId="urn:microsoft.com/office/officeart/2008/layout/LinedList"/>
    <dgm:cxn modelId="{2157AC51-A394-4321-986E-3E5F09F61B12}" type="presParOf" srcId="{F5BF6893-AF30-40F3-80C7-B2DAF352BCAE}" destId="{F9333CF1-FF90-4E88-AC0C-F619FC12D3EE}" srcOrd="0" destOrd="0" presId="urn:microsoft.com/office/officeart/2008/layout/LinedList"/>
    <dgm:cxn modelId="{A1A2520F-D218-4A5A-A7DE-CAEAAC26A170}" type="presParOf" srcId="{F5BF6893-AF30-40F3-80C7-B2DAF352BCAE}" destId="{9AD617F4-D766-42E6-81C8-6A83F4735557}" srcOrd="1" destOrd="0" presId="urn:microsoft.com/office/officeart/2008/layout/LinedList"/>
    <dgm:cxn modelId="{66EFF36E-19E8-4387-B70B-13F149A7320E}" type="presParOf" srcId="{71FDDDB9-F540-4B4B-BD2E-74477CC6DF31}" destId="{F46C9B5D-716D-4CFA-A842-67445A34F55F}" srcOrd="16" destOrd="0" presId="urn:microsoft.com/office/officeart/2008/layout/LinedList"/>
    <dgm:cxn modelId="{0BA8BAD4-C35A-4D90-8879-3B8D2E5127DE}" type="presParOf" srcId="{71FDDDB9-F540-4B4B-BD2E-74477CC6DF31}" destId="{21294A43-90C0-4611-AFB3-0EF08E30C9CC}" srcOrd="17" destOrd="0" presId="urn:microsoft.com/office/officeart/2008/layout/LinedList"/>
    <dgm:cxn modelId="{10AFCA83-E187-4FCA-BC84-EAAB21FF0DF3}" type="presParOf" srcId="{21294A43-90C0-4611-AFB3-0EF08E30C9CC}" destId="{6648AD4D-B560-4AB5-90F5-3228C0135A1E}" srcOrd="0" destOrd="0" presId="urn:microsoft.com/office/officeart/2008/layout/LinedList"/>
    <dgm:cxn modelId="{EE75CF21-6A89-4563-8DD6-BCBF649F86DC}" type="presParOf" srcId="{21294A43-90C0-4611-AFB3-0EF08E30C9CC}" destId="{D9B6626E-EAAB-4B64-AF0E-931AAFD678A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84E0CEA-D3D8-4778-86D8-5BA97A3D132C}" type="doc">
      <dgm:prSet loTypeId="urn:microsoft.com/office/officeart/2005/8/layout/orgChart1" loCatId="hierarchy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905CD2D0-B0A5-495A-8C6F-5CE9C7AA2E71}">
      <dgm:prSet/>
      <dgm:spPr/>
      <dgm:t>
        <a:bodyPr/>
        <a:lstStyle/>
        <a:p>
          <a:pPr rtl="0"/>
          <a:r>
            <a:rPr lang="ru-RU" dirty="0" err="1" smtClean="0"/>
            <a:t>din</a:t>
          </a:r>
          <a:r>
            <a:rPr lang="ru-RU" dirty="0" smtClean="0"/>
            <a:t> </a:t>
          </a:r>
          <a:r>
            <a:rPr lang="ru-RU" dirty="0" err="1" smtClean="0"/>
            <a:t>tarixi</a:t>
          </a:r>
          <a:r>
            <a:rPr lang="ru-RU" dirty="0" smtClean="0"/>
            <a:t> </a:t>
          </a:r>
          <a:r>
            <a:rPr lang="ru-RU" dirty="0" err="1" smtClean="0"/>
            <a:t>va</a:t>
          </a:r>
          <a:r>
            <a:rPr lang="ru-RU" dirty="0" smtClean="0"/>
            <a:t> </a:t>
          </a:r>
          <a:r>
            <a:rPr lang="ru-RU" dirty="0" err="1" smtClean="0"/>
            <a:t>rivojlanishi</a:t>
          </a:r>
          <a:r>
            <a:rPr lang="ru-RU" dirty="0" smtClean="0"/>
            <a:t>;</a:t>
          </a:r>
          <a:endParaRPr lang="ru-RU" dirty="0"/>
        </a:p>
      </dgm:t>
    </dgm:pt>
    <dgm:pt modelId="{F64529DE-A288-4034-87EE-7F16CC841993}" type="parTrans" cxnId="{483CFAD3-2B99-4534-A867-A7EF4AB0788B}">
      <dgm:prSet/>
      <dgm:spPr/>
      <dgm:t>
        <a:bodyPr/>
        <a:lstStyle/>
        <a:p>
          <a:endParaRPr lang="ru-RU"/>
        </a:p>
      </dgm:t>
    </dgm:pt>
    <dgm:pt modelId="{4E9A4542-E0B4-4F39-BAAE-5DC59F3EF5A3}" type="sibTrans" cxnId="{483CFAD3-2B99-4534-A867-A7EF4AB0788B}">
      <dgm:prSet/>
      <dgm:spPr/>
      <dgm:t>
        <a:bodyPr/>
        <a:lstStyle/>
        <a:p>
          <a:endParaRPr lang="ru-RU"/>
        </a:p>
      </dgm:t>
    </dgm:pt>
    <dgm:pt modelId="{2A6DD3E2-4730-40C9-B4B7-0BC37EBF4673}">
      <dgm:prSet/>
      <dgm:spPr/>
      <dgm:t>
        <a:bodyPr/>
        <a:lstStyle/>
        <a:p>
          <a:pPr rtl="0"/>
          <a:r>
            <a:rPr lang="uz-Cyrl-UZ" smtClean="0"/>
            <a:t>me’morchilik va shahar qurilishi san’ati;</a:t>
          </a:r>
          <a:endParaRPr lang="ru-RU"/>
        </a:p>
      </dgm:t>
    </dgm:pt>
    <dgm:pt modelId="{56F20413-0380-4A8E-9664-342BC5FE814D}" type="parTrans" cxnId="{2C8DAC9B-DA01-419F-90DD-D62EA514AF1B}">
      <dgm:prSet/>
      <dgm:spPr/>
      <dgm:t>
        <a:bodyPr/>
        <a:lstStyle/>
        <a:p>
          <a:endParaRPr lang="ru-RU"/>
        </a:p>
      </dgm:t>
    </dgm:pt>
    <dgm:pt modelId="{71508F63-A615-4A27-A3CD-6970C1079719}" type="sibTrans" cxnId="{2C8DAC9B-DA01-419F-90DD-D62EA514AF1B}">
      <dgm:prSet/>
      <dgm:spPr/>
      <dgm:t>
        <a:bodyPr/>
        <a:lstStyle/>
        <a:p>
          <a:endParaRPr lang="ru-RU"/>
        </a:p>
      </dgm:t>
    </dgm:pt>
    <dgm:pt modelId="{5B31C425-3483-4BFA-8607-6D55DC28B59E}">
      <dgm:prSet/>
      <dgm:spPr/>
      <dgm:t>
        <a:bodyPr/>
        <a:lstStyle/>
        <a:p>
          <a:pPr rtl="0"/>
          <a:r>
            <a:rPr lang="uz-Cyrl-UZ" smtClean="0"/>
            <a:t>asosiy qazilmalar bo‘ylab arxeologik sayohatlar;</a:t>
          </a:r>
          <a:endParaRPr lang="ru-RU"/>
        </a:p>
      </dgm:t>
    </dgm:pt>
    <dgm:pt modelId="{7F769952-B1D4-4DE9-9942-861D9844ACA3}" type="parTrans" cxnId="{20258646-B448-497C-9395-BB0F5593AD4B}">
      <dgm:prSet/>
      <dgm:spPr/>
      <dgm:t>
        <a:bodyPr/>
        <a:lstStyle/>
        <a:p>
          <a:endParaRPr lang="ru-RU"/>
        </a:p>
      </dgm:t>
    </dgm:pt>
    <dgm:pt modelId="{888A2401-3F44-46D4-AB61-E4744A457F3F}" type="sibTrans" cxnId="{20258646-B448-497C-9395-BB0F5593AD4B}">
      <dgm:prSet/>
      <dgm:spPr/>
      <dgm:t>
        <a:bodyPr/>
        <a:lstStyle/>
        <a:p>
          <a:endParaRPr lang="ru-RU"/>
        </a:p>
      </dgm:t>
    </dgm:pt>
    <dgm:pt modelId="{E216F820-8100-4321-82C2-FE933A0D9DC6}">
      <dgm:prSet/>
      <dgm:spPr/>
      <dgm:t>
        <a:bodyPr/>
        <a:lstStyle/>
        <a:p>
          <a:pPr rtl="0"/>
          <a:r>
            <a:rPr lang="ru-RU" smtClean="0"/>
            <a:t>respublika flora va faunasi;</a:t>
          </a:r>
          <a:endParaRPr lang="ru-RU"/>
        </a:p>
      </dgm:t>
    </dgm:pt>
    <dgm:pt modelId="{72B3677D-EC03-48E3-9476-DE33786D2FA8}" type="parTrans" cxnId="{7F05B452-1A83-4DFA-8692-B1F89F8FCB5E}">
      <dgm:prSet/>
      <dgm:spPr/>
      <dgm:t>
        <a:bodyPr/>
        <a:lstStyle/>
        <a:p>
          <a:endParaRPr lang="ru-RU"/>
        </a:p>
      </dgm:t>
    </dgm:pt>
    <dgm:pt modelId="{D579F92A-82E7-4A3A-A018-B3607F2A834A}" type="sibTrans" cxnId="{7F05B452-1A83-4DFA-8692-B1F89F8FCB5E}">
      <dgm:prSet/>
      <dgm:spPr/>
      <dgm:t>
        <a:bodyPr/>
        <a:lstStyle/>
        <a:p>
          <a:endParaRPr lang="ru-RU"/>
        </a:p>
      </dgm:t>
    </dgm:pt>
    <dgm:pt modelId="{E5A1C807-216B-455E-8D76-8A00BF910451}">
      <dgm:prSet/>
      <dgm:spPr/>
      <dgm:t>
        <a:bodyPr/>
        <a:lstStyle/>
        <a:p>
          <a:pPr rtl="0"/>
          <a:r>
            <a:rPr lang="uz-Cyrl-UZ" smtClean="0"/>
            <a:t>O‘zbekiston xalqlarining an’ana va urf-odatlari;</a:t>
          </a:r>
          <a:endParaRPr lang="ru-RU"/>
        </a:p>
      </dgm:t>
    </dgm:pt>
    <dgm:pt modelId="{40FE59A9-4271-49BB-9C91-EFC5F0667C31}" type="parTrans" cxnId="{C26D33A3-E22B-4E3C-8FF7-5B47AA996E88}">
      <dgm:prSet/>
      <dgm:spPr/>
      <dgm:t>
        <a:bodyPr/>
        <a:lstStyle/>
        <a:p>
          <a:endParaRPr lang="ru-RU"/>
        </a:p>
      </dgm:t>
    </dgm:pt>
    <dgm:pt modelId="{E8C8F4FF-A953-463B-8A7D-052EEC752574}" type="sibTrans" cxnId="{C26D33A3-E22B-4E3C-8FF7-5B47AA996E88}">
      <dgm:prSet/>
      <dgm:spPr/>
      <dgm:t>
        <a:bodyPr/>
        <a:lstStyle/>
        <a:p>
          <a:endParaRPr lang="ru-RU"/>
        </a:p>
      </dgm:t>
    </dgm:pt>
    <dgm:pt modelId="{11BAC42A-2465-4448-8E5C-D9D85BAE8417}">
      <dgm:prSet/>
      <dgm:spPr/>
      <dgm:t>
        <a:bodyPr/>
        <a:lstStyle/>
        <a:p>
          <a:pPr rtl="0"/>
          <a:r>
            <a:rPr lang="en-US" smtClean="0"/>
            <a:t>O‘zbekiston xalqlarining amaliy san’ati</a:t>
          </a:r>
          <a:r>
            <a:rPr lang="uz-Cyrl-UZ" smtClean="0"/>
            <a:t>.</a:t>
          </a:r>
          <a:endParaRPr lang="ru-RU"/>
        </a:p>
      </dgm:t>
    </dgm:pt>
    <dgm:pt modelId="{9A3E553E-1DA9-4483-B172-7DFDA0C6D490}" type="parTrans" cxnId="{3015AC28-0BB9-4F66-87CC-9BD21619EB1E}">
      <dgm:prSet/>
      <dgm:spPr/>
      <dgm:t>
        <a:bodyPr/>
        <a:lstStyle/>
        <a:p>
          <a:endParaRPr lang="ru-RU"/>
        </a:p>
      </dgm:t>
    </dgm:pt>
    <dgm:pt modelId="{3386DE28-00DB-4D90-BA89-80AECECDDA1A}" type="sibTrans" cxnId="{3015AC28-0BB9-4F66-87CC-9BD21619EB1E}">
      <dgm:prSet/>
      <dgm:spPr/>
      <dgm:t>
        <a:bodyPr/>
        <a:lstStyle/>
        <a:p>
          <a:endParaRPr lang="ru-RU"/>
        </a:p>
      </dgm:t>
    </dgm:pt>
    <dgm:pt modelId="{BE26FDF0-7590-4EFC-8E0E-0824E2038452}" type="pres">
      <dgm:prSet presAssocID="{C84E0CEA-D3D8-4778-86D8-5BA97A3D132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DFAF637-D5FE-436F-92F8-CC279A8CD266}" type="pres">
      <dgm:prSet presAssocID="{905CD2D0-B0A5-495A-8C6F-5CE9C7AA2E71}" presName="hierRoot1" presStyleCnt="0">
        <dgm:presLayoutVars>
          <dgm:hierBranch val="init"/>
        </dgm:presLayoutVars>
      </dgm:prSet>
      <dgm:spPr/>
    </dgm:pt>
    <dgm:pt modelId="{D6217305-962D-4AC1-B00D-5D10D939119D}" type="pres">
      <dgm:prSet presAssocID="{905CD2D0-B0A5-495A-8C6F-5CE9C7AA2E71}" presName="rootComposite1" presStyleCnt="0"/>
      <dgm:spPr/>
    </dgm:pt>
    <dgm:pt modelId="{45ACB98E-EA54-44E1-BFFA-D06F9347AAC1}" type="pres">
      <dgm:prSet presAssocID="{905CD2D0-B0A5-495A-8C6F-5CE9C7AA2E71}" presName="rootText1" presStyleLbl="node0" presStyleIdx="0" presStyleCnt="6" custScaleY="5526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9E45095-FC09-4859-8D93-8F4B74B9799E}" type="pres">
      <dgm:prSet presAssocID="{905CD2D0-B0A5-495A-8C6F-5CE9C7AA2E71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D6171EA-8DEB-48B5-BE5C-819567A981C1}" type="pres">
      <dgm:prSet presAssocID="{905CD2D0-B0A5-495A-8C6F-5CE9C7AA2E71}" presName="hierChild2" presStyleCnt="0"/>
      <dgm:spPr/>
    </dgm:pt>
    <dgm:pt modelId="{8C81C39B-9C44-4995-8FD9-57F7FC671789}" type="pres">
      <dgm:prSet presAssocID="{905CD2D0-B0A5-495A-8C6F-5CE9C7AA2E71}" presName="hierChild3" presStyleCnt="0"/>
      <dgm:spPr/>
    </dgm:pt>
    <dgm:pt modelId="{2F0BF755-59F3-479C-8D1E-AFDF705DBF1A}" type="pres">
      <dgm:prSet presAssocID="{2A6DD3E2-4730-40C9-B4B7-0BC37EBF4673}" presName="hierRoot1" presStyleCnt="0">
        <dgm:presLayoutVars>
          <dgm:hierBranch val="init"/>
        </dgm:presLayoutVars>
      </dgm:prSet>
      <dgm:spPr/>
    </dgm:pt>
    <dgm:pt modelId="{41A4770A-0249-4DC8-B306-335DA8436320}" type="pres">
      <dgm:prSet presAssocID="{2A6DD3E2-4730-40C9-B4B7-0BC37EBF4673}" presName="rootComposite1" presStyleCnt="0"/>
      <dgm:spPr/>
    </dgm:pt>
    <dgm:pt modelId="{FD4AA879-1631-4E0A-B71D-C97C00699B41}" type="pres">
      <dgm:prSet presAssocID="{2A6DD3E2-4730-40C9-B4B7-0BC37EBF4673}" presName="rootText1" presStyleLbl="node0" presStyleIdx="1" presStyleCnt="6" custScaleY="5526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134952-3369-45EE-BF5B-2080A244BE0D}" type="pres">
      <dgm:prSet presAssocID="{2A6DD3E2-4730-40C9-B4B7-0BC37EBF4673}" presName="rootConnector1" presStyleLbl="node1" presStyleIdx="0" presStyleCnt="0"/>
      <dgm:spPr/>
      <dgm:t>
        <a:bodyPr/>
        <a:lstStyle/>
        <a:p>
          <a:endParaRPr lang="ru-RU"/>
        </a:p>
      </dgm:t>
    </dgm:pt>
    <dgm:pt modelId="{B7059644-2258-4FCD-9602-97BA9210CA37}" type="pres">
      <dgm:prSet presAssocID="{2A6DD3E2-4730-40C9-B4B7-0BC37EBF4673}" presName="hierChild2" presStyleCnt="0"/>
      <dgm:spPr/>
    </dgm:pt>
    <dgm:pt modelId="{287F1D33-A4BC-4BF9-ABBD-3EC76963E5A8}" type="pres">
      <dgm:prSet presAssocID="{2A6DD3E2-4730-40C9-B4B7-0BC37EBF4673}" presName="hierChild3" presStyleCnt="0"/>
      <dgm:spPr/>
    </dgm:pt>
    <dgm:pt modelId="{44C705FD-B08B-499F-9D8E-90C0DC265E17}" type="pres">
      <dgm:prSet presAssocID="{5B31C425-3483-4BFA-8607-6D55DC28B59E}" presName="hierRoot1" presStyleCnt="0">
        <dgm:presLayoutVars>
          <dgm:hierBranch val="init"/>
        </dgm:presLayoutVars>
      </dgm:prSet>
      <dgm:spPr/>
    </dgm:pt>
    <dgm:pt modelId="{1CFB678A-5B26-4838-8F32-43ED978EB7E7}" type="pres">
      <dgm:prSet presAssocID="{5B31C425-3483-4BFA-8607-6D55DC28B59E}" presName="rootComposite1" presStyleCnt="0"/>
      <dgm:spPr/>
    </dgm:pt>
    <dgm:pt modelId="{E91A3974-4229-4E82-B6F7-0F12CD312FEB}" type="pres">
      <dgm:prSet presAssocID="{5B31C425-3483-4BFA-8607-6D55DC28B59E}" presName="rootText1" presStyleLbl="node0" presStyleIdx="2" presStyleCnt="6" custScaleY="5526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621CE1E-B451-4046-A6F7-66FF6D679D29}" type="pres">
      <dgm:prSet presAssocID="{5B31C425-3483-4BFA-8607-6D55DC28B59E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F2CF15B-0213-47FA-A88A-219CFE11363A}" type="pres">
      <dgm:prSet presAssocID="{5B31C425-3483-4BFA-8607-6D55DC28B59E}" presName="hierChild2" presStyleCnt="0"/>
      <dgm:spPr/>
    </dgm:pt>
    <dgm:pt modelId="{21DB9E23-4CB2-4B70-9281-F69255FF7118}" type="pres">
      <dgm:prSet presAssocID="{5B31C425-3483-4BFA-8607-6D55DC28B59E}" presName="hierChild3" presStyleCnt="0"/>
      <dgm:spPr/>
    </dgm:pt>
    <dgm:pt modelId="{F8B597F6-C565-4DF5-8E97-22CB63A36BC1}" type="pres">
      <dgm:prSet presAssocID="{E216F820-8100-4321-82C2-FE933A0D9DC6}" presName="hierRoot1" presStyleCnt="0">
        <dgm:presLayoutVars>
          <dgm:hierBranch val="init"/>
        </dgm:presLayoutVars>
      </dgm:prSet>
      <dgm:spPr/>
    </dgm:pt>
    <dgm:pt modelId="{C1FC0D7E-E798-45B5-8B67-BC6FD5EBB8C9}" type="pres">
      <dgm:prSet presAssocID="{E216F820-8100-4321-82C2-FE933A0D9DC6}" presName="rootComposite1" presStyleCnt="0"/>
      <dgm:spPr/>
    </dgm:pt>
    <dgm:pt modelId="{85390F44-54A5-4668-AAC3-40D0266C8A64}" type="pres">
      <dgm:prSet presAssocID="{E216F820-8100-4321-82C2-FE933A0D9DC6}" presName="rootText1" presStyleLbl="node0" presStyleIdx="3" presStyleCnt="6" custScaleY="5526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5943E15-674D-444E-BAEA-0600937F6B7F}" type="pres">
      <dgm:prSet presAssocID="{E216F820-8100-4321-82C2-FE933A0D9DC6}" presName="rootConnector1" presStyleLbl="node1" presStyleIdx="0" presStyleCnt="0"/>
      <dgm:spPr/>
      <dgm:t>
        <a:bodyPr/>
        <a:lstStyle/>
        <a:p>
          <a:endParaRPr lang="ru-RU"/>
        </a:p>
      </dgm:t>
    </dgm:pt>
    <dgm:pt modelId="{37ABCCEA-A08E-4CA9-89EA-411BA8AF41BC}" type="pres">
      <dgm:prSet presAssocID="{E216F820-8100-4321-82C2-FE933A0D9DC6}" presName="hierChild2" presStyleCnt="0"/>
      <dgm:spPr/>
    </dgm:pt>
    <dgm:pt modelId="{A0D89471-73A8-4AA9-82DB-D2164ED5D3A5}" type="pres">
      <dgm:prSet presAssocID="{E216F820-8100-4321-82C2-FE933A0D9DC6}" presName="hierChild3" presStyleCnt="0"/>
      <dgm:spPr/>
    </dgm:pt>
    <dgm:pt modelId="{5320E1F0-4632-4D8D-84D0-CA645D9EFCC6}" type="pres">
      <dgm:prSet presAssocID="{E5A1C807-216B-455E-8D76-8A00BF910451}" presName="hierRoot1" presStyleCnt="0">
        <dgm:presLayoutVars>
          <dgm:hierBranch val="init"/>
        </dgm:presLayoutVars>
      </dgm:prSet>
      <dgm:spPr/>
    </dgm:pt>
    <dgm:pt modelId="{B55BE8A4-5652-439C-84E3-84DACD4D3E0F}" type="pres">
      <dgm:prSet presAssocID="{E5A1C807-216B-455E-8D76-8A00BF910451}" presName="rootComposite1" presStyleCnt="0"/>
      <dgm:spPr/>
    </dgm:pt>
    <dgm:pt modelId="{681792E5-A085-490F-98AE-7CE7CE60AAC2}" type="pres">
      <dgm:prSet presAssocID="{E5A1C807-216B-455E-8D76-8A00BF910451}" presName="rootText1" presStyleLbl="node0" presStyleIdx="4" presStyleCnt="6" custScaleY="5526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3772F19-F0EE-40CD-9F52-8B2CD3B9EF69}" type="pres">
      <dgm:prSet presAssocID="{E5A1C807-216B-455E-8D76-8A00BF910451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569025C-91C7-4904-841F-A13951802071}" type="pres">
      <dgm:prSet presAssocID="{E5A1C807-216B-455E-8D76-8A00BF910451}" presName="hierChild2" presStyleCnt="0"/>
      <dgm:spPr/>
    </dgm:pt>
    <dgm:pt modelId="{A852F64E-7C60-4B36-8F49-2F25A2609528}" type="pres">
      <dgm:prSet presAssocID="{E5A1C807-216B-455E-8D76-8A00BF910451}" presName="hierChild3" presStyleCnt="0"/>
      <dgm:spPr/>
    </dgm:pt>
    <dgm:pt modelId="{C4AB4E6C-7130-4AB9-8579-DAE7FF9BC83D}" type="pres">
      <dgm:prSet presAssocID="{11BAC42A-2465-4448-8E5C-D9D85BAE8417}" presName="hierRoot1" presStyleCnt="0">
        <dgm:presLayoutVars>
          <dgm:hierBranch val="init"/>
        </dgm:presLayoutVars>
      </dgm:prSet>
      <dgm:spPr/>
    </dgm:pt>
    <dgm:pt modelId="{5B59601F-CB6F-44C4-9ABE-0B8705036722}" type="pres">
      <dgm:prSet presAssocID="{11BAC42A-2465-4448-8E5C-D9D85BAE8417}" presName="rootComposite1" presStyleCnt="0"/>
      <dgm:spPr/>
    </dgm:pt>
    <dgm:pt modelId="{CA6476BF-3C09-4BA3-BCC4-BD6990B0EA84}" type="pres">
      <dgm:prSet presAssocID="{11BAC42A-2465-4448-8E5C-D9D85BAE8417}" presName="rootText1" presStyleLbl="node0" presStyleIdx="5" presStyleCnt="6" custScaleY="5526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3B183AD-2538-46E7-B83D-729C65B81126}" type="pres">
      <dgm:prSet presAssocID="{11BAC42A-2465-4448-8E5C-D9D85BAE8417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C1C0E7E-A6AE-4745-BAB2-9A1B59B8BCB8}" type="pres">
      <dgm:prSet presAssocID="{11BAC42A-2465-4448-8E5C-D9D85BAE8417}" presName="hierChild2" presStyleCnt="0"/>
      <dgm:spPr/>
    </dgm:pt>
    <dgm:pt modelId="{657E6228-4231-4DDE-A70B-F4D1DD57AB05}" type="pres">
      <dgm:prSet presAssocID="{11BAC42A-2465-4448-8E5C-D9D85BAE8417}" presName="hierChild3" presStyleCnt="0"/>
      <dgm:spPr/>
    </dgm:pt>
  </dgm:ptLst>
  <dgm:cxnLst>
    <dgm:cxn modelId="{FB49E5A3-7BB2-462E-B734-79E29AC32028}" type="presOf" srcId="{905CD2D0-B0A5-495A-8C6F-5CE9C7AA2E71}" destId="{45ACB98E-EA54-44E1-BFFA-D06F9347AAC1}" srcOrd="0" destOrd="0" presId="urn:microsoft.com/office/officeart/2005/8/layout/orgChart1"/>
    <dgm:cxn modelId="{7F05B452-1A83-4DFA-8692-B1F89F8FCB5E}" srcId="{C84E0CEA-D3D8-4778-86D8-5BA97A3D132C}" destId="{E216F820-8100-4321-82C2-FE933A0D9DC6}" srcOrd="3" destOrd="0" parTransId="{72B3677D-EC03-48E3-9476-DE33786D2FA8}" sibTransId="{D579F92A-82E7-4A3A-A018-B3607F2A834A}"/>
    <dgm:cxn modelId="{87463E61-86DD-4A64-9E60-4EB639B46796}" type="presOf" srcId="{E5A1C807-216B-455E-8D76-8A00BF910451}" destId="{03772F19-F0EE-40CD-9F52-8B2CD3B9EF69}" srcOrd="1" destOrd="0" presId="urn:microsoft.com/office/officeart/2005/8/layout/orgChart1"/>
    <dgm:cxn modelId="{2C8DAC9B-DA01-419F-90DD-D62EA514AF1B}" srcId="{C84E0CEA-D3D8-4778-86D8-5BA97A3D132C}" destId="{2A6DD3E2-4730-40C9-B4B7-0BC37EBF4673}" srcOrd="1" destOrd="0" parTransId="{56F20413-0380-4A8E-9664-342BC5FE814D}" sibTransId="{71508F63-A615-4A27-A3CD-6970C1079719}"/>
    <dgm:cxn modelId="{C26D33A3-E22B-4E3C-8FF7-5B47AA996E88}" srcId="{C84E0CEA-D3D8-4778-86D8-5BA97A3D132C}" destId="{E5A1C807-216B-455E-8D76-8A00BF910451}" srcOrd="4" destOrd="0" parTransId="{40FE59A9-4271-49BB-9C91-EFC5F0667C31}" sibTransId="{E8C8F4FF-A953-463B-8A7D-052EEC752574}"/>
    <dgm:cxn modelId="{925A1A6B-194C-43B8-8423-39D80AE1272D}" type="presOf" srcId="{11BAC42A-2465-4448-8E5C-D9D85BAE8417}" destId="{CA6476BF-3C09-4BA3-BCC4-BD6990B0EA84}" srcOrd="0" destOrd="0" presId="urn:microsoft.com/office/officeart/2005/8/layout/orgChart1"/>
    <dgm:cxn modelId="{0056640F-4276-423F-9FD4-C10B6286E4BB}" type="presOf" srcId="{11BAC42A-2465-4448-8E5C-D9D85BAE8417}" destId="{33B183AD-2538-46E7-B83D-729C65B81126}" srcOrd="1" destOrd="0" presId="urn:microsoft.com/office/officeart/2005/8/layout/orgChart1"/>
    <dgm:cxn modelId="{794F53D2-64D0-48A4-951F-6761D8BB1646}" type="presOf" srcId="{5B31C425-3483-4BFA-8607-6D55DC28B59E}" destId="{7621CE1E-B451-4046-A6F7-66FF6D679D29}" srcOrd="1" destOrd="0" presId="urn:microsoft.com/office/officeart/2005/8/layout/orgChart1"/>
    <dgm:cxn modelId="{A30AE670-0FFA-4DC8-8FF5-C99AF28C3CF2}" type="presOf" srcId="{905CD2D0-B0A5-495A-8C6F-5CE9C7AA2E71}" destId="{D9E45095-FC09-4859-8D93-8F4B74B9799E}" srcOrd="1" destOrd="0" presId="urn:microsoft.com/office/officeart/2005/8/layout/orgChart1"/>
    <dgm:cxn modelId="{9006EF3F-C560-4C40-BF3E-D599F8CC6D15}" type="presOf" srcId="{E216F820-8100-4321-82C2-FE933A0D9DC6}" destId="{25943E15-674D-444E-BAEA-0600937F6B7F}" srcOrd="1" destOrd="0" presId="urn:microsoft.com/office/officeart/2005/8/layout/orgChart1"/>
    <dgm:cxn modelId="{E6CFC6DB-DDF9-4E63-8A63-1F07C8CB1C69}" type="presOf" srcId="{2A6DD3E2-4730-40C9-B4B7-0BC37EBF4673}" destId="{FD4AA879-1631-4E0A-B71D-C97C00699B41}" srcOrd="0" destOrd="0" presId="urn:microsoft.com/office/officeart/2005/8/layout/orgChart1"/>
    <dgm:cxn modelId="{483CFAD3-2B99-4534-A867-A7EF4AB0788B}" srcId="{C84E0CEA-D3D8-4778-86D8-5BA97A3D132C}" destId="{905CD2D0-B0A5-495A-8C6F-5CE9C7AA2E71}" srcOrd="0" destOrd="0" parTransId="{F64529DE-A288-4034-87EE-7F16CC841993}" sibTransId="{4E9A4542-E0B4-4F39-BAAE-5DC59F3EF5A3}"/>
    <dgm:cxn modelId="{01333CAF-DBF2-45C6-9236-98965134DBC2}" type="presOf" srcId="{E5A1C807-216B-455E-8D76-8A00BF910451}" destId="{681792E5-A085-490F-98AE-7CE7CE60AAC2}" srcOrd="0" destOrd="0" presId="urn:microsoft.com/office/officeart/2005/8/layout/orgChart1"/>
    <dgm:cxn modelId="{3015AC28-0BB9-4F66-87CC-9BD21619EB1E}" srcId="{C84E0CEA-D3D8-4778-86D8-5BA97A3D132C}" destId="{11BAC42A-2465-4448-8E5C-D9D85BAE8417}" srcOrd="5" destOrd="0" parTransId="{9A3E553E-1DA9-4483-B172-7DFDA0C6D490}" sibTransId="{3386DE28-00DB-4D90-BA89-80AECECDDA1A}"/>
    <dgm:cxn modelId="{20258646-B448-497C-9395-BB0F5593AD4B}" srcId="{C84E0CEA-D3D8-4778-86D8-5BA97A3D132C}" destId="{5B31C425-3483-4BFA-8607-6D55DC28B59E}" srcOrd="2" destOrd="0" parTransId="{7F769952-B1D4-4DE9-9942-861D9844ACA3}" sibTransId="{888A2401-3F44-46D4-AB61-E4744A457F3F}"/>
    <dgm:cxn modelId="{E3D1056F-B447-47A1-8717-1D017D45A348}" type="presOf" srcId="{5B31C425-3483-4BFA-8607-6D55DC28B59E}" destId="{E91A3974-4229-4E82-B6F7-0F12CD312FEB}" srcOrd="0" destOrd="0" presId="urn:microsoft.com/office/officeart/2005/8/layout/orgChart1"/>
    <dgm:cxn modelId="{5B9B35CC-B618-4341-B210-CFCAE5440E12}" type="presOf" srcId="{2A6DD3E2-4730-40C9-B4B7-0BC37EBF4673}" destId="{44134952-3369-45EE-BF5B-2080A244BE0D}" srcOrd="1" destOrd="0" presId="urn:microsoft.com/office/officeart/2005/8/layout/orgChart1"/>
    <dgm:cxn modelId="{1D19514D-7EED-41AD-91A4-6AC06754AD8C}" type="presOf" srcId="{E216F820-8100-4321-82C2-FE933A0D9DC6}" destId="{85390F44-54A5-4668-AAC3-40D0266C8A64}" srcOrd="0" destOrd="0" presId="urn:microsoft.com/office/officeart/2005/8/layout/orgChart1"/>
    <dgm:cxn modelId="{0DE5F864-834A-4DE9-B7E6-54C01390CE20}" type="presOf" srcId="{C84E0CEA-D3D8-4778-86D8-5BA97A3D132C}" destId="{BE26FDF0-7590-4EFC-8E0E-0824E2038452}" srcOrd="0" destOrd="0" presId="urn:microsoft.com/office/officeart/2005/8/layout/orgChart1"/>
    <dgm:cxn modelId="{ABB1B47F-E9E8-4682-95B2-9A4BAC9418C8}" type="presParOf" srcId="{BE26FDF0-7590-4EFC-8E0E-0824E2038452}" destId="{ADFAF637-D5FE-436F-92F8-CC279A8CD266}" srcOrd="0" destOrd="0" presId="urn:microsoft.com/office/officeart/2005/8/layout/orgChart1"/>
    <dgm:cxn modelId="{309A2D75-37D0-4D63-9858-6D564CDA69DE}" type="presParOf" srcId="{ADFAF637-D5FE-436F-92F8-CC279A8CD266}" destId="{D6217305-962D-4AC1-B00D-5D10D939119D}" srcOrd="0" destOrd="0" presId="urn:microsoft.com/office/officeart/2005/8/layout/orgChart1"/>
    <dgm:cxn modelId="{3F173CA3-688A-4785-85A1-04AD71A9DE5C}" type="presParOf" srcId="{D6217305-962D-4AC1-B00D-5D10D939119D}" destId="{45ACB98E-EA54-44E1-BFFA-D06F9347AAC1}" srcOrd="0" destOrd="0" presId="urn:microsoft.com/office/officeart/2005/8/layout/orgChart1"/>
    <dgm:cxn modelId="{31C789B2-6B7D-4396-B050-98474718BA32}" type="presParOf" srcId="{D6217305-962D-4AC1-B00D-5D10D939119D}" destId="{D9E45095-FC09-4859-8D93-8F4B74B9799E}" srcOrd="1" destOrd="0" presId="urn:microsoft.com/office/officeart/2005/8/layout/orgChart1"/>
    <dgm:cxn modelId="{CC279D8F-F9AD-4A1B-A1C2-8F7548F86EA6}" type="presParOf" srcId="{ADFAF637-D5FE-436F-92F8-CC279A8CD266}" destId="{7D6171EA-8DEB-48B5-BE5C-819567A981C1}" srcOrd="1" destOrd="0" presId="urn:microsoft.com/office/officeart/2005/8/layout/orgChart1"/>
    <dgm:cxn modelId="{0083DBBB-79C6-4A3E-A526-63A105DDA85F}" type="presParOf" srcId="{ADFAF637-D5FE-436F-92F8-CC279A8CD266}" destId="{8C81C39B-9C44-4995-8FD9-57F7FC671789}" srcOrd="2" destOrd="0" presId="urn:microsoft.com/office/officeart/2005/8/layout/orgChart1"/>
    <dgm:cxn modelId="{DDCE29EB-F2C3-4E4C-8A02-6C3FF6102EAB}" type="presParOf" srcId="{BE26FDF0-7590-4EFC-8E0E-0824E2038452}" destId="{2F0BF755-59F3-479C-8D1E-AFDF705DBF1A}" srcOrd="1" destOrd="0" presId="urn:microsoft.com/office/officeart/2005/8/layout/orgChart1"/>
    <dgm:cxn modelId="{9E41DCC8-C782-4525-8E96-DD266AE0E3CE}" type="presParOf" srcId="{2F0BF755-59F3-479C-8D1E-AFDF705DBF1A}" destId="{41A4770A-0249-4DC8-B306-335DA8436320}" srcOrd="0" destOrd="0" presId="urn:microsoft.com/office/officeart/2005/8/layout/orgChart1"/>
    <dgm:cxn modelId="{C9428C4C-A206-41E8-818C-8CD8B4D0AA86}" type="presParOf" srcId="{41A4770A-0249-4DC8-B306-335DA8436320}" destId="{FD4AA879-1631-4E0A-B71D-C97C00699B41}" srcOrd="0" destOrd="0" presId="urn:microsoft.com/office/officeart/2005/8/layout/orgChart1"/>
    <dgm:cxn modelId="{3C512736-B65E-424A-91FE-63772AE7AF94}" type="presParOf" srcId="{41A4770A-0249-4DC8-B306-335DA8436320}" destId="{44134952-3369-45EE-BF5B-2080A244BE0D}" srcOrd="1" destOrd="0" presId="urn:microsoft.com/office/officeart/2005/8/layout/orgChart1"/>
    <dgm:cxn modelId="{03A1AB17-00A0-4816-81D8-D358CE41B723}" type="presParOf" srcId="{2F0BF755-59F3-479C-8D1E-AFDF705DBF1A}" destId="{B7059644-2258-4FCD-9602-97BA9210CA37}" srcOrd="1" destOrd="0" presId="urn:microsoft.com/office/officeart/2005/8/layout/orgChart1"/>
    <dgm:cxn modelId="{FF02D891-0609-4944-81FE-6BBFE147872E}" type="presParOf" srcId="{2F0BF755-59F3-479C-8D1E-AFDF705DBF1A}" destId="{287F1D33-A4BC-4BF9-ABBD-3EC76963E5A8}" srcOrd="2" destOrd="0" presId="urn:microsoft.com/office/officeart/2005/8/layout/orgChart1"/>
    <dgm:cxn modelId="{305D4C6F-BB1F-42F4-81BD-27FA24CFE9D1}" type="presParOf" srcId="{BE26FDF0-7590-4EFC-8E0E-0824E2038452}" destId="{44C705FD-B08B-499F-9D8E-90C0DC265E17}" srcOrd="2" destOrd="0" presId="urn:microsoft.com/office/officeart/2005/8/layout/orgChart1"/>
    <dgm:cxn modelId="{5F96C5A1-9A14-4BA2-BCC1-A5F07879E8EC}" type="presParOf" srcId="{44C705FD-B08B-499F-9D8E-90C0DC265E17}" destId="{1CFB678A-5B26-4838-8F32-43ED978EB7E7}" srcOrd="0" destOrd="0" presId="urn:microsoft.com/office/officeart/2005/8/layout/orgChart1"/>
    <dgm:cxn modelId="{32C56312-24AC-4986-AE04-626658BEA52F}" type="presParOf" srcId="{1CFB678A-5B26-4838-8F32-43ED978EB7E7}" destId="{E91A3974-4229-4E82-B6F7-0F12CD312FEB}" srcOrd="0" destOrd="0" presId="urn:microsoft.com/office/officeart/2005/8/layout/orgChart1"/>
    <dgm:cxn modelId="{2C20E120-F19B-4591-86C8-C6DC8B967691}" type="presParOf" srcId="{1CFB678A-5B26-4838-8F32-43ED978EB7E7}" destId="{7621CE1E-B451-4046-A6F7-66FF6D679D29}" srcOrd="1" destOrd="0" presId="urn:microsoft.com/office/officeart/2005/8/layout/orgChart1"/>
    <dgm:cxn modelId="{5E7F4A26-B401-4612-B8BD-18863266BF9E}" type="presParOf" srcId="{44C705FD-B08B-499F-9D8E-90C0DC265E17}" destId="{FF2CF15B-0213-47FA-A88A-219CFE11363A}" srcOrd="1" destOrd="0" presId="urn:microsoft.com/office/officeart/2005/8/layout/orgChart1"/>
    <dgm:cxn modelId="{A2FC9E31-B8DD-48D2-9EA5-A6CC5FADDE89}" type="presParOf" srcId="{44C705FD-B08B-499F-9D8E-90C0DC265E17}" destId="{21DB9E23-4CB2-4B70-9281-F69255FF7118}" srcOrd="2" destOrd="0" presId="urn:microsoft.com/office/officeart/2005/8/layout/orgChart1"/>
    <dgm:cxn modelId="{9F1F37B2-B6C2-4BF3-8F5D-F10CA95C59E5}" type="presParOf" srcId="{BE26FDF0-7590-4EFC-8E0E-0824E2038452}" destId="{F8B597F6-C565-4DF5-8E97-22CB63A36BC1}" srcOrd="3" destOrd="0" presId="urn:microsoft.com/office/officeart/2005/8/layout/orgChart1"/>
    <dgm:cxn modelId="{6EA395AB-9A81-4105-AF83-93130BC6B920}" type="presParOf" srcId="{F8B597F6-C565-4DF5-8E97-22CB63A36BC1}" destId="{C1FC0D7E-E798-45B5-8B67-BC6FD5EBB8C9}" srcOrd="0" destOrd="0" presId="urn:microsoft.com/office/officeart/2005/8/layout/orgChart1"/>
    <dgm:cxn modelId="{420A76A1-B677-490E-B0DF-3234B4D4509B}" type="presParOf" srcId="{C1FC0D7E-E798-45B5-8B67-BC6FD5EBB8C9}" destId="{85390F44-54A5-4668-AAC3-40D0266C8A64}" srcOrd="0" destOrd="0" presId="urn:microsoft.com/office/officeart/2005/8/layout/orgChart1"/>
    <dgm:cxn modelId="{AB2092ED-8FB1-49DB-B4BD-10E9BC65CE66}" type="presParOf" srcId="{C1FC0D7E-E798-45B5-8B67-BC6FD5EBB8C9}" destId="{25943E15-674D-444E-BAEA-0600937F6B7F}" srcOrd="1" destOrd="0" presId="urn:microsoft.com/office/officeart/2005/8/layout/orgChart1"/>
    <dgm:cxn modelId="{2E3DD82F-D3A1-4E90-B786-A2A012BC37DA}" type="presParOf" srcId="{F8B597F6-C565-4DF5-8E97-22CB63A36BC1}" destId="{37ABCCEA-A08E-4CA9-89EA-411BA8AF41BC}" srcOrd="1" destOrd="0" presId="urn:microsoft.com/office/officeart/2005/8/layout/orgChart1"/>
    <dgm:cxn modelId="{15D21446-4183-4646-88BC-87B53522D060}" type="presParOf" srcId="{F8B597F6-C565-4DF5-8E97-22CB63A36BC1}" destId="{A0D89471-73A8-4AA9-82DB-D2164ED5D3A5}" srcOrd="2" destOrd="0" presId="urn:microsoft.com/office/officeart/2005/8/layout/orgChart1"/>
    <dgm:cxn modelId="{519D50A2-969A-4EBB-B78D-4725EE2E077E}" type="presParOf" srcId="{BE26FDF0-7590-4EFC-8E0E-0824E2038452}" destId="{5320E1F0-4632-4D8D-84D0-CA645D9EFCC6}" srcOrd="4" destOrd="0" presId="urn:microsoft.com/office/officeart/2005/8/layout/orgChart1"/>
    <dgm:cxn modelId="{9758C051-92C2-45FC-A2D5-D9E89EAF62ED}" type="presParOf" srcId="{5320E1F0-4632-4D8D-84D0-CA645D9EFCC6}" destId="{B55BE8A4-5652-439C-84E3-84DACD4D3E0F}" srcOrd="0" destOrd="0" presId="urn:microsoft.com/office/officeart/2005/8/layout/orgChart1"/>
    <dgm:cxn modelId="{02030DBB-2E8B-446A-9A37-FC01939E1886}" type="presParOf" srcId="{B55BE8A4-5652-439C-84E3-84DACD4D3E0F}" destId="{681792E5-A085-490F-98AE-7CE7CE60AAC2}" srcOrd="0" destOrd="0" presId="urn:microsoft.com/office/officeart/2005/8/layout/orgChart1"/>
    <dgm:cxn modelId="{9D2FDA9E-0001-47DA-98A5-755CD91C88D9}" type="presParOf" srcId="{B55BE8A4-5652-439C-84E3-84DACD4D3E0F}" destId="{03772F19-F0EE-40CD-9F52-8B2CD3B9EF69}" srcOrd="1" destOrd="0" presId="urn:microsoft.com/office/officeart/2005/8/layout/orgChart1"/>
    <dgm:cxn modelId="{9FA97CEA-4ACA-4E59-A437-6F25B6C7EFC0}" type="presParOf" srcId="{5320E1F0-4632-4D8D-84D0-CA645D9EFCC6}" destId="{5569025C-91C7-4904-841F-A13951802071}" srcOrd="1" destOrd="0" presId="urn:microsoft.com/office/officeart/2005/8/layout/orgChart1"/>
    <dgm:cxn modelId="{63E64739-590B-4A54-AB11-FA7A85A571E4}" type="presParOf" srcId="{5320E1F0-4632-4D8D-84D0-CA645D9EFCC6}" destId="{A852F64E-7C60-4B36-8F49-2F25A2609528}" srcOrd="2" destOrd="0" presId="urn:microsoft.com/office/officeart/2005/8/layout/orgChart1"/>
    <dgm:cxn modelId="{7133E7E1-082B-46FB-BDBC-9E02A2524515}" type="presParOf" srcId="{BE26FDF0-7590-4EFC-8E0E-0824E2038452}" destId="{C4AB4E6C-7130-4AB9-8579-DAE7FF9BC83D}" srcOrd="5" destOrd="0" presId="urn:microsoft.com/office/officeart/2005/8/layout/orgChart1"/>
    <dgm:cxn modelId="{21F2CC0F-F715-4EFB-A07C-B15CB1143460}" type="presParOf" srcId="{C4AB4E6C-7130-4AB9-8579-DAE7FF9BC83D}" destId="{5B59601F-CB6F-44C4-9ABE-0B8705036722}" srcOrd="0" destOrd="0" presId="urn:microsoft.com/office/officeart/2005/8/layout/orgChart1"/>
    <dgm:cxn modelId="{41A09AAD-1CA2-4AA5-AB83-BD0A07043193}" type="presParOf" srcId="{5B59601F-CB6F-44C4-9ABE-0B8705036722}" destId="{CA6476BF-3C09-4BA3-BCC4-BD6990B0EA84}" srcOrd="0" destOrd="0" presId="urn:microsoft.com/office/officeart/2005/8/layout/orgChart1"/>
    <dgm:cxn modelId="{01EBA749-E7F5-43BB-AB97-A0978669F5D0}" type="presParOf" srcId="{5B59601F-CB6F-44C4-9ABE-0B8705036722}" destId="{33B183AD-2538-46E7-B83D-729C65B81126}" srcOrd="1" destOrd="0" presId="urn:microsoft.com/office/officeart/2005/8/layout/orgChart1"/>
    <dgm:cxn modelId="{143DD26D-B407-418D-B0EB-03FECE3993C8}" type="presParOf" srcId="{C4AB4E6C-7130-4AB9-8579-DAE7FF9BC83D}" destId="{FC1C0E7E-A6AE-4745-BAB2-9A1B59B8BCB8}" srcOrd="1" destOrd="0" presId="urn:microsoft.com/office/officeart/2005/8/layout/orgChart1"/>
    <dgm:cxn modelId="{1231C6D4-3B63-401D-AFFE-2F6BD764B044}" type="presParOf" srcId="{C4AB4E6C-7130-4AB9-8579-DAE7FF9BC83D}" destId="{657E6228-4231-4DDE-A70B-F4D1DD57AB0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E3E7CF3-599F-47CA-A5BE-A0A95D3072EA}" type="doc">
      <dgm:prSet loTypeId="urn:microsoft.com/office/officeart/2005/8/layout/target3" loCatId="relationship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49CE0B8F-7F22-415A-8D84-EA0047C80AA6}">
      <dgm:prSet/>
      <dgm:spPr/>
      <dgm:t>
        <a:bodyPr/>
        <a:lstStyle/>
        <a:p>
          <a:pPr rtl="0"/>
          <a:r>
            <a:rPr lang="uz-Cyrl-UZ" smtClean="0"/>
            <a:t>Millatlararo aloqalarni kengaytirish va mustahkamlash</a:t>
          </a:r>
          <a:endParaRPr lang="ru-RU"/>
        </a:p>
      </dgm:t>
    </dgm:pt>
    <dgm:pt modelId="{472F2C75-F321-4661-BB4B-AC46513DEECE}" type="parTrans" cxnId="{7DFECFBA-568D-46A1-BC8A-5CB409AAFA71}">
      <dgm:prSet/>
      <dgm:spPr/>
      <dgm:t>
        <a:bodyPr/>
        <a:lstStyle/>
        <a:p>
          <a:endParaRPr lang="ru-RU"/>
        </a:p>
      </dgm:t>
    </dgm:pt>
    <dgm:pt modelId="{17C6C7F9-18CC-49FC-BFDB-B4D645164BD9}" type="sibTrans" cxnId="{7DFECFBA-568D-46A1-BC8A-5CB409AAFA71}">
      <dgm:prSet/>
      <dgm:spPr/>
      <dgm:t>
        <a:bodyPr/>
        <a:lstStyle/>
        <a:p>
          <a:endParaRPr lang="ru-RU"/>
        </a:p>
      </dgm:t>
    </dgm:pt>
    <dgm:pt modelId="{3E375FE5-DEE7-4568-A0A9-239DC29B24F4}">
      <dgm:prSet/>
      <dgm:spPr/>
      <dgm:t>
        <a:bodyPr/>
        <a:lstStyle/>
        <a:p>
          <a:pPr rtl="0"/>
          <a:r>
            <a:rPr lang="uz-Cyrl-UZ" smtClean="0"/>
            <a:t>madaniy – tarixiy va diniy O‘zbekiston obidalarini dunyo  miqyosida tashviqot qilish</a:t>
          </a:r>
          <a:endParaRPr lang="ru-RU"/>
        </a:p>
      </dgm:t>
    </dgm:pt>
    <dgm:pt modelId="{917DAA41-10D3-491E-89A1-F990A5DC1808}" type="parTrans" cxnId="{BD1BB103-3645-4504-B31D-D4ED3CF9CACA}">
      <dgm:prSet/>
      <dgm:spPr/>
      <dgm:t>
        <a:bodyPr/>
        <a:lstStyle/>
        <a:p>
          <a:endParaRPr lang="ru-RU"/>
        </a:p>
      </dgm:t>
    </dgm:pt>
    <dgm:pt modelId="{767C7DCA-83AB-4E6A-ACEC-DE5EA7F1BE14}" type="sibTrans" cxnId="{BD1BB103-3645-4504-B31D-D4ED3CF9CACA}">
      <dgm:prSet/>
      <dgm:spPr/>
      <dgm:t>
        <a:bodyPr/>
        <a:lstStyle/>
        <a:p>
          <a:endParaRPr lang="ru-RU"/>
        </a:p>
      </dgm:t>
    </dgm:pt>
    <dgm:pt modelId="{0D545832-442A-493E-980B-A7FC89D8D653}">
      <dgm:prSet/>
      <dgm:spPr/>
      <dgm:t>
        <a:bodyPr/>
        <a:lstStyle/>
        <a:p>
          <a:pPr rtl="0"/>
          <a:r>
            <a:rPr lang="uz-Cyrl-UZ" smtClean="0"/>
            <a:t>O‘zbekistonda 2005 yilgacha turizmni rivojlantirish davlat dasturi </a:t>
          </a:r>
          <a:endParaRPr lang="ru-RU"/>
        </a:p>
      </dgm:t>
    </dgm:pt>
    <dgm:pt modelId="{BC3B5084-2B3D-43A1-9DF6-A04029CA0B2E}" type="parTrans" cxnId="{261CB583-25A6-4B13-82CE-53270E095B3E}">
      <dgm:prSet/>
      <dgm:spPr/>
      <dgm:t>
        <a:bodyPr/>
        <a:lstStyle/>
        <a:p>
          <a:endParaRPr lang="ru-RU"/>
        </a:p>
      </dgm:t>
    </dgm:pt>
    <dgm:pt modelId="{8D142748-32D9-4A13-82D8-9174BFB86F65}" type="sibTrans" cxnId="{261CB583-25A6-4B13-82CE-53270E095B3E}">
      <dgm:prSet/>
      <dgm:spPr/>
      <dgm:t>
        <a:bodyPr/>
        <a:lstStyle/>
        <a:p>
          <a:endParaRPr lang="ru-RU"/>
        </a:p>
      </dgm:t>
    </dgm:pt>
    <dgm:pt modelId="{E5EF36AE-D9B8-427B-B598-21104B72BC74}" type="pres">
      <dgm:prSet presAssocID="{0E3E7CF3-599F-47CA-A5BE-A0A95D3072E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1447EC-DB02-41AB-8473-A9E4D4967F92}" type="pres">
      <dgm:prSet presAssocID="{49CE0B8F-7F22-415A-8D84-EA0047C80AA6}" presName="circle1" presStyleLbl="node1" presStyleIdx="0" presStyleCnt="3" custLinFactNeighborY="-2694"/>
      <dgm:spPr/>
    </dgm:pt>
    <dgm:pt modelId="{64E9EA2C-8BF9-410F-91D3-7746869636EC}" type="pres">
      <dgm:prSet presAssocID="{49CE0B8F-7F22-415A-8D84-EA0047C80AA6}" presName="space" presStyleCnt="0"/>
      <dgm:spPr/>
    </dgm:pt>
    <dgm:pt modelId="{A93CE4B7-522B-409F-8ECD-137805DD419F}" type="pres">
      <dgm:prSet presAssocID="{49CE0B8F-7F22-415A-8D84-EA0047C80AA6}" presName="rect1" presStyleLbl="alignAcc1" presStyleIdx="0" presStyleCnt="3"/>
      <dgm:spPr/>
      <dgm:t>
        <a:bodyPr/>
        <a:lstStyle/>
        <a:p>
          <a:endParaRPr lang="ru-RU"/>
        </a:p>
      </dgm:t>
    </dgm:pt>
    <dgm:pt modelId="{38004D75-D784-4267-B7ED-FCC4846AC70C}" type="pres">
      <dgm:prSet presAssocID="{3E375FE5-DEE7-4568-A0A9-239DC29B24F4}" presName="vertSpace2" presStyleLbl="node1" presStyleIdx="0" presStyleCnt="3"/>
      <dgm:spPr/>
    </dgm:pt>
    <dgm:pt modelId="{1B64F38A-79FF-47CD-ACC4-084996D45B68}" type="pres">
      <dgm:prSet presAssocID="{3E375FE5-DEE7-4568-A0A9-239DC29B24F4}" presName="circle2" presStyleLbl="node1" presStyleIdx="1" presStyleCnt="3"/>
      <dgm:spPr/>
    </dgm:pt>
    <dgm:pt modelId="{8D47ABE3-FC20-40C7-A615-44650F33C58A}" type="pres">
      <dgm:prSet presAssocID="{3E375FE5-DEE7-4568-A0A9-239DC29B24F4}" presName="rect2" presStyleLbl="alignAcc1" presStyleIdx="1" presStyleCnt="3"/>
      <dgm:spPr/>
      <dgm:t>
        <a:bodyPr/>
        <a:lstStyle/>
        <a:p>
          <a:endParaRPr lang="ru-RU"/>
        </a:p>
      </dgm:t>
    </dgm:pt>
    <dgm:pt modelId="{BB65C964-08F5-4900-9914-3E656D0FCB28}" type="pres">
      <dgm:prSet presAssocID="{0D545832-442A-493E-980B-A7FC89D8D653}" presName="vertSpace3" presStyleLbl="node1" presStyleIdx="1" presStyleCnt="3"/>
      <dgm:spPr/>
    </dgm:pt>
    <dgm:pt modelId="{9D91C2E9-B96E-4E08-9580-FE0965A5EAA1}" type="pres">
      <dgm:prSet presAssocID="{0D545832-442A-493E-980B-A7FC89D8D653}" presName="circle3" presStyleLbl="node1" presStyleIdx="2" presStyleCnt="3"/>
      <dgm:spPr/>
    </dgm:pt>
    <dgm:pt modelId="{70B054AD-F35E-4F2C-834F-7BBDA16E03FC}" type="pres">
      <dgm:prSet presAssocID="{0D545832-442A-493E-980B-A7FC89D8D653}" presName="rect3" presStyleLbl="alignAcc1" presStyleIdx="2" presStyleCnt="3"/>
      <dgm:spPr/>
      <dgm:t>
        <a:bodyPr/>
        <a:lstStyle/>
        <a:p>
          <a:endParaRPr lang="ru-RU"/>
        </a:p>
      </dgm:t>
    </dgm:pt>
    <dgm:pt modelId="{63AEB99D-C8D4-4C33-BD18-BC703BB60EFF}" type="pres">
      <dgm:prSet presAssocID="{49CE0B8F-7F22-415A-8D84-EA0047C80AA6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967338-A708-4C4E-9475-AC3EC0733B7A}" type="pres">
      <dgm:prSet presAssocID="{3E375FE5-DEE7-4568-A0A9-239DC29B24F4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8BE567-4730-485B-8609-5F31C4920F12}" type="pres">
      <dgm:prSet presAssocID="{0D545832-442A-493E-980B-A7FC89D8D653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5CDD68-0DE4-484B-8A49-82E997F64DC0}" type="presOf" srcId="{0D545832-442A-493E-980B-A7FC89D8D653}" destId="{6F8BE567-4730-485B-8609-5F31C4920F12}" srcOrd="1" destOrd="0" presId="urn:microsoft.com/office/officeart/2005/8/layout/target3"/>
    <dgm:cxn modelId="{7DFECFBA-568D-46A1-BC8A-5CB409AAFA71}" srcId="{0E3E7CF3-599F-47CA-A5BE-A0A95D3072EA}" destId="{49CE0B8F-7F22-415A-8D84-EA0047C80AA6}" srcOrd="0" destOrd="0" parTransId="{472F2C75-F321-4661-BB4B-AC46513DEECE}" sibTransId="{17C6C7F9-18CC-49FC-BFDB-B4D645164BD9}"/>
    <dgm:cxn modelId="{261CB583-25A6-4B13-82CE-53270E095B3E}" srcId="{0E3E7CF3-599F-47CA-A5BE-A0A95D3072EA}" destId="{0D545832-442A-493E-980B-A7FC89D8D653}" srcOrd="2" destOrd="0" parTransId="{BC3B5084-2B3D-43A1-9DF6-A04029CA0B2E}" sibTransId="{8D142748-32D9-4A13-82D8-9174BFB86F65}"/>
    <dgm:cxn modelId="{BD1BB103-3645-4504-B31D-D4ED3CF9CACA}" srcId="{0E3E7CF3-599F-47CA-A5BE-A0A95D3072EA}" destId="{3E375FE5-DEE7-4568-A0A9-239DC29B24F4}" srcOrd="1" destOrd="0" parTransId="{917DAA41-10D3-491E-89A1-F990A5DC1808}" sibTransId="{767C7DCA-83AB-4E6A-ACEC-DE5EA7F1BE14}"/>
    <dgm:cxn modelId="{FCEABA56-A34D-42AC-8860-81FC4F9CD5FF}" type="presOf" srcId="{0D545832-442A-493E-980B-A7FC89D8D653}" destId="{70B054AD-F35E-4F2C-834F-7BBDA16E03FC}" srcOrd="0" destOrd="0" presId="urn:microsoft.com/office/officeart/2005/8/layout/target3"/>
    <dgm:cxn modelId="{39491BE7-6223-43EE-B780-BA7F9CFCCE83}" type="presOf" srcId="{0E3E7CF3-599F-47CA-A5BE-A0A95D3072EA}" destId="{E5EF36AE-D9B8-427B-B598-21104B72BC74}" srcOrd="0" destOrd="0" presId="urn:microsoft.com/office/officeart/2005/8/layout/target3"/>
    <dgm:cxn modelId="{63A0776E-DDEF-4D25-BFE3-0D64C48C7E94}" type="presOf" srcId="{3E375FE5-DEE7-4568-A0A9-239DC29B24F4}" destId="{8D47ABE3-FC20-40C7-A615-44650F33C58A}" srcOrd="0" destOrd="0" presId="urn:microsoft.com/office/officeart/2005/8/layout/target3"/>
    <dgm:cxn modelId="{6913FCE4-D6BF-404B-92FF-CA5DE6825589}" type="presOf" srcId="{49CE0B8F-7F22-415A-8D84-EA0047C80AA6}" destId="{63AEB99D-C8D4-4C33-BD18-BC703BB60EFF}" srcOrd="1" destOrd="0" presId="urn:microsoft.com/office/officeart/2005/8/layout/target3"/>
    <dgm:cxn modelId="{AF7BD85B-3DA6-4C68-B952-1C92742C8D49}" type="presOf" srcId="{49CE0B8F-7F22-415A-8D84-EA0047C80AA6}" destId="{A93CE4B7-522B-409F-8ECD-137805DD419F}" srcOrd="0" destOrd="0" presId="urn:microsoft.com/office/officeart/2005/8/layout/target3"/>
    <dgm:cxn modelId="{769721E9-5E90-4A30-B097-8422365AD9A4}" type="presOf" srcId="{3E375FE5-DEE7-4568-A0A9-239DC29B24F4}" destId="{94967338-A708-4C4E-9475-AC3EC0733B7A}" srcOrd="1" destOrd="0" presId="urn:microsoft.com/office/officeart/2005/8/layout/target3"/>
    <dgm:cxn modelId="{C3104F6C-4B83-4B81-95BF-F044FA1848FB}" type="presParOf" srcId="{E5EF36AE-D9B8-427B-B598-21104B72BC74}" destId="{0A1447EC-DB02-41AB-8473-A9E4D4967F92}" srcOrd="0" destOrd="0" presId="urn:microsoft.com/office/officeart/2005/8/layout/target3"/>
    <dgm:cxn modelId="{0E7BDBED-1D9A-4EA1-96F3-4033DEBAD9C8}" type="presParOf" srcId="{E5EF36AE-D9B8-427B-B598-21104B72BC74}" destId="{64E9EA2C-8BF9-410F-91D3-7746869636EC}" srcOrd="1" destOrd="0" presId="urn:microsoft.com/office/officeart/2005/8/layout/target3"/>
    <dgm:cxn modelId="{45503CE7-D28F-4C15-8F4D-2026AB70FC3D}" type="presParOf" srcId="{E5EF36AE-D9B8-427B-B598-21104B72BC74}" destId="{A93CE4B7-522B-409F-8ECD-137805DD419F}" srcOrd="2" destOrd="0" presId="urn:microsoft.com/office/officeart/2005/8/layout/target3"/>
    <dgm:cxn modelId="{C073B9D1-6178-46D1-AD40-BD61740A8DA1}" type="presParOf" srcId="{E5EF36AE-D9B8-427B-B598-21104B72BC74}" destId="{38004D75-D784-4267-B7ED-FCC4846AC70C}" srcOrd="3" destOrd="0" presId="urn:microsoft.com/office/officeart/2005/8/layout/target3"/>
    <dgm:cxn modelId="{469047F2-B324-4340-A745-826E01623824}" type="presParOf" srcId="{E5EF36AE-D9B8-427B-B598-21104B72BC74}" destId="{1B64F38A-79FF-47CD-ACC4-084996D45B68}" srcOrd="4" destOrd="0" presId="urn:microsoft.com/office/officeart/2005/8/layout/target3"/>
    <dgm:cxn modelId="{6894DD97-A7FE-4062-8FE0-8A8A1B448EF6}" type="presParOf" srcId="{E5EF36AE-D9B8-427B-B598-21104B72BC74}" destId="{8D47ABE3-FC20-40C7-A615-44650F33C58A}" srcOrd="5" destOrd="0" presId="urn:microsoft.com/office/officeart/2005/8/layout/target3"/>
    <dgm:cxn modelId="{B77807A6-F879-4657-B15A-6E1FC6EBE727}" type="presParOf" srcId="{E5EF36AE-D9B8-427B-B598-21104B72BC74}" destId="{BB65C964-08F5-4900-9914-3E656D0FCB28}" srcOrd="6" destOrd="0" presId="urn:microsoft.com/office/officeart/2005/8/layout/target3"/>
    <dgm:cxn modelId="{A41995CB-2E72-4E77-8287-8E988563387D}" type="presParOf" srcId="{E5EF36AE-D9B8-427B-B598-21104B72BC74}" destId="{9D91C2E9-B96E-4E08-9580-FE0965A5EAA1}" srcOrd="7" destOrd="0" presId="urn:microsoft.com/office/officeart/2005/8/layout/target3"/>
    <dgm:cxn modelId="{48A6A589-1CA1-42F6-81D5-7E259D6DF5CE}" type="presParOf" srcId="{E5EF36AE-D9B8-427B-B598-21104B72BC74}" destId="{70B054AD-F35E-4F2C-834F-7BBDA16E03FC}" srcOrd="8" destOrd="0" presId="urn:microsoft.com/office/officeart/2005/8/layout/target3"/>
    <dgm:cxn modelId="{1A20ECC4-3175-4D44-9E96-BF20CB9B4C87}" type="presParOf" srcId="{E5EF36AE-D9B8-427B-B598-21104B72BC74}" destId="{63AEB99D-C8D4-4C33-BD18-BC703BB60EFF}" srcOrd="9" destOrd="0" presId="urn:microsoft.com/office/officeart/2005/8/layout/target3"/>
    <dgm:cxn modelId="{F156F155-7CE3-4266-8991-A1CCDDE6ED9D}" type="presParOf" srcId="{E5EF36AE-D9B8-427B-B598-21104B72BC74}" destId="{94967338-A708-4C4E-9475-AC3EC0733B7A}" srcOrd="10" destOrd="0" presId="urn:microsoft.com/office/officeart/2005/8/layout/target3"/>
    <dgm:cxn modelId="{311F34C8-3E9F-4161-8DF9-63D22AE0F430}" type="presParOf" srcId="{E5EF36AE-D9B8-427B-B598-21104B72BC74}" destId="{6F8BE567-4730-485B-8609-5F31C4920F12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B1757C0-11F6-40B9-B290-82F9DBBD02C0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EFB1D3B4-BFF4-4BEC-9200-0BA670F3E8D8}">
      <dgm:prSet/>
      <dgm:spPr/>
      <dgm:t>
        <a:bodyPr/>
        <a:lstStyle/>
        <a:p>
          <a:pPr rtl="0"/>
          <a:r>
            <a:rPr lang="uz-Cyrl-UZ" smtClean="0"/>
            <a:t>Chet el turistlari bilan ochiq konvertatsiyalanadigan valyutada hisob-kitob qilish</a:t>
          </a:r>
          <a:endParaRPr lang="ru-RU"/>
        </a:p>
      </dgm:t>
    </dgm:pt>
    <dgm:pt modelId="{89676192-CD82-4439-B269-CF0F6563C7B7}" type="parTrans" cxnId="{CAA035F8-89B5-411D-A9C6-712F81F712E3}">
      <dgm:prSet/>
      <dgm:spPr/>
      <dgm:t>
        <a:bodyPr/>
        <a:lstStyle/>
        <a:p>
          <a:endParaRPr lang="ru-RU"/>
        </a:p>
      </dgm:t>
    </dgm:pt>
    <dgm:pt modelId="{48F543AE-42B5-4A4C-A20B-DE60636236BA}" type="sibTrans" cxnId="{CAA035F8-89B5-411D-A9C6-712F81F712E3}">
      <dgm:prSet/>
      <dgm:spPr/>
      <dgm:t>
        <a:bodyPr/>
        <a:lstStyle/>
        <a:p>
          <a:endParaRPr lang="ru-RU"/>
        </a:p>
      </dgm:t>
    </dgm:pt>
    <dgm:pt modelId="{E5EFEC9B-4ADB-4E9B-A6C7-0C0EE4F087A3}">
      <dgm:prSet/>
      <dgm:spPr/>
      <dgm:t>
        <a:bodyPr/>
        <a:lstStyle/>
        <a:p>
          <a:pPr rtl="0"/>
          <a:r>
            <a:rPr lang="uz-Cyrl-UZ" smtClean="0"/>
            <a:t>Valyuta ayriboshlaydigan shahobchalar barpo etildi</a:t>
          </a:r>
          <a:endParaRPr lang="ru-RU"/>
        </a:p>
      </dgm:t>
    </dgm:pt>
    <dgm:pt modelId="{F28091CB-3094-4107-8D51-222FD87A1FE1}" type="parTrans" cxnId="{9811251E-D3A3-4E97-BAC8-8D54A5FFB361}">
      <dgm:prSet/>
      <dgm:spPr/>
      <dgm:t>
        <a:bodyPr/>
        <a:lstStyle/>
        <a:p>
          <a:endParaRPr lang="ru-RU"/>
        </a:p>
      </dgm:t>
    </dgm:pt>
    <dgm:pt modelId="{C854EE7F-03F9-445D-84BA-76B32B77FFAD}" type="sibTrans" cxnId="{9811251E-D3A3-4E97-BAC8-8D54A5FFB361}">
      <dgm:prSet/>
      <dgm:spPr/>
      <dgm:t>
        <a:bodyPr/>
        <a:lstStyle/>
        <a:p>
          <a:endParaRPr lang="ru-RU"/>
        </a:p>
      </dgm:t>
    </dgm:pt>
    <dgm:pt modelId="{4208727F-323B-4484-B143-1F9558FD2AB8}">
      <dgm:prSet/>
      <dgm:spPr/>
      <dgm:t>
        <a:bodyPr/>
        <a:lstStyle/>
        <a:p>
          <a:pPr rtl="0"/>
          <a:r>
            <a:rPr lang="uz-Cyrl-UZ" smtClean="0"/>
            <a:t>“O‘zbekturizm” Milliy Kompaniyasining tashkil topishi to‘g‘risidagi qarori</a:t>
          </a:r>
          <a:endParaRPr lang="ru-RU"/>
        </a:p>
      </dgm:t>
    </dgm:pt>
    <dgm:pt modelId="{F2E608F7-EF2A-4268-99CC-9F80B16D996A}" type="parTrans" cxnId="{133EDCDF-8DA5-4611-92BD-E3BD3AC1D7A7}">
      <dgm:prSet/>
      <dgm:spPr/>
      <dgm:t>
        <a:bodyPr/>
        <a:lstStyle/>
        <a:p>
          <a:endParaRPr lang="ru-RU"/>
        </a:p>
      </dgm:t>
    </dgm:pt>
    <dgm:pt modelId="{3480CBC4-485E-4738-A547-360B8A0E3F2F}" type="sibTrans" cxnId="{133EDCDF-8DA5-4611-92BD-E3BD3AC1D7A7}">
      <dgm:prSet/>
      <dgm:spPr/>
      <dgm:t>
        <a:bodyPr/>
        <a:lstStyle/>
        <a:p>
          <a:endParaRPr lang="ru-RU"/>
        </a:p>
      </dgm:t>
    </dgm:pt>
    <dgm:pt modelId="{F9443EE3-86EB-42B1-BB8D-7B7DF31A3A74}">
      <dgm:prSet/>
      <dgm:spPr/>
      <dgm:t>
        <a:bodyPr/>
        <a:lstStyle/>
        <a:p>
          <a:pPr rtl="0"/>
          <a:r>
            <a:rPr lang="uz-Cyrl-UZ" smtClean="0"/>
            <a:t>“Turistik tashkilotlarning faoliyatini rivojlanishini tashkil etish” to‘g‘risidagi qarori </a:t>
          </a:r>
          <a:endParaRPr lang="ru-RU"/>
        </a:p>
      </dgm:t>
    </dgm:pt>
    <dgm:pt modelId="{26D8529C-706F-4B28-A4E3-4FBC1345ADC9}" type="parTrans" cxnId="{3A6F41E7-16CB-4A11-863B-473C62D11576}">
      <dgm:prSet/>
      <dgm:spPr/>
      <dgm:t>
        <a:bodyPr/>
        <a:lstStyle/>
        <a:p>
          <a:endParaRPr lang="ru-RU"/>
        </a:p>
      </dgm:t>
    </dgm:pt>
    <dgm:pt modelId="{3CB86A2A-1F0E-4ADB-B313-28D901719473}" type="sibTrans" cxnId="{3A6F41E7-16CB-4A11-863B-473C62D11576}">
      <dgm:prSet/>
      <dgm:spPr/>
      <dgm:t>
        <a:bodyPr/>
        <a:lstStyle/>
        <a:p>
          <a:endParaRPr lang="ru-RU"/>
        </a:p>
      </dgm:t>
    </dgm:pt>
    <dgm:pt modelId="{F785A169-BF4F-4B69-95FE-D78FDD0B4027}" type="pres">
      <dgm:prSet presAssocID="{2B1757C0-11F6-40B9-B290-82F9DBBD02C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2378CE8-F7E2-4AE8-962C-946D702264E4}" type="pres">
      <dgm:prSet presAssocID="{EFB1D3B4-BFF4-4BEC-9200-0BA670F3E8D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CA41CB-FB70-4B28-BBDD-C9C24E8632A4}" type="pres">
      <dgm:prSet presAssocID="{48F543AE-42B5-4A4C-A20B-DE60636236BA}" presName="spacer" presStyleCnt="0"/>
      <dgm:spPr/>
    </dgm:pt>
    <dgm:pt modelId="{761541A8-7B2B-4195-BE4B-4C28E4442696}" type="pres">
      <dgm:prSet presAssocID="{E5EFEC9B-4ADB-4E9B-A6C7-0C0EE4F087A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87DAFD-3BF9-4174-A4BF-784726F28452}" type="pres">
      <dgm:prSet presAssocID="{C854EE7F-03F9-445D-84BA-76B32B77FFAD}" presName="spacer" presStyleCnt="0"/>
      <dgm:spPr/>
    </dgm:pt>
    <dgm:pt modelId="{1B165BF2-EB8D-4647-8693-57F6AF640BA4}" type="pres">
      <dgm:prSet presAssocID="{4208727F-323B-4484-B143-1F9558FD2AB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D0E795-A1D0-4D17-9E5A-3C443C35A94F}" type="pres">
      <dgm:prSet presAssocID="{3480CBC4-485E-4738-A547-360B8A0E3F2F}" presName="spacer" presStyleCnt="0"/>
      <dgm:spPr/>
    </dgm:pt>
    <dgm:pt modelId="{1D3D95AF-DC50-4713-B707-41B465344C1F}" type="pres">
      <dgm:prSet presAssocID="{F9443EE3-86EB-42B1-BB8D-7B7DF31A3A7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5F5AB8-1CD4-42E3-9704-843CC06FD7AD}" type="presOf" srcId="{4208727F-323B-4484-B143-1F9558FD2AB8}" destId="{1B165BF2-EB8D-4647-8693-57F6AF640BA4}" srcOrd="0" destOrd="0" presId="urn:microsoft.com/office/officeart/2005/8/layout/vList2"/>
    <dgm:cxn modelId="{9811251E-D3A3-4E97-BAC8-8D54A5FFB361}" srcId="{2B1757C0-11F6-40B9-B290-82F9DBBD02C0}" destId="{E5EFEC9B-4ADB-4E9B-A6C7-0C0EE4F087A3}" srcOrd="1" destOrd="0" parTransId="{F28091CB-3094-4107-8D51-222FD87A1FE1}" sibTransId="{C854EE7F-03F9-445D-84BA-76B32B77FFAD}"/>
    <dgm:cxn modelId="{9FB8F830-3E6B-44D6-8328-F0D22F42A81D}" type="presOf" srcId="{2B1757C0-11F6-40B9-B290-82F9DBBD02C0}" destId="{F785A169-BF4F-4B69-95FE-D78FDD0B4027}" srcOrd="0" destOrd="0" presId="urn:microsoft.com/office/officeart/2005/8/layout/vList2"/>
    <dgm:cxn modelId="{2B9E9128-C4F5-4C45-B148-E23D5EFA8BD9}" type="presOf" srcId="{EFB1D3B4-BFF4-4BEC-9200-0BA670F3E8D8}" destId="{32378CE8-F7E2-4AE8-962C-946D702264E4}" srcOrd="0" destOrd="0" presId="urn:microsoft.com/office/officeart/2005/8/layout/vList2"/>
    <dgm:cxn modelId="{133EDCDF-8DA5-4611-92BD-E3BD3AC1D7A7}" srcId="{2B1757C0-11F6-40B9-B290-82F9DBBD02C0}" destId="{4208727F-323B-4484-B143-1F9558FD2AB8}" srcOrd="2" destOrd="0" parTransId="{F2E608F7-EF2A-4268-99CC-9F80B16D996A}" sibTransId="{3480CBC4-485E-4738-A547-360B8A0E3F2F}"/>
    <dgm:cxn modelId="{3A6F41E7-16CB-4A11-863B-473C62D11576}" srcId="{2B1757C0-11F6-40B9-B290-82F9DBBD02C0}" destId="{F9443EE3-86EB-42B1-BB8D-7B7DF31A3A74}" srcOrd="3" destOrd="0" parTransId="{26D8529C-706F-4B28-A4E3-4FBC1345ADC9}" sibTransId="{3CB86A2A-1F0E-4ADB-B313-28D901719473}"/>
    <dgm:cxn modelId="{6E6A6C8D-2CE1-41BC-9B58-39C6B7DF126F}" type="presOf" srcId="{F9443EE3-86EB-42B1-BB8D-7B7DF31A3A74}" destId="{1D3D95AF-DC50-4713-B707-41B465344C1F}" srcOrd="0" destOrd="0" presId="urn:microsoft.com/office/officeart/2005/8/layout/vList2"/>
    <dgm:cxn modelId="{CAA035F8-89B5-411D-A9C6-712F81F712E3}" srcId="{2B1757C0-11F6-40B9-B290-82F9DBBD02C0}" destId="{EFB1D3B4-BFF4-4BEC-9200-0BA670F3E8D8}" srcOrd="0" destOrd="0" parTransId="{89676192-CD82-4439-B269-CF0F6563C7B7}" sibTransId="{48F543AE-42B5-4A4C-A20B-DE60636236BA}"/>
    <dgm:cxn modelId="{F4D0DEBF-A401-428E-8805-EA3E56A5F52C}" type="presOf" srcId="{E5EFEC9B-4ADB-4E9B-A6C7-0C0EE4F087A3}" destId="{761541A8-7B2B-4195-BE4B-4C28E4442696}" srcOrd="0" destOrd="0" presId="urn:microsoft.com/office/officeart/2005/8/layout/vList2"/>
    <dgm:cxn modelId="{D26B01E5-1DCD-495C-B78A-361FF4FFC269}" type="presParOf" srcId="{F785A169-BF4F-4B69-95FE-D78FDD0B4027}" destId="{32378CE8-F7E2-4AE8-962C-946D702264E4}" srcOrd="0" destOrd="0" presId="urn:microsoft.com/office/officeart/2005/8/layout/vList2"/>
    <dgm:cxn modelId="{72F181E4-677C-4EFB-8879-3C24513E08F3}" type="presParOf" srcId="{F785A169-BF4F-4B69-95FE-D78FDD0B4027}" destId="{2FCA41CB-FB70-4B28-BBDD-C9C24E8632A4}" srcOrd="1" destOrd="0" presId="urn:microsoft.com/office/officeart/2005/8/layout/vList2"/>
    <dgm:cxn modelId="{CB9FE0EB-3D0C-40FE-A8FA-988EA9541CCF}" type="presParOf" srcId="{F785A169-BF4F-4B69-95FE-D78FDD0B4027}" destId="{761541A8-7B2B-4195-BE4B-4C28E4442696}" srcOrd="2" destOrd="0" presId="urn:microsoft.com/office/officeart/2005/8/layout/vList2"/>
    <dgm:cxn modelId="{DA0A5CE9-18D5-4F67-8118-FAC087993A41}" type="presParOf" srcId="{F785A169-BF4F-4B69-95FE-D78FDD0B4027}" destId="{9587DAFD-3BF9-4174-A4BF-784726F28452}" srcOrd="3" destOrd="0" presId="urn:microsoft.com/office/officeart/2005/8/layout/vList2"/>
    <dgm:cxn modelId="{F5FFB78E-1CEF-4DA5-8432-83C8D42B53ED}" type="presParOf" srcId="{F785A169-BF4F-4B69-95FE-D78FDD0B4027}" destId="{1B165BF2-EB8D-4647-8693-57F6AF640BA4}" srcOrd="4" destOrd="0" presId="urn:microsoft.com/office/officeart/2005/8/layout/vList2"/>
    <dgm:cxn modelId="{F3994D8A-93AC-4E51-9FCD-F25541526D91}" type="presParOf" srcId="{F785A169-BF4F-4B69-95FE-D78FDD0B4027}" destId="{52D0E795-A1D0-4D17-9E5A-3C443C35A94F}" srcOrd="5" destOrd="0" presId="urn:microsoft.com/office/officeart/2005/8/layout/vList2"/>
    <dgm:cxn modelId="{69D22DE2-55CA-4056-B07B-7548A24F45BF}" type="presParOf" srcId="{F785A169-BF4F-4B69-95FE-D78FDD0B4027}" destId="{1D3D95AF-DC50-4713-B707-41B465344C1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9EF9ECC-2D03-41A8-BF33-EC050D2436ED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CFC41CC-CD72-4521-9A09-521DCACA8991}">
      <dgm:prSet/>
      <dgm:spPr/>
      <dgm:t>
        <a:bodyPr/>
        <a:lstStyle/>
        <a:p>
          <a:pPr rtl="0"/>
          <a:r>
            <a:rPr lang="uz-Cyrl-UZ" dirty="0" smtClean="0"/>
            <a:t>Turizm infratuzilmasining rivojlanishini yagona siyosatini amalga oshirish bunda xorij tajribasiga asoslanib, davlat dasturiga yo‘naltirish;</a:t>
          </a:r>
          <a:endParaRPr lang="ru-RU" dirty="0"/>
        </a:p>
      </dgm:t>
    </dgm:pt>
    <dgm:pt modelId="{8EE8D7D4-08AC-43AF-BB6D-15F21E1404B0}" type="parTrans" cxnId="{6C9648E4-852D-4203-860F-F594B480D0F5}">
      <dgm:prSet/>
      <dgm:spPr/>
      <dgm:t>
        <a:bodyPr/>
        <a:lstStyle/>
        <a:p>
          <a:endParaRPr lang="ru-RU"/>
        </a:p>
      </dgm:t>
    </dgm:pt>
    <dgm:pt modelId="{6B7D2594-7809-49D2-9511-E1A3AC18C901}" type="sibTrans" cxnId="{6C9648E4-852D-4203-860F-F594B480D0F5}">
      <dgm:prSet/>
      <dgm:spPr/>
      <dgm:t>
        <a:bodyPr/>
        <a:lstStyle/>
        <a:p>
          <a:endParaRPr lang="ru-RU"/>
        </a:p>
      </dgm:t>
    </dgm:pt>
    <dgm:pt modelId="{3102F4DB-37DD-4790-966C-5940ECACBE9A}">
      <dgm:prSet/>
      <dgm:spPr/>
      <dgm:t>
        <a:bodyPr/>
        <a:lstStyle/>
        <a:p>
          <a:pPr rtl="0"/>
          <a:r>
            <a:rPr lang="uz-Cyrl-UZ" smtClean="0"/>
            <a:t>Hududiy va xorijiy turizmning barcha turlarini amalga oshirish, turistlarga xizmat ko‘rsatish sifat darajasi va madaniyatini jahon standartlari darajasigacha ko‘tarish; </a:t>
          </a:r>
          <a:endParaRPr lang="ru-RU"/>
        </a:p>
      </dgm:t>
    </dgm:pt>
    <dgm:pt modelId="{B7D3741C-57DC-454C-A3E6-1E49BAD99A2C}" type="parTrans" cxnId="{AAA67BC5-D401-42CE-84D6-23FC9B743028}">
      <dgm:prSet/>
      <dgm:spPr/>
      <dgm:t>
        <a:bodyPr/>
        <a:lstStyle/>
        <a:p>
          <a:endParaRPr lang="ru-RU"/>
        </a:p>
      </dgm:t>
    </dgm:pt>
    <dgm:pt modelId="{A48908BC-EC62-4127-8CD5-70FEFEA4984E}" type="sibTrans" cxnId="{AAA67BC5-D401-42CE-84D6-23FC9B743028}">
      <dgm:prSet/>
      <dgm:spPr/>
      <dgm:t>
        <a:bodyPr/>
        <a:lstStyle/>
        <a:p>
          <a:endParaRPr lang="ru-RU"/>
        </a:p>
      </dgm:t>
    </dgm:pt>
    <dgm:pt modelId="{91C51E9A-F1AA-45FD-8416-D0B9158DDE50}">
      <dgm:prSet/>
      <dgm:spPr/>
      <dgm:t>
        <a:bodyPr/>
        <a:lstStyle/>
        <a:p>
          <a:pPr rtl="0"/>
          <a:r>
            <a:rPr lang="en-US" smtClean="0"/>
            <a:t>Davlat </a:t>
          </a:r>
          <a:r>
            <a:rPr lang="uz-Cyrl-UZ" smtClean="0"/>
            <a:t>daromadida turizmni ulushini sezilarli darajada ko‘paytirish;</a:t>
          </a:r>
          <a:endParaRPr lang="ru-RU"/>
        </a:p>
      </dgm:t>
    </dgm:pt>
    <dgm:pt modelId="{7AC65CBF-4B23-466C-8071-760CDA4D5A4B}" type="parTrans" cxnId="{447625A4-CCF8-48DE-9A6D-13BD7BCD07E8}">
      <dgm:prSet/>
      <dgm:spPr/>
      <dgm:t>
        <a:bodyPr/>
        <a:lstStyle/>
        <a:p>
          <a:endParaRPr lang="ru-RU"/>
        </a:p>
      </dgm:t>
    </dgm:pt>
    <dgm:pt modelId="{3949F414-4EEC-4274-80FD-FB7B300D7D99}" type="sibTrans" cxnId="{447625A4-CCF8-48DE-9A6D-13BD7BCD07E8}">
      <dgm:prSet/>
      <dgm:spPr/>
      <dgm:t>
        <a:bodyPr/>
        <a:lstStyle/>
        <a:p>
          <a:endParaRPr lang="ru-RU"/>
        </a:p>
      </dgm:t>
    </dgm:pt>
    <dgm:pt modelId="{59A2DC1D-2EDC-4E60-9F8E-0B5623B20B51}">
      <dgm:prSet/>
      <dgm:spPr/>
      <dgm:t>
        <a:bodyPr/>
        <a:lstStyle/>
        <a:p>
          <a:pPr rtl="0"/>
          <a:r>
            <a:rPr lang="uz-Cyrl-UZ" smtClean="0"/>
            <a:t>Turizmning barcha turlari rivojlanishi uchun huquqiy, iqtisodiy va tashkiliy asoslarni yaratish;</a:t>
          </a:r>
          <a:endParaRPr lang="ru-RU"/>
        </a:p>
      </dgm:t>
    </dgm:pt>
    <dgm:pt modelId="{8FBADE77-03A8-4911-A28F-FD94EFE09005}" type="parTrans" cxnId="{F2A3E598-80D5-4476-AEDF-D5FA19F1F019}">
      <dgm:prSet/>
      <dgm:spPr/>
      <dgm:t>
        <a:bodyPr/>
        <a:lstStyle/>
        <a:p>
          <a:endParaRPr lang="ru-RU"/>
        </a:p>
      </dgm:t>
    </dgm:pt>
    <dgm:pt modelId="{4CEC14AC-15F1-4EED-B383-C9DDBFD39D17}" type="sibTrans" cxnId="{F2A3E598-80D5-4476-AEDF-D5FA19F1F019}">
      <dgm:prSet/>
      <dgm:spPr/>
      <dgm:t>
        <a:bodyPr/>
        <a:lstStyle/>
        <a:p>
          <a:endParaRPr lang="ru-RU"/>
        </a:p>
      </dgm:t>
    </dgm:pt>
    <dgm:pt modelId="{1245021F-0019-4F1E-8082-E8D01CB78509}">
      <dgm:prSet/>
      <dgm:spPr/>
      <dgm:t>
        <a:bodyPr/>
        <a:lstStyle/>
        <a:p>
          <a:pPr rtl="0"/>
          <a:r>
            <a:rPr lang="uz-Cyrl-UZ" smtClean="0"/>
            <a:t>O‘zbekiston hududida dam olish uylari, turistik bazalar, kempinglar va mehmonxonalar zanjirini rivojlantirish;</a:t>
          </a:r>
          <a:endParaRPr lang="ru-RU"/>
        </a:p>
      </dgm:t>
    </dgm:pt>
    <dgm:pt modelId="{08708FC1-80F6-49C3-8692-9B21349E1DAA}" type="parTrans" cxnId="{E1901A1C-28BD-435C-B78A-CEDBA73960A4}">
      <dgm:prSet/>
      <dgm:spPr/>
      <dgm:t>
        <a:bodyPr/>
        <a:lstStyle/>
        <a:p>
          <a:endParaRPr lang="ru-RU"/>
        </a:p>
      </dgm:t>
    </dgm:pt>
    <dgm:pt modelId="{32245331-113F-4E8E-9E61-4578C127A201}" type="sibTrans" cxnId="{E1901A1C-28BD-435C-B78A-CEDBA73960A4}">
      <dgm:prSet/>
      <dgm:spPr/>
      <dgm:t>
        <a:bodyPr/>
        <a:lstStyle/>
        <a:p>
          <a:endParaRPr lang="ru-RU"/>
        </a:p>
      </dgm:t>
    </dgm:pt>
    <dgm:pt modelId="{7CEF7B70-A432-4F98-AFAE-D3C9EBA1E6C9}">
      <dgm:prSet/>
      <dgm:spPr/>
      <dgm:t>
        <a:bodyPr/>
        <a:lstStyle/>
        <a:p>
          <a:pPr rtl="0"/>
          <a:r>
            <a:rPr lang="uz-Cyrl-UZ" smtClean="0"/>
            <a:t>Chet el kreditlarini va investitsiyalarini jalb qilish, qo‘shma korxonalarni tashkil qilish, chet el mamlakatlari va MDH mamlakatlari shuningdek kompaniya va firmalari bilan uzoq muddatli hamkorlik dasturlarini rivojlantirish;</a:t>
          </a:r>
          <a:endParaRPr lang="ru-RU"/>
        </a:p>
      </dgm:t>
    </dgm:pt>
    <dgm:pt modelId="{559EF9F7-1CE4-4EDC-A64B-F18C5DEB22B5}" type="parTrans" cxnId="{01CB66B1-AB83-43E0-BEB2-A1112FAF137F}">
      <dgm:prSet/>
      <dgm:spPr/>
      <dgm:t>
        <a:bodyPr/>
        <a:lstStyle/>
        <a:p>
          <a:endParaRPr lang="ru-RU"/>
        </a:p>
      </dgm:t>
    </dgm:pt>
    <dgm:pt modelId="{633D5314-797F-46A4-8029-A628BAE4CC69}" type="sibTrans" cxnId="{01CB66B1-AB83-43E0-BEB2-A1112FAF137F}">
      <dgm:prSet/>
      <dgm:spPr/>
      <dgm:t>
        <a:bodyPr/>
        <a:lstStyle/>
        <a:p>
          <a:endParaRPr lang="ru-RU"/>
        </a:p>
      </dgm:t>
    </dgm:pt>
    <dgm:pt modelId="{3966158E-BD9C-4195-AF6E-7AB656789D26}">
      <dgm:prSet/>
      <dgm:spPr/>
      <dgm:t>
        <a:bodyPr/>
        <a:lstStyle/>
        <a:p>
          <a:pPr rtl="0"/>
          <a:r>
            <a:rPr lang="uz-Cyrl-UZ" smtClean="0"/>
            <a:t>Chet el mamlakatlari va MDH mamlakatlari bilan turizmni rivojlantirish sohasida ikki tomonlama xalqaro aloqalarni olib borish;</a:t>
          </a:r>
          <a:endParaRPr lang="ru-RU"/>
        </a:p>
      </dgm:t>
    </dgm:pt>
    <dgm:pt modelId="{972FDB46-5D89-4D0B-877F-4E1A2A5B768E}" type="parTrans" cxnId="{D10B846D-94BD-4A26-BCF6-67B588DD253D}">
      <dgm:prSet/>
      <dgm:spPr/>
      <dgm:t>
        <a:bodyPr/>
        <a:lstStyle/>
        <a:p>
          <a:endParaRPr lang="ru-RU"/>
        </a:p>
      </dgm:t>
    </dgm:pt>
    <dgm:pt modelId="{84BC50B6-4A41-405C-A0F8-B2A81C37BAB7}" type="sibTrans" cxnId="{D10B846D-94BD-4A26-BCF6-67B588DD253D}">
      <dgm:prSet/>
      <dgm:spPr/>
      <dgm:t>
        <a:bodyPr/>
        <a:lstStyle/>
        <a:p>
          <a:endParaRPr lang="ru-RU"/>
        </a:p>
      </dgm:t>
    </dgm:pt>
    <dgm:pt modelId="{8C727B8B-EB7A-4325-A8BE-8F6ED6BF3C9B}" type="pres">
      <dgm:prSet presAssocID="{89EF9ECC-2D03-41A8-BF33-EC050D2436ED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03AD9BDD-E89B-4D9C-A46A-54E924FAF0E8}" type="pres">
      <dgm:prSet presAssocID="{DCFC41CC-CD72-4521-9A09-521DCACA8991}" presName="thickLine" presStyleLbl="alignNode1" presStyleIdx="0" presStyleCnt="7"/>
      <dgm:spPr/>
    </dgm:pt>
    <dgm:pt modelId="{18117711-C4A5-4079-A40D-86731F672785}" type="pres">
      <dgm:prSet presAssocID="{DCFC41CC-CD72-4521-9A09-521DCACA8991}" presName="horz1" presStyleCnt="0"/>
      <dgm:spPr/>
    </dgm:pt>
    <dgm:pt modelId="{977BBBEC-A12C-4D58-92EB-B6051982218E}" type="pres">
      <dgm:prSet presAssocID="{DCFC41CC-CD72-4521-9A09-521DCACA8991}" presName="tx1" presStyleLbl="revTx" presStyleIdx="0" presStyleCnt="7"/>
      <dgm:spPr/>
      <dgm:t>
        <a:bodyPr/>
        <a:lstStyle/>
        <a:p>
          <a:endParaRPr lang="ru-RU"/>
        </a:p>
      </dgm:t>
    </dgm:pt>
    <dgm:pt modelId="{BC0C7055-55EB-4F89-9A25-996BEB2313C9}" type="pres">
      <dgm:prSet presAssocID="{DCFC41CC-CD72-4521-9A09-521DCACA8991}" presName="vert1" presStyleCnt="0"/>
      <dgm:spPr/>
    </dgm:pt>
    <dgm:pt modelId="{643C1B3A-19AC-4A69-823B-93AF85C77E9A}" type="pres">
      <dgm:prSet presAssocID="{3102F4DB-37DD-4790-966C-5940ECACBE9A}" presName="thickLine" presStyleLbl="alignNode1" presStyleIdx="1" presStyleCnt="7"/>
      <dgm:spPr/>
    </dgm:pt>
    <dgm:pt modelId="{F49A9D2A-1BB7-4CE4-99D1-4F1048A5F43B}" type="pres">
      <dgm:prSet presAssocID="{3102F4DB-37DD-4790-966C-5940ECACBE9A}" presName="horz1" presStyleCnt="0"/>
      <dgm:spPr/>
    </dgm:pt>
    <dgm:pt modelId="{3BD94FF5-B25D-40A6-8C8E-5693DAABE081}" type="pres">
      <dgm:prSet presAssocID="{3102F4DB-37DD-4790-966C-5940ECACBE9A}" presName="tx1" presStyleLbl="revTx" presStyleIdx="1" presStyleCnt="7"/>
      <dgm:spPr/>
      <dgm:t>
        <a:bodyPr/>
        <a:lstStyle/>
        <a:p>
          <a:endParaRPr lang="ru-RU"/>
        </a:p>
      </dgm:t>
    </dgm:pt>
    <dgm:pt modelId="{5BEA32F3-B518-4586-9F88-7455C5205779}" type="pres">
      <dgm:prSet presAssocID="{3102F4DB-37DD-4790-966C-5940ECACBE9A}" presName="vert1" presStyleCnt="0"/>
      <dgm:spPr/>
    </dgm:pt>
    <dgm:pt modelId="{6AF71434-6BCD-4B91-80AF-C21904682947}" type="pres">
      <dgm:prSet presAssocID="{91C51E9A-F1AA-45FD-8416-D0B9158DDE50}" presName="thickLine" presStyleLbl="alignNode1" presStyleIdx="2" presStyleCnt="7"/>
      <dgm:spPr/>
    </dgm:pt>
    <dgm:pt modelId="{EFDE7003-7E74-411A-86F7-190ABFC9B3C3}" type="pres">
      <dgm:prSet presAssocID="{91C51E9A-F1AA-45FD-8416-D0B9158DDE50}" presName="horz1" presStyleCnt="0"/>
      <dgm:spPr/>
    </dgm:pt>
    <dgm:pt modelId="{237B302D-19F5-4030-949D-4B9189FCC0A6}" type="pres">
      <dgm:prSet presAssocID="{91C51E9A-F1AA-45FD-8416-D0B9158DDE50}" presName="tx1" presStyleLbl="revTx" presStyleIdx="2" presStyleCnt="7"/>
      <dgm:spPr/>
      <dgm:t>
        <a:bodyPr/>
        <a:lstStyle/>
        <a:p>
          <a:endParaRPr lang="ru-RU"/>
        </a:p>
      </dgm:t>
    </dgm:pt>
    <dgm:pt modelId="{C6B4952F-BAC9-4DD3-AC4C-822EEAE5D94F}" type="pres">
      <dgm:prSet presAssocID="{91C51E9A-F1AA-45FD-8416-D0B9158DDE50}" presName="vert1" presStyleCnt="0"/>
      <dgm:spPr/>
    </dgm:pt>
    <dgm:pt modelId="{03AFDA0D-E893-4470-9560-DD4DBE08DA76}" type="pres">
      <dgm:prSet presAssocID="{59A2DC1D-2EDC-4E60-9F8E-0B5623B20B51}" presName="thickLine" presStyleLbl="alignNode1" presStyleIdx="3" presStyleCnt="7"/>
      <dgm:spPr/>
    </dgm:pt>
    <dgm:pt modelId="{B89320BF-4E2D-479A-8CB0-EBF4FD21EFB4}" type="pres">
      <dgm:prSet presAssocID="{59A2DC1D-2EDC-4E60-9F8E-0B5623B20B51}" presName="horz1" presStyleCnt="0"/>
      <dgm:spPr/>
    </dgm:pt>
    <dgm:pt modelId="{E38E5479-EA00-4373-8B4C-14193EEBC144}" type="pres">
      <dgm:prSet presAssocID="{59A2DC1D-2EDC-4E60-9F8E-0B5623B20B51}" presName="tx1" presStyleLbl="revTx" presStyleIdx="3" presStyleCnt="7"/>
      <dgm:spPr/>
      <dgm:t>
        <a:bodyPr/>
        <a:lstStyle/>
        <a:p>
          <a:endParaRPr lang="ru-RU"/>
        </a:p>
      </dgm:t>
    </dgm:pt>
    <dgm:pt modelId="{927A3993-C247-4288-B721-BEBEB50FE256}" type="pres">
      <dgm:prSet presAssocID="{59A2DC1D-2EDC-4E60-9F8E-0B5623B20B51}" presName="vert1" presStyleCnt="0"/>
      <dgm:spPr/>
    </dgm:pt>
    <dgm:pt modelId="{A6190942-A462-43C9-847F-725FB1FCF698}" type="pres">
      <dgm:prSet presAssocID="{1245021F-0019-4F1E-8082-E8D01CB78509}" presName="thickLine" presStyleLbl="alignNode1" presStyleIdx="4" presStyleCnt="7"/>
      <dgm:spPr/>
    </dgm:pt>
    <dgm:pt modelId="{CF42430F-A387-4ABF-AC0A-C71F07201C2E}" type="pres">
      <dgm:prSet presAssocID="{1245021F-0019-4F1E-8082-E8D01CB78509}" presName="horz1" presStyleCnt="0"/>
      <dgm:spPr/>
    </dgm:pt>
    <dgm:pt modelId="{F87AC789-DA8B-4EBA-9E51-E25FF5B5C661}" type="pres">
      <dgm:prSet presAssocID="{1245021F-0019-4F1E-8082-E8D01CB78509}" presName="tx1" presStyleLbl="revTx" presStyleIdx="4" presStyleCnt="7"/>
      <dgm:spPr/>
      <dgm:t>
        <a:bodyPr/>
        <a:lstStyle/>
        <a:p>
          <a:endParaRPr lang="ru-RU"/>
        </a:p>
      </dgm:t>
    </dgm:pt>
    <dgm:pt modelId="{94D725D0-369D-435B-ACE6-3BB1CCBC83FE}" type="pres">
      <dgm:prSet presAssocID="{1245021F-0019-4F1E-8082-E8D01CB78509}" presName="vert1" presStyleCnt="0"/>
      <dgm:spPr/>
    </dgm:pt>
    <dgm:pt modelId="{8ADD4B58-ACBD-4314-A255-12D653995E81}" type="pres">
      <dgm:prSet presAssocID="{7CEF7B70-A432-4F98-AFAE-D3C9EBA1E6C9}" presName="thickLine" presStyleLbl="alignNode1" presStyleIdx="5" presStyleCnt="7"/>
      <dgm:spPr/>
    </dgm:pt>
    <dgm:pt modelId="{3CA78F00-A44A-4BD3-AABB-8FA75B65CAD2}" type="pres">
      <dgm:prSet presAssocID="{7CEF7B70-A432-4F98-AFAE-D3C9EBA1E6C9}" presName="horz1" presStyleCnt="0"/>
      <dgm:spPr/>
    </dgm:pt>
    <dgm:pt modelId="{9D4DAFA0-DABA-4AE9-A3C5-4951032C62B2}" type="pres">
      <dgm:prSet presAssocID="{7CEF7B70-A432-4F98-AFAE-D3C9EBA1E6C9}" presName="tx1" presStyleLbl="revTx" presStyleIdx="5" presStyleCnt="7"/>
      <dgm:spPr/>
      <dgm:t>
        <a:bodyPr/>
        <a:lstStyle/>
        <a:p>
          <a:endParaRPr lang="ru-RU"/>
        </a:p>
      </dgm:t>
    </dgm:pt>
    <dgm:pt modelId="{E4038C5F-1B94-40D6-AA4D-56F458A16BBF}" type="pres">
      <dgm:prSet presAssocID="{7CEF7B70-A432-4F98-AFAE-D3C9EBA1E6C9}" presName="vert1" presStyleCnt="0"/>
      <dgm:spPr/>
    </dgm:pt>
    <dgm:pt modelId="{E59844C2-A107-419A-AD07-320E35B5EABF}" type="pres">
      <dgm:prSet presAssocID="{3966158E-BD9C-4195-AF6E-7AB656789D26}" presName="thickLine" presStyleLbl="alignNode1" presStyleIdx="6" presStyleCnt="7"/>
      <dgm:spPr/>
    </dgm:pt>
    <dgm:pt modelId="{BE1AE74B-1ECD-4E6C-B3B5-BFA3347D2886}" type="pres">
      <dgm:prSet presAssocID="{3966158E-BD9C-4195-AF6E-7AB656789D26}" presName="horz1" presStyleCnt="0"/>
      <dgm:spPr/>
    </dgm:pt>
    <dgm:pt modelId="{9B777155-C9FD-4E3F-A69A-D19CB2934711}" type="pres">
      <dgm:prSet presAssocID="{3966158E-BD9C-4195-AF6E-7AB656789D26}" presName="tx1" presStyleLbl="revTx" presStyleIdx="6" presStyleCnt="7"/>
      <dgm:spPr/>
      <dgm:t>
        <a:bodyPr/>
        <a:lstStyle/>
        <a:p>
          <a:endParaRPr lang="ru-RU"/>
        </a:p>
      </dgm:t>
    </dgm:pt>
    <dgm:pt modelId="{245308CE-8A2A-44FA-9DF0-1CB746BBFFF4}" type="pres">
      <dgm:prSet presAssocID="{3966158E-BD9C-4195-AF6E-7AB656789D26}" presName="vert1" presStyleCnt="0"/>
      <dgm:spPr/>
    </dgm:pt>
  </dgm:ptLst>
  <dgm:cxnLst>
    <dgm:cxn modelId="{F2A3E598-80D5-4476-AEDF-D5FA19F1F019}" srcId="{89EF9ECC-2D03-41A8-BF33-EC050D2436ED}" destId="{59A2DC1D-2EDC-4E60-9F8E-0B5623B20B51}" srcOrd="3" destOrd="0" parTransId="{8FBADE77-03A8-4911-A28F-FD94EFE09005}" sibTransId="{4CEC14AC-15F1-4EED-B383-C9DDBFD39D17}"/>
    <dgm:cxn modelId="{01CB66B1-AB83-43E0-BEB2-A1112FAF137F}" srcId="{89EF9ECC-2D03-41A8-BF33-EC050D2436ED}" destId="{7CEF7B70-A432-4F98-AFAE-D3C9EBA1E6C9}" srcOrd="5" destOrd="0" parTransId="{559EF9F7-1CE4-4EDC-A64B-F18C5DEB22B5}" sibTransId="{633D5314-797F-46A4-8029-A628BAE4CC69}"/>
    <dgm:cxn modelId="{372805A5-09F6-4193-9217-5737E1257666}" type="presOf" srcId="{59A2DC1D-2EDC-4E60-9F8E-0B5623B20B51}" destId="{E38E5479-EA00-4373-8B4C-14193EEBC144}" srcOrd="0" destOrd="0" presId="urn:microsoft.com/office/officeart/2008/layout/LinedList"/>
    <dgm:cxn modelId="{66DEBEE3-D8D8-4B68-B3C8-E71F11302C88}" type="presOf" srcId="{7CEF7B70-A432-4F98-AFAE-D3C9EBA1E6C9}" destId="{9D4DAFA0-DABA-4AE9-A3C5-4951032C62B2}" srcOrd="0" destOrd="0" presId="urn:microsoft.com/office/officeart/2008/layout/LinedList"/>
    <dgm:cxn modelId="{1CAB00C0-3DD6-44B9-8715-AAB8C86661FB}" type="presOf" srcId="{91C51E9A-F1AA-45FD-8416-D0B9158DDE50}" destId="{237B302D-19F5-4030-949D-4B9189FCC0A6}" srcOrd="0" destOrd="0" presId="urn:microsoft.com/office/officeart/2008/layout/LinedList"/>
    <dgm:cxn modelId="{4B6677E3-121E-4215-8EC5-3F42F1EB08F8}" type="presOf" srcId="{DCFC41CC-CD72-4521-9A09-521DCACA8991}" destId="{977BBBEC-A12C-4D58-92EB-B6051982218E}" srcOrd="0" destOrd="0" presId="urn:microsoft.com/office/officeart/2008/layout/LinedList"/>
    <dgm:cxn modelId="{447625A4-CCF8-48DE-9A6D-13BD7BCD07E8}" srcId="{89EF9ECC-2D03-41A8-BF33-EC050D2436ED}" destId="{91C51E9A-F1AA-45FD-8416-D0B9158DDE50}" srcOrd="2" destOrd="0" parTransId="{7AC65CBF-4B23-466C-8071-760CDA4D5A4B}" sibTransId="{3949F414-4EEC-4274-80FD-FB7B300D7D99}"/>
    <dgm:cxn modelId="{D10B846D-94BD-4A26-BCF6-67B588DD253D}" srcId="{89EF9ECC-2D03-41A8-BF33-EC050D2436ED}" destId="{3966158E-BD9C-4195-AF6E-7AB656789D26}" srcOrd="6" destOrd="0" parTransId="{972FDB46-5D89-4D0B-877F-4E1A2A5B768E}" sibTransId="{84BC50B6-4A41-405C-A0F8-B2A81C37BAB7}"/>
    <dgm:cxn modelId="{AAA67BC5-D401-42CE-84D6-23FC9B743028}" srcId="{89EF9ECC-2D03-41A8-BF33-EC050D2436ED}" destId="{3102F4DB-37DD-4790-966C-5940ECACBE9A}" srcOrd="1" destOrd="0" parTransId="{B7D3741C-57DC-454C-A3E6-1E49BAD99A2C}" sibTransId="{A48908BC-EC62-4127-8CD5-70FEFEA4984E}"/>
    <dgm:cxn modelId="{671B89F7-B516-49D4-8CE8-A0F406A93E4B}" type="presOf" srcId="{1245021F-0019-4F1E-8082-E8D01CB78509}" destId="{F87AC789-DA8B-4EBA-9E51-E25FF5B5C661}" srcOrd="0" destOrd="0" presId="urn:microsoft.com/office/officeart/2008/layout/LinedList"/>
    <dgm:cxn modelId="{0BD668CB-467C-4A44-A568-FA9F5356771B}" type="presOf" srcId="{89EF9ECC-2D03-41A8-BF33-EC050D2436ED}" destId="{8C727B8B-EB7A-4325-A8BE-8F6ED6BF3C9B}" srcOrd="0" destOrd="0" presId="urn:microsoft.com/office/officeart/2008/layout/LinedList"/>
    <dgm:cxn modelId="{0440B3A6-CD0D-46F6-9FAE-19F88677CB03}" type="presOf" srcId="{3102F4DB-37DD-4790-966C-5940ECACBE9A}" destId="{3BD94FF5-B25D-40A6-8C8E-5693DAABE081}" srcOrd="0" destOrd="0" presId="urn:microsoft.com/office/officeart/2008/layout/LinedList"/>
    <dgm:cxn modelId="{F4709471-7B14-423C-A16F-D0928BD25A58}" type="presOf" srcId="{3966158E-BD9C-4195-AF6E-7AB656789D26}" destId="{9B777155-C9FD-4E3F-A69A-D19CB2934711}" srcOrd="0" destOrd="0" presId="urn:microsoft.com/office/officeart/2008/layout/LinedList"/>
    <dgm:cxn modelId="{6C9648E4-852D-4203-860F-F594B480D0F5}" srcId="{89EF9ECC-2D03-41A8-BF33-EC050D2436ED}" destId="{DCFC41CC-CD72-4521-9A09-521DCACA8991}" srcOrd="0" destOrd="0" parTransId="{8EE8D7D4-08AC-43AF-BB6D-15F21E1404B0}" sibTransId="{6B7D2594-7809-49D2-9511-E1A3AC18C901}"/>
    <dgm:cxn modelId="{E1901A1C-28BD-435C-B78A-CEDBA73960A4}" srcId="{89EF9ECC-2D03-41A8-BF33-EC050D2436ED}" destId="{1245021F-0019-4F1E-8082-E8D01CB78509}" srcOrd="4" destOrd="0" parTransId="{08708FC1-80F6-49C3-8692-9B21349E1DAA}" sibTransId="{32245331-113F-4E8E-9E61-4578C127A201}"/>
    <dgm:cxn modelId="{42641660-C41E-471F-A941-B7F226F9D6B5}" type="presParOf" srcId="{8C727B8B-EB7A-4325-A8BE-8F6ED6BF3C9B}" destId="{03AD9BDD-E89B-4D9C-A46A-54E924FAF0E8}" srcOrd="0" destOrd="0" presId="urn:microsoft.com/office/officeart/2008/layout/LinedList"/>
    <dgm:cxn modelId="{C576858C-C767-484E-839B-4208C4EB84C0}" type="presParOf" srcId="{8C727B8B-EB7A-4325-A8BE-8F6ED6BF3C9B}" destId="{18117711-C4A5-4079-A40D-86731F672785}" srcOrd="1" destOrd="0" presId="urn:microsoft.com/office/officeart/2008/layout/LinedList"/>
    <dgm:cxn modelId="{21FA1066-E8A6-4D48-9AC5-61C23FB46A90}" type="presParOf" srcId="{18117711-C4A5-4079-A40D-86731F672785}" destId="{977BBBEC-A12C-4D58-92EB-B6051982218E}" srcOrd="0" destOrd="0" presId="urn:microsoft.com/office/officeart/2008/layout/LinedList"/>
    <dgm:cxn modelId="{8CDCE00C-AD09-49CC-BD9B-59DE9942E1BD}" type="presParOf" srcId="{18117711-C4A5-4079-A40D-86731F672785}" destId="{BC0C7055-55EB-4F89-9A25-996BEB2313C9}" srcOrd="1" destOrd="0" presId="urn:microsoft.com/office/officeart/2008/layout/LinedList"/>
    <dgm:cxn modelId="{38D060CB-2ED9-4177-A435-1083F6267911}" type="presParOf" srcId="{8C727B8B-EB7A-4325-A8BE-8F6ED6BF3C9B}" destId="{643C1B3A-19AC-4A69-823B-93AF85C77E9A}" srcOrd="2" destOrd="0" presId="urn:microsoft.com/office/officeart/2008/layout/LinedList"/>
    <dgm:cxn modelId="{FB8D6B8D-744F-4A7C-AAE9-C7B799CF3D90}" type="presParOf" srcId="{8C727B8B-EB7A-4325-A8BE-8F6ED6BF3C9B}" destId="{F49A9D2A-1BB7-4CE4-99D1-4F1048A5F43B}" srcOrd="3" destOrd="0" presId="urn:microsoft.com/office/officeart/2008/layout/LinedList"/>
    <dgm:cxn modelId="{60A44258-31A9-4CFC-96D7-D08DEC6B77D6}" type="presParOf" srcId="{F49A9D2A-1BB7-4CE4-99D1-4F1048A5F43B}" destId="{3BD94FF5-B25D-40A6-8C8E-5693DAABE081}" srcOrd="0" destOrd="0" presId="urn:microsoft.com/office/officeart/2008/layout/LinedList"/>
    <dgm:cxn modelId="{1A831421-84A9-4BAE-AE90-254A8D48F3D6}" type="presParOf" srcId="{F49A9D2A-1BB7-4CE4-99D1-4F1048A5F43B}" destId="{5BEA32F3-B518-4586-9F88-7455C5205779}" srcOrd="1" destOrd="0" presId="urn:microsoft.com/office/officeart/2008/layout/LinedList"/>
    <dgm:cxn modelId="{6A9037EB-A2A0-49FB-92B4-C0015F6A0F2F}" type="presParOf" srcId="{8C727B8B-EB7A-4325-A8BE-8F6ED6BF3C9B}" destId="{6AF71434-6BCD-4B91-80AF-C21904682947}" srcOrd="4" destOrd="0" presId="urn:microsoft.com/office/officeart/2008/layout/LinedList"/>
    <dgm:cxn modelId="{32F83452-B51F-4263-9670-BCCDAFE16A0D}" type="presParOf" srcId="{8C727B8B-EB7A-4325-A8BE-8F6ED6BF3C9B}" destId="{EFDE7003-7E74-411A-86F7-190ABFC9B3C3}" srcOrd="5" destOrd="0" presId="urn:microsoft.com/office/officeart/2008/layout/LinedList"/>
    <dgm:cxn modelId="{694B621D-D7D2-45FC-8E62-0F404F9B6165}" type="presParOf" srcId="{EFDE7003-7E74-411A-86F7-190ABFC9B3C3}" destId="{237B302D-19F5-4030-949D-4B9189FCC0A6}" srcOrd="0" destOrd="0" presId="urn:microsoft.com/office/officeart/2008/layout/LinedList"/>
    <dgm:cxn modelId="{9343DACC-DD45-449C-B602-2D5B2ECEA774}" type="presParOf" srcId="{EFDE7003-7E74-411A-86F7-190ABFC9B3C3}" destId="{C6B4952F-BAC9-4DD3-AC4C-822EEAE5D94F}" srcOrd="1" destOrd="0" presId="urn:microsoft.com/office/officeart/2008/layout/LinedList"/>
    <dgm:cxn modelId="{4DAA2A56-FE1C-43DF-AA85-B2CC94F5A417}" type="presParOf" srcId="{8C727B8B-EB7A-4325-A8BE-8F6ED6BF3C9B}" destId="{03AFDA0D-E893-4470-9560-DD4DBE08DA76}" srcOrd="6" destOrd="0" presId="urn:microsoft.com/office/officeart/2008/layout/LinedList"/>
    <dgm:cxn modelId="{D3E8DB92-234E-4754-991F-89C47386DAB7}" type="presParOf" srcId="{8C727B8B-EB7A-4325-A8BE-8F6ED6BF3C9B}" destId="{B89320BF-4E2D-479A-8CB0-EBF4FD21EFB4}" srcOrd="7" destOrd="0" presId="urn:microsoft.com/office/officeart/2008/layout/LinedList"/>
    <dgm:cxn modelId="{4F789F44-028A-4CBA-819E-F839973D3BC3}" type="presParOf" srcId="{B89320BF-4E2D-479A-8CB0-EBF4FD21EFB4}" destId="{E38E5479-EA00-4373-8B4C-14193EEBC144}" srcOrd="0" destOrd="0" presId="urn:microsoft.com/office/officeart/2008/layout/LinedList"/>
    <dgm:cxn modelId="{EB24294C-A91C-4BF4-B5CD-F199E7EF4EF0}" type="presParOf" srcId="{B89320BF-4E2D-479A-8CB0-EBF4FD21EFB4}" destId="{927A3993-C247-4288-B721-BEBEB50FE256}" srcOrd="1" destOrd="0" presId="urn:microsoft.com/office/officeart/2008/layout/LinedList"/>
    <dgm:cxn modelId="{9AD39E9A-53E4-4873-A3B6-B53D32AE4F09}" type="presParOf" srcId="{8C727B8B-EB7A-4325-A8BE-8F6ED6BF3C9B}" destId="{A6190942-A462-43C9-847F-725FB1FCF698}" srcOrd="8" destOrd="0" presId="urn:microsoft.com/office/officeart/2008/layout/LinedList"/>
    <dgm:cxn modelId="{48DF3375-5AAF-4C13-BA7E-1E1585161F8C}" type="presParOf" srcId="{8C727B8B-EB7A-4325-A8BE-8F6ED6BF3C9B}" destId="{CF42430F-A387-4ABF-AC0A-C71F07201C2E}" srcOrd="9" destOrd="0" presId="urn:microsoft.com/office/officeart/2008/layout/LinedList"/>
    <dgm:cxn modelId="{59D62CDF-480A-477A-89E6-3BFE0077EC5E}" type="presParOf" srcId="{CF42430F-A387-4ABF-AC0A-C71F07201C2E}" destId="{F87AC789-DA8B-4EBA-9E51-E25FF5B5C661}" srcOrd="0" destOrd="0" presId="urn:microsoft.com/office/officeart/2008/layout/LinedList"/>
    <dgm:cxn modelId="{E81E0855-169A-471D-BE6D-FC7C1E7B2162}" type="presParOf" srcId="{CF42430F-A387-4ABF-AC0A-C71F07201C2E}" destId="{94D725D0-369D-435B-ACE6-3BB1CCBC83FE}" srcOrd="1" destOrd="0" presId="urn:microsoft.com/office/officeart/2008/layout/LinedList"/>
    <dgm:cxn modelId="{5714461F-2EAE-42DC-BAE6-967E706DA8B9}" type="presParOf" srcId="{8C727B8B-EB7A-4325-A8BE-8F6ED6BF3C9B}" destId="{8ADD4B58-ACBD-4314-A255-12D653995E81}" srcOrd="10" destOrd="0" presId="urn:microsoft.com/office/officeart/2008/layout/LinedList"/>
    <dgm:cxn modelId="{429AF528-2112-4590-9B36-617335220428}" type="presParOf" srcId="{8C727B8B-EB7A-4325-A8BE-8F6ED6BF3C9B}" destId="{3CA78F00-A44A-4BD3-AABB-8FA75B65CAD2}" srcOrd="11" destOrd="0" presId="urn:microsoft.com/office/officeart/2008/layout/LinedList"/>
    <dgm:cxn modelId="{DE94568A-94D4-473B-9DC5-BDC26CA2D256}" type="presParOf" srcId="{3CA78F00-A44A-4BD3-AABB-8FA75B65CAD2}" destId="{9D4DAFA0-DABA-4AE9-A3C5-4951032C62B2}" srcOrd="0" destOrd="0" presId="urn:microsoft.com/office/officeart/2008/layout/LinedList"/>
    <dgm:cxn modelId="{5241E310-AF5E-4FD2-A0ED-30D5213FEB68}" type="presParOf" srcId="{3CA78F00-A44A-4BD3-AABB-8FA75B65CAD2}" destId="{E4038C5F-1B94-40D6-AA4D-56F458A16BBF}" srcOrd="1" destOrd="0" presId="urn:microsoft.com/office/officeart/2008/layout/LinedList"/>
    <dgm:cxn modelId="{6A337566-71C8-43E6-AE02-ED488A493D1D}" type="presParOf" srcId="{8C727B8B-EB7A-4325-A8BE-8F6ED6BF3C9B}" destId="{E59844C2-A107-419A-AD07-320E35B5EABF}" srcOrd="12" destOrd="0" presId="urn:microsoft.com/office/officeart/2008/layout/LinedList"/>
    <dgm:cxn modelId="{B2D774E2-32CE-4E60-B1E9-F2EF07EA3FDD}" type="presParOf" srcId="{8C727B8B-EB7A-4325-A8BE-8F6ED6BF3C9B}" destId="{BE1AE74B-1ECD-4E6C-B3B5-BFA3347D2886}" srcOrd="13" destOrd="0" presId="urn:microsoft.com/office/officeart/2008/layout/LinedList"/>
    <dgm:cxn modelId="{B4BB9EC6-2861-4649-BC10-EFAE83BA8E54}" type="presParOf" srcId="{BE1AE74B-1ECD-4E6C-B3B5-BFA3347D2886}" destId="{9B777155-C9FD-4E3F-A69A-D19CB2934711}" srcOrd="0" destOrd="0" presId="urn:microsoft.com/office/officeart/2008/layout/LinedList"/>
    <dgm:cxn modelId="{865E35A8-0E5B-4095-9B54-49469DDEA9C9}" type="presParOf" srcId="{BE1AE74B-1ECD-4E6C-B3B5-BFA3347D2886}" destId="{245308CE-8A2A-44FA-9DF0-1CB746BBFFF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0F90EFF-C742-4A25-AEE6-DE7E093F898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03F9FC5-381F-46CF-A3E2-70906395EAC2}">
      <dgm:prSet custT="1"/>
      <dgm:spPr/>
      <dgm:t>
        <a:bodyPr/>
        <a:lstStyle/>
        <a:p>
          <a:pPr rtl="0"/>
          <a:r>
            <a:rPr lang="uz-Cyrl-UZ" sz="1300" dirty="0" smtClean="0"/>
            <a:t>Turistlarga xizmat ko‘rsatish ularni qabul qilish va jo‘natishga bog‘liq bo‘lgan vazirliklar, boshqarmalar, jamoat tashkilotlari, kichik korxonalar, chet el va xususiy firmalar faoliyatini yo‘naltirish va tartibga solish, respublikaning tabbiy – ekologik, tarixiy hududlarini saqlash borasida chora tadbirlar ko‘rish;</a:t>
          </a:r>
          <a:endParaRPr lang="ru-RU" sz="1300" dirty="0"/>
        </a:p>
      </dgm:t>
    </dgm:pt>
    <dgm:pt modelId="{FDC9754A-06AB-42C4-82ED-F770824050D8}" type="parTrans" cxnId="{8B924B66-8976-42D5-849E-F745637DBEE4}">
      <dgm:prSet/>
      <dgm:spPr/>
      <dgm:t>
        <a:bodyPr/>
        <a:lstStyle/>
        <a:p>
          <a:endParaRPr lang="ru-RU" sz="1300"/>
        </a:p>
      </dgm:t>
    </dgm:pt>
    <dgm:pt modelId="{FCC799E6-CFB0-4896-B6DA-A9ECD782CBF0}" type="sibTrans" cxnId="{8B924B66-8976-42D5-849E-F745637DBEE4}">
      <dgm:prSet/>
      <dgm:spPr/>
      <dgm:t>
        <a:bodyPr/>
        <a:lstStyle/>
        <a:p>
          <a:endParaRPr lang="ru-RU" sz="1300"/>
        </a:p>
      </dgm:t>
    </dgm:pt>
    <dgm:pt modelId="{8CD1EB9E-7ACB-4FD5-9363-8EFA5D50778A}">
      <dgm:prSet custT="1"/>
      <dgm:spPr/>
      <dgm:t>
        <a:bodyPr/>
        <a:lstStyle/>
        <a:p>
          <a:pPr rtl="0"/>
          <a:r>
            <a:rPr lang="uz-Cyrl-UZ" sz="1300" dirty="0" smtClean="0"/>
            <a:t>Turistik markazlarni to‘g‘ri ishlatish, turizm tashkilotlari faoliyatini nazorat qilish, xo‘jalik turistik sub’yektlarini tashkil topishi va qayta tashkil qilinishini nazorat qilish;</a:t>
          </a:r>
          <a:endParaRPr lang="ru-RU" sz="1300" dirty="0"/>
        </a:p>
      </dgm:t>
    </dgm:pt>
    <dgm:pt modelId="{6D9274A1-46A9-4169-9068-27C8E5C08467}" type="parTrans" cxnId="{096E1335-9AD4-454B-A2F2-EAF57FDA0960}">
      <dgm:prSet/>
      <dgm:spPr/>
      <dgm:t>
        <a:bodyPr/>
        <a:lstStyle/>
        <a:p>
          <a:endParaRPr lang="ru-RU" sz="1300"/>
        </a:p>
      </dgm:t>
    </dgm:pt>
    <dgm:pt modelId="{A35AA041-1082-4E0E-BFEC-AF7B832F77A3}" type="sibTrans" cxnId="{096E1335-9AD4-454B-A2F2-EAF57FDA0960}">
      <dgm:prSet/>
      <dgm:spPr/>
      <dgm:t>
        <a:bodyPr/>
        <a:lstStyle/>
        <a:p>
          <a:endParaRPr lang="ru-RU" sz="1300"/>
        </a:p>
      </dgm:t>
    </dgm:pt>
    <dgm:pt modelId="{8A78EDE2-1354-40E8-993B-F7B51B15768E}">
      <dgm:prSet custT="1"/>
      <dgm:spPr/>
      <dgm:t>
        <a:bodyPr/>
        <a:lstStyle/>
        <a:p>
          <a:pPr rtl="0"/>
          <a:r>
            <a:rPr lang="uz-Cyrl-UZ" sz="1300" dirty="0" smtClean="0"/>
            <a:t>O‘zining chet eldagi byuro va vakolatxonalari orqali O‘zbekiston Respublikasini tarixiy va madaniy yodgorliklari, turizm sohasidagi imkoniyatlarini reklama qilish;</a:t>
          </a:r>
          <a:endParaRPr lang="ru-RU" sz="1300" dirty="0"/>
        </a:p>
      </dgm:t>
    </dgm:pt>
    <dgm:pt modelId="{BED48FC6-A495-468D-A16A-C71AE048389C}" type="parTrans" cxnId="{09F6C923-D980-4D81-B82E-BC0E7F96E313}">
      <dgm:prSet/>
      <dgm:spPr/>
      <dgm:t>
        <a:bodyPr/>
        <a:lstStyle/>
        <a:p>
          <a:endParaRPr lang="ru-RU" sz="1300"/>
        </a:p>
      </dgm:t>
    </dgm:pt>
    <dgm:pt modelId="{1B8DF82C-B64D-4111-B474-C71CBC04DBDF}" type="sibTrans" cxnId="{09F6C923-D980-4D81-B82E-BC0E7F96E313}">
      <dgm:prSet/>
      <dgm:spPr/>
      <dgm:t>
        <a:bodyPr/>
        <a:lstStyle/>
        <a:p>
          <a:endParaRPr lang="ru-RU" sz="1300"/>
        </a:p>
      </dgm:t>
    </dgm:pt>
    <dgm:pt modelId="{C61795DC-EE3F-4339-8A07-ECD1E5DDA98A}">
      <dgm:prSet custT="1"/>
      <dgm:spPr/>
      <dgm:t>
        <a:bodyPr/>
        <a:lstStyle/>
        <a:p>
          <a:pPr rtl="0"/>
          <a:r>
            <a:rPr lang="uz-Cyrl-UZ" sz="1300" dirty="0" smtClean="0"/>
            <a:t>Turistik ekskursiyaga jalb qilinayotgan tarixiy arxitektura obidalarini qayta ta’mirlash;</a:t>
          </a:r>
          <a:endParaRPr lang="ru-RU" sz="1300" dirty="0"/>
        </a:p>
      </dgm:t>
    </dgm:pt>
    <dgm:pt modelId="{51E9B38B-CD81-40D3-AEC0-4D4BE024A07F}" type="parTrans" cxnId="{4394A364-B372-457A-88ED-A38AAAC2D7D4}">
      <dgm:prSet/>
      <dgm:spPr/>
      <dgm:t>
        <a:bodyPr/>
        <a:lstStyle/>
        <a:p>
          <a:endParaRPr lang="ru-RU" sz="1300"/>
        </a:p>
      </dgm:t>
    </dgm:pt>
    <dgm:pt modelId="{EB032D6B-2109-4CD6-86B4-B16477B2EA2E}" type="sibTrans" cxnId="{4394A364-B372-457A-88ED-A38AAAC2D7D4}">
      <dgm:prSet/>
      <dgm:spPr/>
      <dgm:t>
        <a:bodyPr/>
        <a:lstStyle/>
        <a:p>
          <a:endParaRPr lang="ru-RU" sz="1300"/>
        </a:p>
      </dgm:t>
    </dgm:pt>
    <dgm:pt modelId="{FB7B4BA2-38C3-4E5B-9151-43CE285451AD}">
      <dgm:prSet custT="1"/>
      <dgm:spPr/>
      <dgm:t>
        <a:bodyPr/>
        <a:lstStyle/>
        <a:p>
          <a:pPr rtl="0"/>
          <a:r>
            <a:rPr lang="uz-Cyrl-UZ" sz="1300" dirty="0" smtClean="0"/>
            <a:t>Zahira, suhurta fondlarini shu jumladan xalqaro tamoyillarga asosan sug‘urta qilishni tashkil qilish va ishlanish;</a:t>
          </a:r>
          <a:endParaRPr lang="ru-RU" sz="1300" dirty="0"/>
        </a:p>
      </dgm:t>
    </dgm:pt>
    <dgm:pt modelId="{217B5CB8-DB08-4D91-8019-3590E151DBF2}" type="parTrans" cxnId="{9596E08B-D0C7-44DC-87BA-85F2A8EE36DC}">
      <dgm:prSet/>
      <dgm:spPr/>
      <dgm:t>
        <a:bodyPr/>
        <a:lstStyle/>
        <a:p>
          <a:endParaRPr lang="ru-RU" sz="1300"/>
        </a:p>
      </dgm:t>
    </dgm:pt>
    <dgm:pt modelId="{B1A5D74F-28B0-44B6-AA46-0042D7D5F958}" type="sibTrans" cxnId="{9596E08B-D0C7-44DC-87BA-85F2A8EE36DC}">
      <dgm:prSet/>
      <dgm:spPr/>
      <dgm:t>
        <a:bodyPr/>
        <a:lstStyle/>
        <a:p>
          <a:endParaRPr lang="ru-RU" sz="1300"/>
        </a:p>
      </dgm:t>
    </dgm:pt>
    <dgm:pt modelId="{D904C47E-6FFA-44E9-840B-197E13EC7773}">
      <dgm:prSet custT="1"/>
      <dgm:spPr/>
      <dgm:t>
        <a:bodyPr/>
        <a:lstStyle/>
        <a:p>
          <a:pPr rtl="0"/>
          <a:r>
            <a:rPr lang="uz-Cyrl-UZ" sz="1300" dirty="0" smtClean="0"/>
            <a:t>Kadrlar bilan ishlash dasturlarini ishlab chiqish va amalga oshirish, turizm infratuzilmasiga kadrlarni o‘qitish va tayyorlash uzluksiz tizimini tashkil qilish;</a:t>
          </a:r>
          <a:endParaRPr lang="ru-RU" sz="1300" dirty="0"/>
        </a:p>
      </dgm:t>
    </dgm:pt>
    <dgm:pt modelId="{788118B1-56AD-46B4-81C6-778A5F6C2403}" type="parTrans" cxnId="{F716954C-71E7-47F5-9A68-026BF58669CB}">
      <dgm:prSet/>
      <dgm:spPr/>
      <dgm:t>
        <a:bodyPr/>
        <a:lstStyle/>
        <a:p>
          <a:endParaRPr lang="ru-RU" sz="1300"/>
        </a:p>
      </dgm:t>
    </dgm:pt>
    <dgm:pt modelId="{5BC41123-2531-4881-A167-3B372DF5CBD5}" type="sibTrans" cxnId="{F716954C-71E7-47F5-9A68-026BF58669CB}">
      <dgm:prSet/>
      <dgm:spPr/>
      <dgm:t>
        <a:bodyPr/>
        <a:lstStyle/>
        <a:p>
          <a:endParaRPr lang="ru-RU" sz="1300"/>
        </a:p>
      </dgm:t>
    </dgm:pt>
    <dgm:pt modelId="{ACCE961F-C5E2-4CD6-86DE-E66FF60E8E4A}">
      <dgm:prSet custT="1"/>
      <dgm:spPr/>
      <dgm:t>
        <a:bodyPr/>
        <a:lstStyle/>
        <a:p>
          <a:pPr rtl="0"/>
          <a:r>
            <a:rPr lang="uz-Cyrl-UZ" sz="1300" smtClean="0"/>
            <a:t>Chet eldagi huquqiy organlar sudlar, arbitajlar, proko’raturalarda turistik korxonalarimiz manfaatlarini himoya qilish, ularning qiziqishlarini aks ettirish.</a:t>
          </a:r>
          <a:endParaRPr lang="ru-RU" sz="1300"/>
        </a:p>
      </dgm:t>
    </dgm:pt>
    <dgm:pt modelId="{07CDBED6-B23C-4DA1-8BF8-8F0BFA58CFC2}" type="parTrans" cxnId="{FD7A73B3-6948-427A-B79F-9BA75E0C519F}">
      <dgm:prSet/>
      <dgm:spPr/>
      <dgm:t>
        <a:bodyPr/>
        <a:lstStyle/>
        <a:p>
          <a:endParaRPr lang="ru-RU" sz="1300"/>
        </a:p>
      </dgm:t>
    </dgm:pt>
    <dgm:pt modelId="{F39FF834-8E35-45C4-B134-01CD8080F1F5}" type="sibTrans" cxnId="{FD7A73B3-6948-427A-B79F-9BA75E0C519F}">
      <dgm:prSet/>
      <dgm:spPr/>
      <dgm:t>
        <a:bodyPr/>
        <a:lstStyle/>
        <a:p>
          <a:endParaRPr lang="ru-RU" sz="1300"/>
        </a:p>
      </dgm:t>
    </dgm:pt>
    <dgm:pt modelId="{0871572A-841B-4DDC-9784-04D1A0B392E5}" type="pres">
      <dgm:prSet presAssocID="{80F90EFF-C742-4A25-AEE6-DE7E093F898E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6E00880D-4AA7-44D4-8DD7-DEFEE62E2899}" type="pres">
      <dgm:prSet presAssocID="{403F9FC5-381F-46CF-A3E2-70906395EAC2}" presName="thickLine" presStyleLbl="alignNode1" presStyleIdx="0" presStyleCnt="7"/>
      <dgm:spPr/>
    </dgm:pt>
    <dgm:pt modelId="{486B583E-9AB3-4C50-BCB5-03FABD04B54D}" type="pres">
      <dgm:prSet presAssocID="{403F9FC5-381F-46CF-A3E2-70906395EAC2}" presName="horz1" presStyleCnt="0"/>
      <dgm:spPr/>
    </dgm:pt>
    <dgm:pt modelId="{E5D16C16-0787-484B-BE46-AC518C2151BE}" type="pres">
      <dgm:prSet presAssocID="{403F9FC5-381F-46CF-A3E2-70906395EAC2}" presName="tx1" presStyleLbl="revTx" presStyleIdx="0" presStyleCnt="7"/>
      <dgm:spPr/>
      <dgm:t>
        <a:bodyPr/>
        <a:lstStyle/>
        <a:p>
          <a:endParaRPr lang="ru-RU"/>
        </a:p>
      </dgm:t>
    </dgm:pt>
    <dgm:pt modelId="{128FA19A-4F31-4197-9986-1FDCC4826CC2}" type="pres">
      <dgm:prSet presAssocID="{403F9FC5-381F-46CF-A3E2-70906395EAC2}" presName="vert1" presStyleCnt="0"/>
      <dgm:spPr/>
    </dgm:pt>
    <dgm:pt modelId="{6E63615C-69BD-4378-BC13-6561ED1A6D25}" type="pres">
      <dgm:prSet presAssocID="{8CD1EB9E-7ACB-4FD5-9363-8EFA5D50778A}" presName="thickLine" presStyleLbl="alignNode1" presStyleIdx="1" presStyleCnt="7"/>
      <dgm:spPr/>
    </dgm:pt>
    <dgm:pt modelId="{05F805D1-3258-4A84-A76B-E19EBFC074D8}" type="pres">
      <dgm:prSet presAssocID="{8CD1EB9E-7ACB-4FD5-9363-8EFA5D50778A}" presName="horz1" presStyleCnt="0"/>
      <dgm:spPr/>
    </dgm:pt>
    <dgm:pt modelId="{55F8FFBD-6914-476E-8E45-E7B1CDF8FC13}" type="pres">
      <dgm:prSet presAssocID="{8CD1EB9E-7ACB-4FD5-9363-8EFA5D50778A}" presName="tx1" presStyleLbl="revTx" presStyleIdx="1" presStyleCnt="7"/>
      <dgm:spPr/>
      <dgm:t>
        <a:bodyPr/>
        <a:lstStyle/>
        <a:p>
          <a:endParaRPr lang="ru-RU"/>
        </a:p>
      </dgm:t>
    </dgm:pt>
    <dgm:pt modelId="{82C5EAB6-036A-40AB-A75F-826A80F8CF8E}" type="pres">
      <dgm:prSet presAssocID="{8CD1EB9E-7ACB-4FD5-9363-8EFA5D50778A}" presName="vert1" presStyleCnt="0"/>
      <dgm:spPr/>
    </dgm:pt>
    <dgm:pt modelId="{C66F8939-4AA1-44DA-A104-26CEC0105643}" type="pres">
      <dgm:prSet presAssocID="{8A78EDE2-1354-40E8-993B-F7B51B15768E}" presName="thickLine" presStyleLbl="alignNode1" presStyleIdx="2" presStyleCnt="7"/>
      <dgm:spPr/>
    </dgm:pt>
    <dgm:pt modelId="{FF65388C-7ECA-4E22-B098-6774EA2BC2FD}" type="pres">
      <dgm:prSet presAssocID="{8A78EDE2-1354-40E8-993B-F7B51B15768E}" presName="horz1" presStyleCnt="0"/>
      <dgm:spPr/>
    </dgm:pt>
    <dgm:pt modelId="{3DC13EBB-6CF8-40D0-B28C-C0EE17BF2391}" type="pres">
      <dgm:prSet presAssocID="{8A78EDE2-1354-40E8-993B-F7B51B15768E}" presName="tx1" presStyleLbl="revTx" presStyleIdx="2" presStyleCnt="7"/>
      <dgm:spPr/>
      <dgm:t>
        <a:bodyPr/>
        <a:lstStyle/>
        <a:p>
          <a:endParaRPr lang="ru-RU"/>
        </a:p>
      </dgm:t>
    </dgm:pt>
    <dgm:pt modelId="{B8983A36-3F59-44C5-BFD8-5F90F0AA34FB}" type="pres">
      <dgm:prSet presAssocID="{8A78EDE2-1354-40E8-993B-F7B51B15768E}" presName="vert1" presStyleCnt="0"/>
      <dgm:spPr/>
    </dgm:pt>
    <dgm:pt modelId="{7B11FBD6-4AB2-4D10-A64D-3AE70FF9EEBB}" type="pres">
      <dgm:prSet presAssocID="{C61795DC-EE3F-4339-8A07-ECD1E5DDA98A}" presName="thickLine" presStyleLbl="alignNode1" presStyleIdx="3" presStyleCnt="7"/>
      <dgm:spPr/>
    </dgm:pt>
    <dgm:pt modelId="{C1F0FCE2-32EF-46DB-94AE-A423B73EB586}" type="pres">
      <dgm:prSet presAssocID="{C61795DC-EE3F-4339-8A07-ECD1E5DDA98A}" presName="horz1" presStyleCnt="0"/>
      <dgm:spPr/>
    </dgm:pt>
    <dgm:pt modelId="{708B8B95-7172-48F8-A07F-2CC9F3B50C76}" type="pres">
      <dgm:prSet presAssocID="{C61795DC-EE3F-4339-8A07-ECD1E5DDA98A}" presName="tx1" presStyleLbl="revTx" presStyleIdx="3" presStyleCnt="7"/>
      <dgm:spPr/>
      <dgm:t>
        <a:bodyPr/>
        <a:lstStyle/>
        <a:p>
          <a:endParaRPr lang="ru-RU"/>
        </a:p>
      </dgm:t>
    </dgm:pt>
    <dgm:pt modelId="{CF90DF02-79FA-4E17-945B-8A72830144FE}" type="pres">
      <dgm:prSet presAssocID="{C61795DC-EE3F-4339-8A07-ECD1E5DDA98A}" presName="vert1" presStyleCnt="0"/>
      <dgm:spPr/>
    </dgm:pt>
    <dgm:pt modelId="{92E5D008-CA8C-4861-B48E-F586A4AF26B8}" type="pres">
      <dgm:prSet presAssocID="{FB7B4BA2-38C3-4E5B-9151-43CE285451AD}" presName="thickLine" presStyleLbl="alignNode1" presStyleIdx="4" presStyleCnt="7"/>
      <dgm:spPr/>
    </dgm:pt>
    <dgm:pt modelId="{036BAD9A-9282-4246-BDEE-FBD2C11120CA}" type="pres">
      <dgm:prSet presAssocID="{FB7B4BA2-38C3-4E5B-9151-43CE285451AD}" presName="horz1" presStyleCnt="0"/>
      <dgm:spPr/>
    </dgm:pt>
    <dgm:pt modelId="{05334B4C-F9D1-40DA-8D7C-255C769D933D}" type="pres">
      <dgm:prSet presAssocID="{FB7B4BA2-38C3-4E5B-9151-43CE285451AD}" presName="tx1" presStyleLbl="revTx" presStyleIdx="4" presStyleCnt="7"/>
      <dgm:spPr/>
      <dgm:t>
        <a:bodyPr/>
        <a:lstStyle/>
        <a:p>
          <a:endParaRPr lang="ru-RU"/>
        </a:p>
      </dgm:t>
    </dgm:pt>
    <dgm:pt modelId="{91FEA4E5-19CD-406F-A12A-D62E0D38A6F7}" type="pres">
      <dgm:prSet presAssocID="{FB7B4BA2-38C3-4E5B-9151-43CE285451AD}" presName="vert1" presStyleCnt="0"/>
      <dgm:spPr/>
    </dgm:pt>
    <dgm:pt modelId="{65E1A550-6882-4F01-BC1F-A7A9227B8907}" type="pres">
      <dgm:prSet presAssocID="{D904C47E-6FFA-44E9-840B-197E13EC7773}" presName="thickLine" presStyleLbl="alignNode1" presStyleIdx="5" presStyleCnt="7"/>
      <dgm:spPr/>
    </dgm:pt>
    <dgm:pt modelId="{1BBAB2BD-0976-4065-AB26-8890C08FB8D3}" type="pres">
      <dgm:prSet presAssocID="{D904C47E-6FFA-44E9-840B-197E13EC7773}" presName="horz1" presStyleCnt="0"/>
      <dgm:spPr/>
    </dgm:pt>
    <dgm:pt modelId="{7370DEC6-8B46-4735-B406-F9587DD80828}" type="pres">
      <dgm:prSet presAssocID="{D904C47E-6FFA-44E9-840B-197E13EC7773}" presName="tx1" presStyleLbl="revTx" presStyleIdx="5" presStyleCnt="7"/>
      <dgm:spPr/>
      <dgm:t>
        <a:bodyPr/>
        <a:lstStyle/>
        <a:p>
          <a:endParaRPr lang="ru-RU"/>
        </a:p>
      </dgm:t>
    </dgm:pt>
    <dgm:pt modelId="{3A7CBDED-0F87-4001-AE00-2755381D6D18}" type="pres">
      <dgm:prSet presAssocID="{D904C47E-6FFA-44E9-840B-197E13EC7773}" presName="vert1" presStyleCnt="0"/>
      <dgm:spPr/>
    </dgm:pt>
    <dgm:pt modelId="{5B4164E8-466B-4412-A0B0-B7A68FBE73B1}" type="pres">
      <dgm:prSet presAssocID="{ACCE961F-C5E2-4CD6-86DE-E66FF60E8E4A}" presName="thickLine" presStyleLbl="alignNode1" presStyleIdx="6" presStyleCnt="7"/>
      <dgm:spPr/>
    </dgm:pt>
    <dgm:pt modelId="{C228E249-5829-4E17-A0DE-3F3039A77835}" type="pres">
      <dgm:prSet presAssocID="{ACCE961F-C5E2-4CD6-86DE-E66FF60E8E4A}" presName="horz1" presStyleCnt="0"/>
      <dgm:spPr/>
    </dgm:pt>
    <dgm:pt modelId="{0B0E1120-A8D9-4F36-9C42-41C7D229B822}" type="pres">
      <dgm:prSet presAssocID="{ACCE961F-C5E2-4CD6-86DE-E66FF60E8E4A}" presName="tx1" presStyleLbl="revTx" presStyleIdx="6" presStyleCnt="7"/>
      <dgm:spPr/>
      <dgm:t>
        <a:bodyPr/>
        <a:lstStyle/>
        <a:p>
          <a:endParaRPr lang="ru-RU"/>
        </a:p>
      </dgm:t>
    </dgm:pt>
    <dgm:pt modelId="{1CC11D26-01F0-497D-82EE-E5DE2B7D4986}" type="pres">
      <dgm:prSet presAssocID="{ACCE961F-C5E2-4CD6-86DE-E66FF60E8E4A}" presName="vert1" presStyleCnt="0"/>
      <dgm:spPr/>
    </dgm:pt>
  </dgm:ptLst>
  <dgm:cxnLst>
    <dgm:cxn modelId="{FD7A73B3-6948-427A-B79F-9BA75E0C519F}" srcId="{80F90EFF-C742-4A25-AEE6-DE7E093F898E}" destId="{ACCE961F-C5E2-4CD6-86DE-E66FF60E8E4A}" srcOrd="6" destOrd="0" parTransId="{07CDBED6-B23C-4DA1-8BF8-8F0BFA58CFC2}" sibTransId="{F39FF834-8E35-45C4-B134-01CD8080F1F5}"/>
    <dgm:cxn modelId="{F716954C-71E7-47F5-9A68-026BF58669CB}" srcId="{80F90EFF-C742-4A25-AEE6-DE7E093F898E}" destId="{D904C47E-6FFA-44E9-840B-197E13EC7773}" srcOrd="5" destOrd="0" parTransId="{788118B1-56AD-46B4-81C6-778A5F6C2403}" sibTransId="{5BC41123-2531-4881-A167-3B372DF5CBD5}"/>
    <dgm:cxn modelId="{9A76EC60-1491-406E-988F-C5929F57C3A5}" type="presOf" srcId="{8A78EDE2-1354-40E8-993B-F7B51B15768E}" destId="{3DC13EBB-6CF8-40D0-B28C-C0EE17BF2391}" srcOrd="0" destOrd="0" presId="urn:microsoft.com/office/officeart/2008/layout/LinedList"/>
    <dgm:cxn modelId="{4394A364-B372-457A-88ED-A38AAAC2D7D4}" srcId="{80F90EFF-C742-4A25-AEE6-DE7E093F898E}" destId="{C61795DC-EE3F-4339-8A07-ECD1E5DDA98A}" srcOrd="3" destOrd="0" parTransId="{51E9B38B-CD81-40D3-AEC0-4D4BE024A07F}" sibTransId="{EB032D6B-2109-4CD6-86B4-B16477B2EA2E}"/>
    <dgm:cxn modelId="{1A153161-F820-4AF9-A44A-C1C31CB2E28F}" type="presOf" srcId="{403F9FC5-381F-46CF-A3E2-70906395EAC2}" destId="{E5D16C16-0787-484B-BE46-AC518C2151BE}" srcOrd="0" destOrd="0" presId="urn:microsoft.com/office/officeart/2008/layout/LinedList"/>
    <dgm:cxn modelId="{D60DB12D-12BB-40C1-AB07-028277966F47}" type="presOf" srcId="{ACCE961F-C5E2-4CD6-86DE-E66FF60E8E4A}" destId="{0B0E1120-A8D9-4F36-9C42-41C7D229B822}" srcOrd="0" destOrd="0" presId="urn:microsoft.com/office/officeart/2008/layout/LinedList"/>
    <dgm:cxn modelId="{6EF6AE70-E100-4262-9E7A-A6295708E6AE}" type="presOf" srcId="{C61795DC-EE3F-4339-8A07-ECD1E5DDA98A}" destId="{708B8B95-7172-48F8-A07F-2CC9F3B50C76}" srcOrd="0" destOrd="0" presId="urn:microsoft.com/office/officeart/2008/layout/LinedList"/>
    <dgm:cxn modelId="{096E1335-9AD4-454B-A2F2-EAF57FDA0960}" srcId="{80F90EFF-C742-4A25-AEE6-DE7E093F898E}" destId="{8CD1EB9E-7ACB-4FD5-9363-8EFA5D50778A}" srcOrd="1" destOrd="0" parTransId="{6D9274A1-46A9-4169-9068-27C8E5C08467}" sibTransId="{A35AA041-1082-4E0E-BFEC-AF7B832F77A3}"/>
    <dgm:cxn modelId="{3C2C804B-E924-4048-8657-BF784B99341F}" type="presOf" srcId="{D904C47E-6FFA-44E9-840B-197E13EC7773}" destId="{7370DEC6-8B46-4735-B406-F9587DD80828}" srcOrd="0" destOrd="0" presId="urn:microsoft.com/office/officeart/2008/layout/LinedList"/>
    <dgm:cxn modelId="{780540AE-6A86-45F5-90D7-4EFB20AB8DEF}" type="presOf" srcId="{8CD1EB9E-7ACB-4FD5-9363-8EFA5D50778A}" destId="{55F8FFBD-6914-476E-8E45-E7B1CDF8FC13}" srcOrd="0" destOrd="0" presId="urn:microsoft.com/office/officeart/2008/layout/LinedList"/>
    <dgm:cxn modelId="{970D247E-ED54-42A7-A9B7-221A0F139668}" type="presOf" srcId="{80F90EFF-C742-4A25-AEE6-DE7E093F898E}" destId="{0871572A-841B-4DDC-9784-04D1A0B392E5}" srcOrd="0" destOrd="0" presId="urn:microsoft.com/office/officeart/2008/layout/LinedList"/>
    <dgm:cxn modelId="{8B924B66-8976-42D5-849E-F745637DBEE4}" srcId="{80F90EFF-C742-4A25-AEE6-DE7E093F898E}" destId="{403F9FC5-381F-46CF-A3E2-70906395EAC2}" srcOrd="0" destOrd="0" parTransId="{FDC9754A-06AB-42C4-82ED-F770824050D8}" sibTransId="{FCC799E6-CFB0-4896-B6DA-A9ECD782CBF0}"/>
    <dgm:cxn modelId="{9596E08B-D0C7-44DC-87BA-85F2A8EE36DC}" srcId="{80F90EFF-C742-4A25-AEE6-DE7E093F898E}" destId="{FB7B4BA2-38C3-4E5B-9151-43CE285451AD}" srcOrd="4" destOrd="0" parTransId="{217B5CB8-DB08-4D91-8019-3590E151DBF2}" sibTransId="{B1A5D74F-28B0-44B6-AA46-0042D7D5F958}"/>
    <dgm:cxn modelId="{0BD39B99-34B8-4D95-A8DE-D0488CE33B2E}" type="presOf" srcId="{FB7B4BA2-38C3-4E5B-9151-43CE285451AD}" destId="{05334B4C-F9D1-40DA-8D7C-255C769D933D}" srcOrd="0" destOrd="0" presId="urn:microsoft.com/office/officeart/2008/layout/LinedList"/>
    <dgm:cxn modelId="{09F6C923-D980-4D81-B82E-BC0E7F96E313}" srcId="{80F90EFF-C742-4A25-AEE6-DE7E093F898E}" destId="{8A78EDE2-1354-40E8-993B-F7B51B15768E}" srcOrd="2" destOrd="0" parTransId="{BED48FC6-A495-468D-A16A-C71AE048389C}" sibTransId="{1B8DF82C-B64D-4111-B474-C71CBC04DBDF}"/>
    <dgm:cxn modelId="{3B89CE33-D8AC-4187-BA44-DB180435B886}" type="presParOf" srcId="{0871572A-841B-4DDC-9784-04D1A0B392E5}" destId="{6E00880D-4AA7-44D4-8DD7-DEFEE62E2899}" srcOrd="0" destOrd="0" presId="urn:microsoft.com/office/officeart/2008/layout/LinedList"/>
    <dgm:cxn modelId="{3E09A6A4-309C-4267-9B5F-33B722DB79EB}" type="presParOf" srcId="{0871572A-841B-4DDC-9784-04D1A0B392E5}" destId="{486B583E-9AB3-4C50-BCB5-03FABD04B54D}" srcOrd="1" destOrd="0" presId="urn:microsoft.com/office/officeart/2008/layout/LinedList"/>
    <dgm:cxn modelId="{75343212-8FE9-4144-B339-A5FF11B41064}" type="presParOf" srcId="{486B583E-9AB3-4C50-BCB5-03FABD04B54D}" destId="{E5D16C16-0787-484B-BE46-AC518C2151BE}" srcOrd="0" destOrd="0" presId="urn:microsoft.com/office/officeart/2008/layout/LinedList"/>
    <dgm:cxn modelId="{7F9D52A3-9E1D-4DB0-821C-8CE1FDD3F076}" type="presParOf" srcId="{486B583E-9AB3-4C50-BCB5-03FABD04B54D}" destId="{128FA19A-4F31-4197-9986-1FDCC4826CC2}" srcOrd="1" destOrd="0" presId="urn:microsoft.com/office/officeart/2008/layout/LinedList"/>
    <dgm:cxn modelId="{571727A6-136B-4881-B212-30FDFB5522B0}" type="presParOf" srcId="{0871572A-841B-4DDC-9784-04D1A0B392E5}" destId="{6E63615C-69BD-4378-BC13-6561ED1A6D25}" srcOrd="2" destOrd="0" presId="urn:microsoft.com/office/officeart/2008/layout/LinedList"/>
    <dgm:cxn modelId="{3B7A651F-D7FC-4DD1-8787-2C24F4944227}" type="presParOf" srcId="{0871572A-841B-4DDC-9784-04D1A0B392E5}" destId="{05F805D1-3258-4A84-A76B-E19EBFC074D8}" srcOrd="3" destOrd="0" presId="urn:microsoft.com/office/officeart/2008/layout/LinedList"/>
    <dgm:cxn modelId="{27B7EE64-40DA-4234-9722-056C01C9A0DB}" type="presParOf" srcId="{05F805D1-3258-4A84-A76B-E19EBFC074D8}" destId="{55F8FFBD-6914-476E-8E45-E7B1CDF8FC13}" srcOrd="0" destOrd="0" presId="urn:microsoft.com/office/officeart/2008/layout/LinedList"/>
    <dgm:cxn modelId="{95A426DD-5F75-4232-BA79-8CC8CAC72660}" type="presParOf" srcId="{05F805D1-3258-4A84-A76B-E19EBFC074D8}" destId="{82C5EAB6-036A-40AB-A75F-826A80F8CF8E}" srcOrd="1" destOrd="0" presId="urn:microsoft.com/office/officeart/2008/layout/LinedList"/>
    <dgm:cxn modelId="{941D0510-91B5-4DAB-BC2A-224D840FF4D6}" type="presParOf" srcId="{0871572A-841B-4DDC-9784-04D1A0B392E5}" destId="{C66F8939-4AA1-44DA-A104-26CEC0105643}" srcOrd="4" destOrd="0" presId="urn:microsoft.com/office/officeart/2008/layout/LinedList"/>
    <dgm:cxn modelId="{048CB155-98CC-48F7-82C2-49424BDFAA76}" type="presParOf" srcId="{0871572A-841B-4DDC-9784-04D1A0B392E5}" destId="{FF65388C-7ECA-4E22-B098-6774EA2BC2FD}" srcOrd="5" destOrd="0" presId="urn:microsoft.com/office/officeart/2008/layout/LinedList"/>
    <dgm:cxn modelId="{07C64D84-43D2-4BCD-A8D6-1F2B43F07753}" type="presParOf" srcId="{FF65388C-7ECA-4E22-B098-6774EA2BC2FD}" destId="{3DC13EBB-6CF8-40D0-B28C-C0EE17BF2391}" srcOrd="0" destOrd="0" presId="urn:microsoft.com/office/officeart/2008/layout/LinedList"/>
    <dgm:cxn modelId="{4AC97148-27A5-4561-831E-CD67AFD05F21}" type="presParOf" srcId="{FF65388C-7ECA-4E22-B098-6774EA2BC2FD}" destId="{B8983A36-3F59-44C5-BFD8-5F90F0AA34FB}" srcOrd="1" destOrd="0" presId="urn:microsoft.com/office/officeart/2008/layout/LinedList"/>
    <dgm:cxn modelId="{048F7A5B-4A7A-4168-A635-4B5020EDA656}" type="presParOf" srcId="{0871572A-841B-4DDC-9784-04D1A0B392E5}" destId="{7B11FBD6-4AB2-4D10-A64D-3AE70FF9EEBB}" srcOrd="6" destOrd="0" presId="urn:microsoft.com/office/officeart/2008/layout/LinedList"/>
    <dgm:cxn modelId="{353D4A7A-ED90-446B-BF2E-93DA16832A7F}" type="presParOf" srcId="{0871572A-841B-4DDC-9784-04D1A0B392E5}" destId="{C1F0FCE2-32EF-46DB-94AE-A423B73EB586}" srcOrd="7" destOrd="0" presId="urn:microsoft.com/office/officeart/2008/layout/LinedList"/>
    <dgm:cxn modelId="{D631BAE2-A5AB-4B70-A94F-B18EA07F4F61}" type="presParOf" srcId="{C1F0FCE2-32EF-46DB-94AE-A423B73EB586}" destId="{708B8B95-7172-48F8-A07F-2CC9F3B50C76}" srcOrd="0" destOrd="0" presId="urn:microsoft.com/office/officeart/2008/layout/LinedList"/>
    <dgm:cxn modelId="{4BC45E8C-280B-4418-8B4F-2BB007BBA7D8}" type="presParOf" srcId="{C1F0FCE2-32EF-46DB-94AE-A423B73EB586}" destId="{CF90DF02-79FA-4E17-945B-8A72830144FE}" srcOrd="1" destOrd="0" presId="urn:microsoft.com/office/officeart/2008/layout/LinedList"/>
    <dgm:cxn modelId="{85331222-00BA-42C3-A64E-04B448CB171A}" type="presParOf" srcId="{0871572A-841B-4DDC-9784-04D1A0B392E5}" destId="{92E5D008-CA8C-4861-B48E-F586A4AF26B8}" srcOrd="8" destOrd="0" presId="urn:microsoft.com/office/officeart/2008/layout/LinedList"/>
    <dgm:cxn modelId="{FEA7F576-2CB0-4496-B54F-9AB971C234EB}" type="presParOf" srcId="{0871572A-841B-4DDC-9784-04D1A0B392E5}" destId="{036BAD9A-9282-4246-BDEE-FBD2C11120CA}" srcOrd="9" destOrd="0" presId="urn:microsoft.com/office/officeart/2008/layout/LinedList"/>
    <dgm:cxn modelId="{7063FB56-2BDF-410D-B722-E432F8886285}" type="presParOf" srcId="{036BAD9A-9282-4246-BDEE-FBD2C11120CA}" destId="{05334B4C-F9D1-40DA-8D7C-255C769D933D}" srcOrd="0" destOrd="0" presId="urn:microsoft.com/office/officeart/2008/layout/LinedList"/>
    <dgm:cxn modelId="{0CEBAEF5-E2B4-4A36-A8FC-5160D3D31939}" type="presParOf" srcId="{036BAD9A-9282-4246-BDEE-FBD2C11120CA}" destId="{91FEA4E5-19CD-406F-A12A-D62E0D38A6F7}" srcOrd="1" destOrd="0" presId="urn:microsoft.com/office/officeart/2008/layout/LinedList"/>
    <dgm:cxn modelId="{758E13E8-2C52-497E-B12D-14DFF14F2130}" type="presParOf" srcId="{0871572A-841B-4DDC-9784-04D1A0B392E5}" destId="{65E1A550-6882-4F01-BC1F-A7A9227B8907}" srcOrd="10" destOrd="0" presId="urn:microsoft.com/office/officeart/2008/layout/LinedList"/>
    <dgm:cxn modelId="{3FBF4464-E6C0-494C-94B4-49A2BDF1D8CF}" type="presParOf" srcId="{0871572A-841B-4DDC-9784-04D1A0B392E5}" destId="{1BBAB2BD-0976-4065-AB26-8890C08FB8D3}" srcOrd="11" destOrd="0" presId="urn:microsoft.com/office/officeart/2008/layout/LinedList"/>
    <dgm:cxn modelId="{DA57EE2D-95B2-4E63-A3BB-939413587CAA}" type="presParOf" srcId="{1BBAB2BD-0976-4065-AB26-8890C08FB8D3}" destId="{7370DEC6-8B46-4735-B406-F9587DD80828}" srcOrd="0" destOrd="0" presId="urn:microsoft.com/office/officeart/2008/layout/LinedList"/>
    <dgm:cxn modelId="{DF49BD9B-9E30-43B6-AE0B-A709A4D6D0FB}" type="presParOf" srcId="{1BBAB2BD-0976-4065-AB26-8890C08FB8D3}" destId="{3A7CBDED-0F87-4001-AE00-2755381D6D18}" srcOrd="1" destOrd="0" presId="urn:microsoft.com/office/officeart/2008/layout/LinedList"/>
    <dgm:cxn modelId="{26DEEA9C-8AE9-46D6-90B8-5954A0A3EBEE}" type="presParOf" srcId="{0871572A-841B-4DDC-9784-04D1A0B392E5}" destId="{5B4164E8-466B-4412-A0B0-B7A68FBE73B1}" srcOrd="12" destOrd="0" presId="urn:microsoft.com/office/officeart/2008/layout/LinedList"/>
    <dgm:cxn modelId="{AD3CB454-A98B-4DD8-B5A4-FA75F39AA1E3}" type="presParOf" srcId="{0871572A-841B-4DDC-9784-04D1A0B392E5}" destId="{C228E249-5829-4E17-A0DE-3F3039A77835}" srcOrd="13" destOrd="0" presId="urn:microsoft.com/office/officeart/2008/layout/LinedList"/>
    <dgm:cxn modelId="{75F274AA-8620-430B-A5D1-CEB498B1532C}" type="presParOf" srcId="{C228E249-5829-4E17-A0DE-3F3039A77835}" destId="{0B0E1120-A8D9-4F36-9C42-41C7D229B822}" srcOrd="0" destOrd="0" presId="urn:microsoft.com/office/officeart/2008/layout/LinedList"/>
    <dgm:cxn modelId="{A067054E-E637-401C-A6F7-67866F9BA300}" type="presParOf" srcId="{C228E249-5829-4E17-A0DE-3F3039A77835}" destId="{1CC11D26-01F0-497D-82EE-E5DE2B7D498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E61C8E8-E49F-490A-B9EA-60E80355E5DA}" type="doc">
      <dgm:prSet loTypeId="urn:microsoft.com/office/officeart/2005/8/layout/arrow1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A64FD29-F26D-4746-8DC6-2C74B073A79E}">
      <dgm:prSet/>
      <dgm:spPr/>
      <dgm:t>
        <a:bodyPr/>
        <a:lstStyle/>
        <a:p>
          <a:pPr rtl="0"/>
          <a:r>
            <a:rPr lang="uz-Cyrl-UZ" dirty="0" smtClean="0"/>
            <a:t>1999 yil 20 avgustda O‘zbekiston Respublikasining “Turizm to‘g‘risidagi” qonuni qabul qilindi</a:t>
          </a:r>
          <a:endParaRPr lang="ru-RU" dirty="0"/>
        </a:p>
      </dgm:t>
    </dgm:pt>
    <dgm:pt modelId="{AFE42680-0D0F-47BD-BE96-26D756C5F6E3}" type="parTrans" cxnId="{48D2E1EF-3B1D-4BCE-9C3A-FCE3165A5136}">
      <dgm:prSet/>
      <dgm:spPr/>
      <dgm:t>
        <a:bodyPr/>
        <a:lstStyle/>
        <a:p>
          <a:endParaRPr lang="ru-RU"/>
        </a:p>
      </dgm:t>
    </dgm:pt>
    <dgm:pt modelId="{94E9D9C2-B04E-48BB-8146-ADD772BCA381}" type="sibTrans" cxnId="{48D2E1EF-3B1D-4BCE-9C3A-FCE3165A5136}">
      <dgm:prSet/>
      <dgm:spPr/>
      <dgm:t>
        <a:bodyPr/>
        <a:lstStyle/>
        <a:p>
          <a:endParaRPr lang="ru-RU"/>
        </a:p>
      </dgm:t>
    </dgm:pt>
    <dgm:pt modelId="{A176E3A5-6435-4C62-88FC-180E0906EA83}">
      <dgm:prSet/>
      <dgm:spPr/>
      <dgm:t>
        <a:bodyPr/>
        <a:lstStyle/>
        <a:p>
          <a:pPr rtl="0"/>
          <a:r>
            <a:rPr lang="uz-Cyrl-UZ" dirty="0" smtClean="0"/>
            <a:t>2003 yil 11 noyabrda O‘zbekiston Respublkasi Vazirlar Mahkamasining “Turizm faoliyatini litsenziyalash to‘g‘risidagi Nizomni tasdiqlash haqida”gi qarori qabul qilindi.</a:t>
          </a:r>
          <a:endParaRPr lang="ru-RU" dirty="0"/>
        </a:p>
      </dgm:t>
    </dgm:pt>
    <dgm:pt modelId="{5824023B-CFCF-464A-9A33-2207FDC510DC}" type="parTrans" cxnId="{CB165E29-53D8-479D-94B1-F83199BCC49E}">
      <dgm:prSet/>
      <dgm:spPr/>
      <dgm:t>
        <a:bodyPr/>
        <a:lstStyle/>
        <a:p>
          <a:endParaRPr lang="ru-RU"/>
        </a:p>
      </dgm:t>
    </dgm:pt>
    <dgm:pt modelId="{A37DDF85-5B1D-4853-94A7-0377ADACAD2D}" type="sibTrans" cxnId="{CB165E29-53D8-479D-94B1-F83199BCC49E}">
      <dgm:prSet/>
      <dgm:spPr/>
      <dgm:t>
        <a:bodyPr/>
        <a:lstStyle/>
        <a:p>
          <a:endParaRPr lang="ru-RU"/>
        </a:p>
      </dgm:t>
    </dgm:pt>
    <dgm:pt modelId="{E64EFF31-7EBA-46CD-8F5F-231331A6374D}" type="pres">
      <dgm:prSet presAssocID="{2E61C8E8-E49F-490A-B9EA-60E80355E5D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8BB943-D271-49DB-84CA-5B3EA4A5C039}" type="pres">
      <dgm:prSet presAssocID="{CA64FD29-F26D-4746-8DC6-2C74B073A79E}" presName="arrow" presStyleLbl="node1" presStyleIdx="0" presStyleCnt="2" custScaleY="1000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710887-0DD4-4043-8EDD-E9BE7054DC75}" type="pres">
      <dgm:prSet presAssocID="{A176E3A5-6435-4C62-88FC-180E0906EA83}" presName="arrow" presStyleLbl="node1" presStyleIdx="1" presStyleCnt="2" custScaleY="1000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D2E1EF-3B1D-4BCE-9C3A-FCE3165A5136}" srcId="{2E61C8E8-E49F-490A-B9EA-60E80355E5DA}" destId="{CA64FD29-F26D-4746-8DC6-2C74B073A79E}" srcOrd="0" destOrd="0" parTransId="{AFE42680-0D0F-47BD-BE96-26D756C5F6E3}" sibTransId="{94E9D9C2-B04E-48BB-8146-ADD772BCA381}"/>
    <dgm:cxn modelId="{8C2AEBAD-F480-48E5-AB88-E6EACCE1BA4C}" type="presOf" srcId="{2E61C8E8-E49F-490A-B9EA-60E80355E5DA}" destId="{E64EFF31-7EBA-46CD-8F5F-231331A6374D}" srcOrd="0" destOrd="0" presId="urn:microsoft.com/office/officeart/2005/8/layout/arrow1"/>
    <dgm:cxn modelId="{2EEE06B7-089F-40FC-B01B-55FF37FE228C}" type="presOf" srcId="{A176E3A5-6435-4C62-88FC-180E0906EA83}" destId="{1A710887-0DD4-4043-8EDD-E9BE7054DC75}" srcOrd="0" destOrd="0" presId="urn:microsoft.com/office/officeart/2005/8/layout/arrow1"/>
    <dgm:cxn modelId="{846C3C66-8D14-47F8-B86D-5E5889723098}" type="presOf" srcId="{CA64FD29-F26D-4746-8DC6-2C74B073A79E}" destId="{E38BB943-D271-49DB-84CA-5B3EA4A5C039}" srcOrd="0" destOrd="0" presId="urn:microsoft.com/office/officeart/2005/8/layout/arrow1"/>
    <dgm:cxn modelId="{CB165E29-53D8-479D-94B1-F83199BCC49E}" srcId="{2E61C8E8-E49F-490A-B9EA-60E80355E5DA}" destId="{A176E3A5-6435-4C62-88FC-180E0906EA83}" srcOrd="1" destOrd="0" parTransId="{5824023B-CFCF-464A-9A33-2207FDC510DC}" sibTransId="{A37DDF85-5B1D-4853-94A7-0377ADACAD2D}"/>
    <dgm:cxn modelId="{55B560C3-B75A-40B1-AF2C-B7847FA4AA40}" type="presParOf" srcId="{E64EFF31-7EBA-46CD-8F5F-231331A6374D}" destId="{E38BB943-D271-49DB-84CA-5B3EA4A5C039}" srcOrd="0" destOrd="0" presId="urn:microsoft.com/office/officeart/2005/8/layout/arrow1"/>
    <dgm:cxn modelId="{2686E5C4-9EEA-46B1-BDB8-FAEBB281DB9C}" type="presParOf" srcId="{E64EFF31-7EBA-46CD-8F5F-231331A6374D}" destId="{1A710887-0DD4-4043-8EDD-E9BE7054DC75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21321A9-3060-4ADF-993C-ED81EBE37AED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E17D16F-2A86-49A0-A669-73E7E138038B}">
      <dgm:prSet/>
      <dgm:spPr/>
      <dgm:t>
        <a:bodyPr/>
        <a:lstStyle/>
        <a:p>
          <a:pPr rtl="0"/>
          <a:r>
            <a:rPr lang="uz-Cyrl-UZ" smtClean="0"/>
            <a:t>Turizm to‘g‘risidagi qonun hujjatlariga, turizm sohasidagi xalqaro standartlariga va O‘zbekiston Respublikasi standartlariga majburiy tarzda rioya qilish;</a:t>
          </a:r>
          <a:endParaRPr lang="ru-RU"/>
        </a:p>
      </dgm:t>
    </dgm:pt>
    <dgm:pt modelId="{B42CAF82-500B-4C35-BD38-90DF73D14F2C}" type="parTrans" cxnId="{502A0254-80BE-46AE-B051-7140A1BF4B6D}">
      <dgm:prSet/>
      <dgm:spPr/>
      <dgm:t>
        <a:bodyPr/>
        <a:lstStyle/>
        <a:p>
          <a:endParaRPr lang="ru-RU"/>
        </a:p>
      </dgm:t>
    </dgm:pt>
    <dgm:pt modelId="{50156397-DAAF-41D7-830D-BB7507BD4A71}" type="sibTrans" cxnId="{502A0254-80BE-46AE-B051-7140A1BF4B6D}">
      <dgm:prSet/>
      <dgm:spPr/>
      <dgm:t>
        <a:bodyPr/>
        <a:lstStyle/>
        <a:p>
          <a:endParaRPr lang="ru-RU"/>
        </a:p>
      </dgm:t>
    </dgm:pt>
    <dgm:pt modelId="{6FD46577-BEA3-47D4-829C-47FF2D1CF931}">
      <dgm:prSet/>
      <dgm:spPr/>
      <dgm:t>
        <a:bodyPr/>
        <a:lstStyle/>
        <a:p>
          <a:pPr rtl="0"/>
          <a:r>
            <a:rPr lang="uz-Cyrl-UZ" smtClean="0"/>
            <a:t>Eng kam oylik ish haqining kamida 400 baravari miqdorida shakllantirilgan ustav fondiga ega bo‘lish va boshqalar. </a:t>
          </a:r>
          <a:endParaRPr lang="ru-RU"/>
        </a:p>
      </dgm:t>
    </dgm:pt>
    <dgm:pt modelId="{FAB04DCB-592A-4D95-A2E7-C3F028A830F0}" type="parTrans" cxnId="{3BE4FD0F-719A-4DC6-999A-F8ED6EC81320}">
      <dgm:prSet/>
      <dgm:spPr/>
      <dgm:t>
        <a:bodyPr/>
        <a:lstStyle/>
        <a:p>
          <a:endParaRPr lang="ru-RU"/>
        </a:p>
      </dgm:t>
    </dgm:pt>
    <dgm:pt modelId="{F66B88A4-71FF-451E-BA12-3555119AAFE9}" type="sibTrans" cxnId="{3BE4FD0F-719A-4DC6-999A-F8ED6EC81320}">
      <dgm:prSet/>
      <dgm:spPr/>
      <dgm:t>
        <a:bodyPr/>
        <a:lstStyle/>
        <a:p>
          <a:endParaRPr lang="ru-RU"/>
        </a:p>
      </dgm:t>
    </dgm:pt>
    <dgm:pt modelId="{CC50E5E0-5D1F-49D3-84E8-376E3E6E9309}" type="pres">
      <dgm:prSet presAssocID="{021321A9-3060-4ADF-993C-ED81EBE37AED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6FEDF7-0D3D-4E68-A97D-8767FB0E9487}" type="pres">
      <dgm:prSet presAssocID="{AE17D16F-2A86-49A0-A669-73E7E138038B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83AA02-731F-4046-A130-7E9AB666D7C4}" type="pres">
      <dgm:prSet presAssocID="{50156397-DAAF-41D7-830D-BB7507BD4A71}" presName="sibTrans" presStyleLbl="sibTrans2D1" presStyleIdx="0" presStyleCnt="1"/>
      <dgm:spPr/>
      <dgm:t>
        <a:bodyPr/>
        <a:lstStyle/>
        <a:p>
          <a:endParaRPr lang="ru-RU"/>
        </a:p>
      </dgm:t>
    </dgm:pt>
    <dgm:pt modelId="{DA7C7FDF-37D1-4278-8764-202B47C0B04A}" type="pres">
      <dgm:prSet presAssocID="{50156397-DAAF-41D7-830D-BB7507BD4A71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A28503B1-D22E-40DD-BA18-CCC7A8984430}" type="pres">
      <dgm:prSet presAssocID="{6FD46577-BEA3-47D4-829C-47FF2D1CF931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481CC81-9E1E-45FE-ABD4-6DBD956955BF}" type="presOf" srcId="{AE17D16F-2A86-49A0-A669-73E7E138038B}" destId="{C16FEDF7-0D3D-4E68-A97D-8767FB0E9487}" srcOrd="0" destOrd="0" presId="urn:microsoft.com/office/officeart/2005/8/layout/process2"/>
    <dgm:cxn modelId="{3BE4FD0F-719A-4DC6-999A-F8ED6EC81320}" srcId="{021321A9-3060-4ADF-993C-ED81EBE37AED}" destId="{6FD46577-BEA3-47D4-829C-47FF2D1CF931}" srcOrd="1" destOrd="0" parTransId="{FAB04DCB-592A-4D95-A2E7-C3F028A830F0}" sibTransId="{F66B88A4-71FF-451E-BA12-3555119AAFE9}"/>
    <dgm:cxn modelId="{1A6E4C9F-5E6F-4499-9485-8D37AD7275CF}" type="presOf" srcId="{50156397-DAAF-41D7-830D-BB7507BD4A71}" destId="{7983AA02-731F-4046-A130-7E9AB666D7C4}" srcOrd="0" destOrd="0" presId="urn:microsoft.com/office/officeart/2005/8/layout/process2"/>
    <dgm:cxn modelId="{502A0254-80BE-46AE-B051-7140A1BF4B6D}" srcId="{021321A9-3060-4ADF-993C-ED81EBE37AED}" destId="{AE17D16F-2A86-49A0-A669-73E7E138038B}" srcOrd="0" destOrd="0" parTransId="{B42CAF82-500B-4C35-BD38-90DF73D14F2C}" sibTransId="{50156397-DAAF-41D7-830D-BB7507BD4A71}"/>
    <dgm:cxn modelId="{5317A1E8-3563-437D-B691-294006B41DCE}" type="presOf" srcId="{6FD46577-BEA3-47D4-829C-47FF2D1CF931}" destId="{A28503B1-D22E-40DD-BA18-CCC7A8984430}" srcOrd="0" destOrd="0" presId="urn:microsoft.com/office/officeart/2005/8/layout/process2"/>
    <dgm:cxn modelId="{76459092-5651-4791-BCA7-0755F46FAEDD}" type="presOf" srcId="{50156397-DAAF-41D7-830D-BB7507BD4A71}" destId="{DA7C7FDF-37D1-4278-8764-202B47C0B04A}" srcOrd="1" destOrd="0" presId="urn:microsoft.com/office/officeart/2005/8/layout/process2"/>
    <dgm:cxn modelId="{4046D5C4-12EC-43E8-96D0-AE89BB1539EB}" type="presOf" srcId="{021321A9-3060-4ADF-993C-ED81EBE37AED}" destId="{CC50E5E0-5D1F-49D3-84E8-376E3E6E9309}" srcOrd="0" destOrd="0" presId="urn:microsoft.com/office/officeart/2005/8/layout/process2"/>
    <dgm:cxn modelId="{C8B52D49-6303-45AD-9ECA-03BA83BEFB04}" type="presParOf" srcId="{CC50E5E0-5D1F-49D3-84E8-376E3E6E9309}" destId="{C16FEDF7-0D3D-4E68-A97D-8767FB0E9487}" srcOrd="0" destOrd="0" presId="urn:microsoft.com/office/officeart/2005/8/layout/process2"/>
    <dgm:cxn modelId="{642F09DE-F1AF-4B33-AA00-BF957E69B2FE}" type="presParOf" srcId="{CC50E5E0-5D1F-49D3-84E8-376E3E6E9309}" destId="{7983AA02-731F-4046-A130-7E9AB666D7C4}" srcOrd="1" destOrd="0" presId="urn:microsoft.com/office/officeart/2005/8/layout/process2"/>
    <dgm:cxn modelId="{1ED00524-5D5A-478E-BF3F-963ECEEFFC24}" type="presParOf" srcId="{7983AA02-731F-4046-A130-7E9AB666D7C4}" destId="{DA7C7FDF-37D1-4278-8764-202B47C0B04A}" srcOrd="0" destOrd="0" presId="urn:microsoft.com/office/officeart/2005/8/layout/process2"/>
    <dgm:cxn modelId="{AFD1C162-BFB5-4DE2-9620-54DF0B11F520}" type="presParOf" srcId="{CC50E5E0-5D1F-49D3-84E8-376E3E6E9309}" destId="{A28503B1-D22E-40DD-BA18-CCC7A8984430}" srcOrd="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CC9E4AF8-629F-482B-B083-F6899AC21B71}" type="doc">
      <dgm:prSet loTypeId="urn:microsoft.com/office/officeart/2005/8/layout/lProcess3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5560754-0452-4C43-A6B8-69584660E725}">
      <dgm:prSet/>
      <dgm:spPr/>
      <dgm:t>
        <a:bodyPr/>
        <a:lstStyle/>
        <a:p>
          <a:pPr rtl="0"/>
          <a:r>
            <a:rPr lang="uz-Cyrl-UZ" smtClean="0"/>
            <a:t>Kitoblar respublikada turizmning to‘laqonli infratuzilmasini barpo qilish uchun qo‘shimcha</a:t>
          </a:r>
          <a:r>
            <a:rPr lang="en-US" smtClean="0"/>
            <a:t> </a:t>
          </a:r>
          <a:r>
            <a:rPr lang="uz-Cyrl-UZ" smtClean="0"/>
            <a:t>mablag‘lar </a:t>
          </a:r>
          <a:endParaRPr lang="ru-RU"/>
        </a:p>
      </dgm:t>
    </dgm:pt>
    <dgm:pt modelId="{8E6A6984-7268-4A54-A397-C0A2E779F834}" type="parTrans" cxnId="{56E752E9-A3F6-43BD-B199-FCF93D94A301}">
      <dgm:prSet/>
      <dgm:spPr/>
      <dgm:t>
        <a:bodyPr/>
        <a:lstStyle/>
        <a:p>
          <a:endParaRPr lang="ru-RU"/>
        </a:p>
      </dgm:t>
    </dgm:pt>
    <dgm:pt modelId="{7A3CD118-C632-4A07-BC5F-4D00581BF628}" type="sibTrans" cxnId="{56E752E9-A3F6-43BD-B199-FCF93D94A301}">
      <dgm:prSet/>
      <dgm:spPr/>
      <dgm:t>
        <a:bodyPr/>
        <a:lstStyle/>
        <a:p>
          <a:endParaRPr lang="ru-RU"/>
        </a:p>
      </dgm:t>
    </dgm:pt>
    <dgm:pt modelId="{5A84775B-6E30-4B89-806E-16FE076F4798}">
      <dgm:prSet/>
      <dgm:spPr/>
      <dgm:t>
        <a:bodyPr/>
        <a:lstStyle/>
        <a:p>
          <a:pPr rtl="0"/>
          <a:r>
            <a:rPr lang="uz-Cyrl-UZ" smtClean="0"/>
            <a:t>Respublikamizdagi tarixiy, me’moriy va arxeologik yodgorliklar</a:t>
          </a:r>
          <a:r>
            <a:rPr lang="en-US" smtClean="0"/>
            <a:t>i</a:t>
          </a:r>
          <a:endParaRPr lang="ru-RU"/>
        </a:p>
      </dgm:t>
    </dgm:pt>
    <dgm:pt modelId="{1CE882E5-7256-42F1-A877-16CCDD7328A2}" type="parTrans" cxnId="{E4D41CEA-F062-494A-8B5D-CB1AE95BB8F6}">
      <dgm:prSet/>
      <dgm:spPr/>
      <dgm:t>
        <a:bodyPr/>
        <a:lstStyle/>
        <a:p>
          <a:endParaRPr lang="ru-RU"/>
        </a:p>
      </dgm:t>
    </dgm:pt>
    <dgm:pt modelId="{7A81BFE8-A0C9-48B0-833F-F4FD4C3AC4F2}" type="sibTrans" cxnId="{E4D41CEA-F062-494A-8B5D-CB1AE95BB8F6}">
      <dgm:prSet/>
      <dgm:spPr/>
      <dgm:t>
        <a:bodyPr/>
        <a:lstStyle/>
        <a:p>
          <a:endParaRPr lang="ru-RU"/>
        </a:p>
      </dgm:t>
    </dgm:pt>
    <dgm:pt modelId="{65651DF4-D30F-411F-AE16-30E855B840E6}">
      <dgm:prSet/>
      <dgm:spPr/>
      <dgm:t>
        <a:bodyPr/>
        <a:lstStyle/>
        <a:p>
          <a:pPr rtl="0"/>
          <a:r>
            <a:rPr lang="uz-Cyrl-UZ" smtClean="0"/>
            <a:t>Xalqaro marshrutlarga kiritilgan yodgorlik xorijiy turistlarda ayniqsa qiziqish uyg‘otmoqda</a:t>
          </a:r>
          <a:endParaRPr lang="ru-RU"/>
        </a:p>
      </dgm:t>
    </dgm:pt>
    <dgm:pt modelId="{5CFA05CA-D27B-49AB-B099-BDE34215B0F8}" type="parTrans" cxnId="{8658AB0B-5675-4F93-ABA2-DEA6C4827E12}">
      <dgm:prSet/>
      <dgm:spPr/>
      <dgm:t>
        <a:bodyPr/>
        <a:lstStyle/>
        <a:p>
          <a:endParaRPr lang="ru-RU"/>
        </a:p>
      </dgm:t>
    </dgm:pt>
    <dgm:pt modelId="{828E228C-AED1-420F-8570-E160308CAA06}" type="sibTrans" cxnId="{8658AB0B-5675-4F93-ABA2-DEA6C4827E12}">
      <dgm:prSet/>
      <dgm:spPr/>
      <dgm:t>
        <a:bodyPr/>
        <a:lstStyle/>
        <a:p>
          <a:endParaRPr lang="ru-RU"/>
        </a:p>
      </dgm:t>
    </dgm:pt>
    <dgm:pt modelId="{A1E01FCB-A279-4FCE-BCDA-5C726D376F7E}">
      <dgm:prSet/>
      <dgm:spPr/>
      <dgm:t>
        <a:bodyPr/>
        <a:lstStyle/>
        <a:p>
          <a:pPr rtl="0"/>
          <a:r>
            <a:rPr lang="uz-Cyrl-UZ" smtClean="0"/>
            <a:t>Bunday yodgorliklar Toshkent shahrida</a:t>
          </a:r>
          <a:r>
            <a:rPr lang="en-US" smtClean="0"/>
            <a:t>,</a:t>
          </a:r>
          <a:r>
            <a:rPr lang="uz-Cyrl-UZ" smtClean="0"/>
            <a:t> Samarqandda</a:t>
          </a:r>
          <a:r>
            <a:rPr lang="en-US" smtClean="0"/>
            <a:t>, </a:t>
          </a:r>
          <a:r>
            <a:rPr lang="uz-Cyrl-UZ" smtClean="0"/>
            <a:t>Xivada</a:t>
          </a:r>
          <a:endParaRPr lang="ru-RU"/>
        </a:p>
      </dgm:t>
    </dgm:pt>
    <dgm:pt modelId="{54C0BD0E-AF7E-4ED0-93C5-98B9201192CF}" type="parTrans" cxnId="{97655D09-97ED-453A-B01C-BBB0A0F55F67}">
      <dgm:prSet/>
      <dgm:spPr/>
      <dgm:t>
        <a:bodyPr/>
        <a:lstStyle/>
        <a:p>
          <a:endParaRPr lang="ru-RU"/>
        </a:p>
      </dgm:t>
    </dgm:pt>
    <dgm:pt modelId="{1D0D87E0-D9BA-41B9-8247-641A52BE81C3}" type="sibTrans" cxnId="{97655D09-97ED-453A-B01C-BBB0A0F55F67}">
      <dgm:prSet/>
      <dgm:spPr/>
      <dgm:t>
        <a:bodyPr/>
        <a:lstStyle/>
        <a:p>
          <a:endParaRPr lang="ru-RU"/>
        </a:p>
      </dgm:t>
    </dgm:pt>
    <dgm:pt modelId="{A68B182F-42C2-4326-B35D-020246248D81}" type="pres">
      <dgm:prSet presAssocID="{CC9E4AF8-629F-482B-B083-F6899AC21B71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6FA20E2-ECE0-431C-841B-B32A928CB75A}" type="pres">
      <dgm:prSet presAssocID="{85560754-0452-4C43-A6B8-69584660E725}" presName="horFlow" presStyleCnt="0"/>
      <dgm:spPr/>
    </dgm:pt>
    <dgm:pt modelId="{536E50B4-077A-4320-B369-43FA392B823E}" type="pres">
      <dgm:prSet presAssocID="{85560754-0452-4C43-A6B8-69584660E725}" presName="bigChev" presStyleLbl="node1" presStyleIdx="0" presStyleCnt="4" custScaleX="409891"/>
      <dgm:spPr/>
      <dgm:t>
        <a:bodyPr/>
        <a:lstStyle/>
        <a:p>
          <a:endParaRPr lang="ru-RU"/>
        </a:p>
      </dgm:t>
    </dgm:pt>
    <dgm:pt modelId="{7FCFA0A8-6DD1-4721-8EB9-FCAA20DE02CF}" type="pres">
      <dgm:prSet presAssocID="{85560754-0452-4C43-A6B8-69584660E725}" presName="vSp" presStyleCnt="0"/>
      <dgm:spPr/>
    </dgm:pt>
    <dgm:pt modelId="{8DE05B3B-9F7E-4DA8-B7CC-F3F7B7184B95}" type="pres">
      <dgm:prSet presAssocID="{5A84775B-6E30-4B89-806E-16FE076F4798}" presName="horFlow" presStyleCnt="0"/>
      <dgm:spPr/>
    </dgm:pt>
    <dgm:pt modelId="{F379FDD2-1F73-4D7C-8DB8-6C61F5095F0C}" type="pres">
      <dgm:prSet presAssocID="{5A84775B-6E30-4B89-806E-16FE076F4798}" presName="bigChev" presStyleLbl="node1" presStyleIdx="1" presStyleCnt="4" custScaleX="409891"/>
      <dgm:spPr/>
      <dgm:t>
        <a:bodyPr/>
        <a:lstStyle/>
        <a:p>
          <a:endParaRPr lang="ru-RU"/>
        </a:p>
      </dgm:t>
    </dgm:pt>
    <dgm:pt modelId="{97FBDC65-DC21-471C-89D3-2CF8BFCDFE26}" type="pres">
      <dgm:prSet presAssocID="{5A84775B-6E30-4B89-806E-16FE076F4798}" presName="vSp" presStyleCnt="0"/>
      <dgm:spPr/>
    </dgm:pt>
    <dgm:pt modelId="{63B6F51F-72E1-4967-8888-64C005602952}" type="pres">
      <dgm:prSet presAssocID="{65651DF4-D30F-411F-AE16-30E855B840E6}" presName="horFlow" presStyleCnt="0"/>
      <dgm:spPr/>
    </dgm:pt>
    <dgm:pt modelId="{54F7114A-0324-4ADE-84B8-93C2067D73FC}" type="pres">
      <dgm:prSet presAssocID="{65651DF4-D30F-411F-AE16-30E855B840E6}" presName="bigChev" presStyleLbl="node1" presStyleIdx="2" presStyleCnt="4" custScaleX="409891"/>
      <dgm:spPr/>
      <dgm:t>
        <a:bodyPr/>
        <a:lstStyle/>
        <a:p>
          <a:endParaRPr lang="ru-RU"/>
        </a:p>
      </dgm:t>
    </dgm:pt>
    <dgm:pt modelId="{494229B6-B06B-4041-83E2-46DA7B746D30}" type="pres">
      <dgm:prSet presAssocID="{65651DF4-D30F-411F-AE16-30E855B840E6}" presName="vSp" presStyleCnt="0"/>
      <dgm:spPr/>
    </dgm:pt>
    <dgm:pt modelId="{4B9518CC-BE69-49B7-8589-09010F71D74E}" type="pres">
      <dgm:prSet presAssocID="{A1E01FCB-A279-4FCE-BCDA-5C726D376F7E}" presName="horFlow" presStyleCnt="0"/>
      <dgm:spPr/>
    </dgm:pt>
    <dgm:pt modelId="{9D050CEC-9A09-4878-B1E1-176ACD1453B0}" type="pres">
      <dgm:prSet presAssocID="{A1E01FCB-A279-4FCE-BCDA-5C726D376F7E}" presName="bigChev" presStyleLbl="node1" presStyleIdx="3" presStyleCnt="4" custScaleX="409891"/>
      <dgm:spPr/>
      <dgm:t>
        <a:bodyPr/>
        <a:lstStyle/>
        <a:p>
          <a:endParaRPr lang="ru-RU"/>
        </a:p>
      </dgm:t>
    </dgm:pt>
  </dgm:ptLst>
  <dgm:cxnLst>
    <dgm:cxn modelId="{C7036C33-99B1-4645-B23E-5815C8C6CB03}" type="presOf" srcId="{CC9E4AF8-629F-482B-B083-F6899AC21B71}" destId="{A68B182F-42C2-4326-B35D-020246248D81}" srcOrd="0" destOrd="0" presId="urn:microsoft.com/office/officeart/2005/8/layout/lProcess3"/>
    <dgm:cxn modelId="{BB935E19-7021-4555-B3BC-AEC72A3F1B47}" type="presOf" srcId="{A1E01FCB-A279-4FCE-BCDA-5C726D376F7E}" destId="{9D050CEC-9A09-4878-B1E1-176ACD1453B0}" srcOrd="0" destOrd="0" presId="urn:microsoft.com/office/officeart/2005/8/layout/lProcess3"/>
    <dgm:cxn modelId="{07816AF6-68A1-47B8-91DF-754AE511896E}" type="presOf" srcId="{5A84775B-6E30-4B89-806E-16FE076F4798}" destId="{F379FDD2-1F73-4D7C-8DB8-6C61F5095F0C}" srcOrd="0" destOrd="0" presId="urn:microsoft.com/office/officeart/2005/8/layout/lProcess3"/>
    <dgm:cxn modelId="{8658AB0B-5675-4F93-ABA2-DEA6C4827E12}" srcId="{CC9E4AF8-629F-482B-B083-F6899AC21B71}" destId="{65651DF4-D30F-411F-AE16-30E855B840E6}" srcOrd="2" destOrd="0" parTransId="{5CFA05CA-D27B-49AB-B099-BDE34215B0F8}" sibTransId="{828E228C-AED1-420F-8570-E160308CAA06}"/>
    <dgm:cxn modelId="{E4D41CEA-F062-494A-8B5D-CB1AE95BB8F6}" srcId="{CC9E4AF8-629F-482B-B083-F6899AC21B71}" destId="{5A84775B-6E30-4B89-806E-16FE076F4798}" srcOrd="1" destOrd="0" parTransId="{1CE882E5-7256-42F1-A877-16CCDD7328A2}" sibTransId="{7A81BFE8-A0C9-48B0-833F-F4FD4C3AC4F2}"/>
    <dgm:cxn modelId="{C7418E53-4C88-4C7B-9E81-69B3B3CA3E04}" type="presOf" srcId="{65651DF4-D30F-411F-AE16-30E855B840E6}" destId="{54F7114A-0324-4ADE-84B8-93C2067D73FC}" srcOrd="0" destOrd="0" presId="urn:microsoft.com/office/officeart/2005/8/layout/lProcess3"/>
    <dgm:cxn modelId="{56E752E9-A3F6-43BD-B199-FCF93D94A301}" srcId="{CC9E4AF8-629F-482B-B083-F6899AC21B71}" destId="{85560754-0452-4C43-A6B8-69584660E725}" srcOrd="0" destOrd="0" parTransId="{8E6A6984-7268-4A54-A397-C0A2E779F834}" sibTransId="{7A3CD118-C632-4A07-BC5F-4D00581BF628}"/>
    <dgm:cxn modelId="{2D9E83B6-8CBF-413A-B3AE-1F9387980BC0}" type="presOf" srcId="{85560754-0452-4C43-A6B8-69584660E725}" destId="{536E50B4-077A-4320-B369-43FA392B823E}" srcOrd="0" destOrd="0" presId="urn:microsoft.com/office/officeart/2005/8/layout/lProcess3"/>
    <dgm:cxn modelId="{97655D09-97ED-453A-B01C-BBB0A0F55F67}" srcId="{CC9E4AF8-629F-482B-B083-F6899AC21B71}" destId="{A1E01FCB-A279-4FCE-BCDA-5C726D376F7E}" srcOrd="3" destOrd="0" parTransId="{54C0BD0E-AF7E-4ED0-93C5-98B9201192CF}" sibTransId="{1D0D87E0-D9BA-41B9-8247-641A52BE81C3}"/>
    <dgm:cxn modelId="{ED2EE955-547B-4DA8-BEC2-91D3D00A564D}" type="presParOf" srcId="{A68B182F-42C2-4326-B35D-020246248D81}" destId="{96FA20E2-ECE0-431C-841B-B32A928CB75A}" srcOrd="0" destOrd="0" presId="urn:microsoft.com/office/officeart/2005/8/layout/lProcess3"/>
    <dgm:cxn modelId="{1A1A642D-3938-4DB6-91E0-7BBD324DC7DA}" type="presParOf" srcId="{96FA20E2-ECE0-431C-841B-B32A928CB75A}" destId="{536E50B4-077A-4320-B369-43FA392B823E}" srcOrd="0" destOrd="0" presId="urn:microsoft.com/office/officeart/2005/8/layout/lProcess3"/>
    <dgm:cxn modelId="{B407270F-B40A-48B3-B05A-9F1A6D66C61E}" type="presParOf" srcId="{A68B182F-42C2-4326-B35D-020246248D81}" destId="{7FCFA0A8-6DD1-4721-8EB9-FCAA20DE02CF}" srcOrd="1" destOrd="0" presId="urn:microsoft.com/office/officeart/2005/8/layout/lProcess3"/>
    <dgm:cxn modelId="{B4873C3D-4F81-4FFC-8EBE-D53126936B26}" type="presParOf" srcId="{A68B182F-42C2-4326-B35D-020246248D81}" destId="{8DE05B3B-9F7E-4DA8-B7CC-F3F7B7184B95}" srcOrd="2" destOrd="0" presId="urn:microsoft.com/office/officeart/2005/8/layout/lProcess3"/>
    <dgm:cxn modelId="{CA1E7D7E-AD16-410F-A136-41871DD78C30}" type="presParOf" srcId="{8DE05B3B-9F7E-4DA8-B7CC-F3F7B7184B95}" destId="{F379FDD2-1F73-4D7C-8DB8-6C61F5095F0C}" srcOrd="0" destOrd="0" presId="urn:microsoft.com/office/officeart/2005/8/layout/lProcess3"/>
    <dgm:cxn modelId="{0271171E-B7A4-4EAE-9991-AFA444E32895}" type="presParOf" srcId="{A68B182F-42C2-4326-B35D-020246248D81}" destId="{97FBDC65-DC21-471C-89D3-2CF8BFCDFE26}" srcOrd="3" destOrd="0" presId="urn:microsoft.com/office/officeart/2005/8/layout/lProcess3"/>
    <dgm:cxn modelId="{6C750257-7CED-44C5-86CD-7BEECDC7FE7F}" type="presParOf" srcId="{A68B182F-42C2-4326-B35D-020246248D81}" destId="{63B6F51F-72E1-4967-8888-64C005602952}" srcOrd="4" destOrd="0" presId="urn:microsoft.com/office/officeart/2005/8/layout/lProcess3"/>
    <dgm:cxn modelId="{04023881-FEA4-4F99-847C-4326B4414FF0}" type="presParOf" srcId="{63B6F51F-72E1-4967-8888-64C005602952}" destId="{54F7114A-0324-4ADE-84B8-93C2067D73FC}" srcOrd="0" destOrd="0" presId="urn:microsoft.com/office/officeart/2005/8/layout/lProcess3"/>
    <dgm:cxn modelId="{203D7879-2BA6-42AC-9BCE-CF6FA297F2AD}" type="presParOf" srcId="{A68B182F-42C2-4326-B35D-020246248D81}" destId="{494229B6-B06B-4041-83E2-46DA7B746D30}" srcOrd="5" destOrd="0" presId="urn:microsoft.com/office/officeart/2005/8/layout/lProcess3"/>
    <dgm:cxn modelId="{BBF18E57-E1FB-460C-9531-EC2840CEBE02}" type="presParOf" srcId="{A68B182F-42C2-4326-B35D-020246248D81}" destId="{4B9518CC-BE69-49B7-8589-09010F71D74E}" srcOrd="6" destOrd="0" presId="urn:microsoft.com/office/officeart/2005/8/layout/lProcess3"/>
    <dgm:cxn modelId="{1C00AC5D-AE91-4077-BFA4-B75FFF27001A}" type="presParOf" srcId="{4B9518CC-BE69-49B7-8589-09010F71D74E}" destId="{9D050CEC-9A09-4878-B1E1-176ACD1453B0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AFA7D90D-47C5-4C43-8CFA-E9E77A67D2B8}" type="doc">
      <dgm:prSet loTypeId="urn:microsoft.com/office/officeart/2005/8/layout/orgChart1" loCatId="hierarchy" qsTypeId="urn:microsoft.com/office/officeart/2005/8/quickstyle/simple1" qsCatId="simple" csTypeId="urn:microsoft.com/office/officeart/2005/8/colors/accent2_4" csCatId="accent2"/>
      <dgm:spPr/>
      <dgm:t>
        <a:bodyPr/>
        <a:lstStyle/>
        <a:p>
          <a:endParaRPr lang="ru-RU"/>
        </a:p>
      </dgm:t>
    </dgm:pt>
    <dgm:pt modelId="{3C01FBF4-D061-4C49-81A3-228745366044}">
      <dgm:prSet/>
      <dgm:spPr/>
      <dgm:t>
        <a:bodyPr/>
        <a:lstStyle/>
        <a:p>
          <a:pPr rtl="0"/>
          <a:r>
            <a:rPr lang="uz-Cyrl-UZ" smtClean="0"/>
            <a:t>Shahrisabz, Farg‘ona, Qo‘qon shaharlarida turizmni faol rivojlantirish </a:t>
          </a:r>
          <a:endParaRPr lang="ru-RU"/>
        </a:p>
      </dgm:t>
    </dgm:pt>
    <dgm:pt modelId="{758DEDEB-F12A-4661-A6E5-32CD9C5EC5DE}" type="parTrans" cxnId="{DA4C1B17-9603-40AD-9FC6-24C348F2A716}">
      <dgm:prSet/>
      <dgm:spPr/>
      <dgm:t>
        <a:bodyPr/>
        <a:lstStyle/>
        <a:p>
          <a:endParaRPr lang="ru-RU"/>
        </a:p>
      </dgm:t>
    </dgm:pt>
    <dgm:pt modelId="{B953502B-95C4-4A08-9818-71A1C939E6E1}" type="sibTrans" cxnId="{DA4C1B17-9603-40AD-9FC6-24C348F2A716}">
      <dgm:prSet/>
      <dgm:spPr/>
      <dgm:t>
        <a:bodyPr/>
        <a:lstStyle/>
        <a:p>
          <a:endParaRPr lang="ru-RU"/>
        </a:p>
      </dgm:t>
    </dgm:pt>
    <dgm:pt modelId="{A9DCB43D-D2D4-497E-BAF4-FD3B7671AD3A}">
      <dgm:prSet/>
      <dgm:spPr/>
      <dgm:t>
        <a:bodyPr/>
        <a:lstStyle/>
        <a:p>
          <a:pPr rtl="0"/>
          <a:r>
            <a:rPr lang="uz-Cyrl-UZ" smtClean="0"/>
            <a:t>Farg‘ona vodiysi o‘zining serhosil bog‘lari, paxta dalalari, ipakchiligi, tog‘ bilan o‘ralganligi</a:t>
          </a:r>
          <a:endParaRPr lang="ru-RU"/>
        </a:p>
      </dgm:t>
    </dgm:pt>
    <dgm:pt modelId="{11902ECE-E7D6-471B-A4D0-0BDDA21E4D53}" type="parTrans" cxnId="{4E7031CA-3817-47C4-A815-8C9F673CD8A5}">
      <dgm:prSet/>
      <dgm:spPr/>
      <dgm:t>
        <a:bodyPr/>
        <a:lstStyle/>
        <a:p>
          <a:endParaRPr lang="ru-RU"/>
        </a:p>
      </dgm:t>
    </dgm:pt>
    <dgm:pt modelId="{DB853ADD-87A9-4ACD-A663-8E888CE336CC}" type="sibTrans" cxnId="{4E7031CA-3817-47C4-A815-8C9F673CD8A5}">
      <dgm:prSet/>
      <dgm:spPr/>
      <dgm:t>
        <a:bodyPr/>
        <a:lstStyle/>
        <a:p>
          <a:endParaRPr lang="ru-RU"/>
        </a:p>
      </dgm:t>
    </dgm:pt>
    <dgm:pt modelId="{62CB5C48-7779-43CF-A963-96526642A34F}">
      <dgm:prSet/>
      <dgm:spPr/>
      <dgm:t>
        <a:bodyPr/>
        <a:lstStyle/>
        <a:p>
          <a:pPr rtl="0"/>
          <a:r>
            <a:rPr lang="uz-Cyrl-UZ" smtClean="0"/>
            <a:t>Ipakchilik markazi hisoblangan Marg‘ilon shahrida “Ipak olami” marshrutlari</a:t>
          </a:r>
          <a:r>
            <a:rPr lang="en-US" smtClean="0"/>
            <a:t> </a:t>
          </a:r>
          <a:r>
            <a:rPr lang="uz-Cyrl-UZ" smtClean="0"/>
            <a:t>ishlab chiqish </a:t>
          </a:r>
          <a:endParaRPr lang="ru-RU"/>
        </a:p>
      </dgm:t>
    </dgm:pt>
    <dgm:pt modelId="{3A2EA6CC-B324-452A-B109-06483E24E4F9}" type="parTrans" cxnId="{38228BF0-8F5F-46AD-847A-207071830863}">
      <dgm:prSet/>
      <dgm:spPr/>
      <dgm:t>
        <a:bodyPr/>
        <a:lstStyle/>
        <a:p>
          <a:endParaRPr lang="ru-RU"/>
        </a:p>
      </dgm:t>
    </dgm:pt>
    <dgm:pt modelId="{7E16778A-49A1-4722-94A4-19A61CC5EEA2}" type="sibTrans" cxnId="{38228BF0-8F5F-46AD-847A-207071830863}">
      <dgm:prSet/>
      <dgm:spPr/>
      <dgm:t>
        <a:bodyPr/>
        <a:lstStyle/>
        <a:p>
          <a:endParaRPr lang="ru-RU"/>
        </a:p>
      </dgm:t>
    </dgm:pt>
    <dgm:pt modelId="{8221B76D-4E9E-43E9-B307-98BF137CAC6D}" type="pres">
      <dgm:prSet presAssocID="{AFA7D90D-47C5-4C43-8CFA-E9E77A67D2B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FEF2E31-C3DF-4F89-AA96-DF8F69F3F15A}" type="pres">
      <dgm:prSet presAssocID="{3C01FBF4-D061-4C49-81A3-228745366044}" presName="hierRoot1" presStyleCnt="0">
        <dgm:presLayoutVars>
          <dgm:hierBranch val="init"/>
        </dgm:presLayoutVars>
      </dgm:prSet>
      <dgm:spPr/>
    </dgm:pt>
    <dgm:pt modelId="{AA2B9042-BF8A-4E1B-99C4-8F1537CF1371}" type="pres">
      <dgm:prSet presAssocID="{3C01FBF4-D061-4C49-81A3-228745366044}" presName="rootComposite1" presStyleCnt="0"/>
      <dgm:spPr/>
    </dgm:pt>
    <dgm:pt modelId="{AF3E30C4-16AF-4D23-9A3B-6F26BCA88664}" type="pres">
      <dgm:prSet presAssocID="{3C01FBF4-D061-4C49-81A3-228745366044}" presName="rootText1" presStyleLbl="node0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4C11A3-9927-46EE-97F0-08F5BAE2DEBD}" type="pres">
      <dgm:prSet presAssocID="{3C01FBF4-D061-4C49-81A3-228745366044}" presName="rootConnector1" presStyleLbl="node1" presStyleIdx="0" presStyleCnt="0"/>
      <dgm:spPr/>
      <dgm:t>
        <a:bodyPr/>
        <a:lstStyle/>
        <a:p>
          <a:endParaRPr lang="ru-RU"/>
        </a:p>
      </dgm:t>
    </dgm:pt>
    <dgm:pt modelId="{39386EEB-01D4-48E1-984C-6C5E2E453252}" type="pres">
      <dgm:prSet presAssocID="{3C01FBF4-D061-4C49-81A3-228745366044}" presName="hierChild2" presStyleCnt="0"/>
      <dgm:spPr/>
    </dgm:pt>
    <dgm:pt modelId="{9B35588F-D650-420D-A465-9435AEDC5BBC}" type="pres">
      <dgm:prSet presAssocID="{3C01FBF4-D061-4C49-81A3-228745366044}" presName="hierChild3" presStyleCnt="0"/>
      <dgm:spPr/>
    </dgm:pt>
    <dgm:pt modelId="{EA5FBFDA-F66C-4388-B9FA-2A50A61AD21F}" type="pres">
      <dgm:prSet presAssocID="{A9DCB43D-D2D4-497E-BAF4-FD3B7671AD3A}" presName="hierRoot1" presStyleCnt="0">
        <dgm:presLayoutVars>
          <dgm:hierBranch val="init"/>
        </dgm:presLayoutVars>
      </dgm:prSet>
      <dgm:spPr/>
    </dgm:pt>
    <dgm:pt modelId="{5B6726CB-A5FE-4FD7-9F87-256A35F4B9BF}" type="pres">
      <dgm:prSet presAssocID="{A9DCB43D-D2D4-497E-BAF4-FD3B7671AD3A}" presName="rootComposite1" presStyleCnt="0"/>
      <dgm:spPr/>
    </dgm:pt>
    <dgm:pt modelId="{BEBED378-16FD-4355-8BDB-C3371C6168F3}" type="pres">
      <dgm:prSet presAssocID="{A9DCB43D-D2D4-497E-BAF4-FD3B7671AD3A}" presName="rootText1" presStyleLbl="node0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AB69715-130E-4726-B19D-5EF172BD4650}" type="pres">
      <dgm:prSet presAssocID="{A9DCB43D-D2D4-497E-BAF4-FD3B7671AD3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238BE585-0F7A-4962-9973-7EE69F227E5E}" type="pres">
      <dgm:prSet presAssocID="{A9DCB43D-D2D4-497E-BAF4-FD3B7671AD3A}" presName="hierChild2" presStyleCnt="0"/>
      <dgm:spPr/>
    </dgm:pt>
    <dgm:pt modelId="{062CA89F-DC63-4BDF-BE34-95775CB77775}" type="pres">
      <dgm:prSet presAssocID="{A9DCB43D-D2D4-497E-BAF4-FD3B7671AD3A}" presName="hierChild3" presStyleCnt="0"/>
      <dgm:spPr/>
    </dgm:pt>
    <dgm:pt modelId="{64F8CA2C-CDAA-46D2-A666-4ED0F3DD0412}" type="pres">
      <dgm:prSet presAssocID="{62CB5C48-7779-43CF-A963-96526642A34F}" presName="hierRoot1" presStyleCnt="0">
        <dgm:presLayoutVars>
          <dgm:hierBranch val="init"/>
        </dgm:presLayoutVars>
      </dgm:prSet>
      <dgm:spPr/>
    </dgm:pt>
    <dgm:pt modelId="{B5506DB5-5EDA-4D57-BF62-14E92F2602E9}" type="pres">
      <dgm:prSet presAssocID="{62CB5C48-7779-43CF-A963-96526642A34F}" presName="rootComposite1" presStyleCnt="0"/>
      <dgm:spPr/>
    </dgm:pt>
    <dgm:pt modelId="{C2DB8B4C-AC14-4C4E-823C-0EACF39010E9}" type="pres">
      <dgm:prSet presAssocID="{62CB5C48-7779-43CF-A963-96526642A34F}" presName="rootText1" presStyleLbl="node0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379FD24-4378-471E-9053-BA2DB8C5637B}" type="pres">
      <dgm:prSet presAssocID="{62CB5C48-7779-43CF-A963-96526642A34F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82C5922-F1C5-4577-983B-05F7A01B6E85}" type="pres">
      <dgm:prSet presAssocID="{62CB5C48-7779-43CF-A963-96526642A34F}" presName="hierChild2" presStyleCnt="0"/>
      <dgm:spPr/>
    </dgm:pt>
    <dgm:pt modelId="{90C7B25D-0660-4EC0-AA06-68F37E9C1E74}" type="pres">
      <dgm:prSet presAssocID="{62CB5C48-7779-43CF-A963-96526642A34F}" presName="hierChild3" presStyleCnt="0"/>
      <dgm:spPr/>
    </dgm:pt>
  </dgm:ptLst>
  <dgm:cxnLst>
    <dgm:cxn modelId="{B69F5D70-044A-4A77-A7F0-A410DE7B7618}" type="presOf" srcId="{3C01FBF4-D061-4C49-81A3-228745366044}" destId="{6D4C11A3-9927-46EE-97F0-08F5BAE2DEBD}" srcOrd="1" destOrd="0" presId="urn:microsoft.com/office/officeart/2005/8/layout/orgChart1"/>
    <dgm:cxn modelId="{8B05F501-70CB-47FE-9098-542490CDB66E}" type="presOf" srcId="{A9DCB43D-D2D4-497E-BAF4-FD3B7671AD3A}" destId="{BEBED378-16FD-4355-8BDB-C3371C6168F3}" srcOrd="0" destOrd="0" presId="urn:microsoft.com/office/officeart/2005/8/layout/orgChart1"/>
    <dgm:cxn modelId="{7A9F244F-B051-4AA1-97B3-D3D789F53250}" type="presOf" srcId="{AFA7D90D-47C5-4C43-8CFA-E9E77A67D2B8}" destId="{8221B76D-4E9E-43E9-B307-98BF137CAC6D}" srcOrd="0" destOrd="0" presId="urn:microsoft.com/office/officeart/2005/8/layout/orgChart1"/>
    <dgm:cxn modelId="{4E7031CA-3817-47C4-A815-8C9F673CD8A5}" srcId="{AFA7D90D-47C5-4C43-8CFA-E9E77A67D2B8}" destId="{A9DCB43D-D2D4-497E-BAF4-FD3B7671AD3A}" srcOrd="1" destOrd="0" parTransId="{11902ECE-E7D6-471B-A4D0-0BDDA21E4D53}" sibTransId="{DB853ADD-87A9-4ACD-A663-8E888CE336CC}"/>
    <dgm:cxn modelId="{CEE2F3D8-8308-4CC1-A0FF-56473A618E02}" type="presOf" srcId="{3C01FBF4-D061-4C49-81A3-228745366044}" destId="{AF3E30C4-16AF-4D23-9A3B-6F26BCA88664}" srcOrd="0" destOrd="0" presId="urn:microsoft.com/office/officeart/2005/8/layout/orgChart1"/>
    <dgm:cxn modelId="{12FD089D-5138-4FC7-970F-FF5DE3378688}" type="presOf" srcId="{A9DCB43D-D2D4-497E-BAF4-FD3B7671AD3A}" destId="{EAB69715-130E-4726-B19D-5EF172BD4650}" srcOrd="1" destOrd="0" presId="urn:microsoft.com/office/officeart/2005/8/layout/orgChart1"/>
    <dgm:cxn modelId="{9CB6EC23-0FA2-4A3F-90C0-0121FA252D9F}" type="presOf" srcId="{62CB5C48-7779-43CF-A963-96526642A34F}" destId="{8379FD24-4378-471E-9053-BA2DB8C5637B}" srcOrd="1" destOrd="0" presId="urn:microsoft.com/office/officeart/2005/8/layout/orgChart1"/>
    <dgm:cxn modelId="{DA4C1B17-9603-40AD-9FC6-24C348F2A716}" srcId="{AFA7D90D-47C5-4C43-8CFA-E9E77A67D2B8}" destId="{3C01FBF4-D061-4C49-81A3-228745366044}" srcOrd="0" destOrd="0" parTransId="{758DEDEB-F12A-4661-A6E5-32CD9C5EC5DE}" sibTransId="{B953502B-95C4-4A08-9818-71A1C939E6E1}"/>
    <dgm:cxn modelId="{38228BF0-8F5F-46AD-847A-207071830863}" srcId="{AFA7D90D-47C5-4C43-8CFA-E9E77A67D2B8}" destId="{62CB5C48-7779-43CF-A963-96526642A34F}" srcOrd="2" destOrd="0" parTransId="{3A2EA6CC-B324-452A-B109-06483E24E4F9}" sibTransId="{7E16778A-49A1-4722-94A4-19A61CC5EEA2}"/>
    <dgm:cxn modelId="{8BA5F5D2-758A-4744-AE9B-7AAD847C8AF5}" type="presOf" srcId="{62CB5C48-7779-43CF-A963-96526642A34F}" destId="{C2DB8B4C-AC14-4C4E-823C-0EACF39010E9}" srcOrd="0" destOrd="0" presId="urn:microsoft.com/office/officeart/2005/8/layout/orgChart1"/>
    <dgm:cxn modelId="{6C61EFBB-553D-47B2-9E4A-85C706120068}" type="presParOf" srcId="{8221B76D-4E9E-43E9-B307-98BF137CAC6D}" destId="{BFEF2E31-C3DF-4F89-AA96-DF8F69F3F15A}" srcOrd="0" destOrd="0" presId="urn:microsoft.com/office/officeart/2005/8/layout/orgChart1"/>
    <dgm:cxn modelId="{67423A46-1901-4A9D-A024-23184B801938}" type="presParOf" srcId="{BFEF2E31-C3DF-4F89-AA96-DF8F69F3F15A}" destId="{AA2B9042-BF8A-4E1B-99C4-8F1537CF1371}" srcOrd="0" destOrd="0" presId="urn:microsoft.com/office/officeart/2005/8/layout/orgChart1"/>
    <dgm:cxn modelId="{12C8FE0F-2E94-4A65-84B3-070B352B8347}" type="presParOf" srcId="{AA2B9042-BF8A-4E1B-99C4-8F1537CF1371}" destId="{AF3E30C4-16AF-4D23-9A3B-6F26BCA88664}" srcOrd="0" destOrd="0" presId="urn:microsoft.com/office/officeart/2005/8/layout/orgChart1"/>
    <dgm:cxn modelId="{9B1CF467-EE7D-4570-9739-1313331163D0}" type="presParOf" srcId="{AA2B9042-BF8A-4E1B-99C4-8F1537CF1371}" destId="{6D4C11A3-9927-46EE-97F0-08F5BAE2DEBD}" srcOrd="1" destOrd="0" presId="urn:microsoft.com/office/officeart/2005/8/layout/orgChart1"/>
    <dgm:cxn modelId="{C25D2949-F7A7-4E05-9F1E-1BDA12BF9A2C}" type="presParOf" srcId="{BFEF2E31-C3DF-4F89-AA96-DF8F69F3F15A}" destId="{39386EEB-01D4-48E1-984C-6C5E2E453252}" srcOrd="1" destOrd="0" presId="urn:microsoft.com/office/officeart/2005/8/layout/orgChart1"/>
    <dgm:cxn modelId="{FCE9067F-D575-451F-A1DA-E72D2B3D26F2}" type="presParOf" srcId="{BFEF2E31-C3DF-4F89-AA96-DF8F69F3F15A}" destId="{9B35588F-D650-420D-A465-9435AEDC5BBC}" srcOrd="2" destOrd="0" presId="urn:microsoft.com/office/officeart/2005/8/layout/orgChart1"/>
    <dgm:cxn modelId="{B1EDBDE7-7174-4CEC-B1D4-227BBEB0A76F}" type="presParOf" srcId="{8221B76D-4E9E-43E9-B307-98BF137CAC6D}" destId="{EA5FBFDA-F66C-4388-B9FA-2A50A61AD21F}" srcOrd="1" destOrd="0" presId="urn:microsoft.com/office/officeart/2005/8/layout/orgChart1"/>
    <dgm:cxn modelId="{56D6212D-F343-419E-892A-2DDDB42A5AA1}" type="presParOf" srcId="{EA5FBFDA-F66C-4388-B9FA-2A50A61AD21F}" destId="{5B6726CB-A5FE-4FD7-9F87-256A35F4B9BF}" srcOrd="0" destOrd="0" presId="urn:microsoft.com/office/officeart/2005/8/layout/orgChart1"/>
    <dgm:cxn modelId="{8E511DB1-5347-4504-B4C9-65BCD2207B85}" type="presParOf" srcId="{5B6726CB-A5FE-4FD7-9F87-256A35F4B9BF}" destId="{BEBED378-16FD-4355-8BDB-C3371C6168F3}" srcOrd="0" destOrd="0" presId="urn:microsoft.com/office/officeart/2005/8/layout/orgChart1"/>
    <dgm:cxn modelId="{5D38C0F4-CB10-4CB0-B0F6-14EADFCBA374}" type="presParOf" srcId="{5B6726CB-A5FE-4FD7-9F87-256A35F4B9BF}" destId="{EAB69715-130E-4726-B19D-5EF172BD4650}" srcOrd="1" destOrd="0" presId="urn:microsoft.com/office/officeart/2005/8/layout/orgChart1"/>
    <dgm:cxn modelId="{10CE7A8B-0B7A-4969-8BB4-D79BCB6DE090}" type="presParOf" srcId="{EA5FBFDA-F66C-4388-B9FA-2A50A61AD21F}" destId="{238BE585-0F7A-4962-9973-7EE69F227E5E}" srcOrd="1" destOrd="0" presId="urn:microsoft.com/office/officeart/2005/8/layout/orgChart1"/>
    <dgm:cxn modelId="{5A37F04E-20EC-4814-9AD0-F8EF637A27F3}" type="presParOf" srcId="{EA5FBFDA-F66C-4388-B9FA-2A50A61AD21F}" destId="{062CA89F-DC63-4BDF-BE34-95775CB77775}" srcOrd="2" destOrd="0" presId="urn:microsoft.com/office/officeart/2005/8/layout/orgChart1"/>
    <dgm:cxn modelId="{08D1F735-5A72-4F02-9620-CB49367698AB}" type="presParOf" srcId="{8221B76D-4E9E-43E9-B307-98BF137CAC6D}" destId="{64F8CA2C-CDAA-46D2-A666-4ED0F3DD0412}" srcOrd="2" destOrd="0" presId="urn:microsoft.com/office/officeart/2005/8/layout/orgChart1"/>
    <dgm:cxn modelId="{ADFB97CC-3FC9-4B45-8F49-C0419DA5F846}" type="presParOf" srcId="{64F8CA2C-CDAA-46D2-A666-4ED0F3DD0412}" destId="{B5506DB5-5EDA-4D57-BF62-14E92F2602E9}" srcOrd="0" destOrd="0" presId="urn:microsoft.com/office/officeart/2005/8/layout/orgChart1"/>
    <dgm:cxn modelId="{076CCBD2-A409-4629-A76E-E5F1278AEBBB}" type="presParOf" srcId="{B5506DB5-5EDA-4D57-BF62-14E92F2602E9}" destId="{C2DB8B4C-AC14-4C4E-823C-0EACF39010E9}" srcOrd="0" destOrd="0" presId="urn:microsoft.com/office/officeart/2005/8/layout/orgChart1"/>
    <dgm:cxn modelId="{DE7787F9-D746-438D-8E5A-11929A6B53E4}" type="presParOf" srcId="{B5506DB5-5EDA-4D57-BF62-14E92F2602E9}" destId="{8379FD24-4378-471E-9053-BA2DB8C5637B}" srcOrd="1" destOrd="0" presId="urn:microsoft.com/office/officeart/2005/8/layout/orgChart1"/>
    <dgm:cxn modelId="{CFAAD37E-E63E-43D0-8DC1-7F5A70C8FA45}" type="presParOf" srcId="{64F8CA2C-CDAA-46D2-A666-4ED0F3DD0412}" destId="{582C5922-F1C5-4577-983B-05F7A01B6E85}" srcOrd="1" destOrd="0" presId="urn:microsoft.com/office/officeart/2005/8/layout/orgChart1"/>
    <dgm:cxn modelId="{5E5C3BDB-F850-4876-BA0F-27614AEC37F7}" type="presParOf" srcId="{64F8CA2C-CDAA-46D2-A666-4ED0F3DD0412}" destId="{90C7B25D-0660-4EC0-AA06-68F37E9C1E7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02A2FE9A-3738-417D-B125-8B94B6F9BFFD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A6D70871-EF18-4411-BDA9-F2ADA0C09686}">
      <dgm:prSet/>
      <dgm:spPr/>
      <dgm:t>
        <a:bodyPr/>
        <a:lstStyle/>
        <a:p>
          <a:pPr rtl="0"/>
          <a:r>
            <a:rPr lang="en-US" smtClean="0"/>
            <a:t>1. Turistlarda katta qiziqish uyg‘otuvchi yodgorliklar</a:t>
          </a:r>
          <a:endParaRPr lang="ru-RU"/>
        </a:p>
      </dgm:t>
    </dgm:pt>
    <dgm:pt modelId="{2739F00C-190F-401A-9D45-6243684A6A04}" type="parTrans" cxnId="{D1C24DBC-25C8-4F79-AD05-6105770FD6A0}">
      <dgm:prSet/>
      <dgm:spPr/>
      <dgm:t>
        <a:bodyPr/>
        <a:lstStyle/>
        <a:p>
          <a:endParaRPr lang="ru-RU"/>
        </a:p>
      </dgm:t>
    </dgm:pt>
    <dgm:pt modelId="{444A73D1-E146-438F-A491-CA7CC7745482}" type="sibTrans" cxnId="{D1C24DBC-25C8-4F79-AD05-6105770FD6A0}">
      <dgm:prSet/>
      <dgm:spPr/>
      <dgm:t>
        <a:bodyPr/>
        <a:lstStyle/>
        <a:p>
          <a:endParaRPr lang="ru-RU"/>
        </a:p>
      </dgm:t>
    </dgm:pt>
    <dgm:pt modelId="{6827BA49-41BC-4FEE-AF1B-F49EC0718898}">
      <dgm:prSet/>
      <dgm:spPr/>
      <dgm:t>
        <a:bodyPr/>
        <a:lstStyle/>
        <a:p>
          <a:pPr rtl="0"/>
          <a:r>
            <a:rPr lang="en-US" dirty="0" smtClean="0"/>
            <a:t>2. </a:t>
          </a:r>
          <a:r>
            <a:rPr lang="en-US" dirty="0" err="1" smtClean="0"/>
            <a:t>Yil</a:t>
          </a:r>
          <a:r>
            <a:rPr lang="en-US" dirty="0" smtClean="0"/>
            <a:t> </a:t>
          </a:r>
          <a:r>
            <a:rPr lang="en-US" dirty="0" err="1" smtClean="0"/>
            <a:t>davomida</a:t>
          </a:r>
          <a:r>
            <a:rPr lang="en-US" dirty="0" smtClean="0"/>
            <a:t> </a:t>
          </a:r>
          <a:r>
            <a:rPr lang="en-US" dirty="0" err="1" smtClean="0"/>
            <a:t>faoliyat</a:t>
          </a:r>
          <a:r>
            <a:rPr lang="en-US" dirty="0" smtClean="0"/>
            <a:t> </a:t>
          </a:r>
          <a:r>
            <a:rPr lang="en-US" dirty="0" err="1" smtClean="0"/>
            <a:t>ko‘rsatmaganligi</a:t>
          </a:r>
          <a:r>
            <a:rPr lang="en-US" dirty="0" smtClean="0"/>
            <a:t> </a:t>
          </a:r>
          <a:r>
            <a:rPr lang="en-US" dirty="0" err="1" smtClean="0"/>
            <a:t>sababli</a:t>
          </a:r>
          <a:r>
            <a:rPr lang="en-US" dirty="0" smtClean="0"/>
            <a:t> </a:t>
          </a:r>
          <a:r>
            <a:rPr lang="en-US" dirty="0" err="1" smtClean="0"/>
            <a:t>turistlar</a:t>
          </a:r>
          <a:r>
            <a:rPr lang="en-US" dirty="0" smtClean="0"/>
            <a:t> </a:t>
          </a:r>
          <a:r>
            <a:rPr lang="en-US" dirty="0" err="1" smtClean="0"/>
            <a:t>tomonidan</a:t>
          </a:r>
          <a:r>
            <a:rPr lang="en-US" dirty="0" smtClean="0"/>
            <a:t> </a:t>
          </a:r>
          <a:r>
            <a:rPr lang="en-US" dirty="0" err="1" smtClean="0"/>
            <a:t>ba’zida</a:t>
          </a:r>
          <a:r>
            <a:rPr lang="en-US" dirty="0" smtClean="0"/>
            <a:t> </a:t>
          </a:r>
          <a:r>
            <a:rPr lang="en-US" dirty="0" err="1" smtClean="0"/>
            <a:t>ziyorat</a:t>
          </a:r>
          <a:r>
            <a:rPr lang="en-US" dirty="0" smtClean="0"/>
            <a:t> </a:t>
          </a:r>
          <a:r>
            <a:rPr lang="en-US" dirty="0" err="1" smtClean="0"/>
            <a:t>qilinishi</a:t>
          </a:r>
          <a:r>
            <a:rPr lang="en-US" dirty="0" smtClean="0"/>
            <a:t> </a:t>
          </a:r>
          <a:r>
            <a:rPr lang="en-US" dirty="0" err="1" smtClean="0"/>
            <a:t>mumkin</a:t>
          </a:r>
          <a:r>
            <a:rPr lang="en-US" dirty="0" smtClean="0"/>
            <a:t> </a:t>
          </a:r>
          <a:r>
            <a:rPr lang="en-US" dirty="0" err="1" smtClean="0"/>
            <a:t>bo‘lgan</a:t>
          </a:r>
          <a:r>
            <a:rPr lang="en-US" dirty="0" smtClean="0"/>
            <a:t> </a:t>
          </a:r>
          <a:r>
            <a:rPr lang="en-US" dirty="0" err="1" smtClean="0"/>
            <a:t>yodgorliklar</a:t>
          </a:r>
          <a:endParaRPr lang="ru-RU" dirty="0"/>
        </a:p>
      </dgm:t>
    </dgm:pt>
    <dgm:pt modelId="{2B39DD85-92E0-4DC6-AEE4-0DF4BEDBD031}" type="parTrans" cxnId="{25E16BC0-723B-481A-BFF6-15DA9CB3F802}">
      <dgm:prSet/>
      <dgm:spPr/>
      <dgm:t>
        <a:bodyPr/>
        <a:lstStyle/>
        <a:p>
          <a:endParaRPr lang="ru-RU"/>
        </a:p>
      </dgm:t>
    </dgm:pt>
    <dgm:pt modelId="{02B75A51-B3FF-4CC6-B2B1-B3E1D78DC54A}" type="sibTrans" cxnId="{25E16BC0-723B-481A-BFF6-15DA9CB3F802}">
      <dgm:prSet/>
      <dgm:spPr/>
      <dgm:t>
        <a:bodyPr/>
        <a:lstStyle/>
        <a:p>
          <a:endParaRPr lang="ru-RU"/>
        </a:p>
      </dgm:t>
    </dgm:pt>
    <dgm:pt modelId="{93663953-E2F9-4B09-9330-67FA92A26049}">
      <dgm:prSet/>
      <dgm:spPr/>
      <dgm:t>
        <a:bodyPr/>
        <a:lstStyle/>
        <a:p>
          <a:pPr rtl="0"/>
          <a:r>
            <a:rPr lang="en-US" smtClean="0"/>
            <a:t>3. Ta’mirlanayotgan va hozirgi kunda turistlar tomonidan ziyorat qilinmayotgan yodgorliklar</a:t>
          </a:r>
          <a:endParaRPr lang="ru-RU"/>
        </a:p>
      </dgm:t>
    </dgm:pt>
    <dgm:pt modelId="{5A532C59-EB59-4674-BAA6-718AC859FDB4}" type="parTrans" cxnId="{EABCCE9F-5B08-4FAD-BE59-921A4144A08E}">
      <dgm:prSet/>
      <dgm:spPr/>
      <dgm:t>
        <a:bodyPr/>
        <a:lstStyle/>
        <a:p>
          <a:endParaRPr lang="ru-RU"/>
        </a:p>
      </dgm:t>
    </dgm:pt>
    <dgm:pt modelId="{DBB59DE0-0081-4EA9-AD01-43D681F63C91}" type="sibTrans" cxnId="{EABCCE9F-5B08-4FAD-BE59-921A4144A08E}">
      <dgm:prSet/>
      <dgm:spPr/>
      <dgm:t>
        <a:bodyPr/>
        <a:lstStyle/>
        <a:p>
          <a:endParaRPr lang="ru-RU"/>
        </a:p>
      </dgm:t>
    </dgm:pt>
    <dgm:pt modelId="{AED2839E-CBBA-4274-989D-4B56F18F26F7}">
      <dgm:prSet/>
      <dgm:spPr/>
      <dgm:t>
        <a:bodyPr/>
        <a:lstStyle/>
        <a:p>
          <a:pPr rtl="0"/>
          <a:r>
            <a:rPr lang="en-US" smtClean="0"/>
            <a:t>4. Ta’mirlash ishlari olib borilayotganligi sababli yaqin 3-5 yillar davomida faoliyat ko‘rsatmaydigan yodgorliklar</a:t>
          </a:r>
          <a:endParaRPr lang="ru-RU"/>
        </a:p>
      </dgm:t>
    </dgm:pt>
    <dgm:pt modelId="{C3DCEB85-2322-4AB1-9651-EF09CEDF3AA6}" type="parTrans" cxnId="{42C68229-EDB8-4358-BD95-12C0A3064458}">
      <dgm:prSet/>
      <dgm:spPr/>
      <dgm:t>
        <a:bodyPr/>
        <a:lstStyle/>
        <a:p>
          <a:endParaRPr lang="ru-RU"/>
        </a:p>
      </dgm:t>
    </dgm:pt>
    <dgm:pt modelId="{A66D40BA-4A9D-4E83-9D4B-2B532000845E}" type="sibTrans" cxnId="{42C68229-EDB8-4358-BD95-12C0A3064458}">
      <dgm:prSet/>
      <dgm:spPr/>
      <dgm:t>
        <a:bodyPr/>
        <a:lstStyle/>
        <a:p>
          <a:endParaRPr lang="ru-RU"/>
        </a:p>
      </dgm:t>
    </dgm:pt>
    <dgm:pt modelId="{8DEA7C69-D3E3-46AD-8985-4D760EF647A4}" type="pres">
      <dgm:prSet presAssocID="{02A2FE9A-3738-417D-B125-8B94B6F9BFF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C42C180-95A9-4D98-AF63-1B2238C121C4}" type="pres">
      <dgm:prSet presAssocID="{02A2FE9A-3738-417D-B125-8B94B6F9BFFD}" presName="dummyMaxCanvas" presStyleCnt="0">
        <dgm:presLayoutVars/>
      </dgm:prSet>
      <dgm:spPr/>
    </dgm:pt>
    <dgm:pt modelId="{61C3FDEB-3EB2-47FC-9FD1-DCC302C50DE9}" type="pres">
      <dgm:prSet presAssocID="{02A2FE9A-3738-417D-B125-8B94B6F9BFFD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885C8E-D2D3-445F-987A-FFB292B709A1}" type="pres">
      <dgm:prSet presAssocID="{02A2FE9A-3738-417D-B125-8B94B6F9BFFD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D7BD07-51A6-4D51-8E17-8A392BE13CCC}" type="pres">
      <dgm:prSet presAssocID="{02A2FE9A-3738-417D-B125-8B94B6F9BFFD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5F7A04-E85F-4B3F-A35A-836A3DA737F0}" type="pres">
      <dgm:prSet presAssocID="{02A2FE9A-3738-417D-B125-8B94B6F9BFFD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2E65B2-30DF-45C0-AC83-9B8AA7B5A744}" type="pres">
      <dgm:prSet presAssocID="{02A2FE9A-3738-417D-B125-8B94B6F9BFFD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834007-B945-4C33-A1DB-9A3C90B0FAA5}" type="pres">
      <dgm:prSet presAssocID="{02A2FE9A-3738-417D-B125-8B94B6F9BFFD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769938-5314-4646-97B4-2DCB15E67E5D}" type="pres">
      <dgm:prSet presAssocID="{02A2FE9A-3738-417D-B125-8B94B6F9BFFD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64CA38-DEE4-4C86-96EB-233280FD9068}" type="pres">
      <dgm:prSet presAssocID="{02A2FE9A-3738-417D-B125-8B94B6F9BFFD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C692FF-FC7C-4122-AA58-68B404A30123}" type="pres">
      <dgm:prSet presAssocID="{02A2FE9A-3738-417D-B125-8B94B6F9BFFD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F97CD6-EB13-4475-AF49-7B3B99A9A03A}" type="pres">
      <dgm:prSet presAssocID="{02A2FE9A-3738-417D-B125-8B94B6F9BFFD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40F48-59D7-49E8-BAF2-ADBE1BE093F3}" type="pres">
      <dgm:prSet presAssocID="{02A2FE9A-3738-417D-B125-8B94B6F9BFFD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375B5E-4AD3-4AEC-948A-D306708E8A02}" type="presOf" srcId="{AED2839E-CBBA-4274-989D-4B56F18F26F7}" destId="{97240F48-59D7-49E8-BAF2-ADBE1BE093F3}" srcOrd="1" destOrd="0" presId="urn:microsoft.com/office/officeart/2005/8/layout/vProcess5"/>
    <dgm:cxn modelId="{42C68229-EDB8-4358-BD95-12C0A3064458}" srcId="{02A2FE9A-3738-417D-B125-8B94B6F9BFFD}" destId="{AED2839E-CBBA-4274-989D-4B56F18F26F7}" srcOrd="3" destOrd="0" parTransId="{C3DCEB85-2322-4AB1-9651-EF09CEDF3AA6}" sibTransId="{A66D40BA-4A9D-4E83-9D4B-2B532000845E}"/>
    <dgm:cxn modelId="{EABCCE9F-5B08-4FAD-BE59-921A4144A08E}" srcId="{02A2FE9A-3738-417D-B125-8B94B6F9BFFD}" destId="{93663953-E2F9-4B09-9330-67FA92A26049}" srcOrd="2" destOrd="0" parTransId="{5A532C59-EB59-4674-BAA6-718AC859FDB4}" sibTransId="{DBB59DE0-0081-4EA9-AD01-43D681F63C91}"/>
    <dgm:cxn modelId="{5CC90098-A3D2-42B1-898C-3FA020C47C01}" type="presOf" srcId="{444A73D1-E146-438F-A491-CA7CC7745482}" destId="{D02E65B2-30DF-45C0-AC83-9B8AA7B5A744}" srcOrd="0" destOrd="0" presId="urn:microsoft.com/office/officeart/2005/8/layout/vProcess5"/>
    <dgm:cxn modelId="{1A06DC72-8119-4B67-ACBB-CAB97B73111C}" type="presOf" srcId="{A6D70871-EF18-4411-BDA9-F2ADA0C09686}" destId="{7764CA38-DEE4-4C86-96EB-233280FD9068}" srcOrd="1" destOrd="0" presId="urn:microsoft.com/office/officeart/2005/8/layout/vProcess5"/>
    <dgm:cxn modelId="{A3A87E79-C6FC-48A5-AB9E-A5A0A95D983E}" type="presOf" srcId="{02A2FE9A-3738-417D-B125-8B94B6F9BFFD}" destId="{8DEA7C69-D3E3-46AD-8985-4D760EF647A4}" srcOrd="0" destOrd="0" presId="urn:microsoft.com/office/officeart/2005/8/layout/vProcess5"/>
    <dgm:cxn modelId="{22584D2C-C1C2-4998-889E-7BF5E0D56A3F}" type="presOf" srcId="{02B75A51-B3FF-4CC6-B2B1-B3E1D78DC54A}" destId="{C2834007-B945-4C33-A1DB-9A3C90B0FAA5}" srcOrd="0" destOrd="0" presId="urn:microsoft.com/office/officeart/2005/8/layout/vProcess5"/>
    <dgm:cxn modelId="{5111B0D6-99E4-4CA6-895D-F7C71EB0CBB9}" type="presOf" srcId="{93663953-E2F9-4B09-9330-67FA92A26049}" destId="{52D7BD07-51A6-4D51-8E17-8A392BE13CCC}" srcOrd="0" destOrd="0" presId="urn:microsoft.com/office/officeart/2005/8/layout/vProcess5"/>
    <dgm:cxn modelId="{056A6D14-52BD-4A38-953F-491D781D5D30}" type="presOf" srcId="{6827BA49-41BC-4FEE-AF1B-F49EC0718898}" destId="{C1885C8E-D2D3-445F-987A-FFB292B709A1}" srcOrd="0" destOrd="0" presId="urn:microsoft.com/office/officeart/2005/8/layout/vProcess5"/>
    <dgm:cxn modelId="{E6EF1C8D-1B0C-4D0A-A413-F68B83A7059C}" type="presOf" srcId="{A6D70871-EF18-4411-BDA9-F2ADA0C09686}" destId="{61C3FDEB-3EB2-47FC-9FD1-DCC302C50DE9}" srcOrd="0" destOrd="0" presId="urn:microsoft.com/office/officeart/2005/8/layout/vProcess5"/>
    <dgm:cxn modelId="{25E16BC0-723B-481A-BFF6-15DA9CB3F802}" srcId="{02A2FE9A-3738-417D-B125-8B94B6F9BFFD}" destId="{6827BA49-41BC-4FEE-AF1B-F49EC0718898}" srcOrd="1" destOrd="0" parTransId="{2B39DD85-92E0-4DC6-AEE4-0DF4BEDBD031}" sibTransId="{02B75A51-B3FF-4CC6-B2B1-B3E1D78DC54A}"/>
    <dgm:cxn modelId="{9D5B2E16-9345-4E66-8787-786B1CC77B80}" type="presOf" srcId="{93663953-E2F9-4B09-9330-67FA92A26049}" destId="{26F97CD6-EB13-4475-AF49-7B3B99A9A03A}" srcOrd="1" destOrd="0" presId="urn:microsoft.com/office/officeart/2005/8/layout/vProcess5"/>
    <dgm:cxn modelId="{624C7CC9-158D-4858-894E-2516B7CD3F8F}" type="presOf" srcId="{DBB59DE0-0081-4EA9-AD01-43D681F63C91}" destId="{9B769938-5314-4646-97B4-2DCB15E67E5D}" srcOrd="0" destOrd="0" presId="urn:microsoft.com/office/officeart/2005/8/layout/vProcess5"/>
    <dgm:cxn modelId="{E08DCE82-1D31-4DE5-8BA7-63BCD82D2B21}" type="presOf" srcId="{6827BA49-41BC-4FEE-AF1B-F49EC0718898}" destId="{56C692FF-FC7C-4122-AA58-68B404A30123}" srcOrd="1" destOrd="0" presId="urn:microsoft.com/office/officeart/2005/8/layout/vProcess5"/>
    <dgm:cxn modelId="{8B14373F-1380-45DE-867B-346148A3F8D7}" type="presOf" srcId="{AED2839E-CBBA-4274-989D-4B56F18F26F7}" destId="{3D5F7A04-E85F-4B3F-A35A-836A3DA737F0}" srcOrd="0" destOrd="0" presId="urn:microsoft.com/office/officeart/2005/8/layout/vProcess5"/>
    <dgm:cxn modelId="{D1C24DBC-25C8-4F79-AD05-6105770FD6A0}" srcId="{02A2FE9A-3738-417D-B125-8B94B6F9BFFD}" destId="{A6D70871-EF18-4411-BDA9-F2ADA0C09686}" srcOrd="0" destOrd="0" parTransId="{2739F00C-190F-401A-9D45-6243684A6A04}" sibTransId="{444A73D1-E146-438F-A491-CA7CC7745482}"/>
    <dgm:cxn modelId="{B7BE9C82-6665-46E1-9A12-47F4D0C9C530}" type="presParOf" srcId="{8DEA7C69-D3E3-46AD-8985-4D760EF647A4}" destId="{EC42C180-95A9-4D98-AF63-1B2238C121C4}" srcOrd="0" destOrd="0" presId="urn:microsoft.com/office/officeart/2005/8/layout/vProcess5"/>
    <dgm:cxn modelId="{C282257A-8C58-4352-A2F4-3839D8E74DAC}" type="presParOf" srcId="{8DEA7C69-D3E3-46AD-8985-4D760EF647A4}" destId="{61C3FDEB-3EB2-47FC-9FD1-DCC302C50DE9}" srcOrd="1" destOrd="0" presId="urn:microsoft.com/office/officeart/2005/8/layout/vProcess5"/>
    <dgm:cxn modelId="{2E9E4612-2284-4AEF-B6CE-CF96A0184464}" type="presParOf" srcId="{8DEA7C69-D3E3-46AD-8985-4D760EF647A4}" destId="{C1885C8E-D2D3-445F-987A-FFB292B709A1}" srcOrd="2" destOrd="0" presId="urn:microsoft.com/office/officeart/2005/8/layout/vProcess5"/>
    <dgm:cxn modelId="{8CF0726E-A2C1-4FB5-B67C-90DA6B1F341F}" type="presParOf" srcId="{8DEA7C69-D3E3-46AD-8985-4D760EF647A4}" destId="{52D7BD07-51A6-4D51-8E17-8A392BE13CCC}" srcOrd="3" destOrd="0" presId="urn:microsoft.com/office/officeart/2005/8/layout/vProcess5"/>
    <dgm:cxn modelId="{2E602BC4-B352-41CF-97D7-6023D585D5AB}" type="presParOf" srcId="{8DEA7C69-D3E3-46AD-8985-4D760EF647A4}" destId="{3D5F7A04-E85F-4B3F-A35A-836A3DA737F0}" srcOrd="4" destOrd="0" presId="urn:microsoft.com/office/officeart/2005/8/layout/vProcess5"/>
    <dgm:cxn modelId="{DB46455A-769F-4451-8400-4B40E6E749B5}" type="presParOf" srcId="{8DEA7C69-D3E3-46AD-8985-4D760EF647A4}" destId="{D02E65B2-30DF-45C0-AC83-9B8AA7B5A744}" srcOrd="5" destOrd="0" presId="urn:microsoft.com/office/officeart/2005/8/layout/vProcess5"/>
    <dgm:cxn modelId="{D825503B-1853-4148-BC05-6BA3992C904E}" type="presParOf" srcId="{8DEA7C69-D3E3-46AD-8985-4D760EF647A4}" destId="{C2834007-B945-4C33-A1DB-9A3C90B0FAA5}" srcOrd="6" destOrd="0" presId="urn:microsoft.com/office/officeart/2005/8/layout/vProcess5"/>
    <dgm:cxn modelId="{59E556AE-0346-42D8-8469-64A2265905AD}" type="presParOf" srcId="{8DEA7C69-D3E3-46AD-8985-4D760EF647A4}" destId="{9B769938-5314-4646-97B4-2DCB15E67E5D}" srcOrd="7" destOrd="0" presId="urn:microsoft.com/office/officeart/2005/8/layout/vProcess5"/>
    <dgm:cxn modelId="{B5D222EE-DF0C-451C-931F-596CBB20E533}" type="presParOf" srcId="{8DEA7C69-D3E3-46AD-8985-4D760EF647A4}" destId="{7764CA38-DEE4-4C86-96EB-233280FD9068}" srcOrd="8" destOrd="0" presId="urn:microsoft.com/office/officeart/2005/8/layout/vProcess5"/>
    <dgm:cxn modelId="{235BD9B6-D9A7-43A7-BAC8-6E2A79E50911}" type="presParOf" srcId="{8DEA7C69-D3E3-46AD-8985-4D760EF647A4}" destId="{56C692FF-FC7C-4122-AA58-68B404A30123}" srcOrd="9" destOrd="0" presId="urn:microsoft.com/office/officeart/2005/8/layout/vProcess5"/>
    <dgm:cxn modelId="{EDA7D1B2-3DE1-40AC-BDA3-747E0A9C471E}" type="presParOf" srcId="{8DEA7C69-D3E3-46AD-8985-4D760EF647A4}" destId="{26F97CD6-EB13-4475-AF49-7B3B99A9A03A}" srcOrd="10" destOrd="0" presId="urn:microsoft.com/office/officeart/2005/8/layout/vProcess5"/>
    <dgm:cxn modelId="{18AE0F8B-E8B0-4D3D-AF27-26A82A18E4CB}" type="presParOf" srcId="{8DEA7C69-D3E3-46AD-8985-4D760EF647A4}" destId="{97240F48-59D7-49E8-BAF2-ADBE1BE093F3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BD260C1E-B901-4171-9AC3-6DF56615C7E1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46B26959-3A27-42BA-940E-45C3CD2FB7A0}">
      <dgm:prSet/>
      <dgm:spPr/>
      <dgm:t>
        <a:bodyPr/>
        <a:lstStyle/>
        <a:p>
          <a:pPr rtl="0"/>
          <a:r>
            <a:rPr lang="uz-Cyrl-UZ" smtClean="0"/>
            <a:t>Ochiq osmon ostidagi qadimgi muzey</a:t>
          </a:r>
          <a:endParaRPr lang="ru-RU"/>
        </a:p>
      </dgm:t>
    </dgm:pt>
    <dgm:pt modelId="{C02AEA59-2EAE-4929-90F7-E7165A12AE35}" type="parTrans" cxnId="{E6E00030-F251-43F4-AF37-9258E0708FCE}">
      <dgm:prSet/>
      <dgm:spPr/>
      <dgm:t>
        <a:bodyPr/>
        <a:lstStyle/>
        <a:p>
          <a:endParaRPr lang="ru-RU"/>
        </a:p>
      </dgm:t>
    </dgm:pt>
    <dgm:pt modelId="{B16CF771-9476-47B0-AADD-06442C179E24}" type="sibTrans" cxnId="{E6E00030-F251-43F4-AF37-9258E0708FCE}">
      <dgm:prSet/>
      <dgm:spPr/>
      <dgm:t>
        <a:bodyPr/>
        <a:lstStyle/>
        <a:p>
          <a:endParaRPr lang="ru-RU"/>
        </a:p>
      </dgm:t>
    </dgm:pt>
    <dgm:pt modelId="{AD81F0B9-F929-4195-96C2-FC428EE0842D}">
      <dgm:prSet/>
      <dgm:spPr/>
      <dgm:t>
        <a:bodyPr/>
        <a:lstStyle/>
        <a:p>
          <a:pPr rtl="0"/>
          <a:r>
            <a:rPr lang="uz-Cyrl-UZ" smtClean="0"/>
            <a:t>O‘rganish turizmni rivojlantirish </a:t>
          </a:r>
          <a:endParaRPr lang="ru-RU"/>
        </a:p>
      </dgm:t>
    </dgm:pt>
    <dgm:pt modelId="{1FC5F621-C804-4E33-B71C-DDCD53FEA85A}" type="parTrans" cxnId="{2DB1B010-8CDB-4BD8-9F3C-AD5F036554A7}">
      <dgm:prSet/>
      <dgm:spPr/>
      <dgm:t>
        <a:bodyPr/>
        <a:lstStyle/>
        <a:p>
          <a:endParaRPr lang="ru-RU"/>
        </a:p>
      </dgm:t>
    </dgm:pt>
    <dgm:pt modelId="{8F3A0D10-2F92-4F2F-A553-F81CF4DF465E}" type="sibTrans" cxnId="{2DB1B010-8CDB-4BD8-9F3C-AD5F036554A7}">
      <dgm:prSet/>
      <dgm:spPr/>
      <dgm:t>
        <a:bodyPr/>
        <a:lstStyle/>
        <a:p>
          <a:endParaRPr lang="ru-RU"/>
        </a:p>
      </dgm:t>
    </dgm:pt>
    <dgm:pt modelId="{0B7FE576-E404-4C19-8359-9ECD482EE347}">
      <dgm:prSet/>
      <dgm:spPr/>
      <dgm:t>
        <a:bodyPr/>
        <a:lstStyle/>
        <a:p>
          <a:pPr rtl="0"/>
          <a:r>
            <a:rPr lang="uz-Cyrl-UZ" smtClean="0"/>
            <a:t>O‘zbekistonda dam olish, davolash va sport maskanlari </a:t>
          </a:r>
          <a:endParaRPr lang="ru-RU"/>
        </a:p>
      </dgm:t>
    </dgm:pt>
    <dgm:pt modelId="{6F8BBF1C-1CEA-497D-BB8D-FAB115B17B11}" type="parTrans" cxnId="{DDA886ED-EF2C-499A-AC53-83F9558F9ACA}">
      <dgm:prSet/>
      <dgm:spPr/>
      <dgm:t>
        <a:bodyPr/>
        <a:lstStyle/>
        <a:p>
          <a:endParaRPr lang="ru-RU"/>
        </a:p>
      </dgm:t>
    </dgm:pt>
    <dgm:pt modelId="{34445E9A-9EE4-4556-BEED-BAEBC89B7AFC}" type="sibTrans" cxnId="{DDA886ED-EF2C-499A-AC53-83F9558F9ACA}">
      <dgm:prSet/>
      <dgm:spPr/>
      <dgm:t>
        <a:bodyPr/>
        <a:lstStyle/>
        <a:p>
          <a:endParaRPr lang="ru-RU"/>
        </a:p>
      </dgm:t>
    </dgm:pt>
    <dgm:pt modelId="{76C51702-485C-4030-A1EF-DDAC0FB1E028}">
      <dgm:prSet/>
      <dgm:spPr/>
      <dgm:t>
        <a:bodyPr/>
        <a:lstStyle/>
        <a:p>
          <a:pPr rtl="0"/>
          <a:r>
            <a:rPr lang="uz-Cyrl-UZ" smtClean="0"/>
            <a:t>Turistlarni jalb qilish uchun qo‘shimcha tadbirlar ishlab chiqish </a:t>
          </a:r>
          <a:endParaRPr lang="ru-RU"/>
        </a:p>
      </dgm:t>
    </dgm:pt>
    <dgm:pt modelId="{BBC6B3EE-9182-4E2A-A0A5-82242B2CDF4B}" type="parTrans" cxnId="{678ECE11-C4C9-4F89-813C-6BEC0412F091}">
      <dgm:prSet/>
      <dgm:spPr/>
      <dgm:t>
        <a:bodyPr/>
        <a:lstStyle/>
        <a:p>
          <a:endParaRPr lang="ru-RU"/>
        </a:p>
      </dgm:t>
    </dgm:pt>
    <dgm:pt modelId="{98983AEF-BF79-424A-8ED4-81E68ABB9350}" type="sibTrans" cxnId="{678ECE11-C4C9-4F89-813C-6BEC0412F091}">
      <dgm:prSet/>
      <dgm:spPr/>
      <dgm:t>
        <a:bodyPr/>
        <a:lstStyle/>
        <a:p>
          <a:endParaRPr lang="ru-RU"/>
        </a:p>
      </dgm:t>
    </dgm:pt>
    <dgm:pt modelId="{B2D7C152-2B8E-4F8A-82CB-89332904B29B}">
      <dgm:prSet/>
      <dgm:spPr/>
      <dgm:t>
        <a:bodyPr/>
        <a:lstStyle/>
        <a:p>
          <a:pPr rtl="0"/>
          <a:r>
            <a:rPr lang="uz-Cyrl-UZ" smtClean="0"/>
            <a:t>Mehmonxona va ko‘rsatiladigan xizmatlar turini kengaytirish </a:t>
          </a:r>
          <a:endParaRPr lang="ru-RU"/>
        </a:p>
      </dgm:t>
    </dgm:pt>
    <dgm:pt modelId="{FDBD4BF1-1FF0-4413-BE8E-5ED2A882948E}" type="parTrans" cxnId="{2B0C2287-27D5-4B36-AB28-75BC923FE1DB}">
      <dgm:prSet/>
      <dgm:spPr/>
      <dgm:t>
        <a:bodyPr/>
        <a:lstStyle/>
        <a:p>
          <a:endParaRPr lang="ru-RU"/>
        </a:p>
      </dgm:t>
    </dgm:pt>
    <dgm:pt modelId="{62E647E1-7A8E-450E-A24A-31F38149B735}" type="sibTrans" cxnId="{2B0C2287-27D5-4B36-AB28-75BC923FE1DB}">
      <dgm:prSet/>
      <dgm:spPr/>
      <dgm:t>
        <a:bodyPr/>
        <a:lstStyle/>
        <a:p>
          <a:endParaRPr lang="ru-RU"/>
        </a:p>
      </dgm:t>
    </dgm:pt>
    <dgm:pt modelId="{165A0642-E740-4884-A44F-8FAFF25D4A7F}" type="pres">
      <dgm:prSet presAssocID="{BD260C1E-B901-4171-9AC3-6DF56615C7E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74767AC-B890-420B-AEDD-FD173231F728}" type="pres">
      <dgm:prSet presAssocID="{46B26959-3A27-42BA-940E-45C3CD2FB7A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E3940D-0F67-4621-8A32-6EEA9A0F048F}" type="pres">
      <dgm:prSet presAssocID="{B16CF771-9476-47B0-AADD-06442C179E24}" presName="sibTrans" presStyleCnt="0"/>
      <dgm:spPr/>
    </dgm:pt>
    <dgm:pt modelId="{FDC96ED2-DBCE-4166-B3EC-DB115A9A814A}" type="pres">
      <dgm:prSet presAssocID="{AD81F0B9-F929-4195-96C2-FC428EE0842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C9B172-8D4C-4E5D-9EB8-72C4FE355DA5}" type="pres">
      <dgm:prSet presAssocID="{8F3A0D10-2F92-4F2F-A553-F81CF4DF465E}" presName="sibTrans" presStyleCnt="0"/>
      <dgm:spPr/>
    </dgm:pt>
    <dgm:pt modelId="{AEFEAC7A-7DB3-4287-BE31-A3F17F832C4F}" type="pres">
      <dgm:prSet presAssocID="{0B7FE576-E404-4C19-8359-9ECD482EE34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709C64-3C47-4D68-A74A-90497756FCF9}" type="pres">
      <dgm:prSet presAssocID="{34445E9A-9EE4-4556-BEED-BAEBC89B7AFC}" presName="sibTrans" presStyleCnt="0"/>
      <dgm:spPr/>
    </dgm:pt>
    <dgm:pt modelId="{398D555F-FD13-4CEB-8EE7-9024452E0B17}" type="pres">
      <dgm:prSet presAssocID="{76C51702-485C-4030-A1EF-DDAC0FB1E02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CC2D85-2874-43D9-A513-962869A4F853}" type="pres">
      <dgm:prSet presAssocID="{98983AEF-BF79-424A-8ED4-81E68ABB9350}" presName="sibTrans" presStyleCnt="0"/>
      <dgm:spPr/>
    </dgm:pt>
    <dgm:pt modelId="{494583D1-2DF7-4DB7-9E96-72DD0276A764}" type="pres">
      <dgm:prSet presAssocID="{B2D7C152-2B8E-4F8A-82CB-89332904B29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2F1D41C-C116-4D02-BC27-F27C25723152}" type="presOf" srcId="{76C51702-485C-4030-A1EF-DDAC0FB1E028}" destId="{398D555F-FD13-4CEB-8EE7-9024452E0B17}" srcOrd="0" destOrd="0" presId="urn:microsoft.com/office/officeart/2005/8/layout/default"/>
    <dgm:cxn modelId="{E6E00030-F251-43F4-AF37-9258E0708FCE}" srcId="{BD260C1E-B901-4171-9AC3-6DF56615C7E1}" destId="{46B26959-3A27-42BA-940E-45C3CD2FB7A0}" srcOrd="0" destOrd="0" parTransId="{C02AEA59-2EAE-4929-90F7-E7165A12AE35}" sibTransId="{B16CF771-9476-47B0-AADD-06442C179E24}"/>
    <dgm:cxn modelId="{A8A30B22-EF8E-45C9-A0D2-FC2E9B392B3B}" type="presOf" srcId="{AD81F0B9-F929-4195-96C2-FC428EE0842D}" destId="{FDC96ED2-DBCE-4166-B3EC-DB115A9A814A}" srcOrd="0" destOrd="0" presId="urn:microsoft.com/office/officeart/2005/8/layout/default"/>
    <dgm:cxn modelId="{2DB1B010-8CDB-4BD8-9F3C-AD5F036554A7}" srcId="{BD260C1E-B901-4171-9AC3-6DF56615C7E1}" destId="{AD81F0B9-F929-4195-96C2-FC428EE0842D}" srcOrd="1" destOrd="0" parTransId="{1FC5F621-C804-4E33-B71C-DDCD53FEA85A}" sibTransId="{8F3A0D10-2F92-4F2F-A553-F81CF4DF465E}"/>
    <dgm:cxn modelId="{644DC905-57A1-44F7-A449-D2EAA7E7EC19}" type="presOf" srcId="{46B26959-3A27-42BA-940E-45C3CD2FB7A0}" destId="{374767AC-B890-420B-AEDD-FD173231F728}" srcOrd="0" destOrd="0" presId="urn:microsoft.com/office/officeart/2005/8/layout/default"/>
    <dgm:cxn modelId="{56D7F803-96D7-45F7-9C01-BB90DF7368F2}" type="presOf" srcId="{B2D7C152-2B8E-4F8A-82CB-89332904B29B}" destId="{494583D1-2DF7-4DB7-9E96-72DD0276A764}" srcOrd="0" destOrd="0" presId="urn:microsoft.com/office/officeart/2005/8/layout/default"/>
    <dgm:cxn modelId="{9B2C2480-FC2C-43AC-90FA-B63FD8AC2C86}" type="presOf" srcId="{0B7FE576-E404-4C19-8359-9ECD482EE347}" destId="{AEFEAC7A-7DB3-4287-BE31-A3F17F832C4F}" srcOrd="0" destOrd="0" presId="urn:microsoft.com/office/officeart/2005/8/layout/default"/>
    <dgm:cxn modelId="{23C64C8D-65F8-4892-9B14-6B6CB2DAB037}" type="presOf" srcId="{BD260C1E-B901-4171-9AC3-6DF56615C7E1}" destId="{165A0642-E740-4884-A44F-8FAFF25D4A7F}" srcOrd="0" destOrd="0" presId="urn:microsoft.com/office/officeart/2005/8/layout/default"/>
    <dgm:cxn modelId="{2B0C2287-27D5-4B36-AB28-75BC923FE1DB}" srcId="{BD260C1E-B901-4171-9AC3-6DF56615C7E1}" destId="{B2D7C152-2B8E-4F8A-82CB-89332904B29B}" srcOrd="4" destOrd="0" parTransId="{FDBD4BF1-1FF0-4413-BE8E-5ED2A882948E}" sibTransId="{62E647E1-7A8E-450E-A24A-31F38149B735}"/>
    <dgm:cxn modelId="{DDA886ED-EF2C-499A-AC53-83F9558F9ACA}" srcId="{BD260C1E-B901-4171-9AC3-6DF56615C7E1}" destId="{0B7FE576-E404-4C19-8359-9ECD482EE347}" srcOrd="2" destOrd="0" parTransId="{6F8BBF1C-1CEA-497D-BB8D-FAB115B17B11}" sibTransId="{34445E9A-9EE4-4556-BEED-BAEBC89B7AFC}"/>
    <dgm:cxn modelId="{678ECE11-C4C9-4F89-813C-6BEC0412F091}" srcId="{BD260C1E-B901-4171-9AC3-6DF56615C7E1}" destId="{76C51702-485C-4030-A1EF-DDAC0FB1E028}" srcOrd="3" destOrd="0" parTransId="{BBC6B3EE-9182-4E2A-A0A5-82242B2CDF4B}" sibTransId="{98983AEF-BF79-424A-8ED4-81E68ABB9350}"/>
    <dgm:cxn modelId="{B8A7C5AF-E4B4-45BC-8B4A-39857EDC3083}" type="presParOf" srcId="{165A0642-E740-4884-A44F-8FAFF25D4A7F}" destId="{374767AC-B890-420B-AEDD-FD173231F728}" srcOrd="0" destOrd="0" presId="urn:microsoft.com/office/officeart/2005/8/layout/default"/>
    <dgm:cxn modelId="{D282C55E-05DB-46B3-A439-BCA8165AA8D5}" type="presParOf" srcId="{165A0642-E740-4884-A44F-8FAFF25D4A7F}" destId="{30E3940D-0F67-4621-8A32-6EEA9A0F048F}" srcOrd="1" destOrd="0" presId="urn:microsoft.com/office/officeart/2005/8/layout/default"/>
    <dgm:cxn modelId="{87553E1F-8D6F-4F6D-9984-6361F4B04EF6}" type="presParOf" srcId="{165A0642-E740-4884-A44F-8FAFF25D4A7F}" destId="{FDC96ED2-DBCE-4166-B3EC-DB115A9A814A}" srcOrd="2" destOrd="0" presId="urn:microsoft.com/office/officeart/2005/8/layout/default"/>
    <dgm:cxn modelId="{01074F35-268A-45DE-B813-2FF8546E8D27}" type="presParOf" srcId="{165A0642-E740-4884-A44F-8FAFF25D4A7F}" destId="{5FC9B172-8D4C-4E5D-9EB8-72C4FE355DA5}" srcOrd="3" destOrd="0" presId="urn:microsoft.com/office/officeart/2005/8/layout/default"/>
    <dgm:cxn modelId="{76EC8EC3-AEDA-40A2-9364-86F0371E5660}" type="presParOf" srcId="{165A0642-E740-4884-A44F-8FAFF25D4A7F}" destId="{AEFEAC7A-7DB3-4287-BE31-A3F17F832C4F}" srcOrd="4" destOrd="0" presId="urn:microsoft.com/office/officeart/2005/8/layout/default"/>
    <dgm:cxn modelId="{91D210B3-9E13-4615-8403-60FB9158E234}" type="presParOf" srcId="{165A0642-E740-4884-A44F-8FAFF25D4A7F}" destId="{B0709C64-3C47-4D68-A74A-90497756FCF9}" srcOrd="5" destOrd="0" presId="urn:microsoft.com/office/officeart/2005/8/layout/default"/>
    <dgm:cxn modelId="{77EDB220-DB4E-4739-B0F7-60D88E01F400}" type="presParOf" srcId="{165A0642-E740-4884-A44F-8FAFF25D4A7F}" destId="{398D555F-FD13-4CEB-8EE7-9024452E0B17}" srcOrd="6" destOrd="0" presId="urn:microsoft.com/office/officeart/2005/8/layout/default"/>
    <dgm:cxn modelId="{0090DA75-190A-4001-A7D6-544B4734A97E}" type="presParOf" srcId="{165A0642-E740-4884-A44F-8FAFF25D4A7F}" destId="{F0CC2D85-2874-43D9-A513-962869A4F853}" srcOrd="7" destOrd="0" presId="urn:microsoft.com/office/officeart/2005/8/layout/default"/>
    <dgm:cxn modelId="{D383A7C9-4561-4C53-AD80-CD2817814E4B}" type="presParOf" srcId="{165A0642-E740-4884-A44F-8FAFF25D4A7F}" destId="{494583D1-2DF7-4DB7-9E96-72DD0276A76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2CB12A-8D28-4704-BF52-0EAD7D62D41D}">
      <dsp:nvSpPr>
        <dsp:cNvPr id="0" name=""/>
        <dsp:cNvSpPr/>
      </dsp:nvSpPr>
      <dsp:spPr>
        <a:xfrm>
          <a:off x="0" y="12712"/>
          <a:ext cx="10058399" cy="127120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b="1" kern="1200" smtClean="0"/>
            <a:t>8.</a:t>
          </a:r>
          <a:r>
            <a:rPr lang="en-US" sz="3200" b="1" kern="1200" smtClean="0"/>
            <a:t>1</a:t>
          </a:r>
          <a:r>
            <a:rPr lang="uz-Cyrl-UZ" sz="3200" b="1" kern="1200" smtClean="0"/>
            <a:t>. O‘zbekistonda turizmni rivojlantirish istiqbolllari</a:t>
          </a:r>
          <a:endParaRPr lang="ru-RU" sz="3200" kern="1200"/>
        </a:p>
      </dsp:txBody>
      <dsp:txXfrm>
        <a:off x="62055" y="74767"/>
        <a:ext cx="9934289" cy="1147095"/>
      </dsp:txXfrm>
    </dsp:sp>
    <dsp:sp modelId="{606955B5-E634-4340-A9E4-F70C0DCBF586}">
      <dsp:nvSpPr>
        <dsp:cNvPr id="0" name=""/>
        <dsp:cNvSpPr/>
      </dsp:nvSpPr>
      <dsp:spPr>
        <a:xfrm>
          <a:off x="0" y="1376077"/>
          <a:ext cx="10058399" cy="1271205"/>
        </a:xfrm>
        <a:prstGeom prst="roundRect">
          <a:avLst/>
        </a:prstGeom>
        <a:solidFill>
          <a:schemeClr val="accent3">
            <a:hueOff val="3029567"/>
            <a:satOff val="18270"/>
            <a:lumOff val="-1107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b="1" kern="1200" smtClean="0"/>
            <a:t>8.2. Turizm bo‘yicha xalqaro hamkorlik va turmahsulotlar o‘sishini ta’minlash</a:t>
          </a:r>
          <a:endParaRPr lang="ru-RU" sz="3200" kern="1200"/>
        </a:p>
      </dsp:txBody>
      <dsp:txXfrm>
        <a:off x="62055" y="1438132"/>
        <a:ext cx="9934289" cy="1147095"/>
      </dsp:txXfrm>
    </dsp:sp>
    <dsp:sp modelId="{135D6098-8FF0-49A4-95DC-5D6C9D52F5B8}">
      <dsp:nvSpPr>
        <dsp:cNvPr id="0" name=""/>
        <dsp:cNvSpPr/>
      </dsp:nvSpPr>
      <dsp:spPr>
        <a:xfrm>
          <a:off x="0" y="2739442"/>
          <a:ext cx="10058399" cy="1271205"/>
        </a:xfrm>
        <a:prstGeom prst="roundRect">
          <a:avLst/>
        </a:prstGeom>
        <a:solidFill>
          <a:schemeClr val="accent3">
            <a:hueOff val="6059134"/>
            <a:satOff val="36540"/>
            <a:lumOff val="-2215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b="1" kern="1200" smtClean="0"/>
            <a:t>8.</a:t>
          </a:r>
          <a:r>
            <a:rPr lang="en-US" sz="3200" b="1" kern="1200" smtClean="0"/>
            <a:t>3</a:t>
          </a:r>
          <a:r>
            <a:rPr lang="uz-Cyrl-UZ" sz="3200" b="1" kern="1200" smtClean="0"/>
            <a:t>. O‘zbekistonda turizmning rivojlantirishga ta’sir etuvchi omillar</a:t>
          </a:r>
          <a:endParaRPr lang="ru-RU" sz="3200" kern="1200"/>
        </a:p>
      </dsp:txBody>
      <dsp:txXfrm>
        <a:off x="62055" y="2801497"/>
        <a:ext cx="9934289" cy="11470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CB1E4D-6DD0-4C91-8C7D-A10824CC157E}">
      <dsp:nvSpPr>
        <dsp:cNvPr id="0" name=""/>
        <dsp:cNvSpPr/>
      </dsp:nvSpPr>
      <dsp:spPr>
        <a:xfrm>
          <a:off x="-4548356" y="-697417"/>
          <a:ext cx="5418195" cy="5418195"/>
        </a:xfrm>
        <a:prstGeom prst="blockArc">
          <a:avLst>
            <a:gd name="adj1" fmla="val 18900000"/>
            <a:gd name="adj2" fmla="val 2700000"/>
            <a:gd name="adj3" fmla="val 399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CD5229-E948-4B97-9ABA-B5C151D4C84A}">
      <dsp:nvSpPr>
        <dsp:cNvPr id="0" name=""/>
        <dsp:cNvSpPr/>
      </dsp:nvSpPr>
      <dsp:spPr>
        <a:xfrm>
          <a:off x="455617" y="309315"/>
          <a:ext cx="9548237" cy="618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O‘zbekiston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Respublikasi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Prezidenti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tomonidan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imzolangan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farmon</a:t>
          </a:r>
          <a:endParaRPr lang="ru-RU" sz="1600" kern="1200" dirty="0" smtClean="0"/>
        </a:p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>
        <a:off x="455617" y="309315"/>
        <a:ext cx="9548237" cy="618953"/>
      </dsp:txXfrm>
    </dsp:sp>
    <dsp:sp modelId="{C16510A7-0BAB-40FF-AE67-155EBF06DF2E}">
      <dsp:nvSpPr>
        <dsp:cNvPr id="0" name=""/>
        <dsp:cNvSpPr/>
      </dsp:nvSpPr>
      <dsp:spPr>
        <a:xfrm>
          <a:off x="68771" y="231946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FD8CAA-CD55-4C3C-BC2C-D3140A61A2FA}">
      <dsp:nvSpPr>
        <dsp:cNvPr id="0" name=""/>
        <dsp:cNvSpPr/>
      </dsp:nvSpPr>
      <dsp:spPr>
        <a:xfrm>
          <a:off x="810477" y="1237907"/>
          <a:ext cx="9193377" cy="618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Amerika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Qo‘shma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Shtatlarining</a:t>
          </a:r>
          <a:r>
            <a:rPr lang="en-US" sz="1600" kern="1200" dirty="0" smtClean="0"/>
            <a:t> “Platinum Partners Ltd” </a:t>
          </a:r>
          <a:r>
            <a:rPr lang="en-US" sz="1600" kern="1200" dirty="0" err="1" smtClean="0"/>
            <a:t>kompaniyasi</a:t>
          </a:r>
          <a:r>
            <a:rPr lang="en-US" sz="1600" kern="1200" dirty="0" smtClean="0"/>
            <a:t> </a:t>
          </a:r>
          <a:endParaRPr lang="ru-RU" sz="1600" kern="1200" dirty="0"/>
        </a:p>
      </dsp:txBody>
      <dsp:txXfrm>
        <a:off x="810477" y="1237907"/>
        <a:ext cx="9193377" cy="618953"/>
      </dsp:txXfrm>
    </dsp:sp>
    <dsp:sp modelId="{CD8FD4CC-C0D8-4071-A366-B01FAEB77644}">
      <dsp:nvSpPr>
        <dsp:cNvPr id="0" name=""/>
        <dsp:cNvSpPr/>
      </dsp:nvSpPr>
      <dsp:spPr>
        <a:xfrm>
          <a:off x="423631" y="1160538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10E840-707F-4EAE-AB8E-4D66BF0FCE87}">
      <dsp:nvSpPr>
        <dsp:cNvPr id="0" name=""/>
        <dsp:cNvSpPr/>
      </dsp:nvSpPr>
      <dsp:spPr>
        <a:xfrm>
          <a:off x="810477" y="2166498"/>
          <a:ext cx="9193377" cy="618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“</a:t>
          </a:r>
          <a:r>
            <a:rPr lang="en-US" sz="1600" kern="1200" dirty="0" err="1" smtClean="0"/>
            <a:t>O‘zbekturizm</a:t>
          </a:r>
          <a:r>
            <a:rPr lang="en-US" sz="1600" kern="1200" dirty="0" smtClean="0"/>
            <a:t>” </a:t>
          </a:r>
          <a:r>
            <a:rPr lang="en-US" sz="1600" kern="1200" dirty="0" err="1" smtClean="0"/>
            <a:t>Milliy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Kompaniyasi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Veb-portlarini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vujudga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keltirish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borasida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muzokaralar</a:t>
          </a:r>
          <a:endParaRPr lang="ru-RU" sz="1600" kern="1200" dirty="0"/>
        </a:p>
      </dsp:txBody>
      <dsp:txXfrm>
        <a:off x="810477" y="2166498"/>
        <a:ext cx="9193377" cy="618953"/>
      </dsp:txXfrm>
    </dsp:sp>
    <dsp:sp modelId="{35F3C5EF-D38B-4EB8-AF47-619003FB630F}">
      <dsp:nvSpPr>
        <dsp:cNvPr id="0" name=""/>
        <dsp:cNvSpPr/>
      </dsp:nvSpPr>
      <dsp:spPr>
        <a:xfrm>
          <a:off x="423631" y="2089129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562A9E-17E9-47DE-ABA9-DF8E9BD430EB}">
      <dsp:nvSpPr>
        <dsp:cNvPr id="0" name=""/>
        <dsp:cNvSpPr/>
      </dsp:nvSpPr>
      <dsp:spPr>
        <a:xfrm>
          <a:off x="455617" y="3095090"/>
          <a:ext cx="9548237" cy="618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Turistlar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oqimini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ko‘paytirish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O‘zbekiston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Respublikasida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turizmni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rivojlintirish</a:t>
          </a:r>
          <a:endParaRPr lang="ru-RU" sz="1600" kern="1200" dirty="0"/>
        </a:p>
      </dsp:txBody>
      <dsp:txXfrm>
        <a:off x="455617" y="3095090"/>
        <a:ext cx="9548237" cy="618953"/>
      </dsp:txXfrm>
    </dsp:sp>
    <dsp:sp modelId="{44361EE3-E3F1-4239-A421-AFD23FDAAE75}">
      <dsp:nvSpPr>
        <dsp:cNvPr id="0" name=""/>
        <dsp:cNvSpPr/>
      </dsp:nvSpPr>
      <dsp:spPr>
        <a:xfrm>
          <a:off x="68771" y="3017721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A51882-2A52-45B7-ABC4-AB6EB89982FE}">
      <dsp:nvSpPr>
        <dsp:cNvPr id="0" name=""/>
        <dsp:cNvSpPr/>
      </dsp:nvSpPr>
      <dsp:spPr>
        <a:xfrm>
          <a:off x="3822191" y="50291"/>
          <a:ext cx="2414016" cy="24140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Sayohat yo‘nalishlari ishlab chiqil</a:t>
          </a:r>
          <a:r>
            <a:rPr lang="en-US" sz="1300" kern="1200" smtClean="0"/>
            <a:t>di</a:t>
          </a:r>
          <a:endParaRPr lang="ru-RU" sz="1300" kern="1200"/>
        </a:p>
      </dsp:txBody>
      <dsp:txXfrm>
        <a:off x="4144060" y="472744"/>
        <a:ext cx="1770278" cy="1086307"/>
      </dsp:txXfrm>
    </dsp:sp>
    <dsp:sp modelId="{901182CC-6C94-4E8E-A590-069A116A6F02}">
      <dsp:nvSpPr>
        <dsp:cNvPr id="0" name=""/>
        <dsp:cNvSpPr/>
      </dsp:nvSpPr>
      <dsp:spPr>
        <a:xfrm>
          <a:off x="4693249" y="1559052"/>
          <a:ext cx="2414016" cy="24140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Arxeologik ob’yektlarga sayohat yo‘nalishlarini tuzish </a:t>
          </a:r>
          <a:endParaRPr lang="ru-RU" sz="1300" kern="1200"/>
        </a:p>
      </dsp:txBody>
      <dsp:txXfrm>
        <a:off x="5431536" y="2182672"/>
        <a:ext cx="1448409" cy="1327708"/>
      </dsp:txXfrm>
    </dsp:sp>
    <dsp:sp modelId="{60A5F618-A177-4454-8062-4AA3745B4221}">
      <dsp:nvSpPr>
        <dsp:cNvPr id="0" name=""/>
        <dsp:cNvSpPr/>
      </dsp:nvSpPr>
      <dsp:spPr>
        <a:xfrm>
          <a:off x="2951134" y="1559052"/>
          <a:ext cx="2414016" cy="24140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O‘zbekistonning o‘zida turizm rivojlanishini qo‘llab-quvvatlovchi bir qator chora-tadbirlar</a:t>
          </a:r>
          <a:endParaRPr lang="ru-RU" sz="1300" kern="1200"/>
        </a:p>
      </dsp:txBody>
      <dsp:txXfrm>
        <a:off x="3178454" y="2182672"/>
        <a:ext cx="1448409" cy="132770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DBA832-93FB-4A82-B586-8990BE5699AC}">
      <dsp:nvSpPr>
        <dsp:cNvPr id="0" name=""/>
        <dsp:cNvSpPr/>
      </dsp:nvSpPr>
      <dsp:spPr>
        <a:xfrm>
          <a:off x="3017519" y="0"/>
          <a:ext cx="4023360" cy="4023360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3BE88B-1FC2-4C7F-9566-E2F4FD9B59D8}">
      <dsp:nvSpPr>
        <dsp:cNvPr id="0" name=""/>
        <dsp:cNvSpPr/>
      </dsp:nvSpPr>
      <dsp:spPr>
        <a:xfrm>
          <a:off x="3399739" y="382219"/>
          <a:ext cx="1569110" cy="1569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O‘zbekistonda turizm o‘sishi </a:t>
          </a:r>
          <a:endParaRPr lang="ru-RU" sz="1600" kern="1200"/>
        </a:p>
      </dsp:txBody>
      <dsp:txXfrm>
        <a:off x="3476337" y="458817"/>
        <a:ext cx="1415914" cy="1415914"/>
      </dsp:txXfrm>
    </dsp:sp>
    <dsp:sp modelId="{1587EB4A-691D-412A-9770-E4A70DA8D8A0}">
      <dsp:nvSpPr>
        <dsp:cNvPr id="0" name=""/>
        <dsp:cNvSpPr/>
      </dsp:nvSpPr>
      <dsp:spPr>
        <a:xfrm>
          <a:off x="5089550" y="382219"/>
          <a:ext cx="1569110" cy="1569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Valyuta tushumi </a:t>
          </a:r>
          <a:endParaRPr lang="ru-RU" sz="1600" kern="1200"/>
        </a:p>
      </dsp:txBody>
      <dsp:txXfrm>
        <a:off x="5166148" y="458817"/>
        <a:ext cx="1415914" cy="1415914"/>
      </dsp:txXfrm>
    </dsp:sp>
    <dsp:sp modelId="{5FFA4983-F43A-416C-A6D8-BAFA68A2D8F2}">
      <dsp:nvSpPr>
        <dsp:cNvPr id="0" name=""/>
        <dsp:cNvSpPr/>
      </dsp:nvSpPr>
      <dsp:spPr>
        <a:xfrm>
          <a:off x="3399739" y="2072030"/>
          <a:ext cx="1569110" cy="1569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Marketing tadbirlarini amalga oshirish</a:t>
          </a:r>
          <a:endParaRPr lang="ru-RU" sz="1600" kern="1200"/>
        </a:p>
      </dsp:txBody>
      <dsp:txXfrm>
        <a:off x="3476337" y="2148628"/>
        <a:ext cx="1415914" cy="1415914"/>
      </dsp:txXfrm>
    </dsp:sp>
    <dsp:sp modelId="{117351D8-01EC-438B-BB9B-7A9B2FE37E2B}">
      <dsp:nvSpPr>
        <dsp:cNvPr id="0" name=""/>
        <dsp:cNvSpPr/>
      </dsp:nvSpPr>
      <dsp:spPr>
        <a:xfrm>
          <a:off x="5089550" y="2072030"/>
          <a:ext cx="1569110" cy="1569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Turistlarga ko‘rsatiladigan qo‘shimcha xizmatlar turini ko‘paytirish </a:t>
          </a:r>
          <a:endParaRPr lang="ru-RU" sz="1600" kern="1200"/>
        </a:p>
      </dsp:txBody>
      <dsp:txXfrm>
        <a:off x="5166148" y="2148628"/>
        <a:ext cx="1415914" cy="141591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182D04-07B8-41D9-AC8B-7415211DEBF0}">
      <dsp:nvSpPr>
        <dsp:cNvPr id="0" name=""/>
        <dsp:cNvSpPr/>
      </dsp:nvSpPr>
      <dsp:spPr>
        <a:xfrm>
          <a:off x="502920" y="395020"/>
          <a:ext cx="9052560" cy="822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Turizm sohasida kamaytirilgan foiz stavkalari bilan imtiyozli kreditlar</a:t>
          </a:r>
          <a:endParaRPr lang="ru-RU" sz="2100" kern="1200"/>
        </a:p>
      </dsp:txBody>
      <dsp:txXfrm>
        <a:off x="502920" y="395020"/>
        <a:ext cx="9052560" cy="822960"/>
      </dsp:txXfrm>
    </dsp:sp>
    <dsp:sp modelId="{93C23811-FFC8-4AE8-9E2D-3F4EB73548BF}">
      <dsp:nvSpPr>
        <dsp:cNvPr id="0" name=""/>
        <dsp:cNvSpPr/>
      </dsp:nvSpPr>
      <dsp:spPr>
        <a:xfrm>
          <a:off x="502920" y="1217980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8F02A8-A29A-49D6-B1E3-51DE3F06889A}">
      <dsp:nvSpPr>
        <dsp:cNvPr id="0" name=""/>
        <dsp:cNvSpPr/>
      </dsp:nvSpPr>
      <dsp:spPr>
        <a:xfrm>
          <a:off x="1780336" y="1217980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1BB430-87BF-4509-AEBE-5CF8FD356D68}">
      <dsp:nvSpPr>
        <dsp:cNvPr id="0" name=""/>
        <dsp:cNvSpPr/>
      </dsp:nvSpPr>
      <dsp:spPr>
        <a:xfrm>
          <a:off x="3057753" y="1217980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71EBF0-4578-4185-BBFD-BFBEC05EAA6E}">
      <dsp:nvSpPr>
        <dsp:cNvPr id="0" name=""/>
        <dsp:cNvSpPr/>
      </dsp:nvSpPr>
      <dsp:spPr>
        <a:xfrm>
          <a:off x="4335170" y="1217980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B13AE9-A514-432B-B764-B5D8F74EB557}">
      <dsp:nvSpPr>
        <dsp:cNvPr id="0" name=""/>
        <dsp:cNvSpPr/>
      </dsp:nvSpPr>
      <dsp:spPr>
        <a:xfrm>
          <a:off x="5612587" y="1217980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1DF742-C2FB-43A2-82C5-CF0173DF1D3C}">
      <dsp:nvSpPr>
        <dsp:cNvPr id="0" name=""/>
        <dsp:cNvSpPr/>
      </dsp:nvSpPr>
      <dsp:spPr>
        <a:xfrm>
          <a:off x="6890004" y="1217980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756043-B185-4B10-A0EB-730D30696F88}">
      <dsp:nvSpPr>
        <dsp:cNvPr id="0" name=""/>
        <dsp:cNvSpPr/>
      </dsp:nvSpPr>
      <dsp:spPr>
        <a:xfrm>
          <a:off x="8167420" y="1217980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B8F175-89CF-4605-8DBF-DBBD537BFAF2}">
      <dsp:nvSpPr>
        <dsp:cNvPr id="0" name=""/>
        <dsp:cNvSpPr/>
      </dsp:nvSpPr>
      <dsp:spPr>
        <a:xfrm>
          <a:off x="502920" y="1499616"/>
          <a:ext cx="9052560" cy="822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Turizm obe’ktlarini qurish bilan bog‘liq tashkiliy ishlarga ssudalar berish</a:t>
          </a:r>
          <a:endParaRPr lang="ru-RU" sz="2100" kern="1200"/>
        </a:p>
      </dsp:txBody>
      <dsp:txXfrm>
        <a:off x="502920" y="1499616"/>
        <a:ext cx="9052560" cy="822960"/>
      </dsp:txXfrm>
    </dsp:sp>
    <dsp:sp modelId="{2FFEC74C-3A5F-4293-BAB5-E82B91502014}">
      <dsp:nvSpPr>
        <dsp:cNvPr id="0" name=""/>
        <dsp:cNvSpPr/>
      </dsp:nvSpPr>
      <dsp:spPr>
        <a:xfrm>
          <a:off x="502920" y="2322576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608FC6-AF57-44B2-880D-598A28C54AB2}">
      <dsp:nvSpPr>
        <dsp:cNvPr id="0" name=""/>
        <dsp:cNvSpPr/>
      </dsp:nvSpPr>
      <dsp:spPr>
        <a:xfrm>
          <a:off x="1780336" y="2322576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E15F13-49D3-4E6E-B8F4-428D3BD806ED}">
      <dsp:nvSpPr>
        <dsp:cNvPr id="0" name=""/>
        <dsp:cNvSpPr/>
      </dsp:nvSpPr>
      <dsp:spPr>
        <a:xfrm>
          <a:off x="3057753" y="2322576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B62658-463F-45DA-8077-776F7F47E772}">
      <dsp:nvSpPr>
        <dsp:cNvPr id="0" name=""/>
        <dsp:cNvSpPr/>
      </dsp:nvSpPr>
      <dsp:spPr>
        <a:xfrm>
          <a:off x="4335170" y="2322576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B309BD-FA25-4F16-B996-6A60D6647AEF}">
      <dsp:nvSpPr>
        <dsp:cNvPr id="0" name=""/>
        <dsp:cNvSpPr/>
      </dsp:nvSpPr>
      <dsp:spPr>
        <a:xfrm>
          <a:off x="5612587" y="2322576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EF99BD-50CE-489A-9013-EBEFC5740FCA}">
      <dsp:nvSpPr>
        <dsp:cNvPr id="0" name=""/>
        <dsp:cNvSpPr/>
      </dsp:nvSpPr>
      <dsp:spPr>
        <a:xfrm>
          <a:off x="6890004" y="2322576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8F0662-56AB-4699-A6BB-BBD0CBD873E2}">
      <dsp:nvSpPr>
        <dsp:cNvPr id="0" name=""/>
        <dsp:cNvSpPr/>
      </dsp:nvSpPr>
      <dsp:spPr>
        <a:xfrm>
          <a:off x="8167420" y="2322576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7E42B9-53AB-43A3-8B5F-7B5AB791F916}">
      <dsp:nvSpPr>
        <dsp:cNvPr id="0" name=""/>
        <dsp:cNvSpPr/>
      </dsp:nvSpPr>
      <dsp:spPr>
        <a:xfrm>
          <a:off x="502920" y="2604211"/>
          <a:ext cx="9052560" cy="822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Turizm sohasida faoliyat ko‘rsatayotgan mikrofirma, kichik va o‘rta korxonalarning moddiy –texnika bazalarini moliyaviy jihatdan qullab-quvvatlash </a:t>
          </a:r>
          <a:endParaRPr lang="ru-RU" sz="2100" kern="1200"/>
        </a:p>
      </dsp:txBody>
      <dsp:txXfrm>
        <a:off x="502920" y="2604211"/>
        <a:ext cx="9052560" cy="822960"/>
      </dsp:txXfrm>
    </dsp:sp>
    <dsp:sp modelId="{669BEA53-95F0-4CE7-9136-BD0F710F2741}">
      <dsp:nvSpPr>
        <dsp:cNvPr id="0" name=""/>
        <dsp:cNvSpPr/>
      </dsp:nvSpPr>
      <dsp:spPr>
        <a:xfrm>
          <a:off x="502920" y="3427171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0316D1-A9C9-4781-A5DA-B12B903825AC}">
      <dsp:nvSpPr>
        <dsp:cNvPr id="0" name=""/>
        <dsp:cNvSpPr/>
      </dsp:nvSpPr>
      <dsp:spPr>
        <a:xfrm>
          <a:off x="1780336" y="3427171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904DFC-4473-41E4-A183-814D501FDC00}">
      <dsp:nvSpPr>
        <dsp:cNvPr id="0" name=""/>
        <dsp:cNvSpPr/>
      </dsp:nvSpPr>
      <dsp:spPr>
        <a:xfrm>
          <a:off x="3057753" y="3427171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AD7028-B356-4B3F-B808-4EDBA3EE9931}">
      <dsp:nvSpPr>
        <dsp:cNvPr id="0" name=""/>
        <dsp:cNvSpPr/>
      </dsp:nvSpPr>
      <dsp:spPr>
        <a:xfrm>
          <a:off x="4335170" y="3427171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2BABB6-6D5E-4D94-A51F-4814FFBE383A}">
      <dsp:nvSpPr>
        <dsp:cNvPr id="0" name=""/>
        <dsp:cNvSpPr/>
      </dsp:nvSpPr>
      <dsp:spPr>
        <a:xfrm>
          <a:off x="5612587" y="3427171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C7D68E-27FB-4A07-9577-D3832DABBD14}">
      <dsp:nvSpPr>
        <dsp:cNvPr id="0" name=""/>
        <dsp:cNvSpPr/>
      </dsp:nvSpPr>
      <dsp:spPr>
        <a:xfrm>
          <a:off x="6890004" y="3427171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18798F-F3D6-4F26-9D33-C639F958039E}">
      <dsp:nvSpPr>
        <dsp:cNvPr id="0" name=""/>
        <dsp:cNvSpPr/>
      </dsp:nvSpPr>
      <dsp:spPr>
        <a:xfrm>
          <a:off x="8167420" y="3427171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FC46DC-ED83-47E1-8616-523EDA389A66}">
      <dsp:nvSpPr>
        <dsp:cNvPr id="0" name=""/>
        <dsp:cNvSpPr/>
      </dsp:nvSpPr>
      <dsp:spPr>
        <a:xfrm>
          <a:off x="2715767" y="0"/>
          <a:ext cx="4023360" cy="402336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AA888E-19AB-492E-A5D4-D834E170B954}">
      <dsp:nvSpPr>
        <dsp:cNvPr id="0" name=""/>
        <dsp:cNvSpPr/>
      </dsp:nvSpPr>
      <dsp:spPr>
        <a:xfrm>
          <a:off x="4727447" y="404496"/>
          <a:ext cx="2615184" cy="95240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Axborot materiallarining soni va sifatini oshirish</a:t>
          </a:r>
          <a:endParaRPr lang="ru-RU" sz="1400" kern="1200"/>
        </a:p>
      </dsp:txBody>
      <dsp:txXfrm>
        <a:off x="4773940" y="450989"/>
        <a:ext cx="2522198" cy="859418"/>
      </dsp:txXfrm>
    </dsp:sp>
    <dsp:sp modelId="{03F11FEC-DEC7-49A9-BA98-0D8A1F0CA583}">
      <dsp:nvSpPr>
        <dsp:cNvPr id="0" name=""/>
        <dsp:cNvSpPr/>
      </dsp:nvSpPr>
      <dsp:spPr>
        <a:xfrm>
          <a:off x="4727447" y="1475952"/>
          <a:ext cx="2615184" cy="95240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“Turizm revyu” va “Dunyo bo‘ylab” televizion ko‘rsatuvlarini muntazam ravishda tashkil qilish</a:t>
          </a:r>
          <a:endParaRPr lang="ru-RU" sz="1400" kern="1200"/>
        </a:p>
      </dsp:txBody>
      <dsp:txXfrm>
        <a:off x="4773940" y="1522445"/>
        <a:ext cx="2522198" cy="859418"/>
      </dsp:txXfrm>
    </dsp:sp>
    <dsp:sp modelId="{39502932-FFD5-489C-AD17-5D836750E57F}">
      <dsp:nvSpPr>
        <dsp:cNvPr id="0" name=""/>
        <dsp:cNvSpPr/>
      </dsp:nvSpPr>
      <dsp:spPr>
        <a:xfrm>
          <a:off x="4727447" y="2547407"/>
          <a:ext cx="2615184" cy="95240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Xalqaro turizm ko‘rgazmalarida namoyish qilish </a:t>
          </a:r>
          <a:endParaRPr lang="ru-RU" sz="1400" kern="1200"/>
        </a:p>
      </dsp:txBody>
      <dsp:txXfrm>
        <a:off x="4773940" y="2593900"/>
        <a:ext cx="2522198" cy="85941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5426D6-D95F-48A6-90C7-14DB5A71E9E0}">
      <dsp:nvSpPr>
        <dsp:cNvPr id="0" name=""/>
        <dsp:cNvSpPr/>
      </dsp:nvSpPr>
      <dsp:spPr>
        <a:xfrm>
          <a:off x="0" y="0"/>
          <a:ext cx="10058399" cy="4023360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0D845-A471-41E8-9D8E-B9DA5987DF85}">
      <dsp:nvSpPr>
        <dsp:cNvPr id="0" name=""/>
        <dsp:cNvSpPr/>
      </dsp:nvSpPr>
      <dsp:spPr>
        <a:xfrm>
          <a:off x="6628819" y="1005840"/>
          <a:ext cx="2423740" cy="2011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3520" rIns="0" bIns="2235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Oliy o‘quv yurtlarini tamomlagan yosh mutaxassislar</a:t>
          </a:r>
          <a:r>
            <a:rPr lang="en-US" sz="2200" kern="1200" smtClean="0"/>
            <a:t> </a:t>
          </a:r>
          <a:r>
            <a:rPr lang="uz-Cyrl-UZ" sz="2200" kern="1200" smtClean="0"/>
            <a:t>ma’lumotlar bankini yaratish </a:t>
          </a:r>
          <a:endParaRPr lang="ru-RU" sz="2200" kern="1200"/>
        </a:p>
      </dsp:txBody>
      <dsp:txXfrm>
        <a:off x="6628819" y="1005840"/>
        <a:ext cx="2423740" cy="2011680"/>
      </dsp:txXfrm>
    </dsp:sp>
    <dsp:sp modelId="{9CF2D413-10E7-4528-99D9-75BF1BFA1BEA}">
      <dsp:nvSpPr>
        <dsp:cNvPr id="0" name=""/>
        <dsp:cNvSpPr/>
      </dsp:nvSpPr>
      <dsp:spPr>
        <a:xfrm>
          <a:off x="3720331" y="1005840"/>
          <a:ext cx="2423740" cy="2011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3520" rIns="0" bIns="2235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Turistik soha mutaxassislarini tayyorlashni yo‘lga qo‘yish</a:t>
          </a:r>
          <a:endParaRPr lang="ru-RU" sz="2200" kern="1200"/>
        </a:p>
      </dsp:txBody>
      <dsp:txXfrm>
        <a:off x="3720331" y="1005840"/>
        <a:ext cx="2423740" cy="2011680"/>
      </dsp:txXfrm>
    </dsp:sp>
    <dsp:sp modelId="{4B628759-4F47-401A-818D-E76E2B0DA513}">
      <dsp:nvSpPr>
        <dsp:cNvPr id="0" name=""/>
        <dsp:cNvSpPr/>
      </dsp:nvSpPr>
      <dsp:spPr>
        <a:xfrm>
          <a:off x="811842" y="1005840"/>
          <a:ext cx="2423740" cy="2011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3520" rIns="0" bIns="2235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Mehmonxonalarda ko‘rsatiladigan xizmatlar sifaini jahon standartlari darajasiga ko‘tarish </a:t>
          </a:r>
          <a:endParaRPr lang="ru-RU" sz="2200" kern="1200"/>
        </a:p>
      </dsp:txBody>
      <dsp:txXfrm>
        <a:off x="811842" y="1005840"/>
        <a:ext cx="2423740" cy="201168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595C5A-0C65-4A60-A6E4-A94C456BAC73}">
      <dsp:nvSpPr>
        <dsp:cNvPr id="0" name=""/>
        <dsp:cNvSpPr/>
      </dsp:nvSpPr>
      <dsp:spPr>
        <a:xfrm>
          <a:off x="754379" y="0"/>
          <a:ext cx="8549640" cy="402336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603FFF-4582-4634-ACA4-53C32256768E}">
      <dsp:nvSpPr>
        <dsp:cNvPr id="0" name=""/>
        <dsp:cNvSpPr/>
      </dsp:nvSpPr>
      <dsp:spPr>
        <a:xfrm>
          <a:off x="10804" y="1207008"/>
          <a:ext cx="3237547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Tashqi iqtisodiy faoliyat ko‘rsatkichlariga ko‘ra, turizm transport tashkilotlaridan ortda qolmoqda</a:t>
          </a:r>
          <a:endParaRPr lang="ru-RU" sz="1900" kern="1200"/>
        </a:p>
      </dsp:txBody>
      <dsp:txXfrm>
        <a:off x="89366" y="1285570"/>
        <a:ext cx="3080423" cy="1452220"/>
      </dsp:txXfrm>
    </dsp:sp>
    <dsp:sp modelId="{4614170E-AC12-42D7-8D8E-07A374588C21}">
      <dsp:nvSpPr>
        <dsp:cNvPr id="0" name=""/>
        <dsp:cNvSpPr/>
      </dsp:nvSpPr>
      <dsp:spPr>
        <a:xfrm>
          <a:off x="3410426" y="1207008"/>
          <a:ext cx="3237547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“O‘zbekiston havo yo‘llari” dunyoning 40 shahrida turistlarni jalb qiluvchi o‘z vakolatxonalarini ochdi</a:t>
          </a:r>
          <a:endParaRPr lang="ru-RU" sz="1900" kern="1200"/>
        </a:p>
      </dsp:txBody>
      <dsp:txXfrm>
        <a:off x="3488988" y="1285570"/>
        <a:ext cx="3080423" cy="1452220"/>
      </dsp:txXfrm>
    </dsp:sp>
    <dsp:sp modelId="{F4F1F8F1-CED5-4BD0-B0B5-6C69921BAFEF}">
      <dsp:nvSpPr>
        <dsp:cNvPr id="0" name=""/>
        <dsp:cNvSpPr/>
      </dsp:nvSpPr>
      <dsp:spPr>
        <a:xfrm>
          <a:off x="6810047" y="1207008"/>
          <a:ext cx="3237547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Turizm bo‘yicha endi 5 mamlakatda vakolatxona ochilga</a:t>
          </a:r>
          <a:endParaRPr lang="ru-RU" sz="1900" kern="1200"/>
        </a:p>
      </dsp:txBody>
      <dsp:txXfrm>
        <a:off x="6888609" y="1285570"/>
        <a:ext cx="3080423" cy="145222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E63921-C885-4FBD-B087-FB8E1447D447}">
      <dsp:nvSpPr>
        <dsp:cNvPr id="0" name=""/>
        <dsp:cNvSpPr/>
      </dsp:nvSpPr>
      <dsp:spPr>
        <a:xfrm>
          <a:off x="0" y="0"/>
          <a:ext cx="10058400" cy="4023360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EA3677-FC1D-40F7-B15B-B9772762E559}">
      <dsp:nvSpPr>
        <dsp:cNvPr id="0" name=""/>
        <dsp:cNvSpPr/>
      </dsp:nvSpPr>
      <dsp:spPr>
        <a:xfrm>
          <a:off x="1207008" y="704087"/>
          <a:ext cx="3319272" cy="1971446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4676" rIns="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Toshkent – O‘zbekistonning poytaxti, Markaziy Osiyodagi 2,5 million aholi yashaydigan yirik shaharlardan biri</a:t>
          </a:r>
          <a:endParaRPr lang="ru-RU" sz="2100" kern="1200"/>
        </a:p>
      </dsp:txBody>
      <dsp:txXfrm>
        <a:off x="1207008" y="704087"/>
        <a:ext cx="3319272" cy="1971446"/>
      </dsp:txXfrm>
    </dsp:sp>
    <dsp:sp modelId="{799646A1-83A1-4ABD-BEA9-0F4143994455}">
      <dsp:nvSpPr>
        <dsp:cNvPr id="0" name=""/>
        <dsp:cNvSpPr/>
      </dsp:nvSpPr>
      <dsp:spPr>
        <a:xfrm>
          <a:off x="5029200" y="1347825"/>
          <a:ext cx="3922776" cy="1971446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4676" rIns="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G‘arbiy turistlarning oqimi hali aniq emas,</a:t>
          </a:r>
          <a:r>
            <a:rPr lang="en-US" sz="2100" kern="1200" smtClean="0"/>
            <a:t> </a:t>
          </a:r>
          <a:r>
            <a:rPr lang="uz-Cyrl-UZ" sz="2100" kern="1200" smtClean="0"/>
            <a:t>infratuzilma va maishiy xizmatning ma’lum noqulayliklari bilan chiqishadigan 2 millionga yaqin turist O‘zbekistonga kelishni hohlaydi.</a:t>
          </a:r>
          <a:endParaRPr lang="ru-RU" sz="2100" kern="1200"/>
        </a:p>
      </dsp:txBody>
      <dsp:txXfrm>
        <a:off x="5029200" y="1347825"/>
        <a:ext cx="3922776" cy="197144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259685-EF63-4E56-8E6D-F54FE276F09F}">
      <dsp:nvSpPr>
        <dsp:cNvPr id="0" name=""/>
        <dsp:cNvSpPr/>
      </dsp:nvSpPr>
      <dsp:spPr>
        <a:xfrm>
          <a:off x="0" y="49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45FA8F-F965-4F48-831A-A5665046D55A}">
      <dsp:nvSpPr>
        <dsp:cNvPr id="0" name=""/>
        <dsp:cNvSpPr/>
      </dsp:nvSpPr>
      <dsp:spPr>
        <a:xfrm>
          <a:off x="0" y="491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Ya</a:t>
          </a:r>
          <a:r>
            <a:rPr lang="en-US" sz="1600" kern="1200" smtClean="0"/>
            <a:t>ngi </a:t>
          </a:r>
          <a:r>
            <a:rPr lang="uz-Cyrl-UZ" sz="1600" kern="1200" smtClean="0"/>
            <a:t>moddiy-texnika bazasini yaratish;</a:t>
          </a:r>
          <a:endParaRPr lang="ru-RU" sz="1600" kern="1200"/>
        </a:p>
      </dsp:txBody>
      <dsp:txXfrm>
        <a:off x="0" y="491"/>
        <a:ext cx="10058399" cy="446930"/>
      </dsp:txXfrm>
    </dsp:sp>
    <dsp:sp modelId="{A7C4B81C-EF26-4170-B482-9F71A310FEC9}">
      <dsp:nvSpPr>
        <dsp:cNvPr id="0" name=""/>
        <dsp:cNvSpPr/>
      </dsp:nvSpPr>
      <dsp:spPr>
        <a:xfrm>
          <a:off x="0" y="44742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A6CA0F-60BA-498C-BB94-5506966404E5}">
      <dsp:nvSpPr>
        <dsp:cNvPr id="0" name=""/>
        <dsp:cNvSpPr/>
      </dsp:nvSpPr>
      <dsp:spPr>
        <a:xfrm>
          <a:off x="0" y="447421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Madaniy </a:t>
          </a:r>
          <a:r>
            <a:rPr lang="uz-Cyrl-UZ" sz="1600" kern="1200" smtClean="0"/>
            <a:t>va sport-sog‘lomlashtirish markazlarini qurish;</a:t>
          </a:r>
          <a:endParaRPr lang="ru-RU" sz="1600" kern="1200"/>
        </a:p>
      </dsp:txBody>
      <dsp:txXfrm>
        <a:off x="0" y="447421"/>
        <a:ext cx="10058399" cy="446930"/>
      </dsp:txXfrm>
    </dsp:sp>
    <dsp:sp modelId="{6B965BCA-547E-4B3D-9210-FBE87B212FB1}">
      <dsp:nvSpPr>
        <dsp:cNvPr id="0" name=""/>
        <dsp:cNvSpPr/>
      </dsp:nvSpPr>
      <dsp:spPr>
        <a:xfrm>
          <a:off x="0" y="894352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701365-E3BC-4CD5-9BA4-B382FD7AB246}">
      <dsp:nvSpPr>
        <dsp:cNvPr id="0" name=""/>
        <dsp:cNvSpPr/>
      </dsp:nvSpPr>
      <dsp:spPr>
        <a:xfrm>
          <a:off x="0" y="894352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Jahon </a:t>
          </a:r>
          <a:r>
            <a:rPr lang="uz-Cyrl-UZ" sz="1600" kern="1200" smtClean="0"/>
            <a:t>andozasidagi kichik va o‘rta mehmonxonalarni, motel va kepinglar tizimini tuzish;</a:t>
          </a:r>
          <a:endParaRPr lang="ru-RU" sz="1600" kern="1200"/>
        </a:p>
      </dsp:txBody>
      <dsp:txXfrm>
        <a:off x="0" y="894352"/>
        <a:ext cx="10058399" cy="446930"/>
      </dsp:txXfrm>
    </dsp:sp>
    <dsp:sp modelId="{6BBF4242-5A3C-4B55-B2AC-FF8C0C8F2999}">
      <dsp:nvSpPr>
        <dsp:cNvPr id="0" name=""/>
        <dsp:cNvSpPr/>
      </dsp:nvSpPr>
      <dsp:spPr>
        <a:xfrm>
          <a:off x="0" y="1341283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3E0AB3-BCD5-4441-ABDF-4283CCB858E8}">
      <dsp:nvSpPr>
        <dsp:cNvPr id="0" name=""/>
        <dsp:cNvSpPr/>
      </dsp:nvSpPr>
      <dsp:spPr>
        <a:xfrm>
          <a:off x="0" y="1341283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Xizmat </a:t>
          </a:r>
          <a:r>
            <a:rPr lang="uz-Cyrl-UZ" sz="1600" kern="1200" smtClean="0"/>
            <a:t>ko‘rsatish turini va sifatini oshirish;</a:t>
          </a:r>
          <a:endParaRPr lang="ru-RU" sz="1600" kern="1200"/>
        </a:p>
      </dsp:txBody>
      <dsp:txXfrm>
        <a:off x="0" y="1341283"/>
        <a:ext cx="10058399" cy="446930"/>
      </dsp:txXfrm>
    </dsp:sp>
    <dsp:sp modelId="{6B91D303-D3D8-4557-8D07-7690F41E28B0}">
      <dsp:nvSpPr>
        <dsp:cNvPr id="0" name=""/>
        <dsp:cNvSpPr/>
      </dsp:nvSpPr>
      <dsp:spPr>
        <a:xfrm>
          <a:off x="0" y="1788214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AF8073-03CB-4310-B2D5-0B0C9F3A8284}">
      <dsp:nvSpPr>
        <dsp:cNvPr id="0" name=""/>
        <dsp:cNvSpPr/>
      </dsp:nvSpPr>
      <dsp:spPr>
        <a:xfrm>
          <a:off x="0" y="1788214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Turizm infratuzilmasi rivojiga xorijiy sarmoyani jalb qilish;</a:t>
          </a:r>
          <a:endParaRPr lang="ru-RU" sz="1600" kern="1200"/>
        </a:p>
      </dsp:txBody>
      <dsp:txXfrm>
        <a:off x="0" y="1788214"/>
        <a:ext cx="10058399" cy="446930"/>
      </dsp:txXfrm>
    </dsp:sp>
    <dsp:sp modelId="{8F12976F-9A62-4215-973F-233DBB35712A}">
      <dsp:nvSpPr>
        <dsp:cNvPr id="0" name=""/>
        <dsp:cNvSpPr/>
      </dsp:nvSpPr>
      <dsp:spPr>
        <a:xfrm>
          <a:off x="0" y="2235145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C1EED0-CB44-4C82-B07D-F278CE760C8E}">
      <dsp:nvSpPr>
        <dsp:cNvPr id="0" name=""/>
        <dsp:cNvSpPr/>
      </dsp:nvSpPr>
      <dsp:spPr>
        <a:xfrm>
          <a:off x="0" y="2235145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Tarixiy yodgorliklarni ta’mirlash, madaniy merosni avaylab-asrash, ularni reklama qilish bilan shug‘ullanish;</a:t>
          </a:r>
          <a:endParaRPr lang="ru-RU" sz="1600" kern="1200"/>
        </a:p>
      </dsp:txBody>
      <dsp:txXfrm>
        <a:off x="0" y="2235145"/>
        <a:ext cx="10058399" cy="446930"/>
      </dsp:txXfrm>
    </dsp:sp>
    <dsp:sp modelId="{930BD929-FAE2-43A2-8127-1DBFD3FF19B8}">
      <dsp:nvSpPr>
        <dsp:cNvPr id="0" name=""/>
        <dsp:cNvSpPr/>
      </dsp:nvSpPr>
      <dsp:spPr>
        <a:xfrm>
          <a:off x="0" y="2682076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BFFB17-79FF-4352-BAF6-7E804003AD36}">
      <dsp:nvSpPr>
        <dsp:cNvPr id="0" name=""/>
        <dsp:cNvSpPr/>
      </dsp:nvSpPr>
      <dsp:spPr>
        <a:xfrm>
          <a:off x="0" y="2682076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Turizm sohasidagi xodimlar malakasini oshirish, qayta tayyorlashni yo‘lga qo‘yish;</a:t>
          </a:r>
          <a:endParaRPr lang="ru-RU" sz="1600" kern="1200"/>
        </a:p>
      </dsp:txBody>
      <dsp:txXfrm>
        <a:off x="0" y="2682076"/>
        <a:ext cx="10058399" cy="446930"/>
      </dsp:txXfrm>
    </dsp:sp>
    <dsp:sp modelId="{F4888853-4AD0-48F0-B6AA-B4999D8E1C79}">
      <dsp:nvSpPr>
        <dsp:cNvPr id="0" name=""/>
        <dsp:cNvSpPr/>
      </dsp:nvSpPr>
      <dsp:spPr>
        <a:xfrm>
          <a:off x="0" y="3129007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333CF1-FF90-4E88-AC0C-F619FC12D3EE}">
      <dsp:nvSpPr>
        <dsp:cNvPr id="0" name=""/>
        <dsp:cNvSpPr/>
      </dsp:nvSpPr>
      <dsp:spPr>
        <a:xfrm>
          <a:off x="0" y="3129007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O‘zbekistonning jahon turistik jamiyatiga qo‘shiluvchi va yirik turistik potensial targ‘iboti;</a:t>
          </a:r>
          <a:endParaRPr lang="ru-RU" sz="1600" kern="1200"/>
        </a:p>
      </dsp:txBody>
      <dsp:txXfrm>
        <a:off x="0" y="3129007"/>
        <a:ext cx="10058399" cy="446930"/>
      </dsp:txXfrm>
    </dsp:sp>
    <dsp:sp modelId="{F46C9B5D-716D-4CFA-A842-67445A34F55F}">
      <dsp:nvSpPr>
        <dsp:cNvPr id="0" name=""/>
        <dsp:cNvSpPr/>
      </dsp:nvSpPr>
      <dsp:spPr>
        <a:xfrm>
          <a:off x="0" y="3575938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48AD4D-B560-4AB5-90F5-3228C0135A1E}">
      <dsp:nvSpPr>
        <dsp:cNvPr id="0" name=""/>
        <dsp:cNvSpPr/>
      </dsp:nvSpPr>
      <dsp:spPr>
        <a:xfrm>
          <a:off x="0" y="3575938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“</a:t>
          </a:r>
          <a:r>
            <a:rPr lang="en-US" sz="1600" kern="1200" smtClean="0"/>
            <a:t>Buyuk Ipak Yo‘li</a:t>
          </a:r>
          <a:r>
            <a:rPr lang="uz-Cyrl-UZ" sz="1600" kern="1200" smtClean="0"/>
            <a:t>” loyihasini rivojlantirish. 4-jadvalda O‘zbekiston turizmining afzalligi va muammolari o‘z aksini topgan.</a:t>
          </a:r>
          <a:endParaRPr lang="ru-RU" sz="1600" kern="1200"/>
        </a:p>
      </dsp:txBody>
      <dsp:txXfrm>
        <a:off x="0" y="3575938"/>
        <a:ext cx="10058399" cy="44693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ACB98E-EA54-44E1-BFFA-D06F9347AAC1}">
      <dsp:nvSpPr>
        <dsp:cNvPr id="0" name=""/>
        <dsp:cNvSpPr/>
      </dsp:nvSpPr>
      <dsp:spPr>
        <a:xfrm>
          <a:off x="3184" y="41727"/>
          <a:ext cx="1425819" cy="393990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/>
            <a:t>din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tarixi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va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rivojlanishi</a:t>
          </a:r>
          <a:r>
            <a:rPr lang="ru-RU" sz="2000" kern="1200" dirty="0" smtClean="0"/>
            <a:t>;</a:t>
          </a:r>
          <a:endParaRPr lang="ru-RU" sz="2000" kern="1200" dirty="0"/>
        </a:p>
      </dsp:txBody>
      <dsp:txXfrm>
        <a:off x="3184" y="41727"/>
        <a:ext cx="1425819" cy="3939904"/>
      </dsp:txXfrm>
    </dsp:sp>
    <dsp:sp modelId="{FD4AA879-1631-4E0A-B71D-C97C00699B41}">
      <dsp:nvSpPr>
        <dsp:cNvPr id="0" name=""/>
        <dsp:cNvSpPr/>
      </dsp:nvSpPr>
      <dsp:spPr>
        <a:xfrm>
          <a:off x="1728426" y="41727"/>
          <a:ext cx="1425819" cy="393990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me’morchilik va shahar qurilishi san’ati;</a:t>
          </a:r>
          <a:endParaRPr lang="ru-RU" sz="2000" kern="1200"/>
        </a:p>
      </dsp:txBody>
      <dsp:txXfrm>
        <a:off x="1728426" y="41727"/>
        <a:ext cx="1425819" cy="3939904"/>
      </dsp:txXfrm>
    </dsp:sp>
    <dsp:sp modelId="{E91A3974-4229-4E82-B6F7-0F12CD312FEB}">
      <dsp:nvSpPr>
        <dsp:cNvPr id="0" name=""/>
        <dsp:cNvSpPr/>
      </dsp:nvSpPr>
      <dsp:spPr>
        <a:xfrm>
          <a:off x="3453668" y="41727"/>
          <a:ext cx="1425819" cy="393990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asosiy qazilmalar bo‘ylab arxeologik sayohatlar;</a:t>
          </a:r>
          <a:endParaRPr lang="ru-RU" sz="2000" kern="1200"/>
        </a:p>
      </dsp:txBody>
      <dsp:txXfrm>
        <a:off x="3453668" y="41727"/>
        <a:ext cx="1425819" cy="3939904"/>
      </dsp:txXfrm>
    </dsp:sp>
    <dsp:sp modelId="{85390F44-54A5-4668-AAC3-40D0266C8A64}">
      <dsp:nvSpPr>
        <dsp:cNvPr id="0" name=""/>
        <dsp:cNvSpPr/>
      </dsp:nvSpPr>
      <dsp:spPr>
        <a:xfrm>
          <a:off x="5178911" y="41727"/>
          <a:ext cx="1425819" cy="393990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/>
            <a:t>respublika flora va faunasi;</a:t>
          </a:r>
          <a:endParaRPr lang="ru-RU" sz="2000" kern="1200"/>
        </a:p>
      </dsp:txBody>
      <dsp:txXfrm>
        <a:off x="5178911" y="41727"/>
        <a:ext cx="1425819" cy="3939904"/>
      </dsp:txXfrm>
    </dsp:sp>
    <dsp:sp modelId="{681792E5-A085-490F-98AE-7CE7CE60AAC2}">
      <dsp:nvSpPr>
        <dsp:cNvPr id="0" name=""/>
        <dsp:cNvSpPr/>
      </dsp:nvSpPr>
      <dsp:spPr>
        <a:xfrm>
          <a:off x="6904153" y="41727"/>
          <a:ext cx="1425819" cy="393990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O‘zbekiston xalqlarining an’ana va urf-odatlari;</a:t>
          </a:r>
          <a:endParaRPr lang="ru-RU" sz="2000" kern="1200"/>
        </a:p>
      </dsp:txBody>
      <dsp:txXfrm>
        <a:off x="6904153" y="41727"/>
        <a:ext cx="1425819" cy="3939904"/>
      </dsp:txXfrm>
    </dsp:sp>
    <dsp:sp modelId="{CA6476BF-3C09-4BA3-BCC4-BD6990B0EA84}">
      <dsp:nvSpPr>
        <dsp:cNvPr id="0" name=""/>
        <dsp:cNvSpPr/>
      </dsp:nvSpPr>
      <dsp:spPr>
        <a:xfrm>
          <a:off x="8629395" y="41727"/>
          <a:ext cx="1425819" cy="393990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O‘zbekiston xalqlarining amaliy san’ati</a:t>
          </a:r>
          <a:r>
            <a:rPr lang="uz-Cyrl-UZ" sz="2000" kern="1200" smtClean="0"/>
            <a:t>.</a:t>
          </a:r>
          <a:endParaRPr lang="ru-RU" sz="2000" kern="1200"/>
        </a:p>
      </dsp:txBody>
      <dsp:txXfrm>
        <a:off x="8629395" y="41727"/>
        <a:ext cx="1425819" cy="393990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1447EC-DB02-41AB-8473-A9E4D4967F92}">
      <dsp:nvSpPr>
        <dsp:cNvPr id="0" name=""/>
        <dsp:cNvSpPr/>
      </dsp:nvSpPr>
      <dsp:spPr>
        <a:xfrm>
          <a:off x="0" y="-108389"/>
          <a:ext cx="4023360" cy="4023360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3CE4B7-522B-409F-8ECD-137805DD419F}">
      <dsp:nvSpPr>
        <dsp:cNvPr id="0" name=""/>
        <dsp:cNvSpPr/>
      </dsp:nvSpPr>
      <dsp:spPr>
        <a:xfrm>
          <a:off x="2011680" y="0"/>
          <a:ext cx="8046720" cy="4023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300" kern="1200" smtClean="0"/>
            <a:t>Millatlararo aloqalarni kengaytirish va mustahkamlash</a:t>
          </a:r>
          <a:endParaRPr lang="ru-RU" sz="3300" kern="1200"/>
        </a:p>
      </dsp:txBody>
      <dsp:txXfrm>
        <a:off x="2011680" y="0"/>
        <a:ext cx="8046720" cy="1207010"/>
      </dsp:txXfrm>
    </dsp:sp>
    <dsp:sp modelId="{1B64F38A-79FF-47CD-ACC4-084996D45B68}">
      <dsp:nvSpPr>
        <dsp:cNvPr id="0" name=""/>
        <dsp:cNvSpPr/>
      </dsp:nvSpPr>
      <dsp:spPr>
        <a:xfrm>
          <a:off x="704089" y="1207010"/>
          <a:ext cx="2615181" cy="2615181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-441348"/>
            <a:satOff val="2109"/>
            <a:lumOff val="294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47ABE3-FC20-40C7-A615-44650F33C58A}">
      <dsp:nvSpPr>
        <dsp:cNvPr id="0" name=""/>
        <dsp:cNvSpPr/>
      </dsp:nvSpPr>
      <dsp:spPr>
        <a:xfrm>
          <a:off x="2011680" y="1207010"/>
          <a:ext cx="8046720" cy="26151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441348"/>
              <a:satOff val="2109"/>
              <a:lumOff val="29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300" kern="1200" smtClean="0"/>
            <a:t>madaniy – tarixiy va diniy O‘zbekiston obidalarini dunyo  miqyosida tashviqot qilish</a:t>
          </a:r>
          <a:endParaRPr lang="ru-RU" sz="3300" kern="1200"/>
        </a:p>
      </dsp:txBody>
      <dsp:txXfrm>
        <a:off x="2011680" y="1207010"/>
        <a:ext cx="8046720" cy="1207006"/>
      </dsp:txXfrm>
    </dsp:sp>
    <dsp:sp modelId="{9D91C2E9-B96E-4E08-9580-FE0965A5EAA1}">
      <dsp:nvSpPr>
        <dsp:cNvPr id="0" name=""/>
        <dsp:cNvSpPr/>
      </dsp:nvSpPr>
      <dsp:spPr>
        <a:xfrm>
          <a:off x="1408176" y="2414017"/>
          <a:ext cx="1207006" cy="1207006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-882696"/>
            <a:satOff val="4218"/>
            <a:lumOff val="588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B054AD-F35E-4F2C-834F-7BBDA16E03FC}">
      <dsp:nvSpPr>
        <dsp:cNvPr id="0" name=""/>
        <dsp:cNvSpPr/>
      </dsp:nvSpPr>
      <dsp:spPr>
        <a:xfrm>
          <a:off x="2011680" y="2414017"/>
          <a:ext cx="8046720" cy="12070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882696"/>
              <a:satOff val="4218"/>
              <a:lumOff val="58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300" kern="1200" smtClean="0"/>
            <a:t>O‘zbekistonda 2005 yilgacha turizmni rivojlantirish davlat dasturi </a:t>
          </a:r>
          <a:endParaRPr lang="ru-RU" sz="3300" kern="1200"/>
        </a:p>
      </dsp:txBody>
      <dsp:txXfrm>
        <a:off x="2011680" y="2414017"/>
        <a:ext cx="8046720" cy="120700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378CE8-F7E2-4AE8-962C-946D702264E4}">
      <dsp:nvSpPr>
        <dsp:cNvPr id="0" name=""/>
        <dsp:cNvSpPr/>
      </dsp:nvSpPr>
      <dsp:spPr>
        <a:xfrm>
          <a:off x="0" y="1192"/>
          <a:ext cx="10058399" cy="9534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Chet el turistlari bilan ochiq konvertatsiyalanadigan valyutada hisob-kitob qilish</a:t>
          </a:r>
          <a:endParaRPr lang="ru-RU" sz="2400" kern="1200"/>
        </a:p>
      </dsp:txBody>
      <dsp:txXfrm>
        <a:off x="46541" y="47733"/>
        <a:ext cx="9965317" cy="860321"/>
      </dsp:txXfrm>
    </dsp:sp>
    <dsp:sp modelId="{761541A8-7B2B-4195-BE4B-4C28E4442696}">
      <dsp:nvSpPr>
        <dsp:cNvPr id="0" name=""/>
        <dsp:cNvSpPr/>
      </dsp:nvSpPr>
      <dsp:spPr>
        <a:xfrm>
          <a:off x="0" y="1023716"/>
          <a:ext cx="10058399" cy="95340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Valyuta ayriboshlaydigan shahobchalar barpo etildi</a:t>
          </a:r>
          <a:endParaRPr lang="ru-RU" sz="2400" kern="1200"/>
        </a:p>
      </dsp:txBody>
      <dsp:txXfrm>
        <a:off x="46541" y="1070257"/>
        <a:ext cx="9965317" cy="860321"/>
      </dsp:txXfrm>
    </dsp:sp>
    <dsp:sp modelId="{1B165BF2-EB8D-4647-8693-57F6AF640BA4}">
      <dsp:nvSpPr>
        <dsp:cNvPr id="0" name=""/>
        <dsp:cNvSpPr/>
      </dsp:nvSpPr>
      <dsp:spPr>
        <a:xfrm>
          <a:off x="0" y="2046240"/>
          <a:ext cx="10058399" cy="95340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“O‘zbekturizm” Milliy Kompaniyasining tashkil topishi to‘g‘risidagi qarori</a:t>
          </a:r>
          <a:endParaRPr lang="ru-RU" sz="2400" kern="1200"/>
        </a:p>
      </dsp:txBody>
      <dsp:txXfrm>
        <a:off x="46541" y="2092781"/>
        <a:ext cx="9965317" cy="860321"/>
      </dsp:txXfrm>
    </dsp:sp>
    <dsp:sp modelId="{1D3D95AF-DC50-4713-B707-41B465344C1F}">
      <dsp:nvSpPr>
        <dsp:cNvPr id="0" name=""/>
        <dsp:cNvSpPr/>
      </dsp:nvSpPr>
      <dsp:spPr>
        <a:xfrm>
          <a:off x="0" y="3068763"/>
          <a:ext cx="10058399" cy="95340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“Turistik tashkilotlarning faoliyatini rivojlanishini tashkil etish” to‘g‘risidagi qarori </a:t>
          </a:r>
          <a:endParaRPr lang="ru-RU" sz="2400" kern="1200"/>
        </a:p>
      </dsp:txBody>
      <dsp:txXfrm>
        <a:off x="46541" y="3115304"/>
        <a:ext cx="9965317" cy="86032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AD9BDD-E89B-4D9C-A46A-54E924FAF0E8}">
      <dsp:nvSpPr>
        <dsp:cNvPr id="0" name=""/>
        <dsp:cNvSpPr/>
      </dsp:nvSpPr>
      <dsp:spPr>
        <a:xfrm>
          <a:off x="0" y="49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7BBBEC-A12C-4D58-92EB-B6051982218E}">
      <dsp:nvSpPr>
        <dsp:cNvPr id="0" name=""/>
        <dsp:cNvSpPr/>
      </dsp:nvSpPr>
      <dsp:spPr>
        <a:xfrm>
          <a:off x="0" y="491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dirty="0" smtClean="0"/>
            <a:t>Turizm infratuzilmasining rivojlanishini yagona siyosatini amalga oshirish bunda xorij tajribasiga asoslanib, davlat dasturiga yo‘naltirish;</a:t>
          </a:r>
          <a:endParaRPr lang="ru-RU" sz="1600" kern="1200" dirty="0"/>
        </a:p>
      </dsp:txBody>
      <dsp:txXfrm>
        <a:off x="0" y="491"/>
        <a:ext cx="10058399" cy="574625"/>
      </dsp:txXfrm>
    </dsp:sp>
    <dsp:sp modelId="{643C1B3A-19AC-4A69-823B-93AF85C77E9A}">
      <dsp:nvSpPr>
        <dsp:cNvPr id="0" name=""/>
        <dsp:cNvSpPr/>
      </dsp:nvSpPr>
      <dsp:spPr>
        <a:xfrm>
          <a:off x="0" y="575116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D94FF5-B25D-40A6-8C8E-5693DAABE081}">
      <dsp:nvSpPr>
        <dsp:cNvPr id="0" name=""/>
        <dsp:cNvSpPr/>
      </dsp:nvSpPr>
      <dsp:spPr>
        <a:xfrm>
          <a:off x="0" y="575116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Hududiy va xorijiy turizmning barcha turlarini amalga oshirish, turistlarga xizmat ko‘rsatish sifat darajasi va madaniyatini jahon standartlari darajasigacha ko‘tarish; </a:t>
          </a:r>
          <a:endParaRPr lang="ru-RU" sz="1600" kern="1200"/>
        </a:p>
      </dsp:txBody>
      <dsp:txXfrm>
        <a:off x="0" y="575116"/>
        <a:ext cx="10058399" cy="574625"/>
      </dsp:txXfrm>
    </dsp:sp>
    <dsp:sp modelId="{6AF71434-6BCD-4B91-80AF-C21904682947}">
      <dsp:nvSpPr>
        <dsp:cNvPr id="0" name=""/>
        <dsp:cNvSpPr/>
      </dsp:nvSpPr>
      <dsp:spPr>
        <a:xfrm>
          <a:off x="0" y="114974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7B302D-19F5-4030-949D-4B9189FCC0A6}">
      <dsp:nvSpPr>
        <dsp:cNvPr id="0" name=""/>
        <dsp:cNvSpPr/>
      </dsp:nvSpPr>
      <dsp:spPr>
        <a:xfrm>
          <a:off x="0" y="1149741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Davlat </a:t>
          </a:r>
          <a:r>
            <a:rPr lang="uz-Cyrl-UZ" sz="1600" kern="1200" smtClean="0"/>
            <a:t>daromadida turizmni ulushini sezilarli darajada ko‘paytirish;</a:t>
          </a:r>
          <a:endParaRPr lang="ru-RU" sz="1600" kern="1200"/>
        </a:p>
      </dsp:txBody>
      <dsp:txXfrm>
        <a:off x="0" y="1149741"/>
        <a:ext cx="10058399" cy="574625"/>
      </dsp:txXfrm>
    </dsp:sp>
    <dsp:sp modelId="{03AFDA0D-E893-4470-9560-DD4DBE08DA76}">
      <dsp:nvSpPr>
        <dsp:cNvPr id="0" name=""/>
        <dsp:cNvSpPr/>
      </dsp:nvSpPr>
      <dsp:spPr>
        <a:xfrm>
          <a:off x="0" y="1724367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8E5479-EA00-4373-8B4C-14193EEBC144}">
      <dsp:nvSpPr>
        <dsp:cNvPr id="0" name=""/>
        <dsp:cNvSpPr/>
      </dsp:nvSpPr>
      <dsp:spPr>
        <a:xfrm>
          <a:off x="0" y="1724367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Turizmning barcha turlari rivojlanishi uchun huquqiy, iqtisodiy va tashkiliy asoslarni yaratish;</a:t>
          </a:r>
          <a:endParaRPr lang="ru-RU" sz="1600" kern="1200"/>
        </a:p>
      </dsp:txBody>
      <dsp:txXfrm>
        <a:off x="0" y="1724367"/>
        <a:ext cx="10058399" cy="574625"/>
      </dsp:txXfrm>
    </dsp:sp>
    <dsp:sp modelId="{A6190942-A462-43C9-847F-725FB1FCF698}">
      <dsp:nvSpPr>
        <dsp:cNvPr id="0" name=""/>
        <dsp:cNvSpPr/>
      </dsp:nvSpPr>
      <dsp:spPr>
        <a:xfrm>
          <a:off x="0" y="2298992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7AC789-DA8B-4EBA-9E51-E25FF5B5C661}">
      <dsp:nvSpPr>
        <dsp:cNvPr id="0" name=""/>
        <dsp:cNvSpPr/>
      </dsp:nvSpPr>
      <dsp:spPr>
        <a:xfrm>
          <a:off x="0" y="2298992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O‘zbekiston hududida dam olish uylari, turistik bazalar, kempinglar va mehmonxonalar zanjirini rivojlantirish;</a:t>
          </a:r>
          <a:endParaRPr lang="ru-RU" sz="1600" kern="1200"/>
        </a:p>
      </dsp:txBody>
      <dsp:txXfrm>
        <a:off x="0" y="2298992"/>
        <a:ext cx="10058399" cy="574625"/>
      </dsp:txXfrm>
    </dsp:sp>
    <dsp:sp modelId="{8ADD4B58-ACBD-4314-A255-12D653995E81}">
      <dsp:nvSpPr>
        <dsp:cNvPr id="0" name=""/>
        <dsp:cNvSpPr/>
      </dsp:nvSpPr>
      <dsp:spPr>
        <a:xfrm>
          <a:off x="0" y="2873618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4DAFA0-DABA-4AE9-A3C5-4951032C62B2}">
      <dsp:nvSpPr>
        <dsp:cNvPr id="0" name=""/>
        <dsp:cNvSpPr/>
      </dsp:nvSpPr>
      <dsp:spPr>
        <a:xfrm>
          <a:off x="0" y="2873618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Chet el kreditlarini va investitsiyalarini jalb qilish, qo‘shma korxonalarni tashkil qilish, chet el mamlakatlari va MDH mamlakatlari shuningdek kompaniya va firmalari bilan uzoq muddatli hamkorlik dasturlarini rivojlantirish;</a:t>
          </a:r>
          <a:endParaRPr lang="ru-RU" sz="1600" kern="1200"/>
        </a:p>
      </dsp:txBody>
      <dsp:txXfrm>
        <a:off x="0" y="2873618"/>
        <a:ext cx="10058399" cy="574625"/>
      </dsp:txXfrm>
    </dsp:sp>
    <dsp:sp modelId="{E59844C2-A107-419A-AD07-320E35B5EABF}">
      <dsp:nvSpPr>
        <dsp:cNvPr id="0" name=""/>
        <dsp:cNvSpPr/>
      </dsp:nvSpPr>
      <dsp:spPr>
        <a:xfrm>
          <a:off x="0" y="3448243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777155-C9FD-4E3F-A69A-D19CB2934711}">
      <dsp:nvSpPr>
        <dsp:cNvPr id="0" name=""/>
        <dsp:cNvSpPr/>
      </dsp:nvSpPr>
      <dsp:spPr>
        <a:xfrm>
          <a:off x="0" y="3448243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Chet el mamlakatlari va MDH mamlakatlari bilan turizmni rivojlantirish sohasida ikki tomonlama xalqaro aloqalarni olib borish;</a:t>
          </a:r>
          <a:endParaRPr lang="ru-RU" sz="1600" kern="1200"/>
        </a:p>
      </dsp:txBody>
      <dsp:txXfrm>
        <a:off x="0" y="3448243"/>
        <a:ext cx="10058399" cy="57462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00880D-4AA7-44D4-8DD7-DEFEE62E2899}">
      <dsp:nvSpPr>
        <dsp:cNvPr id="0" name=""/>
        <dsp:cNvSpPr/>
      </dsp:nvSpPr>
      <dsp:spPr>
        <a:xfrm>
          <a:off x="0" y="49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D16C16-0787-484B-BE46-AC518C2151BE}">
      <dsp:nvSpPr>
        <dsp:cNvPr id="0" name=""/>
        <dsp:cNvSpPr/>
      </dsp:nvSpPr>
      <dsp:spPr>
        <a:xfrm>
          <a:off x="0" y="491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/>
            <a:t>Turistlarga xizmat ko‘rsatish ularni qabul qilish va jo‘natishga bog‘liq bo‘lgan vazirliklar, boshqarmalar, jamoat tashkilotlari, kichik korxonalar, chet el va xususiy firmalar faoliyatini yo‘naltirish va tartibga solish, respublikaning tabbiy – ekologik, tarixiy hududlarini saqlash borasida chora tadbirlar ko‘rish;</a:t>
          </a:r>
          <a:endParaRPr lang="ru-RU" sz="1300" kern="1200" dirty="0"/>
        </a:p>
      </dsp:txBody>
      <dsp:txXfrm>
        <a:off x="0" y="491"/>
        <a:ext cx="10058399" cy="574625"/>
      </dsp:txXfrm>
    </dsp:sp>
    <dsp:sp modelId="{6E63615C-69BD-4378-BC13-6561ED1A6D25}">
      <dsp:nvSpPr>
        <dsp:cNvPr id="0" name=""/>
        <dsp:cNvSpPr/>
      </dsp:nvSpPr>
      <dsp:spPr>
        <a:xfrm>
          <a:off x="0" y="575116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F8FFBD-6914-476E-8E45-E7B1CDF8FC13}">
      <dsp:nvSpPr>
        <dsp:cNvPr id="0" name=""/>
        <dsp:cNvSpPr/>
      </dsp:nvSpPr>
      <dsp:spPr>
        <a:xfrm>
          <a:off x="0" y="575116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/>
            <a:t>Turistik markazlarni to‘g‘ri ishlatish, turizm tashkilotlari faoliyatini nazorat qilish, xo‘jalik turistik sub’yektlarini tashkil topishi va qayta tashkil qilinishini nazorat qilish;</a:t>
          </a:r>
          <a:endParaRPr lang="ru-RU" sz="1300" kern="1200" dirty="0"/>
        </a:p>
      </dsp:txBody>
      <dsp:txXfrm>
        <a:off x="0" y="575116"/>
        <a:ext cx="10058399" cy="574625"/>
      </dsp:txXfrm>
    </dsp:sp>
    <dsp:sp modelId="{C66F8939-4AA1-44DA-A104-26CEC0105643}">
      <dsp:nvSpPr>
        <dsp:cNvPr id="0" name=""/>
        <dsp:cNvSpPr/>
      </dsp:nvSpPr>
      <dsp:spPr>
        <a:xfrm>
          <a:off x="0" y="114974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C13EBB-6CF8-40D0-B28C-C0EE17BF2391}">
      <dsp:nvSpPr>
        <dsp:cNvPr id="0" name=""/>
        <dsp:cNvSpPr/>
      </dsp:nvSpPr>
      <dsp:spPr>
        <a:xfrm>
          <a:off x="0" y="1149741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/>
            <a:t>O‘zining chet eldagi byuro va vakolatxonalari orqali O‘zbekiston Respublikasini tarixiy va madaniy yodgorliklari, turizm sohasidagi imkoniyatlarini reklama qilish;</a:t>
          </a:r>
          <a:endParaRPr lang="ru-RU" sz="1300" kern="1200" dirty="0"/>
        </a:p>
      </dsp:txBody>
      <dsp:txXfrm>
        <a:off x="0" y="1149741"/>
        <a:ext cx="10058399" cy="574625"/>
      </dsp:txXfrm>
    </dsp:sp>
    <dsp:sp modelId="{7B11FBD6-4AB2-4D10-A64D-3AE70FF9EEBB}">
      <dsp:nvSpPr>
        <dsp:cNvPr id="0" name=""/>
        <dsp:cNvSpPr/>
      </dsp:nvSpPr>
      <dsp:spPr>
        <a:xfrm>
          <a:off x="0" y="1724367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8B8B95-7172-48F8-A07F-2CC9F3B50C76}">
      <dsp:nvSpPr>
        <dsp:cNvPr id="0" name=""/>
        <dsp:cNvSpPr/>
      </dsp:nvSpPr>
      <dsp:spPr>
        <a:xfrm>
          <a:off x="0" y="1724367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/>
            <a:t>Turistik ekskursiyaga jalb qilinayotgan tarixiy arxitektura obidalarini qayta ta’mirlash;</a:t>
          </a:r>
          <a:endParaRPr lang="ru-RU" sz="1300" kern="1200" dirty="0"/>
        </a:p>
      </dsp:txBody>
      <dsp:txXfrm>
        <a:off x="0" y="1724367"/>
        <a:ext cx="10058399" cy="574625"/>
      </dsp:txXfrm>
    </dsp:sp>
    <dsp:sp modelId="{92E5D008-CA8C-4861-B48E-F586A4AF26B8}">
      <dsp:nvSpPr>
        <dsp:cNvPr id="0" name=""/>
        <dsp:cNvSpPr/>
      </dsp:nvSpPr>
      <dsp:spPr>
        <a:xfrm>
          <a:off x="0" y="2298992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334B4C-F9D1-40DA-8D7C-255C769D933D}">
      <dsp:nvSpPr>
        <dsp:cNvPr id="0" name=""/>
        <dsp:cNvSpPr/>
      </dsp:nvSpPr>
      <dsp:spPr>
        <a:xfrm>
          <a:off x="0" y="2298992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/>
            <a:t>Zahira, suhurta fondlarini shu jumladan xalqaro tamoyillarga asosan sug‘urta qilishni tashkil qilish va ishlanish;</a:t>
          </a:r>
          <a:endParaRPr lang="ru-RU" sz="1300" kern="1200" dirty="0"/>
        </a:p>
      </dsp:txBody>
      <dsp:txXfrm>
        <a:off x="0" y="2298992"/>
        <a:ext cx="10058399" cy="574625"/>
      </dsp:txXfrm>
    </dsp:sp>
    <dsp:sp modelId="{65E1A550-6882-4F01-BC1F-A7A9227B8907}">
      <dsp:nvSpPr>
        <dsp:cNvPr id="0" name=""/>
        <dsp:cNvSpPr/>
      </dsp:nvSpPr>
      <dsp:spPr>
        <a:xfrm>
          <a:off x="0" y="2873618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70DEC6-8B46-4735-B406-F9587DD80828}">
      <dsp:nvSpPr>
        <dsp:cNvPr id="0" name=""/>
        <dsp:cNvSpPr/>
      </dsp:nvSpPr>
      <dsp:spPr>
        <a:xfrm>
          <a:off x="0" y="2873618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/>
            <a:t>Kadrlar bilan ishlash dasturlarini ishlab chiqish va amalga oshirish, turizm infratuzilmasiga kadrlarni o‘qitish va tayyorlash uzluksiz tizimini tashkil qilish;</a:t>
          </a:r>
          <a:endParaRPr lang="ru-RU" sz="1300" kern="1200" dirty="0"/>
        </a:p>
      </dsp:txBody>
      <dsp:txXfrm>
        <a:off x="0" y="2873618"/>
        <a:ext cx="10058399" cy="574625"/>
      </dsp:txXfrm>
    </dsp:sp>
    <dsp:sp modelId="{5B4164E8-466B-4412-A0B0-B7A68FBE73B1}">
      <dsp:nvSpPr>
        <dsp:cNvPr id="0" name=""/>
        <dsp:cNvSpPr/>
      </dsp:nvSpPr>
      <dsp:spPr>
        <a:xfrm>
          <a:off x="0" y="3448243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0E1120-A8D9-4F36-9C42-41C7D229B822}">
      <dsp:nvSpPr>
        <dsp:cNvPr id="0" name=""/>
        <dsp:cNvSpPr/>
      </dsp:nvSpPr>
      <dsp:spPr>
        <a:xfrm>
          <a:off x="0" y="3448243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Chet eldagi huquqiy organlar sudlar, arbitajlar, proko’raturalarda turistik korxonalarimiz manfaatlarini himoya qilish, ularning qiziqishlarini aks ettirish.</a:t>
          </a:r>
          <a:endParaRPr lang="ru-RU" sz="1300" kern="1200"/>
        </a:p>
      </dsp:txBody>
      <dsp:txXfrm>
        <a:off x="0" y="3448243"/>
        <a:ext cx="10058399" cy="57462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8BB943-D271-49DB-84CA-5B3EA4A5C039}">
      <dsp:nvSpPr>
        <dsp:cNvPr id="0" name=""/>
        <dsp:cNvSpPr/>
      </dsp:nvSpPr>
      <dsp:spPr>
        <a:xfrm rot="16200000">
          <a:off x="1295" y="8"/>
          <a:ext cx="4022377" cy="4023343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1999 yil 20 avgustda O‘zbekiston Respublikasining “Turizm to‘g‘risidagi” qonuni qabul qilindi</a:t>
          </a:r>
          <a:endParaRPr lang="ru-RU" sz="1800" kern="1200" dirty="0"/>
        </a:p>
      </dsp:txBody>
      <dsp:txXfrm rot="5400000">
        <a:off x="704728" y="1006085"/>
        <a:ext cx="3319427" cy="2011189"/>
      </dsp:txXfrm>
    </dsp:sp>
    <dsp:sp modelId="{1A710887-0DD4-4043-8EDD-E9BE7054DC75}">
      <dsp:nvSpPr>
        <dsp:cNvPr id="0" name=""/>
        <dsp:cNvSpPr/>
      </dsp:nvSpPr>
      <dsp:spPr>
        <a:xfrm rot="5400000">
          <a:off x="6034727" y="8"/>
          <a:ext cx="4022377" cy="4023343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2003 yil 11 noyabrda O‘zbekiston Respublkasi Vazirlar Mahkamasining “Turizm faoliyatini litsenziyalash to‘g‘risidagi Nizomni tasdiqlash haqida”gi qarori qabul qilindi.</a:t>
          </a:r>
          <a:endParaRPr lang="ru-RU" sz="1800" kern="1200" dirty="0"/>
        </a:p>
      </dsp:txBody>
      <dsp:txXfrm rot="-5400000">
        <a:off x="6034244" y="1006085"/>
        <a:ext cx="3319427" cy="201118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6FEDF7-0D3D-4E68-A97D-8767FB0E9487}">
      <dsp:nvSpPr>
        <dsp:cNvPr id="0" name=""/>
        <dsp:cNvSpPr/>
      </dsp:nvSpPr>
      <dsp:spPr>
        <a:xfrm>
          <a:off x="3193990" y="491"/>
          <a:ext cx="3670419" cy="16089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Turizm to‘g‘risidagi qonun hujjatlariga, turizm sohasidagi xalqaro standartlariga va O‘zbekiston Respublikasi standartlariga majburiy tarzda rioya qilish;</a:t>
          </a:r>
          <a:endParaRPr lang="ru-RU" sz="1800" kern="1200"/>
        </a:p>
      </dsp:txBody>
      <dsp:txXfrm>
        <a:off x="3241115" y="47616"/>
        <a:ext cx="3576169" cy="1514701"/>
      </dsp:txXfrm>
    </dsp:sp>
    <dsp:sp modelId="{7983AA02-731F-4046-A130-7E9AB666D7C4}">
      <dsp:nvSpPr>
        <dsp:cNvPr id="0" name=""/>
        <dsp:cNvSpPr/>
      </dsp:nvSpPr>
      <dsp:spPr>
        <a:xfrm rot="5400000">
          <a:off x="4727521" y="1649666"/>
          <a:ext cx="603356" cy="72402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-5400000">
        <a:off x="4811991" y="1710002"/>
        <a:ext cx="434417" cy="422349"/>
      </dsp:txXfrm>
    </dsp:sp>
    <dsp:sp modelId="{A28503B1-D22E-40DD-BA18-CCC7A8984430}">
      <dsp:nvSpPr>
        <dsp:cNvPr id="0" name=""/>
        <dsp:cNvSpPr/>
      </dsp:nvSpPr>
      <dsp:spPr>
        <a:xfrm>
          <a:off x="3193990" y="2413917"/>
          <a:ext cx="3670419" cy="16089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Eng kam oylik ish haqining kamida 400 baravari miqdorida shakllantirilgan ustav fondiga ega bo‘lish va boshqalar. </a:t>
          </a:r>
          <a:endParaRPr lang="ru-RU" sz="1800" kern="1200"/>
        </a:p>
      </dsp:txBody>
      <dsp:txXfrm>
        <a:off x="3241115" y="2461042"/>
        <a:ext cx="3576169" cy="1514701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6E50B4-077A-4320-B369-43FA392B823E}">
      <dsp:nvSpPr>
        <dsp:cNvPr id="0" name=""/>
        <dsp:cNvSpPr/>
      </dsp:nvSpPr>
      <dsp:spPr>
        <a:xfrm>
          <a:off x="368852" y="1512"/>
          <a:ext cx="9320695" cy="909577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smtClean="0"/>
            <a:t>Kitoblar respublikada turizmning to‘laqonli infratuzilmasini barpo qilish uchun qo‘shimcha</a:t>
          </a:r>
          <a:r>
            <a:rPr lang="en-US" sz="2800" kern="1200" smtClean="0"/>
            <a:t> </a:t>
          </a:r>
          <a:r>
            <a:rPr lang="uz-Cyrl-UZ" sz="2800" kern="1200" smtClean="0"/>
            <a:t>mablag‘lar </a:t>
          </a:r>
          <a:endParaRPr lang="ru-RU" sz="2800" kern="1200"/>
        </a:p>
      </dsp:txBody>
      <dsp:txXfrm>
        <a:off x="823641" y="1512"/>
        <a:ext cx="8411118" cy="909577"/>
      </dsp:txXfrm>
    </dsp:sp>
    <dsp:sp modelId="{F379FDD2-1F73-4D7C-8DB8-6C61F5095F0C}">
      <dsp:nvSpPr>
        <dsp:cNvPr id="0" name=""/>
        <dsp:cNvSpPr/>
      </dsp:nvSpPr>
      <dsp:spPr>
        <a:xfrm>
          <a:off x="368852" y="1038431"/>
          <a:ext cx="9320695" cy="909577"/>
        </a:xfrm>
        <a:prstGeom prst="chevron">
          <a:avLst/>
        </a:prstGeom>
        <a:solidFill>
          <a:schemeClr val="accent4">
            <a:hueOff val="407026"/>
            <a:satOff val="-15508"/>
            <a:lumOff val="771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smtClean="0"/>
            <a:t>Respublikamizdagi tarixiy, me’moriy va arxeologik yodgorliklar</a:t>
          </a:r>
          <a:r>
            <a:rPr lang="en-US" sz="2800" kern="1200" smtClean="0"/>
            <a:t>i</a:t>
          </a:r>
          <a:endParaRPr lang="ru-RU" sz="2800" kern="1200"/>
        </a:p>
      </dsp:txBody>
      <dsp:txXfrm>
        <a:off x="823641" y="1038431"/>
        <a:ext cx="8411118" cy="909577"/>
      </dsp:txXfrm>
    </dsp:sp>
    <dsp:sp modelId="{54F7114A-0324-4ADE-84B8-93C2067D73FC}">
      <dsp:nvSpPr>
        <dsp:cNvPr id="0" name=""/>
        <dsp:cNvSpPr/>
      </dsp:nvSpPr>
      <dsp:spPr>
        <a:xfrm>
          <a:off x="368852" y="2075350"/>
          <a:ext cx="9320695" cy="909577"/>
        </a:xfrm>
        <a:prstGeom prst="chevron">
          <a:avLst/>
        </a:prstGeom>
        <a:solidFill>
          <a:schemeClr val="accent4">
            <a:hueOff val="814052"/>
            <a:satOff val="-31015"/>
            <a:lumOff val="1542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smtClean="0"/>
            <a:t>Xalqaro marshrutlarga kiritilgan yodgorlik xorijiy turistlarda ayniqsa qiziqish uyg‘otmoqda</a:t>
          </a:r>
          <a:endParaRPr lang="ru-RU" sz="2800" kern="1200"/>
        </a:p>
      </dsp:txBody>
      <dsp:txXfrm>
        <a:off x="823641" y="2075350"/>
        <a:ext cx="8411118" cy="909577"/>
      </dsp:txXfrm>
    </dsp:sp>
    <dsp:sp modelId="{9D050CEC-9A09-4878-B1E1-176ACD1453B0}">
      <dsp:nvSpPr>
        <dsp:cNvPr id="0" name=""/>
        <dsp:cNvSpPr/>
      </dsp:nvSpPr>
      <dsp:spPr>
        <a:xfrm>
          <a:off x="368852" y="3112269"/>
          <a:ext cx="9320695" cy="909577"/>
        </a:xfrm>
        <a:prstGeom prst="chevron">
          <a:avLst/>
        </a:prstGeom>
        <a:solidFill>
          <a:schemeClr val="accent4">
            <a:hueOff val="1221077"/>
            <a:satOff val="-46523"/>
            <a:lumOff val="2313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smtClean="0"/>
            <a:t>Bunday yodgorliklar Toshkent shahrida</a:t>
          </a:r>
          <a:r>
            <a:rPr lang="en-US" sz="2800" kern="1200" smtClean="0"/>
            <a:t>,</a:t>
          </a:r>
          <a:r>
            <a:rPr lang="uz-Cyrl-UZ" sz="2800" kern="1200" smtClean="0"/>
            <a:t> Samarqandda</a:t>
          </a:r>
          <a:r>
            <a:rPr lang="en-US" sz="2800" kern="1200" smtClean="0"/>
            <a:t>, </a:t>
          </a:r>
          <a:r>
            <a:rPr lang="uz-Cyrl-UZ" sz="2800" kern="1200" smtClean="0"/>
            <a:t>Xivada</a:t>
          </a:r>
          <a:endParaRPr lang="ru-RU" sz="2800" kern="1200"/>
        </a:p>
      </dsp:txBody>
      <dsp:txXfrm>
        <a:off x="823641" y="3112269"/>
        <a:ext cx="8411118" cy="909577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3E30C4-16AF-4D23-9A3B-6F26BCA88664}">
      <dsp:nvSpPr>
        <dsp:cNvPr id="0" name=""/>
        <dsp:cNvSpPr/>
      </dsp:nvSpPr>
      <dsp:spPr>
        <a:xfrm>
          <a:off x="675" y="1276515"/>
          <a:ext cx="2940657" cy="1470328"/>
        </a:xfrm>
        <a:prstGeom prst="rect">
          <a:avLst/>
        </a:prstGeom>
        <a:solidFill>
          <a:schemeClr val="accent2">
            <a:shade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Shahrisabz, Farg‘ona, Qo‘qon shaharlarida turizmni faol rivojlantirish </a:t>
          </a:r>
          <a:endParaRPr lang="ru-RU" sz="2100" kern="1200"/>
        </a:p>
      </dsp:txBody>
      <dsp:txXfrm>
        <a:off x="675" y="1276515"/>
        <a:ext cx="2940657" cy="1470328"/>
      </dsp:txXfrm>
    </dsp:sp>
    <dsp:sp modelId="{BEBED378-16FD-4355-8BDB-C3371C6168F3}">
      <dsp:nvSpPr>
        <dsp:cNvPr id="0" name=""/>
        <dsp:cNvSpPr/>
      </dsp:nvSpPr>
      <dsp:spPr>
        <a:xfrm>
          <a:off x="3558871" y="1276515"/>
          <a:ext cx="2940657" cy="1470328"/>
        </a:xfrm>
        <a:prstGeom prst="rect">
          <a:avLst/>
        </a:prstGeom>
        <a:solidFill>
          <a:schemeClr val="accent2">
            <a:shade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Farg‘ona vodiysi o‘zining serhosil bog‘lari, paxta dalalari, ipakchiligi, tog‘ bilan o‘ralganligi</a:t>
          </a:r>
          <a:endParaRPr lang="ru-RU" sz="2100" kern="1200"/>
        </a:p>
      </dsp:txBody>
      <dsp:txXfrm>
        <a:off x="3558871" y="1276515"/>
        <a:ext cx="2940657" cy="1470328"/>
      </dsp:txXfrm>
    </dsp:sp>
    <dsp:sp modelId="{C2DB8B4C-AC14-4C4E-823C-0EACF39010E9}">
      <dsp:nvSpPr>
        <dsp:cNvPr id="0" name=""/>
        <dsp:cNvSpPr/>
      </dsp:nvSpPr>
      <dsp:spPr>
        <a:xfrm>
          <a:off x="7117066" y="1276515"/>
          <a:ext cx="2940657" cy="1470328"/>
        </a:xfrm>
        <a:prstGeom prst="rect">
          <a:avLst/>
        </a:prstGeom>
        <a:solidFill>
          <a:schemeClr val="accent2">
            <a:shade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Ipakchilik markazi hisoblangan Marg‘ilon shahrida “Ipak olami” marshrutlari</a:t>
          </a:r>
          <a:r>
            <a:rPr lang="en-US" sz="2100" kern="1200" smtClean="0"/>
            <a:t> </a:t>
          </a:r>
          <a:r>
            <a:rPr lang="uz-Cyrl-UZ" sz="2100" kern="1200" smtClean="0"/>
            <a:t>ishlab chiqish </a:t>
          </a:r>
          <a:endParaRPr lang="ru-RU" sz="2100" kern="1200"/>
        </a:p>
      </dsp:txBody>
      <dsp:txXfrm>
        <a:off x="7117066" y="1276515"/>
        <a:ext cx="2940657" cy="1470328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C3FDEB-3EB2-47FC-9FD1-DCC302C50DE9}">
      <dsp:nvSpPr>
        <dsp:cNvPr id="0" name=""/>
        <dsp:cNvSpPr/>
      </dsp:nvSpPr>
      <dsp:spPr>
        <a:xfrm>
          <a:off x="0" y="0"/>
          <a:ext cx="8046720" cy="88513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1. Turistlarda katta qiziqish uyg‘otuvchi yodgorliklar</a:t>
          </a:r>
          <a:endParaRPr lang="ru-RU" sz="2000" kern="1200"/>
        </a:p>
      </dsp:txBody>
      <dsp:txXfrm>
        <a:off x="25925" y="25925"/>
        <a:ext cx="7016791" cy="833289"/>
      </dsp:txXfrm>
    </dsp:sp>
    <dsp:sp modelId="{C1885C8E-D2D3-445F-987A-FFB292B709A1}">
      <dsp:nvSpPr>
        <dsp:cNvPr id="0" name=""/>
        <dsp:cNvSpPr/>
      </dsp:nvSpPr>
      <dsp:spPr>
        <a:xfrm>
          <a:off x="673912" y="1046073"/>
          <a:ext cx="8046720" cy="885139"/>
        </a:xfrm>
        <a:prstGeom prst="roundRect">
          <a:avLst>
            <a:gd name="adj" fmla="val 10000"/>
          </a:avLst>
        </a:prstGeom>
        <a:solidFill>
          <a:schemeClr val="accent5">
            <a:hueOff val="138169"/>
            <a:satOff val="13165"/>
            <a:lumOff val="-549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2. </a:t>
          </a:r>
          <a:r>
            <a:rPr lang="en-US" sz="2000" kern="1200" dirty="0" err="1" smtClean="0"/>
            <a:t>Yil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davomida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faoliyat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ko‘rsatmaganligi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sababli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turistlar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tomonidan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ba’zida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ziyorat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qilinishi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mumkin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bo‘lgan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yodgorliklar</a:t>
          </a:r>
          <a:endParaRPr lang="ru-RU" sz="2000" kern="1200" dirty="0"/>
        </a:p>
      </dsp:txBody>
      <dsp:txXfrm>
        <a:off x="699837" y="1071998"/>
        <a:ext cx="6745616" cy="833289"/>
      </dsp:txXfrm>
    </dsp:sp>
    <dsp:sp modelId="{52D7BD07-51A6-4D51-8E17-8A392BE13CCC}">
      <dsp:nvSpPr>
        <dsp:cNvPr id="0" name=""/>
        <dsp:cNvSpPr/>
      </dsp:nvSpPr>
      <dsp:spPr>
        <a:xfrm>
          <a:off x="1337767" y="2092147"/>
          <a:ext cx="8046720" cy="885139"/>
        </a:xfrm>
        <a:prstGeom prst="roundRect">
          <a:avLst>
            <a:gd name="adj" fmla="val 10000"/>
          </a:avLst>
        </a:prstGeom>
        <a:solidFill>
          <a:schemeClr val="accent5">
            <a:hueOff val="276338"/>
            <a:satOff val="26330"/>
            <a:lumOff val="-1098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3. Ta’mirlanayotgan va hozirgi kunda turistlar tomonidan ziyorat qilinmayotgan yodgorliklar</a:t>
          </a:r>
          <a:endParaRPr lang="ru-RU" sz="2000" kern="1200"/>
        </a:p>
      </dsp:txBody>
      <dsp:txXfrm>
        <a:off x="1363692" y="2118072"/>
        <a:ext cx="6755675" cy="833289"/>
      </dsp:txXfrm>
    </dsp:sp>
    <dsp:sp modelId="{3D5F7A04-E85F-4B3F-A35A-836A3DA737F0}">
      <dsp:nvSpPr>
        <dsp:cNvPr id="0" name=""/>
        <dsp:cNvSpPr/>
      </dsp:nvSpPr>
      <dsp:spPr>
        <a:xfrm>
          <a:off x="2011680" y="3138220"/>
          <a:ext cx="8046720" cy="885139"/>
        </a:xfrm>
        <a:prstGeom prst="roundRect">
          <a:avLst>
            <a:gd name="adj" fmla="val 10000"/>
          </a:avLst>
        </a:prstGeom>
        <a:solidFill>
          <a:schemeClr val="accent5">
            <a:hueOff val="414507"/>
            <a:satOff val="39495"/>
            <a:lumOff val="-1647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4. Ta’mirlash ishlari olib borilayotganligi sababli yaqin 3-5 yillar davomida faoliyat ko‘rsatmaydigan yodgorliklar</a:t>
          </a:r>
          <a:endParaRPr lang="ru-RU" sz="2000" kern="1200"/>
        </a:p>
      </dsp:txBody>
      <dsp:txXfrm>
        <a:off x="2037605" y="3164145"/>
        <a:ext cx="6745616" cy="833289"/>
      </dsp:txXfrm>
    </dsp:sp>
    <dsp:sp modelId="{D02E65B2-30DF-45C0-AC83-9B8AA7B5A744}">
      <dsp:nvSpPr>
        <dsp:cNvPr id="0" name=""/>
        <dsp:cNvSpPr/>
      </dsp:nvSpPr>
      <dsp:spPr>
        <a:xfrm>
          <a:off x="7471379" y="677936"/>
          <a:ext cx="575340" cy="57534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7600831" y="677936"/>
        <a:ext cx="316437" cy="432943"/>
      </dsp:txXfrm>
    </dsp:sp>
    <dsp:sp modelId="{C2834007-B945-4C33-A1DB-9A3C90B0FAA5}">
      <dsp:nvSpPr>
        <dsp:cNvPr id="0" name=""/>
        <dsp:cNvSpPr/>
      </dsp:nvSpPr>
      <dsp:spPr>
        <a:xfrm>
          <a:off x="8145292" y="1724009"/>
          <a:ext cx="575340" cy="57534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433784"/>
            <a:satOff val="-3518"/>
            <a:lumOff val="-947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8274744" y="1724009"/>
        <a:ext cx="316437" cy="432943"/>
      </dsp:txXfrm>
    </dsp:sp>
    <dsp:sp modelId="{9B769938-5314-4646-97B4-2DCB15E67E5D}">
      <dsp:nvSpPr>
        <dsp:cNvPr id="0" name=""/>
        <dsp:cNvSpPr/>
      </dsp:nvSpPr>
      <dsp:spPr>
        <a:xfrm>
          <a:off x="8809146" y="2770083"/>
          <a:ext cx="575340" cy="57534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867568"/>
            <a:satOff val="-7036"/>
            <a:lumOff val="-1895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8938598" y="2770083"/>
        <a:ext cx="316437" cy="432943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4767AC-B890-420B-AEDD-FD173231F728}">
      <dsp:nvSpPr>
        <dsp:cNvPr id="0" name=""/>
        <dsp:cNvSpPr/>
      </dsp:nvSpPr>
      <dsp:spPr>
        <a:xfrm>
          <a:off x="78581" y="491"/>
          <a:ext cx="3094136" cy="185648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smtClean="0"/>
            <a:t>Ochiq osmon ostidagi qadimgi muzey</a:t>
          </a:r>
          <a:endParaRPr lang="ru-RU" sz="2700" kern="1200"/>
        </a:p>
      </dsp:txBody>
      <dsp:txXfrm>
        <a:off x="78581" y="491"/>
        <a:ext cx="3094136" cy="1856482"/>
      </dsp:txXfrm>
    </dsp:sp>
    <dsp:sp modelId="{FDC96ED2-DBCE-4166-B3EC-DB115A9A814A}">
      <dsp:nvSpPr>
        <dsp:cNvPr id="0" name=""/>
        <dsp:cNvSpPr/>
      </dsp:nvSpPr>
      <dsp:spPr>
        <a:xfrm>
          <a:off x="3482131" y="491"/>
          <a:ext cx="3094136" cy="185648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smtClean="0"/>
            <a:t>O‘rganish turizmni rivojlantirish </a:t>
          </a:r>
          <a:endParaRPr lang="ru-RU" sz="2700" kern="1200"/>
        </a:p>
      </dsp:txBody>
      <dsp:txXfrm>
        <a:off x="3482131" y="491"/>
        <a:ext cx="3094136" cy="1856482"/>
      </dsp:txXfrm>
    </dsp:sp>
    <dsp:sp modelId="{AEFEAC7A-7DB3-4287-BE31-A3F17F832C4F}">
      <dsp:nvSpPr>
        <dsp:cNvPr id="0" name=""/>
        <dsp:cNvSpPr/>
      </dsp:nvSpPr>
      <dsp:spPr>
        <a:xfrm>
          <a:off x="6885682" y="491"/>
          <a:ext cx="3094136" cy="185648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smtClean="0"/>
            <a:t>O‘zbekistonda dam olish, davolash va sport maskanlari </a:t>
          </a:r>
          <a:endParaRPr lang="ru-RU" sz="2700" kern="1200"/>
        </a:p>
      </dsp:txBody>
      <dsp:txXfrm>
        <a:off x="6885682" y="491"/>
        <a:ext cx="3094136" cy="1856482"/>
      </dsp:txXfrm>
    </dsp:sp>
    <dsp:sp modelId="{398D555F-FD13-4CEB-8EE7-9024452E0B17}">
      <dsp:nvSpPr>
        <dsp:cNvPr id="0" name=""/>
        <dsp:cNvSpPr/>
      </dsp:nvSpPr>
      <dsp:spPr>
        <a:xfrm>
          <a:off x="1780356" y="2166386"/>
          <a:ext cx="3094136" cy="185648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smtClean="0"/>
            <a:t>Turistlarni jalb qilish uchun qo‘shimcha tadbirlar ishlab chiqish </a:t>
          </a:r>
          <a:endParaRPr lang="ru-RU" sz="2700" kern="1200"/>
        </a:p>
      </dsp:txBody>
      <dsp:txXfrm>
        <a:off x="1780356" y="2166386"/>
        <a:ext cx="3094136" cy="1856482"/>
      </dsp:txXfrm>
    </dsp:sp>
    <dsp:sp modelId="{494583D1-2DF7-4DB7-9E96-72DD0276A764}">
      <dsp:nvSpPr>
        <dsp:cNvPr id="0" name=""/>
        <dsp:cNvSpPr/>
      </dsp:nvSpPr>
      <dsp:spPr>
        <a:xfrm>
          <a:off x="5183906" y="2166386"/>
          <a:ext cx="3094136" cy="185648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smtClean="0"/>
            <a:t>Mehmonxona va ko‘rsatiladigan xizmatlar turini kengaytirish </a:t>
          </a:r>
          <a:endParaRPr lang="ru-RU" sz="2700" kern="1200"/>
        </a:p>
      </dsp:txBody>
      <dsp:txXfrm>
        <a:off x="5183906" y="2166386"/>
        <a:ext cx="3094136" cy="1856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D0243-3BBE-41EE-80FB-C17C5DAEFB1E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1B238B-353D-439A-BF1A-880EC05E5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647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8427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9631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56985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99912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8717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40114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454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778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6659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9578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43342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1014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5237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8369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2596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419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683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8988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9341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270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829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507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0033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5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302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641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21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320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03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540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905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TURIZM MAHSULOTI BOZORNI XALQARO DARAJAGA KO‘TARISH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0596" y="1245492"/>
            <a:ext cx="10058400" cy="1143000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7-mavzu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96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796797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673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O‘zbekistonda turizmni rivojlantirish istiqbolllari.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015554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5553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Turizmning ixtisoslashgan turlari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040640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0571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Mutaxassislar fikri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963949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9735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600" dirty="0"/>
              <a:t>Milliy turistik tashkilotlarni moliyaviy qo‘llab-quvvatlash borasida quyidagi ishlar olib borilmoqda: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00242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02891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O‘zbekiston Respublikasiga ko‘proq chet el turistlarini jalb etish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809800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03207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Turistlarni yanada ko‘proq jalb etish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91063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9700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 bo‘yicha xalqaro hamkorlik va turmahsulotlar o‘sishini ta’minlash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305313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4847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Xalqaro turizm bozorida quyidagi ustivor yo‘nalishlari mavjud </a:t>
            </a: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797802" y="1870613"/>
            <a:ext cx="9357877" cy="3973600"/>
            <a:chOff x="3896167" y="1870613"/>
            <a:chExt cx="4460624" cy="3973600"/>
          </a:xfrm>
        </p:grpSpPr>
        <p:sp>
          <p:nvSpPr>
            <p:cNvPr id="6" name="Стрелка углом вверх 5"/>
            <p:cNvSpPr/>
            <p:nvPr/>
          </p:nvSpPr>
          <p:spPr>
            <a:xfrm rot="5400000">
              <a:off x="4058808" y="2551108"/>
              <a:ext cx="613876" cy="698876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Полилиния 6"/>
            <p:cNvSpPr/>
            <p:nvPr/>
          </p:nvSpPr>
          <p:spPr>
            <a:xfrm>
              <a:off x="3896167" y="1870613"/>
              <a:ext cx="1033407" cy="723351"/>
            </a:xfrm>
            <a:custGeom>
              <a:avLst/>
              <a:gdLst>
                <a:gd name="connsiteX0" fmla="*/ 0 w 1033407"/>
                <a:gd name="connsiteY0" fmla="*/ 120583 h 723351"/>
                <a:gd name="connsiteX1" fmla="*/ 120583 w 1033407"/>
                <a:gd name="connsiteY1" fmla="*/ 0 h 723351"/>
                <a:gd name="connsiteX2" fmla="*/ 912824 w 1033407"/>
                <a:gd name="connsiteY2" fmla="*/ 0 h 723351"/>
                <a:gd name="connsiteX3" fmla="*/ 1033407 w 1033407"/>
                <a:gd name="connsiteY3" fmla="*/ 120583 h 723351"/>
                <a:gd name="connsiteX4" fmla="*/ 1033407 w 1033407"/>
                <a:gd name="connsiteY4" fmla="*/ 602768 h 723351"/>
                <a:gd name="connsiteX5" fmla="*/ 912824 w 1033407"/>
                <a:gd name="connsiteY5" fmla="*/ 723351 h 723351"/>
                <a:gd name="connsiteX6" fmla="*/ 120583 w 1033407"/>
                <a:gd name="connsiteY6" fmla="*/ 723351 h 723351"/>
                <a:gd name="connsiteX7" fmla="*/ 0 w 1033407"/>
                <a:gd name="connsiteY7" fmla="*/ 602768 h 723351"/>
                <a:gd name="connsiteX8" fmla="*/ 0 w 1033407"/>
                <a:gd name="connsiteY8" fmla="*/ 120583 h 723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33407" h="723351">
                  <a:moveTo>
                    <a:pt x="0" y="120583"/>
                  </a:moveTo>
                  <a:cubicBezTo>
                    <a:pt x="0" y="53987"/>
                    <a:pt x="53987" y="0"/>
                    <a:pt x="120583" y="0"/>
                  </a:cubicBezTo>
                  <a:lnTo>
                    <a:pt x="912824" y="0"/>
                  </a:lnTo>
                  <a:cubicBezTo>
                    <a:pt x="979420" y="0"/>
                    <a:pt x="1033407" y="53987"/>
                    <a:pt x="1033407" y="120583"/>
                  </a:cubicBezTo>
                  <a:lnTo>
                    <a:pt x="1033407" y="602768"/>
                  </a:lnTo>
                  <a:cubicBezTo>
                    <a:pt x="1033407" y="669364"/>
                    <a:pt x="979420" y="723351"/>
                    <a:pt x="912824" y="723351"/>
                  </a:cubicBezTo>
                  <a:lnTo>
                    <a:pt x="120583" y="723351"/>
                  </a:lnTo>
                  <a:cubicBezTo>
                    <a:pt x="53987" y="723351"/>
                    <a:pt x="0" y="669364"/>
                    <a:pt x="0" y="602768"/>
                  </a:cubicBezTo>
                  <a:lnTo>
                    <a:pt x="0" y="12058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5797" tIns="65797" rIns="65797" bIns="65797" numCol="1" spcCol="1270" anchor="ctr" anchorCtr="0">
              <a:noAutofit/>
            </a:bodyPr>
            <a:lstStyle/>
            <a:p>
              <a:pPr lvl="0" algn="ctr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2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Yirik xalqaro turtashkilotlarninng O‘zbekistonda mehmonxonalar qurishi;</a:t>
              </a:r>
              <a:endParaRPr lang="ru-RU" sz="12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4929575" y="1939601"/>
              <a:ext cx="751601" cy="58464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Стрелка углом вверх 8"/>
            <p:cNvSpPr/>
            <p:nvPr/>
          </p:nvSpPr>
          <p:spPr>
            <a:xfrm rot="5400000">
              <a:off x="4915612" y="3363670"/>
              <a:ext cx="613876" cy="698876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Полилиния 9"/>
            <p:cNvSpPr/>
            <p:nvPr/>
          </p:nvSpPr>
          <p:spPr>
            <a:xfrm>
              <a:off x="4752972" y="2683175"/>
              <a:ext cx="1033407" cy="723351"/>
            </a:xfrm>
            <a:custGeom>
              <a:avLst/>
              <a:gdLst>
                <a:gd name="connsiteX0" fmla="*/ 0 w 1033407"/>
                <a:gd name="connsiteY0" fmla="*/ 120583 h 723351"/>
                <a:gd name="connsiteX1" fmla="*/ 120583 w 1033407"/>
                <a:gd name="connsiteY1" fmla="*/ 0 h 723351"/>
                <a:gd name="connsiteX2" fmla="*/ 912824 w 1033407"/>
                <a:gd name="connsiteY2" fmla="*/ 0 h 723351"/>
                <a:gd name="connsiteX3" fmla="*/ 1033407 w 1033407"/>
                <a:gd name="connsiteY3" fmla="*/ 120583 h 723351"/>
                <a:gd name="connsiteX4" fmla="*/ 1033407 w 1033407"/>
                <a:gd name="connsiteY4" fmla="*/ 602768 h 723351"/>
                <a:gd name="connsiteX5" fmla="*/ 912824 w 1033407"/>
                <a:gd name="connsiteY5" fmla="*/ 723351 h 723351"/>
                <a:gd name="connsiteX6" fmla="*/ 120583 w 1033407"/>
                <a:gd name="connsiteY6" fmla="*/ 723351 h 723351"/>
                <a:gd name="connsiteX7" fmla="*/ 0 w 1033407"/>
                <a:gd name="connsiteY7" fmla="*/ 602768 h 723351"/>
                <a:gd name="connsiteX8" fmla="*/ 0 w 1033407"/>
                <a:gd name="connsiteY8" fmla="*/ 120583 h 723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33407" h="723351">
                  <a:moveTo>
                    <a:pt x="0" y="120583"/>
                  </a:moveTo>
                  <a:cubicBezTo>
                    <a:pt x="0" y="53987"/>
                    <a:pt x="53987" y="0"/>
                    <a:pt x="120583" y="0"/>
                  </a:cubicBezTo>
                  <a:lnTo>
                    <a:pt x="912824" y="0"/>
                  </a:lnTo>
                  <a:cubicBezTo>
                    <a:pt x="979420" y="0"/>
                    <a:pt x="1033407" y="53987"/>
                    <a:pt x="1033407" y="120583"/>
                  </a:cubicBezTo>
                  <a:lnTo>
                    <a:pt x="1033407" y="602768"/>
                  </a:lnTo>
                  <a:cubicBezTo>
                    <a:pt x="1033407" y="669364"/>
                    <a:pt x="979420" y="723351"/>
                    <a:pt x="912824" y="723351"/>
                  </a:cubicBezTo>
                  <a:lnTo>
                    <a:pt x="120583" y="723351"/>
                  </a:lnTo>
                  <a:cubicBezTo>
                    <a:pt x="53987" y="723351"/>
                    <a:pt x="0" y="669364"/>
                    <a:pt x="0" y="602768"/>
                  </a:cubicBezTo>
                  <a:lnTo>
                    <a:pt x="0" y="12058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5797" tIns="65797" rIns="65797" bIns="65797" numCol="1" spcCol="1270" anchor="ctr" anchorCtr="0">
              <a:noAutofit/>
            </a:bodyPr>
            <a:lstStyle/>
            <a:p>
              <a:pPr lvl="0" algn="ctr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2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O‘zbekistonda turoperatorlar uyushmasini tashkil etish;</a:t>
              </a:r>
              <a:endParaRPr lang="ru-RU" sz="12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5786379" y="2752164"/>
              <a:ext cx="751601" cy="58464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Стрелка углом вверх 11"/>
            <p:cNvSpPr/>
            <p:nvPr/>
          </p:nvSpPr>
          <p:spPr>
            <a:xfrm rot="5400000">
              <a:off x="5772416" y="4176232"/>
              <a:ext cx="613876" cy="698876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Полилиния 12"/>
            <p:cNvSpPr/>
            <p:nvPr/>
          </p:nvSpPr>
          <p:spPr>
            <a:xfrm>
              <a:off x="5609776" y="3495738"/>
              <a:ext cx="1033407" cy="723351"/>
            </a:xfrm>
            <a:custGeom>
              <a:avLst/>
              <a:gdLst>
                <a:gd name="connsiteX0" fmla="*/ 0 w 1033407"/>
                <a:gd name="connsiteY0" fmla="*/ 120583 h 723351"/>
                <a:gd name="connsiteX1" fmla="*/ 120583 w 1033407"/>
                <a:gd name="connsiteY1" fmla="*/ 0 h 723351"/>
                <a:gd name="connsiteX2" fmla="*/ 912824 w 1033407"/>
                <a:gd name="connsiteY2" fmla="*/ 0 h 723351"/>
                <a:gd name="connsiteX3" fmla="*/ 1033407 w 1033407"/>
                <a:gd name="connsiteY3" fmla="*/ 120583 h 723351"/>
                <a:gd name="connsiteX4" fmla="*/ 1033407 w 1033407"/>
                <a:gd name="connsiteY4" fmla="*/ 602768 h 723351"/>
                <a:gd name="connsiteX5" fmla="*/ 912824 w 1033407"/>
                <a:gd name="connsiteY5" fmla="*/ 723351 h 723351"/>
                <a:gd name="connsiteX6" fmla="*/ 120583 w 1033407"/>
                <a:gd name="connsiteY6" fmla="*/ 723351 h 723351"/>
                <a:gd name="connsiteX7" fmla="*/ 0 w 1033407"/>
                <a:gd name="connsiteY7" fmla="*/ 602768 h 723351"/>
                <a:gd name="connsiteX8" fmla="*/ 0 w 1033407"/>
                <a:gd name="connsiteY8" fmla="*/ 120583 h 723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33407" h="723351">
                  <a:moveTo>
                    <a:pt x="0" y="120583"/>
                  </a:moveTo>
                  <a:cubicBezTo>
                    <a:pt x="0" y="53987"/>
                    <a:pt x="53987" y="0"/>
                    <a:pt x="120583" y="0"/>
                  </a:cubicBezTo>
                  <a:lnTo>
                    <a:pt x="912824" y="0"/>
                  </a:lnTo>
                  <a:cubicBezTo>
                    <a:pt x="979420" y="0"/>
                    <a:pt x="1033407" y="53987"/>
                    <a:pt x="1033407" y="120583"/>
                  </a:cubicBezTo>
                  <a:lnTo>
                    <a:pt x="1033407" y="602768"/>
                  </a:lnTo>
                  <a:cubicBezTo>
                    <a:pt x="1033407" y="669364"/>
                    <a:pt x="979420" y="723351"/>
                    <a:pt x="912824" y="723351"/>
                  </a:cubicBezTo>
                  <a:lnTo>
                    <a:pt x="120583" y="723351"/>
                  </a:lnTo>
                  <a:cubicBezTo>
                    <a:pt x="53987" y="723351"/>
                    <a:pt x="0" y="669364"/>
                    <a:pt x="0" y="602768"/>
                  </a:cubicBezTo>
                  <a:lnTo>
                    <a:pt x="0" y="12058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5797" tIns="65797" rIns="65797" bIns="65797" numCol="1" spcCol="1270" anchor="ctr" anchorCtr="0">
              <a:noAutofit/>
            </a:bodyPr>
            <a:lstStyle/>
            <a:p>
              <a:pPr lvl="0" algn="ctr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2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Hukumatlararo to‘g‘ridan-to‘g‘ri bitimlar</a:t>
              </a:r>
              <a:r>
                <a:rPr lang="en-US" sz="12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;</a:t>
              </a:r>
              <a:endParaRPr lang="ru-RU" sz="12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6643183" y="3564726"/>
              <a:ext cx="751601" cy="58464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Стрелка углом вверх 14"/>
            <p:cNvSpPr/>
            <p:nvPr/>
          </p:nvSpPr>
          <p:spPr>
            <a:xfrm rot="5400000">
              <a:off x="6629220" y="4988795"/>
              <a:ext cx="613876" cy="698876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Полилиния 15"/>
            <p:cNvSpPr/>
            <p:nvPr/>
          </p:nvSpPr>
          <p:spPr>
            <a:xfrm>
              <a:off x="6466580" y="4308300"/>
              <a:ext cx="1033407" cy="723351"/>
            </a:xfrm>
            <a:custGeom>
              <a:avLst/>
              <a:gdLst>
                <a:gd name="connsiteX0" fmla="*/ 0 w 1033407"/>
                <a:gd name="connsiteY0" fmla="*/ 120583 h 723351"/>
                <a:gd name="connsiteX1" fmla="*/ 120583 w 1033407"/>
                <a:gd name="connsiteY1" fmla="*/ 0 h 723351"/>
                <a:gd name="connsiteX2" fmla="*/ 912824 w 1033407"/>
                <a:gd name="connsiteY2" fmla="*/ 0 h 723351"/>
                <a:gd name="connsiteX3" fmla="*/ 1033407 w 1033407"/>
                <a:gd name="connsiteY3" fmla="*/ 120583 h 723351"/>
                <a:gd name="connsiteX4" fmla="*/ 1033407 w 1033407"/>
                <a:gd name="connsiteY4" fmla="*/ 602768 h 723351"/>
                <a:gd name="connsiteX5" fmla="*/ 912824 w 1033407"/>
                <a:gd name="connsiteY5" fmla="*/ 723351 h 723351"/>
                <a:gd name="connsiteX6" fmla="*/ 120583 w 1033407"/>
                <a:gd name="connsiteY6" fmla="*/ 723351 h 723351"/>
                <a:gd name="connsiteX7" fmla="*/ 0 w 1033407"/>
                <a:gd name="connsiteY7" fmla="*/ 602768 h 723351"/>
                <a:gd name="connsiteX8" fmla="*/ 0 w 1033407"/>
                <a:gd name="connsiteY8" fmla="*/ 120583 h 723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33407" h="723351">
                  <a:moveTo>
                    <a:pt x="0" y="120583"/>
                  </a:moveTo>
                  <a:cubicBezTo>
                    <a:pt x="0" y="53987"/>
                    <a:pt x="53987" y="0"/>
                    <a:pt x="120583" y="0"/>
                  </a:cubicBezTo>
                  <a:lnTo>
                    <a:pt x="912824" y="0"/>
                  </a:lnTo>
                  <a:cubicBezTo>
                    <a:pt x="979420" y="0"/>
                    <a:pt x="1033407" y="53987"/>
                    <a:pt x="1033407" y="120583"/>
                  </a:cubicBezTo>
                  <a:lnTo>
                    <a:pt x="1033407" y="602768"/>
                  </a:lnTo>
                  <a:cubicBezTo>
                    <a:pt x="1033407" y="669364"/>
                    <a:pt x="979420" y="723351"/>
                    <a:pt x="912824" y="723351"/>
                  </a:cubicBezTo>
                  <a:lnTo>
                    <a:pt x="120583" y="723351"/>
                  </a:lnTo>
                  <a:cubicBezTo>
                    <a:pt x="53987" y="723351"/>
                    <a:pt x="0" y="669364"/>
                    <a:pt x="0" y="602768"/>
                  </a:cubicBezTo>
                  <a:lnTo>
                    <a:pt x="0" y="12058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5797" tIns="65797" rIns="65797" bIns="65797" numCol="1" spcCol="1270" anchor="ctr" anchorCtr="0">
              <a:noAutofit/>
            </a:bodyPr>
            <a:lstStyle/>
            <a:p>
              <a:pPr lvl="0" algn="ctr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2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Joylarni band qilib qo‘yish (bron qilish)</a:t>
              </a:r>
              <a:r>
                <a:rPr lang="en-US" sz="12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;</a:t>
              </a:r>
              <a:endParaRPr lang="ru-RU" sz="12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7499987" y="4377288"/>
              <a:ext cx="751601" cy="58464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Полилиния 17"/>
            <p:cNvSpPr/>
            <p:nvPr/>
          </p:nvSpPr>
          <p:spPr>
            <a:xfrm>
              <a:off x="7323384" y="5120862"/>
              <a:ext cx="1033407" cy="723351"/>
            </a:xfrm>
            <a:custGeom>
              <a:avLst/>
              <a:gdLst>
                <a:gd name="connsiteX0" fmla="*/ 0 w 1033407"/>
                <a:gd name="connsiteY0" fmla="*/ 120583 h 723351"/>
                <a:gd name="connsiteX1" fmla="*/ 120583 w 1033407"/>
                <a:gd name="connsiteY1" fmla="*/ 0 h 723351"/>
                <a:gd name="connsiteX2" fmla="*/ 912824 w 1033407"/>
                <a:gd name="connsiteY2" fmla="*/ 0 h 723351"/>
                <a:gd name="connsiteX3" fmla="*/ 1033407 w 1033407"/>
                <a:gd name="connsiteY3" fmla="*/ 120583 h 723351"/>
                <a:gd name="connsiteX4" fmla="*/ 1033407 w 1033407"/>
                <a:gd name="connsiteY4" fmla="*/ 602768 h 723351"/>
                <a:gd name="connsiteX5" fmla="*/ 912824 w 1033407"/>
                <a:gd name="connsiteY5" fmla="*/ 723351 h 723351"/>
                <a:gd name="connsiteX6" fmla="*/ 120583 w 1033407"/>
                <a:gd name="connsiteY6" fmla="*/ 723351 h 723351"/>
                <a:gd name="connsiteX7" fmla="*/ 0 w 1033407"/>
                <a:gd name="connsiteY7" fmla="*/ 602768 h 723351"/>
                <a:gd name="connsiteX8" fmla="*/ 0 w 1033407"/>
                <a:gd name="connsiteY8" fmla="*/ 120583 h 723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33407" h="723351">
                  <a:moveTo>
                    <a:pt x="0" y="120583"/>
                  </a:moveTo>
                  <a:cubicBezTo>
                    <a:pt x="0" y="53987"/>
                    <a:pt x="53987" y="0"/>
                    <a:pt x="120583" y="0"/>
                  </a:cubicBezTo>
                  <a:lnTo>
                    <a:pt x="912824" y="0"/>
                  </a:lnTo>
                  <a:cubicBezTo>
                    <a:pt x="979420" y="0"/>
                    <a:pt x="1033407" y="53987"/>
                    <a:pt x="1033407" y="120583"/>
                  </a:cubicBezTo>
                  <a:lnTo>
                    <a:pt x="1033407" y="602768"/>
                  </a:lnTo>
                  <a:cubicBezTo>
                    <a:pt x="1033407" y="669364"/>
                    <a:pt x="979420" y="723351"/>
                    <a:pt x="912824" y="723351"/>
                  </a:cubicBezTo>
                  <a:lnTo>
                    <a:pt x="120583" y="723351"/>
                  </a:lnTo>
                  <a:cubicBezTo>
                    <a:pt x="53987" y="723351"/>
                    <a:pt x="0" y="669364"/>
                    <a:pt x="0" y="602768"/>
                  </a:cubicBezTo>
                  <a:lnTo>
                    <a:pt x="0" y="12058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5797" tIns="65797" rIns="65797" bIns="65797" numCol="1" spcCol="1270" anchor="ctr" anchorCtr="0">
              <a:noAutofit/>
            </a:bodyPr>
            <a:lstStyle/>
            <a:p>
              <a:pPr lvl="0" algn="ctr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2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Xorijiy </a:t>
              </a:r>
              <a:r>
                <a:rPr lang="uz-Cyrl-UZ" sz="12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o‘lkalarda respublika bo‘limlari va vakolatxonalarini ochish</a:t>
              </a:r>
              <a:endParaRPr lang="ru-RU" sz="12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1759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O‘zbekistonda turizm rivojlanishi quyidagi sabablarga bog‘liq: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380504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5229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Xorijiy turizmning muvaffaqiyatli rivoji uchun quyidagilar zarur: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649790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8909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/>
              <a:t>Respublikadagi mavjud imkoniyatlari quyidagilarning rivojlantirishini ta’minlaydi:</a:t>
            </a: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704813" y="1846210"/>
            <a:ext cx="8508569" cy="4399607"/>
            <a:chOff x="4043052" y="1846210"/>
            <a:chExt cx="4166854" cy="4022407"/>
          </a:xfrm>
        </p:grpSpPr>
        <p:sp>
          <p:nvSpPr>
            <p:cNvPr id="6" name="Полилиния 5"/>
            <p:cNvSpPr/>
            <p:nvPr/>
          </p:nvSpPr>
          <p:spPr>
            <a:xfrm>
              <a:off x="5518703" y="1846210"/>
              <a:ext cx="1215553" cy="1215553"/>
            </a:xfrm>
            <a:custGeom>
              <a:avLst/>
              <a:gdLst>
                <a:gd name="connsiteX0" fmla="*/ 0 w 1215553"/>
                <a:gd name="connsiteY0" fmla="*/ 607777 h 1215553"/>
                <a:gd name="connsiteX1" fmla="*/ 607777 w 1215553"/>
                <a:gd name="connsiteY1" fmla="*/ 0 h 1215553"/>
                <a:gd name="connsiteX2" fmla="*/ 1215554 w 1215553"/>
                <a:gd name="connsiteY2" fmla="*/ 607777 h 1215553"/>
                <a:gd name="connsiteX3" fmla="*/ 607777 w 1215553"/>
                <a:gd name="connsiteY3" fmla="*/ 1215554 h 1215553"/>
                <a:gd name="connsiteX4" fmla="*/ 0 w 1215553"/>
                <a:gd name="connsiteY4" fmla="*/ 607777 h 1215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5553" h="1215553">
                  <a:moveTo>
                    <a:pt x="0" y="607777"/>
                  </a:moveTo>
                  <a:cubicBezTo>
                    <a:pt x="0" y="272111"/>
                    <a:pt x="272111" y="0"/>
                    <a:pt x="607777" y="0"/>
                  </a:cubicBezTo>
                  <a:cubicBezTo>
                    <a:pt x="943443" y="0"/>
                    <a:pt x="1215554" y="272111"/>
                    <a:pt x="1215554" y="607777"/>
                  </a:cubicBezTo>
                  <a:cubicBezTo>
                    <a:pt x="1215554" y="943443"/>
                    <a:pt x="943443" y="1215554"/>
                    <a:pt x="607777" y="1215554"/>
                  </a:cubicBezTo>
                  <a:cubicBezTo>
                    <a:pt x="272111" y="1215554"/>
                    <a:pt x="0" y="943443"/>
                    <a:pt x="0" y="607777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444" tIns="189444" rIns="189444" bIns="189444" numCol="1" spcCol="1270" anchor="ctr" anchorCtr="0">
              <a:noAutofit/>
            </a:bodyPr>
            <a:lstStyle/>
            <a:p>
              <a:pPr lvl="0" algn="ctr" defTabSz="400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Kongress </a:t>
              </a:r>
              <a:r>
                <a:rPr lang="uz-Cyrl-UZ" sz="1600" b="1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turizmi</a:t>
              </a:r>
              <a:r>
                <a:rPr lang="uz-Cyrl-UZ" sz="16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 rot="2160000">
              <a:off x="6695682" y="2779559"/>
              <a:ext cx="322478" cy="410249"/>
            </a:xfrm>
            <a:custGeom>
              <a:avLst/>
              <a:gdLst>
                <a:gd name="connsiteX0" fmla="*/ 0 w 322478"/>
                <a:gd name="connsiteY0" fmla="*/ 82050 h 410249"/>
                <a:gd name="connsiteX1" fmla="*/ 161239 w 322478"/>
                <a:gd name="connsiteY1" fmla="*/ 82050 h 410249"/>
                <a:gd name="connsiteX2" fmla="*/ 161239 w 322478"/>
                <a:gd name="connsiteY2" fmla="*/ 0 h 410249"/>
                <a:gd name="connsiteX3" fmla="*/ 322478 w 322478"/>
                <a:gd name="connsiteY3" fmla="*/ 205125 h 410249"/>
                <a:gd name="connsiteX4" fmla="*/ 161239 w 322478"/>
                <a:gd name="connsiteY4" fmla="*/ 410249 h 410249"/>
                <a:gd name="connsiteX5" fmla="*/ 161239 w 322478"/>
                <a:gd name="connsiteY5" fmla="*/ 328199 h 410249"/>
                <a:gd name="connsiteX6" fmla="*/ 0 w 322478"/>
                <a:gd name="connsiteY6" fmla="*/ 328199 h 410249"/>
                <a:gd name="connsiteX7" fmla="*/ 0 w 322478"/>
                <a:gd name="connsiteY7" fmla="*/ 82050 h 410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2478" h="410249">
                  <a:moveTo>
                    <a:pt x="0" y="82050"/>
                  </a:moveTo>
                  <a:lnTo>
                    <a:pt x="161239" y="82050"/>
                  </a:lnTo>
                  <a:lnTo>
                    <a:pt x="161239" y="0"/>
                  </a:lnTo>
                  <a:lnTo>
                    <a:pt x="322478" y="205125"/>
                  </a:lnTo>
                  <a:lnTo>
                    <a:pt x="161239" y="410249"/>
                  </a:lnTo>
                  <a:lnTo>
                    <a:pt x="161239" y="328199"/>
                  </a:lnTo>
                  <a:lnTo>
                    <a:pt x="0" y="328199"/>
                  </a:lnTo>
                  <a:lnTo>
                    <a:pt x="0" y="82050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82050" rIns="96742" bIns="82049" numCol="1" spcCol="1270" anchor="ctr" anchorCtr="0">
              <a:noAutofit/>
            </a:bodyPr>
            <a:lstStyle/>
            <a:p>
              <a:pPr lvl="0" algn="ctr" defTabSz="311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6994353" y="2918332"/>
              <a:ext cx="1215553" cy="1215553"/>
            </a:xfrm>
            <a:custGeom>
              <a:avLst/>
              <a:gdLst>
                <a:gd name="connsiteX0" fmla="*/ 0 w 1215553"/>
                <a:gd name="connsiteY0" fmla="*/ 607777 h 1215553"/>
                <a:gd name="connsiteX1" fmla="*/ 607777 w 1215553"/>
                <a:gd name="connsiteY1" fmla="*/ 0 h 1215553"/>
                <a:gd name="connsiteX2" fmla="*/ 1215554 w 1215553"/>
                <a:gd name="connsiteY2" fmla="*/ 607777 h 1215553"/>
                <a:gd name="connsiteX3" fmla="*/ 607777 w 1215553"/>
                <a:gd name="connsiteY3" fmla="*/ 1215554 h 1215553"/>
                <a:gd name="connsiteX4" fmla="*/ 0 w 1215553"/>
                <a:gd name="connsiteY4" fmla="*/ 607777 h 1215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5553" h="1215553">
                  <a:moveTo>
                    <a:pt x="0" y="607777"/>
                  </a:moveTo>
                  <a:cubicBezTo>
                    <a:pt x="0" y="272111"/>
                    <a:pt x="272111" y="0"/>
                    <a:pt x="607777" y="0"/>
                  </a:cubicBezTo>
                  <a:cubicBezTo>
                    <a:pt x="943443" y="0"/>
                    <a:pt x="1215554" y="272111"/>
                    <a:pt x="1215554" y="607777"/>
                  </a:cubicBezTo>
                  <a:cubicBezTo>
                    <a:pt x="1215554" y="943443"/>
                    <a:pt x="943443" y="1215554"/>
                    <a:pt x="607777" y="1215554"/>
                  </a:cubicBezTo>
                  <a:cubicBezTo>
                    <a:pt x="272111" y="1215554"/>
                    <a:pt x="0" y="943443"/>
                    <a:pt x="0" y="607777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444" tIns="189444" rIns="189444" bIns="189444" numCol="1" spcCol="1270" anchor="ctr" anchorCtr="0">
              <a:noAutofit/>
            </a:bodyPr>
            <a:lstStyle/>
            <a:p>
              <a:pPr lvl="0" algn="ctr" defTabSz="400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Diniy turizm</a:t>
              </a: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Полилиния 8"/>
            <p:cNvSpPr/>
            <p:nvPr/>
          </p:nvSpPr>
          <p:spPr>
            <a:xfrm rot="17280000">
              <a:off x="7161887" y="4179670"/>
              <a:ext cx="322478" cy="410249"/>
            </a:xfrm>
            <a:custGeom>
              <a:avLst/>
              <a:gdLst>
                <a:gd name="connsiteX0" fmla="*/ 0 w 322478"/>
                <a:gd name="connsiteY0" fmla="*/ 82050 h 410249"/>
                <a:gd name="connsiteX1" fmla="*/ 161239 w 322478"/>
                <a:gd name="connsiteY1" fmla="*/ 82050 h 410249"/>
                <a:gd name="connsiteX2" fmla="*/ 161239 w 322478"/>
                <a:gd name="connsiteY2" fmla="*/ 0 h 410249"/>
                <a:gd name="connsiteX3" fmla="*/ 322478 w 322478"/>
                <a:gd name="connsiteY3" fmla="*/ 205125 h 410249"/>
                <a:gd name="connsiteX4" fmla="*/ 161239 w 322478"/>
                <a:gd name="connsiteY4" fmla="*/ 410249 h 410249"/>
                <a:gd name="connsiteX5" fmla="*/ 161239 w 322478"/>
                <a:gd name="connsiteY5" fmla="*/ 328199 h 410249"/>
                <a:gd name="connsiteX6" fmla="*/ 0 w 322478"/>
                <a:gd name="connsiteY6" fmla="*/ 328199 h 410249"/>
                <a:gd name="connsiteX7" fmla="*/ 0 w 322478"/>
                <a:gd name="connsiteY7" fmla="*/ 82050 h 410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2478" h="410249">
                  <a:moveTo>
                    <a:pt x="322478" y="328199"/>
                  </a:moveTo>
                  <a:lnTo>
                    <a:pt x="161239" y="328199"/>
                  </a:lnTo>
                  <a:lnTo>
                    <a:pt x="161239" y="410249"/>
                  </a:lnTo>
                  <a:lnTo>
                    <a:pt x="0" y="205124"/>
                  </a:lnTo>
                  <a:lnTo>
                    <a:pt x="161239" y="0"/>
                  </a:lnTo>
                  <a:lnTo>
                    <a:pt x="161239" y="82050"/>
                  </a:lnTo>
                  <a:lnTo>
                    <a:pt x="322478" y="82050"/>
                  </a:lnTo>
                  <a:lnTo>
                    <a:pt x="322478" y="328199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6742" tIns="82049" rIns="0" bIns="82050" numCol="1" spcCol="1270" anchor="ctr" anchorCtr="0">
              <a:noAutofit/>
            </a:bodyPr>
            <a:lstStyle/>
            <a:p>
              <a:pPr lvl="0" algn="ctr" defTabSz="311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6430705" y="4653064"/>
              <a:ext cx="1215553" cy="1215553"/>
            </a:xfrm>
            <a:custGeom>
              <a:avLst/>
              <a:gdLst>
                <a:gd name="connsiteX0" fmla="*/ 0 w 1215553"/>
                <a:gd name="connsiteY0" fmla="*/ 607777 h 1215553"/>
                <a:gd name="connsiteX1" fmla="*/ 607777 w 1215553"/>
                <a:gd name="connsiteY1" fmla="*/ 0 h 1215553"/>
                <a:gd name="connsiteX2" fmla="*/ 1215554 w 1215553"/>
                <a:gd name="connsiteY2" fmla="*/ 607777 h 1215553"/>
                <a:gd name="connsiteX3" fmla="*/ 607777 w 1215553"/>
                <a:gd name="connsiteY3" fmla="*/ 1215554 h 1215553"/>
                <a:gd name="connsiteX4" fmla="*/ 0 w 1215553"/>
                <a:gd name="connsiteY4" fmla="*/ 607777 h 1215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5553" h="1215553">
                  <a:moveTo>
                    <a:pt x="0" y="607777"/>
                  </a:moveTo>
                  <a:cubicBezTo>
                    <a:pt x="0" y="272111"/>
                    <a:pt x="272111" y="0"/>
                    <a:pt x="607777" y="0"/>
                  </a:cubicBezTo>
                  <a:cubicBezTo>
                    <a:pt x="943443" y="0"/>
                    <a:pt x="1215554" y="272111"/>
                    <a:pt x="1215554" y="607777"/>
                  </a:cubicBezTo>
                  <a:cubicBezTo>
                    <a:pt x="1215554" y="943443"/>
                    <a:pt x="943443" y="1215554"/>
                    <a:pt x="607777" y="1215554"/>
                  </a:cubicBezTo>
                  <a:cubicBezTo>
                    <a:pt x="272111" y="1215554"/>
                    <a:pt x="0" y="943443"/>
                    <a:pt x="0" y="607777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444" tIns="189444" rIns="189444" bIns="189444" numCol="1" spcCol="1270" anchor="ctr" anchorCtr="0">
              <a:noAutofit/>
            </a:bodyPr>
            <a:lstStyle/>
            <a:p>
              <a:pPr lvl="0" algn="ctr" defTabSz="400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b="1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Tanishtirish turizmi</a:t>
              </a: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олилиния 10"/>
            <p:cNvSpPr/>
            <p:nvPr/>
          </p:nvSpPr>
          <p:spPr>
            <a:xfrm rot="21600000">
              <a:off x="5974367" y="5055715"/>
              <a:ext cx="322478" cy="410250"/>
            </a:xfrm>
            <a:custGeom>
              <a:avLst/>
              <a:gdLst>
                <a:gd name="connsiteX0" fmla="*/ 0 w 322478"/>
                <a:gd name="connsiteY0" fmla="*/ 82050 h 410249"/>
                <a:gd name="connsiteX1" fmla="*/ 161239 w 322478"/>
                <a:gd name="connsiteY1" fmla="*/ 82050 h 410249"/>
                <a:gd name="connsiteX2" fmla="*/ 161239 w 322478"/>
                <a:gd name="connsiteY2" fmla="*/ 0 h 410249"/>
                <a:gd name="connsiteX3" fmla="*/ 322478 w 322478"/>
                <a:gd name="connsiteY3" fmla="*/ 205125 h 410249"/>
                <a:gd name="connsiteX4" fmla="*/ 161239 w 322478"/>
                <a:gd name="connsiteY4" fmla="*/ 410249 h 410249"/>
                <a:gd name="connsiteX5" fmla="*/ 161239 w 322478"/>
                <a:gd name="connsiteY5" fmla="*/ 328199 h 410249"/>
                <a:gd name="connsiteX6" fmla="*/ 0 w 322478"/>
                <a:gd name="connsiteY6" fmla="*/ 328199 h 410249"/>
                <a:gd name="connsiteX7" fmla="*/ 0 w 322478"/>
                <a:gd name="connsiteY7" fmla="*/ 82050 h 410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2478" h="410249">
                  <a:moveTo>
                    <a:pt x="322478" y="328199"/>
                  </a:moveTo>
                  <a:lnTo>
                    <a:pt x="161239" y="328199"/>
                  </a:lnTo>
                  <a:lnTo>
                    <a:pt x="161239" y="410249"/>
                  </a:lnTo>
                  <a:lnTo>
                    <a:pt x="0" y="205124"/>
                  </a:lnTo>
                  <a:lnTo>
                    <a:pt x="161239" y="0"/>
                  </a:lnTo>
                  <a:lnTo>
                    <a:pt x="161239" y="82050"/>
                  </a:lnTo>
                  <a:lnTo>
                    <a:pt x="322478" y="82050"/>
                  </a:lnTo>
                  <a:lnTo>
                    <a:pt x="322478" y="328199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6743" tIns="82051" rIns="0" bIns="82050" numCol="1" spcCol="1270" anchor="ctr" anchorCtr="0">
              <a:noAutofit/>
            </a:bodyPr>
            <a:lstStyle/>
            <a:p>
              <a:pPr lvl="0" algn="ctr" defTabSz="311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олилиния 11"/>
            <p:cNvSpPr/>
            <p:nvPr/>
          </p:nvSpPr>
          <p:spPr>
            <a:xfrm>
              <a:off x="4606701" y="4653064"/>
              <a:ext cx="1215553" cy="1215553"/>
            </a:xfrm>
            <a:custGeom>
              <a:avLst/>
              <a:gdLst>
                <a:gd name="connsiteX0" fmla="*/ 0 w 1215553"/>
                <a:gd name="connsiteY0" fmla="*/ 607777 h 1215553"/>
                <a:gd name="connsiteX1" fmla="*/ 607777 w 1215553"/>
                <a:gd name="connsiteY1" fmla="*/ 0 h 1215553"/>
                <a:gd name="connsiteX2" fmla="*/ 1215554 w 1215553"/>
                <a:gd name="connsiteY2" fmla="*/ 607777 h 1215553"/>
                <a:gd name="connsiteX3" fmla="*/ 607777 w 1215553"/>
                <a:gd name="connsiteY3" fmla="*/ 1215554 h 1215553"/>
                <a:gd name="connsiteX4" fmla="*/ 0 w 1215553"/>
                <a:gd name="connsiteY4" fmla="*/ 607777 h 1215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5553" h="1215553">
                  <a:moveTo>
                    <a:pt x="0" y="607777"/>
                  </a:moveTo>
                  <a:cubicBezTo>
                    <a:pt x="0" y="272111"/>
                    <a:pt x="272111" y="0"/>
                    <a:pt x="607777" y="0"/>
                  </a:cubicBezTo>
                  <a:cubicBezTo>
                    <a:pt x="943443" y="0"/>
                    <a:pt x="1215554" y="272111"/>
                    <a:pt x="1215554" y="607777"/>
                  </a:cubicBezTo>
                  <a:cubicBezTo>
                    <a:pt x="1215554" y="943443"/>
                    <a:pt x="943443" y="1215554"/>
                    <a:pt x="607777" y="1215554"/>
                  </a:cubicBezTo>
                  <a:cubicBezTo>
                    <a:pt x="272111" y="1215554"/>
                    <a:pt x="0" y="943443"/>
                    <a:pt x="0" y="607777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444" tIns="189444" rIns="189444" bIns="189444" numCol="1" spcCol="1270" anchor="ctr" anchorCtr="0">
              <a:noAutofit/>
            </a:bodyPr>
            <a:lstStyle/>
            <a:p>
              <a:pPr lvl="0" algn="ctr" defTabSz="400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b="1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Sport-sog‘lomlashtirish turizmi</a:t>
              </a:r>
              <a:r>
                <a:rPr lang="uz-Cyrl-UZ" sz="16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Полилиния 12"/>
            <p:cNvSpPr/>
            <p:nvPr/>
          </p:nvSpPr>
          <p:spPr>
            <a:xfrm rot="25920000">
              <a:off x="4774234" y="4197029"/>
              <a:ext cx="322479" cy="410250"/>
            </a:xfrm>
            <a:custGeom>
              <a:avLst/>
              <a:gdLst>
                <a:gd name="connsiteX0" fmla="*/ 0 w 322478"/>
                <a:gd name="connsiteY0" fmla="*/ 82050 h 410249"/>
                <a:gd name="connsiteX1" fmla="*/ 161239 w 322478"/>
                <a:gd name="connsiteY1" fmla="*/ 82050 h 410249"/>
                <a:gd name="connsiteX2" fmla="*/ 161239 w 322478"/>
                <a:gd name="connsiteY2" fmla="*/ 0 h 410249"/>
                <a:gd name="connsiteX3" fmla="*/ 322478 w 322478"/>
                <a:gd name="connsiteY3" fmla="*/ 205125 h 410249"/>
                <a:gd name="connsiteX4" fmla="*/ 161239 w 322478"/>
                <a:gd name="connsiteY4" fmla="*/ 410249 h 410249"/>
                <a:gd name="connsiteX5" fmla="*/ 161239 w 322478"/>
                <a:gd name="connsiteY5" fmla="*/ 328199 h 410249"/>
                <a:gd name="connsiteX6" fmla="*/ 0 w 322478"/>
                <a:gd name="connsiteY6" fmla="*/ 328199 h 410249"/>
                <a:gd name="connsiteX7" fmla="*/ 0 w 322478"/>
                <a:gd name="connsiteY7" fmla="*/ 82050 h 410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2478" h="410249">
                  <a:moveTo>
                    <a:pt x="322478" y="328199"/>
                  </a:moveTo>
                  <a:lnTo>
                    <a:pt x="161239" y="328199"/>
                  </a:lnTo>
                  <a:lnTo>
                    <a:pt x="161239" y="410249"/>
                  </a:lnTo>
                  <a:lnTo>
                    <a:pt x="0" y="205124"/>
                  </a:lnTo>
                  <a:lnTo>
                    <a:pt x="161239" y="0"/>
                  </a:lnTo>
                  <a:lnTo>
                    <a:pt x="161239" y="82050"/>
                  </a:lnTo>
                  <a:lnTo>
                    <a:pt x="322478" y="82050"/>
                  </a:lnTo>
                  <a:lnTo>
                    <a:pt x="322478" y="328199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6743" tIns="82050" rIns="0" bIns="82050" numCol="1" spcCol="1270" anchor="ctr" anchorCtr="0">
              <a:noAutofit/>
            </a:bodyPr>
            <a:lstStyle/>
            <a:p>
              <a:pPr lvl="0" algn="ctr" defTabSz="311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олилиния 13"/>
            <p:cNvSpPr/>
            <p:nvPr/>
          </p:nvSpPr>
          <p:spPr>
            <a:xfrm>
              <a:off x="4043052" y="2918332"/>
              <a:ext cx="1215553" cy="1215553"/>
            </a:xfrm>
            <a:custGeom>
              <a:avLst/>
              <a:gdLst>
                <a:gd name="connsiteX0" fmla="*/ 0 w 1215553"/>
                <a:gd name="connsiteY0" fmla="*/ 607777 h 1215553"/>
                <a:gd name="connsiteX1" fmla="*/ 607777 w 1215553"/>
                <a:gd name="connsiteY1" fmla="*/ 0 h 1215553"/>
                <a:gd name="connsiteX2" fmla="*/ 1215554 w 1215553"/>
                <a:gd name="connsiteY2" fmla="*/ 607777 h 1215553"/>
                <a:gd name="connsiteX3" fmla="*/ 607777 w 1215553"/>
                <a:gd name="connsiteY3" fmla="*/ 1215554 h 1215553"/>
                <a:gd name="connsiteX4" fmla="*/ 0 w 1215553"/>
                <a:gd name="connsiteY4" fmla="*/ 607777 h 1215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5553" h="1215553">
                  <a:moveTo>
                    <a:pt x="0" y="607777"/>
                  </a:moveTo>
                  <a:cubicBezTo>
                    <a:pt x="0" y="272111"/>
                    <a:pt x="272111" y="0"/>
                    <a:pt x="607777" y="0"/>
                  </a:cubicBezTo>
                  <a:cubicBezTo>
                    <a:pt x="943443" y="0"/>
                    <a:pt x="1215554" y="272111"/>
                    <a:pt x="1215554" y="607777"/>
                  </a:cubicBezTo>
                  <a:cubicBezTo>
                    <a:pt x="1215554" y="943443"/>
                    <a:pt x="943443" y="1215554"/>
                    <a:pt x="607777" y="1215554"/>
                  </a:cubicBezTo>
                  <a:cubicBezTo>
                    <a:pt x="272111" y="1215554"/>
                    <a:pt x="0" y="943443"/>
                    <a:pt x="0" y="607777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444" tIns="189444" rIns="189444" bIns="189444" numCol="1" spcCol="1270" anchor="ctr" anchorCtr="0">
              <a:noAutofit/>
            </a:bodyPr>
            <a:lstStyle/>
            <a:p>
              <a:pPr lvl="0" algn="ctr" defTabSz="400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b="1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Davlatlararo turizm</a:t>
              </a:r>
              <a:r>
                <a:rPr lang="uz-Cyrl-UZ" sz="16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олилиния 14"/>
            <p:cNvSpPr/>
            <p:nvPr/>
          </p:nvSpPr>
          <p:spPr>
            <a:xfrm rot="19440000">
              <a:off x="5220031" y="2790288"/>
              <a:ext cx="322478" cy="410249"/>
            </a:xfrm>
            <a:custGeom>
              <a:avLst/>
              <a:gdLst>
                <a:gd name="connsiteX0" fmla="*/ 0 w 322478"/>
                <a:gd name="connsiteY0" fmla="*/ 82050 h 410249"/>
                <a:gd name="connsiteX1" fmla="*/ 161239 w 322478"/>
                <a:gd name="connsiteY1" fmla="*/ 82050 h 410249"/>
                <a:gd name="connsiteX2" fmla="*/ 161239 w 322478"/>
                <a:gd name="connsiteY2" fmla="*/ 0 h 410249"/>
                <a:gd name="connsiteX3" fmla="*/ 322478 w 322478"/>
                <a:gd name="connsiteY3" fmla="*/ 205125 h 410249"/>
                <a:gd name="connsiteX4" fmla="*/ 161239 w 322478"/>
                <a:gd name="connsiteY4" fmla="*/ 410249 h 410249"/>
                <a:gd name="connsiteX5" fmla="*/ 161239 w 322478"/>
                <a:gd name="connsiteY5" fmla="*/ 328199 h 410249"/>
                <a:gd name="connsiteX6" fmla="*/ 0 w 322478"/>
                <a:gd name="connsiteY6" fmla="*/ 328199 h 410249"/>
                <a:gd name="connsiteX7" fmla="*/ 0 w 322478"/>
                <a:gd name="connsiteY7" fmla="*/ 82050 h 410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2478" h="410249">
                  <a:moveTo>
                    <a:pt x="0" y="82050"/>
                  </a:moveTo>
                  <a:lnTo>
                    <a:pt x="161239" y="82050"/>
                  </a:lnTo>
                  <a:lnTo>
                    <a:pt x="161239" y="0"/>
                  </a:lnTo>
                  <a:lnTo>
                    <a:pt x="322478" y="205125"/>
                  </a:lnTo>
                  <a:lnTo>
                    <a:pt x="161239" y="410249"/>
                  </a:lnTo>
                  <a:lnTo>
                    <a:pt x="161239" y="328199"/>
                  </a:lnTo>
                  <a:lnTo>
                    <a:pt x="0" y="328199"/>
                  </a:lnTo>
                  <a:lnTo>
                    <a:pt x="0" y="82050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-1" tIns="82049" rIns="96743" bIns="82050" numCol="1" spcCol="1270" anchor="ctr" anchorCtr="0">
              <a:noAutofit/>
            </a:bodyPr>
            <a:lstStyle/>
            <a:p>
              <a:pPr lvl="0" algn="ctr" defTabSz="311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224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Masalan</a:t>
            </a:r>
            <a:r>
              <a:rPr lang="ru-RU" dirty="0" smtClean="0"/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278785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6182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O‘zbekistonda</a:t>
            </a:r>
            <a:r>
              <a:rPr lang="en-US" b="1" dirty="0"/>
              <a:t> </a:t>
            </a:r>
            <a:r>
              <a:rPr lang="uz-Cyrl-UZ" b="1" dirty="0"/>
              <a:t>turizmni rivojlantirishning muhim omillari.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238304"/>
              </p:ext>
            </p:extLst>
          </p:nvPr>
        </p:nvGraphicFramePr>
        <p:xfrm>
          <a:off x="1097280" y="1722279"/>
          <a:ext cx="10309473" cy="472512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577369"/>
                <a:gridCol w="3965181"/>
                <a:gridCol w="3766923"/>
              </a:tblGrid>
              <a:tr h="1937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Mezon 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Afvzalliklar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Noqulayliklar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</a:tr>
              <a:tr h="2510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Geografik</a:t>
                      </a:r>
                      <a:r>
                        <a:rPr lang="ru-RU" sz="1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Cyrl-UZ" sz="1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joylashish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O‘rta Osiyo Markazi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Dengizga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to‘g‘ridan –to‘g‘ri chiqib bo‘lmaydi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</a:tr>
              <a:tr h="2510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Siyosiy</a:t>
                      </a:r>
                      <a:r>
                        <a:rPr lang="ru-RU" sz="1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ahvol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Barqarorlik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Qo‘shni Tojikiston va Afg‘onistondagi beqarorlik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</a:tr>
              <a:tr h="2510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Iqtisodiy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holat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Iqtisodiyot tizimining qayta qurilishi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</a:tr>
              <a:tr h="2510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Ijtimoiy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ahvol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Aholidagi mehmondo‘stlik, odamshinavandalik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</a:tr>
              <a:tr h="4015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Joylashish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vositalari (</a:t>
                      </a:r>
                      <a:r>
                        <a:rPr lang="en-US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xona va xizmatlar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Zamonaviy yangi mehmonxonalar ochilgan va mehmonlarga xizmat ko‘rstmoqda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Mehmonxonalarda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kichi</a:t>
                      </a:r>
                      <a:r>
                        <a:rPr lang="en-US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 xodimlar masalasi yo‘lga qo‘yilmagan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</a:tr>
              <a:tr h="4015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Restoranlar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oziq-ovqat va ichimliklar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Spirtli ichimliklar iste’mol qilishga qarshilik yo‘q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Yetarli</a:t>
                      </a:r>
                      <a:r>
                        <a:rPr lang="en-US" sz="13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Cyrl-UZ" sz="13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darajadagi </a:t>
                      </a:r>
                      <a:r>
                        <a:rPr lang="uz-Cyrl-UZ" sz="1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import mahsulotlarning yo‘qligi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</a:tr>
              <a:tr h="4015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Infratuzilmasi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aeroport, ko‘cha, aloqa, transport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To‘g‘ridan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-to‘g‘ri charter reyslar mavjud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Umumiy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daraja yuqori emas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</a:tr>
              <a:tr h="4015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Diqqatga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sazovor joylarning infratuzilmasi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Qoniqarli 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Ularning ahvoliga e’tibor yetarli darajada emas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</a:tr>
              <a:tr h="4015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Tarixiy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joylar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Samarqand, Buxoro, Xiva, Buyuk Ipak yo‘lida joylashgan boshqa shaharlar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Qayta ta’mirlash va tiklash zarur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</a:tr>
              <a:tr h="4015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Xalq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amaliy ijodiyoti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Bebaho narsalar (shoh asarlar) haykaltaroshlik – badiiy manzara uslublar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Suvenir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sotiladigan do‘konlarning ka</a:t>
                      </a:r>
                      <a:r>
                        <a:rPr lang="en-US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mligi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</a:tr>
              <a:tr h="2510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Iqlim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sharoitlari 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Turizm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 yil bo‘yi shug‘ullanish imkoniyati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Quruq, issiq yoz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</a:tr>
              <a:tr h="1937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Tabiat 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Tog‘lar, cho‘llar, kengliklar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Dengizlarning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yo‘qligi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</a:tr>
              <a:tr h="5021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Sport </a:t>
                      </a: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o‘yinlari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Tennis kortlari, golf maydonlari, futbol maydonlari, tog‘ chang‘ilarida uchish uchun mo‘ljallangan joylar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Jiddiy</a:t>
                      </a:r>
                      <a:r>
                        <a:rPr lang="ru-RU" sz="1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Cyrl-UZ" sz="1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rivojlantirish zarur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43" marR="4244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023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O‘zbekistonda turizmning rivojlantirishga ta’sir etuvchi omillar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597013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79769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“O‘zbekturizm” Milliy Kompaniyasi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753951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91696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M</a:t>
            </a:r>
            <a:r>
              <a:rPr lang="en-US" dirty="0" err="1"/>
              <a:t>illiy</a:t>
            </a:r>
            <a:r>
              <a:rPr lang="en-US" dirty="0"/>
              <a:t> </a:t>
            </a:r>
            <a:r>
              <a:rPr lang="uz-Cyrl-UZ" dirty="0"/>
              <a:t>Kompaniyaning asosiy faoliyati uning nizomida ko‘rsatilgan vazifalar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121804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3001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davomi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381606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3182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dirty="0"/>
              <a:t>O‘zbekiston </a:t>
            </a:r>
            <a:r>
              <a:rPr lang="uz-Cyrl-UZ" dirty="0" smtClean="0"/>
              <a:t>Respublikasining</a:t>
            </a:r>
            <a:r>
              <a:rPr lang="en-US" dirty="0" smtClean="0"/>
              <a:t> </a:t>
            </a:r>
            <a:r>
              <a:rPr lang="uz-Cyrl-UZ" dirty="0" smtClean="0"/>
              <a:t>qonun</a:t>
            </a:r>
            <a:r>
              <a:rPr lang="en-US" dirty="0" err="1" smtClean="0"/>
              <a:t>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302271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2703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/>
              <a:t>Turizm faoliyatini amalga oshirishda litsenziya talablari va shartlari quyidagilar hisolanadi: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6476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479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“O‘zbekistonda Turizmni rivojlantirish</a:t>
            </a:r>
            <a:r>
              <a:rPr 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 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Qo‘mitasining ma’muriy tuzilishi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213065" y="2007031"/>
            <a:ext cx="9790732" cy="4145796"/>
            <a:chOff x="0" y="0"/>
            <a:chExt cx="5829300" cy="4114800"/>
          </a:xfrm>
        </p:grpSpPr>
        <p:cxnSp>
          <p:nvCxnSpPr>
            <p:cNvPr id="5" name="Прямая соединительная линия 4"/>
            <p:cNvCxnSpPr>
              <a:cxnSpLocks noChangeShapeType="1"/>
            </p:cNvCxnSpPr>
            <p:nvPr/>
          </p:nvCxnSpPr>
          <p:spPr bwMode="auto">
            <a:xfrm>
              <a:off x="2405063" y="2052638"/>
              <a:ext cx="114300" cy="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cxnSp>
        <p:grpSp>
          <p:nvGrpSpPr>
            <p:cNvPr id="6" name="Группа 5"/>
            <p:cNvGrpSpPr/>
            <p:nvPr/>
          </p:nvGrpSpPr>
          <p:grpSpPr>
            <a:xfrm>
              <a:off x="0" y="0"/>
              <a:ext cx="5829300" cy="4114800"/>
              <a:chOff x="0" y="0"/>
              <a:chExt cx="5829300" cy="4114800"/>
            </a:xfrm>
          </p:grpSpPr>
          <p:cxnSp>
            <p:nvCxnSpPr>
              <p:cNvPr id="7" name="Прямая соединительная линия 6"/>
              <p:cNvCxnSpPr>
                <a:cxnSpLocks noChangeShapeType="1"/>
              </p:cNvCxnSpPr>
              <p:nvPr/>
            </p:nvCxnSpPr>
            <p:spPr bwMode="auto">
              <a:xfrm>
                <a:off x="2401294" y="2973788"/>
                <a:ext cx="114300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</p:cxnSp>
          <p:grpSp>
            <p:nvGrpSpPr>
              <p:cNvPr id="8" name="Группа 7"/>
              <p:cNvGrpSpPr/>
              <p:nvPr/>
            </p:nvGrpSpPr>
            <p:grpSpPr>
              <a:xfrm>
                <a:off x="0" y="0"/>
                <a:ext cx="5829300" cy="4114800"/>
                <a:chOff x="0" y="0"/>
                <a:chExt cx="5829300" cy="4114800"/>
              </a:xfrm>
            </p:grpSpPr>
            <p:cxnSp>
              <p:nvCxnSpPr>
                <p:cNvPr id="9" name="Прямая соединительная линия 8"/>
                <p:cNvCxnSpPr>
                  <a:cxnSpLocks noChangeShapeType="1"/>
                </p:cNvCxnSpPr>
                <p:nvPr/>
              </p:nvCxnSpPr>
              <p:spPr bwMode="auto">
                <a:xfrm>
                  <a:off x="2743200" y="1828800"/>
                  <a:ext cx="0" cy="114300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</p:cxnSp>
            <p:cxnSp>
              <p:nvCxnSpPr>
                <p:cNvPr id="10" name="Прямая соединительная линия 9"/>
                <p:cNvCxnSpPr>
                  <a:cxnSpLocks noChangeShapeType="1"/>
                </p:cNvCxnSpPr>
                <p:nvPr/>
              </p:nvCxnSpPr>
              <p:spPr bwMode="auto">
                <a:xfrm>
                  <a:off x="2743200" y="2059388"/>
                  <a:ext cx="114300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</p:cxnSp>
            <p:cxnSp>
              <p:nvCxnSpPr>
                <p:cNvPr id="11" name="Прямая соединительная линия 10"/>
                <p:cNvCxnSpPr>
                  <a:cxnSpLocks noChangeShapeType="1"/>
                </p:cNvCxnSpPr>
                <p:nvPr/>
              </p:nvCxnSpPr>
              <p:spPr bwMode="auto">
                <a:xfrm>
                  <a:off x="2743200" y="2973788"/>
                  <a:ext cx="114300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</p:cxnSp>
            <p:grpSp>
              <p:nvGrpSpPr>
                <p:cNvPr id="12" name="Группа 11"/>
                <p:cNvGrpSpPr/>
                <p:nvPr/>
              </p:nvGrpSpPr>
              <p:grpSpPr>
                <a:xfrm>
                  <a:off x="0" y="0"/>
                  <a:ext cx="5829300" cy="4114800"/>
                  <a:chOff x="0" y="0"/>
                  <a:chExt cx="5829300" cy="4114800"/>
                </a:xfrm>
              </p:grpSpPr>
              <p:sp>
                <p:nvSpPr>
                  <p:cNvPr id="20" name="Прямоугольник 19"/>
                  <p:cNvSpPr>
                    <a:spLocks noChangeArrowheads="1"/>
                  </p:cNvSpPr>
                  <p:nvPr/>
                </p:nvSpPr>
                <p:spPr bwMode="auto">
                  <a:xfrm>
                    <a:off x="457200" y="0"/>
                    <a:ext cx="2971800" cy="4572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Rais</a:t>
                    </a:r>
                    <a:endParaRPr lang="ru-RU" sz="150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1" name="Прямоугольник 2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914400"/>
                    <a:ext cx="1143000" cy="4572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 dirty="0" err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Rais</a:t>
                    </a:r>
                    <a:r>
                      <a:rPr lang="en-US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 </a:t>
                    </a:r>
                    <a:r>
                      <a:rPr lang="en-US" sz="1500" dirty="0" err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birinchi</a:t>
                    </a:r>
                    <a:r>
                      <a:rPr lang="en-US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 </a:t>
                    </a:r>
                    <a:r>
                      <a:rPr lang="en-US" sz="1500" dirty="0" err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o’rinbosari</a:t>
                    </a:r>
                    <a:endParaRPr lang="ru-RU" sz="1500" dirty="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2" name="Прямоугольник 21"/>
                  <p:cNvSpPr>
                    <a:spLocks noChangeArrowheads="1"/>
                  </p:cNvSpPr>
                  <p:nvPr/>
                </p:nvSpPr>
                <p:spPr bwMode="auto">
                  <a:xfrm>
                    <a:off x="1255594" y="914400"/>
                    <a:ext cx="1257300" cy="4572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Rais o’rinbosari</a:t>
                    </a:r>
                    <a:endParaRPr lang="ru-RU" sz="150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  <a:p>
                    <a:pPr algn="ctr"/>
                    <a:r>
                      <a: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 </a:t>
                    </a:r>
                  </a:p>
                </p:txBody>
              </p:sp>
              <p:sp>
                <p:nvSpPr>
                  <p:cNvPr id="23" name="Прямоугольник 22"/>
                  <p:cNvSpPr>
                    <a:spLocks noChangeArrowheads="1"/>
                  </p:cNvSpPr>
                  <p:nvPr/>
                </p:nvSpPr>
                <p:spPr bwMode="auto">
                  <a:xfrm>
                    <a:off x="2743200" y="914400"/>
                    <a:ext cx="1371600" cy="4572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Rais o’rinbosari </a:t>
                    </a:r>
                    <a:r>
                      <a: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Х</a:t>
                    </a:r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S</a:t>
                    </a:r>
                    <a:r>
                      <a: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Т</a:t>
                    </a:r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U raisi</a:t>
                    </a:r>
                    <a:endParaRPr lang="ru-RU" sz="150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4" name="Прямоугольник 23"/>
                  <p:cNvSpPr>
                    <a:spLocks noChangeArrowheads="1"/>
                  </p:cNvSpPr>
                  <p:nvPr/>
                </p:nvSpPr>
                <p:spPr bwMode="auto">
                  <a:xfrm>
                    <a:off x="4572000" y="914400"/>
                    <a:ext cx="1257300" cy="4572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kanselariya</a:t>
                    </a:r>
                    <a:endParaRPr lang="ru-RU" sz="150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5" name="Прямоугольник 24"/>
                  <p:cNvSpPr>
                    <a:spLocks noChangeArrowheads="1"/>
                  </p:cNvSpPr>
                  <p:nvPr/>
                </p:nvSpPr>
                <p:spPr bwMode="auto">
                  <a:xfrm>
                    <a:off x="116006" y="1603612"/>
                    <a:ext cx="1068705" cy="6858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Xalqaro aloqalar bo’limi </a:t>
                    </a:r>
                    <a:endParaRPr lang="ru-RU" sz="150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6" name="Прямоугольник 25"/>
                  <p:cNvSpPr>
                    <a:spLocks noChangeArrowheads="1"/>
                  </p:cNvSpPr>
                  <p:nvPr/>
                </p:nvSpPr>
                <p:spPr bwMode="auto">
                  <a:xfrm>
                    <a:off x="1255594" y="1603612"/>
                    <a:ext cx="1143000" cy="8001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Marketing tadqiqotlar va reklama bo’limi </a:t>
                    </a:r>
                    <a:endParaRPr lang="ru-RU" sz="150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7" name="Прямоугольник 26"/>
                  <p:cNvSpPr>
                    <a:spLocks noChangeArrowheads="1"/>
                  </p:cNvSpPr>
                  <p:nvPr/>
                </p:nvSpPr>
                <p:spPr bwMode="auto">
                  <a:xfrm>
                    <a:off x="2859206" y="1603612"/>
                    <a:ext cx="1143000" cy="8001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Xususiy sayyohlik tashkilotlar uyushmsi</a:t>
                    </a:r>
                    <a:endParaRPr lang="ru-RU" sz="150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8" name="Прямоугольник 27"/>
                  <p:cNvSpPr>
                    <a:spLocks noChangeArrowheads="1"/>
                  </p:cNvSpPr>
                  <p:nvPr/>
                </p:nvSpPr>
                <p:spPr bwMode="auto">
                  <a:xfrm>
                    <a:off x="4572000" y="1603612"/>
                    <a:ext cx="1257300" cy="4572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Huquqiy maslahatchi</a:t>
                    </a:r>
                    <a:endParaRPr lang="ru-RU" sz="150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9" name="Прямоугольник 28"/>
                  <p:cNvSpPr>
                    <a:spLocks noChangeArrowheads="1"/>
                  </p:cNvSpPr>
                  <p:nvPr/>
                </p:nvSpPr>
                <p:spPr bwMode="auto">
                  <a:xfrm>
                    <a:off x="116006" y="2627194"/>
                    <a:ext cx="1068705" cy="8001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Transport va mehmonxona xo’jaligi bo’limi</a:t>
                    </a:r>
                    <a:endParaRPr lang="ru-RU" sz="150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0" name="Прямоугольник 29"/>
                  <p:cNvSpPr>
                    <a:spLocks noChangeArrowheads="1"/>
                  </p:cNvSpPr>
                  <p:nvPr/>
                </p:nvSpPr>
                <p:spPr bwMode="auto">
                  <a:xfrm>
                    <a:off x="1255594" y="2627194"/>
                    <a:ext cx="1143000" cy="6858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Moliya va iqtisodiyot bo’limi</a:t>
                    </a:r>
                    <a:endParaRPr lang="ru-RU" sz="150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1" name="Прямоугольник 30"/>
                  <p:cNvSpPr>
                    <a:spLocks noChangeArrowheads="1"/>
                  </p:cNvSpPr>
                  <p:nvPr/>
                </p:nvSpPr>
                <p:spPr bwMode="auto">
                  <a:xfrm>
                    <a:off x="2859206" y="2627194"/>
                    <a:ext cx="1143000" cy="6858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Investitsiya va qurilish bo’limi</a:t>
                    </a:r>
                    <a:endParaRPr lang="ru-RU" sz="150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2" name="Прямоугольник 31"/>
                  <p:cNvSpPr>
                    <a:spLocks noChangeArrowheads="1"/>
                  </p:cNvSpPr>
                  <p:nvPr/>
                </p:nvSpPr>
                <p:spPr bwMode="auto">
                  <a:xfrm>
                    <a:off x="4572000" y="2286000"/>
                    <a:ext cx="1257300" cy="4572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Kadrlar bo’limi</a:t>
                    </a:r>
                    <a:endParaRPr lang="ru-RU" sz="150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3" name="Прямоугольник 32"/>
                  <p:cNvSpPr>
                    <a:spLocks noChangeArrowheads="1"/>
                  </p:cNvSpPr>
                  <p:nvPr/>
                </p:nvSpPr>
                <p:spPr bwMode="auto">
                  <a:xfrm>
                    <a:off x="4572000" y="2975212"/>
                    <a:ext cx="1257300" cy="4572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Maxsus bo’limi</a:t>
                    </a:r>
                    <a:endParaRPr lang="ru-RU" sz="150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4" name="Прямоугольник 33"/>
                  <p:cNvSpPr>
                    <a:spLocks noChangeArrowheads="1"/>
                  </p:cNvSpPr>
                  <p:nvPr/>
                </p:nvSpPr>
                <p:spPr bwMode="auto">
                  <a:xfrm>
                    <a:off x="4572000" y="3657600"/>
                    <a:ext cx="1257300" cy="457200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 algn="ctr"/>
                    <a:r>
                      <a: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Xo’jalik ishlar bo’limi</a:t>
                    </a:r>
                    <a:endParaRPr lang="ru-RU" sz="150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cxnSp>
                <p:nvCxnSpPr>
                  <p:cNvPr id="35" name="Прямая соединительная линия 3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3432412" y="225188"/>
                    <a:ext cx="914400" cy="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</p:cxnSp>
              <p:cxnSp>
                <p:nvCxnSpPr>
                  <p:cNvPr id="36" name="Прямая соединительная линия 3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4339988" y="232012"/>
                    <a:ext cx="0" cy="365760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</p:cxnSp>
              <p:cxnSp>
                <p:nvCxnSpPr>
                  <p:cNvPr id="37" name="Прямая соединительная линия 3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457200" y="682388"/>
                    <a:ext cx="2857500" cy="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</p:cxnSp>
              <p:cxnSp>
                <p:nvCxnSpPr>
                  <p:cNvPr id="38" name="Прямая соединительная линия 3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3316406" y="689212"/>
                    <a:ext cx="0" cy="22860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</p:cxnSp>
              <p:cxnSp>
                <p:nvCxnSpPr>
                  <p:cNvPr id="39" name="Прямая соединительная линия 3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457200" y="689212"/>
                    <a:ext cx="0" cy="22860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</p:cxnSp>
              <p:cxnSp>
                <p:nvCxnSpPr>
                  <p:cNvPr id="40" name="Прямая соединительная линия 3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944806" y="573206"/>
                    <a:ext cx="0" cy="34290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</p:cxnSp>
              <p:cxnSp>
                <p:nvCxnSpPr>
                  <p:cNvPr id="41" name="Прямая соединительная линия 4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944806" y="457200"/>
                    <a:ext cx="0" cy="22860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</p:cxnSp>
              <p:cxnSp>
                <p:nvCxnSpPr>
                  <p:cNvPr id="42" name="Прямая соединительная линия 4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2743200" y="1371600"/>
                    <a:ext cx="0" cy="45720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</p:cxnSp>
              <p:cxnSp>
                <p:nvCxnSpPr>
                  <p:cNvPr id="43" name="Прямая соединительная линия 4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2511188" y="1371600"/>
                    <a:ext cx="0" cy="160020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</p:cxnSp>
              <p:cxnSp>
                <p:nvCxnSpPr>
                  <p:cNvPr id="44" name="Прямая соединительная линия 4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0" y="1371600"/>
                    <a:ext cx="0" cy="171450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</p:cxnSp>
            </p:grpSp>
            <p:cxnSp>
              <p:nvCxnSpPr>
                <p:cNvPr id="13" name="Прямая соединительная линия 12"/>
                <p:cNvCxnSpPr>
                  <a:cxnSpLocks noChangeShapeType="1"/>
                </p:cNvCxnSpPr>
                <p:nvPr/>
              </p:nvCxnSpPr>
              <p:spPr bwMode="auto">
                <a:xfrm>
                  <a:off x="0" y="1940118"/>
                  <a:ext cx="114300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</p:cxnSp>
            <p:cxnSp>
              <p:nvCxnSpPr>
                <p:cNvPr id="14" name="Прямая соединительная линия 13"/>
                <p:cNvCxnSpPr>
                  <a:cxnSpLocks noChangeShapeType="1"/>
                </p:cNvCxnSpPr>
                <p:nvPr/>
              </p:nvCxnSpPr>
              <p:spPr bwMode="auto">
                <a:xfrm>
                  <a:off x="0" y="3085106"/>
                  <a:ext cx="114300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</p:cxnSp>
            <p:cxnSp>
              <p:nvCxnSpPr>
                <p:cNvPr id="15" name="Прямая соединительная линия 14"/>
                <p:cNvCxnSpPr>
                  <a:cxnSpLocks noChangeShapeType="1"/>
                </p:cNvCxnSpPr>
                <p:nvPr/>
              </p:nvCxnSpPr>
              <p:spPr bwMode="auto">
                <a:xfrm>
                  <a:off x="4341412" y="3888188"/>
                  <a:ext cx="228600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</p:cxnSp>
            <p:cxnSp>
              <p:nvCxnSpPr>
                <p:cNvPr id="16" name="Прямая соединительная линия 15"/>
                <p:cNvCxnSpPr>
                  <a:cxnSpLocks noChangeShapeType="1"/>
                </p:cNvCxnSpPr>
                <p:nvPr/>
              </p:nvCxnSpPr>
              <p:spPr bwMode="auto">
                <a:xfrm>
                  <a:off x="4341412" y="3196424"/>
                  <a:ext cx="228600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</p:cxnSp>
            <p:cxnSp>
              <p:nvCxnSpPr>
                <p:cNvPr id="17" name="Прямая соединительная линия 16"/>
                <p:cNvCxnSpPr>
                  <a:cxnSpLocks noChangeShapeType="1"/>
                </p:cNvCxnSpPr>
                <p:nvPr/>
              </p:nvCxnSpPr>
              <p:spPr bwMode="auto">
                <a:xfrm>
                  <a:off x="4341412" y="2512612"/>
                  <a:ext cx="228600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</p:cxnSp>
            <p:cxnSp>
              <p:nvCxnSpPr>
                <p:cNvPr id="18" name="Прямая соединительная линия 17"/>
                <p:cNvCxnSpPr>
                  <a:cxnSpLocks noChangeShapeType="1"/>
                </p:cNvCxnSpPr>
                <p:nvPr/>
              </p:nvCxnSpPr>
              <p:spPr bwMode="auto">
                <a:xfrm>
                  <a:off x="4341412" y="1828800"/>
                  <a:ext cx="228600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</p:cxnSp>
            <p:cxnSp>
              <p:nvCxnSpPr>
                <p:cNvPr id="19" name="Прямая соединительная линия 18"/>
                <p:cNvCxnSpPr>
                  <a:cxnSpLocks noChangeShapeType="1"/>
                </p:cNvCxnSpPr>
                <p:nvPr/>
              </p:nvCxnSpPr>
              <p:spPr bwMode="auto">
                <a:xfrm>
                  <a:off x="4341412" y="1144988"/>
                  <a:ext cx="228600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346036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Dastlabki hisob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145552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6944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Samarqand, Buxoro, Xiva shaharlaridan tashqari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4209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6666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4000" dirty="0"/>
              <a:t>O‘zbekistondagi tarixiy, me’moriy va arxeologik </a:t>
            </a:r>
            <a:r>
              <a:rPr lang="uz-Cyrl-UZ" sz="4000" dirty="0" smtClean="0"/>
              <a:t>yodgorliklari </a:t>
            </a:r>
            <a:r>
              <a:rPr lang="uz-Cyrl-UZ" sz="4000" dirty="0"/>
              <a:t>to‘rt guruhga bo‘lingan. </a:t>
            </a:r>
            <a:endParaRPr lang="ru-RU" sz="4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616194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9046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  <a:r>
              <a:rPr lang="uz-Cyrl-UZ" dirty="0"/>
              <a:t>Iqtisodiy omillar bilan bir qatorda tarixiy –madaniy yodgorliklarning tarkibi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438761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3490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814</TotalTime>
  <Words>1373</Words>
  <Application>Microsoft Office PowerPoint</Application>
  <PresentationFormat>Широкоэкранный</PresentationFormat>
  <Paragraphs>199</Paragraphs>
  <Slides>26</Slides>
  <Notes>20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Calibri</vt:lpstr>
      <vt:lpstr>Calibri Light</vt:lpstr>
      <vt:lpstr>Times New Roman</vt:lpstr>
      <vt:lpstr>Ретро</vt:lpstr>
      <vt:lpstr>TURIZM MAHSULOTI BOZORNI XALQARO DARAJAGA KO‘TARISH</vt:lpstr>
      <vt:lpstr>Reja </vt:lpstr>
      <vt:lpstr>O‘zbekistonda turizmni rivojlantirish istiqbolllari.</vt:lpstr>
      <vt:lpstr>Turizmning ixtisoslashgan turlari </vt:lpstr>
      <vt:lpstr>Mutaxassislar fikri</vt:lpstr>
      <vt:lpstr>Milliy turistik tashkilotlarni moliyaviy qo‘llab-quvvatlash borasida quyidagi ishlar olib borilmoqda:</vt:lpstr>
      <vt:lpstr>O‘zbekiston Respublikasiga ko‘proq chet el turistlarini jalb etish</vt:lpstr>
      <vt:lpstr>Turistlarni yanada ko‘proq jalb etish </vt:lpstr>
      <vt:lpstr>Turizm bo‘yicha xalqaro hamkorlik va turmahsulotlar o‘sishini ta’minlash</vt:lpstr>
      <vt:lpstr>Xalqaro turizm bozorida quyidagi ustivor yo‘nalishlari mavjud </vt:lpstr>
      <vt:lpstr>O‘zbekistonda turizm rivojlanishi quyidagi sabablarga bog‘liq:</vt:lpstr>
      <vt:lpstr>Xorijiy turizmning muvaffaqiyatli rivoji uchun quyidagilar zarur:</vt:lpstr>
      <vt:lpstr>Respublikadagi mavjud imkoniyatlari quyidagilarning rivojlantirishini ta’minlaydi:</vt:lpstr>
      <vt:lpstr>Masalan:</vt:lpstr>
      <vt:lpstr>O‘zbekistonda turizmni rivojlantirishning muhim omillari.</vt:lpstr>
      <vt:lpstr>O‘zbekistonda turizmning rivojlantirishga ta’sir etuvchi omillar</vt:lpstr>
      <vt:lpstr>“O‘zbekturizm” Milliy Kompaniyasi </vt:lpstr>
      <vt:lpstr>Milliy Kompaniyaning asosiy faoliyati uning nizomida ko‘rsatilgan vazifalar</vt:lpstr>
      <vt:lpstr>davomi</vt:lpstr>
      <vt:lpstr>O‘zbekiston Respublikasining qonunlari</vt:lpstr>
      <vt:lpstr>Turizm faoliyatini amalga oshirishda litsenziya talablari va shartlari quyidagilar hisolanadi:</vt:lpstr>
      <vt:lpstr>“O‘zbekistonda Turizmni rivojlantirish” Davlat Qo‘mitasining ma’muriy tuzilishi</vt:lpstr>
      <vt:lpstr>Dastlabki hisob </vt:lpstr>
      <vt:lpstr>Samarqand, Buxoro, Xiva shaharlaridan tashqari </vt:lpstr>
      <vt:lpstr>O‘zbekistondagi tarixiy, me’moriy va arxeologik yodgorliklari to‘rt guruhga bo‘lingan. </vt:lpstr>
      <vt:lpstr> Iqtisodiy omillar bilan bir qatorda tarixiy –madaniy yodgorliklarning tarkibi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Туристик маҳсулот маркетинги фанига кириш</dc:title>
  <dc:creator>Admin</dc:creator>
  <cp:lastModifiedBy>Admin</cp:lastModifiedBy>
  <cp:revision>84</cp:revision>
  <dcterms:created xsi:type="dcterms:W3CDTF">2018-04-27T09:48:49Z</dcterms:created>
  <dcterms:modified xsi:type="dcterms:W3CDTF">2018-06-06T06:33:10Z</dcterms:modified>
</cp:coreProperties>
</file>