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0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DEE75-B563-40B7-8BF4-9C9B01F97D2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A8FBEA5-C89D-4944-B175-1BB219600FD5}">
      <dgm:prSet/>
      <dgm:spPr/>
      <dgm:t>
        <a:bodyPr/>
        <a:lstStyle/>
        <a:p>
          <a:pPr rtl="0"/>
          <a:r>
            <a:rPr lang="en-US" b="1" smtClean="0"/>
            <a:t>7.1. </a:t>
          </a:r>
          <a:r>
            <a:rPr lang="uz-Cyrl-UZ" b="1" smtClean="0"/>
            <a:t>Turizm sohasida strategik marketingning mohiyati, maqsadi va vazifalari. </a:t>
          </a:r>
          <a:endParaRPr lang="ru-RU"/>
        </a:p>
      </dgm:t>
    </dgm:pt>
    <dgm:pt modelId="{4D33D08C-8EFE-45A8-A185-2CAEF109FDDE}" type="parTrans" cxnId="{AD5F6FB6-3F10-475D-9884-7432AAC9D394}">
      <dgm:prSet/>
      <dgm:spPr/>
      <dgm:t>
        <a:bodyPr/>
        <a:lstStyle/>
        <a:p>
          <a:endParaRPr lang="ru-RU"/>
        </a:p>
      </dgm:t>
    </dgm:pt>
    <dgm:pt modelId="{ABE2006E-5F23-4A06-9E1A-CB17E5D973A4}" type="sibTrans" cxnId="{AD5F6FB6-3F10-475D-9884-7432AAC9D394}">
      <dgm:prSet/>
      <dgm:spPr/>
      <dgm:t>
        <a:bodyPr/>
        <a:lstStyle/>
        <a:p>
          <a:endParaRPr lang="ru-RU"/>
        </a:p>
      </dgm:t>
    </dgm:pt>
    <dgm:pt modelId="{81FE0B03-898E-4253-8E04-8EF56A51E3B1}">
      <dgm:prSet/>
      <dgm:spPr/>
      <dgm:t>
        <a:bodyPr/>
        <a:lstStyle/>
        <a:p>
          <a:pPr rtl="0"/>
          <a:r>
            <a:rPr lang="en-US" b="1" smtClean="0"/>
            <a:t>7.2. </a:t>
          </a:r>
          <a:r>
            <a:rPr lang="uz-Cyrl-UZ" b="1" smtClean="0"/>
            <a:t>Turizmni rivojlanishining strategik yo‘nalishlari. </a:t>
          </a:r>
          <a:endParaRPr lang="ru-RU"/>
        </a:p>
      </dgm:t>
    </dgm:pt>
    <dgm:pt modelId="{D9390DF8-D84A-4F43-B5B4-DAEA3ACDC217}" type="parTrans" cxnId="{6BDA26D1-563E-4A04-AB58-708D5AC9C23F}">
      <dgm:prSet/>
      <dgm:spPr/>
      <dgm:t>
        <a:bodyPr/>
        <a:lstStyle/>
        <a:p>
          <a:endParaRPr lang="ru-RU"/>
        </a:p>
      </dgm:t>
    </dgm:pt>
    <dgm:pt modelId="{2F078F0B-6AEB-47F5-BDF9-5BC92CC6DC14}" type="sibTrans" cxnId="{6BDA26D1-563E-4A04-AB58-708D5AC9C23F}">
      <dgm:prSet/>
      <dgm:spPr/>
      <dgm:t>
        <a:bodyPr/>
        <a:lstStyle/>
        <a:p>
          <a:endParaRPr lang="ru-RU"/>
        </a:p>
      </dgm:t>
    </dgm:pt>
    <dgm:pt modelId="{0F635518-B81A-4264-AB37-1F2C5A5B4019}">
      <dgm:prSet/>
      <dgm:spPr/>
      <dgm:t>
        <a:bodyPr/>
        <a:lstStyle/>
        <a:p>
          <a:pPr rtl="0"/>
          <a:r>
            <a:rPr lang="en-US" b="1" smtClean="0"/>
            <a:t>7.3. </a:t>
          </a:r>
          <a:r>
            <a:rPr lang="uz-Cyrl-UZ" b="1" smtClean="0"/>
            <a:t>Turizm sohasida strategik marketingning xususiyatlari. </a:t>
          </a:r>
          <a:endParaRPr lang="ru-RU"/>
        </a:p>
      </dgm:t>
    </dgm:pt>
    <dgm:pt modelId="{55F1D649-12CF-4FF7-9DD3-01254826BE4D}" type="parTrans" cxnId="{F809A79F-69FD-40CA-8F8A-D442CCF222B5}">
      <dgm:prSet/>
      <dgm:spPr/>
      <dgm:t>
        <a:bodyPr/>
        <a:lstStyle/>
        <a:p>
          <a:endParaRPr lang="ru-RU"/>
        </a:p>
      </dgm:t>
    </dgm:pt>
    <dgm:pt modelId="{C758FE18-7A21-4656-87F8-EFBEB9B7015E}" type="sibTrans" cxnId="{F809A79F-69FD-40CA-8F8A-D442CCF222B5}">
      <dgm:prSet/>
      <dgm:spPr/>
      <dgm:t>
        <a:bodyPr/>
        <a:lstStyle/>
        <a:p>
          <a:endParaRPr lang="ru-RU"/>
        </a:p>
      </dgm:t>
    </dgm:pt>
    <dgm:pt modelId="{E144365A-4B9F-477F-9940-D11BE64C534A}">
      <dgm:prSet/>
      <dgm:spPr/>
      <dgm:t>
        <a:bodyPr/>
        <a:lstStyle/>
        <a:p>
          <a:pPr rtl="0"/>
          <a:r>
            <a:rPr lang="en-US" b="1" smtClean="0"/>
            <a:t>7.4. </a:t>
          </a:r>
          <a:r>
            <a:rPr lang="uz-Cyrl-UZ" b="1" smtClean="0"/>
            <a:t>Turizm rivojlanishining strategik yo‘nalishlari. </a:t>
          </a:r>
          <a:endParaRPr lang="ru-RU"/>
        </a:p>
      </dgm:t>
    </dgm:pt>
    <dgm:pt modelId="{CF6C22A1-9FA5-4113-8BD4-4C04692D8836}" type="parTrans" cxnId="{779B62BA-D04D-45B2-B665-61BEAFAE7CCF}">
      <dgm:prSet/>
      <dgm:spPr/>
      <dgm:t>
        <a:bodyPr/>
        <a:lstStyle/>
        <a:p>
          <a:endParaRPr lang="ru-RU"/>
        </a:p>
      </dgm:t>
    </dgm:pt>
    <dgm:pt modelId="{245E5CE5-0833-4D31-971A-36D5F01A5A9C}" type="sibTrans" cxnId="{779B62BA-D04D-45B2-B665-61BEAFAE7CCF}">
      <dgm:prSet/>
      <dgm:spPr/>
      <dgm:t>
        <a:bodyPr/>
        <a:lstStyle/>
        <a:p>
          <a:endParaRPr lang="ru-RU"/>
        </a:p>
      </dgm:t>
    </dgm:pt>
    <dgm:pt modelId="{06B1D5FE-4DA6-492A-8AAE-12ED696F3941}">
      <dgm:prSet/>
      <dgm:spPr/>
      <dgm:t>
        <a:bodyPr/>
        <a:lstStyle/>
        <a:p>
          <a:pPr rtl="0"/>
          <a:r>
            <a:rPr lang="en-US" b="1" smtClean="0"/>
            <a:t>7.5. </a:t>
          </a:r>
          <a:r>
            <a:rPr lang="uz-Cyrl-UZ" b="1" smtClean="0"/>
            <a:t>Turistik xizmat ko‘rsatishda turoperator va turagentliklarning faoliyati.</a:t>
          </a:r>
          <a:endParaRPr lang="ru-RU"/>
        </a:p>
      </dgm:t>
    </dgm:pt>
    <dgm:pt modelId="{28F51C4C-0B15-435F-9D7C-64FD30592971}" type="parTrans" cxnId="{FA5E1858-0375-4CC1-9AD9-E50F6E6EA7C1}">
      <dgm:prSet/>
      <dgm:spPr/>
      <dgm:t>
        <a:bodyPr/>
        <a:lstStyle/>
        <a:p>
          <a:endParaRPr lang="ru-RU"/>
        </a:p>
      </dgm:t>
    </dgm:pt>
    <dgm:pt modelId="{0AF05F38-C2AE-49A5-9DB3-8F1D94072188}" type="sibTrans" cxnId="{FA5E1858-0375-4CC1-9AD9-E50F6E6EA7C1}">
      <dgm:prSet/>
      <dgm:spPr/>
      <dgm:t>
        <a:bodyPr/>
        <a:lstStyle/>
        <a:p>
          <a:endParaRPr lang="ru-RU"/>
        </a:p>
      </dgm:t>
    </dgm:pt>
    <dgm:pt modelId="{49135001-5AD6-4E51-8972-BA28C70489F2}" type="pres">
      <dgm:prSet presAssocID="{77CDEE75-B563-40B7-8BF4-9C9B01F97D2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934B935-50F9-46DD-A6C3-066ED19DF558}" type="pres">
      <dgm:prSet presAssocID="{77CDEE75-B563-40B7-8BF4-9C9B01F97D28}" presName="Name1" presStyleCnt="0"/>
      <dgm:spPr/>
    </dgm:pt>
    <dgm:pt modelId="{CE034099-4167-41AC-B75B-87A4E4A25F81}" type="pres">
      <dgm:prSet presAssocID="{77CDEE75-B563-40B7-8BF4-9C9B01F97D28}" presName="cycle" presStyleCnt="0"/>
      <dgm:spPr/>
    </dgm:pt>
    <dgm:pt modelId="{05F0AFA0-E731-4186-8848-C5189108B659}" type="pres">
      <dgm:prSet presAssocID="{77CDEE75-B563-40B7-8BF4-9C9B01F97D28}" presName="srcNode" presStyleLbl="node1" presStyleIdx="0" presStyleCnt="5"/>
      <dgm:spPr/>
    </dgm:pt>
    <dgm:pt modelId="{B48545EC-6204-4BF9-90A5-688A1A592F76}" type="pres">
      <dgm:prSet presAssocID="{77CDEE75-B563-40B7-8BF4-9C9B01F97D28}" presName="conn" presStyleLbl="parChTrans1D2" presStyleIdx="0" presStyleCnt="1"/>
      <dgm:spPr/>
      <dgm:t>
        <a:bodyPr/>
        <a:lstStyle/>
        <a:p>
          <a:endParaRPr lang="ru-RU"/>
        </a:p>
      </dgm:t>
    </dgm:pt>
    <dgm:pt modelId="{4472F800-5A53-418F-8343-35CF3695AD44}" type="pres">
      <dgm:prSet presAssocID="{77CDEE75-B563-40B7-8BF4-9C9B01F97D28}" presName="extraNode" presStyleLbl="node1" presStyleIdx="0" presStyleCnt="5"/>
      <dgm:spPr/>
    </dgm:pt>
    <dgm:pt modelId="{A63E93DA-A5CD-4740-A6A3-B94B2B6BBA5E}" type="pres">
      <dgm:prSet presAssocID="{77CDEE75-B563-40B7-8BF4-9C9B01F97D28}" presName="dstNode" presStyleLbl="node1" presStyleIdx="0" presStyleCnt="5"/>
      <dgm:spPr/>
    </dgm:pt>
    <dgm:pt modelId="{65832E73-4722-442E-8149-F464C028B04B}" type="pres">
      <dgm:prSet presAssocID="{9A8FBEA5-C89D-4944-B175-1BB219600FD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09136-F6C9-48BC-85EF-927600F423BA}" type="pres">
      <dgm:prSet presAssocID="{9A8FBEA5-C89D-4944-B175-1BB219600FD5}" presName="accent_1" presStyleCnt="0"/>
      <dgm:spPr/>
    </dgm:pt>
    <dgm:pt modelId="{0579FBA2-9455-4E85-BD99-7614F2FD9F66}" type="pres">
      <dgm:prSet presAssocID="{9A8FBEA5-C89D-4944-B175-1BB219600FD5}" presName="accentRepeatNode" presStyleLbl="solidFgAcc1" presStyleIdx="0" presStyleCnt="5"/>
      <dgm:spPr/>
    </dgm:pt>
    <dgm:pt modelId="{51E868AA-0CCC-4603-BBEB-BCB9CF5A0D13}" type="pres">
      <dgm:prSet presAssocID="{81FE0B03-898E-4253-8E04-8EF56A51E3B1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089086-FD4E-436D-A109-183787AE692C}" type="pres">
      <dgm:prSet presAssocID="{81FE0B03-898E-4253-8E04-8EF56A51E3B1}" presName="accent_2" presStyleCnt="0"/>
      <dgm:spPr/>
    </dgm:pt>
    <dgm:pt modelId="{62C45546-3752-4A3F-96B7-7E9983FE330C}" type="pres">
      <dgm:prSet presAssocID="{81FE0B03-898E-4253-8E04-8EF56A51E3B1}" presName="accentRepeatNode" presStyleLbl="solidFgAcc1" presStyleIdx="1" presStyleCnt="5"/>
      <dgm:spPr/>
    </dgm:pt>
    <dgm:pt modelId="{6F88956D-8A67-4369-A255-017F5D401CBA}" type="pres">
      <dgm:prSet presAssocID="{0F635518-B81A-4264-AB37-1F2C5A5B4019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4DB6C0-F03A-4DC5-BA8F-827AD80C6A97}" type="pres">
      <dgm:prSet presAssocID="{0F635518-B81A-4264-AB37-1F2C5A5B4019}" presName="accent_3" presStyleCnt="0"/>
      <dgm:spPr/>
    </dgm:pt>
    <dgm:pt modelId="{57F6F047-9A53-49B9-8505-43E1443EEC84}" type="pres">
      <dgm:prSet presAssocID="{0F635518-B81A-4264-AB37-1F2C5A5B4019}" presName="accentRepeatNode" presStyleLbl="solidFgAcc1" presStyleIdx="2" presStyleCnt="5"/>
      <dgm:spPr/>
    </dgm:pt>
    <dgm:pt modelId="{853EB486-6ECE-4806-AE4D-06FC3095D273}" type="pres">
      <dgm:prSet presAssocID="{E144365A-4B9F-477F-9940-D11BE64C534A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87D486-9808-4F2F-AEF4-41CCE1A5538E}" type="pres">
      <dgm:prSet presAssocID="{E144365A-4B9F-477F-9940-D11BE64C534A}" presName="accent_4" presStyleCnt="0"/>
      <dgm:spPr/>
    </dgm:pt>
    <dgm:pt modelId="{DCDD8EC7-1B85-4647-9EC4-1794A063D26E}" type="pres">
      <dgm:prSet presAssocID="{E144365A-4B9F-477F-9940-D11BE64C534A}" presName="accentRepeatNode" presStyleLbl="solidFgAcc1" presStyleIdx="3" presStyleCnt="5"/>
      <dgm:spPr/>
    </dgm:pt>
    <dgm:pt modelId="{842E5FFC-F2B1-4643-ADC3-97638435CEE2}" type="pres">
      <dgm:prSet presAssocID="{06B1D5FE-4DA6-492A-8AAE-12ED696F394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88391-80B9-4C0B-81E0-A3D12B0CFE41}" type="pres">
      <dgm:prSet presAssocID="{06B1D5FE-4DA6-492A-8AAE-12ED696F3941}" presName="accent_5" presStyleCnt="0"/>
      <dgm:spPr/>
    </dgm:pt>
    <dgm:pt modelId="{ED4E992C-AA20-4CAC-8DDE-4128B478C1F9}" type="pres">
      <dgm:prSet presAssocID="{06B1D5FE-4DA6-492A-8AAE-12ED696F3941}" presName="accentRepeatNode" presStyleLbl="solidFgAcc1" presStyleIdx="4" presStyleCnt="5"/>
      <dgm:spPr/>
    </dgm:pt>
  </dgm:ptLst>
  <dgm:cxnLst>
    <dgm:cxn modelId="{700A412A-6D4F-4142-AD4B-22911DEE8A94}" type="presOf" srcId="{81FE0B03-898E-4253-8E04-8EF56A51E3B1}" destId="{51E868AA-0CCC-4603-BBEB-BCB9CF5A0D13}" srcOrd="0" destOrd="0" presId="urn:microsoft.com/office/officeart/2008/layout/VerticalCurvedList"/>
    <dgm:cxn modelId="{779B62BA-D04D-45B2-B665-61BEAFAE7CCF}" srcId="{77CDEE75-B563-40B7-8BF4-9C9B01F97D28}" destId="{E144365A-4B9F-477F-9940-D11BE64C534A}" srcOrd="3" destOrd="0" parTransId="{CF6C22A1-9FA5-4113-8BD4-4C04692D8836}" sibTransId="{245E5CE5-0833-4D31-971A-36D5F01A5A9C}"/>
    <dgm:cxn modelId="{FA5E1858-0375-4CC1-9AD9-E50F6E6EA7C1}" srcId="{77CDEE75-B563-40B7-8BF4-9C9B01F97D28}" destId="{06B1D5FE-4DA6-492A-8AAE-12ED696F3941}" srcOrd="4" destOrd="0" parTransId="{28F51C4C-0B15-435F-9D7C-64FD30592971}" sibTransId="{0AF05F38-C2AE-49A5-9DB3-8F1D94072188}"/>
    <dgm:cxn modelId="{4C23EEB3-8C3E-4E02-B627-2157ED163DC2}" type="presOf" srcId="{E144365A-4B9F-477F-9940-D11BE64C534A}" destId="{853EB486-6ECE-4806-AE4D-06FC3095D273}" srcOrd="0" destOrd="0" presId="urn:microsoft.com/office/officeart/2008/layout/VerticalCurvedList"/>
    <dgm:cxn modelId="{CF4CEB4A-4860-4AC1-8718-26BF19160D1F}" type="presOf" srcId="{0F635518-B81A-4264-AB37-1F2C5A5B4019}" destId="{6F88956D-8A67-4369-A255-017F5D401CBA}" srcOrd="0" destOrd="0" presId="urn:microsoft.com/office/officeart/2008/layout/VerticalCurvedList"/>
    <dgm:cxn modelId="{9E8384CE-0186-4008-879D-C101DA1A1FCA}" type="presOf" srcId="{9A8FBEA5-C89D-4944-B175-1BB219600FD5}" destId="{65832E73-4722-442E-8149-F464C028B04B}" srcOrd="0" destOrd="0" presId="urn:microsoft.com/office/officeart/2008/layout/VerticalCurvedList"/>
    <dgm:cxn modelId="{EF4AE823-231F-4B00-B0AB-6876A6D9F933}" type="presOf" srcId="{77CDEE75-B563-40B7-8BF4-9C9B01F97D28}" destId="{49135001-5AD6-4E51-8972-BA28C70489F2}" srcOrd="0" destOrd="0" presId="urn:microsoft.com/office/officeart/2008/layout/VerticalCurvedList"/>
    <dgm:cxn modelId="{6BDA26D1-563E-4A04-AB58-708D5AC9C23F}" srcId="{77CDEE75-B563-40B7-8BF4-9C9B01F97D28}" destId="{81FE0B03-898E-4253-8E04-8EF56A51E3B1}" srcOrd="1" destOrd="0" parTransId="{D9390DF8-D84A-4F43-B5B4-DAEA3ACDC217}" sibTransId="{2F078F0B-6AEB-47F5-BDF9-5BC92CC6DC14}"/>
    <dgm:cxn modelId="{F809A79F-69FD-40CA-8F8A-D442CCF222B5}" srcId="{77CDEE75-B563-40B7-8BF4-9C9B01F97D28}" destId="{0F635518-B81A-4264-AB37-1F2C5A5B4019}" srcOrd="2" destOrd="0" parTransId="{55F1D649-12CF-4FF7-9DD3-01254826BE4D}" sibTransId="{C758FE18-7A21-4656-87F8-EFBEB9B7015E}"/>
    <dgm:cxn modelId="{AD5F6FB6-3F10-475D-9884-7432AAC9D394}" srcId="{77CDEE75-B563-40B7-8BF4-9C9B01F97D28}" destId="{9A8FBEA5-C89D-4944-B175-1BB219600FD5}" srcOrd="0" destOrd="0" parTransId="{4D33D08C-8EFE-45A8-A185-2CAEF109FDDE}" sibTransId="{ABE2006E-5F23-4A06-9E1A-CB17E5D973A4}"/>
    <dgm:cxn modelId="{5C9EF4C8-ED31-4728-8620-7C7E618E18FA}" type="presOf" srcId="{06B1D5FE-4DA6-492A-8AAE-12ED696F3941}" destId="{842E5FFC-F2B1-4643-ADC3-97638435CEE2}" srcOrd="0" destOrd="0" presId="urn:microsoft.com/office/officeart/2008/layout/VerticalCurvedList"/>
    <dgm:cxn modelId="{5F2C60FF-861B-44FB-95FA-A05AEB7ECB2D}" type="presOf" srcId="{ABE2006E-5F23-4A06-9E1A-CB17E5D973A4}" destId="{B48545EC-6204-4BF9-90A5-688A1A592F76}" srcOrd="0" destOrd="0" presId="urn:microsoft.com/office/officeart/2008/layout/VerticalCurvedList"/>
    <dgm:cxn modelId="{694F0ABC-5746-42C0-BF66-B3906A1DDD91}" type="presParOf" srcId="{49135001-5AD6-4E51-8972-BA28C70489F2}" destId="{C934B935-50F9-46DD-A6C3-066ED19DF558}" srcOrd="0" destOrd="0" presId="urn:microsoft.com/office/officeart/2008/layout/VerticalCurvedList"/>
    <dgm:cxn modelId="{591D02BA-A805-4790-B249-395812B9D648}" type="presParOf" srcId="{C934B935-50F9-46DD-A6C3-066ED19DF558}" destId="{CE034099-4167-41AC-B75B-87A4E4A25F81}" srcOrd="0" destOrd="0" presId="urn:microsoft.com/office/officeart/2008/layout/VerticalCurvedList"/>
    <dgm:cxn modelId="{3020F3E0-20B4-4404-A98D-2F53C85244BD}" type="presParOf" srcId="{CE034099-4167-41AC-B75B-87A4E4A25F81}" destId="{05F0AFA0-E731-4186-8848-C5189108B659}" srcOrd="0" destOrd="0" presId="urn:microsoft.com/office/officeart/2008/layout/VerticalCurvedList"/>
    <dgm:cxn modelId="{DA30F48F-CB86-49AF-BC09-E42287F551DB}" type="presParOf" srcId="{CE034099-4167-41AC-B75B-87A4E4A25F81}" destId="{B48545EC-6204-4BF9-90A5-688A1A592F76}" srcOrd="1" destOrd="0" presId="urn:microsoft.com/office/officeart/2008/layout/VerticalCurvedList"/>
    <dgm:cxn modelId="{47FF7AD1-8B73-4AB3-826B-6AD9E500C59F}" type="presParOf" srcId="{CE034099-4167-41AC-B75B-87A4E4A25F81}" destId="{4472F800-5A53-418F-8343-35CF3695AD44}" srcOrd="2" destOrd="0" presId="urn:microsoft.com/office/officeart/2008/layout/VerticalCurvedList"/>
    <dgm:cxn modelId="{FECC3D11-42F6-4410-8610-F9CEF985D03D}" type="presParOf" srcId="{CE034099-4167-41AC-B75B-87A4E4A25F81}" destId="{A63E93DA-A5CD-4740-A6A3-B94B2B6BBA5E}" srcOrd="3" destOrd="0" presId="urn:microsoft.com/office/officeart/2008/layout/VerticalCurvedList"/>
    <dgm:cxn modelId="{21856BEA-C4E7-403A-937C-7DD9D59F8640}" type="presParOf" srcId="{C934B935-50F9-46DD-A6C3-066ED19DF558}" destId="{65832E73-4722-442E-8149-F464C028B04B}" srcOrd="1" destOrd="0" presId="urn:microsoft.com/office/officeart/2008/layout/VerticalCurvedList"/>
    <dgm:cxn modelId="{901D2B4F-35D4-4D38-B399-BC7AEC174E8F}" type="presParOf" srcId="{C934B935-50F9-46DD-A6C3-066ED19DF558}" destId="{B4309136-F6C9-48BC-85EF-927600F423BA}" srcOrd="2" destOrd="0" presId="urn:microsoft.com/office/officeart/2008/layout/VerticalCurvedList"/>
    <dgm:cxn modelId="{D2CF24E0-2C57-4ADB-93F6-9A14D2D7A1B2}" type="presParOf" srcId="{B4309136-F6C9-48BC-85EF-927600F423BA}" destId="{0579FBA2-9455-4E85-BD99-7614F2FD9F66}" srcOrd="0" destOrd="0" presId="urn:microsoft.com/office/officeart/2008/layout/VerticalCurvedList"/>
    <dgm:cxn modelId="{E282E2FE-0E10-457B-9205-95B2B15BAC49}" type="presParOf" srcId="{C934B935-50F9-46DD-A6C3-066ED19DF558}" destId="{51E868AA-0CCC-4603-BBEB-BCB9CF5A0D13}" srcOrd="3" destOrd="0" presId="urn:microsoft.com/office/officeart/2008/layout/VerticalCurvedList"/>
    <dgm:cxn modelId="{79FB74C1-28D8-4257-A70F-BDCD94BC1070}" type="presParOf" srcId="{C934B935-50F9-46DD-A6C3-066ED19DF558}" destId="{2E089086-FD4E-436D-A109-183787AE692C}" srcOrd="4" destOrd="0" presId="urn:microsoft.com/office/officeart/2008/layout/VerticalCurvedList"/>
    <dgm:cxn modelId="{D46A895D-AF33-4996-B4EE-7B5B1CCD8000}" type="presParOf" srcId="{2E089086-FD4E-436D-A109-183787AE692C}" destId="{62C45546-3752-4A3F-96B7-7E9983FE330C}" srcOrd="0" destOrd="0" presId="urn:microsoft.com/office/officeart/2008/layout/VerticalCurvedList"/>
    <dgm:cxn modelId="{D42D7088-A488-4644-8D2E-37F5F23BAE7A}" type="presParOf" srcId="{C934B935-50F9-46DD-A6C3-066ED19DF558}" destId="{6F88956D-8A67-4369-A255-017F5D401CBA}" srcOrd="5" destOrd="0" presId="urn:microsoft.com/office/officeart/2008/layout/VerticalCurvedList"/>
    <dgm:cxn modelId="{99EF6FF3-061D-4A41-AEB6-C82176959612}" type="presParOf" srcId="{C934B935-50F9-46DD-A6C3-066ED19DF558}" destId="{444DB6C0-F03A-4DC5-BA8F-827AD80C6A97}" srcOrd="6" destOrd="0" presId="urn:microsoft.com/office/officeart/2008/layout/VerticalCurvedList"/>
    <dgm:cxn modelId="{88333DEA-919F-41A4-8B6A-F5CF85F21913}" type="presParOf" srcId="{444DB6C0-F03A-4DC5-BA8F-827AD80C6A97}" destId="{57F6F047-9A53-49B9-8505-43E1443EEC84}" srcOrd="0" destOrd="0" presId="urn:microsoft.com/office/officeart/2008/layout/VerticalCurvedList"/>
    <dgm:cxn modelId="{AA7FF655-C139-42C1-A7A0-B5F3920FF77C}" type="presParOf" srcId="{C934B935-50F9-46DD-A6C3-066ED19DF558}" destId="{853EB486-6ECE-4806-AE4D-06FC3095D273}" srcOrd="7" destOrd="0" presId="urn:microsoft.com/office/officeart/2008/layout/VerticalCurvedList"/>
    <dgm:cxn modelId="{92FAA105-C6AD-48C6-B303-28A0A6AD7148}" type="presParOf" srcId="{C934B935-50F9-46DD-A6C3-066ED19DF558}" destId="{8887D486-9808-4F2F-AEF4-41CCE1A5538E}" srcOrd="8" destOrd="0" presId="urn:microsoft.com/office/officeart/2008/layout/VerticalCurvedList"/>
    <dgm:cxn modelId="{D609C3B2-8E67-4705-BC7F-77245EF49521}" type="presParOf" srcId="{8887D486-9808-4F2F-AEF4-41CCE1A5538E}" destId="{DCDD8EC7-1B85-4647-9EC4-1794A063D26E}" srcOrd="0" destOrd="0" presId="urn:microsoft.com/office/officeart/2008/layout/VerticalCurvedList"/>
    <dgm:cxn modelId="{6EE44D33-8016-4F77-8F6B-F62DE46AB690}" type="presParOf" srcId="{C934B935-50F9-46DD-A6C3-066ED19DF558}" destId="{842E5FFC-F2B1-4643-ADC3-97638435CEE2}" srcOrd="9" destOrd="0" presId="urn:microsoft.com/office/officeart/2008/layout/VerticalCurvedList"/>
    <dgm:cxn modelId="{A9BC6341-0F24-40CA-B1FA-BAD23D104943}" type="presParOf" srcId="{C934B935-50F9-46DD-A6C3-066ED19DF558}" destId="{26A88391-80B9-4C0B-81E0-A3D12B0CFE41}" srcOrd="10" destOrd="0" presId="urn:microsoft.com/office/officeart/2008/layout/VerticalCurvedList"/>
    <dgm:cxn modelId="{4FB0BCD4-58E2-4DFF-A8A8-725A5523CA17}" type="presParOf" srcId="{26A88391-80B9-4C0B-81E0-A3D12B0CFE41}" destId="{ED4E992C-AA20-4CAC-8DDE-4128B478C1F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A06364-F256-412C-BC7E-835D3556EE5E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B0C095C-36F8-40E9-8FCF-6D91E1AC3F64}">
      <dgm:prSet/>
      <dgm:spPr/>
      <dgm:t>
        <a:bodyPr/>
        <a:lstStyle/>
        <a:p>
          <a:pPr rtl="0"/>
          <a:r>
            <a:rPr lang="uz-Cyrl-UZ" smtClean="0"/>
            <a:t>«Xalqaro turizm atamalari lug‘ati»da turistik marketing quyidagicha ta’riflanadi</a:t>
          </a:r>
          <a:endParaRPr lang="ru-RU"/>
        </a:p>
      </dgm:t>
    </dgm:pt>
    <dgm:pt modelId="{5C920873-2507-426B-99AC-5644D20AB8DF}" type="parTrans" cxnId="{9528E41F-7466-4426-961C-0AA5D669B3A5}">
      <dgm:prSet/>
      <dgm:spPr/>
      <dgm:t>
        <a:bodyPr/>
        <a:lstStyle/>
        <a:p>
          <a:endParaRPr lang="ru-RU"/>
        </a:p>
      </dgm:t>
    </dgm:pt>
    <dgm:pt modelId="{E8FDE624-1A81-4246-9C24-AEE42E7548CC}" type="sibTrans" cxnId="{9528E41F-7466-4426-961C-0AA5D669B3A5}">
      <dgm:prSet/>
      <dgm:spPr/>
      <dgm:t>
        <a:bodyPr/>
        <a:lstStyle/>
        <a:p>
          <a:endParaRPr lang="ru-RU"/>
        </a:p>
      </dgm:t>
    </dgm:pt>
    <dgm:pt modelId="{5AE06D65-8016-4732-B874-A42A6577E08D}">
      <dgm:prSet/>
      <dgm:spPr/>
      <dgm:t>
        <a:bodyPr/>
        <a:lstStyle/>
        <a:p>
          <a:pPr rtl="0"/>
          <a:r>
            <a:rPr lang="uz-Cyrl-UZ" smtClean="0"/>
            <a:t>Xalqaro Savdo Tashkiloti (</a:t>
          </a:r>
          <a:r>
            <a:rPr lang="en-US" smtClean="0"/>
            <a:t>X</a:t>
          </a:r>
          <a:r>
            <a:rPr lang="uz-Cyrl-UZ" smtClean="0"/>
            <a:t>ST) mutaxassislari turistik marketingning 3 yo‘nalishini ta’kidlaydilar</a:t>
          </a:r>
          <a:endParaRPr lang="ru-RU"/>
        </a:p>
      </dgm:t>
    </dgm:pt>
    <dgm:pt modelId="{7D6FDE82-4695-409F-94C7-C45106249B24}" type="parTrans" cxnId="{10EE8098-05DD-4846-80FC-ECC79419CCD6}">
      <dgm:prSet/>
      <dgm:spPr/>
      <dgm:t>
        <a:bodyPr/>
        <a:lstStyle/>
        <a:p>
          <a:endParaRPr lang="ru-RU"/>
        </a:p>
      </dgm:t>
    </dgm:pt>
    <dgm:pt modelId="{4F580B58-64DC-47A9-B735-AEC881D358EE}" type="sibTrans" cxnId="{10EE8098-05DD-4846-80FC-ECC79419CCD6}">
      <dgm:prSet/>
      <dgm:spPr/>
      <dgm:t>
        <a:bodyPr/>
        <a:lstStyle/>
        <a:p>
          <a:endParaRPr lang="ru-RU"/>
        </a:p>
      </dgm:t>
    </dgm:pt>
    <dgm:pt modelId="{6A069870-39DA-4D3D-A44F-551FAC6D05CA}">
      <dgm:prSet/>
      <dgm:spPr/>
      <dgm:t>
        <a:bodyPr/>
        <a:lstStyle/>
        <a:p>
          <a:pPr rtl="0"/>
          <a:r>
            <a:rPr lang="uz-Cyrl-UZ" smtClean="0"/>
            <a:t>Turistik marketingning bir nechta kelib chiqish asoslari (konsepsiyasi) </a:t>
          </a:r>
          <a:endParaRPr lang="ru-RU"/>
        </a:p>
      </dgm:t>
    </dgm:pt>
    <dgm:pt modelId="{FDA74B75-2A9D-4CB9-8ACA-6CF8E2AF4DD6}" type="parTrans" cxnId="{8D6BA6BD-D397-4A4D-A3F3-F3E0CC398B94}">
      <dgm:prSet/>
      <dgm:spPr/>
      <dgm:t>
        <a:bodyPr/>
        <a:lstStyle/>
        <a:p>
          <a:endParaRPr lang="ru-RU"/>
        </a:p>
      </dgm:t>
    </dgm:pt>
    <dgm:pt modelId="{EA3E2C07-2C26-4E45-8C25-E9F6AFE6269E}" type="sibTrans" cxnId="{8D6BA6BD-D397-4A4D-A3F3-F3E0CC398B94}">
      <dgm:prSet/>
      <dgm:spPr/>
      <dgm:t>
        <a:bodyPr/>
        <a:lstStyle/>
        <a:p>
          <a:endParaRPr lang="ru-RU"/>
        </a:p>
      </dgm:t>
    </dgm:pt>
    <dgm:pt modelId="{C8F239B9-74BE-47F4-8C12-37D580FD80FF}" type="pres">
      <dgm:prSet presAssocID="{9BA06364-F256-412C-BC7E-835D3556EE5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C3E24E-042D-4140-9080-F17B70DA985E}" type="pres">
      <dgm:prSet presAssocID="{5B0C095C-36F8-40E9-8FCF-6D91E1AC3F64}" presName="circle1" presStyleLbl="node1" presStyleIdx="0" presStyleCnt="3"/>
      <dgm:spPr/>
    </dgm:pt>
    <dgm:pt modelId="{1452AB71-F2B8-40BE-A731-F8B285632EB0}" type="pres">
      <dgm:prSet presAssocID="{5B0C095C-36F8-40E9-8FCF-6D91E1AC3F64}" presName="space" presStyleCnt="0"/>
      <dgm:spPr/>
    </dgm:pt>
    <dgm:pt modelId="{7B94CC37-6032-40BE-8C30-F125111190BF}" type="pres">
      <dgm:prSet presAssocID="{5B0C095C-36F8-40E9-8FCF-6D91E1AC3F64}" presName="rect1" presStyleLbl="alignAcc1" presStyleIdx="0" presStyleCnt="3"/>
      <dgm:spPr/>
      <dgm:t>
        <a:bodyPr/>
        <a:lstStyle/>
        <a:p>
          <a:endParaRPr lang="ru-RU"/>
        </a:p>
      </dgm:t>
    </dgm:pt>
    <dgm:pt modelId="{A7484737-3896-47A5-B0A0-A7EB6767F619}" type="pres">
      <dgm:prSet presAssocID="{5AE06D65-8016-4732-B874-A42A6577E08D}" presName="vertSpace2" presStyleLbl="node1" presStyleIdx="0" presStyleCnt="3"/>
      <dgm:spPr/>
    </dgm:pt>
    <dgm:pt modelId="{A1E5138A-1DCD-44B2-A140-CD001E75ABE1}" type="pres">
      <dgm:prSet presAssocID="{5AE06D65-8016-4732-B874-A42A6577E08D}" presName="circle2" presStyleLbl="node1" presStyleIdx="1" presStyleCnt="3"/>
      <dgm:spPr/>
    </dgm:pt>
    <dgm:pt modelId="{7A0F06B9-86A4-4A0B-B301-11E4FF1AC713}" type="pres">
      <dgm:prSet presAssocID="{5AE06D65-8016-4732-B874-A42A6577E08D}" presName="rect2" presStyleLbl="alignAcc1" presStyleIdx="1" presStyleCnt="3"/>
      <dgm:spPr/>
      <dgm:t>
        <a:bodyPr/>
        <a:lstStyle/>
        <a:p>
          <a:endParaRPr lang="ru-RU"/>
        </a:p>
      </dgm:t>
    </dgm:pt>
    <dgm:pt modelId="{BA075B0C-BB09-4D57-9BD4-9186EA622442}" type="pres">
      <dgm:prSet presAssocID="{6A069870-39DA-4D3D-A44F-551FAC6D05CA}" presName="vertSpace3" presStyleLbl="node1" presStyleIdx="1" presStyleCnt="3"/>
      <dgm:spPr/>
    </dgm:pt>
    <dgm:pt modelId="{0ACC7E61-FDC8-4218-922A-6E7526EEA5AB}" type="pres">
      <dgm:prSet presAssocID="{6A069870-39DA-4D3D-A44F-551FAC6D05CA}" presName="circle3" presStyleLbl="node1" presStyleIdx="2" presStyleCnt="3"/>
      <dgm:spPr/>
    </dgm:pt>
    <dgm:pt modelId="{A4A86866-D47B-49C6-AF0A-1C878D2DA1E2}" type="pres">
      <dgm:prSet presAssocID="{6A069870-39DA-4D3D-A44F-551FAC6D05CA}" presName="rect3" presStyleLbl="alignAcc1" presStyleIdx="2" presStyleCnt="3"/>
      <dgm:spPr/>
      <dgm:t>
        <a:bodyPr/>
        <a:lstStyle/>
        <a:p>
          <a:endParaRPr lang="ru-RU"/>
        </a:p>
      </dgm:t>
    </dgm:pt>
    <dgm:pt modelId="{82CB47E2-2E9C-4DC0-A27F-8D062B1589AA}" type="pres">
      <dgm:prSet presAssocID="{5B0C095C-36F8-40E9-8FCF-6D91E1AC3F64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F5424D-231A-4207-BEA7-FE8C68624FDE}" type="pres">
      <dgm:prSet presAssocID="{5AE06D65-8016-4732-B874-A42A6577E08D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060D0F-9F00-46B2-A31F-83FD5F20051A}" type="pres">
      <dgm:prSet presAssocID="{6A069870-39DA-4D3D-A44F-551FAC6D05CA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F7034C-3A36-4D24-A98C-2E108D3AB90E}" type="presOf" srcId="{6A069870-39DA-4D3D-A44F-551FAC6D05CA}" destId="{A4A86866-D47B-49C6-AF0A-1C878D2DA1E2}" srcOrd="0" destOrd="0" presId="urn:microsoft.com/office/officeart/2005/8/layout/target3"/>
    <dgm:cxn modelId="{9528E41F-7466-4426-961C-0AA5D669B3A5}" srcId="{9BA06364-F256-412C-BC7E-835D3556EE5E}" destId="{5B0C095C-36F8-40E9-8FCF-6D91E1AC3F64}" srcOrd="0" destOrd="0" parTransId="{5C920873-2507-426B-99AC-5644D20AB8DF}" sibTransId="{E8FDE624-1A81-4246-9C24-AEE42E7548CC}"/>
    <dgm:cxn modelId="{A58556C5-87CA-490D-8D11-5CD4ECD41155}" type="presOf" srcId="{5AE06D65-8016-4732-B874-A42A6577E08D}" destId="{53F5424D-231A-4207-BEA7-FE8C68624FDE}" srcOrd="1" destOrd="0" presId="urn:microsoft.com/office/officeart/2005/8/layout/target3"/>
    <dgm:cxn modelId="{96507D17-E64F-4AC7-98DA-3A2B70DADDB0}" type="presOf" srcId="{5AE06D65-8016-4732-B874-A42A6577E08D}" destId="{7A0F06B9-86A4-4A0B-B301-11E4FF1AC713}" srcOrd="0" destOrd="0" presId="urn:microsoft.com/office/officeart/2005/8/layout/target3"/>
    <dgm:cxn modelId="{8D6BA6BD-D397-4A4D-A3F3-F3E0CC398B94}" srcId="{9BA06364-F256-412C-BC7E-835D3556EE5E}" destId="{6A069870-39DA-4D3D-A44F-551FAC6D05CA}" srcOrd="2" destOrd="0" parTransId="{FDA74B75-2A9D-4CB9-8ACA-6CF8E2AF4DD6}" sibTransId="{EA3E2C07-2C26-4E45-8C25-E9F6AFE6269E}"/>
    <dgm:cxn modelId="{B4E39E37-FCFB-4545-BD29-A6E24D8FC0C4}" type="presOf" srcId="{5B0C095C-36F8-40E9-8FCF-6D91E1AC3F64}" destId="{7B94CC37-6032-40BE-8C30-F125111190BF}" srcOrd="0" destOrd="0" presId="urn:microsoft.com/office/officeart/2005/8/layout/target3"/>
    <dgm:cxn modelId="{094CBBA7-C78D-4D13-96D5-CDE44C2A15E1}" type="presOf" srcId="{9BA06364-F256-412C-BC7E-835D3556EE5E}" destId="{C8F239B9-74BE-47F4-8C12-37D580FD80FF}" srcOrd="0" destOrd="0" presId="urn:microsoft.com/office/officeart/2005/8/layout/target3"/>
    <dgm:cxn modelId="{10EE8098-05DD-4846-80FC-ECC79419CCD6}" srcId="{9BA06364-F256-412C-BC7E-835D3556EE5E}" destId="{5AE06D65-8016-4732-B874-A42A6577E08D}" srcOrd="1" destOrd="0" parTransId="{7D6FDE82-4695-409F-94C7-C45106249B24}" sibTransId="{4F580B58-64DC-47A9-B735-AEC881D358EE}"/>
    <dgm:cxn modelId="{937347A4-F277-46CA-887C-795A72E81383}" type="presOf" srcId="{6A069870-39DA-4D3D-A44F-551FAC6D05CA}" destId="{06060D0F-9F00-46B2-A31F-83FD5F20051A}" srcOrd="1" destOrd="0" presId="urn:microsoft.com/office/officeart/2005/8/layout/target3"/>
    <dgm:cxn modelId="{98043DC9-FB3E-4DA1-BE44-05205EBAFAC6}" type="presOf" srcId="{5B0C095C-36F8-40E9-8FCF-6D91E1AC3F64}" destId="{82CB47E2-2E9C-4DC0-A27F-8D062B1589AA}" srcOrd="1" destOrd="0" presId="urn:microsoft.com/office/officeart/2005/8/layout/target3"/>
    <dgm:cxn modelId="{78062161-57CE-407F-9C0B-8506733DF883}" type="presParOf" srcId="{C8F239B9-74BE-47F4-8C12-37D580FD80FF}" destId="{1CC3E24E-042D-4140-9080-F17B70DA985E}" srcOrd="0" destOrd="0" presId="urn:microsoft.com/office/officeart/2005/8/layout/target3"/>
    <dgm:cxn modelId="{22E522A2-7C02-4DDD-9986-0DCA3281D5D9}" type="presParOf" srcId="{C8F239B9-74BE-47F4-8C12-37D580FD80FF}" destId="{1452AB71-F2B8-40BE-A731-F8B285632EB0}" srcOrd="1" destOrd="0" presId="urn:microsoft.com/office/officeart/2005/8/layout/target3"/>
    <dgm:cxn modelId="{71BA7F53-DEED-446F-BD70-66E2597EEE54}" type="presParOf" srcId="{C8F239B9-74BE-47F4-8C12-37D580FD80FF}" destId="{7B94CC37-6032-40BE-8C30-F125111190BF}" srcOrd="2" destOrd="0" presId="urn:microsoft.com/office/officeart/2005/8/layout/target3"/>
    <dgm:cxn modelId="{AD06D7AD-DB9A-4CE7-933A-7C1F59A081A7}" type="presParOf" srcId="{C8F239B9-74BE-47F4-8C12-37D580FD80FF}" destId="{A7484737-3896-47A5-B0A0-A7EB6767F619}" srcOrd="3" destOrd="0" presId="urn:microsoft.com/office/officeart/2005/8/layout/target3"/>
    <dgm:cxn modelId="{45F4F20A-3CA2-46D9-AA30-FE62EACFAF68}" type="presParOf" srcId="{C8F239B9-74BE-47F4-8C12-37D580FD80FF}" destId="{A1E5138A-1DCD-44B2-A140-CD001E75ABE1}" srcOrd="4" destOrd="0" presId="urn:microsoft.com/office/officeart/2005/8/layout/target3"/>
    <dgm:cxn modelId="{49D7A537-E7E4-44DE-A410-ED84D6902907}" type="presParOf" srcId="{C8F239B9-74BE-47F4-8C12-37D580FD80FF}" destId="{7A0F06B9-86A4-4A0B-B301-11E4FF1AC713}" srcOrd="5" destOrd="0" presId="urn:microsoft.com/office/officeart/2005/8/layout/target3"/>
    <dgm:cxn modelId="{BE8BD7AB-2A5D-4CC7-A3C2-F7574C7BB30D}" type="presParOf" srcId="{C8F239B9-74BE-47F4-8C12-37D580FD80FF}" destId="{BA075B0C-BB09-4D57-9BD4-9186EA622442}" srcOrd="6" destOrd="0" presId="urn:microsoft.com/office/officeart/2005/8/layout/target3"/>
    <dgm:cxn modelId="{3622CBAF-7B49-49B0-A28B-377EB47AE80E}" type="presParOf" srcId="{C8F239B9-74BE-47F4-8C12-37D580FD80FF}" destId="{0ACC7E61-FDC8-4218-922A-6E7526EEA5AB}" srcOrd="7" destOrd="0" presId="urn:microsoft.com/office/officeart/2005/8/layout/target3"/>
    <dgm:cxn modelId="{5D9FD4BF-0C1B-4879-BDED-459E46742EDF}" type="presParOf" srcId="{C8F239B9-74BE-47F4-8C12-37D580FD80FF}" destId="{A4A86866-D47B-49C6-AF0A-1C878D2DA1E2}" srcOrd="8" destOrd="0" presId="urn:microsoft.com/office/officeart/2005/8/layout/target3"/>
    <dgm:cxn modelId="{39EE4319-72E4-4CD3-90B2-7A4F9F09CC31}" type="presParOf" srcId="{C8F239B9-74BE-47F4-8C12-37D580FD80FF}" destId="{82CB47E2-2E9C-4DC0-A27F-8D062B1589AA}" srcOrd="9" destOrd="0" presId="urn:microsoft.com/office/officeart/2005/8/layout/target3"/>
    <dgm:cxn modelId="{2E1C992D-BBD0-4BCC-B5B7-1705BC42667F}" type="presParOf" srcId="{C8F239B9-74BE-47F4-8C12-37D580FD80FF}" destId="{53F5424D-231A-4207-BEA7-FE8C68624FDE}" srcOrd="10" destOrd="0" presId="urn:microsoft.com/office/officeart/2005/8/layout/target3"/>
    <dgm:cxn modelId="{600981D7-B60C-4E72-A87E-1B933A0E923F}" type="presParOf" srcId="{C8F239B9-74BE-47F4-8C12-37D580FD80FF}" destId="{06060D0F-9F00-46B2-A31F-83FD5F20051A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DA0B04-30D3-4404-951C-8E647A5A649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944EF95-6A51-4B48-8315-34A99EB8B4A3}">
      <dgm:prSet/>
      <dgm:spPr/>
      <dgm:t>
        <a:bodyPr/>
        <a:lstStyle/>
        <a:p>
          <a:pPr rtl="0"/>
          <a:r>
            <a:rPr lang="uz-Cyrl-UZ" smtClean="0"/>
            <a:t>Hozirda ko‘pgina sayyohlik firmalari marketing vositalarini o‘zlashtirmoqdalar</a:t>
          </a:r>
          <a:endParaRPr lang="ru-RU"/>
        </a:p>
      </dgm:t>
    </dgm:pt>
    <dgm:pt modelId="{654AC7B9-B140-4962-8DDB-884C856AFF21}" type="parTrans" cxnId="{4793EA0D-209D-416A-A630-12496EE0987B}">
      <dgm:prSet/>
      <dgm:spPr/>
      <dgm:t>
        <a:bodyPr/>
        <a:lstStyle/>
        <a:p>
          <a:endParaRPr lang="ru-RU"/>
        </a:p>
      </dgm:t>
    </dgm:pt>
    <dgm:pt modelId="{9847F189-38AE-4DF4-BBFB-0D8034C1FAF5}" type="sibTrans" cxnId="{4793EA0D-209D-416A-A630-12496EE0987B}">
      <dgm:prSet/>
      <dgm:spPr/>
      <dgm:t>
        <a:bodyPr/>
        <a:lstStyle/>
        <a:p>
          <a:endParaRPr lang="ru-RU"/>
        </a:p>
      </dgm:t>
    </dgm:pt>
    <dgm:pt modelId="{2AEFA404-DAB9-49FF-BB2B-0335B115BB6D}">
      <dgm:prSet/>
      <dgm:spPr/>
      <dgm:t>
        <a:bodyPr/>
        <a:lstStyle/>
        <a:p>
          <a:pPr rtl="0"/>
          <a:r>
            <a:rPr lang="uz-Cyrl-UZ" smtClean="0"/>
            <a:t>Yetakchi sayyohlik firmalarining amaliyoti</a:t>
          </a:r>
          <a:endParaRPr lang="ru-RU"/>
        </a:p>
      </dgm:t>
    </dgm:pt>
    <dgm:pt modelId="{9F0ADD04-155B-4C4C-981B-53EC073AF656}" type="parTrans" cxnId="{BB8A69F4-DA67-4842-BF6A-F183DBEB7010}">
      <dgm:prSet/>
      <dgm:spPr/>
      <dgm:t>
        <a:bodyPr/>
        <a:lstStyle/>
        <a:p>
          <a:endParaRPr lang="ru-RU"/>
        </a:p>
      </dgm:t>
    </dgm:pt>
    <dgm:pt modelId="{16167714-DCDE-4035-AA95-AB7311955F5B}" type="sibTrans" cxnId="{BB8A69F4-DA67-4842-BF6A-F183DBEB7010}">
      <dgm:prSet/>
      <dgm:spPr/>
      <dgm:t>
        <a:bodyPr/>
        <a:lstStyle/>
        <a:p>
          <a:endParaRPr lang="ru-RU"/>
        </a:p>
      </dgm:t>
    </dgm:pt>
    <dgm:pt modelId="{1FCB6D96-2646-447E-8986-789FB6988393}">
      <dgm:prSet/>
      <dgm:spPr/>
      <dgm:t>
        <a:bodyPr/>
        <a:lstStyle/>
        <a:p>
          <a:pPr rtl="0"/>
          <a:r>
            <a:rPr lang="uz-Cyrl-UZ" smtClean="0"/>
            <a:t>Firma uchun tashqi hisoblangan muhitni yig‘ib o‘rganish va bozorni rivojlantirish</a:t>
          </a:r>
          <a:endParaRPr lang="ru-RU"/>
        </a:p>
      </dgm:t>
    </dgm:pt>
    <dgm:pt modelId="{8FB96E0C-362A-440E-88C9-2F28E2E2E949}" type="parTrans" cxnId="{F418237A-6A6C-4333-8994-25DF080A9FE9}">
      <dgm:prSet/>
      <dgm:spPr/>
      <dgm:t>
        <a:bodyPr/>
        <a:lstStyle/>
        <a:p>
          <a:endParaRPr lang="ru-RU"/>
        </a:p>
      </dgm:t>
    </dgm:pt>
    <dgm:pt modelId="{2F68733D-A3E9-4137-84C8-92FA5D1265F9}" type="sibTrans" cxnId="{F418237A-6A6C-4333-8994-25DF080A9FE9}">
      <dgm:prSet/>
      <dgm:spPr/>
      <dgm:t>
        <a:bodyPr/>
        <a:lstStyle/>
        <a:p>
          <a:endParaRPr lang="ru-RU"/>
        </a:p>
      </dgm:t>
    </dgm:pt>
    <dgm:pt modelId="{70849395-0E4B-475B-9C27-0F865516B41A}">
      <dgm:prSet/>
      <dgm:spPr/>
      <dgm:t>
        <a:bodyPr/>
        <a:lstStyle/>
        <a:p>
          <a:pPr rtl="0"/>
          <a:r>
            <a:rPr lang="uz-Cyrl-UZ" smtClean="0"/>
            <a:t>Boshqaruv-tashkiliy, moddiy, moliyaviy va texnik tomondan ta’minlangan sotishning amaliy mexanizmi</a:t>
          </a:r>
          <a:endParaRPr lang="ru-RU"/>
        </a:p>
      </dgm:t>
    </dgm:pt>
    <dgm:pt modelId="{60FA63CF-9FE9-4B28-A328-D3A550E3085E}" type="parTrans" cxnId="{9CC2687D-1909-4778-89CB-92A1D3F1E3D9}">
      <dgm:prSet/>
      <dgm:spPr/>
      <dgm:t>
        <a:bodyPr/>
        <a:lstStyle/>
        <a:p>
          <a:endParaRPr lang="ru-RU"/>
        </a:p>
      </dgm:t>
    </dgm:pt>
    <dgm:pt modelId="{A268B1FD-3CAD-4C82-8C4C-81A4F5D7FD80}" type="sibTrans" cxnId="{9CC2687D-1909-4778-89CB-92A1D3F1E3D9}">
      <dgm:prSet/>
      <dgm:spPr/>
      <dgm:t>
        <a:bodyPr/>
        <a:lstStyle/>
        <a:p>
          <a:endParaRPr lang="ru-RU"/>
        </a:p>
      </dgm:t>
    </dgm:pt>
    <dgm:pt modelId="{A6DF23DB-3027-4E25-8DF5-392C3736DBD1}">
      <dgm:prSet/>
      <dgm:spPr/>
      <dgm:t>
        <a:bodyPr/>
        <a:lstStyle/>
        <a:p>
          <a:pPr rtl="0"/>
          <a:r>
            <a:rPr lang="uz-Cyrl-UZ" smtClean="0"/>
            <a:t>Bozor talablari va firma imkoniyatlari</a:t>
          </a:r>
          <a:endParaRPr lang="ru-RU"/>
        </a:p>
      </dgm:t>
    </dgm:pt>
    <dgm:pt modelId="{E09296CE-F577-4700-A1EB-155C0CE3AA31}" type="parTrans" cxnId="{F0CDCAF8-4DA1-42D6-9148-772508DD5199}">
      <dgm:prSet/>
      <dgm:spPr/>
      <dgm:t>
        <a:bodyPr/>
        <a:lstStyle/>
        <a:p>
          <a:endParaRPr lang="ru-RU"/>
        </a:p>
      </dgm:t>
    </dgm:pt>
    <dgm:pt modelId="{15D3C8E1-9D6D-48F1-81B4-BC5912CB78F3}" type="sibTrans" cxnId="{F0CDCAF8-4DA1-42D6-9148-772508DD5199}">
      <dgm:prSet/>
      <dgm:spPr/>
      <dgm:t>
        <a:bodyPr/>
        <a:lstStyle/>
        <a:p>
          <a:endParaRPr lang="ru-RU"/>
        </a:p>
      </dgm:t>
    </dgm:pt>
    <dgm:pt modelId="{98860C97-08F5-42BD-88DF-D6E2348FD545}">
      <dgm:prSet/>
      <dgm:spPr/>
      <dgm:t>
        <a:bodyPr/>
        <a:lstStyle/>
        <a:p>
          <a:pPr rtl="0"/>
          <a:r>
            <a:rPr lang="uz-Cyrl-UZ" smtClean="0"/>
            <a:t>Talabni shakllantirishga va sotuvni mo’tadillashtirishga qaratilgan mahsus tadbir</a:t>
          </a:r>
          <a:endParaRPr lang="ru-RU"/>
        </a:p>
      </dgm:t>
    </dgm:pt>
    <dgm:pt modelId="{F1A55CC9-B1CE-43D1-917F-BACC8A3BF724}" type="parTrans" cxnId="{4F40243A-D3C6-4033-BED5-E3E3C69570C5}">
      <dgm:prSet/>
      <dgm:spPr/>
      <dgm:t>
        <a:bodyPr/>
        <a:lstStyle/>
        <a:p>
          <a:endParaRPr lang="ru-RU"/>
        </a:p>
      </dgm:t>
    </dgm:pt>
    <dgm:pt modelId="{B8346728-EC7A-4B94-8227-77C9B22794AF}" type="sibTrans" cxnId="{4F40243A-D3C6-4033-BED5-E3E3C69570C5}">
      <dgm:prSet/>
      <dgm:spPr/>
      <dgm:t>
        <a:bodyPr/>
        <a:lstStyle/>
        <a:p>
          <a:endParaRPr lang="ru-RU"/>
        </a:p>
      </dgm:t>
    </dgm:pt>
    <dgm:pt modelId="{9F54629F-84E8-4951-975A-60073BF416CD}" type="pres">
      <dgm:prSet presAssocID="{72DA0B04-30D3-4404-951C-8E647A5A64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F62D32-19D3-478D-9276-F8DB67AE4814}" type="pres">
      <dgm:prSet presAssocID="{8944EF95-6A51-4B48-8315-34A99EB8B4A3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40321-EA1C-475B-B979-C8A34F68650D}" type="pres">
      <dgm:prSet presAssocID="{9847F189-38AE-4DF4-BBFB-0D8034C1FAF5}" presName="spacer" presStyleCnt="0"/>
      <dgm:spPr/>
    </dgm:pt>
    <dgm:pt modelId="{8D9C2EB2-4E20-4E63-B271-0E5D03A3604D}" type="pres">
      <dgm:prSet presAssocID="{2AEFA404-DAB9-49FF-BB2B-0335B115BB6D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A4EFFE-1A6C-4C95-94F5-21BFCC5BCA8B}" type="pres">
      <dgm:prSet presAssocID="{16167714-DCDE-4035-AA95-AB7311955F5B}" presName="spacer" presStyleCnt="0"/>
      <dgm:spPr/>
    </dgm:pt>
    <dgm:pt modelId="{F3EBA8C6-35C4-4948-8EEF-404C8C429B94}" type="pres">
      <dgm:prSet presAssocID="{1FCB6D96-2646-447E-8986-789FB6988393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4DBD85-81A5-4C43-8057-62FF879F8AF3}" type="pres">
      <dgm:prSet presAssocID="{2F68733D-A3E9-4137-84C8-92FA5D1265F9}" presName="spacer" presStyleCnt="0"/>
      <dgm:spPr/>
    </dgm:pt>
    <dgm:pt modelId="{8D1A70DF-E643-4344-B37B-8C8DFC60BA40}" type="pres">
      <dgm:prSet presAssocID="{70849395-0E4B-475B-9C27-0F865516B41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73EE3C-B59F-4C7A-BC4B-47CA2A8B728A}" type="pres">
      <dgm:prSet presAssocID="{A268B1FD-3CAD-4C82-8C4C-81A4F5D7FD80}" presName="spacer" presStyleCnt="0"/>
      <dgm:spPr/>
    </dgm:pt>
    <dgm:pt modelId="{47CE85A7-37CE-404A-A37C-8BAF42DE7D69}" type="pres">
      <dgm:prSet presAssocID="{A6DF23DB-3027-4E25-8DF5-392C3736DBD1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C085BA-6F22-43F3-A88A-718C625BF88D}" type="pres">
      <dgm:prSet presAssocID="{15D3C8E1-9D6D-48F1-81B4-BC5912CB78F3}" presName="spacer" presStyleCnt="0"/>
      <dgm:spPr/>
    </dgm:pt>
    <dgm:pt modelId="{4447F1FE-C0E8-47F0-9E4E-23B0758B553F}" type="pres">
      <dgm:prSet presAssocID="{98860C97-08F5-42BD-88DF-D6E2348FD545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18237A-6A6C-4333-8994-25DF080A9FE9}" srcId="{72DA0B04-30D3-4404-951C-8E647A5A6490}" destId="{1FCB6D96-2646-447E-8986-789FB6988393}" srcOrd="2" destOrd="0" parTransId="{8FB96E0C-362A-440E-88C9-2F28E2E2E949}" sibTransId="{2F68733D-A3E9-4137-84C8-92FA5D1265F9}"/>
    <dgm:cxn modelId="{9CC2687D-1909-4778-89CB-92A1D3F1E3D9}" srcId="{72DA0B04-30D3-4404-951C-8E647A5A6490}" destId="{70849395-0E4B-475B-9C27-0F865516B41A}" srcOrd="3" destOrd="0" parTransId="{60FA63CF-9FE9-4B28-A328-D3A550E3085E}" sibTransId="{A268B1FD-3CAD-4C82-8C4C-81A4F5D7FD80}"/>
    <dgm:cxn modelId="{E9FCC738-7DC7-4019-8CAC-F7E29875ED76}" type="presOf" srcId="{A6DF23DB-3027-4E25-8DF5-392C3736DBD1}" destId="{47CE85A7-37CE-404A-A37C-8BAF42DE7D69}" srcOrd="0" destOrd="0" presId="urn:microsoft.com/office/officeart/2005/8/layout/vList2"/>
    <dgm:cxn modelId="{648C3E1A-608B-4326-BA96-3F497FF127CB}" type="presOf" srcId="{70849395-0E4B-475B-9C27-0F865516B41A}" destId="{8D1A70DF-E643-4344-B37B-8C8DFC60BA40}" srcOrd="0" destOrd="0" presId="urn:microsoft.com/office/officeart/2005/8/layout/vList2"/>
    <dgm:cxn modelId="{2C903644-D094-4EC3-AA45-6408566B7A67}" type="presOf" srcId="{2AEFA404-DAB9-49FF-BB2B-0335B115BB6D}" destId="{8D9C2EB2-4E20-4E63-B271-0E5D03A3604D}" srcOrd="0" destOrd="0" presId="urn:microsoft.com/office/officeart/2005/8/layout/vList2"/>
    <dgm:cxn modelId="{EBCCA982-7219-4E1C-8CB5-4312617BC7A2}" type="presOf" srcId="{72DA0B04-30D3-4404-951C-8E647A5A6490}" destId="{9F54629F-84E8-4951-975A-60073BF416CD}" srcOrd="0" destOrd="0" presId="urn:microsoft.com/office/officeart/2005/8/layout/vList2"/>
    <dgm:cxn modelId="{CD530707-70C5-41C3-8306-FD9691EC493C}" type="presOf" srcId="{8944EF95-6A51-4B48-8315-34A99EB8B4A3}" destId="{5BF62D32-19D3-478D-9276-F8DB67AE4814}" srcOrd="0" destOrd="0" presId="urn:microsoft.com/office/officeart/2005/8/layout/vList2"/>
    <dgm:cxn modelId="{28AA2E0E-711D-43EE-9358-1CC3AB164CBA}" type="presOf" srcId="{1FCB6D96-2646-447E-8986-789FB6988393}" destId="{F3EBA8C6-35C4-4948-8EEF-404C8C429B94}" srcOrd="0" destOrd="0" presId="urn:microsoft.com/office/officeart/2005/8/layout/vList2"/>
    <dgm:cxn modelId="{AC5B90A4-7DA3-4F74-BC16-434F6AACF9E2}" type="presOf" srcId="{98860C97-08F5-42BD-88DF-D6E2348FD545}" destId="{4447F1FE-C0E8-47F0-9E4E-23B0758B553F}" srcOrd="0" destOrd="0" presId="urn:microsoft.com/office/officeart/2005/8/layout/vList2"/>
    <dgm:cxn modelId="{F0CDCAF8-4DA1-42D6-9148-772508DD5199}" srcId="{72DA0B04-30D3-4404-951C-8E647A5A6490}" destId="{A6DF23DB-3027-4E25-8DF5-392C3736DBD1}" srcOrd="4" destOrd="0" parTransId="{E09296CE-F577-4700-A1EB-155C0CE3AA31}" sibTransId="{15D3C8E1-9D6D-48F1-81B4-BC5912CB78F3}"/>
    <dgm:cxn modelId="{BB8A69F4-DA67-4842-BF6A-F183DBEB7010}" srcId="{72DA0B04-30D3-4404-951C-8E647A5A6490}" destId="{2AEFA404-DAB9-49FF-BB2B-0335B115BB6D}" srcOrd="1" destOrd="0" parTransId="{9F0ADD04-155B-4C4C-981B-53EC073AF656}" sibTransId="{16167714-DCDE-4035-AA95-AB7311955F5B}"/>
    <dgm:cxn modelId="{4793EA0D-209D-416A-A630-12496EE0987B}" srcId="{72DA0B04-30D3-4404-951C-8E647A5A6490}" destId="{8944EF95-6A51-4B48-8315-34A99EB8B4A3}" srcOrd="0" destOrd="0" parTransId="{654AC7B9-B140-4962-8DDB-884C856AFF21}" sibTransId="{9847F189-38AE-4DF4-BBFB-0D8034C1FAF5}"/>
    <dgm:cxn modelId="{4F40243A-D3C6-4033-BED5-E3E3C69570C5}" srcId="{72DA0B04-30D3-4404-951C-8E647A5A6490}" destId="{98860C97-08F5-42BD-88DF-D6E2348FD545}" srcOrd="5" destOrd="0" parTransId="{F1A55CC9-B1CE-43D1-917F-BACC8A3BF724}" sibTransId="{B8346728-EC7A-4B94-8227-77C9B22794AF}"/>
    <dgm:cxn modelId="{A4BE6B0D-D889-4839-88D4-83A61F2EC00F}" type="presParOf" srcId="{9F54629F-84E8-4951-975A-60073BF416CD}" destId="{5BF62D32-19D3-478D-9276-F8DB67AE4814}" srcOrd="0" destOrd="0" presId="urn:microsoft.com/office/officeart/2005/8/layout/vList2"/>
    <dgm:cxn modelId="{9301BFA9-816C-43CE-B859-9B271678B4C5}" type="presParOf" srcId="{9F54629F-84E8-4951-975A-60073BF416CD}" destId="{1EC40321-EA1C-475B-B979-C8A34F68650D}" srcOrd="1" destOrd="0" presId="urn:microsoft.com/office/officeart/2005/8/layout/vList2"/>
    <dgm:cxn modelId="{78D81B52-8B35-4437-8B18-0A5A5ABA08B4}" type="presParOf" srcId="{9F54629F-84E8-4951-975A-60073BF416CD}" destId="{8D9C2EB2-4E20-4E63-B271-0E5D03A3604D}" srcOrd="2" destOrd="0" presId="urn:microsoft.com/office/officeart/2005/8/layout/vList2"/>
    <dgm:cxn modelId="{5FBCBC01-1EAA-405F-94D9-99D2E2FED1DF}" type="presParOf" srcId="{9F54629F-84E8-4951-975A-60073BF416CD}" destId="{5AA4EFFE-1A6C-4C95-94F5-21BFCC5BCA8B}" srcOrd="3" destOrd="0" presId="urn:microsoft.com/office/officeart/2005/8/layout/vList2"/>
    <dgm:cxn modelId="{F2797F2A-E6F6-4A0D-A7F1-B0B9A654500C}" type="presParOf" srcId="{9F54629F-84E8-4951-975A-60073BF416CD}" destId="{F3EBA8C6-35C4-4948-8EEF-404C8C429B94}" srcOrd="4" destOrd="0" presId="urn:microsoft.com/office/officeart/2005/8/layout/vList2"/>
    <dgm:cxn modelId="{25120E97-0DA6-4B56-BF7D-58A65CD30155}" type="presParOf" srcId="{9F54629F-84E8-4951-975A-60073BF416CD}" destId="{704DBD85-81A5-4C43-8057-62FF879F8AF3}" srcOrd="5" destOrd="0" presId="urn:microsoft.com/office/officeart/2005/8/layout/vList2"/>
    <dgm:cxn modelId="{59F2811E-C095-407C-AE38-645CDCDB0B03}" type="presParOf" srcId="{9F54629F-84E8-4951-975A-60073BF416CD}" destId="{8D1A70DF-E643-4344-B37B-8C8DFC60BA40}" srcOrd="6" destOrd="0" presId="urn:microsoft.com/office/officeart/2005/8/layout/vList2"/>
    <dgm:cxn modelId="{0F5F05B8-8870-4357-ABF4-A24C66757DD3}" type="presParOf" srcId="{9F54629F-84E8-4951-975A-60073BF416CD}" destId="{F173EE3C-B59F-4C7A-BC4B-47CA2A8B728A}" srcOrd="7" destOrd="0" presId="urn:microsoft.com/office/officeart/2005/8/layout/vList2"/>
    <dgm:cxn modelId="{5DD1F14E-6F04-437C-A12A-E75FE1A0BCA8}" type="presParOf" srcId="{9F54629F-84E8-4951-975A-60073BF416CD}" destId="{47CE85A7-37CE-404A-A37C-8BAF42DE7D69}" srcOrd="8" destOrd="0" presId="urn:microsoft.com/office/officeart/2005/8/layout/vList2"/>
    <dgm:cxn modelId="{AE4BF101-7287-4AC8-8C5F-BA955B79C72D}" type="presParOf" srcId="{9F54629F-84E8-4951-975A-60073BF416CD}" destId="{16C085BA-6F22-43F3-A88A-718C625BF88D}" srcOrd="9" destOrd="0" presId="urn:microsoft.com/office/officeart/2005/8/layout/vList2"/>
    <dgm:cxn modelId="{A6B3A756-2E36-4047-A434-BEFF3FD7CDD2}" type="presParOf" srcId="{9F54629F-84E8-4951-975A-60073BF416CD}" destId="{4447F1FE-C0E8-47F0-9E4E-23B0758B553F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DAB7A8-653D-4D0C-BFD4-4EE74DE84326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B92ED496-9F21-4E4B-AB8B-48607EB541DB}">
      <dgm:prSet phldrT="[Текст]"/>
      <dgm:spPr/>
      <dgm:t>
        <a:bodyPr/>
        <a:lstStyle/>
        <a:p>
          <a:r>
            <a:rPr lang="uz-Cyrl-UZ" dirty="0" smtClean="0"/>
            <a:t>Birinchidan, marketing bo‘yicha izlanishlar</a:t>
          </a:r>
          <a:endParaRPr lang="ru-RU" dirty="0"/>
        </a:p>
      </dgm:t>
    </dgm:pt>
    <dgm:pt modelId="{BE3BFA99-1327-47EA-B8EE-51108A632CFD}" type="parTrans" cxnId="{7F68C458-E2E8-4535-A5F1-1E215EB90767}">
      <dgm:prSet/>
      <dgm:spPr/>
      <dgm:t>
        <a:bodyPr/>
        <a:lstStyle/>
        <a:p>
          <a:endParaRPr lang="ru-RU"/>
        </a:p>
      </dgm:t>
    </dgm:pt>
    <dgm:pt modelId="{6263300E-2FA0-45CB-B44F-935B0CAAD83F}" type="sibTrans" cxnId="{7F68C458-E2E8-4535-A5F1-1E215EB90767}">
      <dgm:prSet/>
      <dgm:spPr/>
      <dgm:t>
        <a:bodyPr/>
        <a:lstStyle/>
        <a:p>
          <a:endParaRPr lang="ru-RU"/>
        </a:p>
      </dgm:t>
    </dgm:pt>
    <dgm:pt modelId="{D2B08B04-14CB-45C0-99F9-111A3A10D1B1}">
      <dgm:prSet phldrT="[Текст]"/>
      <dgm:spPr/>
      <dgm:t>
        <a:bodyPr/>
        <a:lstStyle/>
        <a:p>
          <a:r>
            <a:rPr lang="uz-Cyrl-UZ" dirty="0" smtClean="0"/>
            <a:t>Ikkinchidan, marketing tadbirlar</a:t>
          </a:r>
          <a:endParaRPr lang="ru-RU" dirty="0"/>
        </a:p>
      </dgm:t>
    </dgm:pt>
    <dgm:pt modelId="{3A7CD63A-474D-4F05-8B50-7130696873AA}" type="parTrans" cxnId="{E0FD1B88-7E2A-4583-8D46-38A8936FC437}">
      <dgm:prSet/>
      <dgm:spPr/>
      <dgm:t>
        <a:bodyPr/>
        <a:lstStyle/>
        <a:p>
          <a:endParaRPr lang="ru-RU"/>
        </a:p>
      </dgm:t>
    </dgm:pt>
    <dgm:pt modelId="{2062EB46-AC5B-473D-B533-BAEAA43D67AB}" type="sibTrans" cxnId="{E0FD1B88-7E2A-4583-8D46-38A8936FC437}">
      <dgm:prSet/>
      <dgm:spPr/>
      <dgm:t>
        <a:bodyPr/>
        <a:lstStyle/>
        <a:p>
          <a:endParaRPr lang="ru-RU"/>
        </a:p>
      </dgm:t>
    </dgm:pt>
    <dgm:pt modelId="{2A1E8368-83C0-4086-9850-6188C882BB99}">
      <dgm:prSet phldrT="[Текст]"/>
      <dgm:spPr/>
      <dgm:t>
        <a:bodyPr/>
        <a:lstStyle/>
        <a:p>
          <a:r>
            <a:rPr lang="uz-Cyrl-UZ" dirty="0" smtClean="0"/>
            <a:t>Marketingning kamchiliklari tufayli. Ular quyidagicha namoyon bo‘ladi:</a:t>
          </a:r>
          <a:endParaRPr lang="ru-RU" dirty="0"/>
        </a:p>
      </dgm:t>
    </dgm:pt>
    <dgm:pt modelId="{741FF012-3FCB-42A0-8C66-1515FE274D44}" type="parTrans" cxnId="{60B8BF84-4171-4DD8-9A29-C3900F5A421F}">
      <dgm:prSet/>
      <dgm:spPr/>
      <dgm:t>
        <a:bodyPr/>
        <a:lstStyle/>
        <a:p>
          <a:endParaRPr lang="ru-RU"/>
        </a:p>
      </dgm:t>
    </dgm:pt>
    <dgm:pt modelId="{58EB744A-9DA6-4939-8D3D-B38FAF0F7C44}" type="sibTrans" cxnId="{60B8BF84-4171-4DD8-9A29-C3900F5A421F}">
      <dgm:prSet/>
      <dgm:spPr/>
      <dgm:t>
        <a:bodyPr/>
        <a:lstStyle/>
        <a:p>
          <a:endParaRPr lang="ru-RU"/>
        </a:p>
      </dgm:t>
    </dgm:pt>
    <dgm:pt modelId="{351E95A2-0751-4665-AF19-457D9D537C12}" type="pres">
      <dgm:prSet presAssocID="{DEDAB7A8-653D-4D0C-BFD4-4EE74DE84326}" presName="Name0" presStyleCnt="0">
        <dgm:presLayoutVars>
          <dgm:dir/>
          <dgm:resizeHandles val="exact"/>
        </dgm:presLayoutVars>
      </dgm:prSet>
      <dgm:spPr/>
    </dgm:pt>
    <dgm:pt modelId="{81889E93-32B9-48A8-AB75-F51544209341}" type="pres">
      <dgm:prSet presAssocID="{DEDAB7A8-653D-4D0C-BFD4-4EE74DE84326}" presName="vNodes" presStyleCnt="0"/>
      <dgm:spPr/>
    </dgm:pt>
    <dgm:pt modelId="{59D413A3-82BA-430D-9217-0FB0FB69BB92}" type="pres">
      <dgm:prSet presAssocID="{B92ED496-9F21-4E4B-AB8B-48607EB541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A03122-81B4-4980-86C2-EF25CB226556}" type="pres">
      <dgm:prSet presAssocID="{6263300E-2FA0-45CB-B44F-935B0CAAD83F}" presName="spacerT" presStyleCnt="0"/>
      <dgm:spPr/>
    </dgm:pt>
    <dgm:pt modelId="{C38B07C5-C923-4C11-A477-D9304C114BBF}" type="pres">
      <dgm:prSet presAssocID="{6263300E-2FA0-45CB-B44F-935B0CAAD83F}" presName="sibTrans" presStyleLbl="sibTrans2D1" presStyleIdx="0" presStyleCnt="2"/>
      <dgm:spPr/>
      <dgm:t>
        <a:bodyPr/>
        <a:lstStyle/>
        <a:p>
          <a:endParaRPr lang="ru-RU"/>
        </a:p>
      </dgm:t>
    </dgm:pt>
    <dgm:pt modelId="{2CAC0575-6DAE-4743-87D3-595151DF3D52}" type="pres">
      <dgm:prSet presAssocID="{6263300E-2FA0-45CB-B44F-935B0CAAD83F}" presName="spacerB" presStyleCnt="0"/>
      <dgm:spPr/>
    </dgm:pt>
    <dgm:pt modelId="{4937A10A-2063-47FE-BF6B-CAD83905793B}" type="pres">
      <dgm:prSet presAssocID="{D2B08B04-14CB-45C0-99F9-111A3A10D1B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5AA1E4-BCDA-4149-958D-968DD11E0070}" type="pres">
      <dgm:prSet presAssocID="{DEDAB7A8-653D-4D0C-BFD4-4EE74DE84326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2113AF19-9052-4702-91D3-9F001EF03BDD}" type="pres">
      <dgm:prSet presAssocID="{DEDAB7A8-653D-4D0C-BFD4-4EE74DE84326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D5C1E219-A18E-43F2-AAE2-71EBE3FD17C2}" type="pres">
      <dgm:prSet presAssocID="{DEDAB7A8-653D-4D0C-BFD4-4EE74DE84326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FE52DF-11EF-48DA-B035-56F0600E7D44}" type="presOf" srcId="{B92ED496-9F21-4E4B-AB8B-48607EB541DB}" destId="{59D413A3-82BA-430D-9217-0FB0FB69BB92}" srcOrd="0" destOrd="0" presId="urn:microsoft.com/office/officeart/2005/8/layout/equation2"/>
    <dgm:cxn modelId="{C1B7A270-AEA0-4218-ABC6-4755F84A914D}" type="presOf" srcId="{2062EB46-AC5B-473D-B533-BAEAA43D67AB}" destId="{315AA1E4-BCDA-4149-958D-968DD11E0070}" srcOrd="0" destOrd="0" presId="urn:microsoft.com/office/officeart/2005/8/layout/equation2"/>
    <dgm:cxn modelId="{CD892AF5-E757-4A51-9097-35A3EB11D444}" type="presOf" srcId="{2A1E8368-83C0-4086-9850-6188C882BB99}" destId="{D5C1E219-A18E-43F2-AAE2-71EBE3FD17C2}" srcOrd="0" destOrd="0" presId="urn:microsoft.com/office/officeart/2005/8/layout/equation2"/>
    <dgm:cxn modelId="{11642C38-5D86-48B1-916F-A63DA1E6A070}" type="presOf" srcId="{D2B08B04-14CB-45C0-99F9-111A3A10D1B1}" destId="{4937A10A-2063-47FE-BF6B-CAD83905793B}" srcOrd="0" destOrd="0" presId="urn:microsoft.com/office/officeart/2005/8/layout/equation2"/>
    <dgm:cxn modelId="{60B8BF84-4171-4DD8-9A29-C3900F5A421F}" srcId="{DEDAB7A8-653D-4D0C-BFD4-4EE74DE84326}" destId="{2A1E8368-83C0-4086-9850-6188C882BB99}" srcOrd="2" destOrd="0" parTransId="{741FF012-3FCB-42A0-8C66-1515FE274D44}" sibTransId="{58EB744A-9DA6-4939-8D3D-B38FAF0F7C44}"/>
    <dgm:cxn modelId="{C0D42843-D644-49AC-963F-92C59763C2A5}" type="presOf" srcId="{2062EB46-AC5B-473D-B533-BAEAA43D67AB}" destId="{2113AF19-9052-4702-91D3-9F001EF03BDD}" srcOrd="1" destOrd="0" presId="urn:microsoft.com/office/officeart/2005/8/layout/equation2"/>
    <dgm:cxn modelId="{E0FD1B88-7E2A-4583-8D46-38A8936FC437}" srcId="{DEDAB7A8-653D-4D0C-BFD4-4EE74DE84326}" destId="{D2B08B04-14CB-45C0-99F9-111A3A10D1B1}" srcOrd="1" destOrd="0" parTransId="{3A7CD63A-474D-4F05-8B50-7130696873AA}" sibTransId="{2062EB46-AC5B-473D-B533-BAEAA43D67AB}"/>
    <dgm:cxn modelId="{0ABFBF7A-DAD0-4847-956B-F0F4BB6F9A3A}" type="presOf" srcId="{DEDAB7A8-653D-4D0C-BFD4-4EE74DE84326}" destId="{351E95A2-0751-4665-AF19-457D9D537C12}" srcOrd="0" destOrd="0" presId="urn:microsoft.com/office/officeart/2005/8/layout/equation2"/>
    <dgm:cxn modelId="{7F68C458-E2E8-4535-A5F1-1E215EB90767}" srcId="{DEDAB7A8-653D-4D0C-BFD4-4EE74DE84326}" destId="{B92ED496-9F21-4E4B-AB8B-48607EB541DB}" srcOrd="0" destOrd="0" parTransId="{BE3BFA99-1327-47EA-B8EE-51108A632CFD}" sibTransId="{6263300E-2FA0-45CB-B44F-935B0CAAD83F}"/>
    <dgm:cxn modelId="{D8600A9F-5C70-4A79-B078-5BF63F1418A4}" type="presOf" srcId="{6263300E-2FA0-45CB-B44F-935B0CAAD83F}" destId="{C38B07C5-C923-4C11-A477-D9304C114BBF}" srcOrd="0" destOrd="0" presId="urn:microsoft.com/office/officeart/2005/8/layout/equation2"/>
    <dgm:cxn modelId="{3AE67145-80DF-47FA-B52E-0B6B32604357}" type="presParOf" srcId="{351E95A2-0751-4665-AF19-457D9D537C12}" destId="{81889E93-32B9-48A8-AB75-F51544209341}" srcOrd="0" destOrd="0" presId="urn:microsoft.com/office/officeart/2005/8/layout/equation2"/>
    <dgm:cxn modelId="{4D0E4814-B2A2-47BB-A218-005DF9EB4CE3}" type="presParOf" srcId="{81889E93-32B9-48A8-AB75-F51544209341}" destId="{59D413A3-82BA-430D-9217-0FB0FB69BB92}" srcOrd="0" destOrd="0" presId="urn:microsoft.com/office/officeart/2005/8/layout/equation2"/>
    <dgm:cxn modelId="{8EBCA4D2-5C66-4086-AD7D-77639F6830F6}" type="presParOf" srcId="{81889E93-32B9-48A8-AB75-F51544209341}" destId="{9CA03122-81B4-4980-86C2-EF25CB226556}" srcOrd="1" destOrd="0" presId="urn:microsoft.com/office/officeart/2005/8/layout/equation2"/>
    <dgm:cxn modelId="{EA939BC3-9DF3-4CA2-8720-8181D842DB69}" type="presParOf" srcId="{81889E93-32B9-48A8-AB75-F51544209341}" destId="{C38B07C5-C923-4C11-A477-D9304C114BBF}" srcOrd="2" destOrd="0" presId="urn:microsoft.com/office/officeart/2005/8/layout/equation2"/>
    <dgm:cxn modelId="{25899D63-8815-4A80-8E8B-D4F0A4EACA71}" type="presParOf" srcId="{81889E93-32B9-48A8-AB75-F51544209341}" destId="{2CAC0575-6DAE-4743-87D3-595151DF3D52}" srcOrd="3" destOrd="0" presId="urn:microsoft.com/office/officeart/2005/8/layout/equation2"/>
    <dgm:cxn modelId="{9ECC8658-13E2-42F1-8473-5CB7461108C5}" type="presParOf" srcId="{81889E93-32B9-48A8-AB75-F51544209341}" destId="{4937A10A-2063-47FE-BF6B-CAD83905793B}" srcOrd="4" destOrd="0" presId="urn:microsoft.com/office/officeart/2005/8/layout/equation2"/>
    <dgm:cxn modelId="{EB0B8A12-2659-4FC9-86E4-CC1450629EBA}" type="presParOf" srcId="{351E95A2-0751-4665-AF19-457D9D537C12}" destId="{315AA1E4-BCDA-4149-958D-968DD11E0070}" srcOrd="1" destOrd="0" presId="urn:microsoft.com/office/officeart/2005/8/layout/equation2"/>
    <dgm:cxn modelId="{C207AE75-A16F-49FA-98B5-C3C2534DDFAD}" type="presParOf" srcId="{315AA1E4-BCDA-4149-958D-968DD11E0070}" destId="{2113AF19-9052-4702-91D3-9F001EF03BDD}" srcOrd="0" destOrd="0" presId="urn:microsoft.com/office/officeart/2005/8/layout/equation2"/>
    <dgm:cxn modelId="{AF410FAD-81D2-47B6-8FFF-D7B247540FD1}" type="presParOf" srcId="{351E95A2-0751-4665-AF19-457D9D537C12}" destId="{D5C1E219-A18E-43F2-AAE2-71EBE3FD17C2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A95133-95CC-48E8-AF69-AA1E52AB61A3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055465-7774-4EC9-A045-36F77CB980BB}">
      <dgm:prSet/>
      <dgm:spPr/>
      <dgm:t>
        <a:bodyPr/>
        <a:lstStyle/>
        <a:p>
          <a:pPr rtl="0"/>
          <a:r>
            <a:rPr lang="uz-Cyrl-UZ" dirty="0" smtClean="0"/>
            <a:t>Turizmda marketingning rivojlanishi sustlashtiradigan sub’yektiv omil </a:t>
          </a:r>
          <a:endParaRPr lang="ru-RU" dirty="0"/>
        </a:p>
      </dgm:t>
    </dgm:pt>
    <dgm:pt modelId="{8FBF3931-78E3-4C8B-BCFC-988EE73E53B6}" type="parTrans" cxnId="{8EC5E009-D9DA-4217-B50A-1D5664926B52}">
      <dgm:prSet/>
      <dgm:spPr/>
      <dgm:t>
        <a:bodyPr/>
        <a:lstStyle/>
        <a:p>
          <a:endParaRPr lang="ru-RU"/>
        </a:p>
      </dgm:t>
    </dgm:pt>
    <dgm:pt modelId="{B8C71471-2CC2-4562-A5CB-B93E6343787B}" type="sibTrans" cxnId="{8EC5E009-D9DA-4217-B50A-1D5664926B52}">
      <dgm:prSet/>
      <dgm:spPr/>
      <dgm:t>
        <a:bodyPr/>
        <a:lstStyle/>
        <a:p>
          <a:endParaRPr lang="ru-RU"/>
        </a:p>
      </dgm:t>
    </dgm:pt>
    <dgm:pt modelId="{A4104EA3-4D5E-474D-9331-7DD171EDFA6E}">
      <dgm:prSet/>
      <dgm:spPr/>
      <dgm:t>
        <a:bodyPr/>
        <a:lstStyle/>
        <a:p>
          <a:pPr rtl="0"/>
          <a:r>
            <a:rPr lang="uz-Cyrl-UZ" smtClean="0"/>
            <a:t>Turistik firmalar tomonidan marketing texnologiyalarining o‘zlashtirilishi </a:t>
          </a:r>
          <a:endParaRPr lang="ru-RU"/>
        </a:p>
      </dgm:t>
    </dgm:pt>
    <dgm:pt modelId="{AA2DF7C2-A30F-4629-9F73-2550D3681874}" type="parTrans" cxnId="{F14B734E-D253-475A-9C83-488D2B86966C}">
      <dgm:prSet/>
      <dgm:spPr/>
      <dgm:t>
        <a:bodyPr/>
        <a:lstStyle/>
        <a:p>
          <a:endParaRPr lang="ru-RU"/>
        </a:p>
      </dgm:t>
    </dgm:pt>
    <dgm:pt modelId="{0DEF9668-AFFD-4C41-B644-15BDA9AF9900}" type="sibTrans" cxnId="{F14B734E-D253-475A-9C83-488D2B86966C}">
      <dgm:prSet/>
      <dgm:spPr/>
      <dgm:t>
        <a:bodyPr/>
        <a:lstStyle/>
        <a:p>
          <a:endParaRPr lang="ru-RU"/>
        </a:p>
      </dgm:t>
    </dgm:pt>
    <dgm:pt modelId="{A238044B-84FF-43A9-BEF0-CD488AB71AEF}">
      <dgm:prSet/>
      <dgm:spPr/>
      <dgm:t>
        <a:bodyPr/>
        <a:lstStyle/>
        <a:p>
          <a:pPr rtl="0"/>
          <a:r>
            <a:rPr lang="uz-Cyrl-UZ" smtClean="0"/>
            <a:t>Bozorda doimiy va ishonchli muvaffaqiyatga ega bo‘lish </a:t>
          </a:r>
          <a:endParaRPr lang="ru-RU"/>
        </a:p>
      </dgm:t>
    </dgm:pt>
    <dgm:pt modelId="{65DA1EF0-03EE-4D0D-8F00-B074BD73BEFA}" type="parTrans" cxnId="{EF69194A-D301-4A0F-9D52-5F85C829065C}">
      <dgm:prSet/>
      <dgm:spPr/>
      <dgm:t>
        <a:bodyPr/>
        <a:lstStyle/>
        <a:p>
          <a:endParaRPr lang="ru-RU"/>
        </a:p>
      </dgm:t>
    </dgm:pt>
    <dgm:pt modelId="{181A4127-AE56-4869-A533-205BA37532F4}" type="sibTrans" cxnId="{EF69194A-D301-4A0F-9D52-5F85C829065C}">
      <dgm:prSet/>
      <dgm:spPr/>
      <dgm:t>
        <a:bodyPr/>
        <a:lstStyle/>
        <a:p>
          <a:endParaRPr lang="ru-RU"/>
        </a:p>
      </dgm:t>
    </dgm:pt>
    <dgm:pt modelId="{23D076B9-B5CF-4856-B361-9256D9794142}">
      <dgm:prSet/>
      <dgm:spPr/>
      <dgm:t>
        <a:bodyPr/>
        <a:lstStyle/>
        <a:p>
          <a:pPr rtl="0"/>
          <a:r>
            <a:rPr lang="uz-Cyrl-UZ" smtClean="0"/>
            <a:t>Makro va mikromuhitning har bir o‘zgarishiga firmaning turib bera olishini kafillovchi masalalar</a:t>
          </a:r>
          <a:endParaRPr lang="ru-RU"/>
        </a:p>
      </dgm:t>
    </dgm:pt>
    <dgm:pt modelId="{9FB848F3-E1AF-4C83-B3B1-23ED2F2D5DB5}" type="parTrans" cxnId="{8E6C688A-7783-4124-A031-D23841B8A3CF}">
      <dgm:prSet/>
      <dgm:spPr/>
      <dgm:t>
        <a:bodyPr/>
        <a:lstStyle/>
        <a:p>
          <a:endParaRPr lang="ru-RU"/>
        </a:p>
      </dgm:t>
    </dgm:pt>
    <dgm:pt modelId="{2870D2C8-EF70-48C7-8577-AC0511E37ABF}" type="sibTrans" cxnId="{8E6C688A-7783-4124-A031-D23841B8A3CF}">
      <dgm:prSet/>
      <dgm:spPr/>
      <dgm:t>
        <a:bodyPr/>
        <a:lstStyle/>
        <a:p>
          <a:endParaRPr lang="ru-RU"/>
        </a:p>
      </dgm:t>
    </dgm:pt>
    <dgm:pt modelId="{6A008E0C-1872-4361-B396-9B9849E6AF7E}" type="pres">
      <dgm:prSet presAssocID="{E2A95133-95CC-48E8-AF69-AA1E52AB61A3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B8E2CB1-F981-43CA-96EB-6C7E64FD01AC}" type="pres">
      <dgm:prSet presAssocID="{CC055465-7774-4EC9-A045-36F77CB980BB}" presName="horFlow" presStyleCnt="0"/>
      <dgm:spPr/>
    </dgm:pt>
    <dgm:pt modelId="{3E3338ED-3BC3-4252-8A0B-9C43E5F32F2A}" type="pres">
      <dgm:prSet presAssocID="{CC055465-7774-4EC9-A045-36F77CB980BB}" presName="bigChev" presStyleLbl="node1" presStyleIdx="0" presStyleCnt="4" custScaleX="368997"/>
      <dgm:spPr/>
      <dgm:t>
        <a:bodyPr/>
        <a:lstStyle/>
        <a:p>
          <a:endParaRPr lang="ru-RU"/>
        </a:p>
      </dgm:t>
    </dgm:pt>
    <dgm:pt modelId="{488B1050-E969-42DE-B1CD-55D61C31392E}" type="pres">
      <dgm:prSet presAssocID="{CC055465-7774-4EC9-A045-36F77CB980BB}" presName="vSp" presStyleCnt="0"/>
      <dgm:spPr/>
    </dgm:pt>
    <dgm:pt modelId="{CBD42B8C-E2FA-4F17-A107-E0F0CDCC6747}" type="pres">
      <dgm:prSet presAssocID="{A4104EA3-4D5E-474D-9331-7DD171EDFA6E}" presName="horFlow" presStyleCnt="0"/>
      <dgm:spPr/>
    </dgm:pt>
    <dgm:pt modelId="{A13750CE-BE54-4A9B-AAED-844BFC74EF0B}" type="pres">
      <dgm:prSet presAssocID="{A4104EA3-4D5E-474D-9331-7DD171EDFA6E}" presName="bigChev" presStyleLbl="node1" presStyleIdx="1" presStyleCnt="4" custScaleX="368997"/>
      <dgm:spPr/>
      <dgm:t>
        <a:bodyPr/>
        <a:lstStyle/>
        <a:p>
          <a:endParaRPr lang="ru-RU"/>
        </a:p>
      </dgm:t>
    </dgm:pt>
    <dgm:pt modelId="{34CA9925-73D5-4EE2-97CB-CE4F4FEBC82E}" type="pres">
      <dgm:prSet presAssocID="{A4104EA3-4D5E-474D-9331-7DD171EDFA6E}" presName="vSp" presStyleCnt="0"/>
      <dgm:spPr/>
    </dgm:pt>
    <dgm:pt modelId="{FA97C56C-1593-4469-9154-BBA85D2359F7}" type="pres">
      <dgm:prSet presAssocID="{A238044B-84FF-43A9-BEF0-CD488AB71AEF}" presName="horFlow" presStyleCnt="0"/>
      <dgm:spPr/>
    </dgm:pt>
    <dgm:pt modelId="{92E2824A-B661-4944-ADC3-C4F71B4D9BB7}" type="pres">
      <dgm:prSet presAssocID="{A238044B-84FF-43A9-BEF0-CD488AB71AEF}" presName="bigChev" presStyleLbl="node1" presStyleIdx="2" presStyleCnt="4" custScaleX="368997"/>
      <dgm:spPr/>
      <dgm:t>
        <a:bodyPr/>
        <a:lstStyle/>
        <a:p>
          <a:endParaRPr lang="ru-RU"/>
        </a:p>
      </dgm:t>
    </dgm:pt>
    <dgm:pt modelId="{EC51C1AF-69A1-4AA2-8686-F61ECE0C74BA}" type="pres">
      <dgm:prSet presAssocID="{A238044B-84FF-43A9-BEF0-CD488AB71AEF}" presName="vSp" presStyleCnt="0"/>
      <dgm:spPr/>
    </dgm:pt>
    <dgm:pt modelId="{B59A8FD7-A95F-42A6-9341-DB80B7B0A35F}" type="pres">
      <dgm:prSet presAssocID="{23D076B9-B5CF-4856-B361-9256D9794142}" presName="horFlow" presStyleCnt="0"/>
      <dgm:spPr/>
    </dgm:pt>
    <dgm:pt modelId="{9E1089C8-C0F8-4A0D-8B6C-38D9B15401C5}" type="pres">
      <dgm:prSet presAssocID="{23D076B9-B5CF-4856-B361-9256D9794142}" presName="bigChev" presStyleLbl="node1" presStyleIdx="3" presStyleCnt="4" custScaleX="368997"/>
      <dgm:spPr/>
      <dgm:t>
        <a:bodyPr/>
        <a:lstStyle/>
        <a:p>
          <a:endParaRPr lang="ru-RU"/>
        </a:p>
      </dgm:t>
    </dgm:pt>
  </dgm:ptLst>
  <dgm:cxnLst>
    <dgm:cxn modelId="{A5644368-3D1D-449B-972B-5086208943F3}" type="presOf" srcId="{A4104EA3-4D5E-474D-9331-7DD171EDFA6E}" destId="{A13750CE-BE54-4A9B-AAED-844BFC74EF0B}" srcOrd="0" destOrd="0" presId="urn:microsoft.com/office/officeart/2005/8/layout/lProcess3"/>
    <dgm:cxn modelId="{59059359-86F8-4003-986A-E667FD88A39A}" type="presOf" srcId="{A238044B-84FF-43A9-BEF0-CD488AB71AEF}" destId="{92E2824A-B661-4944-ADC3-C4F71B4D9BB7}" srcOrd="0" destOrd="0" presId="urn:microsoft.com/office/officeart/2005/8/layout/lProcess3"/>
    <dgm:cxn modelId="{685866BB-A95E-4740-9D80-54DE5B69E70E}" type="presOf" srcId="{E2A95133-95CC-48E8-AF69-AA1E52AB61A3}" destId="{6A008E0C-1872-4361-B396-9B9849E6AF7E}" srcOrd="0" destOrd="0" presId="urn:microsoft.com/office/officeart/2005/8/layout/lProcess3"/>
    <dgm:cxn modelId="{8EC5E009-D9DA-4217-B50A-1D5664926B52}" srcId="{E2A95133-95CC-48E8-AF69-AA1E52AB61A3}" destId="{CC055465-7774-4EC9-A045-36F77CB980BB}" srcOrd="0" destOrd="0" parTransId="{8FBF3931-78E3-4C8B-BCFC-988EE73E53B6}" sibTransId="{B8C71471-2CC2-4562-A5CB-B93E6343787B}"/>
    <dgm:cxn modelId="{EF69194A-D301-4A0F-9D52-5F85C829065C}" srcId="{E2A95133-95CC-48E8-AF69-AA1E52AB61A3}" destId="{A238044B-84FF-43A9-BEF0-CD488AB71AEF}" srcOrd="2" destOrd="0" parTransId="{65DA1EF0-03EE-4D0D-8F00-B074BD73BEFA}" sibTransId="{181A4127-AE56-4869-A533-205BA37532F4}"/>
    <dgm:cxn modelId="{F14B734E-D253-475A-9C83-488D2B86966C}" srcId="{E2A95133-95CC-48E8-AF69-AA1E52AB61A3}" destId="{A4104EA3-4D5E-474D-9331-7DD171EDFA6E}" srcOrd="1" destOrd="0" parTransId="{AA2DF7C2-A30F-4629-9F73-2550D3681874}" sibTransId="{0DEF9668-AFFD-4C41-B644-15BDA9AF9900}"/>
    <dgm:cxn modelId="{A87C0D5F-99A9-48AF-9C01-BFDF92503A4C}" type="presOf" srcId="{CC055465-7774-4EC9-A045-36F77CB980BB}" destId="{3E3338ED-3BC3-4252-8A0B-9C43E5F32F2A}" srcOrd="0" destOrd="0" presId="urn:microsoft.com/office/officeart/2005/8/layout/lProcess3"/>
    <dgm:cxn modelId="{BF67996B-2C88-4C91-91A3-A4F1A75E9745}" type="presOf" srcId="{23D076B9-B5CF-4856-B361-9256D9794142}" destId="{9E1089C8-C0F8-4A0D-8B6C-38D9B15401C5}" srcOrd="0" destOrd="0" presId="urn:microsoft.com/office/officeart/2005/8/layout/lProcess3"/>
    <dgm:cxn modelId="{8E6C688A-7783-4124-A031-D23841B8A3CF}" srcId="{E2A95133-95CC-48E8-AF69-AA1E52AB61A3}" destId="{23D076B9-B5CF-4856-B361-9256D9794142}" srcOrd="3" destOrd="0" parTransId="{9FB848F3-E1AF-4C83-B3B1-23ED2F2D5DB5}" sibTransId="{2870D2C8-EF70-48C7-8577-AC0511E37ABF}"/>
    <dgm:cxn modelId="{BFF9833C-C1E0-414F-9D20-BCEC4191847B}" type="presParOf" srcId="{6A008E0C-1872-4361-B396-9B9849E6AF7E}" destId="{4B8E2CB1-F981-43CA-96EB-6C7E64FD01AC}" srcOrd="0" destOrd="0" presId="urn:microsoft.com/office/officeart/2005/8/layout/lProcess3"/>
    <dgm:cxn modelId="{65EEAE5D-602A-4853-B27D-4A938841F490}" type="presParOf" srcId="{4B8E2CB1-F981-43CA-96EB-6C7E64FD01AC}" destId="{3E3338ED-3BC3-4252-8A0B-9C43E5F32F2A}" srcOrd="0" destOrd="0" presId="urn:microsoft.com/office/officeart/2005/8/layout/lProcess3"/>
    <dgm:cxn modelId="{3296C0C0-CA60-4AEA-BBA8-E23B5ACBE5F8}" type="presParOf" srcId="{6A008E0C-1872-4361-B396-9B9849E6AF7E}" destId="{488B1050-E969-42DE-B1CD-55D61C31392E}" srcOrd="1" destOrd="0" presId="urn:microsoft.com/office/officeart/2005/8/layout/lProcess3"/>
    <dgm:cxn modelId="{89616244-0969-4203-A7CE-A8B0CFE03A2E}" type="presParOf" srcId="{6A008E0C-1872-4361-B396-9B9849E6AF7E}" destId="{CBD42B8C-E2FA-4F17-A107-E0F0CDCC6747}" srcOrd="2" destOrd="0" presId="urn:microsoft.com/office/officeart/2005/8/layout/lProcess3"/>
    <dgm:cxn modelId="{AFF03EA4-C84E-46CB-88F6-AF6D798B3C75}" type="presParOf" srcId="{CBD42B8C-E2FA-4F17-A107-E0F0CDCC6747}" destId="{A13750CE-BE54-4A9B-AAED-844BFC74EF0B}" srcOrd="0" destOrd="0" presId="urn:microsoft.com/office/officeart/2005/8/layout/lProcess3"/>
    <dgm:cxn modelId="{BBE1D366-D8BF-4C82-8215-9C94A0A8F48F}" type="presParOf" srcId="{6A008E0C-1872-4361-B396-9B9849E6AF7E}" destId="{34CA9925-73D5-4EE2-97CB-CE4F4FEBC82E}" srcOrd="3" destOrd="0" presId="urn:microsoft.com/office/officeart/2005/8/layout/lProcess3"/>
    <dgm:cxn modelId="{58EDD2E9-6A44-46B6-8A27-5FF01CDCB3AC}" type="presParOf" srcId="{6A008E0C-1872-4361-B396-9B9849E6AF7E}" destId="{FA97C56C-1593-4469-9154-BBA85D2359F7}" srcOrd="4" destOrd="0" presId="urn:microsoft.com/office/officeart/2005/8/layout/lProcess3"/>
    <dgm:cxn modelId="{A4E4793D-457A-4BAF-8628-E8CD99C8AA08}" type="presParOf" srcId="{FA97C56C-1593-4469-9154-BBA85D2359F7}" destId="{92E2824A-B661-4944-ADC3-C4F71B4D9BB7}" srcOrd="0" destOrd="0" presId="urn:microsoft.com/office/officeart/2005/8/layout/lProcess3"/>
    <dgm:cxn modelId="{F7C9FF70-74E3-405F-8A44-DC3422BC94A3}" type="presParOf" srcId="{6A008E0C-1872-4361-B396-9B9849E6AF7E}" destId="{EC51C1AF-69A1-4AA2-8686-F61ECE0C74BA}" srcOrd="5" destOrd="0" presId="urn:microsoft.com/office/officeart/2005/8/layout/lProcess3"/>
    <dgm:cxn modelId="{5FE8C2C9-5B35-40BB-A706-E9D1C25E83A5}" type="presParOf" srcId="{6A008E0C-1872-4361-B396-9B9849E6AF7E}" destId="{B59A8FD7-A95F-42A6-9341-DB80B7B0A35F}" srcOrd="6" destOrd="0" presId="urn:microsoft.com/office/officeart/2005/8/layout/lProcess3"/>
    <dgm:cxn modelId="{EA44CFBB-AECF-47B5-B2CA-A00CE834FEFE}" type="presParOf" srcId="{B59A8FD7-A95F-42A6-9341-DB80B7B0A35F}" destId="{9E1089C8-C0F8-4A0D-8B6C-38D9B15401C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8D3DA76-6218-44C3-815C-DF4F2BB858D2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3AED6AE-AD21-4756-8D36-5786D2B09091}">
      <dgm:prSet/>
      <dgm:spPr/>
      <dgm:t>
        <a:bodyPr/>
        <a:lstStyle/>
        <a:p>
          <a:pPr rtl="0"/>
          <a:r>
            <a:rPr lang="uz-Cyrl-UZ" smtClean="0"/>
            <a:t>Marketingni inkor qilish shubhasiz turistik firmani turistik xizmatlar bozorida o‘z o‘rnini yo‘qotishiga</a:t>
          </a:r>
          <a:r>
            <a:rPr lang="en-US" smtClean="0"/>
            <a:t> </a:t>
          </a:r>
          <a:r>
            <a:rPr lang="uz-Cyrl-UZ" smtClean="0"/>
            <a:t>olib keladi</a:t>
          </a:r>
          <a:endParaRPr lang="ru-RU"/>
        </a:p>
      </dgm:t>
    </dgm:pt>
    <dgm:pt modelId="{3514CA55-CC98-4BB6-BF0F-683E53B8AC55}" type="parTrans" cxnId="{2150ADE6-BEF4-46BD-B616-0E0E0F0765EF}">
      <dgm:prSet/>
      <dgm:spPr/>
      <dgm:t>
        <a:bodyPr/>
        <a:lstStyle/>
        <a:p>
          <a:endParaRPr lang="ru-RU"/>
        </a:p>
      </dgm:t>
    </dgm:pt>
    <dgm:pt modelId="{04F351DB-0D09-4EF9-8B8E-AAFD7B9BCA13}" type="sibTrans" cxnId="{2150ADE6-BEF4-46BD-B616-0E0E0F0765EF}">
      <dgm:prSet/>
      <dgm:spPr/>
      <dgm:t>
        <a:bodyPr/>
        <a:lstStyle/>
        <a:p>
          <a:endParaRPr lang="ru-RU"/>
        </a:p>
      </dgm:t>
    </dgm:pt>
    <dgm:pt modelId="{2492C175-D3BE-4700-BA6F-D5426C6F0974}">
      <dgm:prSet/>
      <dgm:spPr/>
      <dgm:t>
        <a:bodyPr/>
        <a:lstStyle/>
        <a:p>
          <a:pPr rtl="0"/>
          <a:r>
            <a:rPr lang="uz-Cyrl-UZ" smtClean="0"/>
            <a:t>Marketing firmaning «hayot tarzi» </a:t>
          </a:r>
          <a:endParaRPr lang="ru-RU"/>
        </a:p>
      </dgm:t>
    </dgm:pt>
    <dgm:pt modelId="{DF442E85-D062-4BB4-9DB3-606C3772AC2E}" type="parTrans" cxnId="{03132FD2-DEAC-49E9-89BA-0EB06CC15692}">
      <dgm:prSet/>
      <dgm:spPr/>
      <dgm:t>
        <a:bodyPr/>
        <a:lstStyle/>
        <a:p>
          <a:endParaRPr lang="ru-RU"/>
        </a:p>
      </dgm:t>
    </dgm:pt>
    <dgm:pt modelId="{11AB758F-5002-4F24-86A5-D692A9C7E0D1}" type="sibTrans" cxnId="{03132FD2-DEAC-49E9-89BA-0EB06CC15692}">
      <dgm:prSet/>
      <dgm:spPr/>
      <dgm:t>
        <a:bodyPr/>
        <a:lstStyle/>
        <a:p>
          <a:endParaRPr lang="ru-RU"/>
        </a:p>
      </dgm:t>
    </dgm:pt>
    <dgm:pt modelId="{E442CEDD-AE9F-43B5-BB69-4B7664ECD496}">
      <dgm:prSet/>
      <dgm:spPr/>
      <dgm:t>
        <a:bodyPr/>
        <a:lstStyle/>
        <a:p>
          <a:pPr rtl="0"/>
          <a:r>
            <a:rPr lang="uz-Cyrl-UZ" smtClean="0"/>
            <a:t>Taktik (yoki operativ) marketing</a:t>
          </a:r>
          <a:endParaRPr lang="ru-RU"/>
        </a:p>
      </dgm:t>
    </dgm:pt>
    <dgm:pt modelId="{09E119BE-B69D-47A9-8DBE-77F1A7CD8D18}" type="parTrans" cxnId="{8B1E0A5B-18AC-4918-9098-9D2BD4F46CF6}">
      <dgm:prSet/>
      <dgm:spPr/>
      <dgm:t>
        <a:bodyPr/>
        <a:lstStyle/>
        <a:p>
          <a:endParaRPr lang="ru-RU"/>
        </a:p>
      </dgm:t>
    </dgm:pt>
    <dgm:pt modelId="{DC610F8A-A0F3-4D72-A578-A09308E3A58B}" type="sibTrans" cxnId="{8B1E0A5B-18AC-4918-9098-9D2BD4F46CF6}">
      <dgm:prSet/>
      <dgm:spPr/>
      <dgm:t>
        <a:bodyPr/>
        <a:lstStyle/>
        <a:p>
          <a:endParaRPr lang="ru-RU"/>
        </a:p>
      </dgm:t>
    </dgm:pt>
    <dgm:pt modelId="{D5A02392-9CAB-4FD9-B526-32BD0DAC6A05}">
      <dgm:prSet/>
      <dgm:spPr/>
      <dgm:t>
        <a:bodyPr/>
        <a:lstStyle/>
        <a:p>
          <a:pPr rtl="0"/>
          <a:r>
            <a:rPr lang="uz-Cyrl-UZ" smtClean="0"/>
            <a:t>Strategik marketing </a:t>
          </a:r>
          <a:endParaRPr lang="ru-RU"/>
        </a:p>
      </dgm:t>
    </dgm:pt>
    <dgm:pt modelId="{76DB2F3F-71AC-420D-AF78-11A87D607BD8}" type="parTrans" cxnId="{B12276AF-D8BD-464B-B1D3-89AC3521AA6E}">
      <dgm:prSet/>
      <dgm:spPr/>
      <dgm:t>
        <a:bodyPr/>
        <a:lstStyle/>
        <a:p>
          <a:endParaRPr lang="ru-RU"/>
        </a:p>
      </dgm:t>
    </dgm:pt>
    <dgm:pt modelId="{44EB5B37-0333-4F80-A963-C070E5E3827A}" type="sibTrans" cxnId="{B12276AF-D8BD-464B-B1D3-89AC3521AA6E}">
      <dgm:prSet/>
      <dgm:spPr/>
      <dgm:t>
        <a:bodyPr/>
        <a:lstStyle/>
        <a:p>
          <a:endParaRPr lang="ru-RU"/>
        </a:p>
      </dgm:t>
    </dgm:pt>
    <dgm:pt modelId="{7CB48CEC-A578-4DF2-8EC4-ED94B0A35839}" type="pres">
      <dgm:prSet presAssocID="{68D3DA76-6218-44C3-815C-DF4F2BB858D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8D719C2-FEBB-45C0-9590-7674D58FE3B5}" type="pres">
      <dgm:prSet presAssocID="{68D3DA76-6218-44C3-815C-DF4F2BB858D2}" presName="pyramid" presStyleLbl="node1" presStyleIdx="0" presStyleCnt="1"/>
      <dgm:spPr/>
    </dgm:pt>
    <dgm:pt modelId="{054599AB-5212-4C79-8C41-B5FB730B32AA}" type="pres">
      <dgm:prSet presAssocID="{68D3DA76-6218-44C3-815C-DF4F2BB858D2}" presName="theList" presStyleCnt="0"/>
      <dgm:spPr/>
    </dgm:pt>
    <dgm:pt modelId="{A7B03EC6-EBD0-4C93-BF89-4B465A0462BC}" type="pres">
      <dgm:prSet presAssocID="{03AED6AE-AD21-4756-8D36-5786D2B09091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E1D1D-54C1-45DC-83CA-49BC267C0D8B}" type="pres">
      <dgm:prSet presAssocID="{03AED6AE-AD21-4756-8D36-5786D2B09091}" presName="aSpace" presStyleCnt="0"/>
      <dgm:spPr/>
    </dgm:pt>
    <dgm:pt modelId="{3AD2F6C9-163C-4C8C-AFE8-5C4BA5672F67}" type="pres">
      <dgm:prSet presAssocID="{2492C175-D3BE-4700-BA6F-D5426C6F0974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AFA055-275B-452E-8043-C8D5121CC9E9}" type="pres">
      <dgm:prSet presAssocID="{2492C175-D3BE-4700-BA6F-D5426C6F0974}" presName="aSpace" presStyleCnt="0"/>
      <dgm:spPr/>
    </dgm:pt>
    <dgm:pt modelId="{B3EC9E00-BC06-41A0-ADB0-B31EB582B2BF}" type="pres">
      <dgm:prSet presAssocID="{E442CEDD-AE9F-43B5-BB69-4B7664ECD496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7C8CC6-C9E6-4D39-B6F7-68DA54B2A7A8}" type="pres">
      <dgm:prSet presAssocID="{E442CEDD-AE9F-43B5-BB69-4B7664ECD496}" presName="aSpace" presStyleCnt="0"/>
      <dgm:spPr/>
    </dgm:pt>
    <dgm:pt modelId="{F7895977-91F9-4A25-A885-AED453A0186D}" type="pres">
      <dgm:prSet presAssocID="{D5A02392-9CAB-4FD9-B526-32BD0DAC6A05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38D915-5FFB-4BAE-9C73-4204689534B6}" type="pres">
      <dgm:prSet presAssocID="{D5A02392-9CAB-4FD9-B526-32BD0DAC6A05}" presName="aSpace" presStyleCnt="0"/>
      <dgm:spPr/>
    </dgm:pt>
  </dgm:ptLst>
  <dgm:cxnLst>
    <dgm:cxn modelId="{B12276AF-D8BD-464B-B1D3-89AC3521AA6E}" srcId="{68D3DA76-6218-44C3-815C-DF4F2BB858D2}" destId="{D5A02392-9CAB-4FD9-B526-32BD0DAC6A05}" srcOrd="3" destOrd="0" parTransId="{76DB2F3F-71AC-420D-AF78-11A87D607BD8}" sibTransId="{44EB5B37-0333-4F80-A963-C070E5E3827A}"/>
    <dgm:cxn modelId="{8B1E0A5B-18AC-4918-9098-9D2BD4F46CF6}" srcId="{68D3DA76-6218-44C3-815C-DF4F2BB858D2}" destId="{E442CEDD-AE9F-43B5-BB69-4B7664ECD496}" srcOrd="2" destOrd="0" parTransId="{09E119BE-B69D-47A9-8DBE-77F1A7CD8D18}" sibTransId="{DC610F8A-A0F3-4D72-A578-A09308E3A58B}"/>
    <dgm:cxn modelId="{C50BAB29-B0D6-4B12-8E55-631B7C535130}" type="presOf" srcId="{03AED6AE-AD21-4756-8D36-5786D2B09091}" destId="{A7B03EC6-EBD0-4C93-BF89-4B465A0462BC}" srcOrd="0" destOrd="0" presId="urn:microsoft.com/office/officeart/2005/8/layout/pyramid2"/>
    <dgm:cxn modelId="{D4835AE4-0F20-4B84-B7D1-A055E834E209}" type="presOf" srcId="{E442CEDD-AE9F-43B5-BB69-4B7664ECD496}" destId="{B3EC9E00-BC06-41A0-ADB0-B31EB582B2BF}" srcOrd="0" destOrd="0" presId="urn:microsoft.com/office/officeart/2005/8/layout/pyramid2"/>
    <dgm:cxn modelId="{2E26F870-39C9-4E76-A92B-D11867344C35}" type="presOf" srcId="{D5A02392-9CAB-4FD9-B526-32BD0DAC6A05}" destId="{F7895977-91F9-4A25-A885-AED453A0186D}" srcOrd="0" destOrd="0" presId="urn:microsoft.com/office/officeart/2005/8/layout/pyramid2"/>
    <dgm:cxn modelId="{03132FD2-DEAC-49E9-89BA-0EB06CC15692}" srcId="{68D3DA76-6218-44C3-815C-DF4F2BB858D2}" destId="{2492C175-D3BE-4700-BA6F-D5426C6F0974}" srcOrd="1" destOrd="0" parTransId="{DF442E85-D062-4BB4-9DB3-606C3772AC2E}" sibTransId="{11AB758F-5002-4F24-86A5-D692A9C7E0D1}"/>
    <dgm:cxn modelId="{876F9CFE-9D21-4090-A96E-74DF94A368A1}" type="presOf" srcId="{2492C175-D3BE-4700-BA6F-D5426C6F0974}" destId="{3AD2F6C9-163C-4C8C-AFE8-5C4BA5672F67}" srcOrd="0" destOrd="0" presId="urn:microsoft.com/office/officeart/2005/8/layout/pyramid2"/>
    <dgm:cxn modelId="{9EEB0EA4-887D-4131-9690-33D704C4628E}" type="presOf" srcId="{68D3DA76-6218-44C3-815C-DF4F2BB858D2}" destId="{7CB48CEC-A578-4DF2-8EC4-ED94B0A35839}" srcOrd="0" destOrd="0" presId="urn:microsoft.com/office/officeart/2005/8/layout/pyramid2"/>
    <dgm:cxn modelId="{2150ADE6-BEF4-46BD-B616-0E0E0F0765EF}" srcId="{68D3DA76-6218-44C3-815C-DF4F2BB858D2}" destId="{03AED6AE-AD21-4756-8D36-5786D2B09091}" srcOrd="0" destOrd="0" parTransId="{3514CA55-CC98-4BB6-BF0F-683E53B8AC55}" sibTransId="{04F351DB-0D09-4EF9-8B8E-AAFD7B9BCA13}"/>
    <dgm:cxn modelId="{1DDE0884-047A-4932-96C6-10E05990EA6E}" type="presParOf" srcId="{7CB48CEC-A578-4DF2-8EC4-ED94B0A35839}" destId="{58D719C2-FEBB-45C0-9590-7674D58FE3B5}" srcOrd="0" destOrd="0" presId="urn:microsoft.com/office/officeart/2005/8/layout/pyramid2"/>
    <dgm:cxn modelId="{D6CF5AEA-1EFB-4C59-8CEF-CE71657E5EA0}" type="presParOf" srcId="{7CB48CEC-A578-4DF2-8EC4-ED94B0A35839}" destId="{054599AB-5212-4C79-8C41-B5FB730B32AA}" srcOrd="1" destOrd="0" presId="urn:microsoft.com/office/officeart/2005/8/layout/pyramid2"/>
    <dgm:cxn modelId="{E386F3DD-B834-46A5-B5CA-9183111F1AE6}" type="presParOf" srcId="{054599AB-5212-4C79-8C41-B5FB730B32AA}" destId="{A7B03EC6-EBD0-4C93-BF89-4B465A0462BC}" srcOrd="0" destOrd="0" presId="urn:microsoft.com/office/officeart/2005/8/layout/pyramid2"/>
    <dgm:cxn modelId="{B7818C6A-BD7F-492A-9D70-5B9E007592AD}" type="presParOf" srcId="{054599AB-5212-4C79-8C41-B5FB730B32AA}" destId="{FD8E1D1D-54C1-45DC-83CA-49BC267C0D8B}" srcOrd="1" destOrd="0" presId="urn:microsoft.com/office/officeart/2005/8/layout/pyramid2"/>
    <dgm:cxn modelId="{F8CEC389-40BE-44C3-A9A2-66C773BDE9D8}" type="presParOf" srcId="{054599AB-5212-4C79-8C41-B5FB730B32AA}" destId="{3AD2F6C9-163C-4C8C-AFE8-5C4BA5672F67}" srcOrd="2" destOrd="0" presId="urn:microsoft.com/office/officeart/2005/8/layout/pyramid2"/>
    <dgm:cxn modelId="{91F7CBAE-01AD-4B2A-8C4C-C38D3C97D999}" type="presParOf" srcId="{054599AB-5212-4C79-8C41-B5FB730B32AA}" destId="{58AFA055-275B-452E-8043-C8D5121CC9E9}" srcOrd="3" destOrd="0" presId="urn:microsoft.com/office/officeart/2005/8/layout/pyramid2"/>
    <dgm:cxn modelId="{0B56FF65-E50C-4DF7-B590-542471B59ED7}" type="presParOf" srcId="{054599AB-5212-4C79-8C41-B5FB730B32AA}" destId="{B3EC9E00-BC06-41A0-ADB0-B31EB582B2BF}" srcOrd="4" destOrd="0" presId="urn:microsoft.com/office/officeart/2005/8/layout/pyramid2"/>
    <dgm:cxn modelId="{97DD1665-7119-4973-8CCD-3AD4C34349A7}" type="presParOf" srcId="{054599AB-5212-4C79-8C41-B5FB730B32AA}" destId="{147C8CC6-C9E6-4D39-B6F7-68DA54B2A7A8}" srcOrd="5" destOrd="0" presId="urn:microsoft.com/office/officeart/2005/8/layout/pyramid2"/>
    <dgm:cxn modelId="{792A3197-4989-44C4-9D6A-2D6138AB8391}" type="presParOf" srcId="{054599AB-5212-4C79-8C41-B5FB730B32AA}" destId="{F7895977-91F9-4A25-A885-AED453A0186D}" srcOrd="6" destOrd="0" presId="urn:microsoft.com/office/officeart/2005/8/layout/pyramid2"/>
    <dgm:cxn modelId="{634DEB61-67D9-412B-9E2F-A6CCCD6E6DF7}" type="presParOf" srcId="{054599AB-5212-4C79-8C41-B5FB730B32AA}" destId="{5B38D915-5FFB-4BAE-9C73-4204689534B6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A726D2F-55B8-4E07-96B7-600DCB041941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4001874-4E73-4690-8CD2-93F47FF188E9}">
      <dgm:prSet/>
      <dgm:spPr/>
      <dgm:t>
        <a:bodyPr/>
        <a:lstStyle/>
        <a:p>
          <a:pPr rtl="0"/>
          <a:r>
            <a:rPr lang="uz-Cyrl-UZ" smtClean="0"/>
            <a:t>Strategik marketing o‘z mohiyatiga ko‘ra innovatsion xisoblanadi</a:t>
          </a:r>
          <a:endParaRPr lang="ru-RU"/>
        </a:p>
      </dgm:t>
    </dgm:pt>
    <dgm:pt modelId="{3AF0F094-54C3-430C-A4AA-789DAB062CBE}" type="parTrans" cxnId="{CB12341C-D855-41B9-BD47-42BBCE0BCEA0}">
      <dgm:prSet/>
      <dgm:spPr/>
      <dgm:t>
        <a:bodyPr/>
        <a:lstStyle/>
        <a:p>
          <a:endParaRPr lang="ru-RU"/>
        </a:p>
      </dgm:t>
    </dgm:pt>
    <dgm:pt modelId="{8B39EC14-D51A-4C64-85DA-137F7C572073}" type="sibTrans" cxnId="{CB12341C-D855-41B9-BD47-42BBCE0BCEA0}">
      <dgm:prSet/>
      <dgm:spPr/>
      <dgm:t>
        <a:bodyPr/>
        <a:lstStyle/>
        <a:p>
          <a:endParaRPr lang="ru-RU"/>
        </a:p>
      </dgm:t>
    </dgm:pt>
    <dgm:pt modelId="{CA0D643A-5871-455A-B70F-3C06D2486A11}">
      <dgm:prSet/>
      <dgm:spPr/>
      <dgm:t>
        <a:bodyPr/>
        <a:lstStyle/>
        <a:p>
          <a:pPr rtl="0"/>
          <a:r>
            <a:rPr lang="uz-Cyrl-UZ" smtClean="0"/>
            <a:t>Muammolarning har tomonlama bashorati va taklif etilayotgan yechimlar</a:t>
          </a:r>
          <a:endParaRPr lang="ru-RU"/>
        </a:p>
      </dgm:t>
    </dgm:pt>
    <dgm:pt modelId="{EB18E462-969D-4410-9DC4-76A3827A276A}" type="parTrans" cxnId="{47CE06AD-4463-4086-8D3B-74915D56AB0D}">
      <dgm:prSet/>
      <dgm:spPr/>
      <dgm:t>
        <a:bodyPr/>
        <a:lstStyle/>
        <a:p>
          <a:endParaRPr lang="ru-RU"/>
        </a:p>
      </dgm:t>
    </dgm:pt>
    <dgm:pt modelId="{BE95F77B-CC2A-4ABF-809E-93B84E426179}" type="sibTrans" cxnId="{47CE06AD-4463-4086-8D3B-74915D56AB0D}">
      <dgm:prSet/>
      <dgm:spPr/>
      <dgm:t>
        <a:bodyPr/>
        <a:lstStyle/>
        <a:p>
          <a:endParaRPr lang="ru-RU"/>
        </a:p>
      </dgm:t>
    </dgm:pt>
    <dgm:pt modelId="{5E3BBE64-2144-4CC9-A995-D89788710EB4}">
      <dgm:prSet/>
      <dgm:spPr/>
      <dgm:t>
        <a:bodyPr/>
        <a:lstStyle/>
        <a:p>
          <a:pPr rtl="0"/>
          <a:r>
            <a:rPr lang="uz-Cyrl-UZ" smtClean="0"/>
            <a:t>Strategik marketing «iste’molchilar asosiy guruhi talab va shartlarining tizimli va doimiy tahlili</a:t>
          </a:r>
          <a:endParaRPr lang="ru-RU"/>
        </a:p>
      </dgm:t>
    </dgm:pt>
    <dgm:pt modelId="{CEBBE913-4F79-4933-A7B0-37D8F573CD59}" type="parTrans" cxnId="{798E3CE3-43F0-4321-B1C3-0510E23BCE01}">
      <dgm:prSet/>
      <dgm:spPr/>
      <dgm:t>
        <a:bodyPr/>
        <a:lstStyle/>
        <a:p>
          <a:endParaRPr lang="ru-RU"/>
        </a:p>
      </dgm:t>
    </dgm:pt>
    <dgm:pt modelId="{FCC8EAC8-8BDE-413D-9E93-33B94C58B0D2}" type="sibTrans" cxnId="{798E3CE3-43F0-4321-B1C3-0510E23BCE01}">
      <dgm:prSet/>
      <dgm:spPr/>
      <dgm:t>
        <a:bodyPr/>
        <a:lstStyle/>
        <a:p>
          <a:endParaRPr lang="ru-RU"/>
        </a:p>
      </dgm:t>
    </dgm:pt>
    <dgm:pt modelId="{BA024829-3D00-4C3C-8EBA-E7BE87274047}">
      <dgm:prSet/>
      <dgm:spPr/>
      <dgm:t>
        <a:bodyPr/>
        <a:lstStyle/>
        <a:p>
          <a:pPr rtl="0"/>
          <a:r>
            <a:rPr lang="uz-Cyrl-UZ" smtClean="0"/>
            <a:t>Operativ (tezkor) marketing </a:t>
          </a:r>
          <a:endParaRPr lang="ru-RU"/>
        </a:p>
      </dgm:t>
    </dgm:pt>
    <dgm:pt modelId="{D63365CA-FEC5-4812-A47F-F7E3AD478A30}" type="parTrans" cxnId="{C2E41C1F-398D-4F28-B7DD-CC750EA1CCC3}">
      <dgm:prSet/>
      <dgm:spPr/>
      <dgm:t>
        <a:bodyPr/>
        <a:lstStyle/>
        <a:p>
          <a:endParaRPr lang="ru-RU"/>
        </a:p>
      </dgm:t>
    </dgm:pt>
    <dgm:pt modelId="{0D7E0950-E293-4E59-9639-42EA17BFBA55}" type="sibTrans" cxnId="{C2E41C1F-398D-4F28-B7DD-CC750EA1CCC3}">
      <dgm:prSet/>
      <dgm:spPr/>
      <dgm:t>
        <a:bodyPr/>
        <a:lstStyle/>
        <a:p>
          <a:endParaRPr lang="ru-RU"/>
        </a:p>
      </dgm:t>
    </dgm:pt>
    <dgm:pt modelId="{5C4B7168-384F-4826-96FA-75CB0BA5D1A8}" type="pres">
      <dgm:prSet presAssocID="{4A726D2F-55B8-4E07-96B7-600DCB041941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70E49782-D618-4C9E-A304-CAFAE3EE824B}" type="pres">
      <dgm:prSet presAssocID="{54001874-4E73-4690-8CD2-93F47FF188E9}" presName="parenttextcomposite" presStyleCnt="0"/>
      <dgm:spPr/>
    </dgm:pt>
    <dgm:pt modelId="{F09AAD5F-4D04-4B3B-991E-62761E5C4F00}" type="pres">
      <dgm:prSet presAssocID="{54001874-4E73-4690-8CD2-93F47FF188E9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0E22B-B0E2-4CF7-B1DF-C60E560F3EA2}" type="pres">
      <dgm:prSet presAssocID="{54001874-4E73-4690-8CD2-93F47FF188E9}" presName="parallelogramComposite" presStyleCnt="0"/>
      <dgm:spPr/>
    </dgm:pt>
    <dgm:pt modelId="{37523647-204C-4BD9-A70E-41F2560641D6}" type="pres">
      <dgm:prSet presAssocID="{54001874-4E73-4690-8CD2-93F47FF188E9}" presName="parallelogram1" presStyleLbl="alignNode1" presStyleIdx="0" presStyleCnt="28"/>
      <dgm:spPr/>
    </dgm:pt>
    <dgm:pt modelId="{102C7619-E57C-443E-B25B-2F1385C3DBF8}" type="pres">
      <dgm:prSet presAssocID="{54001874-4E73-4690-8CD2-93F47FF188E9}" presName="parallelogram2" presStyleLbl="alignNode1" presStyleIdx="1" presStyleCnt="28"/>
      <dgm:spPr/>
    </dgm:pt>
    <dgm:pt modelId="{63D6DAD8-2B19-442D-8E98-8A5C6CBC3D11}" type="pres">
      <dgm:prSet presAssocID="{54001874-4E73-4690-8CD2-93F47FF188E9}" presName="parallelogram3" presStyleLbl="alignNode1" presStyleIdx="2" presStyleCnt="28"/>
      <dgm:spPr/>
    </dgm:pt>
    <dgm:pt modelId="{BC4260F1-4FD5-4A74-A363-37088BD4DFFC}" type="pres">
      <dgm:prSet presAssocID="{54001874-4E73-4690-8CD2-93F47FF188E9}" presName="parallelogram4" presStyleLbl="alignNode1" presStyleIdx="3" presStyleCnt="28"/>
      <dgm:spPr/>
    </dgm:pt>
    <dgm:pt modelId="{5B0D3457-957E-4C42-8623-580C0CC936BF}" type="pres">
      <dgm:prSet presAssocID="{54001874-4E73-4690-8CD2-93F47FF188E9}" presName="parallelogram5" presStyleLbl="alignNode1" presStyleIdx="4" presStyleCnt="28"/>
      <dgm:spPr/>
    </dgm:pt>
    <dgm:pt modelId="{F32DD2CB-FA32-4AB9-B0CD-0A70D6F52E4F}" type="pres">
      <dgm:prSet presAssocID="{54001874-4E73-4690-8CD2-93F47FF188E9}" presName="parallelogram6" presStyleLbl="alignNode1" presStyleIdx="5" presStyleCnt="28"/>
      <dgm:spPr/>
    </dgm:pt>
    <dgm:pt modelId="{F7BF61CB-FFC2-4171-AF79-0A56464E4613}" type="pres">
      <dgm:prSet presAssocID="{54001874-4E73-4690-8CD2-93F47FF188E9}" presName="parallelogram7" presStyleLbl="alignNode1" presStyleIdx="6" presStyleCnt="28"/>
      <dgm:spPr/>
    </dgm:pt>
    <dgm:pt modelId="{62EDEF57-B4D6-40C8-AF60-DD757AFC4DC0}" type="pres">
      <dgm:prSet presAssocID="{8B39EC14-D51A-4C64-85DA-137F7C572073}" presName="sibTrans" presStyleCnt="0"/>
      <dgm:spPr/>
    </dgm:pt>
    <dgm:pt modelId="{50790163-729A-4E9F-9363-5775DC4D81F1}" type="pres">
      <dgm:prSet presAssocID="{CA0D643A-5871-455A-B70F-3C06D2486A11}" presName="parenttextcomposite" presStyleCnt="0"/>
      <dgm:spPr/>
    </dgm:pt>
    <dgm:pt modelId="{6C8B56C0-1221-406A-87F8-0A3095C0912D}" type="pres">
      <dgm:prSet presAssocID="{CA0D643A-5871-455A-B70F-3C06D2486A11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9FFDF7-C9A9-4B99-8745-F3936E4F00C7}" type="pres">
      <dgm:prSet presAssocID="{CA0D643A-5871-455A-B70F-3C06D2486A11}" presName="parallelogramComposite" presStyleCnt="0"/>
      <dgm:spPr/>
    </dgm:pt>
    <dgm:pt modelId="{2D88B575-94BD-4AFB-8985-3D2106BD6E10}" type="pres">
      <dgm:prSet presAssocID="{CA0D643A-5871-455A-B70F-3C06D2486A11}" presName="parallelogram1" presStyleLbl="alignNode1" presStyleIdx="7" presStyleCnt="28"/>
      <dgm:spPr/>
    </dgm:pt>
    <dgm:pt modelId="{10C830D1-A994-4DA8-AF93-8117C92D5E9A}" type="pres">
      <dgm:prSet presAssocID="{CA0D643A-5871-455A-B70F-3C06D2486A11}" presName="parallelogram2" presStyleLbl="alignNode1" presStyleIdx="8" presStyleCnt="28"/>
      <dgm:spPr/>
    </dgm:pt>
    <dgm:pt modelId="{5E730FC5-F6F5-4FD5-90C7-AF4E5D0395BA}" type="pres">
      <dgm:prSet presAssocID="{CA0D643A-5871-455A-B70F-3C06D2486A11}" presName="parallelogram3" presStyleLbl="alignNode1" presStyleIdx="9" presStyleCnt="28"/>
      <dgm:spPr/>
    </dgm:pt>
    <dgm:pt modelId="{D2514DD2-327D-478B-AF19-D8668F43A0F0}" type="pres">
      <dgm:prSet presAssocID="{CA0D643A-5871-455A-B70F-3C06D2486A11}" presName="parallelogram4" presStyleLbl="alignNode1" presStyleIdx="10" presStyleCnt="28"/>
      <dgm:spPr/>
    </dgm:pt>
    <dgm:pt modelId="{9D90ED88-4A65-4148-8FBA-59E4C6DD5C02}" type="pres">
      <dgm:prSet presAssocID="{CA0D643A-5871-455A-B70F-3C06D2486A11}" presName="parallelogram5" presStyleLbl="alignNode1" presStyleIdx="11" presStyleCnt="28"/>
      <dgm:spPr/>
    </dgm:pt>
    <dgm:pt modelId="{0BE8AE14-4144-47B9-BF81-CBCB3B4B2E2C}" type="pres">
      <dgm:prSet presAssocID="{CA0D643A-5871-455A-B70F-3C06D2486A11}" presName="parallelogram6" presStyleLbl="alignNode1" presStyleIdx="12" presStyleCnt="28"/>
      <dgm:spPr/>
    </dgm:pt>
    <dgm:pt modelId="{F8EA5B02-0A8D-4518-816C-EFFE66FF4E40}" type="pres">
      <dgm:prSet presAssocID="{CA0D643A-5871-455A-B70F-3C06D2486A11}" presName="parallelogram7" presStyleLbl="alignNode1" presStyleIdx="13" presStyleCnt="28"/>
      <dgm:spPr/>
    </dgm:pt>
    <dgm:pt modelId="{D36B9EFD-873C-4047-B47E-4DBDDB840CF7}" type="pres">
      <dgm:prSet presAssocID="{BE95F77B-CC2A-4ABF-809E-93B84E426179}" presName="sibTrans" presStyleCnt="0"/>
      <dgm:spPr/>
    </dgm:pt>
    <dgm:pt modelId="{B2DFE831-8880-4A3B-A142-33CCB289453B}" type="pres">
      <dgm:prSet presAssocID="{5E3BBE64-2144-4CC9-A995-D89788710EB4}" presName="parenttextcomposite" presStyleCnt="0"/>
      <dgm:spPr/>
    </dgm:pt>
    <dgm:pt modelId="{4EACC0A5-690A-4897-B3CA-9A305F4AB6BA}" type="pres">
      <dgm:prSet presAssocID="{5E3BBE64-2144-4CC9-A995-D89788710EB4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FD63A3-0709-4FB7-848D-A0AB734FE4E5}" type="pres">
      <dgm:prSet presAssocID="{5E3BBE64-2144-4CC9-A995-D89788710EB4}" presName="parallelogramComposite" presStyleCnt="0"/>
      <dgm:spPr/>
    </dgm:pt>
    <dgm:pt modelId="{D8C250FF-3018-4162-9417-E6A0CBA0BBBD}" type="pres">
      <dgm:prSet presAssocID="{5E3BBE64-2144-4CC9-A995-D89788710EB4}" presName="parallelogram1" presStyleLbl="alignNode1" presStyleIdx="14" presStyleCnt="28"/>
      <dgm:spPr/>
    </dgm:pt>
    <dgm:pt modelId="{11A26419-A79E-4ECA-A72E-1112F1B90C02}" type="pres">
      <dgm:prSet presAssocID="{5E3BBE64-2144-4CC9-A995-D89788710EB4}" presName="parallelogram2" presStyleLbl="alignNode1" presStyleIdx="15" presStyleCnt="28"/>
      <dgm:spPr/>
    </dgm:pt>
    <dgm:pt modelId="{D513DBD7-FBBE-45A6-984C-23F5EB51B776}" type="pres">
      <dgm:prSet presAssocID="{5E3BBE64-2144-4CC9-A995-D89788710EB4}" presName="parallelogram3" presStyleLbl="alignNode1" presStyleIdx="16" presStyleCnt="28"/>
      <dgm:spPr/>
    </dgm:pt>
    <dgm:pt modelId="{84C92616-9DCC-4F03-92E6-9DE4DCED5EDA}" type="pres">
      <dgm:prSet presAssocID="{5E3BBE64-2144-4CC9-A995-D89788710EB4}" presName="parallelogram4" presStyleLbl="alignNode1" presStyleIdx="17" presStyleCnt="28"/>
      <dgm:spPr/>
    </dgm:pt>
    <dgm:pt modelId="{870940B2-D191-4551-B883-DD9CF9B7BF76}" type="pres">
      <dgm:prSet presAssocID="{5E3BBE64-2144-4CC9-A995-D89788710EB4}" presName="parallelogram5" presStyleLbl="alignNode1" presStyleIdx="18" presStyleCnt="28"/>
      <dgm:spPr/>
    </dgm:pt>
    <dgm:pt modelId="{67EFB070-94DA-41FC-A86F-1F2AB293009B}" type="pres">
      <dgm:prSet presAssocID="{5E3BBE64-2144-4CC9-A995-D89788710EB4}" presName="parallelogram6" presStyleLbl="alignNode1" presStyleIdx="19" presStyleCnt="28"/>
      <dgm:spPr/>
    </dgm:pt>
    <dgm:pt modelId="{886F5FEB-7937-4C8C-9FE4-18FF1B6B2BD6}" type="pres">
      <dgm:prSet presAssocID="{5E3BBE64-2144-4CC9-A995-D89788710EB4}" presName="parallelogram7" presStyleLbl="alignNode1" presStyleIdx="20" presStyleCnt="28"/>
      <dgm:spPr/>
    </dgm:pt>
    <dgm:pt modelId="{66C5B84F-20E5-45FE-8CEB-3314171B5E8D}" type="pres">
      <dgm:prSet presAssocID="{FCC8EAC8-8BDE-413D-9E93-33B94C58B0D2}" presName="sibTrans" presStyleCnt="0"/>
      <dgm:spPr/>
    </dgm:pt>
    <dgm:pt modelId="{F1D72D68-D6F7-4953-A4B3-CE1822E05827}" type="pres">
      <dgm:prSet presAssocID="{BA024829-3D00-4C3C-8EBA-E7BE87274047}" presName="parenttextcomposite" presStyleCnt="0"/>
      <dgm:spPr/>
    </dgm:pt>
    <dgm:pt modelId="{2433A41E-0F25-45DD-A132-92EE3C3212C7}" type="pres">
      <dgm:prSet presAssocID="{BA024829-3D00-4C3C-8EBA-E7BE87274047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1E6F4-17A1-445A-A7FA-BAE3827EA5F8}" type="pres">
      <dgm:prSet presAssocID="{BA024829-3D00-4C3C-8EBA-E7BE87274047}" presName="parallelogramComposite" presStyleCnt="0"/>
      <dgm:spPr/>
    </dgm:pt>
    <dgm:pt modelId="{D3202F74-B394-4DC9-9EBA-3338EBE7578F}" type="pres">
      <dgm:prSet presAssocID="{BA024829-3D00-4C3C-8EBA-E7BE87274047}" presName="parallelogram1" presStyleLbl="alignNode1" presStyleIdx="21" presStyleCnt="28"/>
      <dgm:spPr/>
    </dgm:pt>
    <dgm:pt modelId="{5B88DB0D-3B40-42A8-B0EB-AC6BBB8902E6}" type="pres">
      <dgm:prSet presAssocID="{BA024829-3D00-4C3C-8EBA-E7BE87274047}" presName="parallelogram2" presStyleLbl="alignNode1" presStyleIdx="22" presStyleCnt="28"/>
      <dgm:spPr/>
    </dgm:pt>
    <dgm:pt modelId="{C91472A3-A236-47D3-85AD-A6BB6D5F9AFB}" type="pres">
      <dgm:prSet presAssocID="{BA024829-3D00-4C3C-8EBA-E7BE87274047}" presName="parallelogram3" presStyleLbl="alignNode1" presStyleIdx="23" presStyleCnt="28"/>
      <dgm:spPr/>
    </dgm:pt>
    <dgm:pt modelId="{EAFF68AA-BF32-4B16-84B8-71C002062586}" type="pres">
      <dgm:prSet presAssocID="{BA024829-3D00-4C3C-8EBA-E7BE87274047}" presName="parallelogram4" presStyleLbl="alignNode1" presStyleIdx="24" presStyleCnt="28"/>
      <dgm:spPr/>
    </dgm:pt>
    <dgm:pt modelId="{FB014524-BC57-4C09-B916-3386EF4F6A23}" type="pres">
      <dgm:prSet presAssocID="{BA024829-3D00-4C3C-8EBA-E7BE87274047}" presName="parallelogram5" presStyleLbl="alignNode1" presStyleIdx="25" presStyleCnt="28"/>
      <dgm:spPr/>
    </dgm:pt>
    <dgm:pt modelId="{5D28E613-001A-4C88-845A-288674F68DD4}" type="pres">
      <dgm:prSet presAssocID="{BA024829-3D00-4C3C-8EBA-E7BE87274047}" presName="parallelogram6" presStyleLbl="alignNode1" presStyleIdx="26" presStyleCnt="28"/>
      <dgm:spPr/>
    </dgm:pt>
    <dgm:pt modelId="{48A76817-A87F-4DC1-A08F-E6AE75760E45}" type="pres">
      <dgm:prSet presAssocID="{BA024829-3D00-4C3C-8EBA-E7BE87274047}" presName="parallelogram7" presStyleLbl="alignNode1" presStyleIdx="27" presStyleCnt="28"/>
      <dgm:spPr/>
    </dgm:pt>
  </dgm:ptLst>
  <dgm:cxnLst>
    <dgm:cxn modelId="{EA2FE9C3-A947-4F50-945D-335CC33308C3}" type="presOf" srcId="{CA0D643A-5871-455A-B70F-3C06D2486A11}" destId="{6C8B56C0-1221-406A-87F8-0A3095C0912D}" srcOrd="0" destOrd="0" presId="urn:microsoft.com/office/officeart/2008/layout/VerticalAccentList"/>
    <dgm:cxn modelId="{A1D6CCD6-2EB1-4A83-A549-9A10E151E941}" type="presOf" srcId="{54001874-4E73-4690-8CD2-93F47FF188E9}" destId="{F09AAD5F-4D04-4B3B-991E-62761E5C4F00}" srcOrd="0" destOrd="0" presId="urn:microsoft.com/office/officeart/2008/layout/VerticalAccentList"/>
    <dgm:cxn modelId="{59E43725-71C7-481C-88E1-29A39EA5A20A}" type="presOf" srcId="{BA024829-3D00-4C3C-8EBA-E7BE87274047}" destId="{2433A41E-0F25-45DD-A132-92EE3C3212C7}" srcOrd="0" destOrd="0" presId="urn:microsoft.com/office/officeart/2008/layout/VerticalAccentList"/>
    <dgm:cxn modelId="{798E3CE3-43F0-4321-B1C3-0510E23BCE01}" srcId="{4A726D2F-55B8-4E07-96B7-600DCB041941}" destId="{5E3BBE64-2144-4CC9-A995-D89788710EB4}" srcOrd="2" destOrd="0" parTransId="{CEBBE913-4F79-4933-A7B0-37D8F573CD59}" sibTransId="{FCC8EAC8-8BDE-413D-9E93-33B94C58B0D2}"/>
    <dgm:cxn modelId="{CB12341C-D855-41B9-BD47-42BBCE0BCEA0}" srcId="{4A726D2F-55B8-4E07-96B7-600DCB041941}" destId="{54001874-4E73-4690-8CD2-93F47FF188E9}" srcOrd="0" destOrd="0" parTransId="{3AF0F094-54C3-430C-A4AA-789DAB062CBE}" sibTransId="{8B39EC14-D51A-4C64-85DA-137F7C572073}"/>
    <dgm:cxn modelId="{C2E41C1F-398D-4F28-B7DD-CC750EA1CCC3}" srcId="{4A726D2F-55B8-4E07-96B7-600DCB041941}" destId="{BA024829-3D00-4C3C-8EBA-E7BE87274047}" srcOrd="3" destOrd="0" parTransId="{D63365CA-FEC5-4812-A47F-F7E3AD478A30}" sibTransId="{0D7E0950-E293-4E59-9639-42EA17BFBA55}"/>
    <dgm:cxn modelId="{E8AF55E6-0696-4F56-B0B1-B52400DE8F1E}" type="presOf" srcId="{5E3BBE64-2144-4CC9-A995-D89788710EB4}" destId="{4EACC0A5-690A-4897-B3CA-9A305F4AB6BA}" srcOrd="0" destOrd="0" presId="urn:microsoft.com/office/officeart/2008/layout/VerticalAccentList"/>
    <dgm:cxn modelId="{9029CD55-90CD-4FC7-8715-CA2AC3A66E6A}" type="presOf" srcId="{4A726D2F-55B8-4E07-96B7-600DCB041941}" destId="{5C4B7168-384F-4826-96FA-75CB0BA5D1A8}" srcOrd="0" destOrd="0" presId="urn:microsoft.com/office/officeart/2008/layout/VerticalAccentList"/>
    <dgm:cxn modelId="{47CE06AD-4463-4086-8D3B-74915D56AB0D}" srcId="{4A726D2F-55B8-4E07-96B7-600DCB041941}" destId="{CA0D643A-5871-455A-B70F-3C06D2486A11}" srcOrd="1" destOrd="0" parTransId="{EB18E462-969D-4410-9DC4-76A3827A276A}" sibTransId="{BE95F77B-CC2A-4ABF-809E-93B84E426179}"/>
    <dgm:cxn modelId="{7B4FC9EE-C6A1-4DAA-B475-50D9ED89AE3C}" type="presParOf" srcId="{5C4B7168-384F-4826-96FA-75CB0BA5D1A8}" destId="{70E49782-D618-4C9E-A304-CAFAE3EE824B}" srcOrd="0" destOrd="0" presId="urn:microsoft.com/office/officeart/2008/layout/VerticalAccentList"/>
    <dgm:cxn modelId="{9082BD9E-DA25-4449-820A-25AA196A235F}" type="presParOf" srcId="{70E49782-D618-4C9E-A304-CAFAE3EE824B}" destId="{F09AAD5F-4D04-4B3B-991E-62761E5C4F00}" srcOrd="0" destOrd="0" presId="urn:microsoft.com/office/officeart/2008/layout/VerticalAccentList"/>
    <dgm:cxn modelId="{2BAC402B-C3BD-4B89-8130-A15DDD05B7EC}" type="presParOf" srcId="{5C4B7168-384F-4826-96FA-75CB0BA5D1A8}" destId="{3F50E22B-B0E2-4CF7-B1DF-C60E560F3EA2}" srcOrd="1" destOrd="0" presId="urn:microsoft.com/office/officeart/2008/layout/VerticalAccentList"/>
    <dgm:cxn modelId="{F51B7688-D52C-441D-ADB2-9CC6A5087FB1}" type="presParOf" srcId="{3F50E22B-B0E2-4CF7-B1DF-C60E560F3EA2}" destId="{37523647-204C-4BD9-A70E-41F2560641D6}" srcOrd="0" destOrd="0" presId="urn:microsoft.com/office/officeart/2008/layout/VerticalAccentList"/>
    <dgm:cxn modelId="{8A332F33-75AC-46B2-8455-6C96DF25D71E}" type="presParOf" srcId="{3F50E22B-B0E2-4CF7-B1DF-C60E560F3EA2}" destId="{102C7619-E57C-443E-B25B-2F1385C3DBF8}" srcOrd="1" destOrd="0" presId="urn:microsoft.com/office/officeart/2008/layout/VerticalAccentList"/>
    <dgm:cxn modelId="{B7F39296-6DE6-4F88-821B-12F40D4CB314}" type="presParOf" srcId="{3F50E22B-B0E2-4CF7-B1DF-C60E560F3EA2}" destId="{63D6DAD8-2B19-442D-8E98-8A5C6CBC3D11}" srcOrd="2" destOrd="0" presId="urn:microsoft.com/office/officeart/2008/layout/VerticalAccentList"/>
    <dgm:cxn modelId="{7EBA3A07-506C-46BB-B8DF-BB900D4FDC5F}" type="presParOf" srcId="{3F50E22B-B0E2-4CF7-B1DF-C60E560F3EA2}" destId="{BC4260F1-4FD5-4A74-A363-37088BD4DFFC}" srcOrd="3" destOrd="0" presId="urn:microsoft.com/office/officeart/2008/layout/VerticalAccentList"/>
    <dgm:cxn modelId="{A3ADA2C0-2E45-44BE-923B-6D58022D497D}" type="presParOf" srcId="{3F50E22B-B0E2-4CF7-B1DF-C60E560F3EA2}" destId="{5B0D3457-957E-4C42-8623-580C0CC936BF}" srcOrd="4" destOrd="0" presId="urn:microsoft.com/office/officeart/2008/layout/VerticalAccentList"/>
    <dgm:cxn modelId="{69A7F61F-0222-461C-A836-8A819F82E267}" type="presParOf" srcId="{3F50E22B-B0E2-4CF7-B1DF-C60E560F3EA2}" destId="{F32DD2CB-FA32-4AB9-B0CD-0A70D6F52E4F}" srcOrd="5" destOrd="0" presId="urn:microsoft.com/office/officeart/2008/layout/VerticalAccentList"/>
    <dgm:cxn modelId="{7B47886C-3CB7-4FD7-8D95-DB4CA4BCFCA8}" type="presParOf" srcId="{3F50E22B-B0E2-4CF7-B1DF-C60E560F3EA2}" destId="{F7BF61CB-FFC2-4171-AF79-0A56464E4613}" srcOrd="6" destOrd="0" presId="urn:microsoft.com/office/officeart/2008/layout/VerticalAccentList"/>
    <dgm:cxn modelId="{C16F44F8-70E6-43F0-B4B1-A04C9368A00C}" type="presParOf" srcId="{5C4B7168-384F-4826-96FA-75CB0BA5D1A8}" destId="{62EDEF57-B4D6-40C8-AF60-DD757AFC4DC0}" srcOrd="2" destOrd="0" presId="urn:microsoft.com/office/officeart/2008/layout/VerticalAccentList"/>
    <dgm:cxn modelId="{682A7867-3C19-4FDD-8CD0-8FC545D065EB}" type="presParOf" srcId="{5C4B7168-384F-4826-96FA-75CB0BA5D1A8}" destId="{50790163-729A-4E9F-9363-5775DC4D81F1}" srcOrd="3" destOrd="0" presId="urn:microsoft.com/office/officeart/2008/layout/VerticalAccentList"/>
    <dgm:cxn modelId="{AA1D4523-274A-44BD-80F5-B2CBE5EEE5BF}" type="presParOf" srcId="{50790163-729A-4E9F-9363-5775DC4D81F1}" destId="{6C8B56C0-1221-406A-87F8-0A3095C0912D}" srcOrd="0" destOrd="0" presId="urn:microsoft.com/office/officeart/2008/layout/VerticalAccentList"/>
    <dgm:cxn modelId="{59564EF1-0AF1-42F5-8A6A-0CB25C140B8A}" type="presParOf" srcId="{5C4B7168-384F-4826-96FA-75CB0BA5D1A8}" destId="{699FFDF7-C9A9-4B99-8745-F3936E4F00C7}" srcOrd="4" destOrd="0" presId="urn:microsoft.com/office/officeart/2008/layout/VerticalAccentList"/>
    <dgm:cxn modelId="{5054E126-1680-4E51-AE5C-4DF887055BF1}" type="presParOf" srcId="{699FFDF7-C9A9-4B99-8745-F3936E4F00C7}" destId="{2D88B575-94BD-4AFB-8985-3D2106BD6E10}" srcOrd="0" destOrd="0" presId="urn:microsoft.com/office/officeart/2008/layout/VerticalAccentList"/>
    <dgm:cxn modelId="{DEDFC660-BCE7-4489-9B0F-6D7F7EC201A6}" type="presParOf" srcId="{699FFDF7-C9A9-4B99-8745-F3936E4F00C7}" destId="{10C830D1-A994-4DA8-AF93-8117C92D5E9A}" srcOrd="1" destOrd="0" presId="urn:microsoft.com/office/officeart/2008/layout/VerticalAccentList"/>
    <dgm:cxn modelId="{C073A314-E65A-460B-A2CD-47C92C9BEC5A}" type="presParOf" srcId="{699FFDF7-C9A9-4B99-8745-F3936E4F00C7}" destId="{5E730FC5-F6F5-4FD5-90C7-AF4E5D0395BA}" srcOrd="2" destOrd="0" presId="urn:microsoft.com/office/officeart/2008/layout/VerticalAccentList"/>
    <dgm:cxn modelId="{3CF75EF1-4597-44F7-A6A7-07884F0FFFC4}" type="presParOf" srcId="{699FFDF7-C9A9-4B99-8745-F3936E4F00C7}" destId="{D2514DD2-327D-478B-AF19-D8668F43A0F0}" srcOrd="3" destOrd="0" presId="urn:microsoft.com/office/officeart/2008/layout/VerticalAccentList"/>
    <dgm:cxn modelId="{8CA6565B-FD13-4F8D-B52B-D7C3116EA582}" type="presParOf" srcId="{699FFDF7-C9A9-4B99-8745-F3936E4F00C7}" destId="{9D90ED88-4A65-4148-8FBA-59E4C6DD5C02}" srcOrd="4" destOrd="0" presId="urn:microsoft.com/office/officeart/2008/layout/VerticalAccentList"/>
    <dgm:cxn modelId="{4640063A-01CB-4345-9624-C0972D97D18C}" type="presParOf" srcId="{699FFDF7-C9A9-4B99-8745-F3936E4F00C7}" destId="{0BE8AE14-4144-47B9-BF81-CBCB3B4B2E2C}" srcOrd="5" destOrd="0" presId="urn:microsoft.com/office/officeart/2008/layout/VerticalAccentList"/>
    <dgm:cxn modelId="{D817826F-4E48-4BD5-893D-0E77C8953CB7}" type="presParOf" srcId="{699FFDF7-C9A9-4B99-8745-F3936E4F00C7}" destId="{F8EA5B02-0A8D-4518-816C-EFFE66FF4E40}" srcOrd="6" destOrd="0" presId="urn:microsoft.com/office/officeart/2008/layout/VerticalAccentList"/>
    <dgm:cxn modelId="{64DC388B-3E50-49E2-A2E9-4946389AB637}" type="presParOf" srcId="{5C4B7168-384F-4826-96FA-75CB0BA5D1A8}" destId="{D36B9EFD-873C-4047-B47E-4DBDDB840CF7}" srcOrd="5" destOrd="0" presId="urn:microsoft.com/office/officeart/2008/layout/VerticalAccentList"/>
    <dgm:cxn modelId="{41D0C619-2ED1-4517-A517-AD1573C6413D}" type="presParOf" srcId="{5C4B7168-384F-4826-96FA-75CB0BA5D1A8}" destId="{B2DFE831-8880-4A3B-A142-33CCB289453B}" srcOrd="6" destOrd="0" presId="urn:microsoft.com/office/officeart/2008/layout/VerticalAccentList"/>
    <dgm:cxn modelId="{3D3740E6-4D74-448F-9011-BCD11AECCFBC}" type="presParOf" srcId="{B2DFE831-8880-4A3B-A142-33CCB289453B}" destId="{4EACC0A5-690A-4897-B3CA-9A305F4AB6BA}" srcOrd="0" destOrd="0" presId="urn:microsoft.com/office/officeart/2008/layout/VerticalAccentList"/>
    <dgm:cxn modelId="{0A9961AB-1896-4632-B419-C242F5197972}" type="presParOf" srcId="{5C4B7168-384F-4826-96FA-75CB0BA5D1A8}" destId="{EBFD63A3-0709-4FB7-848D-A0AB734FE4E5}" srcOrd="7" destOrd="0" presId="urn:microsoft.com/office/officeart/2008/layout/VerticalAccentList"/>
    <dgm:cxn modelId="{499A5E4B-A05D-4878-9C34-E189DB7E1720}" type="presParOf" srcId="{EBFD63A3-0709-4FB7-848D-A0AB734FE4E5}" destId="{D8C250FF-3018-4162-9417-E6A0CBA0BBBD}" srcOrd="0" destOrd="0" presId="urn:microsoft.com/office/officeart/2008/layout/VerticalAccentList"/>
    <dgm:cxn modelId="{35248AA8-C628-4E8B-96C0-9BE75B9B329C}" type="presParOf" srcId="{EBFD63A3-0709-4FB7-848D-A0AB734FE4E5}" destId="{11A26419-A79E-4ECA-A72E-1112F1B90C02}" srcOrd="1" destOrd="0" presId="urn:microsoft.com/office/officeart/2008/layout/VerticalAccentList"/>
    <dgm:cxn modelId="{36BE9D3B-23BF-438A-87B6-B641713A3562}" type="presParOf" srcId="{EBFD63A3-0709-4FB7-848D-A0AB734FE4E5}" destId="{D513DBD7-FBBE-45A6-984C-23F5EB51B776}" srcOrd="2" destOrd="0" presId="urn:microsoft.com/office/officeart/2008/layout/VerticalAccentList"/>
    <dgm:cxn modelId="{8ECCD5D2-EEA1-480A-B81E-27894296459F}" type="presParOf" srcId="{EBFD63A3-0709-4FB7-848D-A0AB734FE4E5}" destId="{84C92616-9DCC-4F03-92E6-9DE4DCED5EDA}" srcOrd="3" destOrd="0" presId="urn:microsoft.com/office/officeart/2008/layout/VerticalAccentList"/>
    <dgm:cxn modelId="{EE52B621-D39B-4BAE-AAC9-627F590A89A1}" type="presParOf" srcId="{EBFD63A3-0709-4FB7-848D-A0AB734FE4E5}" destId="{870940B2-D191-4551-B883-DD9CF9B7BF76}" srcOrd="4" destOrd="0" presId="urn:microsoft.com/office/officeart/2008/layout/VerticalAccentList"/>
    <dgm:cxn modelId="{13AF0009-511B-4FE9-9F33-5E0021634C9E}" type="presParOf" srcId="{EBFD63A3-0709-4FB7-848D-A0AB734FE4E5}" destId="{67EFB070-94DA-41FC-A86F-1F2AB293009B}" srcOrd="5" destOrd="0" presId="urn:microsoft.com/office/officeart/2008/layout/VerticalAccentList"/>
    <dgm:cxn modelId="{9F9ED631-3EBD-47C9-8360-DFFABA0C344F}" type="presParOf" srcId="{EBFD63A3-0709-4FB7-848D-A0AB734FE4E5}" destId="{886F5FEB-7937-4C8C-9FE4-18FF1B6B2BD6}" srcOrd="6" destOrd="0" presId="urn:microsoft.com/office/officeart/2008/layout/VerticalAccentList"/>
    <dgm:cxn modelId="{9F67CE63-3B34-49BC-AB02-9C826F512EB6}" type="presParOf" srcId="{5C4B7168-384F-4826-96FA-75CB0BA5D1A8}" destId="{66C5B84F-20E5-45FE-8CEB-3314171B5E8D}" srcOrd="8" destOrd="0" presId="urn:microsoft.com/office/officeart/2008/layout/VerticalAccentList"/>
    <dgm:cxn modelId="{C28CCACC-4BDF-4ED1-B1CB-A8BC5A73AE6E}" type="presParOf" srcId="{5C4B7168-384F-4826-96FA-75CB0BA5D1A8}" destId="{F1D72D68-D6F7-4953-A4B3-CE1822E05827}" srcOrd="9" destOrd="0" presId="urn:microsoft.com/office/officeart/2008/layout/VerticalAccentList"/>
    <dgm:cxn modelId="{51CE437A-EC6D-4370-AA10-8CB70802644A}" type="presParOf" srcId="{F1D72D68-D6F7-4953-A4B3-CE1822E05827}" destId="{2433A41E-0F25-45DD-A132-92EE3C3212C7}" srcOrd="0" destOrd="0" presId="urn:microsoft.com/office/officeart/2008/layout/VerticalAccentList"/>
    <dgm:cxn modelId="{F9811B17-3AC6-49A5-9F14-BABB109DC335}" type="presParOf" srcId="{5C4B7168-384F-4826-96FA-75CB0BA5D1A8}" destId="{5851E6F4-17A1-445A-A7FA-BAE3827EA5F8}" srcOrd="10" destOrd="0" presId="urn:microsoft.com/office/officeart/2008/layout/VerticalAccentList"/>
    <dgm:cxn modelId="{B84C4E9D-AA53-4359-8C4B-B625850D5993}" type="presParOf" srcId="{5851E6F4-17A1-445A-A7FA-BAE3827EA5F8}" destId="{D3202F74-B394-4DC9-9EBA-3338EBE7578F}" srcOrd="0" destOrd="0" presId="urn:microsoft.com/office/officeart/2008/layout/VerticalAccentList"/>
    <dgm:cxn modelId="{F574703D-3D82-4B40-8199-33205D56BE66}" type="presParOf" srcId="{5851E6F4-17A1-445A-A7FA-BAE3827EA5F8}" destId="{5B88DB0D-3B40-42A8-B0EB-AC6BBB8902E6}" srcOrd="1" destOrd="0" presId="urn:microsoft.com/office/officeart/2008/layout/VerticalAccentList"/>
    <dgm:cxn modelId="{F50733CE-806B-40FD-B0B8-7E00C476ADB0}" type="presParOf" srcId="{5851E6F4-17A1-445A-A7FA-BAE3827EA5F8}" destId="{C91472A3-A236-47D3-85AD-A6BB6D5F9AFB}" srcOrd="2" destOrd="0" presId="urn:microsoft.com/office/officeart/2008/layout/VerticalAccentList"/>
    <dgm:cxn modelId="{BDB9BF62-D16E-492D-BF08-664A456C5BF4}" type="presParOf" srcId="{5851E6F4-17A1-445A-A7FA-BAE3827EA5F8}" destId="{EAFF68AA-BF32-4B16-84B8-71C002062586}" srcOrd="3" destOrd="0" presId="urn:microsoft.com/office/officeart/2008/layout/VerticalAccentList"/>
    <dgm:cxn modelId="{C9931208-89A9-4645-A84D-7C1DF2DA84C5}" type="presParOf" srcId="{5851E6F4-17A1-445A-A7FA-BAE3827EA5F8}" destId="{FB014524-BC57-4C09-B916-3386EF4F6A23}" srcOrd="4" destOrd="0" presId="urn:microsoft.com/office/officeart/2008/layout/VerticalAccentList"/>
    <dgm:cxn modelId="{3ED8CCB1-0D19-4F23-BFE2-A32CAA2F784E}" type="presParOf" srcId="{5851E6F4-17A1-445A-A7FA-BAE3827EA5F8}" destId="{5D28E613-001A-4C88-845A-288674F68DD4}" srcOrd="5" destOrd="0" presId="urn:microsoft.com/office/officeart/2008/layout/VerticalAccentList"/>
    <dgm:cxn modelId="{A89FB54B-3F49-43E1-A4F2-170194046085}" type="presParOf" srcId="{5851E6F4-17A1-445A-A7FA-BAE3827EA5F8}" destId="{48A76817-A87F-4DC1-A08F-E6AE75760E45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48670B0-CBE1-4C3F-BCD4-DE18A51B4358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95EFE07-54C1-4613-B4B5-6F299C5B8E58}">
      <dgm:prSet/>
      <dgm:spPr/>
      <dgm:t>
        <a:bodyPr/>
        <a:lstStyle/>
        <a:p>
          <a:pPr rtl="0"/>
          <a:r>
            <a:rPr lang="uz-Cyrl-UZ" smtClean="0"/>
            <a:t>Turistik faoliyatni yo‘lga qo‘yish  jarayoni</a:t>
          </a:r>
          <a:endParaRPr lang="ru-RU"/>
        </a:p>
      </dgm:t>
    </dgm:pt>
    <dgm:pt modelId="{781F33F9-18DB-42E6-B481-77E5C8C261F4}" type="parTrans" cxnId="{90F6A4A0-3659-4DD7-AA17-ABE2F4D142D2}">
      <dgm:prSet/>
      <dgm:spPr/>
      <dgm:t>
        <a:bodyPr/>
        <a:lstStyle/>
        <a:p>
          <a:endParaRPr lang="ru-RU"/>
        </a:p>
      </dgm:t>
    </dgm:pt>
    <dgm:pt modelId="{1FE0183D-D080-480E-818C-C24904428F42}" type="sibTrans" cxnId="{90F6A4A0-3659-4DD7-AA17-ABE2F4D142D2}">
      <dgm:prSet/>
      <dgm:spPr/>
      <dgm:t>
        <a:bodyPr/>
        <a:lstStyle/>
        <a:p>
          <a:endParaRPr lang="ru-RU"/>
        </a:p>
      </dgm:t>
    </dgm:pt>
    <dgm:pt modelId="{F94F6318-EC51-494F-8E7F-0010899A1633}">
      <dgm:prSet/>
      <dgm:spPr/>
      <dgm:t>
        <a:bodyPr/>
        <a:lstStyle/>
        <a:p>
          <a:pPr rtl="0"/>
          <a:r>
            <a:rPr lang="uz-Cyrl-UZ" smtClean="0"/>
            <a:t>Turistik joylarga jalbni kuchaytirish uchun reklama bo‘yicha istiqbolli marosimlarni va boshqalar</a:t>
          </a:r>
          <a:endParaRPr lang="ru-RU"/>
        </a:p>
      </dgm:t>
    </dgm:pt>
    <dgm:pt modelId="{52E5C10C-A03B-40AC-8418-4E3CE51589A6}" type="parTrans" cxnId="{0BCA3978-84D2-4DDE-96B5-55B64D3ADDCE}">
      <dgm:prSet/>
      <dgm:spPr/>
      <dgm:t>
        <a:bodyPr/>
        <a:lstStyle/>
        <a:p>
          <a:endParaRPr lang="ru-RU"/>
        </a:p>
      </dgm:t>
    </dgm:pt>
    <dgm:pt modelId="{63207CB5-9097-4911-AA78-39E81DAD45F7}" type="sibTrans" cxnId="{0BCA3978-84D2-4DDE-96B5-55B64D3ADDCE}">
      <dgm:prSet/>
      <dgm:spPr/>
      <dgm:t>
        <a:bodyPr/>
        <a:lstStyle/>
        <a:p>
          <a:endParaRPr lang="ru-RU"/>
        </a:p>
      </dgm:t>
    </dgm:pt>
    <dgm:pt modelId="{B36D82F7-78ED-4B5B-AEBD-9CC13166CDE5}">
      <dgm:prSet/>
      <dgm:spPr/>
      <dgm:t>
        <a:bodyPr/>
        <a:lstStyle/>
        <a:p>
          <a:pPr rtl="0"/>
          <a:r>
            <a:rPr lang="uz-Cyrl-UZ" dirty="0" smtClean="0"/>
            <a:t>Firma rahbariyati darajasida marketing uning rivojlanish strategiyasini ishlab chiqish</a:t>
          </a:r>
          <a:endParaRPr lang="ru-RU" dirty="0"/>
        </a:p>
      </dgm:t>
    </dgm:pt>
    <dgm:pt modelId="{E61A0C4B-A737-4DB2-AB0E-85714AAD4F19}" type="parTrans" cxnId="{760966D5-9C16-44E6-B1C9-BFA136E33D5E}">
      <dgm:prSet/>
      <dgm:spPr/>
      <dgm:t>
        <a:bodyPr/>
        <a:lstStyle/>
        <a:p>
          <a:endParaRPr lang="ru-RU"/>
        </a:p>
      </dgm:t>
    </dgm:pt>
    <dgm:pt modelId="{FEF8EAFA-24E1-4137-9CB3-FA117CBE471E}" type="sibTrans" cxnId="{760966D5-9C16-44E6-B1C9-BFA136E33D5E}">
      <dgm:prSet/>
      <dgm:spPr/>
      <dgm:t>
        <a:bodyPr/>
        <a:lstStyle/>
        <a:p>
          <a:endParaRPr lang="ru-RU"/>
        </a:p>
      </dgm:t>
    </dgm:pt>
    <dgm:pt modelId="{5CEF79DD-2019-4AA9-856A-CEC5253D31C5}">
      <dgm:prSet/>
      <dgm:spPr/>
      <dgm:t>
        <a:bodyPr/>
        <a:lstStyle/>
        <a:p>
          <a:pPr rtl="0"/>
          <a:r>
            <a:rPr lang="uz-Cyrl-UZ" smtClean="0"/>
            <a:t>Yangi mahsulot va xizmatlar turini yaratish</a:t>
          </a:r>
          <a:endParaRPr lang="ru-RU"/>
        </a:p>
      </dgm:t>
    </dgm:pt>
    <dgm:pt modelId="{E3B255BE-0B21-4035-926F-9BA622D2CCFC}" type="parTrans" cxnId="{4A601E94-1542-49E0-9F0C-6084DDEC1553}">
      <dgm:prSet/>
      <dgm:spPr/>
      <dgm:t>
        <a:bodyPr/>
        <a:lstStyle/>
        <a:p>
          <a:endParaRPr lang="ru-RU"/>
        </a:p>
      </dgm:t>
    </dgm:pt>
    <dgm:pt modelId="{7D42CC91-975B-41B1-9463-E381C9C7D299}" type="sibTrans" cxnId="{4A601E94-1542-49E0-9F0C-6084DDEC1553}">
      <dgm:prSet/>
      <dgm:spPr/>
      <dgm:t>
        <a:bodyPr/>
        <a:lstStyle/>
        <a:p>
          <a:endParaRPr lang="ru-RU"/>
        </a:p>
      </dgm:t>
    </dgm:pt>
    <dgm:pt modelId="{4A5FC0AB-072E-4AB6-8FBB-ED59CA21E0ED}" type="pres">
      <dgm:prSet presAssocID="{848670B0-CBE1-4C3F-BCD4-DE18A51B435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46CEC6D-F51E-44B8-B583-B96E41C36C56}" type="pres">
      <dgm:prSet presAssocID="{848670B0-CBE1-4C3F-BCD4-DE18A51B4358}" presName="Name1" presStyleCnt="0"/>
      <dgm:spPr/>
    </dgm:pt>
    <dgm:pt modelId="{7A460123-8205-444F-96C9-4C24A64AAD1D}" type="pres">
      <dgm:prSet presAssocID="{848670B0-CBE1-4C3F-BCD4-DE18A51B4358}" presName="cycle" presStyleCnt="0"/>
      <dgm:spPr/>
    </dgm:pt>
    <dgm:pt modelId="{B0501729-C5B9-4068-90A5-8393C1E805EF}" type="pres">
      <dgm:prSet presAssocID="{848670B0-CBE1-4C3F-BCD4-DE18A51B4358}" presName="srcNode" presStyleLbl="node1" presStyleIdx="0" presStyleCnt="4"/>
      <dgm:spPr/>
    </dgm:pt>
    <dgm:pt modelId="{86DD0F0F-58AA-45D4-9386-A3010BED2DC6}" type="pres">
      <dgm:prSet presAssocID="{848670B0-CBE1-4C3F-BCD4-DE18A51B4358}" presName="conn" presStyleLbl="parChTrans1D2" presStyleIdx="0" presStyleCnt="1"/>
      <dgm:spPr/>
      <dgm:t>
        <a:bodyPr/>
        <a:lstStyle/>
        <a:p>
          <a:endParaRPr lang="ru-RU"/>
        </a:p>
      </dgm:t>
    </dgm:pt>
    <dgm:pt modelId="{C52B4978-B19C-43F4-B0A2-C4A2D441412E}" type="pres">
      <dgm:prSet presAssocID="{848670B0-CBE1-4C3F-BCD4-DE18A51B4358}" presName="extraNode" presStyleLbl="node1" presStyleIdx="0" presStyleCnt="4"/>
      <dgm:spPr/>
    </dgm:pt>
    <dgm:pt modelId="{4445F36F-9583-43AB-9528-9D1723190041}" type="pres">
      <dgm:prSet presAssocID="{848670B0-CBE1-4C3F-BCD4-DE18A51B4358}" presName="dstNode" presStyleLbl="node1" presStyleIdx="0" presStyleCnt="4"/>
      <dgm:spPr/>
    </dgm:pt>
    <dgm:pt modelId="{B83C8170-FD08-45CA-9545-4B5218D5D3FC}" type="pres">
      <dgm:prSet presAssocID="{B95EFE07-54C1-4613-B4B5-6F299C5B8E58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29F516-67CD-48AB-9518-00EC139F946E}" type="pres">
      <dgm:prSet presAssocID="{B95EFE07-54C1-4613-B4B5-6F299C5B8E58}" presName="accent_1" presStyleCnt="0"/>
      <dgm:spPr/>
    </dgm:pt>
    <dgm:pt modelId="{1C3ADE79-CD53-4139-8E33-98D822B45391}" type="pres">
      <dgm:prSet presAssocID="{B95EFE07-54C1-4613-B4B5-6F299C5B8E58}" presName="accentRepeatNode" presStyleLbl="solidFgAcc1" presStyleIdx="0" presStyleCnt="4"/>
      <dgm:spPr/>
    </dgm:pt>
    <dgm:pt modelId="{66BB0CD3-DE3B-488A-8C22-05889B36DDEA}" type="pres">
      <dgm:prSet presAssocID="{F94F6318-EC51-494F-8E7F-0010899A1633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86C9DF-182B-4192-B62B-A1D49C9EAD00}" type="pres">
      <dgm:prSet presAssocID="{F94F6318-EC51-494F-8E7F-0010899A1633}" presName="accent_2" presStyleCnt="0"/>
      <dgm:spPr/>
    </dgm:pt>
    <dgm:pt modelId="{D667FDE6-A21C-4D9B-B068-C6BC311E2F81}" type="pres">
      <dgm:prSet presAssocID="{F94F6318-EC51-494F-8E7F-0010899A1633}" presName="accentRepeatNode" presStyleLbl="solidFgAcc1" presStyleIdx="1" presStyleCnt="4"/>
      <dgm:spPr/>
    </dgm:pt>
    <dgm:pt modelId="{E8033370-B92E-45AC-B276-9ED733E8AE8C}" type="pres">
      <dgm:prSet presAssocID="{B36D82F7-78ED-4B5B-AEBD-9CC13166CDE5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4876C-F3CC-4703-BD40-A48E256EFE68}" type="pres">
      <dgm:prSet presAssocID="{B36D82F7-78ED-4B5B-AEBD-9CC13166CDE5}" presName="accent_3" presStyleCnt="0"/>
      <dgm:spPr/>
    </dgm:pt>
    <dgm:pt modelId="{8A0E5D0D-BCCF-40B5-84A1-B0998DA6AB05}" type="pres">
      <dgm:prSet presAssocID="{B36D82F7-78ED-4B5B-AEBD-9CC13166CDE5}" presName="accentRepeatNode" presStyleLbl="solidFgAcc1" presStyleIdx="2" presStyleCnt="4"/>
      <dgm:spPr/>
    </dgm:pt>
    <dgm:pt modelId="{A523A46A-A860-4831-AA1B-44D8FC05A60E}" type="pres">
      <dgm:prSet presAssocID="{5CEF79DD-2019-4AA9-856A-CEC5253D31C5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5920C2-9EEF-4BE3-99C9-87FFCBC221CB}" type="pres">
      <dgm:prSet presAssocID="{5CEF79DD-2019-4AA9-856A-CEC5253D31C5}" presName="accent_4" presStyleCnt="0"/>
      <dgm:spPr/>
    </dgm:pt>
    <dgm:pt modelId="{10E7CF1D-107C-4FC7-8F37-DA6F36DA7E95}" type="pres">
      <dgm:prSet presAssocID="{5CEF79DD-2019-4AA9-856A-CEC5253D31C5}" presName="accentRepeatNode" presStyleLbl="solidFgAcc1" presStyleIdx="3" presStyleCnt="4"/>
      <dgm:spPr/>
    </dgm:pt>
  </dgm:ptLst>
  <dgm:cxnLst>
    <dgm:cxn modelId="{760966D5-9C16-44E6-B1C9-BFA136E33D5E}" srcId="{848670B0-CBE1-4C3F-BCD4-DE18A51B4358}" destId="{B36D82F7-78ED-4B5B-AEBD-9CC13166CDE5}" srcOrd="2" destOrd="0" parTransId="{E61A0C4B-A737-4DB2-AB0E-85714AAD4F19}" sibTransId="{FEF8EAFA-24E1-4137-9CB3-FA117CBE471E}"/>
    <dgm:cxn modelId="{7CC2CB9C-A5EF-4587-A425-73BC308A3249}" type="presOf" srcId="{848670B0-CBE1-4C3F-BCD4-DE18A51B4358}" destId="{4A5FC0AB-072E-4AB6-8FBB-ED59CA21E0ED}" srcOrd="0" destOrd="0" presId="urn:microsoft.com/office/officeart/2008/layout/VerticalCurvedList"/>
    <dgm:cxn modelId="{90F6A4A0-3659-4DD7-AA17-ABE2F4D142D2}" srcId="{848670B0-CBE1-4C3F-BCD4-DE18A51B4358}" destId="{B95EFE07-54C1-4613-B4B5-6F299C5B8E58}" srcOrd="0" destOrd="0" parTransId="{781F33F9-18DB-42E6-B481-77E5C8C261F4}" sibTransId="{1FE0183D-D080-480E-818C-C24904428F42}"/>
    <dgm:cxn modelId="{4A601E94-1542-49E0-9F0C-6084DDEC1553}" srcId="{848670B0-CBE1-4C3F-BCD4-DE18A51B4358}" destId="{5CEF79DD-2019-4AA9-856A-CEC5253D31C5}" srcOrd="3" destOrd="0" parTransId="{E3B255BE-0B21-4035-926F-9BA622D2CCFC}" sibTransId="{7D42CC91-975B-41B1-9463-E381C9C7D299}"/>
    <dgm:cxn modelId="{7FC14052-183E-40E8-AE32-728CB33DE2A5}" type="presOf" srcId="{B36D82F7-78ED-4B5B-AEBD-9CC13166CDE5}" destId="{E8033370-B92E-45AC-B276-9ED733E8AE8C}" srcOrd="0" destOrd="0" presId="urn:microsoft.com/office/officeart/2008/layout/VerticalCurvedList"/>
    <dgm:cxn modelId="{7157D435-B5F5-45C7-864E-ADD1FB962F96}" type="presOf" srcId="{5CEF79DD-2019-4AA9-856A-CEC5253D31C5}" destId="{A523A46A-A860-4831-AA1B-44D8FC05A60E}" srcOrd="0" destOrd="0" presId="urn:microsoft.com/office/officeart/2008/layout/VerticalCurvedList"/>
    <dgm:cxn modelId="{0AFCC8E6-0098-48C8-8741-EDF310C60C42}" type="presOf" srcId="{1FE0183D-D080-480E-818C-C24904428F42}" destId="{86DD0F0F-58AA-45D4-9386-A3010BED2DC6}" srcOrd="0" destOrd="0" presId="urn:microsoft.com/office/officeart/2008/layout/VerticalCurvedList"/>
    <dgm:cxn modelId="{4E65305C-6D87-4E19-81FA-D801299D8FB6}" type="presOf" srcId="{F94F6318-EC51-494F-8E7F-0010899A1633}" destId="{66BB0CD3-DE3B-488A-8C22-05889B36DDEA}" srcOrd="0" destOrd="0" presId="urn:microsoft.com/office/officeart/2008/layout/VerticalCurvedList"/>
    <dgm:cxn modelId="{0BCA3978-84D2-4DDE-96B5-55B64D3ADDCE}" srcId="{848670B0-CBE1-4C3F-BCD4-DE18A51B4358}" destId="{F94F6318-EC51-494F-8E7F-0010899A1633}" srcOrd="1" destOrd="0" parTransId="{52E5C10C-A03B-40AC-8418-4E3CE51589A6}" sibTransId="{63207CB5-9097-4911-AA78-39E81DAD45F7}"/>
    <dgm:cxn modelId="{523683B6-0358-42D1-AF87-A7C2DABBA47B}" type="presOf" srcId="{B95EFE07-54C1-4613-B4B5-6F299C5B8E58}" destId="{B83C8170-FD08-45CA-9545-4B5218D5D3FC}" srcOrd="0" destOrd="0" presId="urn:microsoft.com/office/officeart/2008/layout/VerticalCurvedList"/>
    <dgm:cxn modelId="{8DE85AE7-4A30-4A30-9115-16A5C0CE2997}" type="presParOf" srcId="{4A5FC0AB-072E-4AB6-8FBB-ED59CA21E0ED}" destId="{A46CEC6D-F51E-44B8-B583-B96E41C36C56}" srcOrd="0" destOrd="0" presId="urn:microsoft.com/office/officeart/2008/layout/VerticalCurvedList"/>
    <dgm:cxn modelId="{30EF98A9-817A-44CE-A98E-4DFCC979495D}" type="presParOf" srcId="{A46CEC6D-F51E-44B8-B583-B96E41C36C56}" destId="{7A460123-8205-444F-96C9-4C24A64AAD1D}" srcOrd="0" destOrd="0" presId="urn:microsoft.com/office/officeart/2008/layout/VerticalCurvedList"/>
    <dgm:cxn modelId="{5C182623-7A8F-443C-97D8-B6B780D57218}" type="presParOf" srcId="{7A460123-8205-444F-96C9-4C24A64AAD1D}" destId="{B0501729-C5B9-4068-90A5-8393C1E805EF}" srcOrd="0" destOrd="0" presId="urn:microsoft.com/office/officeart/2008/layout/VerticalCurvedList"/>
    <dgm:cxn modelId="{6016FA87-F6CE-4C8A-8A18-A57F699D0A40}" type="presParOf" srcId="{7A460123-8205-444F-96C9-4C24A64AAD1D}" destId="{86DD0F0F-58AA-45D4-9386-A3010BED2DC6}" srcOrd="1" destOrd="0" presId="urn:microsoft.com/office/officeart/2008/layout/VerticalCurvedList"/>
    <dgm:cxn modelId="{B6516C36-2927-439F-8B68-E835933918EB}" type="presParOf" srcId="{7A460123-8205-444F-96C9-4C24A64AAD1D}" destId="{C52B4978-B19C-43F4-B0A2-C4A2D441412E}" srcOrd="2" destOrd="0" presId="urn:microsoft.com/office/officeart/2008/layout/VerticalCurvedList"/>
    <dgm:cxn modelId="{17A9E8E4-555F-40AF-A96E-C3D3751CE3D8}" type="presParOf" srcId="{7A460123-8205-444F-96C9-4C24A64AAD1D}" destId="{4445F36F-9583-43AB-9528-9D1723190041}" srcOrd="3" destOrd="0" presId="urn:microsoft.com/office/officeart/2008/layout/VerticalCurvedList"/>
    <dgm:cxn modelId="{E2BA18F5-9619-42DE-88EF-7CF1185F7AE2}" type="presParOf" srcId="{A46CEC6D-F51E-44B8-B583-B96E41C36C56}" destId="{B83C8170-FD08-45CA-9545-4B5218D5D3FC}" srcOrd="1" destOrd="0" presId="urn:microsoft.com/office/officeart/2008/layout/VerticalCurvedList"/>
    <dgm:cxn modelId="{E43E3E54-9305-4C52-9842-53C04921D4FF}" type="presParOf" srcId="{A46CEC6D-F51E-44B8-B583-B96E41C36C56}" destId="{0E29F516-67CD-48AB-9518-00EC139F946E}" srcOrd="2" destOrd="0" presId="urn:microsoft.com/office/officeart/2008/layout/VerticalCurvedList"/>
    <dgm:cxn modelId="{CBA042B8-E355-4CFA-BB60-9C744ABA8964}" type="presParOf" srcId="{0E29F516-67CD-48AB-9518-00EC139F946E}" destId="{1C3ADE79-CD53-4139-8E33-98D822B45391}" srcOrd="0" destOrd="0" presId="urn:microsoft.com/office/officeart/2008/layout/VerticalCurvedList"/>
    <dgm:cxn modelId="{A4950175-8BCB-47FA-9CD8-C762F5248F5A}" type="presParOf" srcId="{A46CEC6D-F51E-44B8-B583-B96E41C36C56}" destId="{66BB0CD3-DE3B-488A-8C22-05889B36DDEA}" srcOrd="3" destOrd="0" presId="urn:microsoft.com/office/officeart/2008/layout/VerticalCurvedList"/>
    <dgm:cxn modelId="{B9C2CD8B-6FBD-4603-AA64-9D9CE62603F2}" type="presParOf" srcId="{A46CEC6D-F51E-44B8-B583-B96E41C36C56}" destId="{6886C9DF-182B-4192-B62B-A1D49C9EAD00}" srcOrd="4" destOrd="0" presId="urn:microsoft.com/office/officeart/2008/layout/VerticalCurvedList"/>
    <dgm:cxn modelId="{45A4BA9B-02E8-42CE-AC6C-336DCE50A949}" type="presParOf" srcId="{6886C9DF-182B-4192-B62B-A1D49C9EAD00}" destId="{D667FDE6-A21C-4D9B-B068-C6BC311E2F81}" srcOrd="0" destOrd="0" presId="urn:microsoft.com/office/officeart/2008/layout/VerticalCurvedList"/>
    <dgm:cxn modelId="{98BC3C4D-8B68-4336-8F30-F07C9361484F}" type="presParOf" srcId="{A46CEC6D-F51E-44B8-B583-B96E41C36C56}" destId="{E8033370-B92E-45AC-B276-9ED733E8AE8C}" srcOrd="5" destOrd="0" presId="urn:microsoft.com/office/officeart/2008/layout/VerticalCurvedList"/>
    <dgm:cxn modelId="{B61F0A62-C0DA-4E19-8693-96FEE1DF1B9C}" type="presParOf" srcId="{A46CEC6D-F51E-44B8-B583-B96E41C36C56}" destId="{0944876C-F3CC-4703-BD40-A48E256EFE68}" srcOrd="6" destOrd="0" presId="urn:microsoft.com/office/officeart/2008/layout/VerticalCurvedList"/>
    <dgm:cxn modelId="{1DD5D517-1827-4601-A2BB-8970A516A010}" type="presParOf" srcId="{0944876C-F3CC-4703-BD40-A48E256EFE68}" destId="{8A0E5D0D-BCCF-40B5-84A1-B0998DA6AB05}" srcOrd="0" destOrd="0" presId="urn:microsoft.com/office/officeart/2008/layout/VerticalCurvedList"/>
    <dgm:cxn modelId="{3CC17CFF-2D37-425F-A5BA-A653383B444D}" type="presParOf" srcId="{A46CEC6D-F51E-44B8-B583-B96E41C36C56}" destId="{A523A46A-A860-4831-AA1B-44D8FC05A60E}" srcOrd="7" destOrd="0" presId="urn:microsoft.com/office/officeart/2008/layout/VerticalCurvedList"/>
    <dgm:cxn modelId="{096368D7-ED14-4A9A-A200-4A30CE7DB8B4}" type="presParOf" srcId="{A46CEC6D-F51E-44B8-B583-B96E41C36C56}" destId="{C35920C2-9EEF-4BE3-99C9-87FFCBC221CB}" srcOrd="8" destOrd="0" presId="urn:microsoft.com/office/officeart/2008/layout/VerticalCurvedList"/>
    <dgm:cxn modelId="{E3605DC3-233D-447B-B3BA-2948BF9595EE}" type="presParOf" srcId="{C35920C2-9EEF-4BE3-99C9-87FFCBC221CB}" destId="{10E7CF1D-107C-4FC7-8F37-DA6F36DA7E9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620ED07-E8C4-421E-9690-928EDB59B1D2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01F90F-C841-4E4F-AE5D-4B6C6A3B2EEB}">
      <dgm:prSet phldrT="[Текст]"/>
      <dgm:spPr/>
      <dgm:t>
        <a:bodyPr/>
        <a:lstStyle/>
        <a:p>
          <a:r>
            <a:rPr lang="uz-Cyrl-UZ" dirty="0" smtClean="0"/>
            <a:t>Turizm sohasida strategik marketingning o‘ziga xos xususiyati quyidagicha aniqlanadi:</a:t>
          </a:r>
          <a:endParaRPr lang="ru-RU" dirty="0"/>
        </a:p>
      </dgm:t>
    </dgm:pt>
    <dgm:pt modelId="{B2AE1708-C601-4E41-9A3D-44030474744A}" type="parTrans" cxnId="{5274CA0C-EAB6-4C0E-8774-B35B82B0A461}">
      <dgm:prSet/>
      <dgm:spPr/>
      <dgm:t>
        <a:bodyPr/>
        <a:lstStyle/>
        <a:p>
          <a:endParaRPr lang="ru-RU"/>
        </a:p>
      </dgm:t>
    </dgm:pt>
    <dgm:pt modelId="{66E68380-E2A8-4E7D-9AF2-7EF96F8358E3}" type="sibTrans" cxnId="{5274CA0C-EAB6-4C0E-8774-B35B82B0A461}">
      <dgm:prSet/>
      <dgm:spPr/>
      <dgm:t>
        <a:bodyPr/>
        <a:lstStyle/>
        <a:p>
          <a:endParaRPr lang="ru-RU"/>
        </a:p>
      </dgm:t>
    </dgm:pt>
    <dgm:pt modelId="{A8956106-FD45-4140-868C-30EFB78E8021}">
      <dgm:prSet phldrT="[Текст]"/>
      <dgm:spPr/>
      <dgm:t>
        <a:bodyPr/>
        <a:lstStyle/>
        <a:p>
          <a:r>
            <a:rPr lang="uz-Cyrl-UZ" dirty="0" smtClean="0"/>
            <a:t>turistik mahsulotning va uning tarkibiga kiruvchi xizmatlarning jixatlari bilan;</a:t>
          </a:r>
          <a:endParaRPr lang="ru-RU" dirty="0"/>
        </a:p>
      </dgm:t>
    </dgm:pt>
    <dgm:pt modelId="{5D8A6226-B082-4991-A01E-D74B0D796DDC}" type="parTrans" cxnId="{4F49B36B-E408-496C-9DBF-FEC7B3920C8A}">
      <dgm:prSet/>
      <dgm:spPr/>
      <dgm:t>
        <a:bodyPr/>
        <a:lstStyle/>
        <a:p>
          <a:endParaRPr lang="ru-RU"/>
        </a:p>
      </dgm:t>
    </dgm:pt>
    <dgm:pt modelId="{BE83D42A-C8CE-4696-9B48-A4ABB294012C}" type="sibTrans" cxnId="{4F49B36B-E408-496C-9DBF-FEC7B3920C8A}">
      <dgm:prSet/>
      <dgm:spPr/>
      <dgm:t>
        <a:bodyPr/>
        <a:lstStyle/>
        <a:p>
          <a:endParaRPr lang="ru-RU"/>
        </a:p>
      </dgm:t>
    </dgm:pt>
    <dgm:pt modelId="{B872D462-51FC-4B09-B1A0-87047AD9B014}">
      <dgm:prSet phldrT="[Текст]"/>
      <dgm:spPr/>
      <dgm:t>
        <a:bodyPr/>
        <a:lstStyle/>
        <a:p>
          <a:r>
            <a:rPr lang="uz-Cyrl-UZ" dirty="0" smtClean="0"/>
            <a:t>ob’yektning yarimtuzilmaviyligi bilan;</a:t>
          </a:r>
          <a:endParaRPr lang="ru-RU" dirty="0"/>
        </a:p>
      </dgm:t>
    </dgm:pt>
    <dgm:pt modelId="{72FD0300-8CA7-4102-B9FD-02D7CFF897A8}" type="parTrans" cxnId="{5BA8E624-4096-475A-ABE6-2036F0C0A418}">
      <dgm:prSet/>
      <dgm:spPr/>
      <dgm:t>
        <a:bodyPr/>
        <a:lstStyle/>
        <a:p>
          <a:endParaRPr lang="ru-RU"/>
        </a:p>
      </dgm:t>
    </dgm:pt>
    <dgm:pt modelId="{5FEAB5E1-5516-4F25-B03F-BE6C50DB7BC4}" type="sibTrans" cxnId="{5BA8E624-4096-475A-ABE6-2036F0C0A418}">
      <dgm:prSet/>
      <dgm:spPr/>
      <dgm:t>
        <a:bodyPr/>
        <a:lstStyle/>
        <a:p>
          <a:endParaRPr lang="ru-RU"/>
        </a:p>
      </dgm:t>
    </dgm:pt>
    <dgm:pt modelId="{1A6A4EB4-1F87-4487-AC09-EE7FF98F825C}">
      <dgm:prSet phldrT="[Текст]"/>
      <dgm:spPr/>
      <dgm:t>
        <a:bodyPr/>
        <a:lstStyle/>
        <a:p>
          <a:r>
            <a:rPr lang="uz-Cyrl-UZ" dirty="0" smtClean="0"/>
            <a:t>turistik mahsulotni ishlab chiqarish va iste’mol qilish qurilmalari bilan;</a:t>
          </a:r>
          <a:endParaRPr lang="ru-RU" dirty="0"/>
        </a:p>
      </dgm:t>
    </dgm:pt>
    <dgm:pt modelId="{71C229E8-1029-400C-BE14-D6DA5E489524}" type="parTrans" cxnId="{76171AA6-44C9-48EC-8C71-8B0D583AFC42}">
      <dgm:prSet/>
      <dgm:spPr/>
      <dgm:t>
        <a:bodyPr/>
        <a:lstStyle/>
        <a:p>
          <a:endParaRPr lang="ru-RU"/>
        </a:p>
      </dgm:t>
    </dgm:pt>
    <dgm:pt modelId="{656D54ED-4B52-457E-A07B-5310B54E32F8}" type="sibTrans" cxnId="{76171AA6-44C9-48EC-8C71-8B0D583AFC42}">
      <dgm:prSet/>
      <dgm:spPr/>
      <dgm:t>
        <a:bodyPr/>
        <a:lstStyle/>
        <a:p>
          <a:endParaRPr lang="ru-RU"/>
        </a:p>
      </dgm:t>
    </dgm:pt>
    <dgm:pt modelId="{C2496A7D-B5BD-4D77-8040-85B322217047}">
      <dgm:prSet phldrT="[Текст]"/>
      <dgm:spPr/>
      <dgm:t>
        <a:bodyPr/>
        <a:lstStyle/>
        <a:p>
          <a:r>
            <a:rPr lang="uz-Cyrl-UZ" dirty="0" smtClean="0"/>
            <a:t>ekzogen (tashki) muxitlarga bog‘liqligi bilan;</a:t>
          </a:r>
          <a:endParaRPr lang="ru-RU" dirty="0"/>
        </a:p>
      </dgm:t>
    </dgm:pt>
    <dgm:pt modelId="{72F78873-D360-4CCD-8365-E63D6A471B60}" type="parTrans" cxnId="{0F3BDBFB-043C-4A2C-A19C-A2E11730EBAB}">
      <dgm:prSet/>
      <dgm:spPr/>
      <dgm:t>
        <a:bodyPr/>
        <a:lstStyle/>
        <a:p>
          <a:endParaRPr lang="ru-RU"/>
        </a:p>
      </dgm:t>
    </dgm:pt>
    <dgm:pt modelId="{186D89FE-C0E7-4BD2-A01F-4B5264B3C510}" type="sibTrans" cxnId="{0F3BDBFB-043C-4A2C-A19C-A2E11730EBAB}">
      <dgm:prSet/>
      <dgm:spPr/>
      <dgm:t>
        <a:bodyPr/>
        <a:lstStyle/>
        <a:p>
          <a:endParaRPr lang="ru-RU"/>
        </a:p>
      </dgm:t>
    </dgm:pt>
    <dgm:pt modelId="{BB086039-A890-45EA-BD53-5DF221DAC261}">
      <dgm:prSet phldrT="[Текст]"/>
      <dgm:spPr/>
      <dgm:t>
        <a:bodyPr/>
        <a:lstStyle/>
        <a:p>
          <a:r>
            <a:rPr lang="uz-Cyrl-UZ" dirty="0" smtClean="0"/>
            <a:t>hal etilayotgan masalalarning mushkulligi bilan.</a:t>
          </a:r>
          <a:endParaRPr lang="ru-RU" dirty="0"/>
        </a:p>
      </dgm:t>
    </dgm:pt>
    <dgm:pt modelId="{D084F275-697B-4E74-8FDE-E228BD8C019B}" type="parTrans" cxnId="{099A03E8-BA60-4A67-9F39-B970066FA65E}">
      <dgm:prSet/>
      <dgm:spPr/>
      <dgm:t>
        <a:bodyPr/>
        <a:lstStyle/>
        <a:p>
          <a:endParaRPr lang="ru-RU"/>
        </a:p>
      </dgm:t>
    </dgm:pt>
    <dgm:pt modelId="{4A3DCB97-4B87-4A93-ABD4-CB98B705C861}" type="sibTrans" cxnId="{099A03E8-BA60-4A67-9F39-B970066FA65E}">
      <dgm:prSet/>
      <dgm:spPr/>
      <dgm:t>
        <a:bodyPr/>
        <a:lstStyle/>
        <a:p>
          <a:endParaRPr lang="ru-RU"/>
        </a:p>
      </dgm:t>
    </dgm:pt>
    <dgm:pt modelId="{040524B3-9313-4A47-8638-3777ECDE9B06}" type="pres">
      <dgm:prSet presAssocID="{D620ED07-E8C4-421E-9690-928EDB59B1D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6FC5785-A176-4909-80CF-E5FB8A395682}" type="pres">
      <dgm:prSet presAssocID="{5101F90F-C841-4E4F-AE5D-4B6C6A3B2EEB}" presName="vertOne" presStyleCnt="0"/>
      <dgm:spPr/>
    </dgm:pt>
    <dgm:pt modelId="{5BA28748-A32D-4192-8FDE-B0262CD933EF}" type="pres">
      <dgm:prSet presAssocID="{5101F90F-C841-4E4F-AE5D-4B6C6A3B2EE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DDA1B6-A7F0-4A45-8D1F-38CDAE35BFC8}" type="pres">
      <dgm:prSet presAssocID="{5101F90F-C841-4E4F-AE5D-4B6C6A3B2EEB}" presName="parTransOne" presStyleCnt="0"/>
      <dgm:spPr/>
    </dgm:pt>
    <dgm:pt modelId="{E7E372C9-7183-47A4-9B39-B0B21A6E5FC3}" type="pres">
      <dgm:prSet presAssocID="{5101F90F-C841-4E4F-AE5D-4B6C6A3B2EEB}" presName="horzOne" presStyleCnt="0"/>
      <dgm:spPr/>
    </dgm:pt>
    <dgm:pt modelId="{52A1C03B-863F-4BD5-88B6-8D8434315F65}" type="pres">
      <dgm:prSet presAssocID="{A8956106-FD45-4140-868C-30EFB78E8021}" presName="vertTwo" presStyleCnt="0"/>
      <dgm:spPr/>
    </dgm:pt>
    <dgm:pt modelId="{94630A9A-393D-420A-90D8-9CB4377C429D}" type="pres">
      <dgm:prSet presAssocID="{A8956106-FD45-4140-868C-30EFB78E8021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09D58A-D271-4EB4-AFB8-5BC6264AD56A}" type="pres">
      <dgm:prSet presAssocID="{A8956106-FD45-4140-868C-30EFB78E8021}" presName="parTransTwo" presStyleCnt="0"/>
      <dgm:spPr/>
    </dgm:pt>
    <dgm:pt modelId="{3B3B2AA2-5861-43AF-A4EB-8B98054ABCE0}" type="pres">
      <dgm:prSet presAssocID="{A8956106-FD45-4140-868C-30EFB78E8021}" presName="horzTwo" presStyleCnt="0"/>
      <dgm:spPr/>
    </dgm:pt>
    <dgm:pt modelId="{557D82B3-C9C0-46FE-BCDC-404E5D9C132B}" type="pres">
      <dgm:prSet presAssocID="{B872D462-51FC-4B09-B1A0-87047AD9B014}" presName="vertThree" presStyleCnt="0"/>
      <dgm:spPr/>
    </dgm:pt>
    <dgm:pt modelId="{A4A9AF2D-B118-4644-AEB9-36D10D19A397}" type="pres">
      <dgm:prSet presAssocID="{B872D462-51FC-4B09-B1A0-87047AD9B014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A04CD2-637F-448D-899F-90E1F25480CF}" type="pres">
      <dgm:prSet presAssocID="{B872D462-51FC-4B09-B1A0-87047AD9B014}" presName="horzThree" presStyleCnt="0"/>
      <dgm:spPr/>
    </dgm:pt>
    <dgm:pt modelId="{0F2EE124-71CE-4F08-A6ED-CC7260283A32}" type="pres">
      <dgm:prSet presAssocID="{5FEAB5E1-5516-4F25-B03F-BE6C50DB7BC4}" presName="sibSpaceThree" presStyleCnt="0"/>
      <dgm:spPr/>
    </dgm:pt>
    <dgm:pt modelId="{0B4E3B35-D7AA-4448-A110-0AD9544D9301}" type="pres">
      <dgm:prSet presAssocID="{1A6A4EB4-1F87-4487-AC09-EE7FF98F825C}" presName="vertThree" presStyleCnt="0"/>
      <dgm:spPr/>
    </dgm:pt>
    <dgm:pt modelId="{21AF7D7C-5999-41BD-8905-2409204DCA3C}" type="pres">
      <dgm:prSet presAssocID="{1A6A4EB4-1F87-4487-AC09-EE7FF98F825C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E7464E-3EC3-45E6-A6AC-E4C8F93D4473}" type="pres">
      <dgm:prSet presAssocID="{1A6A4EB4-1F87-4487-AC09-EE7FF98F825C}" presName="horzThree" presStyleCnt="0"/>
      <dgm:spPr/>
    </dgm:pt>
    <dgm:pt modelId="{D6E47DFF-5252-4A96-86CF-D5CFFA33AB36}" type="pres">
      <dgm:prSet presAssocID="{BE83D42A-C8CE-4696-9B48-A4ABB294012C}" presName="sibSpaceTwo" presStyleCnt="0"/>
      <dgm:spPr/>
    </dgm:pt>
    <dgm:pt modelId="{51015A3B-065B-4155-9D92-507CF78D3842}" type="pres">
      <dgm:prSet presAssocID="{C2496A7D-B5BD-4D77-8040-85B322217047}" presName="vertTwo" presStyleCnt="0"/>
      <dgm:spPr/>
    </dgm:pt>
    <dgm:pt modelId="{B38EA733-B35F-4852-86C9-25F72D70A78C}" type="pres">
      <dgm:prSet presAssocID="{C2496A7D-B5BD-4D77-8040-85B322217047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8E943CE-158D-4A50-A730-6DAAB27F9873}" type="pres">
      <dgm:prSet presAssocID="{C2496A7D-B5BD-4D77-8040-85B322217047}" presName="parTransTwo" presStyleCnt="0"/>
      <dgm:spPr/>
    </dgm:pt>
    <dgm:pt modelId="{ADE8225A-D379-4147-A623-800E80479B88}" type="pres">
      <dgm:prSet presAssocID="{C2496A7D-B5BD-4D77-8040-85B322217047}" presName="horzTwo" presStyleCnt="0"/>
      <dgm:spPr/>
    </dgm:pt>
    <dgm:pt modelId="{B9DF7DDB-D21D-47DA-9AE7-E1B7CB44074E}" type="pres">
      <dgm:prSet presAssocID="{BB086039-A890-45EA-BD53-5DF221DAC261}" presName="vertThree" presStyleCnt="0"/>
      <dgm:spPr/>
    </dgm:pt>
    <dgm:pt modelId="{9DFC94A4-E2B2-48C1-93BC-912F915C9E92}" type="pres">
      <dgm:prSet presAssocID="{BB086039-A890-45EA-BD53-5DF221DAC261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8A6172-9D02-4644-B4F9-FB9F9AF0CE03}" type="pres">
      <dgm:prSet presAssocID="{BB086039-A890-45EA-BD53-5DF221DAC261}" presName="horzThree" presStyleCnt="0"/>
      <dgm:spPr/>
    </dgm:pt>
  </dgm:ptLst>
  <dgm:cxnLst>
    <dgm:cxn modelId="{1278180E-522D-4B34-976E-2D1F34BFC739}" type="presOf" srcId="{5101F90F-C841-4E4F-AE5D-4B6C6A3B2EEB}" destId="{5BA28748-A32D-4192-8FDE-B0262CD933EF}" srcOrd="0" destOrd="0" presId="urn:microsoft.com/office/officeart/2005/8/layout/hierarchy4"/>
    <dgm:cxn modelId="{D4F150D3-E271-420E-934C-76C525427099}" type="presOf" srcId="{B872D462-51FC-4B09-B1A0-87047AD9B014}" destId="{A4A9AF2D-B118-4644-AEB9-36D10D19A397}" srcOrd="0" destOrd="0" presId="urn:microsoft.com/office/officeart/2005/8/layout/hierarchy4"/>
    <dgm:cxn modelId="{4C3F79B3-FC89-48AE-9B8B-B9E573F9354C}" type="presOf" srcId="{C2496A7D-B5BD-4D77-8040-85B322217047}" destId="{B38EA733-B35F-4852-86C9-25F72D70A78C}" srcOrd="0" destOrd="0" presId="urn:microsoft.com/office/officeart/2005/8/layout/hierarchy4"/>
    <dgm:cxn modelId="{4F49B36B-E408-496C-9DBF-FEC7B3920C8A}" srcId="{5101F90F-C841-4E4F-AE5D-4B6C6A3B2EEB}" destId="{A8956106-FD45-4140-868C-30EFB78E8021}" srcOrd="0" destOrd="0" parTransId="{5D8A6226-B082-4991-A01E-D74B0D796DDC}" sibTransId="{BE83D42A-C8CE-4696-9B48-A4ABB294012C}"/>
    <dgm:cxn modelId="{C8F68828-1579-434A-9A76-334E9D9867A0}" type="presOf" srcId="{1A6A4EB4-1F87-4487-AC09-EE7FF98F825C}" destId="{21AF7D7C-5999-41BD-8905-2409204DCA3C}" srcOrd="0" destOrd="0" presId="urn:microsoft.com/office/officeart/2005/8/layout/hierarchy4"/>
    <dgm:cxn modelId="{0F3BDBFB-043C-4A2C-A19C-A2E11730EBAB}" srcId="{5101F90F-C841-4E4F-AE5D-4B6C6A3B2EEB}" destId="{C2496A7D-B5BD-4D77-8040-85B322217047}" srcOrd="1" destOrd="0" parTransId="{72F78873-D360-4CCD-8365-E63D6A471B60}" sibTransId="{186D89FE-C0E7-4BD2-A01F-4B5264B3C510}"/>
    <dgm:cxn modelId="{5274CA0C-EAB6-4C0E-8774-B35B82B0A461}" srcId="{D620ED07-E8C4-421E-9690-928EDB59B1D2}" destId="{5101F90F-C841-4E4F-AE5D-4B6C6A3B2EEB}" srcOrd="0" destOrd="0" parTransId="{B2AE1708-C601-4E41-9A3D-44030474744A}" sibTransId="{66E68380-E2A8-4E7D-9AF2-7EF96F8358E3}"/>
    <dgm:cxn modelId="{5DDBD89F-FB3C-4BC4-A4D5-C29695106D1C}" type="presOf" srcId="{A8956106-FD45-4140-868C-30EFB78E8021}" destId="{94630A9A-393D-420A-90D8-9CB4377C429D}" srcOrd="0" destOrd="0" presId="urn:microsoft.com/office/officeart/2005/8/layout/hierarchy4"/>
    <dgm:cxn modelId="{1F3D41D5-8F45-406A-B214-BD380F05A305}" type="presOf" srcId="{D620ED07-E8C4-421E-9690-928EDB59B1D2}" destId="{040524B3-9313-4A47-8638-3777ECDE9B06}" srcOrd="0" destOrd="0" presId="urn:microsoft.com/office/officeart/2005/8/layout/hierarchy4"/>
    <dgm:cxn modelId="{76171AA6-44C9-48EC-8C71-8B0D583AFC42}" srcId="{A8956106-FD45-4140-868C-30EFB78E8021}" destId="{1A6A4EB4-1F87-4487-AC09-EE7FF98F825C}" srcOrd="1" destOrd="0" parTransId="{71C229E8-1029-400C-BE14-D6DA5E489524}" sibTransId="{656D54ED-4B52-457E-A07B-5310B54E32F8}"/>
    <dgm:cxn modelId="{5BA8E624-4096-475A-ABE6-2036F0C0A418}" srcId="{A8956106-FD45-4140-868C-30EFB78E8021}" destId="{B872D462-51FC-4B09-B1A0-87047AD9B014}" srcOrd="0" destOrd="0" parTransId="{72FD0300-8CA7-4102-B9FD-02D7CFF897A8}" sibTransId="{5FEAB5E1-5516-4F25-B03F-BE6C50DB7BC4}"/>
    <dgm:cxn modelId="{1ADE81DB-1636-4A7D-9D13-B3CC9FF1F84B}" type="presOf" srcId="{BB086039-A890-45EA-BD53-5DF221DAC261}" destId="{9DFC94A4-E2B2-48C1-93BC-912F915C9E92}" srcOrd="0" destOrd="0" presId="urn:microsoft.com/office/officeart/2005/8/layout/hierarchy4"/>
    <dgm:cxn modelId="{099A03E8-BA60-4A67-9F39-B970066FA65E}" srcId="{C2496A7D-B5BD-4D77-8040-85B322217047}" destId="{BB086039-A890-45EA-BD53-5DF221DAC261}" srcOrd="0" destOrd="0" parTransId="{D084F275-697B-4E74-8FDE-E228BD8C019B}" sibTransId="{4A3DCB97-4B87-4A93-ABD4-CB98B705C861}"/>
    <dgm:cxn modelId="{EA576B83-516D-42BF-A8C1-F4C6037A9507}" type="presParOf" srcId="{040524B3-9313-4A47-8638-3777ECDE9B06}" destId="{86FC5785-A176-4909-80CF-E5FB8A395682}" srcOrd="0" destOrd="0" presId="urn:microsoft.com/office/officeart/2005/8/layout/hierarchy4"/>
    <dgm:cxn modelId="{0DAB6100-BFC4-4820-9384-9FD82C0A58D4}" type="presParOf" srcId="{86FC5785-A176-4909-80CF-E5FB8A395682}" destId="{5BA28748-A32D-4192-8FDE-B0262CD933EF}" srcOrd="0" destOrd="0" presId="urn:microsoft.com/office/officeart/2005/8/layout/hierarchy4"/>
    <dgm:cxn modelId="{681EF88B-585D-47C0-9259-1506A3DB6249}" type="presParOf" srcId="{86FC5785-A176-4909-80CF-E5FB8A395682}" destId="{8CDDA1B6-A7F0-4A45-8D1F-38CDAE35BFC8}" srcOrd="1" destOrd="0" presId="urn:microsoft.com/office/officeart/2005/8/layout/hierarchy4"/>
    <dgm:cxn modelId="{8BB13409-27E1-4FC0-9F9A-7AFFA6D67BC8}" type="presParOf" srcId="{86FC5785-A176-4909-80CF-E5FB8A395682}" destId="{E7E372C9-7183-47A4-9B39-B0B21A6E5FC3}" srcOrd="2" destOrd="0" presId="urn:microsoft.com/office/officeart/2005/8/layout/hierarchy4"/>
    <dgm:cxn modelId="{C028F4C0-1C22-499C-9CAD-DB7CB5822B5C}" type="presParOf" srcId="{E7E372C9-7183-47A4-9B39-B0B21A6E5FC3}" destId="{52A1C03B-863F-4BD5-88B6-8D8434315F65}" srcOrd="0" destOrd="0" presId="urn:microsoft.com/office/officeart/2005/8/layout/hierarchy4"/>
    <dgm:cxn modelId="{9B7D7EC9-CE51-4606-9A2D-86CF0FB9B9E3}" type="presParOf" srcId="{52A1C03B-863F-4BD5-88B6-8D8434315F65}" destId="{94630A9A-393D-420A-90D8-9CB4377C429D}" srcOrd="0" destOrd="0" presId="urn:microsoft.com/office/officeart/2005/8/layout/hierarchy4"/>
    <dgm:cxn modelId="{7C022030-C22D-4717-A547-8A45E46AC469}" type="presParOf" srcId="{52A1C03B-863F-4BD5-88B6-8D8434315F65}" destId="{EA09D58A-D271-4EB4-AFB8-5BC6264AD56A}" srcOrd="1" destOrd="0" presId="urn:microsoft.com/office/officeart/2005/8/layout/hierarchy4"/>
    <dgm:cxn modelId="{18D421AC-CEE9-472F-9DAB-1E00DDD72BDE}" type="presParOf" srcId="{52A1C03B-863F-4BD5-88B6-8D8434315F65}" destId="{3B3B2AA2-5861-43AF-A4EB-8B98054ABCE0}" srcOrd="2" destOrd="0" presId="urn:microsoft.com/office/officeart/2005/8/layout/hierarchy4"/>
    <dgm:cxn modelId="{4B67F6E0-602F-4ADF-8CE3-B3E92989075B}" type="presParOf" srcId="{3B3B2AA2-5861-43AF-A4EB-8B98054ABCE0}" destId="{557D82B3-C9C0-46FE-BCDC-404E5D9C132B}" srcOrd="0" destOrd="0" presId="urn:microsoft.com/office/officeart/2005/8/layout/hierarchy4"/>
    <dgm:cxn modelId="{7D00F281-9193-4F5B-B762-3905362E117A}" type="presParOf" srcId="{557D82B3-C9C0-46FE-BCDC-404E5D9C132B}" destId="{A4A9AF2D-B118-4644-AEB9-36D10D19A397}" srcOrd="0" destOrd="0" presId="urn:microsoft.com/office/officeart/2005/8/layout/hierarchy4"/>
    <dgm:cxn modelId="{6AE5E4EA-0D2A-4CC4-B62E-4143485366C5}" type="presParOf" srcId="{557D82B3-C9C0-46FE-BCDC-404E5D9C132B}" destId="{05A04CD2-637F-448D-899F-90E1F25480CF}" srcOrd="1" destOrd="0" presId="urn:microsoft.com/office/officeart/2005/8/layout/hierarchy4"/>
    <dgm:cxn modelId="{91702E06-3FEC-46F2-9037-1AE8A42B7996}" type="presParOf" srcId="{3B3B2AA2-5861-43AF-A4EB-8B98054ABCE0}" destId="{0F2EE124-71CE-4F08-A6ED-CC7260283A32}" srcOrd="1" destOrd="0" presId="urn:microsoft.com/office/officeart/2005/8/layout/hierarchy4"/>
    <dgm:cxn modelId="{34B80B24-2664-481E-A089-5B5F323F8481}" type="presParOf" srcId="{3B3B2AA2-5861-43AF-A4EB-8B98054ABCE0}" destId="{0B4E3B35-D7AA-4448-A110-0AD9544D9301}" srcOrd="2" destOrd="0" presId="urn:microsoft.com/office/officeart/2005/8/layout/hierarchy4"/>
    <dgm:cxn modelId="{E9B402C2-D79E-4EF1-AE76-F7483C745A8E}" type="presParOf" srcId="{0B4E3B35-D7AA-4448-A110-0AD9544D9301}" destId="{21AF7D7C-5999-41BD-8905-2409204DCA3C}" srcOrd="0" destOrd="0" presId="urn:microsoft.com/office/officeart/2005/8/layout/hierarchy4"/>
    <dgm:cxn modelId="{B2E9A12A-F4DE-41D4-916A-72FE487FF974}" type="presParOf" srcId="{0B4E3B35-D7AA-4448-A110-0AD9544D9301}" destId="{33E7464E-3EC3-45E6-A6AC-E4C8F93D4473}" srcOrd="1" destOrd="0" presId="urn:microsoft.com/office/officeart/2005/8/layout/hierarchy4"/>
    <dgm:cxn modelId="{B4DFD927-E4FD-4F65-8B33-4F0D12094BEC}" type="presParOf" srcId="{E7E372C9-7183-47A4-9B39-B0B21A6E5FC3}" destId="{D6E47DFF-5252-4A96-86CF-D5CFFA33AB36}" srcOrd="1" destOrd="0" presId="urn:microsoft.com/office/officeart/2005/8/layout/hierarchy4"/>
    <dgm:cxn modelId="{428CE8EA-8EF4-466F-8ACF-52DBC877EA1C}" type="presParOf" srcId="{E7E372C9-7183-47A4-9B39-B0B21A6E5FC3}" destId="{51015A3B-065B-4155-9D92-507CF78D3842}" srcOrd="2" destOrd="0" presId="urn:microsoft.com/office/officeart/2005/8/layout/hierarchy4"/>
    <dgm:cxn modelId="{25A3223C-2434-4784-A169-D5B470B3D228}" type="presParOf" srcId="{51015A3B-065B-4155-9D92-507CF78D3842}" destId="{B38EA733-B35F-4852-86C9-25F72D70A78C}" srcOrd="0" destOrd="0" presId="urn:microsoft.com/office/officeart/2005/8/layout/hierarchy4"/>
    <dgm:cxn modelId="{FF031762-78C2-4C44-A48B-1D5494BBFEC6}" type="presParOf" srcId="{51015A3B-065B-4155-9D92-507CF78D3842}" destId="{D8E943CE-158D-4A50-A730-6DAAB27F9873}" srcOrd="1" destOrd="0" presId="urn:microsoft.com/office/officeart/2005/8/layout/hierarchy4"/>
    <dgm:cxn modelId="{5745A1BC-2492-42AF-B57B-F03838ABECD3}" type="presParOf" srcId="{51015A3B-065B-4155-9D92-507CF78D3842}" destId="{ADE8225A-D379-4147-A623-800E80479B88}" srcOrd="2" destOrd="0" presId="urn:microsoft.com/office/officeart/2005/8/layout/hierarchy4"/>
    <dgm:cxn modelId="{629A0E72-8E72-4920-B18B-DA4BD6F30A4A}" type="presParOf" srcId="{ADE8225A-D379-4147-A623-800E80479B88}" destId="{B9DF7DDB-D21D-47DA-9AE7-E1B7CB44074E}" srcOrd="0" destOrd="0" presId="urn:microsoft.com/office/officeart/2005/8/layout/hierarchy4"/>
    <dgm:cxn modelId="{99AE5658-246E-4CA5-A3D3-50C6B2D0FAE1}" type="presParOf" srcId="{B9DF7DDB-D21D-47DA-9AE7-E1B7CB44074E}" destId="{9DFC94A4-E2B2-48C1-93BC-912F915C9E92}" srcOrd="0" destOrd="0" presId="urn:microsoft.com/office/officeart/2005/8/layout/hierarchy4"/>
    <dgm:cxn modelId="{071D5B30-32D4-4A4F-8113-B59620D6F6AA}" type="presParOf" srcId="{B9DF7DDB-D21D-47DA-9AE7-E1B7CB44074E}" destId="{378A6172-9D02-4644-B4F9-FB9F9AF0CE03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657BFF-958F-4F12-984B-5A3FC10EE3A6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A53F2DD-CDDF-40CF-918F-CF74D911E2A0}">
      <dgm:prSet/>
      <dgm:spPr/>
      <dgm:t>
        <a:bodyPr/>
        <a:lstStyle/>
        <a:p>
          <a:pPr rtl="0"/>
          <a:r>
            <a:rPr lang="en-US" smtClean="0"/>
            <a:t>1.  Turizm sohasiga to‘g‘ridan-to‘g‘ri </a:t>
          </a:r>
          <a:endParaRPr lang="ru-RU"/>
        </a:p>
      </dgm:t>
    </dgm:pt>
    <dgm:pt modelId="{DFAEF7DE-D60C-46C8-834C-FE69ECE32DB7}" type="parTrans" cxnId="{2E502B86-EB19-4359-A46D-211D28ADCF1A}">
      <dgm:prSet/>
      <dgm:spPr/>
      <dgm:t>
        <a:bodyPr/>
        <a:lstStyle/>
        <a:p>
          <a:endParaRPr lang="ru-RU"/>
        </a:p>
      </dgm:t>
    </dgm:pt>
    <dgm:pt modelId="{5B1F9C4C-43F3-4E9F-AAE6-F18021B79526}" type="sibTrans" cxnId="{2E502B86-EB19-4359-A46D-211D28ADCF1A}">
      <dgm:prSet/>
      <dgm:spPr/>
      <dgm:t>
        <a:bodyPr/>
        <a:lstStyle/>
        <a:p>
          <a:endParaRPr lang="ru-RU"/>
        </a:p>
      </dgm:t>
    </dgm:pt>
    <dgm:pt modelId="{B68BF057-D846-489A-AB9E-C0F15B9B20E4}">
      <dgm:prSet/>
      <dgm:spPr/>
      <dgm:t>
        <a:bodyPr/>
        <a:lstStyle/>
        <a:p>
          <a:pPr rtl="0"/>
          <a:r>
            <a:rPr lang="en-US" smtClean="0"/>
            <a:t>2. Turizm mahsulotining (va uning tarkibiga kiruvchi xizmatlar</a:t>
          </a:r>
          <a:endParaRPr lang="ru-RU"/>
        </a:p>
      </dgm:t>
    </dgm:pt>
    <dgm:pt modelId="{792B3B90-A2AD-4B68-85F1-1F72DBE7FB53}" type="parTrans" cxnId="{2091A6AE-0C33-4359-85CD-EC1CCE57C690}">
      <dgm:prSet/>
      <dgm:spPr/>
      <dgm:t>
        <a:bodyPr/>
        <a:lstStyle/>
        <a:p>
          <a:endParaRPr lang="ru-RU"/>
        </a:p>
      </dgm:t>
    </dgm:pt>
    <dgm:pt modelId="{615E6C23-91C8-439E-B588-99CBE008AA63}" type="sibTrans" cxnId="{2091A6AE-0C33-4359-85CD-EC1CCE57C690}">
      <dgm:prSet/>
      <dgm:spPr/>
      <dgm:t>
        <a:bodyPr/>
        <a:lstStyle/>
        <a:p>
          <a:endParaRPr lang="ru-RU"/>
        </a:p>
      </dgm:t>
    </dgm:pt>
    <dgm:pt modelId="{7E03AB02-C0FF-4907-B62E-F312262ABB26}">
      <dgm:prSet/>
      <dgm:spPr/>
      <dgm:t>
        <a:bodyPr/>
        <a:lstStyle/>
        <a:p>
          <a:pPr rtl="0"/>
          <a:r>
            <a:rPr lang="en-US" smtClean="0"/>
            <a:t>3. Turizm mahsulotini ishlab chiqarish va iste’mol qilish</a:t>
          </a:r>
          <a:endParaRPr lang="ru-RU"/>
        </a:p>
      </dgm:t>
    </dgm:pt>
    <dgm:pt modelId="{B3F11896-0BD1-4637-A47B-CD5DCE9A9710}" type="parTrans" cxnId="{AD7FAEDC-90EF-42FF-9283-4073AABCF543}">
      <dgm:prSet/>
      <dgm:spPr/>
      <dgm:t>
        <a:bodyPr/>
        <a:lstStyle/>
        <a:p>
          <a:endParaRPr lang="ru-RU"/>
        </a:p>
      </dgm:t>
    </dgm:pt>
    <dgm:pt modelId="{02685B8B-E59F-4ABB-BEB4-D7946E2D1433}" type="sibTrans" cxnId="{AD7FAEDC-90EF-42FF-9283-4073AABCF543}">
      <dgm:prSet/>
      <dgm:spPr/>
      <dgm:t>
        <a:bodyPr/>
        <a:lstStyle/>
        <a:p>
          <a:endParaRPr lang="ru-RU"/>
        </a:p>
      </dgm:t>
    </dgm:pt>
    <dgm:pt modelId="{33124EA5-2F81-46BF-896D-329222440BD5}">
      <dgm:prSet/>
      <dgm:spPr/>
      <dgm:t>
        <a:bodyPr/>
        <a:lstStyle/>
        <a:p>
          <a:pPr rtl="0"/>
          <a:r>
            <a:rPr lang="en-US" smtClean="0"/>
            <a:t>4.  Turistik marketing spetsifik ob’yektga ega</a:t>
          </a:r>
          <a:endParaRPr lang="ru-RU"/>
        </a:p>
      </dgm:t>
    </dgm:pt>
    <dgm:pt modelId="{1241E8CB-B6FB-45D7-9F4C-487D3E3B5B5C}" type="parTrans" cxnId="{FE72F8DF-9970-4177-9C7D-F563130CBD5C}">
      <dgm:prSet/>
      <dgm:spPr/>
      <dgm:t>
        <a:bodyPr/>
        <a:lstStyle/>
        <a:p>
          <a:endParaRPr lang="ru-RU"/>
        </a:p>
      </dgm:t>
    </dgm:pt>
    <dgm:pt modelId="{7591A707-0496-4040-B21E-2CCBD47627EB}" type="sibTrans" cxnId="{FE72F8DF-9970-4177-9C7D-F563130CBD5C}">
      <dgm:prSet/>
      <dgm:spPr/>
      <dgm:t>
        <a:bodyPr/>
        <a:lstStyle/>
        <a:p>
          <a:endParaRPr lang="ru-RU"/>
        </a:p>
      </dgm:t>
    </dgm:pt>
    <dgm:pt modelId="{5A5C5DAC-EF4C-4024-AB5D-DBC7BD90A94A}">
      <dgm:prSet/>
      <dgm:spPr/>
      <dgm:t>
        <a:bodyPr/>
        <a:lstStyle/>
        <a:p>
          <a:pPr rtl="0"/>
          <a:r>
            <a:rPr lang="en-US" smtClean="0"/>
            <a:t>5.  Strategik marketingning maqsad va vazifalari </a:t>
          </a:r>
          <a:endParaRPr lang="ru-RU"/>
        </a:p>
      </dgm:t>
    </dgm:pt>
    <dgm:pt modelId="{DEF639E0-6CE1-4B4B-B175-DD0C5C6AEB06}" type="parTrans" cxnId="{D3D2BD2F-AB6C-4F59-AAF5-93FD2F48E2B9}">
      <dgm:prSet/>
      <dgm:spPr/>
      <dgm:t>
        <a:bodyPr/>
        <a:lstStyle/>
        <a:p>
          <a:endParaRPr lang="ru-RU"/>
        </a:p>
      </dgm:t>
    </dgm:pt>
    <dgm:pt modelId="{CF9840B7-4BA7-4E8F-8C40-5EACBECDAA2F}" type="sibTrans" cxnId="{D3D2BD2F-AB6C-4F59-AAF5-93FD2F48E2B9}">
      <dgm:prSet/>
      <dgm:spPr/>
      <dgm:t>
        <a:bodyPr/>
        <a:lstStyle/>
        <a:p>
          <a:endParaRPr lang="ru-RU"/>
        </a:p>
      </dgm:t>
    </dgm:pt>
    <dgm:pt modelId="{8E2824A5-3E54-4789-86D5-F24B3BE207A5}" type="pres">
      <dgm:prSet presAssocID="{E6657BFF-958F-4F12-984B-5A3FC10EE3A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2A65094-CAF8-41EC-9861-72E765A78191}" type="pres">
      <dgm:prSet presAssocID="{AA53F2DD-CDDF-40CF-918F-CF74D911E2A0}" presName="composite" presStyleCnt="0"/>
      <dgm:spPr/>
    </dgm:pt>
    <dgm:pt modelId="{BFDD597D-17B8-449F-BDC9-1211D23DA298}" type="pres">
      <dgm:prSet presAssocID="{AA53F2DD-CDDF-40CF-918F-CF74D911E2A0}" presName="LShape" presStyleLbl="alignNode1" presStyleIdx="0" presStyleCnt="9"/>
      <dgm:spPr/>
    </dgm:pt>
    <dgm:pt modelId="{93CE9676-C0B1-4F25-B945-4EF1406ADD88}" type="pres">
      <dgm:prSet presAssocID="{AA53F2DD-CDDF-40CF-918F-CF74D911E2A0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B0FC7-38D0-4458-81C5-707ACF565AAE}" type="pres">
      <dgm:prSet presAssocID="{AA53F2DD-CDDF-40CF-918F-CF74D911E2A0}" presName="Triangle" presStyleLbl="alignNode1" presStyleIdx="1" presStyleCnt="9"/>
      <dgm:spPr/>
    </dgm:pt>
    <dgm:pt modelId="{9DCA5747-1A6D-48F9-84C8-95CDC67883D8}" type="pres">
      <dgm:prSet presAssocID="{5B1F9C4C-43F3-4E9F-AAE6-F18021B79526}" presName="sibTrans" presStyleCnt="0"/>
      <dgm:spPr/>
    </dgm:pt>
    <dgm:pt modelId="{F3918D80-F870-4F7C-AFCF-0160AA53F4C7}" type="pres">
      <dgm:prSet presAssocID="{5B1F9C4C-43F3-4E9F-AAE6-F18021B79526}" presName="space" presStyleCnt="0"/>
      <dgm:spPr/>
    </dgm:pt>
    <dgm:pt modelId="{6BC67DCE-AE85-4B7C-A0E4-05F75B217EB5}" type="pres">
      <dgm:prSet presAssocID="{B68BF057-D846-489A-AB9E-C0F15B9B20E4}" presName="composite" presStyleCnt="0"/>
      <dgm:spPr/>
    </dgm:pt>
    <dgm:pt modelId="{C4378A6C-91D9-4984-9E88-0757CE15F4C2}" type="pres">
      <dgm:prSet presAssocID="{B68BF057-D846-489A-AB9E-C0F15B9B20E4}" presName="LShape" presStyleLbl="alignNode1" presStyleIdx="2" presStyleCnt="9"/>
      <dgm:spPr/>
    </dgm:pt>
    <dgm:pt modelId="{7AB01FE0-7997-4C05-B5A9-017A983060E6}" type="pres">
      <dgm:prSet presAssocID="{B68BF057-D846-489A-AB9E-C0F15B9B20E4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9D25C7-59CF-4538-B303-10443DCED200}" type="pres">
      <dgm:prSet presAssocID="{B68BF057-D846-489A-AB9E-C0F15B9B20E4}" presName="Triangle" presStyleLbl="alignNode1" presStyleIdx="3" presStyleCnt="9"/>
      <dgm:spPr/>
    </dgm:pt>
    <dgm:pt modelId="{714A4237-174A-4A4C-BDF5-36417F788246}" type="pres">
      <dgm:prSet presAssocID="{615E6C23-91C8-439E-B588-99CBE008AA63}" presName="sibTrans" presStyleCnt="0"/>
      <dgm:spPr/>
    </dgm:pt>
    <dgm:pt modelId="{1A21624E-9091-4F75-A610-9DD67E51AFC8}" type="pres">
      <dgm:prSet presAssocID="{615E6C23-91C8-439E-B588-99CBE008AA63}" presName="space" presStyleCnt="0"/>
      <dgm:spPr/>
    </dgm:pt>
    <dgm:pt modelId="{421A3FD0-D924-4BE9-8644-898ED42AE0F8}" type="pres">
      <dgm:prSet presAssocID="{7E03AB02-C0FF-4907-B62E-F312262ABB26}" presName="composite" presStyleCnt="0"/>
      <dgm:spPr/>
    </dgm:pt>
    <dgm:pt modelId="{96F395F6-6120-48AE-8E6B-0C3B9B4A8D85}" type="pres">
      <dgm:prSet presAssocID="{7E03AB02-C0FF-4907-B62E-F312262ABB26}" presName="LShape" presStyleLbl="alignNode1" presStyleIdx="4" presStyleCnt="9"/>
      <dgm:spPr/>
    </dgm:pt>
    <dgm:pt modelId="{347EB2AC-D9EC-49CC-B68F-61536872F399}" type="pres">
      <dgm:prSet presAssocID="{7E03AB02-C0FF-4907-B62E-F312262ABB26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DC532E-BCA7-403A-BE14-72768142B9B0}" type="pres">
      <dgm:prSet presAssocID="{7E03AB02-C0FF-4907-B62E-F312262ABB26}" presName="Triangle" presStyleLbl="alignNode1" presStyleIdx="5" presStyleCnt="9"/>
      <dgm:spPr/>
    </dgm:pt>
    <dgm:pt modelId="{15C89F66-B935-438E-ADD8-74693409F2E6}" type="pres">
      <dgm:prSet presAssocID="{02685B8B-E59F-4ABB-BEB4-D7946E2D1433}" presName="sibTrans" presStyleCnt="0"/>
      <dgm:spPr/>
    </dgm:pt>
    <dgm:pt modelId="{E0B2FF63-646B-4A3D-A755-0215108835C0}" type="pres">
      <dgm:prSet presAssocID="{02685B8B-E59F-4ABB-BEB4-D7946E2D1433}" presName="space" presStyleCnt="0"/>
      <dgm:spPr/>
    </dgm:pt>
    <dgm:pt modelId="{4AC0063E-7A00-4638-A10D-FF1AFD3F0B39}" type="pres">
      <dgm:prSet presAssocID="{33124EA5-2F81-46BF-896D-329222440BD5}" presName="composite" presStyleCnt="0"/>
      <dgm:spPr/>
    </dgm:pt>
    <dgm:pt modelId="{90A37305-AF09-44DA-8AC7-E96C7D0D0FD0}" type="pres">
      <dgm:prSet presAssocID="{33124EA5-2F81-46BF-896D-329222440BD5}" presName="LShape" presStyleLbl="alignNode1" presStyleIdx="6" presStyleCnt="9"/>
      <dgm:spPr/>
    </dgm:pt>
    <dgm:pt modelId="{6F6B6D0D-7B14-4633-933F-1D70CB155A76}" type="pres">
      <dgm:prSet presAssocID="{33124EA5-2F81-46BF-896D-329222440BD5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00928-3875-4860-A2B0-C6E8CABD7758}" type="pres">
      <dgm:prSet presAssocID="{33124EA5-2F81-46BF-896D-329222440BD5}" presName="Triangle" presStyleLbl="alignNode1" presStyleIdx="7" presStyleCnt="9"/>
      <dgm:spPr/>
    </dgm:pt>
    <dgm:pt modelId="{EAC588CE-2BA7-49AD-B0F4-F95B84CF709F}" type="pres">
      <dgm:prSet presAssocID="{7591A707-0496-4040-B21E-2CCBD47627EB}" presName="sibTrans" presStyleCnt="0"/>
      <dgm:spPr/>
    </dgm:pt>
    <dgm:pt modelId="{17A65381-8FD3-4F7D-9E3C-667BB19FE443}" type="pres">
      <dgm:prSet presAssocID="{7591A707-0496-4040-B21E-2CCBD47627EB}" presName="space" presStyleCnt="0"/>
      <dgm:spPr/>
    </dgm:pt>
    <dgm:pt modelId="{E4EC2383-2A02-43AC-9AB6-F964103E405F}" type="pres">
      <dgm:prSet presAssocID="{5A5C5DAC-EF4C-4024-AB5D-DBC7BD90A94A}" presName="composite" presStyleCnt="0"/>
      <dgm:spPr/>
    </dgm:pt>
    <dgm:pt modelId="{817BAB85-4314-40F7-86F4-16B20275C94F}" type="pres">
      <dgm:prSet presAssocID="{5A5C5DAC-EF4C-4024-AB5D-DBC7BD90A94A}" presName="LShape" presStyleLbl="alignNode1" presStyleIdx="8" presStyleCnt="9"/>
      <dgm:spPr/>
    </dgm:pt>
    <dgm:pt modelId="{1FD0D8FE-00AB-4F8A-8521-E2FE96DE7F27}" type="pres">
      <dgm:prSet presAssocID="{5A5C5DAC-EF4C-4024-AB5D-DBC7BD90A94A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72F8DF-9970-4177-9C7D-F563130CBD5C}" srcId="{E6657BFF-958F-4F12-984B-5A3FC10EE3A6}" destId="{33124EA5-2F81-46BF-896D-329222440BD5}" srcOrd="3" destOrd="0" parTransId="{1241E8CB-B6FB-45D7-9F4C-487D3E3B5B5C}" sibTransId="{7591A707-0496-4040-B21E-2CCBD47627EB}"/>
    <dgm:cxn modelId="{2E502B86-EB19-4359-A46D-211D28ADCF1A}" srcId="{E6657BFF-958F-4F12-984B-5A3FC10EE3A6}" destId="{AA53F2DD-CDDF-40CF-918F-CF74D911E2A0}" srcOrd="0" destOrd="0" parTransId="{DFAEF7DE-D60C-46C8-834C-FE69ECE32DB7}" sibTransId="{5B1F9C4C-43F3-4E9F-AAE6-F18021B79526}"/>
    <dgm:cxn modelId="{99E97C46-C384-4EEE-A1B6-D5501B43C5AC}" type="presOf" srcId="{AA53F2DD-CDDF-40CF-918F-CF74D911E2A0}" destId="{93CE9676-C0B1-4F25-B945-4EF1406ADD88}" srcOrd="0" destOrd="0" presId="urn:microsoft.com/office/officeart/2009/3/layout/StepUpProcess"/>
    <dgm:cxn modelId="{1DEA8736-BCCD-4B5A-B226-6C9FD3D556D1}" type="presOf" srcId="{33124EA5-2F81-46BF-896D-329222440BD5}" destId="{6F6B6D0D-7B14-4633-933F-1D70CB155A76}" srcOrd="0" destOrd="0" presId="urn:microsoft.com/office/officeart/2009/3/layout/StepUpProcess"/>
    <dgm:cxn modelId="{C0BC1775-4E21-4A99-80E1-B692931FEBA0}" type="presOf" srcId="{7E03AB02-C0FF-4907-B62E-F312262ABB26}" destId="{347EB2AC-D9EC-49CC-B68F-61536872F399}" srcOrd="0" destOrd="0" presId="urn:microsoft.com/office/officeart/2009/3/layout/StepUpProcess"/>
    <dgm:cxn modelId="{69DADF2F-9BAB-4FB3-B0E7-7542CD09894C}" type="presOf" srcId="{5A5C5DAC-EF4C-4024-AB5D-DBC7BD90A94A}" destId="{1FD0D8FE-00AB-4F8A-8521-E2FE96DE7F27}" srcOrd="0" destOrd="0" presId="urn:microsoft.com/office/officeart/2009/3/layout/StepUpProcess"/>
    <dgm:cxn modelId="{E9CBD95A-E14E-4807-88D6-BF27B7FEF036}" type="presOf" srcId="{E6657BFF-958F-4F12-984B-5A3FC10EE3A6}" destId="{8E2824A5-3E54-4789-86D5-F24B3BE207A5}" srcOrd="0" destOrd="0" presId="urn:microsoft.com/office/officeart/2009/3/layout/StepUpProcess"/>
    <dgm:cxn modelId="{D3D2BD2F-AB6C-4F59-AAF5-93FD2F48E2B9}" srcId="{E6657BFF-958F-4F12-984B-5A3FC10EE3A6}" destId="{5A5C5DAC-EF4C-4024-AB5D-DBC7BD90A94A}" srcOrd="4" destOrd="0" parTransId="{DEF639E0-6CE1-4B4B-B175-DD0C5C6AEB06}" sibTransId="{CF9840B7-4BA7-4E8F-8C40-5EACBECDAA2F}"/>
    <dgm:cxn modelId="{AD7FAEDC-90EF-42FF-9283-4073AABCF543}" srcId="{E6657BFF-958F-4F12-984B-5A3FC10EE3A6}" destId="{7E03AB02-C0FF-4907-B62E-F312262ABB26}" srcOrd="2" destOrd="0" parTransId="{B3F11896-0BD1-4637-A47B-CD5DCE9A9710}" sibTransId="{02685B8B-E59F-4ABB-BEB4-D7946E2D1433}"/>
    <dgm:cxn modelId="{4012D9AD-09ED-4A64-90E5-2005F6F1E9FE}" type="presOf" srcId="{B68BF057-D846-489A-AB9E-C0F15B9B20E4}" destId="{7AB01FE0-7997-4C05-B5A9-017A983060E6}" srcOrd="0" destOrd="0" presId="urn:microsoft.com/office/officeart/2009/3/layout/StepUpProcess"/>
    <dgm:cxn modelId="{2091A6AE-0C33-4359-85CD-EC1CCE57C690}" srcId="{E6657BFF-958F-4F12-984B-5A3FC10EE3A6}" destId="{B68BF057-D846-489A-AB9E-C0F15B9B20E4}" srcOrd="1" destOrd="0" parTransId="{792B3B90-A2AD-4B68-85F1-1F72DBE7FB53}" sibTransId="{615E6C23-91C8-439E-B588-99CBE008AA63}"/>
    <dgm:cxn modelId="{104A45EE-3B8A-4E66-8DA5-EF6AAD7614F0}" type="presParOf" srcId="{8E2824A5-3E54-4789-86D5-F24B3BE207A5}" destId="{52A65094-CAF8-41EC-9861-72E765A78191}" srcOrd="0" destOrd="0" presId="urn:microsoft.com/office/officeart/2009/3/layout/StepUpProcess"/>
    <dgm:cxn modelId="{52D4C21F-E1E6-4C35-A89B-C6091623C4A8}" type="presParOf" srcId="{52A65094-CAF8-41EC-9861-72E765A78191}" destId="{BFDD597D-17B8-449F-BDC9-1211D23DA298}" srcOrd="0" destOrd="0" presId="urn:microsoft.com/office/officeart/2009/3/layout/StepUpProcess"/>
    <dgm:cxn modelId="{12C4DB55-1BEA-4996-9BE4-39C741057959}" type="presParOf" srcId="{52A65094-CAF8-41EC-9861-72E765A78191}" destId="{93CE9676-C0B1-4F25-B945-4EF1406ADD88}" srcOrd="1" destOrd="0" presId="urn:microsoft.com/office/officeart/2009/3/layout/StepUpProcess"/>
    <dgm:cxn modelId="{8E8AC3C7-DF3C-48F2-88A7-3266DAE15679}" type="presParOf" srcId="{52A65094-CAF8-41EC-9861-72E765A78191}" destId="{B7EB0FC7-38D0-4458-81C5-707ACF565AAE}" srcOrd="2" destOrd="0" presId="urn:microsoft.com/office/officeart/2009/3/layout/StepUpProcess"/>
    <dgm:cxn modelId="{EFCBD9C1-4E81-4771-B157-1F594B658510}" type="presParOf" srcId="{8E2824A5-3E54-4789-86D5-F24B3BE207A5}" destId="{9DCA5747-1A6D-48F9-84C8-95CDC67883D8}" srcOrd="1" destOrd="0" presId="urn:microsoft.com/office/officeart/2009/3/layout/StepUpProcess"/>
    <dgm:cxn modelId="{28EEB0FA-07AC-4336-89C3-840C639502A9}" type="presParOf" srcId="{9DCA5747-1A6D-48F9-84C8-95CDC67883D8}" destId="{F3918D80-F870-4F7C-AFCF-0160AA53F4C7}" srcOrd="0" destOrd="0" presId="urn:microsoft.com/office/officeart/2009/3/layout/StepUpProcess"/>
    <dgm:cxn modelId="{55EBFBE2-06B5-4FAD-A112-94C251D5D022}" type="presParOf" srcId="{8E2824A5-3E54-4789-86D5-F24B3BE207A5}" destId="{6BC67DCE-AE85-4B7C-A0E4-05F75B217EB5}" srcOrd="2" destOrd="0" presId="urn:microsoft.com/office/officeart/2009/3/layout/StepUpProcess"/>
    <dgm:cxn modelId="{6C4227D2-8EE8-41EF-BB36-911B7B58C93C}" type="presParOf" srcId="{6BC67DCE-AE85-4B7C-A0E4-05F75B217EB5}" destId="{C4378A6C-91D9-4984-9E88-0757CE15F4C2}" srcOrd="0" destOrd="0" presId="urn:microsoft.com/office/officeart/2009/3/layout/StepUpProcess"/>
    <dgm:cxn modelId="{5F07FEEB-2A46-477F-ABCA-8132CFE225A4}" type="presParOf" srcId="{6BC67DCE-AE85-4B7C-A0E4-05F75B217EB5}" destId="{7AB01FE0-7997-4C05-B5A9-017A983060E6}" srcOrd="1" destOrd="0" presId="urn:microsoft.com/office/officeart/2009/3/layout/StepUpProcess"/>
    <dgm:cxn modelId="{FDFECD1F-FCDA-4CE8-A9A7-7BC72E160C41}" type="presParOf" srcId="{6BC67DCE-AE85-4B7C-A0E4-05F75B217EB5}" destId="{8A9D25C7-59CF-4538-B303-10443DCED200}" srcOrd="2" destOrd="0" presId="urn:microsoft.com/office/officeart/2009/3/layout/StepUpProcess"/>
    <dgm:cxn modelId="{6148E123-42C0-4841-9D73-8958E90CC24E}" type="presParOf" srcId="{8E2824A5-3E54-4789-86D5-F24B3BE207A5}" destId="{714A4237-174A-4A4C-BDF5-36417F788246}" srcOrd="3" destOrd="0" presId="urn:microsoft.com/office/officeart/2009/3/layout/StepUpProcess"/>
    <dgm:cxn modelId="{03A862D7-6D54-4442-8437-A0D8A60E60F4}" type="presParOf" srcId="{714A4237-174A-4A4C-BDF5-36417F788246}" destId="{1A21624E-9091-4F75-A610-9DD67E51AFC8}" srcOrd="0" destOrd="0" presId="urn:microsoft.com/office/officeart/2009/3/layout/StepUpProcess"/>
    <dgm:cxn modelId="{06965867-6909-45AF-82DE-30B89AFE4E74}" type="presParOf" srcId="{8E2824A5-3E54-4789-86D5-F24B3BE207A5}" destId="{421A3FD0-D924-4BE9-8644-898ED42AE0F8}" srcOrd="4" destOrd="0" presId="urn:microsoft.com/office/officeart/2009/3/layout/StepUpProcess"/>
    <dgm:cxn modelId="{FB97812E-F3DA-40FC-93D0-082C9FE4526A}" type="presParOf" srcId="{421A3FD0-D924-4BE9-8644-898ED42AE0F8}" destId="{96F395F6-6120-48AE-8E6B-0C3B9B4A8D85}" srcOrd="0" destOrd="0" presId="urn:microsoft.com/office/officeart/2009/3/layout/StepUpProcess"/>
    <dgm:cxn modelId="{51C55096-2963-4548-8310-21EE5E59263D}" type="presParOf" srcId="{421A3FD0-D924-4BE9-8644-898ED42AE0F8}" destId="{347EB2AC-D9EC-49CC-B68F-61536872F399}" srcOrd="1" destOrd="0" presId="urn:microsoft.com/office/officeart/2009/3/layout/StepUpProcess"/>
    <dgm:cxn modelId="{BF4FAB26-C831-46BA-8363-A30CFA54A64E}" type="presParOf" srcId="{421A3FD0-D924-4BE9-8644-898ED42AE0F8}" destId="{19DC532E-BCA7-403A-BE14-72768142B9B0}" srcOrd="2" destOrd="0" presId="urn:microsoft.com/office/officeart/2009/3/layout/StepUpProcess"/>
    <dgm:cxn modelId="{F8FCBA81-7178-4600-9E8A-B911E17F07AB}" type="presParOf" srcId="{8E2824A5-3E54-4789-86D5-F24B3BE207A5}" destId="{15C89F66-B935-438E-ADD8-74693409F2E6}" srcOrd="5" destOrd="0" presId="urn:microsoft.com/office/officeart/2009/3/layout/StepUpProcess"/>
    <dgm:cxn modelId="{2DDF722D-525B-4506-BD9D-9363FC64AFE5}" type="presParOf" srcId="{15C89F66-B935-438E-ADD8-74693409F2E6}" destId="{E0B2FF63-646B-4A3D-A755-0215108835C0}" srcOrd="0" destOrd="0" presId="urn:microsoft.com/office/officeart/2009/3/layout/StepUpProcess"/>
    <dgm:cxn modelId="{C2479E00-E777-4A6A-B25E-0A8EB7DD297E}" type="presParOf" srcId="{8E2824A5-3E54-4789-86D5-F24B3BE207A5}" destId="{4AC0063E-7A00-4638-A10D-FF1AFD3F0B39}" srcOrd="6" destOrd="0" presId="urn:microsoft.com/office/officeart/2009/3/layout/StepUpProcess"/>
    <dgm:cxn modelId="{C036795F-D701-4498-BB97-15753E2A89CA}" type="presParOf" srcId="{4AC0063E-7A00-4638-A10D-FF1AFD3F0B39}" destId="{90A37305-AF09-44DA-8AC7-E96C7D0D0FD0}" srcOrd="0" destOrd="0" presId="urn:microsoft.com/office/officeart/2009/3/layout/StepUpProcess"/>
    <dgm:cxn modelId="{A626242E-7E2F-4BFB-AAF3-9B36E4C7A131}" type="presParOf" srcId="{4AC0063E-7A00-4638-A10D-FF1AFD3F0B39}" destId="{6F6B6D0D-7B14-4633-933F-1D70CB155A76}" srcOrd="1" destOrd="0" presId="urn:microsoft.com/office/officeart/2009/3/layout/StepUpProcess"/>
    <dgm:cxn modelId="{0440DC80-FCC1-485F-A572-03CB958011CA}" type="presParOf" srcId="{4AC0063E-7A00-4638-A10D-FF1AFD3F0B39}" destId="{35500928-3875-4860-A2B0-C6E8CABD7758}" srcOrd="2" destOrd="0" presId="urn:microsoft.com/office/officeart/2009/3/layout/StepUpProcess"/>
    <dgm:cxn modelId="{8A6FED14-F3A9-4818-AD6D-FE4385FD68E6}" type="presParOf" srcId="{8E2824A5-3E54-4789-86D5-F24B3BE207A5}" destId="{EAC588CE-2BA7-49AD-B0F4-F95B84CF709F}" srcOrd="7" destOrd="0" presId="urn:microsoft.com/office/officeart/2009/3/layout/StepUpProcess"/>
    <dgm:cxn modelId="{F149C9EB-EE7B-4FEB-8C9E-C1BC1AEF5D05}" type="presParOf" srcId="{EAC588CE-2BA7-49AD-B0F4-F95B84CF709F}" destId="{17A65381-8FD3-4F7D-9E3C-667BB19FE443}" srcOrd="0" destOrd="0" presId="urn:microsoft.com/office/officeart/2009/3/layout/StepUpProcess"/>
    <dgm:cxn modelId="{74025C35-185C-4259-B928-68DB7947353C}" type="presParOf" srcId="{8E2824A5-3E54-4789-86D5-F24B3BE207A5}" destId="{E4EC2383-2A02-43AC-9AB6-F964103E405F}" srcOrd="8" destOrd="0" presId="urn:microsoft.com/office/officeart/2009/3/layout/StepUpProcess"/>
    <dgm:cxn modelId="{0D3A3469-5AAF-4F7F-B2AA-9F1F92389BFD}" type="presParOf" srcId="{E4EC2383-2A02-43AC-9AB6-F964103E405F}" destId="{817BAB85-4314-40F7-86F4-16B20275C94F}" srcOrd="0" destOrd="0" presId="urn:microsoft.com/office/officeart/2009/3/layout/StepUpProcess"/>
    <dgm:cxn modelId="{1B8D7050-B7EB-434B-BF87-78683429510F}" type="presParOf" srcId="{E4EC2383-2A02-43AC-9AB6-F964103E405F}" destId="{1FD0D8FE-00AB-4F8A-8521-E2FE96DE7F2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895AA5D-0FCB-4CD8-BC32-435D66F9F4C5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6BC975F-289F-4305-95FA-AFF067CF7291}">
      <dgm:prSet/>
      <dgm:spPr/>
      <dgm:t>
        <a:bodyPr/>
        <a:lstStyle/>
        <a:p>
          <a:pPr rtl="0"/>
          <a:r>
            <a:rPr lang="uz-Cyrl-UZ" smtClean="0"/>
            <a:t>Turizmni Yalpi ko‘rinish</a:t>
          </a:r>
          <a:endParaRPr lang="ru-RU"/>
        </a:p>
      </dgm:t>
    </dgm:pt>
    <dgm:pt modelId="{86808630-70EB-4A95-821C-A0F3A39DEEBE}" type="parTrans" cxnId="{E68271DE-5AC5-4CD0-A76F-CDD86D1898A6}">
      <dgm:prSet/>
      <dgm:spPr/>
      <dgm:t>
        <a:bodyPr/>
        <a:lstStyle/>
        <a:p>
          <a:endParaRPr lang="ru-RU"/>
        </a:p>
      </dgm:t>
    </dgm:pt>
    <dgm:pt modelId="{C6E7C273-665C-4A8C-8EC9-EB74116A9FFA}" type="sibTrans" cxnId="{E68271DE-5AC5-4CD0-A76F-CDD86D1898A6}">
      <dgm:prSet/>
      <dgm:spPr/>
      <dgm:t>
        <a:bodyPr/>
        <a:lstStyle/>
        <a:p>
          <a:endParaRPr lang="ru-RU"/>
        </a:p>
      </dgm:t>
    </dgm:pt>
    <dgm:pt modelId="{EED790DC-9C1C-4FFD-A010-D7A6EB38A15D}">
      <dgm:prSet/>
      <dgm:spPr/>
      <dgm:t>
        <a:bodyPr/>
        <a:lstStyle/>
        <a:p>
          <a:pPr rtl="0"/>
          <a:r>
            <a:rPr lang="uz-Cyrl-UZ" smtClean="0"/>
            <a:t>Sohaviy tavsifga ega va sayyohlik firmalarining faoliyati</a:t>
          </a:r>
          <a:endParaRPr lang="ru-RU"/>
        </a:p>
      </dgm:t>
    </dgm:pt>
    <dgm:pt modelId="{979B9427-4EE5-4649-92B8-40731C77009E}" type="parTrans" cxnId="{6AEB54D5-6AE9-4377-B59F-AC7BB103D3F0}">
      <dgm:prSet/>
      <dgm:spPr/>
      <dgm:t>
        <a:bodyPr/>
        <a:lstStyle/>
        <a:p>
          <a:endParaRPr lang="ru-RU"/>
        </a:p>
      </dgm:t>
    </dgm:pt>
    <dgm:pt modelId="{0D9F8C19-89BE-42C4-BF16-FC3D94135D88}" type="sibTrans" cxnId="{6AEB54D5-6AE9-4377-B59F-AC7BB103D3F0}">
      <dgm:prSet/>
      <dgm:spPr/>
      <dgm:t>
        <a:bodyPr/>
        <a:lstStyle/>
        <a:p>
          <a:endParaRPr lang="ru-RU"/>
        </a:p>
      </dgm:t>
    </dgm:pt>
    <dgm:pt modelId="{226A3810-D965-422C-9C82-C811E03FBC9F}">
      <dgm:prSet/>
      <dgm:spPr/>
      <dgm:t>
        <a:bodyPr/>
        <a:lstStyle/>
        <a:p>
          <a:pPr rtl="0"/>
          <a:r>
            <a:rPr lang="uz-Cyrl-UZ" i="1" smtClean="0"/>
            <a:t>Hukumat siyosatidagi turizm sohasida yo‘l qo‘yilgan kamchiliklar </a:t>
          </a:r>
          <a:endParaRPr lang="ru-RU"/>
        </a:p>
      </dgm:t>
    </dgm:pt>
    <dgm:pt modelId="{59D6AD17-4211-40EE-B9AE-C091877F5D84}" type="parTrans" cxnId="{D3930AED-EF84-47DB-85A2-92BAA3A26D4F}">
      <dgm:prSet/>
      <dgm:spPr/>
      <dgm:t>
        <a:bodyPr/>
        <a:lstStyle/>
        <a:p>
          <a:endParaRPr lang="ru-RU"/>
        </a:p>
      </dgm:t>
    </dgm:pt>
    <dgm:pt modelId="{EC8C7735-DF7E-43A5-8C9E-437B055897DD}" type="sibTrans" cxnId="{D3930AED-EF84-47DB-85A2-92BAA3A26D4F}">
      <dgm:prSet/>
      <dgm:spPr/>
      <dgm:t>
        <a:bodyPr/>
        <a:lstStyle/>
        <a:p>
          <a:endParaRPr lang="ru-RU"/>
        </a:p>
      </dgm:t>
    </dgm:pt>
    <dgm:pt modelId="{8BBD8933-4350-4F61-A2AE-E208891E90EF}" type="pres">
      <dgm:prSet presAssocID="{B895AA5D-0FCB-4CD8-BC32-435D66F9F4C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0E7F42-C1BB-4068-8D40-05F2D165FD0B}" type="pres">
      <dgm:prSet presAssocID="{B895AA5D-0FCB-4CD8-BC32-435D66F9F4C5}" presName="cycle" presStyleCnt="0"/>
      <dgm:spPr/>
    </dgm:pt>
    <dgm:pt modelId="{FE9BC248-F450-4D6E-8C52-A097996A2131}" type="pres">
      <dgm:prSet presAssocID="{76BC975F-289F-4305-95FA-AFF067CF7291}" presName="nodeFirs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F45452-331B-44FB-9AC3-B0A6CAE28699}" type="pres">
      <dgm:prSet presAssocID="{C6E7C273-665C-4A8C-8EC9-EB74116A9FF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DB6BFC93-B1B2-4172-A578-9FF4F1D8976F}" type="pres">
      <dgm:prSet presAssocID="{EED790DC-9C1C-4FFD-A010-D7A6EB38A15D}" presName="nodeFollowingNode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BE4934-C389-40EF-8802-14D8F8E4CD57}" type="pres">
      <dgm:prSet presAssocID="{226A3810-D965-422C-9C82-C811E03FBC9F}" presName="nodeFollowingNode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77F6CA-EB59-457F-9782-FC2C39B8F9F7}" type="presOf" srcId="{226A3810-D965-422C-9C82-C811E03FBC9F}" destId="{E8BE4934-C389-40EF-8802-14D8F8E4CD57}" srcOrd="0" destOrd="0" presId="urn:microsoft.com/office/officeart/2005/8/layout/cycle3"/>
    <dgm:cxn modelId="{66E74F69-9B7B-403E-9EAF-A15A819CD4C2}" type="presOf" srcId="{EED790DC-9C1C-4FFD-A010-D7A6EB38A15D}" destId="{DB6BFC93-B1B2-4172-A578-9FF4F1D8976F}" srcOrd="0" destOrd="0" presId="urn:microsoft.com/office/officeart/2005/8/layout/cycle3"/>
    <dgm:cxn modelId="{6AEB54D5-6AE9-4377-B59F-AC7BB103D3F0}" srcId="{B895AA5D-0FCB-4CD8-BC32-435D66F9F4C5}" destId="{EED790DC-9C1C-4FFD-A010-D7A6EB38A15D}" srcOrd="1" destOrd="0" parTransId="{979B9427-4EE5-4649-92B8-40731C77009E}" sibTransId="{0D9F8C19-89BE-42C4-BF16-FC3D94135D88}"/>
    <dgm:cxn modelId="{D3930AED-EF84-47DB-85A2-92BAA3A26D4F}" srcId="{B895AA5D-0FCB-4CD8-BC32-435D66F9F4C5}" destId="{226A3810-D965-422C-9C82-C811E03FBC9F}" srcOrd="2" destOrd="0" parTransId="{59D6AD17-4211-40EE-B9AE-C091877F5D84}" sibTransId="{EC8C7735-DF7E-43A5-8C9E-437B055897DD}"/>
    <dgm:cxn modelId="{87F5862C-9A3C-41C1-AC4E-E36A3B5B581B}" type="presOf" srcId="{B895AA5D-0FCB-4CD8-BC32-435D66F9F4C5}" destId="{8BBD8933-4350-4F61-A2AE-E208891E90EF}" srcOrd="0" destOrd="0" presId="urn:microsoft.com/office/officeart/2005/8/layout/cycle3"/>
    <dgm:cxn modelId="{E68271DE-5AC5-4CD0-A76F-CDD86D1898A6}" srcId="{B895AA5D-0FCB-4CD8-BC32-435D66F9F4C5}" destId="{76BC975F-289F-4305-95FA-AFF067CF7291}" srcOrd="0" destOrd="0" parTransId="{86808630-70EB-4A95-821C-A0F3A39DEEBE}" sibTransId="{C6E7C273-665C-4A8C-8EC9-EB74116A9FFA}"/>
    <dgm:cxn modelId="{DE4B4E4A-2071-4ADA-8051-A5A0D028E64F}" type="presOf" srcId="{C6E7C273-665C-4A8C-8EC9-EB74116A9FFA}" destId="{15F45452-331B-44FB-9AC3-B0A6CAE28699}" srcOrd="0" destOrd="0" presId="urn:microsoft.com/office/officeart/2005/8/layout/cycle3"/>
    <dgm:cxn modelId="{F4D0D5B1-DDD0-4F5B-A017-49E063976E52}" type="presOf" srcId="{76BC975F-289F-4305-95FA-AFF067CF7291}" destId="{FE9BC248-F450-4D6E-8C52-A097996A2131}" srcOrd="0" destOrd="0" presId="urn:microsoft.com/office/officeart/2005/8/layout/cycle3"/>
    <dgm:cxn modelId="{D48303EF-5D66-4CA9-831A-0A44F63D689F}" type="presParOf" srcId="{8BBD8933-4350-4F61-A2AE-E208891E90EF}" destId="{410E7F42-C1BB-4068-8D40-05F2D165FD0B}" srcOrd="0" destOrd="0" presId="urn:microsoft.com/office/officeart/2005/8/layout/cycle3"/>
    <dgm:cxn modelId="{A656836A-CF4F-482F-81EF-4E6414FC3469}" type="presParOf" srcId="{410E7F42-C1BB-4068-8D40-05F2D165FD0B}" destId="{FE9BC248-F450-4D6E-8C52-A097996A2131}" srcOrd="0" destOrd="0" presId="urn:microsoft.com/office/officeart/2005/8/layout/cycle3"/>
    <dgm:cxn modelId="{D9DDCF6A-0240-4C0B-86FD-0288ED4CFCFC}" type="presParOf" srcId="{410E7F42-C1BB-4068-8D40-05F2D165FD0B}" destId="{15F45452-331B-44FB-9AC3-B0A6CAE28699}" srcOrd="1" destOrd="0" presId="urn:microsoft.com/office/officeart/2005/8/layout/cycle3"/>
    <dgm:cxn modelId="{0A3382B3-5F5B-40EC-A909-121076420481}" type="presParOf" srcId="{410E7F42-C1BB-4068-8D40-05F2D165FD0B}" destId="{DB6BFC93-B1B2-4172-A578-9FF4F1D8976F}" srcOrd="2" destOrd="0" presId="urn:microsoft.com/office/officeart/2005/8/layout/cycle3"/>
    <dgm:cxn modelId="{0894152E-4343-432C-B1B4-1812167F4781}" type="presParOf" srcId="{410E7F42-C1BB-4068-8D40-05F2D165FD0B}" destId="{E8BE4934-C389-40EF-8802-14D8F8E4CD57}" srcOrd="3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27DB4BB-FC80-4F3A-B35F-6D7126F3080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FB353CB-AC66-4865-AEAD-CDC86A9359F3}">
      <dgm:prSet/>
      <dgm:spPr/>
      <dgm:t>
        <a:bodyPr/>
        <a:lstStyle/>
        <a:p>
          <a:pPr rtl="0"/>
          <a:r>
            <a:rPr lang="uz-Cyrl-UZ" smtClean="0"/>
            <a:t>to‘lovga qodir talabning pasayishi </a:t>
          </a:r>
          <a:endParaRPr lang="ru-RU"/>
        </a:p>
      </dgm:t>
    </dgm:pt>
    <dgm:pt modelId="{45F38240-7ED1-40C2-B3F2-EF36870F1EE7}" type="parTrans" cxnId="{DFF9CDD9-ECB9-4CAD-AF62-2FB695F7D9AF}">
      <dgm:prSet/>
      <dgm:spPr/>
      <dgm:t>
        <a:bodyPr/>
        <a:lstStyle/>
        <a:p>
          <a:endParaRPr lang="ru-RU"/>
        </a:p>
      </dgm:t>
    </dgm:pt>
    <dgm:pt modelId="{DF07D910-23F1-4BDC-927B-9BF207D79878}" type="sibTrans" cxnId="{DFF9CDD9-ECB9-4CAD-AF62-2FB695F7D9AF}">
      <dgm:prSet/>
      <dgm:spPr/>
      <dgm:t>
        <a:bodyPr/>
        <a:lstStyle/>
        <a:p>
          <a:endParaRPr lang="ru-RU"/>
        </a:p>
      </dgm:t>
    </dgm:pt>
    <dgm:pt modelId="{A940890F-082A-4E98-8B61-ABBB9DC89564}">
      <dgm:prSet/>
      <dgm:spPr/>
      <dgm:t>
        <a:bodyPr/>
        <a:lstStyle/>
        <a:p>
          <a:pPr rtl="0"/>
          <a:r>
            <a:rPr lang="uz-Cyrl-UZ" smtClean="0"/>
            <a:t>turli ijtimoiy va professional guruhlar</a:t>
          </a:r>
          <a:endParaRPr lang="ru-RU"/>
        </a:p>
      </dgm:t>
    </dgm:pt>
    <dgm:pt modelId="{053058A2-FC80-4E85-B524-AF522440D7F5}" type="parTrans" cxnId="{2498E3A1-94EE-4C60-88C2-5B9F377A7C2A}">
      <dgm:prSet/>
      <dgm:spPr/>
      <dgm:t>
        <a:bodyPr/>
        <a:lstStyle/>
        <a:p>
          <a:endParaRPr lang="ru-RU"/>
        </a:p>
      </dgm:t>
    </dgm:pt>
    <dgm:pt modelId="{393414F2-D1BF-43A5-93E4-89739FDE729E}" type="sibTrans" cxnId="{2498E3A1-94EE-4C60-88C2-5B9F377A7C2A}">
      <dgm:prSet/>
      <dgm:spPr/>
      <dgm:t>
        <a:bodyPr/>
        <a:lstStyle/>
        <a:p>
          <a:endParaRPr lang="ru-RU"/>
        </a:p>
      </dgm:t>
    </dgm:pt>
    <dgm:pt modelId="{DF2A38EF-5E60-4978-9B72-FD3ABE62F7EE}">
      <dgm:prSet/>
      <dgm:spPr/>
      <dgm:t>
        <a:bodyPr/>
        <a:lstStyle/>
        <a:p>
          <a:pPr rtl="0"/>
          <a:r>
            <a:rPr lang="uz-Cyrl-UZ" smtClean="0"/>
            <a:t>ijtimoiy-madaniy</a:t>
          </a:r>
          <a:r>
            <a:rPr lang="en-US" smtClean="0"/>
            <a:t> </a:t>
          </a:r>
          <a:r>
            <a:rPr lang="uz-Cyrl-UZ" smtClean="0"/>
            <a:t>maqsadlarga yo‘naltirilgan turizm </a:t>
          </a:r>
          <a:endParaRPr lang="ru-RU"/>
        </a:p>
      </dgm:t>
    </dgm:pt>
    <dgm:pt modelId="{3F52FD8E-82A2-4D2E-96D5-ECE1DB0E4F13}" type="parTrans" cxnId="{88D5C926-6266-40D5-A831-4364FF9B65E7}">
      <dgm:prSet/>
      <dgm:spPr/>
      <dgm:t>
        <a:bodyPr/>
        <a:lstStyle/>
        <a:p>
          <a:endParaRPr lang="ru-RU"/>
        </a:p>
      </dgm:t>
    </dgm:pt>
    <dgm:pt modelId="{32898E3C-47C2-4987-9B93-CDC90F73BDF3}" type="sibTrans" cxnId="{88D5C926-6266-40D5-A831-4364FF9B65E7}">
      <dgm:prSet/>
      <dgm:spPr/>
      <dgm:t>
        <a:bodyPr/>
        <a:lstStyle/>
        <a:p>
          <a:endParaRPr lang="ru-RU"/>
        </a:p>
      </dgm:t>
    </dgm:pt>
    <dgm:pt modelId="{3F1763A4-13C9-4BCA-8ADB-5D02D41014E2}">
      <dgm:prSet/>
      <dgm:spPr/>
      <dgm:t>
        <a:bodyPr/>
        <a:lstStyle/>
        <a:p>
          <a:pPr rtl="0"/>
          <a:r>
            <a:rPr lang="uz-Cyrl-UZ" smtClean="0"/>
            <a:t>aholi turli tabaqalari talablarining oshishi </a:t>
          </a:r>
          <a:endParaRPr lang="ru-RU"/>
        </a:p>
      </dgm:t>
    </dgm:pt>
    <dgm:pt modelId="{AF207D27-E1CC-438E-B0A4-79A4DFBA7D61}" type="parTrans" cxnId="{19ABB12C-A7C0-49CE-9DBB-30092FA08BB1}">
      <dgm:prSet/>
      <dgm:spPr/>
      <dgm:t>
        <a:bodyPr/>
        <a:lstStyle/>
        <a:p>
          <a:endParaRPr lang="ru-RU"/>
        </a:p>
      </dgm:t>
    </dgm:pt>
    <dgm:pt modelId="{941504ED-8A61-4EBA-906D-B1278B202114}" type="sibTrans" cxnId="{19ABB12C-A7C0-49CE-9DBB-30092FA08BB1}">
      <dgm:prSet/>
      <dgm:spPr/>
      <dgm:t>
        <a:bodyPr/>
        <a:lstStyle/>
        <a:p>
          <a:endParaRPr lang="ru-RU"/>
        </a:p>
      </dgm:t>
    </dgm:pt>
    <dgm:pt modelId="{5834BFBB-3DFF-478F-9800-6D50D8C759A0}">
      <dgm:prSet/>
      <dgm:spPr/>
      <dgm:t>
        <a:bodyPr/>
        <a:lstStyle/>
        <a:p>
          <a:pPr rtl="0"/>
          <a:r>
            <a:rPr lang="uz-Cyrl-UZ" smtClean="0"/>
            <a:t>dam olishni sog‘lomlash shakllarining rivojlanmaganligi</a:t>
          </a:r>
          <a:endParaRPr lang="ru-RU"/>
        </a:p>
      </dgm:t>
    </dgm:pt>
    <dgm:pt modelId="{600169DA-D3A8-43F4-840A-21891DE04B6C}" type="parTrans" cxnId="{EF1C266E-DA67-4603-9290-39F63F57A46F}">
      <dgm:prSet/>
      <dgm:spPr/>
      <dgm:t>
        <a:bodyPr/>
        <a:lstStyle/>
        <a:p>
          <a:endParaRPr lang="ru-RU"/>
        </a:p>
      </dgm:t>
    </dgm:pt>
    <dgm:pt modelId="{4076C63D-3443-4E11-9766-66B1A14AD23E}" type="sibTrans" cxnId="{EF1C266E-DA67-4603-9290-39F63F57A46F}">
      <dgm:prSet/>
      <dgm:spPr/>
      <dgm:t>
        <a:bodyPr/>
        <a:lstStyle/>
        <a:p>
          <a:endParaRPr lang="ru-RU"/>
        </a:p>
      </dgm:t>
    </dgm:pt>
    <dgm:pt modelId="{9C05A2E5-2091-4633-8C4E-A19E37D97B4B}">
      <dgm:prSet/>
      <dgm:spPr/>
      <dgm:t>
        <a:bodyPr/>
        <a:lstStyle/>
        <a:p>
          <a:pPr rtl="0"/>
          <a:r>
            <a:rPr lang="uz-Cyrl-UZ" smtClean="0"/>
            <a:t>bolalar va o‘smirlar sayohatining qisqarishi</a:t>
          </a:r>
          <a:endParaRPr lang="ru-RU"/>
        </a:p>
      </dgm:t>
    </dgm:pt>
    <dgm:pt modelId="{51B72C3C-06D8-4BAD-8C5C-C91B6BB58DED}" type="parTrans" cxnId="{8AAB3796-0C3E-47D7-AEE0-BE4C9A4964C3}">
      <dgm:prSet/>
      <dgm:spPr/>
      <dgm:t>
        <a:bodyPr/>
        <a:lstStyle/>
        <a:p>
          <a:endParaRPr lang="ru-RU"/>
        </a:p>
      </dgm:t>
    </dgm:pt>
    <dgm:pt modelId="{C4EA58B4-556A-417A-B900-5DDE626B4877}" type="sibTrans" cxnId="{8AAB3796-0C3E-47D7-AEE0-BE4C9A4964C3}">
      <dgm:prSet/>
      <dgm:spPr/>
      <dgm:t>
        <a:bodyPr/>
        <a:lstStyle/>
        <a:p>
          <a:endParaRPr lang="ru-RU"/>
        </a:p>
      </dgm:t>
    </dgm:pt>
    <dgm:pt modelId="{46920645-003D-4357-B904-9157884521CC}">
      <dgm:prSet/>
      <dgm:spPr/>
      <dgm:t>
        <a:bodyPr/>
        <a:lstStyle/>
        <a:p>
          <a:pPr rtl="0"/>
          <a:r>
            <a:rPr lang="uz-Cyrl-UZ" smtClean="0"/>
            <a:t>turistik etikaning pastligi</a:t>
          </a:r>
          <a:endParaRPr lang="ru-RU"/>
        </a:p>
      </dgm:t>
    </dgm:pt>
    <dgm:pt modelId="{4263DA31-18B3-4AA4-8B0A-ECFA80244DB0}" type="parTrans" cxnId="{3559119E-E449-483A-962A-EFC3F2C07FDD}">
      <dgm:prSet/>
      <dgm:spPr/>
      <dgm:t>
        <a:bodyPr/>
        <a:lstStyle/>
        <a:p>
          <a:endParaRPr lang="ru-RU"/>
        </a:p>
      </dgm:t>
    </dgm:pt>
    <dgm:pt modelId="{BCBD9480-DBB3-4444-BE36-2791DAB22124}" type="sibTrans" cxnId="{3559119E-E449-483A-962A-EFC3F2C07FDD}">
      <dgm:prSet/>
      <dgm:spPr/>
      <dgm:t>
        <a:bodyPr/>
        <a:lstStyle/>
        <a:p>
          <a:endParaRPr lang="ru-RU"/>
        </a:p>
      </dgm:t>
    </dgm:pt>
    <dgm:pt modelId="{3652CBEE-F33A-4FEC-9DE2-F3F93F054B7B}">
      <dgm:prSet/>
      <dgm:spPr/>
      <dgm:t>
        <a:bodyPr/>
        <a:lstStyle/>
        <a:p>
          <a:pPr rtl="0"/>
          <a:r>
            <a:rPr lang="uz-Cyrl-UZ" smtClean="0"/>
            <a:t>turistik xavfsizlikning pastligi </a:t>
          </a:r>
          <a:endParaRPr lang="ru-RU"/>
        </a:p>
      </dgm:t>
    </dgm:pt>
    <dgm:pt modelId="{7D4E7B2D-2F87-435A-A9A2-F53D6DAA04E5}" type="parTrans" cxnId="{D0B1D1EE-8BD4-49B9-91F0-120AFA258ADF}">
      <dgm:prSet/>
      <dgm:spPr/>
      <dgm:t>
        <a:bodyPr/>
        <a:lstStyle/>
        <a:p>
          <a:endParaRPr lang="ru-RU"/>
        </a:p>
      </dgm:t>
    </dgm:pt>
    <dgm:pt modelId="{32C4FA6E-AA01-400C-B3A6-C790B66A64AA}" type="sibTrans" cxnId="{D0B1D1EE-8BD4-49B9-91F0-120AFA258ADF}">
      <dgm:prSet/>
      <dgm:spPr/>
      <dgm:t>
        <a:bodyPr/>
        <a:lstStyle/>
        <a:p>
          <a:endParaRPr lang="ru-RU"/>
        </a:p>
      </dgm:t>
    </dgm:pt>
    <dgm:pt modelId="{9F207985-FB42-4055-B476-742011FBBE70}">
      <dgm:prSet/>
      <dgm:spPr/>
      <dgm:t>
        <a:bodyPr/>
        <a:lstStyle/>
        <a:p>
          <a:pPr rtl="0"/>
          <a:r>
            <a:rPr lang="uz-Cyrl-UZ" smtClean="0"/>
            <a:t>mahalliy va dunyo turizm bozorining tarkibi va sifati</a:t>
          </a:r>
          <a:endParaRPr lang="ru-RU"/>
        </a:p>
      </dgm:t>
    </dgm:pt>
    <dgm:pt modelId="{48602D04-FC49-489B-B249-6F69DCB9E1F6}" type="parTrans" cxnId="{DBC9A549-86BE-4C10-B938-29D2CBEF5888}">
      <dgm:prSet/>
      <dgm:spPr/>
      <dgm:t>
        <a:bodyPr/>
        <a:lstStyle/>
        <a:p>
          <a:endParaRPr lang="ru-RU"/>
        </a:p>
      </dgm:t>
    </dgm:pt>
    <dgm:pt modelId="{32489E58-A000-40A8-8C11-F605F94D2608}" type="sibTrans" cxnId="{DBC9A549-86BE-4C10-B938-29D2CBEF5888}">
      <dgm:prSet/>
      <dgm:spPr/>
      <dgm:t>
        <a:bodyPr/>
        <a:lstStyle/>
        <a:p>
          <a:endParaRPr lang="ru-RU"/>
        </a:p>
      </dgm:t>
    </dgm:pt>
    <dgm:pt modelId="{061F9132-B3FB-4EBC-B2D0-264DCE2A3AA4}" type="pres">
      <dgm:prSet presAssocID="{727DB4BB-FC80-4F3A-B35F-6D7126F3080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3880D8A-C7C8-4EA4-A455-E9649E850BAA}" type="pres">
      <dgm:prSet presAssocID="{DFB353CB-AC66-4865-AEAD-CDC86A9359F3}" presName="thickLine" presStyleLbl="alignNode1" presStyleIdx="0" presStyleCnt="9"/>
      <dgm:spPr/>
    </dgm:pt>
    <dgm:pt modelId="{D8C5CA3C-0841-46B5-B449-A197B3DC6B9A}" type="pres">
      <dgm:prSet presAssocID="{DFB353CB-AC66-4865-AEAD-CDC86A9359F3}" presName="horz1" presStyleCnt="0"/>
      <dgm:spPr/>
    </dgm:pt>
    <dgm:pt modelId="{E8713A6C-6938-4858-A03D-14510216B42A}" type="pres">
      <dgm:prSet presAssocID="{DFB353CB-AC66-4865-AEAD-CDC86A9359F3}" presName="tx1" presStyleLbl="revTx" presStyleIdx="0" presStyleCnt="9"/>
      <dgm:spPr/>
      <dgm:t>
        <a:bodyPr/>
        <a:lstStyle/>
        <a:p>
          <a:endParaRPr lang="ru-RU"/>
        </a:p>
      </dgm:t>
    </dgm:pt>
    <dgm:pt modelId="{A2CC5BFB-0BE8-4276-8298-35AD0E930D6F}" type="pres">
      <dgm:prSet presAssocID="{DFB353CB-AC66-4865-AEAD-CDC86A9359F3}" presName="vert1" presStyleCnt="0"/>
      <dgm:spPr/>
    </dgm:pt>
    <dgm:pt modelId="{4DB796B1-40EC-4D0D-9824-44C31CA4C318}" type="pres">
      <dgm:prSet presAssocID="{A940890F-082A-4E98-8B61-ABBB9DC89564}" presName="thickLine" presStyleLbl="alignNode1" presStyleIdx="1" presStyleCnt="9"/>
      <dgm:spPr/>
    </dgm:pt>
    <dgm:pt modelId="{8C14B835-2765-4E4D-B9DA-8BAAA99DD2FC}" type="pres">
      <dgm:prSet presAssocID="{A940890F-082A-4E98-8B61-ABBB9DC89564}" presName="horz1" presStyleCnt="0"/>
      <dgm:spPr/>
    </dgm:pt>
    <dgm:pt modelId="{8D19FA3E-4607-4610-9126-FC9B6F227F68}" type="pres">
      <dgm:prSet presAssocID="{A940890F-082A-4E98-8B61-ABBB9DC89564}" presName="tx1" presStyleLbl="revTx" presStyleIdx="1" presStyleCnt="9"/>
      <dgm:spPr/>
      <dgm:t>
        <a:bodyPr/>
        <a:lstStyle/>
        <a:p>
          <a:endParaRPr lang="ru-RU"/>
        </a:p>
      </dgm:t>
    </dgm:pt>
    <dgm:pt modelId="{5C13378A-09CF-4562-9C32-2BA06FA5CCD5}" type="pres">
      <dgm:prSet presAssocID="{A940890F-082A-4E98-8B61-ABBB9DC89564}" presName="vert1" presStyleCnt="0"/>
      <dgm:spPr/>
    </dgm:pt>
    <dgm:pt modelId="{20C40262-24C1-4029-B5CD-26DA4000370B}" type="pres">
      <dgm:prSet presAssocID="{DF2A38EF-5E60-4978-9B72-FD3ABE62F7EE}" presName="thickLine" presStyleLbl="alignNode1" presStyleIdx="2" presStyleCnt="9"/>
      <dgm:spPr/>
    </dgm:pt>
    <dgm:pt modelId="{345928AD-169B-459A-8E27-F6CA38C34F32}" type="pres">
      <dgm:prSet presAssocID="{DF2A38EF-5E60-4978-9B72-FD3ABE62F7EE}" presName="horz1" presStyleCnt="0"/>
      <dgm:spPr/>
    </dgm:pt>
    <dgm:pt modelId="{A53CDEC4-0C24-4723-906D-1ED7A099A964}" type="pres">
      <dgm:prSet presAssocID="{DF2A38EF-5E60-4978-9B72-FD3ABE62F7EE}" presName="tx1" presStyleLbl="revTx" presStyleIdx="2" presStyleCnt="9"/>
      <dgm:spPr/>
      <dgm:t>
        <a:bodyPr/>
        <a:lstStyle/>
        <a:p>
          <a:endParaRPr lang="ru-RU"/>
        </a:p>
      </dgm:t>
    </dgm:pt>
    <dgm:pt modelId="{51A964A6-1D5C-4C73-B76C-E5B0FCB496B3}" type="pres">
      <dgm:prSet presAssocID="{DF2A38EF-5E60-4978-9B72-FD3ABE62F7EE}" presName="vert1" presStyleCnt="0"/>
      <dgm:spPr/>
    </dgm:pt>
    <dgm:pt modelId="{D3AD3713-B2B3-4C94-AEDE-D002BAD85E98}" type="pres">
      <dgm:prSet presAssocID="{3F1763A4-13C9-4BCA-8ADB-5D02D41014E2}" presName="thickLine" presStyleLbl="alignNode1" presStyleIdx="3" presStyleCnt="9"/>
      <dgm:spPr/>
    </dgm:pt>
    <dgm:pt modelId="{E0EE5F96-EBD8-4604-BE48-E3251DA24091}" type="pres">
      <dgm:prSet presAssocID="{3F1763A4-13C9-4BCA-8ADB-5D02D41014E2}" presName="horz1" presStyleCnt="0"/>
      <dgm:spPr/>
    </dgm:pt>
    <dgm:pt modelId="{1F02EAE6-4F0F-455C-B518-E04B77671666}" type="pres">
      <dgm:prSet presAssocID="{3F1763A4-13C9-4BCA-8ADB-5D02D41014E2}" presName="tx1" presStyleLbl="revTx" presStyleIdx="3" presStyleCnt="9"/>
      <dgm:spPr/>
      <dgm:t>
        <a:bodyPr/>
        <a:lstStyle/>
        <a:p>
          <a:endParaRPr lang="ru-RU"/>
        </a:p>
      </dgm:t>
    </dgm:pt>
    <dgm:pt modelId="{5D23A701-10C6-485B-9602-764967C6BAA4}" type="pres">
      <dgm:prSet presAssocID="{3F1763A4-13C9-4BCA-8ADB-5D02D41014E2}" presName="vert1" presStyleCnt="0"/>
      <dgm:spPr/>
    </dgm:pt>
    <dgm:pt modelId="{341940DB-8836-46FA-A9F6-20FC7FDB0AB2}" type="pres">
      <dgm:prSet presAssocID="{5834BFBB-3DFF-478F-9800-6D50D8C759A0}" presName="thickLine" presStyleLbl="alignNode1" presStyleIdx="4" presStyleCnt="9"/>
      <dgm:spPr/>
    </dgm:pt>
    <dgm:pt modelId="{FD5A171C-1312-4E51-AAB3-F3B0BF9FE797}" type="pres">
      <dgm:prSet presAssocID="{5834BFBB-3DFF-478F-9800-6D50D8C759A0}" presName="horz1" presStyleCnt="0"/>
      <dgm:spPr/>
    </dgm:pt>
    <dgm:pt modelId="{8984779A-D868-466B-83A8-5405295C62BC}" type="pres">
      <dgm:prSet presAssocID="{5834BFBB-3DFF-478F-9800-6D50D8C759A0}" presName="tx1" presStyleLbl="revTx" presStyleIdx="4" presStyleCnt="9"/>
      <dgm:spPr/>
      <dgm:t>
        <a:bodyPr/>
        <a:lstStyle/>
        <a:p>
          <a:endParaRPr lang="ru-RU"/>
        </a:p>
      </dgm:t>
    </dgm:pt>
    <dgm:pt modelId="{26044222-D022-41B3-936F-A11802952D5C}" type="pres">
      <dgm:prSet presAssocID="{5834BFBB-3DFF-478F-9800-6D50D8C759A0}" presName="vert1" presStyleCnt="0"/>
      <dgm:spPr/>
    </dgm:pt>
    <dgm:pt modelId="{A7C61D5E-CF3A-48EB-8A4C-BA3BA83C33CA}" type="pres">
      <dgm:prSet presAssocID="{9C05A2E5-2091-4633-8C4E-A19E37D97B4B}" presName="thickLine" presStyleLbl="alignNode1" presStyleIdx="5" presStyleCnt="9"/>
      <dgm:spPr/>
    </dgm:pt>
    <dgm:pt modelId="{4F5385C0-0E09-4F29-8EE2-D4E5F223E18B}" type="pres">
      <dgm:prSet presAssocID="{9C05A2E5-2091-4633-8C4E-A19E37D97B4B}" presName="horz1" presStyleCnt="0"/>
      <dgm:spPr/>
    </dgm:pt>
    <dgm:pt modelId="{BBB97DC6-9093-485F-B3AF-B40084A7E3AD}" type="pres">
      <dgm:prSet presAssocID="{9C05A2E5-2091-4633-8C4E-A19E37D97B4B}" presName="tx1" presStyleLbl="revTx" presStyleIdx="5" presStyleCnt="9"/>
      <dgm:spPr/>
      <dgm:t>
        <a:bodyPr/>
        <a:lstStyle/>
        <a:p>
          <a:endParaRPr lang="ru-RU"/>
        </a:p>
      </dgm:t>
    </dgm:pt>
    <dgm:pt modelId="{79EE15A0-6499-4667-8345-AF9E36F4DBA3}" type="pres">
      <dgm:prSet presAssocID="{9C05A2E5-2091-4633-8C4E-A19E37D97B4B}" presName="vert1" presStyleCnt="0"/>
      <dgm:spPr/>
    </dgm:pt>
    <dgm:pt modelId="{B5EDBDAE-ED30-4F76-B1CB-9CF9CF4E13B0}" type="pres">
      <dgm:prSet presAssocID="{46920645-003D-4357-B904-9157884521CC}" presName="thickLine" presStyleLbl="alignNode1" presStyleIdx="6" presStyleCnt="9"/>
      <dgm:spPr/>
    </dgm:pt>
    <dgm:pt modelId="{1C7CF8A9-D20D-4832-A616-D40145A538EA}" type="pres">
      <dgm:prSet presAssocID="{46920645-003D-4357-B904-9157884521CC}" presName="horz1" presStyleCnt="0"/>
      <dgm:spPr/>
    </dgm:pt>
    <dgm:pt modelId="{CEDC8C8C-C916-4514-B3B7-1C6ECD965B01}" type="pres">
      <dgm:prSet presAssocID="{46920645-003D-4357-B904-9157884521CC}" presName="tx1" presStyleLbl="revTx" presStyleIdx="6" presStyleCnt="9"/>
      <dgm:spPr/>
      <dgm:t>
        <a:bodyPr/>
        <a:lstStyle/>
        <a:p>
          <a:endParaRPr lang="ru-RU"/>
        </a:p>
      </dgm:t>
    </dgm:pt>
    <dgm:pt modelId="{25FC5B8A-BE08-450C-8776-B04AA505AF79}" type="pres">
      <dgm:prSet presAssocID="{46920645-003D-4357-B904-9157884521CC}" presName="vert1" presStyleCnt="0"/>
      <dgm:spPr/>
    </dgm:pt>
    <dgm:pt modelId="{56814F68-2816-41B9-8A10-365F3FF7343F}" type="pres">
      <dgm:prSet presAssocID="{3652CBEE-F33A-4FEC-9DE2-F3F93F054B7B}" presName="thickLine" presStyleLbl="alignNode1" presStyleIdx="7" presStyleCnt="9"/>
      <dgm:spPr/>
    </dgm:pt>
    <dgm:pt modelId="{B3643BF8-614A-42AD-A802-183C98386805}" type="pres">
      <dgm:prSet presAssocID="{3652CBEE-F33A-4FEC-9DE2-F3F93F054B7B}" presName="horz1" presStyleCnt="0"/>
      <dgm:spPr/>
    </dgm:pt>
    <dgm:pt modelId="{2C8E69C2-F0E5-4494-BAD8-E83AA1148FD8}" type="pres">
      <dgm:prSet presAssocID="{3652CBEE-F33A-4FEC-9DE2-F3F93F054B7B}" presName="tx1" presStyleLbl="revTx" presStyleIdx="7" presStyleCnt="9"/>
      <dgm:spPr/>
      <dgm:t>
        <a:bodyPr/>
        <a:lstStyle/>
        <a:p>
          <a:endParaRPr lang="ru-RU"/>
        </a:p>
      </dgm:t>
    </dgm:pt>
    <dgm:pt modelId="{3428AE6F-130E-4A25-BCC4-723282B87C22}" type="pres">
      <dgm:prSet presAssocID="{3652CBEE-F33A-4FEC-9DE2-F3F93F054B7B}" presName="vert1" presStyleCnt="0"/>
      <dgm:spPr/>
    </dgm:pt>
    <dgm:pt modelId="{A5E3E3A6-005E-46A2-8E23-1C1974D52757}" type="pres">
      <dgm:prSet presAssocID="{9F207985-FB42-4055-B476-742011FBBE70}" presName="thickLine" presStyleLbl="alignNode1" presStyleIdx="8" presStyleCnt="9"/>
      <dgm:spPr/>
    </dgm:pt>
    <dgm:pt modelId="{03FDE40F-3DB9-49BE-A0E8-11CC1B6E0CCD}" type="pres">
      <dgm:prSet presAssocID="{9F207985-FB42-4055-B476-742011FBBE70}" presName="horz1" presStyleCnt="0"/>
      <dgm:spPr/>
    </dgm:pt>
    <dgm:pt modelId="{2201AAE6-F266-442E-AE24-623CE1B57BCD}" type="pres">
      <dgm:prSet presAssocID="{9F207985-FB42-4055-B476-742011FBBE70}" presName="tx1" presStyleLbl="revTx" presStyleIdx="8" presStyleCnt="9"/>
      <dgm:spPr/>
      <dgm:t>
        <a:bodyPr/>
        <a:lstStyle/>
        <a:p>
          <a:endParaRPr lang="ru-RU"/>
        </a:p>
      </dgm:t>
    </dgm:pt>
    <dgm:pt modelId="{044A562D-3B4A-4052-8892-ABD05EF15621}" type="pres">
      <dgm:prSet presAssocID="{9F207985-FB42-4055-B476-742011FBBE70}" presName="vert1" presStyleCnt="0"/>
      <dgm:spPr/>
    </dgm:pt>
  </dgm:ptLst>
  <dgm:cxnLst>
    <dgm:cxn modelId="{EBE02C89-FD3F-465D-BB5C-C3A7EFDD903E}" type="presOf" srcId="{9F207985-FB42-4055-B476-742011FBBE70}" destId="{2201AAE6-F266-442E-AE24-623CE1B57BCD}" srcOrd="0" destOrd="0" presId="urn:microsoft.com/office/officeart/2008/layout/LinedList"/>
    <dgm:cxn modelId="{ACB43A7E-10B7-4EBB-B12E-757E3DAA1029}" type="presOf" srcId="{DFB353CB-AC66-4865-AEAD-CDC86A9359F3}" destId="{E8713A6C-6938-4858-A03D-14510216B42A}" srcOrd="0" destOrd="0" presId="urn:microsoft.com/office/officeart/2008/layout/LinedList"/>
    <dgm:cxn modelId="{475DBC9F-0855-4B87-B306-6FEC4A38D0DD}" type="presOf" srcId="{3F1763A4-13C9-4BCA-8ADB-5D02D41014E2}" destId="{1F02EAE6-4F0F-455C-B518-E04B77671666}" srcOrd="0" destOrd="0" presId="urn:microsoft.com/office/officeart/2008/layout/LinedList"/>
    <dgm:cxn modelId="{FBDD3839-2A98-4B7F-87A8-3C0586368505}" type="presOf" srcId="{46920645-003D-4357-B904-9157884521CC}" destId="{CEDC8C8C-C916-4514-B3B7-1C6ECD965B01}" srcOrd="0" destOrd="0" presId="urn:microsoft.com/office/officeart/2008/layout/LinedList"/>
    <dgm:cxn modelId="{8B5F1B11-62FA-45F2-BA45-3D9C04A7CA32}" type="presOf" srcId="{DF2A38EF-5E60-4978-9B72-FD3ABE62F7EE}" destId="{A53CDEC4-0C24-4723-906D-1ED7A099A964}" srcOrd="0" destOrd="0" presId="urn:microsoft.com/office/officeart/2008/layout/LinedList"/>
    <dgm:cxn modelId="{399A0125-8978-4FFC-A62C-3CD0AE93EB0D}" type="presOf" srcId="{A940890F-082A-4E98-8B61-ABBB9DC89564}" destId="{8D19FA3E-4607-4610-9126-FC9B6F227F68}" srcOrd="0" destOrd="0" presId="urn:microsoft.com/office/officeart/2008/layout/LinedList"/>
    <dgm:cxn modelId="{7D268736-4B67-48F7-80DB-8B9128EF8027}" type="presOf" srcId="{9C05A2E5-2091-4633-8C4E-A19E37D97B4B}" destId="{BBB97DC6-9093-485F-B3AF-B40084A7E3AD}" srcOrd="0" destOrd="0" presId="urn:microsoft.com/office/officeart/2008/layout/LinedList"/>
    <dgm:cxn modelId="{D0B1D1EE-8BD4-49B9-91F0-120AFA258ADF}" srcId="{727DB4BB-FC80-4F3A-B35F-6D7126F30804}" destId="{3652CBEE-F33A-4FEC-9DE2-F3F93F054B7B}" srcOrd="7" destOrd="0" parTransId="{7D4E7B2D-2F87-435A-A9A2-F53D6DAA04E5}" sibTransId="{32C4FA6E-AA01-400C-B3A6-C790B66A64AA}"/>
    <dgm:cxn modelId="{DBC9A549-86BE-4C10-B938-29D2CBEF5888}" srcId="{727DB4BB-FC80-4F3A-B35F-6D7126F30804}" destId="{9F207985-FB42-4055-B476-742011FBBE70}" srcOrd="8" destOrd="0" parTransId="{48602D04-FC49-489B-B249-6F69DCB9E1F6}" sibTransId="{32489E58-A000-40A8-8C11-F605F94D2608}"/>
    <dgm:cxn modelId="{88D5C926-6266-40D5-A831-4364FF9B65E7}" srcId="{727DB4BB-FC80-4F3A-B35F-6D7126F30804}" destId="{DF2A38EF-5E60-4978-9B72-FD3ABE62F7EE}" srcOrd="2" destOrd="0" parTransId="{3F52FD8E-82A2-4D2E-96D5-ECE1DB0E4F13}" sibTransId="{32898E3C-47C2-4987-9B93-CDC90F73BDF3}"/>
    <dgm:cxn modelId="{8AAB3796-0C3E-47D7-AEE0-BE4C9A4964C3}" srcId="{727DB4BB-FC80-4F3A-B35F-6D7126F30804}" destId="{9C05A2E5-2091-4633-8C4E-A19E37D97B4B}" srcOrd="5" destOrd="0" parTransId="{51B72C3C-06D8-4BAD-8C5C-C91B6BB58DED}" sibTransId="{C4EA58B4-556A-417A-B900-5DDE626B4877}"/>
    <dgm:cxn modelId="{19ABB12C-A7C0-49CE-9DBB-30092FA08BB1}" srcId="{727DB4BB-FC80-4F3A-B35F-6D7126F30804}" destId="{3F1763A4-13C9-4BCA-8ADB-5D02D41014E2}" srcOrd="3" destOrd="0" parTransId="{AF207D27-E1CC-438E-B0A4-79A4DFBA7D61}" sibTransId="{941504ED-8A61-4EBA-906D-B1278B202114}"/>
    <dgm:cxn modelId="{7978B470-5258-497C-803B-72434E9B15F2}" type="presOf" srcId="{5834BFBB-3DFF-478F-9800-6D50D8C759A0}" destId="{8984779A-D868-466B-83A8-5405295C62BC}" srcOrd="0" destOrd="0" presId="urn:microsoft.com/office/officeart/2008/layout/LinedList"/>
    <dgm:cxn modelId="{740CAED0-501A-4814-BE81-ABD6ABF5D10F}" type="presOf" srcId="{3652CBEE-F33A-4FEC-9DE2-F3F93F054B7B}" destId="{2C8E69C2-F0E5-4494-BAD8-E83AA1148FD8}" srcOrd="0" destOrd="0" presId="urn:microsoft.com/office/officeart/2008/layout/LinedList"/>
    <dgm:cxn modelId="{2498E3A1-94EE-4C60-88C2-5B9F377A7C2A}" srcId="{727DB4BB-FC80-4F3A-B35F-6D7126F30804}" destId="{A940890F-082A-4E98-8B61-ABBB9DC89564}" srcOrd="1" destOrd="0" parTransId="{053058A2-FC80-4E85-B524-AF522440D7F5}" sibTransId="{393414F2-D1BF-43A5-93E4-89739FDE729E}"/>
    <dgm:cxn modelId="{3559119E-E449-483A-962A-EFC3F2C07FDD}" srcId="{727DB4BB-FC80-4F3A-B35F-6D7126F30804}" destId="{46920645-003D-4357-B904-9157884521CC}" srcOrd="6" destOrd="0" parTransId="{4263DA31-18B3-4AA4-8B0A-ECFA80244DB0}" sibTransId="{BCBD9480-DBB3-4444-BE36-2791DAB22124}"/>
    <dgm:cxn modelId="{DFF9CDD9-ECB9-4CAD-AF62-2FB695F7D9AF}" srcId="{727DB4BB-FC80-4F3A-B35F-6D7126F30804}" destId="{DFB353CB-AC66-4865-AEAD-CDC86A9359F3}" srcOrd="0" destOrd="0" parTransId="{45F38240-7ED1-40C2-B3F2-EF36870F1EE7}" sibTransId="{DF07D910-23F1-4BDC-927B-9BF207D79878}"/>
    <dgm:cxn modelId="{C059ACE3-D41C-4E26-A080-48AE10B747EE}" type="presOf" srcId="{727DB4BB-FC80-4F3A-B35F-6D7126F30804}" destId="{061F9132-B3FB-4EBC-B2D0-264DCE2A3AA4}" srcOrd="0" destOrd="0" presId="urn:microsoft.com/office/officeart/2008/layout/LinedList"/>
    <dgm:cxn modelId="{EF1C266E-DA67-4603-9290-39F63F57A46F}" srcId="{727DB4BB-FC80-4F3A-B35F-6D7126F30804}" destId="{5834BFBB-3DFF-478F-9800-6D50D8C759A0}" srcOrd="4" destOrd="0" parTransId="{600169DA-D3A8-43F4-840A-21891DE04B6C}" sibTransId="{4076C63D-3443-4E11-9766-66B1A14AD23E}"/>
    <dgm:cxn modelId="{EEEA2571-E985-495F-A56D-41316511CAD7}" type="presParOf" srcId="{061F9132-B3FB-4EBC-B2D0-264DCE2A3AA4}" destId="{23880D8A-C7C8-4EA4-A455-E9649E850BAA}" srcOrd="0" destOrd="0" presId="urn:microsoft.com/office/officeart/2008/layout/LinedList"/>
    <dgm:cxn modelId="{052B58F0-78D6-473D-AF72-3820C111F5AE}" type="presParOf" srcId="{061F9132-B3FB-4EBC-B2D0-264DCE2A3AA4}" destId="{D8C5CA3C-0841-46B5-B449-A197B3DC6B9A}" srcOrd="1" destOrd="0" presId="urn:microsoft.com/office/officeart/2008/layout/LinedList"/>
    <dgm:cxn modelId="{0A636733-44F3-4F70-9D43-2EA96151BDA9}" type="presParOf" srcId="{D8C5CA3C-0841-46B5-B449-A197B3DC6B9A}" destId="{E8713A6C-6938-4858-A03D-14510216B42A}" srcOrd="0" destOrd="0" presId="urn:microsoft.com/office/officeart/2008/layout/LinedList"/>
    <dgm:cxn modelId="{881D241C-84F1-4964-89FE-72B7A90695E8}" type="presParOf" srcId="{D8C5CA3C-0841-46B5-B449-A197B3DC6B9A}" destId="{A2CC5BFB-0BE8-4276-8298-35AD0E930D6F}" srcOrd="1" destOrd="0" presId="urn:microsoft.com/office/officeart/2008/layout/LinedList"/>
    <dgm:cxn modelId="{43762C02-3470-45AC-970C-48E6F8064DA7}" type="presParOf" srcId="{061F9132-B3FB-4EBC-B2D0-264DCE2A3AA4}" destId="{4DB796B1-40EC-4D0D-9824-44C31CA4C318}" srcOrd="2" destOrd="0" presId="urn:microsoft.com/office/officeart/2008/layout/LinedList"/>
    <dgm:cxn modelId="{0489D443-DF2F-46FD-9A18-4064050FE2AA}" type="presParOf" srcId="{061F9132-B3FB-4EBC-B2D0-264DCE2A3AA4}" destId="{8C14B835-2765-4E4D-B9DA-8BAAA99DD2FC}" srcOrd="3" destOrd="0" presId="urn:microsoft.com/office/officeart/2008/layout/LinedList"/>
    <dgm:cxn modelId="{D1C3324C-E00D-45B9-937E-36EE84F203EB}" type="presParOf" srcId="{8C14B835-2765-4E4D-B9DA-8BAAA99DD2FC}" destId="{8D19FA3E-4607-4610-9126-FC9B6F227F68}" srcOrd="0" destOrd="0" presId="urn:microsoft.com/office/officeart/2008/layout/LinedList"/>
    <dgm:cxn modelId="{CDFE24F0-4132-4F3E-8479-6D340682A8B2}" type="presParOf" srcId="{8C14B835-2765-4E4D-B9DA-8BAAA99DD2FC}" destId="{5C13378A-09CF-4562-9C32-2BA06FA5CCD5}" srcOrd="1" destOrd="0" presId="urn:microsoft.com/office/officeart/2008/layout/LinedList"/>
    <dgm:cxn modelId="{1E94FE5A-CAEB-4BC2-A54A-25A7EAFB481A}" type="presParOf" srcId="{061F9132-B3FB-4EBC-B2D0-264DCE2A3AA4}" destId="{20C40262-24C1-4029-B5CD-26DA4000370B}" srcOrd="4" destOrd="0" presId="urn:microsoft.com/office/officeart/2008/layout/LinedList"/>
    <dgm:cxn modelId="{25FDF36B-862A-4EF2-85D6-DDC01BBFB7CA}" type="presParOf" srcId="{061F9132-B3FB-4EBC-B2D0-264DCE2A3AA4}" destId="{345928AD-169B-459A-8E27-F6CA38C34F32}" srcOrd="5" destOrd="0" presId="urn:microsoft.com/office/officeart/2008/layout/LinedList"/>
    <dgm:cxn modelId="{382EFDB8-91BF-4F72-B939-A132ADD92820}" type="presParOf" srcId="{345928AD-169B-459A-8E27-F6CA38C34F32}" destId="{A53CDEC4-0C24-4723-906D-1ED7A099A964}" srcOrd="0" destOrd="0" presId="urn:microsoft.com/office/officeart/2008/layout/LinedList"/>
    <dgm:cxn modelId="{B5AF067D-6358-4873-846F-96DBC2391BB2}" type="presParOf" srcId="{345928AD-169B-459A-8E27-F6CA38C34F32}" destId="{51A964A6-1D5C-4C73-B76C-E5B0FCB496B3}" srcOrd="1" destOrd="0" presId="urn:microsoft.com/office/officeart/2008/layout/LinedList"/>
    <dgm:cxn modelId="{BBA7D707-081D-4897-820F-19FEF573018F}" type="presParOf" srcId="{061F9132-B3FB-4EBC-B2D0-264DCE2A3AA4}" destId="{D3AD3713-B2B3-4C94-AEDE-D002BAD85E98}" srcOrd="6" destOrd="0" presId="urn:microsoft.com/office/officeart/2008/layout/LinedList"/>
    <dgm:cxn modelId="{4CE54E01-47B1-4747-BF82-0C9A8E17CDD4}" type="presParOf" srcId="{061F9132-B3FB-4EBC-B2D0-264DCE2A3AA4}" destId="{E0EE5F96-EBD8-4604-BE48-E3251DA24091}" srcOrd="7" destOrd="0" presId="urn:microsoft.com/office/officeart/2008/layout/LinedList"/>
    <dgm:cxn modelId="{FA150061-537D-48B2-B810-5C40802DBB26}" type="presParOf" srcId="{E0EE5F96-EBD8-4604-BE48-E3251DA24091}" destId="{1F02EAE6-4F0F-455C-B518-E04B77671666}" srcOrd="0" destOrd="0" presId="urn:microsoft.com/office/officeart/2008/layout/LinedList"/>
    <dgm:cxn modelId="{D7049B43-4742-4337-9F6F-A43A470CBCFE}" type="presParOf" srcId="{E0EE5F96-EBD8-4604-BE48-E3251DA24091}" destId="{5D23A701-10C6-485B-9602-764967C6BAA4}" srcOrd="1" destOrd="0" presId="urn:microsoft.com/office/officeart/2008/layout/LinedList"/>
    <dgm:cxn modelId="{CFEBC626-AA13-493C-9A66-1FC5BE946774}" type="presParOf" srcId="{061F9132-B3FB-4EBC-B2D0-264DCE2A3AA4}" destId="{341940DB-8836-46FA-A9F6-20FC7FDB0AB2}" srcOrd="8" destOrd="0" presId="urn:microsoft.com/office/officeart/2008/layout/LinedList"/>
    <dgm:cxn modelId="{5747A643-D776-4F80-B9E6-DC6A07CEB663}" type="presParOf" srcId="{061F9132-B3FB-4EBC-B2D0-264DCE2A3AA4}" destId="{FD5A171C-1312-4E51-AAB3-F3B0BF9FE797}" srcOrd="9" destOrd="0" presId="urn:microsoft.com/office/officeart/2008/layout/LinedList"/>
    <dgm:cxn modelId="{AC63B83A-97FF-47F0-B057-61922C809719}" type="presParOf" srcId="{FD5A171C-1312-4E51-AAB3-F3B0BF9FE797}" destId="{8984779A-D868-466B-83A8-5405295C62BC}" srcOrd="0" destOrd="0" presId="urn:microsoft.com/office/officeart/2008/layout/LinedList"/>
    <dgm:cxn modelId="{23C5DE6C-ADB4-487A-8CE4-88AC9EBEDD00}" type="presParOf" srcId="{FD5A171C-1312-4E51-AAB3-F3B0BF9FE797}" destId="{26044222-D022-41B3-936F-A11802952D5C}" srcOrd="1" destOrd="0" presId="urn:microsoft.com/office/officeart/2008/layout/LinedList"/>
    <dgm:cxn modelId="{84A1211C-F780-4B6A-A6F4-7FF95E186229}" type="presParOf" srcId="{061F9132-B3FB-4EBC-B2D0-264DCE2A3AA4}" destId="{A7C61D5E-CF3A-48EB-8A4C-BA3BA83C33CA}" srcOrd="10" destOrd="0" presId="urn:microsoft.com/office/officeart/2008/layout/LinedList"/>
    <dgm:cxn modelId="{2656AE3D-0087-4245-A269-8B9DAF1CFBD0}" type="presParOf" srcId="{061F9132-B3FB-4EBC-B2D0-264DCE2A3AA4}" destId="{4F5385C0-0E09-4F29-8EE2-D4E5F223E18B}" srcOrd="11" destOrd="0" presId="urn:microsoft.com/office/officeart/2008/layout/LinedList"/>
    <dgm:cxn modelId="{D10CB156-079A-45B8-9039-AD986FCBEBD0}" type="presParOf" srcId="{4F5385C0-0E09-4F29-8EE2-D4E5F223E18B}" destId="{BBB97DC6-9093-485F-B3AF-B40084A7E3AD}" srcOrd="0" destOrd="0" presId="urn:microsoft.com/office/officeart/2008/layout/LinedList"/>
    <dgm:cxn modelId="{89F25496-2537-412C-BCBB-717F8A86C7B8}" type="presParOf" srcId="{4F5385C0-0E09-4F29-8EE2-D4E5F223E18B}" destId="{79EE15A0-6499-4667-8345-AF9E36F4DBA3}" srcOrd="1" destOrd="0" presId="urn:microsoft.com/office/officeart/2008/layout/LinedList"/>
    <dgm:cxn modelId="{61A9C7E1-9B7B-4738-A05C-47DC4D928372}" type="presParOf" srcId="{061F9132-B3FB-4EBC-B2D0-264DCE2A3AA4}" destId="{B5EDBDAE-ED30-4F76-B1CB-9CF9CF4E13B0}" srcOrd="12" destOrd="0" presId="urn:microsoft.com/office/officeart/2008/layout/LinedList"/>
    <dgm:cxn modelId="{7034466C-05FA-4459-B788-501A34AEC78F}" type="presParOf" srcId="{061F9132-B3FB-4EBC-B2D0-264DCE2A3AA4}" destId="{1C7CF8A9-D20D-4832-A616-D40145A538EA}" srcOrd="13" destOrd="0" presId="urn:microsoft.com/office/officeart/2008/layout/LinedList"/>
    <dgm:cxn modelId="{79D85D6B-BC7F-4EEE-B5FF-A985CE22AE6C}" type="presParOf" srcId="{1C7CF8A9-D20D-4832-A616-D40145A538EA}" destId="{CEDC8C8C-C916-4514-B3B7-1C6ECD965B01}" srcOrd="0" destOrd="0" presId="urn:microsoft.com/office/officeart/2008/layout/LinedList"/>
    <dgm:cxn modelId="{DA23E19D-9FC2-4F9C-B9BF-EC5F1F1AEEF9}" type="presParOf" srcId="{1C7CF8A9-D20D-4832-A616-D40145A538EA}" destId="{25FC5B8A-BE08-450C-8776-B04AA505AF79}" srcOrd="1" destOrd="0" presId="urn:microsoft.com/office/officeart/2008/layout/LinedList"/>
    <dgm:cxn modelId="{C9415F82-F810-4BEF-94F4-E95F8E87B370}" type="presParOf" srcId="{061F9132-B3FB-4EBC-B2D0-264DCE2A3AA4}" destId="{56814F68-2816-41B9-8A10-365F3FF7343F}" srcOrd="14" destOrd="0" presId="urn:microsoft.com/office/officeart/2008/layout/LinedList"/>
    <dgm:cxn modelId="{242EA271-68AB-489A-BB2C-FC3FAB0239BC}" type="presParOf" srcId="{061F9132-B3FB-4EBC-B2D0-264DCE2A3AA4}" destId="{B3643BF8-614A-42AD-A802-183C98386805}" srcOrd="15" destOrd="0" presId="urn:microsoft.com/office/officeart/2008/layout/LinedList"/>
    <dgm:cxn modelId="{0772BF8E-F046-4CB2-8CA3-151B545B49D8}" type="presParOf" srcId="{B3643BF8-614A-42AD-A802-183C98386805}" destId="{2C8E69C2-F0E5-4494-BAD8-E83AA1148FD8}" srcOrd="0" destOrd="0" presId="urn:microsoft.com/office/officeart/2008/layout/LinedList"/>
    <dgm:cxn modelId="{0344BF2D-BF1D-4FA3-91ED-7170E788AEA3}" type="presParOf" srcId="{B3643BF8-614A-42AD-A802-183C98386805}" destId="{3428AE6F-130E-4A25-BCC4-723282B87C22}" srcOrd="1" destOrd="0" presId="urn:microsoft.com/office/officeart/2008/layout/LinedList"/>
    <dgm:cxn modelId="{E2B87A45-1F32-4687-99CE-5D8EDC13B8AD}" type="presParOf" srcId="{061F9132-B3FB-4EBC-B2D0-264DCE2A3AA4}" destId="{A5E3E3A6-005E-46A2-8E23-1C1974D52757}" srcOrd="16" destOrd="0" presId="urn:microsoft.com/office/officeart/2008/layout/LinedList"/>
    <dgm:cxn modelId="{D900F3D2-7078-4228-91A1-8639262D12CF}" type="presParOf" srcId="{061F9132-B3FB-4EBC-B2D0-264DCE2A3AA4}" destId="{03FDE40F-3DB9-49BE-A0E8-11CC1B6E0CCD}" srcOrd="17" destOrd="0" presId="urn:microsoft.com/office/officeart/2008/layout/LinedList"/>
    <dgm:cxn modelId="{33908220-05EA-4404-9955-7B47061DCF95}" type="presParOf" srcId="{03FDE40F-3DB9-49BE-A0E8-11CC1B6E0CCD}" destId="{2201AAE6-F266-442E-AE24-623CE1B57BCD}" srcOrd="0" destOrd="0" presId="urn:microsoft.com/office/officeart/2008/layout/LinedList"/>
    <dgm:cxn modelId="{DD060593-0FF1-4AF2-9CD2-3C68A4DF06E8}" type="presParOf" srcId="{03FDE40F-3DB9-49BE-A0E8-11CC1B6E0CCD}" destId="{044A562D-3B4A-4052-8892-ABD05EF1562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769CF94-B0DA-4F39-82BF-85228EC411A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ADC396A-25FD-41FB-8131-40C27EFC6498}">
      <dgm:prSet/>
      <dgm:spPr/>
      <dgm:t>
        <a:bodyPr/>
        <a:lstStyle/>
        <a:p>
          <a:pPr rtl="0"/>
          <a:r>
            <a:rPr lang="uz-Cyrl-UZ" smtClean="0"/>
            <a:t>turizmni tashkil etish tarmog‘ida malakali mutaxassislarning yetishmasligi </a:t>
          </a:r>
          <a:endParaRPr lang="ru-RU"/>
        </a:p>
      </dgm:t>
    </dgm:pt>
    <dgm:pt modelId="{EEF8F63C-52D3-449D-AB3F-15532AFC325A}" type="parTrans" cxnId="{9642D260-D47D-4842-88F6-0FDC536E5686}">
      <dgm:prSet/>
      <dgm:spPr/>
      <dgm:t>
        <a:bodyPr/>
        <a:lstStyle/>
        <a:p>
          <a:endParaRPr lang="ru-RU"/>
        </a:p>
      </dgm:t>
    </dgm:pt>
    <dgm:pt modelId="{CF50E08C-95B1-4205-B12D-0208A03F8FFE}" type="sibTrans" cxnId="{9642D260-D47D-4842-88F6-0FDC536E5686}">
      <dgm:prSet/>
      <dgm:spPr/>
      <dgm:t>
        <a:bodyPr/>
        <a:lstStyle/>
        <a:p>
          <a:endParaRPr lang="ru-RU"/>
        </a:p>
      </dgm:t>
    </dgm:pt>
    <dgm:pt modelId="{BAAA44EC-3014-46A5-AFE2-C4C15FCD1DFD}">
      <dgm:prSet/>
      <dgm:spPr/>
      <dgm:t>
        <a:bodyPr/>
        <a:lstStyle/>
        <a:p>
          <a:pPr rtl="0"/>
          <a:r>
            <a:rPr lang="uz-Cyrl-UZ" smtClean="0"/>
            <a:t>turizm sohasi xizmatchilarining malakaviy etikasi shakllanmaganligi</a:t>
          </a:r>
          <a:endParaRPr lang="ru-RU"/>
        </a:p>
      </dgm:t>
    </dgm:pt>
    <dgm:pt modelId="{6FD36B5B-4476-4E41-965C-635CF8F56961}" type="parTrans" cxnId="{3752B6C1-3A1D-420A-8A63-0718CE2B129C}">
      <dgm:prSet/>
      <dgm:spPr/>
      <dgm:t>
        <a:bodyPr/>
        <a:lstStyle/>
        <a:p>
          <a:endParaRPr lang="ru-RU"/>
        </a:p>
      </dgm:t>
    </dgm:pt>
    <dgm:pt modelId="{6A75364C-FAA5-4D85-B0EA-D87FAD5E3984}" type="sibTrans" cxnId="{3752B6C1-3A1D-420A-8A63-0718CE2B129C}">
      <dgm:prSet/>
      <dgm:spPr/>
      <dgm:t>
        <a:bodyPr/>
        <a:lstStyle/>
        <a:p>
          <a:endParaRPr lang="ru-RU"/>
        </a:p>
      </dgm:t>
    </dgm:pt>
    <dgm:pt modelId="{4CE8CE8B-9E1A-4924-8F39-D8C02B206CE5}">
      <dgm:prSet/>
      <dgm:spPr/>
      <dgm:t>
        <a:bodyPr/>
        <a:lstStyle/>
        <a:p>
          <a:pPr rtl="0"/>
          <a:r>
            <a:rPr lang="uz-Cyrl-UZ" smtClean="0"/>
            <a:t>turizm sohasi xizmatchilarini dunyo talablar darajasida tayyorlash</a:t>
          </a:r>
          <a:endParaRPr lang="ru-RU"/>
        </a:p>
      </dgm:t>
    </dgm:pt>
    <dgm:pt modelId="{32BFCDB9-0550-4500-BDF3-5F8D9BAE508F}" type="parTrans" cxnId="{669B7D0C-6B69-4AE0-A6A7-8970CBB88905}">
      <dgm:prSet/>
      <dgm:spPr/>
      <dgm:t>
        <a:bodyPr/>
        <a:lstStyle/>
        <a:p>
          <a:endParaRPr lang="ru-RU"/>
        </a:p>
      </dgm:t>
    </dgm:pt>
    <dgm:pt modelId="{E57C534C-EF73-4520-8C69-62E808923EFC}" type="sibTrans" cxnId="{669B7D0C-6B69-4AE0-A6A7-8970CBB88905}">
      <dgm:prSet/>
      <dgm:spPr/>
      <dgm:t>
        <a:bodyPr/>
        <a:lstStyle/>
        <a:p>
          <a:endParaRPr lang="ru-RU"/>
        </a:p>
      </dgm:t>
    </dgm:pt>
    <dgm:pt modelId="{66CBEC47-5959-443A-820F-AC7CE59A59D4}">
      <dgm:prSet/>
      <dgm:spPr/>
      <dgm:t>
        <a:bodyPr/>
        <a:lstStyle/>
        <a:p>
          <a:pPr rtl="0"/>
          <a:r>
            <a:rPr lang="uz-Cyrl-UZ" smtClean="0"/>
            <a:t>turizm xizmatlari bozorida marketing izlanishlarining rivojlanmaganligi</a:t>
          </a:r>
          <a:endParaRPr lang="ru-RU"/>
        </a:p>
      </dgm:t>
    </dgm:pt>
    <dgm:pt modelId="{6FB98CA1-EBA7-45B5-9782-18C6FD5DEF0E}" type="parTrans" cxnId="{2AA90C3C-792A-42A5-B215-A507C6001F14}">
      <dgm:prSet/>
      <dgm:spPr/>
      <dgm:t>
        <a:bodyPr/>
        <a:lstStyle/>
        <a:p>
          <a:endParaRPr lang="ru-RU"/>
        </a:p>
      </dgm:t>
    </dgm:pt>
    <dgm:pt modelId="{4D6853F4-F897-4F2C-B596-052452AF5ABE}" type="sibTrans" cxnId="{2AA90C3C-792A-42A5-B215-A507C6001F14}">
      <dgm:prSet/>
      <dgm:spPr/>
      <dgm:t>
        <a:bodyPr/>
        <a:lstStyle/>
        <a:p>
          <a:endParaRPr lang="ru-RU"/>
        </a:p>
      </dgm:t>
    </dgm:pt>
    <dgm:pt modelId="{8B377194-2F6D-415D-9E1A-78D0F8EC82C4}">
      <dgm:prSet/>
      <dgm:spPr/>
      <dgm:t>
        <a:bodyPr/>
        <a:lstStyle/>
        <a:p>
          <a:pPr rtl="0"/>
          <a:r>
            <a:rPr lang="uz-Cyrl-UZ" smtClean="0"/>
            <a:t>sayyohlik firmalari mahsulotlari va xizmatlariga talabni shakllantirish vositalarining mavjud emasligi</a:t>
          </a:r>
          <a:endParaRPr lang="ru-RU"/>
        </a:p>
      </dgm:t>
    </dgm:pt>
    <dgm:pt modelId="{8ED92873-74B0-4BC4-A26F-6F93E1B7F554}" type="parTrans" cxnId="{C27F109A-1551-4B7E-B13F-12EE7C73B23D}">
      <dgm:prSet/>
      <dgm:spPr/>
      <dgm:t>
        <a:bodyPr/>
        <a:lstStyle/>
        <a:p>
          <a:endParaRPr lang="ru-RU"/>
        </a:p>
      </dgm:t>
    </dgm:pt>
    <dgm:pt modelId="{0B0B346C-91DE-4CF8-A64B-6C0F8B0F445C}" type="sibTrans" cxnId="{C27F109A-1551-4B7E-B13F-12EE7C73B23D}">
      <dgm:prSet/>
      <dgm:spPr/>
      <dgm:t>
        <a:bodyPr/>
        <a:lstStyle/>
        <a:p>
          <a:endParaRPr lang="ru-RU"/>
        </a:p>
      </dgm:t>
    </dgm:pt>
    <dgm:pt modelId="{33C35291-82DD-4BC6-9E2A-F304247388A6}">
      <dgm:prSet/>
      <dgm:spPr/>
      <dgm:t>
        <a:bodyPr/>
        <a:lstStyle/>
        <a:p>
          <a:pPr rtl="0"/>
          <a:r>
            <a:rPr lang="uz-Cyrl-UZ" smtClean="0"/>
            <a:t>turistik mahsulot reklamasining past sifati</a:t>
          </a:r>
          <a:endParaRPr lang="ru-RU"/>
        </a:p>
      </dgm:t>
    </dgm:pt>
    <dgm:pt modelId="{429D1691-B12C-45BF-BD1B-8B192C77802D}" type="parTrans" cxnId="{C5831467-AAF8-4DED-995C-A18B808DDEBF}">
      <dgm:prSet/>
      <dgm:spPr/>
      <dgm:t>
        <a:bodyPr/>
        <a:lstStyle/>
        <a:p>
          <a:endParaRPr lang="ru-RU"/>
        </a:p>
      </dgm:t>
    </dgm:pt>
    <dgm:pt modelId="{D366498B-BD83-41E7-A049-18D45F1F9ECD}" type="sibTrans" cxnId="{C5831467-AAF8-4DED-995C-A18B808DDEBF}">
      <dgm:prSet/>
      <dgm:spPr/>
      <dgm:t>
        <a:bodyPr/>
        <a:lstStyle/>
        <a:p>
          <a:endParaRPr lang="ru-RU"/>
        </a:p>
      </dgm:t>
    </dgm:pt>
    <dgm:pt modelId="{16C3F5EB-849C-4876-8DCA-16CBB0B63BF9}">
      <dgm:prSet/>
      <dgm:spPr/>
      <dgm:t>
        <a:bodyPr/>
        <a:lstStyle/>
        <a:p>
          <a:pPr rtl="0"/>
          <a:r>
            <a:rPr lang="uz-Cyrl-UZ" smtClean="0"/>
            <a:t>turizm haqidagi xalqaro va mahalliy qonunlar tizimining turistik firmalar tomonidan mensinmasligi</a:t>
          </a:r>
          <a:endParaRPr lang="ru-RU"/>
        </a:p>
      </dgm:t>
    </dgm:pt>
    <dgm:pt modelId="{A8FB880D-B42B-4E8B-9CDA-A9DB99994B01}" type="parTrans" cxnId="{C005D346-46EF-459B-A3A9-5B36AFAD2426}">
      <dgm:prSet/>
      <dgm:spPr/>
      <dgm:t>
        <a:bodyPr/>
        <a:lstStyle/>
        <a:p>
          <a:endParaRPr lang="ru-RU"/>
        </a:p>
      </dgm:t>
    </dgm:pt>
    <dgm:pt modelId="{5A5652F6-E4B0-4153-A849-C3FC37243932}" type="sibTrans" cxnId="{C005D346-46EF-459B-A3A9-5B36AFAD2426}">
      <dgm:prSet/>
      <dgm:spPr/>
      <dgm:t>
        <a:bodyPr/>
        <a:lstStyle/>
        <a:p>
          <a:endParaRPr lang="ru-RU"/>
        </a:p>
      </dgm:t>
    </dgm:pt>
    <dgm:pt modelId="{A9B16E10-A266-4603-A4A8-143E0C697C62}" type="pres">
      <dgm:prSet presAssocID="{5769CF94-B0DA-4F39-82BF-85228EC411A0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E98D4C1-BBED-4264-AE5C-DC76C3F0C7B5}" type="pres">
      <dgm:prSet presAssocID="{0ADC396A-25FD-41FB-8131-40C27EFC6498}" presName="thickLine" presStyleLbl="alignNode1" presStyleIdx="0" presStyleCnt="7"/>
      <dgm:spPr/>
    </dgm:pt>
    <dgm:pt modelId="{3470E3E8-A8E4-4CB8-B843-F978C8792909}" type="pres">
      <dgm:prSet presAssocID="{0ADC396A-25FD-41FB-8131-40C27EFC6498}" presName="horz1" presStyleCnt="0"/>
      <dgm:spPr/>
    </dgm:pt>
    <dgm:pt modelId="{D3DC7AE3-52EB-4160-BFBD-00F999BB2D44}" type="pres">
      <dgm:prSet presAssocID="{0ADC396A-25FD-41FB-8131-40C27EFC6498}" presName="tx1" presStyleLbl="revTx" presStyleIdx="0" presStyleCnt="7"/>
      <dgm:spPr/>
      <dgm:t>
        <a:bodyPr/>
        <a:lstStyle/>
        <a:p>
          <a:endParaRPr lang="ru-RU"/>
        </a:p>
      </dgm:t>
    </dgm:pt>
    <dgm:pt modelId="{05497B60-6676-4B3E-BCFB-7BF82C73C08C}" type="pres">
      <dgm:prSet presAssocID="{0ADC396A-25FD-41FB-8131-40C27EFC6498}" presName="vert1" presStyleCnt="0"/>
      <dgm:spPr/>
    </dgm:pt>
    <dgm:pt modelId="{48328399-813C-4A09-B687-A5B578BD3B39}" type="pres">
      <dgm:prSet presAssocID="{BAAA44EC-3014-46A5-AFE2-C4C15FCD1DFD}" presName="thickLine" presStyleLbl="alignNode1" presStyleIdx="1" presStyleCnt="7"/>
      <dgm:spPr/>
    </dgm:pt>
    <dgm:pt modelId="{009270B0-FF8B-4F04-A645-CA29729E318E}" type="pres">
      <dgm:prSet presAssocID="{BAAA44EC-3014-46A5-AFE2-C4C15FCD1DFD}" presName="horz1" presStyleCnt="0"/>
      <dgm:spPr/>
    </dgm:pt>
    <dgm:pt modelId="{81BAA721-FB8C-4018-80E9-4AB566E60FEA}" type="pres">
      <dgm:prSet presAssocID="{BAAA44EC-3014-46A5-AFE2-C4C15FCD1DFD}" presName="tx1" presStyleLbl="revTx" presStyleIdx="1" presStyleCnt="7"/>
      <dgm:spPr/>
      <dgm:t>
        <a:bodyPr/>
        <a:lstStyle/>
        <a:p>
          <a:endParaRPr lang="ru-RU"/>
        </a:p>
      </dgm:t>
    </dgm:pt>
    <dgm:pt modelId="{2680DD1A-C924-477A-AC16-01E8D1E09328}" type="pres">
      <dgm:prSet presAssocID="{BAAA44EC-3014-46A5-AFE2-C4C15FCD1DFD}" presName="vert1" presStyleCnt="0"/>
      <dgm:spPr/>
    </dgm:pt>
    <dgm:pt modelId="{375ADE6A-5F7E-4E5B-892D-36FE65EB3CFF}" type="pres">
      <dgm:prSet presAssocID="{4CE8CE8B-9E1A-4924-8F39-D8C02B206CE5}" presName="thickLine" presStyleLbl="alignNode1" presStyleIdx="2" presStyleCnt="7"/>
      <dgm:spPr/>
    </dgm:pt>
    <dgm:pt modelId="{CE65F1F8-A0FA-40C2-9800-1949444F0514}" type="pres">
      <dgm:prSet presAssocID="{4CE8CE8B-9E1A-4924-8F39-D8C02B206CE5}" presName="horz1" presStyleCnt="0"/>
      <dgm:spPr/>
    </dgm:pt>
    <dgm:pt modelId="{D8D69528-C041-478A-B47B-183B4E86B0A9}" type="pres">
      <dgm:prSet presAssocID="{4CE8CE8B-9E1A-4924-8F39-D8C02B206CE5}" presName="tx1" presStyleLbl="revTx" presStyleIdx="2" presStyleCnt="7"/>
      <dgm:spPr/>
      <dgm:t>
        <a:bodyPr/>
        <a:lstStyle/>
        <a:p>
          <a:endParaRPr lang="ru-RU"/>
        </a:p>
      </dgm:t>
    </dgm:pt>
    <dgm:pt modelId="{99D305C8-B1BE-4E43-8CCA-97B5542FFE30}" type="pres">
      <dgm:prSet presAssocID="{4CE8CE8B-9E1A-4924-8F39-D8C02B206CE5}" presName="vert1" presStyleCnt="0"/>
      <dgm:spPr/>
    </dgm:pt>
    <dgm:pt modelId="{73A3E5AC-F324-4229-A851-2B96DDC1DFA5}" type="pres">
      <dgm:prSet presAssocID="{66CBEC47-5959-443A-820F-AC7CE59A59D4}" presName="thickLine" presStyleLbl="alignNode1" presStyleIdx="3" presStyleCnt="7"/>
      <dgm:spPr/>
    </dgm:pt>
    <dgm:pt modelId="{5496162C-9969-4D88-A394-B273BD8F51CF}" type="pres">
      <dgm:prSet presAssocID="{66CBEC47-5959-443A-820F-AC7CE59A59D4}" presName="horz1" presStyleCnt="0"/>
      <dgm:spPr/>
    </dgm:pt>
    <dgm:pt modelId="{070ACD81-2995-40D2-A381-56A93339FA42}" type="pres">
      <dgm:prSet presAssocID="{66CBEC47-5959-443A-820F-AC7CE59A59D4}" presName="tx1" presStyleLbl="revTx" presStyleIdx="3" presStyleCnt="7"/>
      <dgm:spPr/>
      <dgm:t>
        <a:bodyPr/>
        <a:lstStyle/>
        <a:p>
          <a:endParaRPr lang="ru-RU"/>
        </a:p>
      </dgm:t>
    </dgm:pt>
    <dgm:pt modelId="{BB39039E-2635-48F6-AB1B-DD8458AC5932}" type="pres">
      <dgm:prSet presAssocID="{66CBEC47-5959-443A-820F-AC7CE59A59D4}" presName="vert1" presStyleCnt="0"/>
      <dgm:spPr/>
    </dgm:pt>
    <dgm:pt modelId="{30B55467-EB88-4E8A-B9CE-5714729FCE57}" type="pres">
      <dgm:prSet presAssocID="{8B377194-2F6D-415D-9E1A-78D0F8EC82C4}" presName="thickLine" presStyleLbl="alignNode1" presStyleIdx="4" presStyleCnt="7"/>
      <dgm:spPr/>
    </dgm:pt>
    <dgm:pt modelId="{8BB8EF09-25A0-4F0B-9B5F-A3E5EE1D1E40}" type="pres">
      <dgm:prSet presAssocID="{8B377194-2F6D-415D-9E1A-78D0F8EC82C4}" presName="horz1" presStyleCnt="0"/>
      <dgm:spPr/>
    </dgm:pt>
    <dgm:pt modelId="{D1C1B938-4096-49FC-AA0D-912197163168}" type="pres">
      <dgm:prSet presAssocID="{8B377194-2F6D-415D-9E1A-78D0F8EC82C4}" presName="tx1" presStyleLbl="revTx" presStyleIdx="4" presStyleCnt="7"/>
      <dgm:spPr/>
      <dgm:t>
        <a:bodyPr/>
        <a:lstStyle/>
        <a:p>
          <a:endParaRPr lang="ru-RU"/>
        </a:p>
      </dgm:t>
    </dgm:pt>
    <dgm:pt modelId="{5C13AED8-22CE-4C46-B835-CFFEBBFA4778}" type="pres">
      <dgm:prSet presAssocID="{8B377194-2F6D-415D-9E1A-78D0F8EC82C4}" presName="vert1" presStyleCnt="0"/>
      <dgm:spPr/>
    </dgm:pt>
    <dgm:pt modelId="{44B1B779-E018-4797-B4A7-A67AD3D35727}" type="pres">
      <dgm:prSet presAssocID="{33C35291-82DD-4BC6-9E2A-F304247388A6}" presName="thickLine" presStyleLbl="alignNode1" presStyleIdx="5" presStyleCnt="7"/>
      <dgm:spPr/>
    </dgm:pt>
    <dgm:pt modelId="{9E52EDDE-9774-4CFB-8D11-E10935A74F6F}" type="pres">
      <dgm:prSet presAssocID="{33C35291-82DD-4BC6-9E2A-F304247388A6}" presName="horz1" presStyleCnt="0"/>
      <dgm:spPr/>
    </dgm:pt>
    <dgm:pt modelId="{344BB0EA-7CCB-4FC9-8FE8-EF2B2DC1FA80}" type="pres">
      <dgm:prSet presAssocID="{33C35291-82DD-4BC6-9E2A-F304247388A6}" presName="tx1" presStyleLbl="revTx" presStyleIdx="5" presStyleCnt="7"/>
      <dgm:spPr/>
      <dgm:t>
        <a:bodyPr/>
        <a:lstStyle/>
        <a:p>
          <a:endParaRPr lang="ru-RU"/>
        </a:p>
      </dgm:t>
    </dgm:pt>
    <dgm:pt modelId="{E3068029-C2D5-480B-9135-F6FB620F956E}" type="pres">
      <dgm:prSet presAssocID="{33C35291-82DD-4BC6-9E2A-F304247388A6}" presName="vert1" presStyleCnt="0"/>
      <dgm:spPr/>
    </dgm:pt>
    <dgm:pt modelId="{59FE93A4-4DF2-4BF8-9A8C-DF4D17601A10}" type="pres">
      <dgm:prSet presAssocID="{16C3F5EB-849C-4876-8DCA-16CBB0B63BF9}" presName="thickLine" presStyleLbl="alignNode1" presStyleIdx="6" presStyleCnt="7"/>
      <dgm:spPr/>
    </dgm:pt>
    <dgm:pt modelId="{DFECCB6E-90A4-4923-8771-C70ADA092BCC}" type="pres">
      <dgm:prSet presAssocID="{16C3F5EB-849C-4876-8DCA-16CBB0B63BF9}" presName="horz1" presStyleCnt="0"/>
      <dgm:spPr/>
    </dgm:pt>
    <dgm:pt modelId="{21C313DB-955C-4FB8-B7BB-09BFA5C5F571}" type="pres">
      <dgm:prSet presAssocID="{16C3F5EB-849C-4876-8DCA-16CBB0B63BF9}" presName="tx1" presStyleLbl="revTx" presStyleIdx="6" presStyleCnt="7"/>
      <dgm:spPr/>
      <dgm:t>
        <a:bodyPr/>
        <a:lstStyle/>
        <a:p>
          <a:endParaRPr lang="ru-RU"/>
        </a:p>
      </dgm:t>
    </dgm:pt>
    <dgm:pt modelId="{D37D323E-07CC-4DF7-9014-36139CC37255}" type="pres">
      <dgm:prSet presAssocID="{16C3F5EB-849C-4876-8DCA-16CBB0B63BF9}" presName="vert1" presStyleCnt="0"/>
      <dgm:spPr/>
    </dgm:pt>
  </dgm:ptLst>
  <dgm:cxnLst>
    <dgm:cxn modelId="{3177FE41-92C4-4431-B895-58D2DC301FA5}" type="presOf" srcId="{16C3F5EB-849C-4876-8DCA-16CBB0B63BF9}" destId="{21C313DB-955C-4FB8-B7BB-09BFA5C5F571}" srcOrd="0" destOrd="0" presId="urn:microsoft.com/office/officeart/2008/layout/LinedList"/>
    <dgm:cxn modelId="{31CA1845-EA4D-438A-8D10-83A8FD46717D}" type="presOf" srcId="{BAAA44EC-3014-46A5-AFE2-C4C15FCD1DFD}" destId="{81BAA721-FB8C-4018-80E9-4AB566E60FEA}" srcOrd="0" destOrd="0" presId="urn:microsoft.com/office/officeart/2008/layout/LinedList"/>
    <dgm:cxn modelId="{3752B6C1-3A1D-420A-8A63-0718CE2B129C}" srcId="{5769CF94-B0DA-4F39-82BF-85228EC411A0}" destId="{BAAA44EC-3014-46A5-AFE2-C4C15FCD1DFD}" srcOrd="1" destOrd="0" parTransId="{6FD36B5B-4476-4E41-965C-635CF8F56961}" sibTransId="{6A75364C-FAA5-4D85-B0EA-D87FAD5E3984}"/>
    <dgm:cxn modelId="{63EC930E-C206-4429-B9CB-7D8D02D5C922}" type="presOf" srcId="{66CBEC47-5959-443A-820F-AC7CE59A59D4}" destId="{070ACD81-2995-40D2-A381-56A93339FA42}" srcOrd="0" destOrd="0" presId="urn:microsoft.com/office/officeart/2008/layout/LinedList"/>
    <dgm:cxn modelId="{669B7D0C-6B69-4AE0-A6A7-8970CBB88905}" srcId="{5769CF94-B0DA-4F39-82BF-85228EC411A0}" destId="{4CE8CE8B-9E1A-4924-8F39-D8C02B206CE5}" srcOrd="2" destOrd="0" parTransId="{32BFCDB9-0550-4500-BDF3-5F8D9BAE508F}" sibTransId="{E57C534C-EF73-4520-8C69-62E808923EFC}"/>
    <dgm:cxn modelId="{C005D346-46EF-459B-A3A9-5B36AFAD2426}" srcId="{5769CF94-B0DA-4F39-82BF-85228EC411A0}" destId="{16C3F5EB-849C-4876-8DCA-16CBB0B63BF9}" srcOrd="6" destOrd="0" parTransId="{A8FB880D-B42B-4E8B-9CDA-A9DB99994B01}" sibTransId="{5A5652F6-E4B0-4153-A849-C3FC37243932}"/>
    <dgm:cxn modelId="{2AA90C3C-792A-42A5-B215-A507C6001F14}" srcId="{5769CF94-B0DA-4F39-82BF-85228EC411A0}" destId="{66CBEC47-5959-443A-820F-AC7CE59A59D4}" srcOrd="3" destOrd="0" parTransId="{6FB98CA1-EBA7-45B5-9782-18C6FD5DEF0E}" sibTransId="{4D6853F4-F897-4F2C-B596-052452AF5ABE}"/>
    <dgm:cxn modelId="{EEA631C0-46C1-43B2-95E7-BF769CBBE7BF}" type="presOf" srcId="{8B377194-2F6D-415D-9E1A-78D0F8EC82C4}" destId="{D1C1B938-4096-49FC-AA0D-912197163168}" srcOrd="0" destOrd="0" presId="urn:microsoft.com/office/officeart/2008/layout/LinedList"/>
    <dgm:cxn modelId="{9642D260-D47D-4842-88F6-0FDC536E5686}" srcId="{5769CF94-B0DA-4F39-82BF-85228EC411A0}" destId="{0ADC396A-25FD-41FB-8131-40C27EFC6498}" srcOrd="0" destOrd="0" parTransId="{EEF8F63C-52D3-449D-AB3F-15532AFC325A}" sibTransId="{CF50E08C-95B1-4205-B12D-0208A03F8FFE}"/>
    <dgm:cxn modelId="{C27F109A-1551-4B7E-B13F-12EE7C73B23D}" srcId="{5769CF94-B0DA-4F39-82BF-85228EC411A0}" destId="{8B377194-2F6D-415D-9E1A-78D0F8EC82C4}" srcOrd="4" destOrd="0" parTransId="{8ED92873-74B0-4BC4-A26F-6F93E1B7F554}" sibTransId="{0B0B346C-91DE-4CF8-A64B-6C0F8B0F445C}"/>
    <dgm:cxn modelId="{036CF1E2-8093-425E-828A-12FF9BF6D9F8}" type="presOf" srcId="{33C35291-82DD-4BC6-9E2A-F304247388A6}" destId="{344BB0EA-7CCB-4FC9-8FE8-EF2B2DC1FA80}" srcOrd="0" destOrd="0" presId="urn:microsoft.com/office/officeart/2008/layout/LinedList"/>
    <dgm:cxn modelId="{C5831467-AAF8-4DED-995C-A18B808DDEBF}" srcId="{5769CF94-B0DA-4F39-82BF-85228EC411A0}" destId="{33C35291-82DD-4BC6-9E2A-F304247388A6}" srcOrd="5" destOrd="0" parTransId="{429D1691-B12C-45BF-BD1B-8B192C77802D}" sibTransId="{D366498B-BD83-41E7-A049-18D45F1F9ECD}"/>
    <dgm:cxn modelId="{D6DDA473-05A6-4D96-88C4-AD6C23513EAC}" type="presOf" srcId="{5769CF94-B0DA-4F39-82BF-85228EC411A0}" destId="{A9B16E10-A266-4603-A4A8-143E0C697C62}" srcOrd="0" destOrd="0" presId="urn:microsoft.com/office/officeart/2008/layout/LinedList"/>
    <dgm:cxn modelId="{702EEC3B-85D5-4726-A90C-7E1206413D01}" type="presOf" srcId="{4CE8CE8B-9E1A-4924-8F39-D8C02B206CE5}" destId="{D8D69528-C041-478A-B47B-183B4E86B0A9}" srcOrd="0" destOrd="0" presId="urn:microsoft.com/office/officeart/2008/layout/LinedList"/>
    <dgm:cxn modelId="{5479827B-A867-439E-8945-D49248C9FFDE}" type="presOf" srcId="{0ADC396A-25FD-41FB-8131-40C27EFC6498}" destId="{D3DC7AE3-52EB-4160-BFBD-00F999BB2D44}" srcOrd="0" destOrd="0" presId="urn:microsoft.com/office/officeart/2008/layout/LinedList"/>
    <dgm:cxn modelId="{5EF39989-3101-4E8A-916C-8311E5274F2A}" type="presParOf" srcId="{A9B16E10-A266-4603-A4A8-143E0C697C62}" destId="{DE98D4C1-BBED-4264-AE5C-DC76C3F0C7B5}" srcOrd="0" destOrd="0" presId="urn:microsoft.com/office/officeart/2008/layout/LinedList"/>
    <dgm:cxn modelId="{A5C6475B-9918-4349-BF07-3C0ED514544E}" type="presParOf" srcId="{A9B16E10-A266-4603-A4A8-143E0C697C62}" destId="{3470E3E8-A8E4-4CB8-B843-F978C8792909}" srcOrd="1" destOrd="0" presId="urn:microsoft.com/office/officeart/2008/layout/LinedList"/>
    <dgm:cxn modelId="{D4AB24B4-D256-4687-BC95-C9D6808D3A11}" type="presParOf" srcId="{3470E3E8-A8E4-4CB8-B843-F978C8792909}" destId="{D3DC7AE3-52EB-4160-BFBD-00F999BB2D44}" srcOrd="0" destOrd="0" presId="urn:microsoft.com/office/officeart/2008/layout/LinedList"/>
    <dgm:cxn modelId="{95468DFD-5FE8-4CD4-A79B-C4AC422A1783}" type="presParOf" srcId="{3470E3E8-A8E4-4CB8-B843-F978C8792909}" destId="{05497B60-6676-4B3E-BCFB-7BF82C73C08C}" srcOrd="1" destOrd="0" presId="urn:microsoft.com/office/officeart/2008/layout/LinedList"/>
    <dgm:cxn modelId="{31D18862-8E2E-4A10-BE7C-57E9F3F7F320}" type="presParOf" srcId="{A9B16E10-A266-4603-A4A8-143E0C697C62}" destId="{48328399-813C-4A09-B687-A5B578BD3B39}" srcOrd="2" destOrd="0" presId="urn:microsoft.com/office/officeart/2008/layout/LinedList"/>
    <dgm:cxn modelId="{A48B3C93-2745-49D3-9640-BDABBD5CB0DE}" type="presParOf" srcId="{A9B16E10-A266-4603-A4A8-143E0C697C62}" destId="{009270B0-FF8B-4F04-A645-CA29729E318E}" srcOrd="3" destOrd="0" presId="urn:microsoft.com/office/officeart/2008/layout/LinedList"/>
    <dgm:cxn modelId="{793D2244-7C0C-481D-B6F5-BE3CEB70B085}" type="presParOf" srcId="{009270B0-FF8B-4F04-A645-CA29729E318E}" destId="{81BAA721-FB8C-4018-80E9-4AB566E60FEA}" srcOrd="0" destOrd="0" presId="urn:microsoft.com/office/officeart/2008/layout/LinedList"/>
    <dgm:cxn modelId="{E59D022C-3CC4-47CE-B14E-5EAAB0E5E311}" type="presParOf" srcId="{009270B0-FF8B-4F04-A645-CA29729E318E}" destId="{2680DD1A-C924-477A-AC16-01E8D1E09328}" srcOrd="1" destOrd="0" presId="urn:microsoft.com/office/officeart/2008/layout/LinedList"/>
    <dgm:cxn modelId="{06AC0C6D-C540-4A2C-A155-61B7A509669E}" type="presParOf" srcId="{A9B16E10-A266-4603-A4A8-143E0C697C62}" destId="{375ADE6A-5F7E-4E5B-892D-36FE65EB3CFF}" srcOrd="4" destOrd="0" presId="urn:microsoft.com/office/officeart/2008/layout/LinedList"/>
    <dgm:cxn modelId="{682F54B1-2432-4834-A2F0-95924A15F09A}" type="presParOf" srcId="{A9B16E10-A266-4603-A4A8-143E0C697C62}" destId="{CE65F1F8-A0FA-40C2-9800-1949444F0514}" srcOrd="5" destOrd="0" presId="urn:microsoft.com/office/officeart/2008/layout/LinedList"/>
    <dgm:cxn modelId="{F5DF0C58-3F33-4991-954E-6558C7B4E624}" type="presParOf" srcId="{CE65F1F8-A0FA-40C2-9800-1949444F0514}" destId="{D8D69528-C041-478A-B47B-183B4E86B0A9}" srcOrd="0" destOrd="0" presId="urn:microsoft.com/office/officeart/2008/layout/LinedList"/>
    <dgm:cxn modelId="{E4A09A63-2D33-4FDF-99F8-9F598429BB71}" type="presParOf" srcId="{CE65F1F8-A0FA-40C2-9800-1949444F0514}" destId="{99D305C8-B1BE-4E43-8CCA-97B5542FFE30}" srcOrd="1" destOrd="0" presId="urn:microsoft.com/office/officeart/2008/layout/LinedList"/>
    <dgm:cxn modelId="{18C7F43E-2DF8-4780-A130-FB875C891468}" type="presParOf" srcId="{A9B16E10-A266-4603-A4A8-143E0C697C62}" destId="{73A3E5AC-F324-4229-A851-2B96DDC1DFA5}" srcOrd="6" destOrd="0" presId="urn:microsoft.com/office/officeart/2008/layout/LinedList"/>
    <dgm:cxn modelId="{680EB902-FF8D-473F-97B0-4ACCF90E30C0}" type="presParOf" srcId="{A9B16E10-A266-4603-A4A8-143E0C697C62}" destId="{5496162C-9969-4D88-A394-B273BD8F51CF}" srcOrd="7" destOrd="0" presId="urn:microsoft.com/office/officeart/2008/layout/LinedList"/>
    <dgm:cxn modelId="{2BABA389-9435-4F11-B916-C1944B2F66D8}" type="presParOf" srcId="{5496162C-9969-4D88-A394-B273BD8F51CF}" destId="{070ACD81-2995-40D2-A381-56A93339FA42}" srcOrd="0" destOrd="0" presId="urn:microsoft.com/office/officeart/2008/layout/LinedList"/>
    <dgm:cxn modelId="{69D06D93-005E-4A38-BB87-13CC0EB617C0}" type="presParOf" srcId="{5496162C-9969-4D88-A394-B273BD8F51CF}" destId="{BB39039E-2635-48F6-AB1B-DD8458AC5932}" srcOrd="1" destOrd="0" presId="urn:microsoft.com/office/officeart/2008/layout/LinedList"/>
    <dgm:cxn modelId="{A9BD39D6-0159-46DA-80E4-2A8C2D626C2A}" type="presParOf" srcId="{A9B16E10-A266-4603-A4A8-143E0C697C62}" destId="{30B55467-EB88-4E8A-B9CE-5714729FCE57}" srcOrd="8" destOrd="0" presId="urn:microsoft.com/office/officeart/2008/layout/LinedList"/>
    <dgm:cxn modelId="{CB1F2AD1-4728-4C83-B4CF-DB58CE104971}" type="presParOf" srcId="{A9B16E10-A266-4603-A4A8-143E0C697C62}" destId="{8BB8EF09-25A0-4F0B-9B5F-A3E5EE1D1E40}" srcOrd="9" destOrd="0" presId="urn:microsoft.com/office/officeart/2008/layout/LinedList"/>
    <dgm:cxn modelId="{740171B4-D8FB-4660-9A82-77F9FFF5FB5D}" type="presParOf" srcId="{8BB8EF09-25A0-4F0B-9B5F-A3E5EE1D1E40}" destId="{D1C1B938-4096-49FC-AA0D-912197163168}" srcOrd="0" destOrd="0" presId="urn:microsoft.com/office/officeart/2008/layout/LinedList"/>
    <dgm:cxn modelId="{1CC5DE08-E37E-4235-89DC-B90D79130B2A}" type="presParOf" srcId="{8BB8EF09-25A0-4F0B-9B5F-A3E5EE1D1E40}" destId="{5C13AED8-22CE-4C46-B835-CFFEBBFA4778}" srcOrd="1" destOrd="0" presId="urn:microsoft.com/office/officeart/2008/layout/LinedList"/>
    <dgm:cxn modelId="{1E9D8FE2-945F-43F0-8BBE-32F2B2A1F300}" type="presParOf" srcId="{A9B16E10-A266-4603-A4A8-143E0C697C62}" destId="{44B1B779-E018-4797-B4A7-A67AD3D35727}" srcOrd="10" destOrd="0" presId="urn:microsoft.com/office/officeart/2008/layout/LinedList"/>
    <dgm:cxn modelId="{8E4E47D4-AE4C-473B-8F07-BA182A6FA164}" type="presParOf" srcId="{A9B16E10-A266-4603-A4A8-143E0C697C62}" destId="{9E52EDDE-9774-4CFB-8D11-E10935A74F6F}" srcOrd="11" destOrd="0" presId="urn:microsoft.com/office/officeart/2008/layout/LinedList"/>
    <dgm:cxn modelId="{4890BCBE-822E-4B27-A4B3-9EAD70A119CB}" type="presParOf" srcId="{9E52EDDE-9774-4CFB-8D11-E10935A74F6F}" destId="{344BB0EA-7CCB-4FC9-8FE8-EF2B2DC1FA80}" srcOrd="0" destOrd="0" presId="urn:microsoft.com/office/officeart/2008/layout/LinedList"/>
    <dgm:cxn modelId="{E1244260-5B1E-42A2-AC67-482E850E6807}" type="presParOf" srcId="{9E52EDDE-9774-4CFB-8D11-E10935A74F6F}" destId="{E3068029-C2D5-480B-9135-F6FB620F956E}" srcOrd="1" destOrd="0" presId="urn:microsoft.com/office/officeart/2008/layout/LinedList"/>
    <dgm:cxn modelId="{C8B459D9-56B7-427D-B8C3-1B0531973E34}" type="presParOf" srcId="{A9B16E10-A266-4603-A4A8-143E0C697C62}" destId="{59FE93A4-4DF2-4BF8-9A8C-DF4D17601A10}" srcOrd="12" destOrd="0" presId="urn:microsoft.com/office/officeart/2008/layout/LinedList"/>
    <dgm:cxn modelId="{40313ED9-A66D-42FB-8D7E-E807E2ED1A51}" type="presParOf" srcId="{A9B16E10-A266-4603-A4A8-143E0C697C62}" destId="{DFECCB6E-90A4-4923-8771-C70ADA092BCC}" srcOrd="13" destOrd="0" presId="urn:microsoft.com/office/officeart/2008/layout/LinedList"/>
    <dgm:cxn modelId="{B4C383CC-8A6D-4904-9578-176A4847F3E5}" type="presParOf" srcId="{DFECCB6E-90A4-4923-8771-C70ADA092BCC}" destId="{21C313DB-955C-4FB8-B7BB-09BFA5C5F571}" srcOrd="0" destOrd="0" presId="urn:microsoft.com/office/officeart/2008/layout/LinedList"/>
    <dgm:cxn modelId="{5658895A-0643-463F-BD11-0045C08B8230}" type="presParOf" srcId="{DFECCB6E-90A4-4923-8771-C70ADA092BCC}" destId="{D37D323E-07CC-4DF7-9014-36139CC3725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BE6A4B7-B37C-4DD8-8DC3-CFF187670B9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9AC1065-0D40-4ACE-B92F-608E5D57DD96}">
      <dgm:prSet/>
      <dgm:spPr/>
      <dgm:t>
        <a:bodyPr/>
        <a:lstStyle/>
        <a:p>
          <a:pPr rtl="0"/>
          <a:r>
            <a:rPr lang="uz-Cyrl-UZ" smtClean="0"/>
            <a:t>zaxira egalari va davlat idoralari tomonidan aniq boshqaruv </a:t>
          </a:r>
          <a:endParaRPr lang="ru-RU"/>
        </a:p>
      </dgm:t>
    </dgm:pt>
    <dgm:pt modelId="{418BD64B-41AE-4D6D-8F32-4268CBA38766}" type="parTrans" cxnId="{B36873EE-0DC7-4C6E-9261-64C3FF9B3CFD}">
      <dgm:prSet/>
      <dgm:spPr/>
      <dgm:t>
        <a:bodyPr/>
        <a:lstStyle/>
        <a:p>
          <a:endParaRPr lang="ru-RU"/>
        </a:p>
      </dgm:t>
    </dgm:pt>
    <dgm:pt modelId="{7C154B5D-D1F3-4410-8EF7-185FC7D17796}" type="sibTrans" cxnId="{B36873EE-0DC7-4C6E-9261-64C3FF9B3CFD}">
      <dgm:prSet/>
      <dgm:spPr/>
      <dgm:t>
        <a:bodyPr/>
        <a:lstStyle/>
        <a:p>
          <a:endParaRPr lang="ru-RU"/>
        </a:p>
      </dgm:t>
    </dgm:pt>
    <dgm:pt modelId="{02F5DAA5-CED8-4CCB-893B-116566B04ED9}">
      <dgm:prSet/>
      <dgm:spPr/>
      <dgm:t>
        <a:bodyPr/>
        <a:lstStyle/>
        <a:p>
          <a:pPr rtl="0"/>
          <a:r>
            <a:rPr lang="uz-Cyrl-UZ" smtClean="0"/>
            <a:t>ijtimoiy-iqtisodiy muammolarni hal etishda turizm imkoniyatlaridan foydalanish </a:t>
          </a:r>
          <a:endParaRPr lang="ru-RU"/>
        </a:p>
      </dgm:t>
    </dgm:pt>
    <dgm:pt modelId="{F9A970B5-421B-4D5A-A1A6-4C6EF9F11F7F}" type="parTrans" cxnId="{04AA6800-CAFB-40D0-A573-98381B1076DD}">
      <dgm:prSet/>
      <dgm:spPr/>
      <dgm:t>
        <a:bodyPr/>
        <a:lstStyle/>
        <a:p>
          <a:endParaRPr lang="ru-RU"/>
        </a:p>
      </dgm:t>
    </dgm:pt>
    <dgm:pt modelId="{CE0CF924-F6EE-48CD-917E-2ADC2FD88317}" type="sibTrans" cxnId="{04AA6800-CAFB-40D0-A573-98381B1076DD}">
      <dgm:prSet/>
      <dgm:spPr/>
      <dgm:t>
        <a:bodyPr/>
        <a:lstStyle/>
        <a:p>
          <a:endParaRPr lang="ru-RU"/>
        </a:p>
      </dgm:t>
    </dgm:pt>
    <dgm:pt modelId="{F6039E24-0C23-4C8C-ACA3-C1E6D78FC8C5}">
      <dgm:prSet/>
      <dgm:spPr/>
      <dgm:t>
        <a:bodyPr/>
        <a:lstStyle/>
        <a:p>
          <a:pPr rtl="0"/>
          <a:r>
            <a:rPr lang="uz-Cyrl-UZ" smtClean="0"/>
            <a:t>turistik faoliyatni yo‘lga qo‘yuvchi me’yoriy-huquqiy asosning rivojlanmaganligi</a:t>
          </a:r>
          <a:endParaRPr lang="ru-RU"/>
        </a:p>
      </dgm:t>
    </dgm:pt>
    <dgm:pt modelId="{CA8A79C1-992B-4092-9049-CD8056122080}" type="parTrans" cxnId="{651A19C4-ADD5-47FC-958E-46A9F197720A}">
      <dgm:prSet/>
      <dgm:spPr/>
      <dgm:t>
        <a:bodyPr/>
        <a:lstStyle/>
        <a:p>
          <a:endParaRPr lang="ru-RU"/>
        </a:p>
      </dgm:t>
    </dgm:pt>
    <dgm:pt modelId="{9B654329-AB3E-4CD8-9C54-ABF33BCF426D}" type="sibTrans" cxnId="{651A19C4-ADD5-47FC-958E-46A9F197720A}">
      <dgm:prSet/>
      <dgm:spPr/>
      <dgm:t>
        <a:bodyPr/>
        <a:lstStyle/>
        <a:p>
          <a:endParaRPr lang="ru-RU"/>
        </a:p>
      </dgm:t>
    </dgm:pt>
    <dgm:pt modelId="{6BC0305E-083D-4492-94DF-7375C632E236}">
      <dgm:prSet/>
      <dgm:spPr/>
      <dgm:t>
        <a:bodyPr/>
        <a:lstStyle/>
        <a:p>
          <a:pPr rtl="0"/>
          <a:r>
            <a:rPr lang="uz-Cyrl-UZ" smtClean="0"/>
            <a:t>turizm sohasiga sarmoyalarning jalb etilish va turistik sohaning rivojlanishiga turtki bo‘ladigan soliq </a:t>
          </a:r>
          <a:endParaRPr lang="ru-RU"/>
        </a:p>
      </dgm:t>
    </dgm:pt>
    <dgm:pt modelId="{A12BBB75-B904-4DB7-B8F4-B60DC3E67D32}" type="parTrans" cxnId="{6B41588A-13D0-4FDC-BE65-14F8EDCA706C}">
      <dgm:prSet/>
      <dgm:spPr/>
      <dgm:t>
        <a:bodyPr/>
        <a:lstStyle/>
        <a:p>
          <a:endParaRPr lang="ru-RU"/>
        </a:p>
      </dgm:t>
    </dgm:pt>
    <dgm:pt modelId="{0FE75E05-7F61-47DE-AC07-2098B9B99DAC}" type="sibTrans" cxnId="{6B41588A-13D0-4FDC-BE65-14F8EDCA706C}">
      <dgm:prSet/>
      <dgm:spPr/>
      <dgm:t>
        <a:bodyPr/>
        <a:lstStyle/>
        <a:p>
          <a:endParaRPr lang="ru-RU"/>
        </a:p>
      </dgm:t>
    </dgm:pt>
    <dgm:pt modelId="{1BFD9BBE-4246-433B-8865-E0FD7B53995A}">
      <dgm:prSet/>
      <dgm:spPr/>
      <dgm:t>
        <a:bodyPr/>
        <a:lstStyle/>
        <a:p>
          <a:pPr rtl="0"/>
          <a:r>
            <a:rPr lang="uz-Cyrl-UZ" smtClean="0"/>
            <a:t>xizmat ko‘rsatish sifatining pastligi</a:t>
          </a:r>
          <a:endParaRPr lang="ru-RU"/>
        </a:p>
      </dgm:t>
    </dgm:pt>
    <dgm:pt modelId="{64FB54A4-611A-4503-A164-A38FEDF1CC64}" type="parTrans" cxnId="{666B9363-61B8-4086-BF62-6AEA883FE52F}">
      <dgm:prSet/>
      <dgm:spPr/>
      <dgm:t>
        <a:bodyPr/>
        <a:lstStyle/>
        <a:p>
          <a:endParaRPr lang="ru-RU"/>
        </a:p>
      </dgm:t>
    </dgm:pt>
    <dgm:pt modelId="{57B2A346-582B-4C6F-BED8-03D34CC178BE}" type="sibTrans" cxnId="{666B9363-61B8-4086-BF62-6AEA883FE52F}">
      <dgm:prSet/>
      <dgm:spPr/>
      <dgm:t>
        <a:bodyPr/>
        <a:lstStyle/>
        <a:p>
          <a:endParaRPr lang="ru-RU"/>
        </a:p>
      </dgm:t>
    </dgm:pt>
    <dgm:pt modelId="{13A6BEB1-DDE8-40F2-BCFD-08F58D64D76D}" type="pres">
      <dgm:prSet presAssocID="{4BE6A4B7-B37C-4DD8-8DC3-CFF187670B9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2BE1291-1436-44C0-82A8-03063EF88119}" type="pres">
      <dgm:prSet presAssocID="{F9AC1065-0D40-4ACE-B92F-608E5D57DD96}" presName="thickLine" presStyleLbl="alignNode1" presStyleIdx="0" presStyleCnt="5"/>
      <dgm:spPr/>
    </dgm:pt>
    <dgm:pt modelId="{18E136C3-3807-4B2E-BD3D-B40598456F93}" type="pres">
      <dgm:prSet presAssocID="{F9AC1065-0D40-4ACE-B92F-608E5D57DD96}" presName="horz1" presStyleCnt="0"/>
      <dgm:spPr/>
    </dgm:pt>
    <dgm:pt modelId="{C8C6E166-43D6-4859-B7CA-752AB08FD0C0}" type="pres">
      <dgm:prSet presAssocID="{F9AC1065-0D40-4ACE-B92F-608E5D57DD96}" presName="tx1" presStyleLbl="revTx" presStyleIdx="0" presStyleCnt="5"/>
      <dgm:spPr/>
      <dgm:t>
        <a:bodyPr/>
        <a:lstStyle/>
        <a:p>
          <a:endParaRPr lang="ru-RU"/>
        </a:p>
      </dgm:t>
    </dgm:pt>
    <dgm:pt modelId="{B974DCAE-96DE-4E82-BF34-869DD4B76B4A}" type="pres">
      <dgm:prSet presAssocID="{F9AC1065-0D40-4ACE-B92F-608E5D57DD96}" presName="vert1" presStyleCnt="0"/>
      <dgm:spPr/>
    </dgm:pt>
    <dgm:pt modelId="{BFF4EC78-0F47-4802-AD57-121813FCCE51}" type="pres">
      <dgm:prSet presAssocID="{02F5DAA5-CED8-4CCB-893B-116566B04ED9}" presName="thickLine" presStyleLbl="alignNode1" presStyleIdx="1" presStyleCnt="5"/>
      <dgm:spPr/>
    </dgm:pt>
    <dgm:pt modelId="{E4A66BD2-E846-496A-8F51-F3C53BEDA4BF}" type="pres">
      <dgm:prSet presAssocID="{02F5DAA5-CED8-4CCB-893B-116566B04ED9}" presName="horz1" presStyleCnt="0"/>
      <dgm:spPr/>
    </dgm:pt>
    <dgm:pt modelId="{96EA2F6A-881C-4C0C-9D8A-6E0D204ECAC3}" type="pres">
      <dgm:prSet presAssocID="{02F5DAA5-CED8-4CCB-893B-116566B04ED9}" presName="tx1" presStyleLbl="revTx" presStyleIdx="1" presStyleCnt="5"/>
      <dgm:spPr/>
      <dgm:t>
        <a:bodyPr/>
        <a:lstStyle/>
        <a:p>
          <a:endParaRPr lang="ru-RU"/>
        </a:p>
      </dgm:t>
    </dgm:pt>
    <dgm:pt modelId="{4E480C86-8BB3-4A45-B185-56474EE04491}" type="pres">
      <dgm:prSet presAssocID="{02F5DAA5-CED8-4CCB-893B-116566B04ED9}" presName="vert1" presStyleCnt="0"/>
      <dgm:spPr/>
    </dgm:pt>
    <dgm:pt modelId="{81F96F3A-1FEB-4D0A-8520-29D04A877909}" type="pres">
      <dgm:prSet presAssocID="{F6039E24-0C23-4C8C-ACA3-C1E6D78FC8C5}" presName="thickLine" presStyleLbl="alignNode1" presStyleIdx="2" presStyleCnt="5"/>
      <dgm:spPr/>
    </dgm:pt>
    <dgm:pt modelId="{094C8A87-77B8-4517-9AD5-CBFEA4B1B71A}" type="pres">
      <dgm:prSet presAssocID="{F6039E24-0C23-4C8C-ACA3-C1E6D78FC8C5}" presName="horz1" presStyleCnt="0"/>
      <dgm:spPr/>
    </dgm:pt>
    <dgm:pt modelId="{8977490B-70B4-4AA5-9083-5D4DAD41E468}" type="pres">
      <dgm:prSet presAssocID="{F6039E24-0C23-4C8C-ACA3-C1E6D78FC8C5}" presName="tx1" presStyleLbl="revTx" presStyleIdx="2" presStyleCnt="5"/>
      <dgm:spPr/>
      <dgm:t>
        <a:bodyPr/>
        <a:lstStyle/>
        <a:p>
          <a:endParaRPr lang="ru-RU"/>
        </a:p>
      </dgm:t>
    </dgm:pt>
    <dgm:pt modelId="{612A2ED4-DACE-4876-A351-D6F915DB8101}" type="pres">
      <dgm:prSet presAssocID="{F6039E24-0C23-4C8C-ACA3-C1E6D78FC8C5}" presName="vert1" presStyleCnt="0"/>
      <dgm:spPr/>
    </dgm:pt>
    <dgm:pt modelId="{0B9E2090-1C0E-4CDE-BE8A-93C501728D99}" type="pres">
      <dgm:prSet presAssocID="{6BC0305E-083D-4492-94DF-7375C632E236}" presName="thickLine" presStyleLbl="alignNode1" presStyleIdx="3" presStyleCnt="5"/>
      <dgm:spPr/>
    </dgm:pt>
    <dgm:pt modelId="{A9937DDA-45C5-4B94-A6CC-0338CD1CCCAD}" type="pres">
      <dgm:prSet presAssocID="{6BC0305E-083D-4492-94DF-7375C632E236}" presName="horz1" presStyleCnt="0"/>
      <dgm:spPr/>
    </dgm:pt>
    <dgm:pt modelId="{930260DA-ADA8-43C1-A55C-C95749F0D7DE}" type="pres">
      <dgm:prSet presAssocID="{6BC0305E-083D-4492-94DF-7375C632E236}" presName="tx1" presStyleLbl="revTx" presStyleIdx="3" presStyleCnt="5"/>
      <dgm:spPr/>
      <dgm:t>
        <a:bodyPr/>
        <a:lstStyle/>
        <a:p>
          <a:endParaRPr lang="ru-RU"/>
        </a:p>
      </dgm:t>
    </dgm:pt>
    <dgm:pt modelId="{BAD7A9FD-4A6C-4A95-B85D-515F59D0D7D2}" type="pres">
      <dgm:prSet presAssocID="{6BC0305E-083D-4492-94DF-7375C632E236}" presName="vert1" presStyleCnt="0"/>
      <dgm:spPr/>
    </dgm:pt>
    <dgm:pt modelId="{6861FC7F-8D12-4C94-A92B-827A8E684347}" type="pres">
      <dgm:prSet presAssocID="{1BFD9BBE-4246-433B-8865-E0FD7B53995A}" presName="thickLine" presStyleLbl="alignNode1" presStyleIdx="4" presStyleCnt="5"/>
      <dgm:spPr/>
    </dgm:pt>
    <dgm:pt modelId="{BA094D9C-0FFB-432C-8A50-883BE2CE610C}" type="pres">
      <dgm:prSet presAssocID="{1BFD9BBE-4246-433B-8865-E0FD7B53995A}" presName="horz1" presStyleCnt="0"/>
      <dgm:spPr/>
    </dgm:pt>
    <dgm:pt modelId="{A40A8A3F-86E7-45E6-8477-9FD38C472EBF}" type="pres">
      <dgm:prSet presAssocID="{1BFD9BBE-4246-433B-8865-E0FD7B53995A}" presName="tx1" presStyleLbl="revTx" presStyleIdx="4" presStyleCnt="5"/>
      <dgm:spPr/>
      <dgm:t>
        <a:bodyPr/>
        <a:lstStyle/>
        <a:p>
          <a:endParaRPr lang="ru-RU"/>
        </a:p>
      </dgm:t>
    </dgm:pt>
    <dgm:pt modelId="{76E22485-E10B-4CFC-89D0-CD431A958986}" type="pres">
      <dgm:prSet presAssocID="{1BFD9BBE-4246-433B-8865-E0FD7B53995A}" presName="vert1" presStyleCnt="0"/>
      <dgm:spPr/>
    </dgm:pt>
  </dgm:ptLst>
  <dgm:cxnLst>
    <dgm:cxn modelId="{651A19C4-ADD5-47FC-958E-46A9F197720A}" srcId="{4BE6A4B7-B37C-4DD8-8DC3-CFF187670B98}" destId="{F6039E24-0C23-4C8C-ACA3-C1E6D78FC8C5}" srcOrd="2" destOrd="0" parTransId="{CA8A79C1-992B-4092-9049-CD8056122080}" sibTransId="{9B654329-AB3E-4CD8-9C54-ABF33BCF426D}"/>
    <dgm:cxn modelId="{D1945893-DA82-49B8-A5CB-456FD9460B42}" type="presOf" srcId="{1BFD9BBE-4246-433B-8865-E0FD7B53995A}" destId="{A40A8A3F-86E7-45E6-8477-9FD38C472EBF}" srcOrd="0" destOrd="0" presId="urn:microsoft.com/office/officeart/2008/layout/LinedList"/>
    <dgm:cxn modelId="{EA9EA31C-7CE1-4C96-BE9E-8F3BA8060715}" type="presOf" srcId="{F9AC1065-0D40-4ACE-B92F-608E5D57DD96}" destId="{C8C6E166-43D6-4859-B7CA-752AB08FD0C0}" srcOrd="0" destOrd="0" presId="urn:microsoft.com/office/officeart/2008/layout/LinedList"/>
    <dgm:cxn modelId="{04AA6800-CAFB-40D0-A573-98381B1076DD}" srcId="{4BE6A4B7-B37C-4DD8-8DC3-CFF187670B98}" destId="{02F5DAA5-CED8-4CCB-893B-116566B04ED9}" srcOrd="1" destOrd="0" parTransId="{F9A970B5-421B-4D5A-A1A6-4C6EF9F11F7F}" sibTransId="{CE0CF924-F6EE-48CD-917E-2ADC2FD88317}"/>
    <dgm:cxn modelId="{6B41588A-13D0-4FDC-BE65-14F8EDCA706C}" srcId="{4BE6A4B7-B37C-4DD8-8DC3-CFF187670B98}" destId="{6BC0305E-083D-4492-94DF-7375C632E236}" srcOrd="3" destOrd="0" parTransId="{A12BBB75-B904-4DB7-B8F4-B60DC3E67D32}" sibTransId="{0FE75E05-7F61-47DE-AC07-2098B9B99DAC}"/>
    <dgm:cxn modelId="{FCDF3E62-CFF2-42C3-A383-2A425F341247}" type="presOf" srcId="{4BE6A4B7-B37C-4DD8-8DC3-CFF187670B98}" destId="{13A6BEB1-DDE8-40F2-BCFD-08F58D64D76D}" srcOrd="0" destOrd="0" presId="urn:microsoft.com/office/officeart/2008/layout/LinedList"/>
    <dgm:cxn modelId="{1015CBCC-20CC-42B2-9FE1-ADC115389D04}" type="presOf" srcId="{02F5DAA5-CED8-4CCB-893B-116566B04ED9}" destId="{96EA2F6A-881C-4C0C-9D8A-6E0D204ECAC3}" srcOrd="0" destOrd="0" presId="urn:microsoft.com/office/officeart/2008/layout/LinedList"/>
    <dgm:cxn modelId="{8B5212E9-DFFA-4D2C-95BD-7C0326976856}" type="presOf" srcId="{F6039E24-0C23-4C8C-ACA3-C1E6D78FC8C5}" destId="{8977490B-70B4-4AA5-9083-5D4DAD41E468}" srcOrd="0" destOrd="0" presId="urn:microsoft.com/office/officeart/2008/layout/LinedList"/>
    <dgm:cxn modelId="{666B9363-61B8-4086-BF62-6AEA883FE52F}" srcId="{4BE6A4B7-B37C-4DD8-8DC3-CFF187670B98}" destId="{1BFD9BBE-4246-433B-8865-E0FD7B53995A}" srcOrd="4" destOrd="0" parTransId="{64FB54A4-611A-4503-A164-A38FEDF1CC64}" sibTransId="{57B2A346-582B-4C6F-BED8-03D34CC178BE}"/>
    <dgm:cxn modelId="{B36873EE-0DC7-4C6E-9261-64C3FF9B3CFD}" srcId="{4BE6A4B7-B37C-4DD8-8DC3-CFF187670B98}" destId="{F9AC1065-0D40-4ACE-B92F-608E5D57DD96}" srcOrd="0" destOrd="0" parTransId="{418BD64B-41AE-4D6D-8F32-4268CBA38766}" sibTransId="{7C154B5D-D1F3-4410-8EF7-185FC7D17796}"/>
    <dgm:cxn modelId="{9CF0494D-09C0-4DE0-A710-66676E2E36F2}" type="presOf" srcId="{6BC0305E-083D-4492-94DF-7375C632E236}" destId="{930260DA-ADA8-43C1-A55C-C95749F0D7DE}" srcOrd="0" destOrd="0" presId="urn:microsoft.com/office/officeart/2008/layout/LinedList"/>
    <dgm:cxn modelId="{21A4C680-5397-45A5-9480-FE7761A4DF14}" type="presParOf" srcId="{13A6BEB1-DDE8-40F2-BCFD-08F58D64D76D}" destId="{12BE1291-1436-44C0-82A8-03063EF88119}" srcOrd="0" destOrd="0" presId="urn:microsoft.com/office/officeart/2008/layout/LinedList"/>
    <dgm:cxn modelId="{B93B9067-BE6A-430E-8B2E-40ECC5A88705}" type="presParOf" srcId="{13A6BEB1-DDE8-40F2-BCFD-08F58D64D76D}" destId="{18E136C3-3807-4B2E-BD3D-B40598456F93}" srcOrd="1" destOrd="0" presId="urn:microsoft.com/office/officeart/2008/layout/LinedList"/>
    <dgm:cxn modelId="{B544CA80-70BD-4D53-A624-F9F65C9AB5BD}" type="presParOf" srcId="{18E136C3-3807-4B2E-BD3D-B40598456F93}" destId="{C8C6E166-43D6-4859-B7CA-752AB08FD0C0}" srcOrd="0" destOrd="0" presId="urn:microsoft.com/office/officeart/2008/layout/LinedList"/>
    <dgm:cxn modelId="{15C99949-9D94-479D-9017-B4F134804435}" type="presParOf" srcId="{18E136C3-3807-4B2E-BD3D-B40598456F93}" destId="{B974DCAE-96DE-4E82-BF34-869DD4B76B4A}" srcOrd="1" destOrd="0" presId="urn:microsoft.com/office/officeart/2008/layout/LinedList"/>
    <dgm:cxn modelId="{BB8169DE-A864-4B8B-AF36-05B32779FA0D}" type="presParOf" srcId="{13A6BEB1-DDE8-40F2-BCFD-08F58D64D76D}" destId="{BFF4EC78-0F47-4802-AD57-121813FCCE51}" srcOrd="2" destOrd="0" presId="urn:microsoft.com/office/officeart/2008/layout/LinedList"/>
    <dgm:cxn modelId="{9C0A6FD2-A1D0-4973-99D5-046BBFF60A8E}" type="presParOf" srcId="{13A6BEB1-DDE8-40F2-BCFD-08F58D64D76D}" destId="{E4A66BD2-E846-496A-8F51-F3C53BEDA4BF}" srcOrd="3" destOrd="0" presId="urn:microsoft.com/office/officeart/2008/layout/LinedList"/>
    <dgm:cxn modelId="{A13CD98F-0B42-4F7F-943C-1ECCD184989B}" type="presParOf" srcId="{E4A66BD2-E846-496A-8F51-F3C53BEDA4BF}" destId="{96EA2F6A-881C-4C0C-9D8A-6E0D204ECAC3}" srcOrd="0" destOrd="0" presId="urn:microsoft.com/office/officeart/2008/layout/LinedList"/>
    <dgm:cxn modelId="{8E28EE19-4649-4A63-9AFF-9AA827AAB46D}" type="presParOf" srcId="{E4A66BD2-E846-496A-8F51-F3C53BEDA4BF}" destId="{4E480C86-8BB3-4A45-B185-56474EE04491}" srcOrd="1" destOrd="0" presId="urn:microsoft.com/office/officeart/2008/layout/LinedList"/>
    <dgm:cxn modelId="{263EEFB7-D431-4D94-A0EE-03F4090C0009}" type="presParOf" srcId="{13A6BEB1-DDE8-40F2-BCFD-08F58D64D76D}" destId="{81F96F3A-1FEB-4D0A-8520-29D04A877909}" srcOrd="4" destOrd="0" presId="urn:microsoft.com/office/officeart/2008/layout/LinedList"/>
    <dgm:cxn modelId="{C60D8EED-7542-476D-A20B-8B886125E2E4}" type="presParOf" srcId="{13A6BEB1-DDE8-40F2-BCFD-08F58D64D76D}" destId="{094C8A87-77B8-4517-9AD5-CBFEA4B1B71A}" srcOrd="5" destOrd="0" presId="urn:microsoft.com/office/officeart/2008/layout/LinedList"/>
    <dgm:cxn modelId="{14DB2A2B-94C9-4A31-84A8-9877F3A6E318}" type="presParOf" srcId="{094C8A87-77B8-4517-9AD5-CBFEA4B1B71A}" destId="{8977490B-70B4-4AA5-9083-5D4DAD41E468}" srcOrd="0" destOrd="0" presId="urn:microsoft.com/office/officeart/2008/layout/LinedList"/>
    <dgm:cxn modelId="{8D0C7356-A010-421E-B42E-F274994F13CE}" type="presParOf" srcId="{094C8A87-77B8-4517-9AD5-CBFEA4B1B71A}" destId="{612A2ED4-DACE-4876-A351-D6F915DB8101}" srcOrd="1" destOrd="0" presId="urn:microsoft.com/office/officeart/2008/layout/LinedList"/>
    <dgm:cxn modelId="{624F432E-591F-4792-88DA-301375DB4DFA}" type="presParOf" srcId="{13A6BEB1-DDE8-40F2-BCFD-08F58D64D76D}" destId="{0B9E2090-1C0E-4CDE-BE8A-93C501728D99}" srcOrd="6" destOrd="0" presId="urn:microsoft.com/office/officeart/2008/layout/LinedList"/>
    <dgm:cxn modelId="{2D088978-6DF7-4291-817B-5303D59F59D4}" type="presParOf" srcId="{13A6BEB1-DDE8-40F2-BCFD-08F58D64D76D}" destId="{A9937DDA-45C5-4B94-A6CC-0338CD1CCCAD}" srcOrd="7" destOrd="0" presId="urn:microsoft.com/office/officeart/2008/layout/LinedList"/>
    <dgm:cxn modelId="{210F176B-CE8B-466D-A1F9-3F82A8A47057}" type="presParOf" srcId="{A9937DDA-45C5-4B94-A6CC-0338CD1CCCAD}" destId="{930260DA-ADA8-43C1-A55C-C95749F0D7DE}" srcOrd="0" destOrd="0" presId="urn:microsoft.com/office/officeart/2008/layout/LinedList"/>
    <dgm:cxn modelId="{E5B65559-17F8-495E-BAB0-C34C2AFCB3D9}" type="presParOf" srcId="{A9937DDA-45C5-4B94-A6CC-0338CD1CCCAD}" destId="{BAD7A9FD-4A6C-4A95-B85D-515F59D0D7D2}" srcOrd="1" destOrd="0" presId="urn:microsoft.com/office/officeart/2008/layout/LinedList"/>
    <dgm:cxn modelId="{4770B6FC-AB7D-4990-9C52-05711964F8FE}" type="presParOf" srcId="{13A6BEB1-DDE8-40F2-BCFD-08F58D64D76D}" destId="{6861FC7F-8D12-4C94-A92B-827A8E684347}" srcOrd="8" destOrd="0" presId="urn:microsoft.com/office/officeart/2008/layout/LinedList"/>
    <dgm:cxn modelId="{CD161A88-6198-4598-8A94-1AF343FCF439}" type="presParOf" srcId="{13A6BEB1-DDE8-40F2-BCFD-08F58D64D76D}" destId="{BA094D9C-0FFB-432C-8A50-883BE2CE610C}" srcOrd="9" destOrd="0" presId="urn:microsoft.com/office/officeart/2008/layout/LinedList"/>
    <dgm:cxn modelId="{80309A2F-8880-44BE-A928-A511CD95CC95}" type="presParOf" srcId="{BA094D9C-0FFB-432C-8A50-883BE2CE610C}" destId="{A40A8A3F-86E7-45E6-8477-9FD38C472EBF}" srcOrd="0" destOrd="0" presId="urn:microsoft.com/office/officeart/2008/layout/LinedList"/>
    <dgm:cxn modelId="{12504622-21AD-43D6-A65B-7AF4C79FC004}" type="presParOf" srcId="{BA094D9C-0FFB-432C-8A50-883BE2CE610C}" destId="{76E22485-E10B-4CFC-89D0-CD431A95898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B705E31-7B4F-4687-8377-2A46C1560DB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D3EDD28-D332-4D44-B4E4-ABE31B5EB29E}">
      <dgm:prSet/>
      <dgm:spPr/>
      <dgm:t>
        <a:bodyPr/>
        <a:lstStyle/>
        <a:p>
          <a:pPr rtl="0"/>
          <a:r>
            <a:rPr lang="uz-Cyrl-UZ" smtClean="0"/>
            <a:t>Marketingning zamonaviy fikri shundan iboratki</a:t>
          </a:r>
          <a:endParaRPr lang="ru-RU"/>
        </a:p>
      </dgm:t>
    </dgm:pt>
    <dgm:pt modelId="{364AA130-AA58-46DC-97D0-97B526C921B9}" type="parTrans" cxnId="{75DC33CA-D338-479E-8CFD-3F9E6484C1EB}">
      <dgm:prSet/>
      <dgm:spPr/>
      <dgm:t>
        <a:bodyPr/>
        <a:lstStyle/>
        <a:p>
          <a:endParaRPr lang="ru-RU"/>
        </a:p>
      </dgm:t>
    </dgm:pt>
    <dgm:pt modelId="{EE272748-77A3-432D-BFC1-747363CE0CCE}" type="sibTrans" cxnId="{75DC33CA-D338-479E-8CFD-3F9E6484C1EB}">
      <dgm:prSet/>
      <dgm:spPr/>
      <dgm:t>
        <a:bodyPr/>
        <a:lstStyle/>
        <a:p>
          <a:endParaRPr lang="ru-RU"/>
        </a:p>
      </dgm:t>
    </dgm:pt>
    <dgm:pt modelId="{378D3F26-00A9-40EF-A4F5-83DC6A848A5F}">
      <dgm:prSet/>
      <dgm:spPr/>
      <dgm:t>
        <a:bodyPr/>
        <a:lstStyle/>
        <a:p>
          <a:pPr rtl="0"/>
          <a:r>
            <a:rPr lang="uz-Cyrl-UZ" smtClean="0"/>
            <a:t>Zamonaviy ishlab chiqarish bo‘linmasidagi marketing xizmati uning «miyasi»</a:t>
          </a:r>
          <a:endParaRPr lang="ru-RU"/>
        </a:p>
      </dgm:t>
    </dgm:pt>
    <dgm:pt modelId="{9363DFD2-0134-431B-A42E-F7DC2CA9712D}" type="parTrans" cxnId="{7FE29D4D-F439-4BB5-8DA5-F49AD735BBF0}">
      <dgm:prSet/>
      <dgm:spPr/>
      <dgm:t>
        <a:bodyPr/>
        <a:lstStyle/>
        <a:p>
          <a:endParaRPr lang="ru-RU"/>
        </a:p>
      </dgm:t>
    </dgm:pt>
    <dgm:pt modelId="{627F9150-CA34-45E6-91BA-36FF89B41FF6}" type="sibTrans" cxnId="{7FE29D4D-F439-4BB5-8DA5-F49AD735BBF0}">
      <dgm:prSet/>
      <dgm:spPr/>
      <dgm:t>
        <a:bodyPr/>
        <a:lstStyle/>
        <a:p>
          <a:endParaRPr lang="ru-RU"/>
        </a:p>
      </dgm:t>
    </dgm:pt>
    <dgm:pt modelId="{23F0544E-225F-46AF-A107-178D26254C9F}">
      <dgm:prSet/>
      <dgm:spPr/>
      <dgm:t>
        <a:bodyPr/>
        <a:lstStyle/>
        <a:p>
          <a:pPr rtl="0"/>
          <a:r>
            <a:rPr lang="uz-Cyrl-UZ" smtClean="0"/>
            <a:t>An’anaviy marketingda qo‘llaniladigan va uning tarkibiy qismlar</a:t>
          </a:r>
          <a:r>
            <a:rPr lang="en-US" smtClean="0"/>
            <a:t>i</a:t>
          </a:r>
          <a:endParaRPr lang="ru-RU"/>
        </a:p>
      </dgm:t>
    </dgm:pt>
    <dgm:pt modelId="{4BE9AAC4-DB81-4F20-835E-4A45763F14E8}" type="parTrans" cxnId="{31FE1722-E79C-4CB8-B3A9-512013C4C001}">
      <dgm:prSet/>
      <dgm:spPr/>
      <dgm:t>
        <a:bodyPr/>
        <a:lstStyle/>
        <a:p>
          <a:endParaRPr lang="ru-RU"/>
        </a:p>
      </dgm:t>
    </dgm:pt>
    <dgm:pt modelId="{50B313DE-68BC-4B6D-BBE9-537BD6EA78FA}" type="sibTrans" cxnId="{31FE1722-E79C-4CB8-B3A9-512013C4C001}">
      <dgm:prSet/>
      <dgm:spPr/>
      <dgm:t>
        <a:bodyPr/>
        <a:lstStyle/>
        <a:p>
          <a:endParaRPr lang="ru-RU"/>
        </a:p>
      </dgm:t>
    </dgm:pt>
    <dgm:pt modelId="{CCDCDD99-0A0E-4DA2-A00B-F27E897CA654}">
      <dgm:prSet/>
      <dgm:spPr/>
      <dgm:t>
        <a:bodyPr/>
        <a:lstStyle/>
        <a:p>
          <a:pPr rtl="0"/>
          <a:r>
            <a:rPr lang="uz-Cyrl-UZ" smtClean="0"/>
            <a:t>Sayyohlik marketingining «inson» omili</a:t>
          </a:r>
          <a:endParaRPr lang="ru-RU"/>
        </a:p>
      </dgm:t>
    </dgm:pt>
    <dgm:pt modelId="{054747C8-FFD0-489A-A376-20BA63A38E39}" type="parTrans" cxnId="{0E163EE8-E8A5-46BB-9958-1F0B135CB932}">
      <dgm:prSet/>
      <dgm:spPr/>
      <dgm:t>
        <a:bodyPr/>
        <a:lstStyle/>
        <a:p>
          <a:endParaRPr lang="ru-RU"/>
        </a:p>
      </dgm:t>
    </dgm:pt>
    <dgm:pt modelId="{CBAC2209-C7D7-4565-BFAC-FBDF0FE200D9}" type="sibTrans" cxnId="{0E163EE8-E8A5-46BB-9958-1F0B135CB932}">
      <dgm:prSet/>
      <dgm:spPr/>
      <dgm:t>
        <a:bodyPr/>
        <a:lstStyle/>
        <a:p>
          <a:endParaRPr lang="ru-RU"/>
        </a:p>
      </dgm:t>
    </dgm:pt>
    <dgm:pt modelId="{972CA0BC-E2A0-4B93-95D1-EBB649D0AAC5}" type="pres">
      <dgm:prSet presAssocID="{1B705E31-7B4F-4687-8377-2A46C1560DB0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601659-0884-49CC-9B60-E992BA02063C}" type="pres">
      <dgm:prSet presAssocID="{1B705E31-7B4F-4687-8377-2A46C1560DB0}" presName="arrow" presStyleLbl="bgShp" presStyleIdx="0" presStyleCnt="1"/>
      <dgm:spPr/>
    </dgm:pt>
    <dgm:pt modelId="{3EC0F550-4123-4E48-BC06-080D121416DD}" type="pres">
      <dgm:prSet presAssocID="{1B705E31-7B4F-4687-8377-2A46C1560DB0}" presName="linearProcess" presStyleCnt="0"/>
      <dgm:spPr/>
    </dgm:pt>
    <dgm:pt modelId="{60097C41-B69C-4E54-BCCA-8DCFFA6D1907}" type="pres">
      <dgm:prSet presAssocID="{7D3EDD28-D332-4D44-B4E4-ABE31B5EB29E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0F239-723F-4ACE-A6D0-94813375727D}" type="pres">
      <dgm:prSet presAssocID="{EE272748-77A3-432D-BFC1-747363CE0CCE}" presName="sibTrans" presStyleCnt="0"/>
      <dgm:spPr/>
    </dgm:pt>
    <dgm:pt modelId="{120D8802-B04C-43C2-AC08-6C3B3E588E51}" type="pres">
      <dgm:prSet presAssocID="{378D3F26-00A9-40EF-A4F5-83DC6A848A5F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39773F-9B85-43DE-B5B3-161471D54B6A}" type="pres">
      <dgm:prSet presAssocID="{627F9150-CA34-45E6-91BA-36FF89B41FF6}" presName="sibTrans" presStyleCnt="0"/>
      <dgm:spPr/>
    </dgm:pt>
    <dgm:pt modelId="{C153D68D-2E7F-4208-848B-D83890FD2792}" type="pres">
      <dgm:prSet presAssocID="{23F0544E-225F-46AF-A107-178D26254C9F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804829-A0D4-47C3-A1AE-4573EBE4B817}" type="pres">
      <dgm:prSet presAssocID="{50B313DE-68BC-4B6D-BBE9-537BD6EA78FA}" presName="sibTrans" presStyleCnt="0"/>
      <dgm:spPr/>
    </dgm:pt>
    <dgm:pt modelId="{5996B9FB-8006-4442-AC3E-3F3E9BB81BB3}" type="pres">
      <dgm:prSet presAssocID="{CCDCDD99-0A0E-4DA2-A00B-F27E897CA654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DC33CA-D338-479E-8CFD-3F9E6484C1EB}" srcId="{1B705E31-7B4F-4687-8377-2A46C1560DB0}" destId="{7D3EDD28-D332-4D44-B4E4-ABE31B5EB29E}" srcOrd="0" destOrd="0" parTransId="{364AA130-AA58-46DC-97D0-97B526C921B9}" sibTransId="{EE272748-77A3-432D-BFC1-747363CE0CCE}"/>
    <dgm:cxn modelId="{8C5EA90C-ACB8-4249-A974-04A5BE004763}" type="presOf" srcId="{23F0544E-225F-46AF-A107-178D26254C9F}" destId="{C153D68D-2E7F-4208-848B-D83890FD2792}" srcOrd="0" destOrd="0" presId="urn:microsoft.com/office/officeart/2005/8/layout/hProcess9"/>
    <dgm:cxn modelId="{31FE1722-E79C-4CB8-B3A9-512013C4C001}" srcId="{1B705E31-7B4F-4687-8377-2A46C1560DB0}" destId="{23F0544E-225F-46AF-A107-178D26254C9F}" srcOrd="2" destOrd="0" parTransId="{4BE9AAC4-DB81-4F20-835E-4A45763F14E8}" sibTransId="{50B313DE-68BC-4B6D-BBE9-537BD6EA78FA}"/>
    <dgm:cxn modelId="{26420213-5D3A-4A92-BF12-317A98E7752F}" type="presOf" srcId="{CCDCDD99-0A0E-4DA2-A00B-F27E897CA654}" destId="{5996B9FB-8006-4442-AC3E-3F3E9BB81BB3}" srcOrd="0" destOrd="0" presId="urn:microsoft.com/office/officeart/2005/8/layout/hProcess9"/>
    <dgm:cxn modelId="{83A1D0C8-BB14-48D8-8148-7BCCFD51CA28}" type="presOf" srcId="{1B705E31-7B4F-4687-8377-2A46C1560DB0}" destId="{972CA0BC-E2A0-4B93-95D1-EBB649D0AAC5}" srcOrd="0" destOrd="0" presId="urn:microsoft.com/office/officeart/2005/8/layout/hProcess9"/>
    <dgm:cxn modelId="{A910A513-3F24-4297-B0F1-26A9C266452E}" type="presOf" srcId="{378D3F26-00A9-40EF-A4F5-83DC6A848A5F}" destId="{120D8802-B04C-43C2-AC08-6C3B3E588E51}" srcOrd="0" destOrd="0" presId="urn:microsoft.com/office/officeart/2005/8/layout/hProcess9"/>
    <dgm:cxn modelId="{7FE29D4D-F439-4BB5-8DA5-F49AD735BBF0}" srcId="{1B705E31-7B4F-4687-8377-2A46C1560DB0}" destId="{378D3F26-00A9-40EF-A4F5-83DC6A848A5F}" srcOrd="1" destOrd="0" parTransId="{9363DFD2-0134-431B-A42E-F7DC2CA9712D}" sibTransId="{627F9150-CA34-45E6-91BA-36FF89B41FF6}"/>
    <dgm:cxn modelId="{87D74661-1C74-4930-97A6-9FBF64DF49B7}" type="presOf" srcId="{7D3EDD28-D332-4D44-B4E4-ABE31B5EB29E}" destId="{60097C41-B69C-4E54-BCCA-8DCFFA6D1907}" srcOrd="0" destOrd="0" presId="urn:microsoft.com/office/officeart/2005/8/layout/hProcess9"/>
    <dgm:cxn modelId="{0E163EE8-E8A5-46BB-9958-1F0B135CB932}" srcId="{1B705E31-7B4F-4687-8377-2A46C1560DB0}" destId="{CCDCDD99-0A0E-4DA2-A00B-F27E897CA654}" srcOrd="3" destOrd="0" parTransId="{054747C8-FFD0-489A-A376-20BA63A38E39}" sibTransId="{CBAC2209-C7D7-4565-BFAC-FBDF0FE200D9}"/>
    <dgm:cxn modelId="{32200327-C2C6-4ACF-AB63-53A5F897E9DA}" type="presParOf" srcId="{972CA0BC-E2A0-4B93-95D1-EBB649D0AAC5}" destId="{1E601659-0884-49CC-9B60-E992BA02063C}" srcOrd="0" destOrd="0" presId="urn:microsoft.com/office/officeart/2005/8/layout/hProcess9"/>
    <dgm:cxn modelId="{45745CA5-3AE1-4547-9EC4-F83986320348}" type="presParOf" srcId="{972CA0BC-E2A0-4B93-95D1-EBB649D0AAC5}" destId="{3EC0F550-4123-4E48-BC06-080D121416DD}" srcOrd="1" destOrd="0" presId="urn:microsoft.com/office/officeart/2005/8/layout/hProcess9"/>
    <dgm:cxn modelId="{9922FEF9-2EF9-4D4E-8AEF-3EFF43637017}" type="presParOf" srcId="{3EC0F550-4123-4E48-BC06-080D121416DD}" destId="{60097C41-B69C-4E54-BCCA-8DCFFA6D1907}" srcOrd="0" destOrd="0" presId="urn:microsoft.com/office/officeart/2005/8/layout/hProcess9"/>
    <dgm:cxn modelId="{10C55E3B-9D70-49FD-892C-804922051265}" type="presParOf" srcId="{3EC0F550-4123-4E48-BC06-080D121416DD}" destId="{0840F239-723F-4ACE-A6D0-94813375727D}" srcOrd="1" destOrd="0" presId="urn:microsoft.com/office/officeart/2005/8/layout/hProcess9"/>
    <dgm:cxn modelId="{317B782E-7CD2-40EA-851D-F14D6B0416A0}" type="presParOf" srcId="{3EC0F550-4123-4E48-BC06-080D121416DD}" destId="{120D8802-B04C-43C2-AC08-6C3B3E588E51}" srcOrd="2" destOrd="0" presId="urn:microsoft.com/office/officeart/2005/8/layout/hProcess9"/>
    <dgm:cxn modelId="{88DC8CDC-D891-4B67-AB88-65923BF380A1}" type="presParOf" srcId="{3EC0F550-4123-4E48-BC06-080D121416DD}" destId="{CC39773F-9B85-43DE-B5B3-161471D54B6A}" srcOrd="3" destOrd="0" presId="urn:microsoft.com/office/officeart/2005/8/layout/hProcess9"/>
    <dgm:cxn modelId="{99E441C6-FA4C-4213-8854-779AD1E04A65}" type="presParOf" srcId="{3EC0F550-4123-4E48-BC06-080D121416DD}" destId="{C153D68D-2E7F-4208-848B-D83890FD2792}" srcOrd="4" destOrd="0" presId="urn:microsoft.com/office/officeart/2005/8/layout/hProcess9"/>
    <dgm:cxn modelId="{428A55B9-BF40-4064-82C6-4AFA1D29407B}" type="presParOf" srcId="{3EC0F550-4123-4E48-BC06-080D121416DD}" destId="{19804829-A0D4-47C3-A1AE-4573EBE4B817}" srcOrd="5" destOrd="0" presId="urn:microsoft.com/office/officeart/2005/8/layout/hProcess9"/>
    <dgm:cxn modelId="{E2E118E5-5CED-4661-986A-C3C9EE059195}" type="presParOf" srcId="{3EC0F550-4123-4E48-BC06-080D121416DD}" destId="{5996B9FB-8006-4442-AC3E-3F3E9BB81BB3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897FFCB-46FC-44AF-B617-922AFCC1604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2CF97AA-E6F8-4D1A-8A6B-1C94967F8211}">
      <dgm:prSet phldrT="[Текст]"/>
      <dgm:spPr/>
      <dgm:t>
        <a:bodyPr/>
        <a:lstStyle/>
        <a:p>
          <a:r>
            <a:rPr lang="uz-Cyrl-UZ" dirty="0" smtClean="0"/>
            <a:t>Sayyohlik marketingining tarkibi shuningdek firmaning talab va taklif bozoridagi o‘rni</a:t>
          </a:r>
          <a:endParaRPr lang="ru-RU" dirty="0"/>
        </a:p>
      </dgm:t>
    </dgm:pt>
    <dgm:pt modelId="{9406E592-2572-47DB-8AB6-B11E5D90B050}" type="parTrans" cxnId="{5DC5BDCE-940A-4498-B621-A398175E2CA5}">
      <dgm:prSet/>
      <dgm:spPr/>
      <dgm:t>
        <a:bodyPr/>
        <a:lstStyle/>
        <a:p>
          <a:endParaRPr lang="ru-RU"/>
        </a:p>
      </dgm:t>
    </dgm:pt>
    <dgm:pt modelId="{7B1502A3-B980-4BD5-A000-E433D42A5A34}" type="sibTrans" cxnId="{5DC5BDCE-940A-4498-B621-A398175E2CA5}">
      <dgm:prSet/>
      <dgm:spPr/>
      <dgm:t>
        <a:bodyPr/>
        <a:lstStyle/>
        <a:p>
          <a:endParaRPr lang="ru-RU"/>
        </a:p>
      </dgm:t>
    </dgm:pt>
    <dgm:pt modelId="{32A6394C-3137-4987-9222-504C3E31578B}">
      <dgm:prSet phldrT="[Текст]"/>
      <dgm:spPr/>
      <dgm:t>
        <a:bodyPr/>
        <a:lstStyle/>
        <a:p>
          <a:r>
            <a:rPr lang="uz-Cyrl-UZ" dirty="0" smtClean="0"/>
            <a:t>a) egallangan bozor hajmi bilan.</a:t>
          </a:r>
          <a:endParaRPr lang="ru-RU" dirty="0"/>
        </a:p>
      </dgm:t>
    </dgm:pt>
    <dgm:pt modelId="{DE09449F-825A-4E4F-9405-98E8A98D02A6}" type="parTrans" cxnId="{DFE5AD31-24C0-494C-B3AC-748F2FF296B6}">
      <dgm:prSet/>
      <dgm:spPr/>
      <dgm:t>
        <a:bodyPr/>
        <a:lstStyle/>
        <a:p>
          <a:endParaRPr lang="ru-RU"/>
        </a:p>
      </dgm:t>
    </dgm:pt>
    <dgm:pt modelId="{A3CE9ED7-266D-4F06-8165-8222713A095D}" type="sibTrans" cxnId="{DFE5AD31-24C0-494C-B3AC-748F2FF296B6}">
      <dgm:prSet/>
      <dgm:spPr/>
      <dgm:t>
        <a:bodyPr/>
        <a:lstStyle/>
        <a:p>
          <a:endParaRPr lang="ru-RU"/>
        </a:p>
      </dgm:t>
    </dgm:pt>
    <dgm:pt modelId="{843F8B90-DFB4-4871-B218-0C37BB081D60}">
      <dgm:prSet phldrT="[Текст]"/>
      <dgm:spPr/>
      <dgm:t>
        <a:bodyPr/>
        <a:lstStyle/>
        <a:p>
          <a:r>
            <a:rPr lang="uz-Cyrl-UZ" dirty="0" smtClean="0"/>
            <a:t>b) talabning ahvoli bilan. </a:t>
          </a:r>
          <a:endParaRPr lang="ru-RU" dirty="0"/>
        </a:p>
      </dgm:t>
    </dgm:pt>
    <dgm:pt modelId="{36A1D4CB-F8AB-48B6-87DE-A0C555859793}" type="sibTrans" cxnId="{B23AB110-032F-4040-B4FA-00F5A0127BAE}">
      <dgm:prSet/>
      <dgm:spPr/>
      <dgm:t>
        <a:bodyPr/>
        <a:lstStyle/>
        <a:p>
          <a:endParaRPr lang="ru-RU"/>
        </a:p>
      </dgm:t>
    </dgm:pt>
    <dgm:pt modelId="{C0C094A8-FD70-4087-85A1-79202923138A}" type="parTrans" cxnId="{B23AB110-032F-4040-B4FA-00F5A0127BAE}">
      <dgm:prSet/>
      <dgm:spPr/>
      <dgm:t>
        <a:bodyPr/>
        <a:lstStyle/>
        <a:p>
          <a:endParaRPr lang="ru-RU"/>
        </a:p>
      </dgm:t>
    </dgm:pt>
    <dgm:pt modelId="{3ADA85DD-FA31-4D59-AF7F-4D94BEAB1C70}" type="pres">
      <dgm:prSet presAssocID="{1897FFCB-46FC-44AF-B617-922AFCC1604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EC3039-B613-407F-950A-F4688062A181}" type="pres">
      <dgm:prSet presAssocID="{A2CF97AA-E6F8-4D1A-8A6B-1C94967F8211}" presName="root1" presStyleCnt="0"/>
      <dgm:spPr/>
    </dgm:pt>
    <dgm:pt modelId="{25F79562-ADA0-4DD8-9880-DEDFF01DEC78}" type="pres">
      <dgm:prSet presAssocID="{A2CF97AA-E6F8-4D1A-8A6B-1C94967F821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91D514-6C5C-47CF-8FB8-CB586AAF49D2}" type="pres">
      <dgm:prSet presAssocID="{A2CF97AA-E6F8-4D1A-8A6B-1C94967F8211}" presName="level2hierChild" presStyleCnt="0"/>
      <dgm:spPr/>
    </dgm:pt>
    <dgm:pt modelId="{14A11AD3-EE28-4844-A30F-C78973E65929}" type="pres">
      <dgm:prSet presAssocID="{DE09449F-825A-4E4F-9405-98E8A98D02A6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2999B617-FADE-4AC2-90AD-B311BE450E02}" type="pres">
      <dgm:prSet presAssocID="{DE09449F-825A-4E4F-9405-98E8A98D02A6}" presName="connTx" presStyleLbl="parChTrans1D2" presStyleIdx="0" presStyleCnt="2"/>
      <dgm:spPr/>
      <dgm:t>
        <a:bodyPr/>
        <a:lstStyle/>
        <a:p>
          <a:endParaRPr lang="ru-RU"/>
        </a:p>
      </dgm:t>
    </dgm:pt>
    <dgm:pt modelId="{66BB9B56-AF50-4DD2-9501-4412645B9C0E}" type="pres">
      <dgm:prSet presAssocID="{32A6394C-3137-4987-9222-504C3E31578B}" presName="root2" presStyleCnt="0"/>
      <dgm:spPr/>
    </dgm:pt>
    <dgm:pt modelId="{61705AB6-A0CC-4A51-832C-80124B618473}" type="pres">
      <dgm:prSet presAssocID="{32A6394C-3137-4987-9222-504C3E31578B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6E4C11-31D8-4C55-BA46-67681A90A3E6}" type="pres">
      <dgm:prSet presAssocID="{32A6394C-3137-4987-9222-504C3E31578B}" presName="level3hierChild" presStyleCnt="0"/>
      <dgm:spPr/>
    </dgm:pt>
    <dgm:pt modelId="{A2EE2CAC-8B80-456F-A508-673513A053EC}" type="pres">
      <dgm:prSet presAssocID="{C0C094A8-FD70-4087-85A1-79202923138A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058202D1-17B8-4712-9863-89CD730B4F4B}" type="pres">
      <dgm:prSet presAssocID="{C0C094A8-FD70-4087-85A1-79202923138A}" presName="connTx" presStyleLbl="parChTrans1D2" presStyleIdx="1" presStyleCnt="2"/>
      <dgm:spPr/>
      <dgm:t>
        <a:bodyPr/>
        <a:lstStyle/>
        <a:p>
          <a:endParaRPr lang="ru-RU"/>
        </a:p>
      </dgm:t>
    </dgm:pt>
    <dgm:pt modelId="{E51D585B-282F-45A4-943A-1EFA357147E8}" type="pres">
      <dgm:prSet presAssocID="{843F8B90-DFB4-4871-B218-0C37BB081D60}" presName="root2" presStyleCnt="0"/>
      <dgm:spPr/>
    </dgm:pt>
    <dgm:pt modelId="{D38B1DB1-21A6-4919-AFD6-F9A6DEBBE9D8}" type="pres">
      <dgm:prSet presAssocID="{843F8B90-DFB4-4871-B218-0C37BB081D6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3B0424-F375-4A41-BD08-37FEC57E765B}" type="pres">
      <dgm:prSet presAssocID="{843F8B90-DFB4-4871-B218-0C37BB081D60}" presName="level3hierChild" presStyleCnt="0"/>
      <dgm:spPr/>
    </dgm:pt>
  </dgm:ptLst>
  <dgm:cxnLst>
    <dgm:cxn modelId="{0CAB173C-2B0C-4003-8575-73A452EA2F19}" type="presOf" srcId="{1897FFCB-46FC-44AF-B617-922AFCC16041}" destId="{3ADA85DD-FA31-4D59-AF7F-4D94BEAB1C70}" srcOrd="0" destOrd="0" presId="urn:microsoft.com/office/officeart/2005/8/layout/hierarchy2"/>
    <dgm:cxn modelId="{5DC5BDCE-940A-4498-B621-A398175E2CA5}" srcId="{1897FFCB-46FC-44AF-B617-922AFCC16041}" destId="{A2CF97AA-E6F8-4D1A-8A6B-1C94967F8211}" srcOrd="0" destOrd="0" parTransId="{9406E592-2572-47DB-8AB6-B11E5D90B050}" sibTransId="{7B1502A3-B980-4BD5-A000-E433D42A5A34}"/>
    <dgm:cxn modelId="{51FAD809-6D1A-4A26-8C0C-80D94B8A1635}" type="presOf" srcId="{DE09449F-825A-4E4F-9405-98E8A98D02A6}" destId="{2999B617-FADE-4AC2-90AD-B311BE450E02}" srcOrd="1" destOrd="0" presId="urn:microsoft.com/office/officeart/2005/8/layout/hierarchy2"/>
    <dgm:cxn modelId="{B23AB110-032F-4040-B4FA-00F5A0127BAE}" srcId="{A2CF97AA-E6F8-4D1A-8A6B-1C94967F8211}" destId="{843F8B90-DFB4-4871-B218-0C37BB081D60}" srcOrd="1" destOrd="0" parTransId="{C0C094A8-FD70-4087-85A1-79202923138A}" sibTransId="{36A1D4CB-F8AB-48B6-87DE-A0C555859793}"/>
    <dgm:cxn modelId="{FBFF63D9-57DC-4970-AC4B-F59B9C0DD04B}" type="presOf" srcId="{C0C094A8-FD70-4087-85A1-79202923138A}" destId="{A2EE2CAC-8B80-456F-A508-673513A053EC}" srcOrd="0" destOrd="0" presId="urn:microsoft.com/office/officeart/2005/8/layout/hierarchy2"/>
    <dgm:cxn modelId="{E57B7FC6-7A54-4106-B62A-2932E8914325}" type="presOf" srcId="{C0C094A8-FD70-4087-85A1-79202923138A}" destId="{058202D1-17B8-4712-9863-89CD730B4F4B}" srcOrd="1" destOrd="0" presId="urn:microsoft.com/office/officeart/2005/8/layout/hierarchy2"/>
    <dgm:cxn modelId="{9B24A2F3-4DAD-40CD-99A8-28888FE6823A}" type="presOf" srcId="{843F8B90-DFB4-4871-B218-0C37BB081D60}" destId="{D38B1DB1-21A6-4919-AFD6-F9A6DEBBE9D8}" srcOrd="0" destOrd="0" presId="urn:microsoft.com/office/officeart/2005/8/layout/hierarchy2"/>
    <dgm:cxn modelId="{C23F9044-D571-4D32-B416-88B93C316308}" type="presOf" srcId="{32A6394C-3137-4987-9222-504C3E31578B}" destId="{61705AB6-A0CC-4A51-832C-80124B618473}" srcOrd="0" destOrd="0" presId="urn:microsoft.com/office/officeart/2005/8/layout/hierarchy2"/>
    <dgm:cxn modelId="{CA00CC4F-2983-4659-911D-B4ACE3713AC9}" type="presOf" srcId="{DE09449F-825A-4E4F-9405-98E8A98D02A6}" destId="{14A11AD3-EE28-4844-A30F-C78973E65929}" srcOrd="0" destOrd="0" presId="urn:microsoft.com/office/officeart/2005/8/layout/hierarchy2"/>
    <dgm:cxn modelId="{38468554-3AF4-4C13-92DF-738AC57BD40A}" type="presOf" srcId="{A2CF97AA-E6F8-4D1A-8A6B-1C94967F8211}" destId="{25F79562-ADA0-4DD8-9880-DEDFF01DEC78}" srcOrd="0" destOrd="0" presId="urn:microsoft.com/office/officeart/2005/8/layout/hierarchy2"/>
    <dgm:cxn modelId="{DFE5AD31-24C0-494C-B3AC-748F2FF296B6}" srcId="{A2CF97AA-E6F8-4D1A-8A6B-1C94967F8211}" destId="{32A6394C-3137-4987-9222-504C3E31578B}" srcOrd="0" destOrd="0" parTransId="{DE09449F-825A-4E4F-9405-98E8A98D02A6}" sibTransId="{A3CE9ED7-266D-4F06-8165-8222713A095D}"/>
    <dgm:cxn modelId="{1E8D8545-67A5-443B-A6D2-366F43819B44}" type="presParOf" srcId="{3ADA85DD-FA31-4D59-AF7F-4D94BEAB1C70}" destId="{B7EC3039-B613-407F-950A-F4688062A181}" srcOrd="0" destOrd="0" presId="urn:microsoft.com/office/officeart/2005/8/layout/hierarchy2"/>
    <dgm:cxn modelId="{17CD8D6B-63A3-417F-8A64-7CA360F97D2D}" type="presParOf" srcId="{B7EC3039-B613-407F-950A-F4688062A181}" destId="{25F79562-ADA0-4DD8-9880-DEDFF01DEC78}" srcOrd="0" destOrd="0" presId="urn:microsoft.com/office/officeart/2005/8/layout/hierarchy2"/>
    <dgm:cxn modelId="{0ADCE148-DFF1-4340-8F2A-2DBF7BB111D3}" type="presParOf" srcId="{B7EC3039-B613-407F-950A-F4688062A181}" destId="{DC91D514-6C5C-47CF-8FB8-CB586AAF49D2}" srcOrd="1" destOrd="0" presId="urn:microsoft.com/office/officeart/2005/8/layout/hierarchy2"/>
    <dgm:cxn modelId="{511EB3FE-E5E9-49F3-853B-47C9648BD33B}" type="presParOf" srcId="{DC91D514-6C5C-47CF-8FB8-CB586AAF49D2}" destId="{14A11AD3-EE28-4844-A30F-C78973E65929}" srcOrd="0" destOrd="0" presId="urn:microsoft.com/office/officeart/2005/8/layout/hierarchy2"/>
    <dgm:cxn modelId="{DDFF65A8-3FAA-42FF-B63A-8A3315DF7706}" type="presParOf" srcId="{14A11AD3-EE28-4844-A30F-C78973E65929}" destId="{2999B617-FADE-4AC2-90AD-B311BE450E02}" srcOrd="0" destOrd="0" presId="urn:microsoft.com/office/officeart/2005/8/layout/hierarchy2"/>
    <dgm:cxn modelId="{C050916F-2D9B-43B6-8CC9-8EA8B904748F}" type="presParOf" srcId="{DC91D514-6C5C-47CF-8FB8-CB586AAF49D2}" destId="{66BB9B56-AF50-4DD2-9501-4412645B9C0E}" srcOrd="1" destOrd="0" presId="urn:microsoft.com/office/officeart/2005/8/layout/hierarchy2"/>
    <dgm:cxn modelId="{552F95C7-B5BA-427F-A67A-719F8171B82B}" type="presParOf" srcId="{66BB9B56-AF50-4DD2-9501-4412645B9C0E}" destId="{61705AB6-A0CC-4A51-832C-80124B618473}" srcOrd="0" destOrd="0" presId="urn:microsoft.com/office/officeart/2005/8/layout/hierarchy2"/>
    <dgm:cxn modelId="{28035BDA-46CC-4D5B-8FA1-5E45E626E9C6}" type="presParOf" srcId="{66BB9B56-AF50-4DD2-9501-4412645B9C0E}" destId="{6E6E4C11-31D8-4C55-BA46-67681A90A3E6}" srcOrd="1" destOrd="0" presId="urn:microsoft.com/office/officeart/2005/8/layout/hierarchy2"/>
    <dgm:cxn modelId="{A8602270-2147-409F-8951-50FE8A813D14}" type="presParOf" srcId="{DC91D514-6C5C-47CF-8FB8-CB586AAF49D2}" destId="{A2EE2CAC-8B80-456F-A508-673513A053EC}" srcOrd="2" destOrd="0" presId="urn:microsoft.com/office/officeart/2005/8/layout/hierarchy2"/>
    <dgm:cxn modelId="{C864744D-AC42-42E4-8099-E23D6FA17698}" type="presParOf" srcId="{A2EE2CAC-8B80-456F-A508-673513A053EC}" destId="{058202D1-17B8-4712-9863-89CD730B4F4B}" srcOrd="0" destOrd="0" presId="urn:microsoft.com/office/officeart/2005/8/layout/hierarchy2"/>
    <dgm:cxn modelId="{0F0F0208-D253-4B56-9BF5-41CDB365328D}" type="presParOf" srcId="{DC91D514-6C5C-47CF-8FB8-CB586AAF49D2}" destId="{E51D585B-282F-45A4-943A-1EFA357147E8}" srcOrd="3" destOrd="0" presId="urn:microsoft.com/office/officeart/2005/8/layout/hierarchy2"/>
    <dgm:cxn modelId="{2562255E-20D5-4371-8348-5816AB62A73B}" type="presParOf" srcId="{E51D585B-282F-45A4-943A-1EFA357147E8}" destId="{D38B1DB1-21A6-4919-AFD6-F9A6DEBBE9D8}" srcOrd="0" destOrd="0" presId="urn:microsoft.com/office/officeart/2005/8/layout/hierarchy2"/>
    <dgm:cxn modelId="{961D6050-450C-477D-BF18-61B26501BEAE}" type="presParOf" srcId="{E51D585B-282F-45A4-943A-1EFA357147E8}" destId="{FC3B0424-F375-4A41-BD08-37FEC57E765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620B633-3B81-4DF5-B5A4-B18FD655475C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93CF2C-5B8C-406A-A936-4942383B17AA}">
      <dgm:prSet/>
      <dgm:spPr/>
      <dgm:t>
        <a:bodyPr/>
        <a:lstStyle/>
        <a:p>
          <a:pPr rtl="0"/>
          <a:r>
            <a:rPr lang="uz-Cyrl-UZ" smtClean="0"/>
            <a:t>Bozor talabining miqdori bozor hajmiga maksimal ya</a:t>
          </a:r>
          <a:r>
            <a:rPr lang="en-US" smtClean="0"/>
            <a:t>q</a:t>
          </a:r>
          <a:r>
            <a:rPr lang="uz-Cyrl-UZ" smtClean="0"/>
            <a:t>inlashuviga erishish</a:t>
          </a:r>
          <a:endParaRPr lang="ru-RU"/>
        </a:p>
      </dgm:t>
    </dgm:pt>
    <dgm:pt modelId="{AD48CB81-6E78-44BF-915C-3F755E21328B}" type="parTrans" cxnId="{A62DAD4D-3F29-4A48-A1EE-5B3DBAEE45CB}">
      <dgm:prSet/>
      <dgm:spPr/>
      <dgm:t>
        <a:bodyPr/>
        <a:lstStyle/>
        <a:p>
          <a:endParaRPr lang="ru-RU"/>
        </a:p>
      </dgm:t>
    </dgm:pt>
    <dgm:pt modelId="{FA46F29E-97F7-4736-BEA4-DF807607C44B}" type="sibTrans" cxnId="{A62DAD4D-3F29-4A48-A1EE-5B3DBAEE45CB}">
      <dgm:prSet/>
      <dgm:spPr/>
      <dgm:t>
        <a:bodyPr/>
        <a:lstStyle/>
        <a:p>
          <a:endParaRPr lang="ru-RU"/>
        </a:p>
      </dgm:t>
    </dgm:pt>
    <dgm:pt modelId="{2BD4A613-422E-47C5-B746-DAF21202990D}">
      <dgm:prSet/>
      <dgm:spPr/>
      <dgm:t>
        <a:bodyPr/>
        <a:lstStyle/>
        <a:p>
          <a:pPr rtl="0"/>
          <a:r>
            <a:rPr lang="uz-Cyrl-UZ" smtClean="0"/>
            <a:t>Bozordagi sotuvning umumiy miqdoridagi firma mahsulotlarining ulushi</a:t>
          </a:r>
          <a:endParaRPr lang="ru-RU"/>
        </a:p>
      </dgm:t>
    </dgm:pt>
    <dgm:pt modelId="{00E9FFEF-C915-4AB5-9730-7DACEE763354}" type="parTrans" cxnId="{84DA9780-AC7C-45CD-B485-E3A4EB2FA22B}">
      <dgm:prSet/>
      <dgm:spPr/>
      <dgm:t>
        <a:bodyPr/>
        <a:lstStyle/>
        <a:p>
          <a:endParaRPr lang="ru-RU"/>
        </a:p>
      </dgm:t>
    </dgm:pt>
    <dgm:pt modelId="{503F8BD8-03E6-41DE-A49D-2225434206AF}" type="sibTrans" cxnId="{84DA9780-AC7C-45CD-B485-E3A4EB2FA22B}">
      <dgm:prSet/>
      <dgm:spPr/>
      <dgm:t>
        <a:bodyPr/>
        <a:lstStyle/>
        <a:p>
          <a:endParaRPr lang="ru-RU"/>
        </a:p>
      </dgm:t>
    </dgm:pt>
    <dgm:pt modelId="{91472008-05A6-45D2-B02A-0F234780A80E}">
      <dgm:prSet/>
      <dgm:spPr/>
      <dgm:t>
        <a:bodyPr/>
        <a:lstStyle/>
        <a:p>
          <a:pPr rtl="0"/>
          <a:r>
            <a:rPr lang="uz-Cyrl-UZ" smtClean="0"/>
            <a:t>Talabning turli xolatlariga firma marketingining turli strategiyalari</a:t>
          </a:r>
          <a:endParaRPr lang="ru-RU"/>
        </a:p>
      </dgm:t>
    </dgm:pt>
    <dgm:pt modelId="{D74772F0-5547-4523-B784-06F0341B7ACE}" type="parTrans" cxnId="{C6B2E565-0165-4BAF-B40D-332FE47FCE9F}">
      <dgm:prSet/>
      <dgm:spPr/>
      <dgm:t>
        <a:bodyPr/>
        <a:lstStyle/>
        <a:p>
          <a:endParaRPr lang="ru-RU"/>
        </a:p>
      </dgm:t>
    </dgm:pt>
    <dgm:pt modelId="{50E88696-35B5-4557-855C-DDD60014327E}" type="sibTrans" cxnId="{C6B2E565-0165-4BAF-B40D-332FE47FCE9F}">
      <dgm:prSet/>
      <dgm:spPr/>
      <dgm:t>
        <a:bodyPr/>
        <a:lstStyle/>
        <a:p>
          <a:endParaRPr lang="ru-RU"/>
        </a:p>
      </dgm:t>
    </dgm:pt>
    <dgm:pt modelId="{DA665A76-4D3C-46A5-B4E3-3E6535722266}" type="pres">
      <dgm:prSet presAssocID="{4620B633-3B81-4DF5-B5A4-B18FD655475C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1D414F-FDE1-4E19-9C83-4D78AC7916AD}" type="pres">
      <dgm:prSet presAssocID="{5C93CF2C-5B8C-406A-A936-4942383B17AA}" presName="circ1" presStyleLbl="vennNode1" presStyleIdx="0" presStyleCnt="3"/>
      <dgm:spPr/>
      <dgm:t>
        <a:bodyPr/>
        <a:lstStyle/>
        <a:p>
          <a:endParaRPr lang="ru-RU"/>
        </a:p>
      </dgm:t>
    </dgm:pt>
    <dgm:pt modelId="{ED73394C-DA98-4FCF-BED9-F08F93BD25F0}" type="pres">
      <dgm:prSet presAssocID="{5C93CF2C-5B8C-406A-A936-4942383B17A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B0786-2622-4953-86B1-6E4C7140A3D4}" type="pres">
      <dgm:prSet presAssocID="{2BD4A613-422E-47C5-B746-DAF21202990D}" presName="circ2" presStyleLbl="vennNode1" presStyleIdx="1" presStyleCnt="3"/>
      <dgm:spPr/>
      <dgm:t>
        <a:bodyPr/>
        <a:lstStyle/>
        <a:p>
          <a:endParaRPr lang="ru-RU"/>
        </a:p>
      </dgm:t>
    </dgm:pt>
    <dgm:pt modelId="{42CFE79D-3EF1-44D0-B5BF-FB76C35F9F0E}" type="pres">
      <dgm:prSet presAssocID="{2BD4A613-422E-47C5-B746-DAF21202990D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6808ED-FFFC-431A-93CC-A9E43514A627}" type="pres">
      <dgm:prSet presAssocID="{91472008-05A6-45D2-B02A-0F234780A80E}" presName="circ3" presStyleLbl="vennNode1" presStyleIdx="2" presStyleCnt="3"/>
      <dgm:spPr/>
      <dgm:t>
        <a:bodyPr/>
        <a:lstStyle/>
        <a:p>
          <a:endParaRPr lang="ru-RU"/>
        </a:p>
      </dgm:t>
    </dgm:pt>
    <dgm:pt modelId="{A9511A17-0B0F-4DAF-A1E8-85A1C0B8DAB6}" type="pres">
      <dgm:prSet presAssocID="{91472008-05A6-45D2-B02A-0F234780A80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B2E565-0165-4BAF-B40D-332FE47FCE9F}" srcId="{4620B633-3B81-4DF5-B5A4-B18FD655475C}" destId="{91472008-05A6-45D2-B02A-0F234780A80E}" srcOrd="2" destOrd="0" parTransId="{D74772F0-5547-4523-B784-06F0341B7ACE}" sibTransId="{50E88696-35B5-4557-855C-DDD60014327E}"/>
    <dgm:cxn modelId="{A62DAD4D-3F29-4A48-A1EE-5B3DBAEE45CB}" srcId="{4620B633-3B81-4DF5-B5A4-B18FD655475C}" destId="{5C93CF2C-5B8C-406A-A936-4942383B17AA}" srcOrd="0" destOrd="0" parTransId="{AD48CB81-6E78-44BF-915C-3F755E21328B}" sibTransId="{FA46F29E-97F7-4736-BEA4-DF807607C44B}"/>
    <dgm:cxn modelId="{84DA9780-AC7C-45CD-B485-E3A4EB2FA22B}" srcId="{4620B633-3B81-4DF5-B5A4-B18FD655475C}" destId="{2BD4A613-422E-47C5-B746-DAF21202990D}" srcOrd="1" destOrd="0" parTransId="{00E9FFEF-C915-4AB5-9730-7DACEE763354}" sibTransId="{503F8BD8-03E6-41DE-A49D-2225434206AF}"/>
    <dgm:cxn modelId="{6CBE9074-4E2F-4FB7-9EDE-F9C6B29D06DE}" type="presOf" srcId="{5C93CF2C-5B8C-406A-A936-4942383B17AA}" destId="{C11D414F-FDE1-4E19-9C83-4D78AC7916AD}" srcOrd="0" destOrd="0" presId="urn:microsoft.com/office/officeart/2005/8/layout/venn1"/>
    <dgm:cxn modelId="{F7E04FA4-14C1-4AA7-9973-094A55A3552A}" type="presOf" srcId="{91472008-05A6-45D2-B02A-0F234780A80E}" destId="{A9511A17-0B0F-4DAF-A1E8-85A1C0B8DAB6}" srcOrd="1" destOrd="0" presId="urn:microsoft.com/office/officeart/2005/8/layout/venn1"/>
    <dgm:cxn modelId="{575A3338-952F-44FF-B97F-23B504D7B452}" type="presOf" srcId="{2BD4A613-422E-47C5-B746-DAF21202990D}" destId="{42CFE79D-3EF1-44D0-B5BF-FB76C35F9F0E}" srcOrd="1" destOrd="0" presId="urn:microsoft.com/office/officeart/2005/8/layout/venn1"/>
    <dgm:cxn modelId="{2F502659-3B0B-46F7-BBC1-98B6291711A9}" type="presOf" srcId="{2BD4A613-422E-47C5-B746-DAF21202990D}" destId="{A65B0786-2622-4953-86B1-6E4C7140A3D4}" srcOrd="0" destOrd="0" presId="urn:microsoft.com/office/officeart/2005/8/layout/venn1"/>
    <dgm:cxn modelId="{AB8F3FF8-B581-4564-988A-E0FB4060930C}" type="presOf" srcId="{4620B633-3B81-4DF5-B5A4-B18FD655475C}" destId="{DA665A76-4D3C-46A5-B4E3-3E6535722266}" srcOrd="0" destOrd="0" presId="urn:microsoft.com/office/officeart/2005/8/layout/venn1"/>
    <dgm:cxn modelId="{3454B7EE-776E-4F2B-99E7-2E991D0673D8}" type="presOf" srcId="{91472008-05A6-45D2-B02A-0F234780A80E}" destId="{886808ED-FFFC-431A-93CC-A9E43514A627}" srcOrd="0" destOrd="0" presId="urn:microsoft.com/office/officeart/2005/8/layout/venn1"/>
    <dgm:cxn modelId="{D474F6B3-725D-4358-AE56-1674B7A93C2B}" type="presOf" srcId="{5C93CF2C-5B8C-406A-A936-4942383B17AA}" destId="{ED73394C-DA98-4FCF-BED9-F08F93BD25F0}" srcOrd="1" destOrd="0" presId="urn:microsoft.com/office/officeart/2005/8/layout/venn1"/>
    <dgm:cxn modelId="{03008F34-0947-420C-850A-9D6970C34629}" type="presParOf" srcId="{DA665A76-4D3C-46A5-B4E3-3E6535722266}" destId="{C11D414F-FDE1-4E19-9C83-4D78AC7916AD}" srcOrd="0" destOrd="0" presId="urn:microsoft.com/office/officeart/2005/8/layout/venn1"/>
    <dgm:cxn modelId="{51B78B39-9825-44B6-9606-727E4B17D3F3}" type="presParOf" srcId="{DA665A76-4D3C-46A5-B4E3-3E6535722266}" destId="{ED73394C-DA98-4FCF-BED9-F08F93BD25F0}" srcOrd="1" destOrd="0" presId="urn:microsoft.com/office/officeart/2005/8/layout/venn1"/>
    <dgm:cxn modelId="{AF20B694-57AE-491C-B7F8-C124E989EEFC}" type="presParOf" srcId="{DA665A76-4D3C-46A5-B4E3-3E6535722266}" destId="{A65B0786-2622-4953-86B1-6E4C7140A3D4}" srcOrd="2" destOrd="0" presId="urn:microsoft.com/office/officeart/2005/8/layout/venn1"/>
    <dgm:cxn modelId="{CE41589C-DAAC-40D2-B41A-FB916DD88C0F}" type="presParOf" srcId="{DA665A76-4D3C-46A5-B4E3-3E6535722266}" destId="{42CFE79D-3EF1-44D0-B5BF-FB76C35F9F0E}" srcOrd="3" destOrd="0" presId="urn:microsoft.com/office/officeart/2005/8/layout/venn1"/>
    <dgm:cxn modelId="{A9550953-E3D2-4BC4-8DF4-BEF80687FC4B}" type="presParOf" srcId="{DA665A76-4D3C-46A5-B4E3-3E6535722266}" destId="{886808ED-FFFC-431A-93CC-A9E43514A627}" srcOrd="4" destOrd="0" presId="urn:microsoft.com/office/officeart/2005/8/layout/venn1"/>
    <dgm:cxn modelId="{26A00066-0A30-4E46-AD65-2A63EF8A8B07}" type="presParOf" srcId="{DA665A76-4D3C-46A5-B4E3-3E6535722266}" destId="{A9511A17-0B0F-4DAF-A1E8-85A1C0B8DAB6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F77CF02-FA96-476D-9C2F-77B14BC0A3BE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2D0100F-CD97-45E6-937A-6CC3839C3058}">
      <dgm:prSet/>
      <dgm:spPr/>
      <dgm:t>
        <a:bodyPr/>
        <a:lstStyle/>
        <a:p>
          <a:pPr rtl="0"/>
          <a:r>
            <a:rPr lang="en-US" smtClean="0"/>
            <a:t>1) agar ko‘pchilik iste’molchilar xizmatlar ro‘yxati va sifati haqida ma’lumotga ega bo‘lmasalar va firma ularni xabardor etish, mahsulotni ko‘rsatish va mahsulotga nisbatan ijobiy munosabatni shakllantirish uchun katta harakatlar qilishi kerak bo‘lganda; </a:t>
          </a:r>
          <a:endParaRPr lang="ru-RU"/>
        </a:p>
      </dgm:t>
    </dgm:pt>
    <dgm:pt modelId="{77689A66-3371-4F52-9DEE-AA20B70A6F4C}" type="parTrans" cxnId="{1536A6E9-93F8-4943-9D3B-B73FD35D89F7}">
      <dgm:prSet/>
      <dgm:spPr/>
      <dgm:t>
        <a:bodyPr/>
        <a:lstStyle/>
        <a:p>
          <a:endParaRPr lang="ru-RU"/>
        </a:p>
      </dgm:t>
    </dgm:pt>
    <dgm:pt modelId="{17CA901A-9F7A-4E0F-934D-FF683380FADC}" type="sibTrans" cxnId="{1536A6E9-93F8-4943-9D3B-B73FD35D89F7}">
      <dgm:prSet/>
      <dgm:spPr/>
      <dgm:t>
        <a:bodyPr/>
        <a:lstStyle/>
        <a:p>
          <a:endParaRPr lang="ru-RU"/>
        </a:p>
      </dgm:t>
    </dgm:pt>
    <dgm:pt modelId="{2A55C32A-1C01-4413-84B0-57B9359EA772}">
      <dgm:prSet/>
      <dgm:spPr/>
      <dgm:t>
        <a:bodyPr/>
        <a:lstStyle/>
        <a:p>
          <a:pPr rtl="0"/>
          <a:r>
            <a:rPr lang="en-US" smtClean="0"/>
            <a:t>2) taklif qilinayotgan mahsulotning tavsifidan mijozlar xabardor bo‘lsalar va uni yuqori narxda harid qilishga tayyor bo‘lsalar.</a:t>
          </a:r>
          <a:endParaRPr lang="ru-RU"/>
        </a:p>
      </dgm:t>
    </dgm:pt>
    <dgm:pt modelId="{604F7AAE-B24A-459C-8D2B-8FDBE1FB7AE2}" type="parTrans" cxnId="{3B7B3BB5-3613-4628-8A01-3B22362997B4}">
      <dgm:prSet/>
      <dgm:spPr/>
      <dgm:t>
        <a:bodyPr/>
        <a:lstStyle/>
        <a:p>
          <a:endParaRPr lang="ru-RU"/>
        </a:p>
      </dgm:t>
    </dgm:pt>
    <dgm:pt modelId="{17104B8E-996B-48B8-8454-EC38DA8DA283}" type="sibTrans" cxnId="{3B7B3BB5-3613-4628-8A01-3B22362997B4}">
      <dgm:prSet/>
      <dgm:spPr/>
      <dgm:t>
        <a:bodyPr/>
        <a:lstStyle/>
        <a:p>
          <a:endParaRPr lang="ru-RU"/>
        </a:p>
      </dgm:t>
    </dgm:pt>
    <dgm:pt modelId="{C86BADC0-0F31-4FA8-8FD4-44E1C30AA62E}" type="pres">
      <dgm:prSet presAssocID="{CF77CF02-FA96-476D-9C2F-77B14BC0A3BE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F0FE781D-0E56-4AA0-9FA0-7BA9F8C8ABD4}" type="pres">
      <dgm:prSet presAssocID="{D2D0100F-CD97-45E6-937A-6CC3839C3058}" presName="parenttextcomposite" presStyleCnt="0"/>
      <dgm:spPr/>
    </dgm:pt>
    <dgm:pt modelId="{29C40E15-D450-4ED2-9668-7AF8AD6C0EC6}" type="pres">
      <dgm:prSet presAssocID="{D2D0100F-CD97-45E6-937A-6CC3839C3058}" presName="parenttext" presStyleLbl="revTx" presStyleIdx="0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9DB44-FD93-4CA3-AF71-AF5419263A2B}" type="pres">
      <dgm:prSet presAssocID="{D2D0100F-CD97-45E6-937A-6CC3839C3058}" presName="parallelogramComposite" presStyleCnt="0"/>
      <dgm:spPr/>
    </dgm:pt>
    <dgm:pt modelId="{C1B64DC9-A872-4248-BC38-AD9216573964}" type="pres">
      <dgm:prSet presAssocID="{D2D0100F-CD97-45E6-937A-6CC3839C3058}" presName="parallelogram1" presStyleLbl="alignNode1" presStyleIdx="0" presStyleCnt="14"/>
      <dgm:spPr/>
    </dgm:pt>
    <dgm:pt modelId="{4E830042-7960-45B0-BEB1-8A9EC9C46FFF}" type="pres">
      <dgm:prSet presAssocID="{D2D0100F-CD97-45E6-937A-6CC3839C3058}" presName="parallelogram2" presStyleLbl="alignNode1" presStyleIdx="1" presStyleCnt="14"/>
      <dgm:spPr/>
    </dgm:pt>
    <dgm:pt modelId="{89FC72EE-7C16-4D41-B2D0-436DEAB77E14}" type="pres">
      <dgm:prSet presAssocID="{D2D0100F-CD97-45E6-937A-6CC3839C3058}" presName="parallelogram3" presStyleLbl="alignNode1" presStyleIdx="2" presStyleCnt="14"/>
      <dgm:spPr/>
    </dgm:pt>
    <dgm:pt modelId="{87E31C67-1721-4372-8DFD-4B3772A28478}" type="pres">
      <dgm:prSet presAssocID="{D2D0100F-CD97-45E6-937A-6CC3839C3058}" presName="parallelogram4" presStyleLbl="alignNode1" presStyleIdx="3" presStyleCnt="14"/>
      <dgm:spPr/>
    </dgm:pt>
    <dgm:pt modelId="{14FF9402-D7F6-4422-A7DB-C6DDF4F55396}" type="pres">
      <dgm:prSet presAssocID="{D2D0100F-CD97-45E6-937A-6CC3839C3058}" presName="parallelogram5" presStyleLbl="alignNode1" presStyleIdx="4" presStyleCnt="14"/>
      <dgm:spPr/>
    </dgm:pt>
    <dgm:pt modelId="{ABB89A0B-28C3-442D-95D1-B42481192D34}" type="pres">
      <dgm:prSet presAssocID="{D2D0100F-CD97-45E6-937A-6CC3839C3058}" presName="parallelogram6" presStyleLbl="alignNode1" presStyleIdx="5" presStyleCnt="14"/>
      <dgm:spPr/>
    </dgm:pt>
    <dgm:pt modelId="{CCB9EB9C-D735-4FAC-A8CD-54C34840B869}" type="pres">
      <dgm:prSet presAssocID="{D2D0100F-CD97-45E6-937A-6CC3839C3058}" presName="parallelogram7" presStyleLbl="alignNode1" presStyleIdx="6" presStyleCnt="14"/>
      <dgm:spPr/>
    </dgm:pt>
    <dgm:pt modelId="{B217428C-C580-4FF4-8189-F7220A685BBE}" type="pres">
      <dgm:prSet presAssocID="{17CA901A-9F7A-4E0F-934D-FF683380FADC}" presName="sibTrans" presStyleCnt="0"/>
      <dgm:spPr/>
    </dgm:pt>
    <dgm:pt modelId="{D94B54EB-A09B-4EF4-8E36-E0AAECEDDAD0}" type="pres">
      <dgm:prSet presAssocID="{2A55C32A-1C01-4413-84B0-57B9359EA772}" presName="parenttextcomposite" presStyleCnt="0"/>
      <dgm:spPr/>
    </dgm:pt>
    <dgm:pt modelId="{F739331B-C310-48A4-81AE-0C0CAC0B0773}" type="pres">
      <dgm:prSet presAssocID="{2A55C32A-1C01-4413-84B0-57B9359EA772}" presName="parenttext" presStyleLbl="revTx" presStyleIdx="1" presStyleCnt="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A7EF8-2128-44FC-B9B1-5EB4B7005D40}" type="pres">
      <dgm:prSet presAssocID="{2A55C32A-1C01-4413-84B0-57B9359EA772}" presName="parallelogramComposite" presStyleCnt="0"/>
      <dgm:spPr/>
    </dgm:pt>
    <dgm:pt modelId="{0E4C9A7A-EE67-4262-9AD2-8C9FCC00279B}" type="pres">
      <dgm:prSet presAssocID="{2A55C32A-1C01-4413-84B0-57B9359EA772}" presName="parallelogram1" presStyleLbl="alignNode1" presStyleIdx="7" presStyleCnt="14"/>
      <dgm:spPr/>
    </dgm:pt>
    <dgm:pt modelId="{170230A7-27B3-47CB-A524-8BC9B6F1E345}" type="pres">
      <dgm:prSet presAssocID="{2A55C32A-1C01-4413-84B0-57B9359EA772}" presName="parallelogram2" presStyleLbl="alignNode1" presStyleIdx="8" presStyleCnt="14"/>
      <dgm:spPr/>
    </dgm:pt>
    <dgm:pt modelId="{ED7A9178-6895-475B-B11B-04884DB66F2F}" type="pres">
      <dgm:prSet presAssocID="{2A55C32A-1C01-4413-84B0-57B9359EA772}" presName="parallelogram3" presStyleLbl="alignNode1" presStyleIdx="9" presStyleCnt="14"/>
      <dgm:spPr/>
    </dgm:pt>
    <dgm:pt modelId="{F165D09A-B2B8-4920-98B8-20CEBEEE1C98}" type="pres">
      <dgm:prSet presAssocID="{2A55C32A-1C01-4413-84B0-57B9359EA772}" presName="parallelogram4" presStyleLbl="alignNode1" presStyleIdx="10" presStyleCnt="14"/>
      <dgm:spPr/>
    </dgm:pt>
    <dgm:pt modelId="{5A4E4889-BA25-4CFF-8315-21E0D8C0F8E4}" type="pres">
      <dgm:prSet presAssocID="{2A55C32A-1C01-4413-84B0-57B9359EA772}" presName="parallelogram5" presStyleLbl="alignNode1" presStyleIdx="11" presStyleCnt="14"/>
      <dgm:spPr/>
    </dgm:pt>
    <dgm:pt modelId="{F3C1C5DB-B09A-4E51-B916-D70705DADAB7}" type="pres">
      <dgm:prSet presAssocID="{2A55C32A-1C01-4413-84B0-57B9359EA772}" presName="parallelogram6" presStyleLbl="alignNode1" presStyleIdx="12" presStyleCnt="14"/>
      <dgm:spPr/>
    </dgm:pt>
    <dgm:pt modelId="{320EC157-EB32-42D8-88DC-5F3980CD8F87}" type="pres">
      <dgm:prSet presAssocID="{2A55C32A-1C01-4413-84B0-57B9359EA772}" presName="parallelogram7" presStyleLbl="alignNode1" presStyleIdx="13" presStyleCnt="14"/>
      <dgm:spPr/>
    </dgm:pt>
  </dgm:ptLst>
  <dgm:cxnLst>
    <dgm:cxn modelId="{33EF6A3D-C1D2-4860-AE80-0484F243B888}" type="presOf" srcId="{CF77CF02-FA96-476D-9C2F-77B14BC0A3BE}" destId="{C86BADC0-0F31-4FA8-8FD4-44E1C30AA62E}" srcOrd="0" destOrd="0" presId="urn:microsoft.com/office/officeart/2008/layout/VerticalAccentList"/>
    <dgm:cxn modelId="{5DFEF922-C709-4062-8B39-0E48D14B5496}" type="presOf" srcId="{D2D0100F-CD97-45E6-937A-6CC3839C3058}" destId="{29C40E15-D450-4ED2-9668-7AF8AD6C0EC6}" srcOrd="0" destOrd="0" presId="urn:microsoft.com/office/officeart/2008/layout/VerticalAccentList"/>
    <dgm:cxn modelId="{309437BE-4465-4E0B-AFD8-58F6634D2C2F}" type="presOf" srcId="{2A55C32A-1C01-4413-84B0-57B9359EA772}" destId="{F739331B-C310-48A4-81AE-0C0CAC0B0773}" srcOrd="0" destOrd="0" presId="urn:microsoft.com/office/officeart/2008/layout/VerticalAccentList"/>
    <dgm:cxn modelId="{1536A6E9-93F8-4943-9D3B-B73FD35D89F7}" srcId="{CF77CF02-FA96-476D-9C2F-77B14BC0A3BE}" destId="{D2D0100F-CD97-45E6-937A-6CC3839C3058}" srcOrd="0" destOrd="0" parTransId="{77689A66-3371-4F52-9DEE-AA20B70A6F4C}" sibTransId="{17CA901A-9F7A-4E0F-934D-FF683380FADC}"/>
    <dgm:cxn modelId="{3B7B3BB5-3613-4628-8A01-3B22362997B4}" srcId="{CF77CF02-FA96-476D-9C2F-77B14BC0A3BE}" destId="{2A55C32A-1C01-4413-84B0-57B9359EA772}" srcOrd="1" destOrd="0" parTransId="{604F7AAE-B24A-459C-8D2B-8FDBE1FB7AE2}" sibTransId="{17104B8E-996B-48B8-8454-EC38DA8DA283}"/>
    <dgm:cxn modelId="{B501C114-BDA5-44CA-9942-4BE00A8C19D5}" type="presParOf" srcId="{C86BADC0-0F31-4FA8-8FD4-44E1C30AA62E}" destId="{F0FE781D-0E56-4AA0-9FA0-7BA9F8C8ABD4}" srcOrd="0" destOrd="0" presId="urn:microsoft.com/office/officeart/2008/layout/VerticalAccentList"/>
    <dgm:cxn modelId="{98295812-D066-423A-BC2E-EBC67534F286}" type="presParOf" srcId="{F0FE781D-0E56-4AA0-9FA0-7BA9F8C8ABD4}" destId="{29C40E15-D450-4ED2-9668-7AF8AD6C0EC6}" srcOrd="0" destOrd="0" presId="urn:microsoft.com/office/officeart/2008/layout/VerticalAccentList"/>
    <dgm:cxn modelId="{CF124F15-C0A8-4203-930C-C0CB324CA11D}" type="presParOf" srcId="{C86BADC0-0F31-4FA8-8FD4-44E1C30AA62E}" destId="{1EF9DB44-FD93-4CA3-AF71-AF5419263A2B}" srcOrd="1" destOrd="0" presId="urn:microsoft.com/office/officeart/2008/layout/VerticalAccentList"/>
    <dgm:cxn modelId="{7B55484C-9512-44F2-B8C7-53994650C494}" type="presParOf" srcId="{1EF9DB44-FD93-4CA3-AF71-AF5419263A2B}" destId="{C1B64DC9-A872-4248-BC38-AD9216573964}" srcOrd="0" destOrd="0" presId="urn:microsoft.com/office/officeart/2008/layout/VerticalAccentList"/>
    <dgm:cxn modelId="{45C70197-25C2-4AD9-B02A-1D6611CD64DA}" type="presParOf" srcId="{1EF9DB44-FD93-4CA3-AF71-AF5419263A2B}" destId="{4E830042-7960-45B0-BEB1-8A9EC9C46FFF}" srcOrd="1" destOrd="0" presId="urn:microsoft.com/office/officeart/2008/layout/VerticalAccentList"/>
    <dgm:cxn modelId="{617989CD-2ECF-48AA-A961-AF5DCA329218}" type="presParOf" srcId="{1EF9DB44-FD93-4CA3-AF71-AF5419263A2B}" destId="{89FC72EE-7C16-4D41-B2D0-436DEAB77E14}" srcOrd="2" destOrd="0" presId="urn:microsoft.com/office/officeart/2008/layout/VerticalAccentList"/>
    <dgm:cxn modelId="{E29FDF21-712E-42F4-9496-3199B0E3B298}" type="presParOf" srcId="{1EF9DB44-FD93-4CA3-AF71-AF5419263A2B}" destId="{87E31C67-1721-4372-8DFD-4B3772A28478}" srcOrd="3" destOrd="0" presId="urn:microsoft.com/office/officeart/2008/layout/VerticalAccentList"/>
    <dgm:cxn modelId="{6B5A943D-F2D2-4982-BD28-38BFF38403D0}" type="presParOf" srcId="{1EF9DB44-FD93-4CA3-AF71-AF5419263A2B}" destId="{14FF9402-D7F6-4422-A7DB-C6DDF4F55396}" srcOrd="4" destOrd="0" presId="urn:microsoft.com/office/officeart/2008/layout/VerticalAccentList"/>
    <dgm:cxn modelId="{53EF9418-6671-4A8F-B3ED-FD51660D1D57}" type="presParOf" srcId="{1EF9DB44-FD93-4CA3-AF71-AF5419263A2B}" destId="{ABB89A0B-28C3-442D-95D1-B42481192D34}" srcOrd="5" destOrd="0" presId="urn:microsoft.com/office/officeart/2008/layout/VerticalAccentList"/>
    <dgm:cxn modelId="{C19DC095-D0EA-4E6D-84BD-FDDA6061BC94}" type="presParOf" srcId="{1EF9DB44-FD93-4CA3-AF71-AF5419263A2B}" destId="{CCB9EB9C-D735-4FAC-A8CD-54C34840B869}" srcOrd="6" destOrd="0" presId="urn:microsoft.com/office/officeart/2008/layout/VerticalAccentList"/>
    <dgm:cxn modelId="{12961084-AF09-4E05-8013-2504FC53FF0A}" type="presParOf" srcId="{C86BADC0-0F31-4FA8-8FD4-44E1C30AA62E}" destId="{B217428C-C580-4FF4-8189-F7220A685BBE}" srcOrd="2" destOrd="0" presId="urn:microsoft.com/office/officeart/2008/layout/VerticalAccentList"/>
    <dgm:cxn modelId="{E830AED9-151F-4915-8B19-3AE46A22B70A}" type="presParOf" srcId="{C86BADC0-0F31-4FA8-8FD4-44E1C30AA62E}" destId="{D94B54EB-A09B-4EF4-8E36-E0AAECEDDAD0}" srcOrd="3" destOrd="0" presId="urn:microsoft.com/office/officeart/2008/layout/VerticalAccentList"/>
    <dgm:cxn modelId="{8417DD07-CB07-4D44-BFA6-A07207165548}" type="presParOf" srcId="{D94B54EB-A09B-4EF4-8E36-E0AAECEDDAD0}" destId="{F739331B-C310-48A4-81AE-0C0CAC0B0773}" srcOrd="0" destOrd="0" presId="urn:microsoft.com/office/officeart/2008/layout/VerticalAccentList"/>
    <dgm:cxn modelId="{FC9869A9-F7A0-4413-8D74-37DE88F344F6}" type="presParOf" srcId="{C86BADC0-0F31-4FA8-8FD4-44E1C30AA62E}" destId="{537A7EF8-2128-44FC-B9B1-5EB4B7005D40}" srcOrd="4" destOrd="0" presId="urn:microsoft.com/office/officeart/2008/layout/VerticalAccentList"/>
    <dgm:cxn modelId="{B7A8C47E-3C2D-4643-9E5C-615A1F11960A}" type="presParOf" srcId="{537A7EF8-2128-44FC-B9B1-5EB4B7005D40}" destId="{0E4C9A7A-EE67-4262-9AD2-8C9FCC00279B}" srcOrd="0" destOrd="0" presId="urn:microsoft.com/office/officeart/2008/layout/VerticalAccentList"/>
    <dgm:cxn modelId="{D2BA3927-D2F3-46CE-90DE-2DC050C578D9}" type="presParOf" srcId="{537A7EF8-2128-44FC-B9B1-5EB4B7005D40}" destId="{170230A7-27B3-47CB-A524-8BC9B6F1E345}" srcOrd="1" destOrd="0" presId="urn:microsoft.com/office/officeart/2008/layout/VerticalAccentList"/>
    <dgm:cxn modelId="{864861D2-CAA4-4417-8D55-9ADD01161D7D}" type="presParOf" srcId="{537A7EF8-2128-44FC-B9B1-5EB4B7005D40}" destId="{ED7A9178-6895-475B-B11B-04884DB66F2F}" srcOrd="2" destOrd="0" presId="urn:microsoft.com/office/officeart/2008/layout/VerticalAccentList"/>
    <dgm:cxn modelId="{75879AD6-D320-4714-BD1E-808F89966013}" type="presParOf" srcId="{537A7EF8-2128-44FC-B9B1-5EB4B7005D40}" destId="{F165D09A-B2B8-4920-98B8-20CEBEEE1C98}" srcOrd="3" destOrd="0" presId="urn:microsoft.com/office/officeart/2008/layout/VerticalAccentList"/>
    <dgm:cxn modelId="{CB10E7AC-8EF9-424E-B312-FC5C23B59A84}" type="presParOf" srcId="{537A7EF8-2128-44FC-B9B1-5EB4B7005D40}" destId="{5A4E4889-BA25-4CFF-8315-21E0D8C0F8E4}" srcOrd="4" destOrd="0" presId="urn:microsoft.com/office/officeart/2008/layout/VerticalAccentList"/>
    <dgm:cxn modelId="{536A9EC5-1AA7-49F1-AC09-C78209404447}" type="presParOf" srcId="{537A7EF8-2128-44FC-B9B1-5EB4B7005D40}" destId="{F3C1C5DB-B09A-4E51-B916-D70705DADAB7}" srcOrd="5" destOrd="0" presId="urn:microsoft.com/office/officeart/2008/layout/VerticalAccentList"/>
    <dgm:cxn modelId="{760AC856-001F-4BE9-969D-33D154222D2F}" type="presParOf" srcId="{537A7EF8-2128-44FC-B9B1-5EB4B7005D40}" destId="{320EC157-EB32-42D8-88DC-5F3980CD8F87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53E6ACAA-B1EF-4FA2-BA6C-58EAF1BE8FB2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D89DBE5-51AD-4752-8FAC-68660EDA1F18}">
      <dgm:prSet/>
      <dgm:spPr/>
      <dgm:t>
        <a:bodyPr/>
        <a:lstStyle/>
        <a:p>
          <a:pPr rtl="0"/>
          <a:r>
            <a:rPr lang="uz-Cyrl-UZ" smtClean="0"/>
            <a:t>Bozorga tez (keng qamrovda) kirib borish strategiyasi </a:t>
          </a:r>
          <a:endParaRPr lang="ru-RU"/>
        </a:p>
      </dgm:t>
    </dgm:pt>
    <dgm:pt modelId="{CCF07F8E-1FCA-4B79-A6BF-6AE27A5245A7}" type="parTrans" cxnId="{389CAF8E-E7D2-4530-90BD-4B5EC97E996D}">
      <dgm:prSet/>
      <dgm:spPr/>
      <dgm:t>
        <a:bodyPr/>
        <a:lstStyle/>
        <a:p>
          <a:endParaRPr lang="ru-RU"/>
        </a:p>
      </dgm:t>
    </dgm:pt>
    <dgm:pt modelId="{16550832-933F-4A1B-91DF-4F77D85A2820}" type="sibTrans" cxnId="{389CAF8E-E7D2-4530-90BD-4B5EC97E996D}">
      <dgm:prSet/>
      <dgm:spPr/>
      <dgm:t>
        <a:bodyPr/>
        <a:lstStyle/>
        <a:p>
          <a:endParaRPr lang="ru-RU"/>
        </a:p>
      </dgm:t>
    </dgm:pt>
    <dgm:pt modelId="{5322A641-3C74-47AC-A73F-0B0EC778FAC7}">
      <dgm:prSet/>
      <dgm:spPr/>
      <dgm:t>
        <a:bodyPr/>
        <a:lstStyle/>
        <a:p>
          <a:pPr rtl="0"/>
          <a:r>
            <a:rPr lang="uz-Cyrl-UZ" smtClean="0"/>
            <a:t>Bozorga sekin-asta kirib borish strategiyasi (passiv strategiya) </a:t>
          </a:r>
          <a:endParaRPr lang="ru-RU"/>
        </a:p>
      </dgm:t>
    </dgm:pt>
    <dgm:pt modelId="{FEAF3612-597B-4410-BDAB-A3FB7A5A750C}" type="parTrans" cxnId="{3DA1AD84-4CBA-4D15-8C59-95E403492371}">
      <dgm:prSet/>
      <dgm:spPr/>
      <dgm:t>
        <a:bodyPr/>
        <a:lstStyle/>
        <a:p>
          <a:endParaRPr lang="ru-RU"/>
        </a:p>
      </dgm:t>
    </dgm:pt>
    <dgm:pt modelId="{761219EB-5802-4502-8A02-334729DE7F38}" type="sibTrans" cxnId="{3DA1AD84-4CBA-4D15-8C59-95E403492371}">
      <dgm:prSet/>
      <dgm:spPr/>
      <dgm:t>
        <a:bodyPr/>
        <a:lstStyle/>
        <a:p>
          <a:endParaRPr lang="ru-RU"/>
        </a:p>
      </dgm:t>
    </dgm:pt>
    <dgm:pt modelId="{11DAFF65-05CF-4847-9C4B-6DA1D0D9149D}" type="pres">
      <dgm:prSet presAssocID="{53E6ACAA-B1EF-4FA2-BA6C-58EAF1BE8FB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92E8BC-4C56-4520-88A4-D27D2062C067}" type="pres">
      <dgm:prSet presAssocID="{53E6ACAA-B1EF-4FA2-BA6C-58EAF1BE8FB2}" presName="ribbon" presStyleLbl="node1" presStyleIdx="0" presStyleCnt="1"/>
      <dgm:spPr/>
    </dgm:pt>
    <dgm:pt modelId="{0E49DEB2-F99A-4B99-B133-5EA44AD67232}" type="pres">
      <dgm:prSet presAssocID="{53E6ACAA-B1EF-4FA2-BA6C-58EAF1BE8FB2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84A37-0FBA-4DF1-89C6-0DCF2BAE8C7C}" type="pres">
      <dgm:prSet presAssocID="{53E6ACAA-B1EF-4FA2-BA6C-58EAF1BE8FB2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A1AD84-4CBA-4D15-8C59-95E403492371}" srcId="{53E6ACAA-B1EF-4FA2-BA6C-58EAF1BE8FB2}" destId="{5322A641-3C74-47AC-A73F-0B0EC778FAC7}" srcOrd="1" destOrd="0" parTransId="{FEAF3612-597B-4410-BDAB-A3FB7A5A750C}" sibTransId="{761219EB-5802-4502-8A02-334729DE7F38}"/>
    <dgm:cxn modelId="{70BD741D-501A-425F-8BA2-F0D2E16BCF0B}" type="presOf" srcId="{53E6ACAA-B1EF-4FA2-BA6C-58EAF1BE8FB2}" destId="{11DAFF65-05CF-4847-9C4B-6DA1D0D9149D}" srcOrd="0" destOrd="0" presId="urn:microsoft.com/office/officeart/2005/8/layout/arrow6"/>
    <dgm:cxn modelId="{1D19CD4F-3D89-4179-9999-4A1506431F54}" type="presOf" srcId="{1D89DBE5-51AD-4752-8FAC-68660EDA1F18}" destId="{0E49DEB2-F99A-4B99-B133-5EA44AD67232}" srcOrd="0" destOrd="0" presId="urn:microsoft.com/office/officeart/2005/8/layout/arrow6"/>
    <dgm:cxn modelId="{38367BBD-6021-416C-8B28-D2694278AF8C}" type="presOf" srcId="{5322A641-3C74-47AC-A73F-0B0EC778FAC7}" destId="{D9B84A37-0FBA-4DF1-89C6-0DCF2BAE8C7C}" srcOrd="0" destOrd="0" presId="urn:microsoft.com/office/officeart/2005/8/layout/arrow6"/>
    <dgm:cxn modelId="{389CAF8E-E7D2-4530-90BD-4B5EC97E996D}" srcId="{53E6ACAA-B1EF-4FA2-BA6C-58EAF1BE8FB2}" destId="{1D89DBE5-51AD-4752-8FAC-68660EDA1F18}" srcOrd="0" destOrd="0" parTransId="{CCF07F8E-1FCA-4B79-A6BF-6AE27A5245A7}" sibTransId="{16550832-933F-4A1B-91DF-4F77D85A2820}"/>
    <dgm:cxn modelId="{BB13091C-11A5-4521-BEB3-8DD1A5C97871}" type="presParOf" srcId="{11DAFF65-05CF-4847-9C4B-6DA1D0D9149D}" destId="{7892E8BC-4C56-4520-88A4-D27D2062C067}" srcOrd="0" destOrd="0" presId="urn:microsoft.com/office/officeart/2005/8/layout/arrow6"/>
    <dgm:cxn modelId="{4B12954D-7FEA-4942-9C79-EF2956D1BCF3}" type="presParOf" srcId="{11DAFF65-05CF-4847-9C4B-6DA1D0D9149D}" destId="{0E49DEB2-F99A-4B99-B133-5EA44AD67232}" srcOrd="1" destOrd="0" presId="urn:microsoft.com/office/officeart/2005/8/layout/arrow6"/>
    <dgm:cxn modelId="{1B9589EF-925B-4757-9B11-FACFE2E2C543}" type="presParOf" srcId="{11DAFF65-05CF-4847-9C4B-6DA1D0D9149D}" destId="{D9B84A37-0FBA-4DF1-89C6-0DCF2BAE8C7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2D39C6E-58D1-4D10-B9B1-7D55A34F1A7E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2667E8A-DA33-4524-9814-C480E633A86A}">
      <dgm:prSet/>
      <dgm:spPr/>
      <dgm:t>
        <a:bodyPr/>
        <a:lstStyle/>
        <a:p>
          <a:pPr rtl="0"/>
          <a:r>
            <a:rPr lang="uz-Cyrl-UZ" smtClean="0"/>
            <a:t>Turistik mahsulot asosan y</a:t>
          </a:r>
          <a:r>
            <a:rPr lang="en-US" smtClean="0"/>
            <a:t>o’</a:t>
          </a:r>
          <a:r>
            <a:rPr lang="uz-Cyrl-UZ" smtClean="0"/>
            <a:t>lovchi tashish, mehmonxona va kungilochar xizmatlaridan iboratdir</a:t>
          </a:r>
          <a:endParaRPr lang="ru-RU"/>
        </a:p>
      </dgm:t>
    </dgm:pt>
    <dgm:pt modelId="{CE97681E-2A83-48B7-8FEB-E2DDE31172AB}" type="parTrans" cxnId="{98462FDB-8772-4D80-89B9-9605DB704270}">
      <dgm:prSet/>
      <dgm:spPr/>
      <dgm:t>
        <a:bodyPr/>
        <a:lstStyle/>
        <a:p>
          <a:endParaRPr lang="ru-RU"/>
        </a:p>
      </dgm:t>
    </dgm:pt>
    <dgm:pt modelId="{D4FCD212-4ED8-43EC-B1F1-0F259581D8F0}" type="sibTrans" cxnId="{98462FDB-8772-4D80-89B9-9605DB704270}">
      <dgm:prSet/>
      <dgm:spPr/>
      <dgm:t>
        <a:bodyPr/>
        <a:lstStyle/>
        <a:p>
          <a:endParaRPr lang="ru-RU"/>
        </a:p>
      </dgm:t>
    </dgm:pt>
    <dgm:pt modelId="{C6DE7BE7-8800-4779-B500-4AB3AA6F920B}">
      <dgm:prSet/>
      <dgm:spPr/>
      <dgm:t>
        <a:bodyPr/>
        <a:lstStyle/>
        <a:p>
          <a:pPr rtl="0"/>
          <a:r>
            <a:rPr lang="en-US" smtClean="0"/>
            <a:t>Turistik mahsulotni tayyorlovchilar – turoperatorlar (TO)</a:t>
          </a:r>
          <a:endParaRPr lang="ru-RU"/>
        </a:p>
      </dgm:t>
    </dgm:pt>
    <dgm:pt modelId="{8E7A0684-5484-4CC8-B402-CFF2DC9D320C}" type="parTrans" cxnId="{256BED01-2680-4F68-A02F-B2EA8DBFD023}">
      <dgm:prSet/>
      <dgm:spPr/>
      <dgm:t>
        <a:bodyPr/>
        <a:lstStyle/>
        <a:p>
          <a:endParaRPr lang="ru-RU"/>
        </a:p>
      </dgm:t>
    </dgm:pt>
    <dgm:pt modelId="{8E793AD3-ACCD-4DFF-B2E8-A650B4644516}" type="sibTrans" cxnId="{256BED01-2680-4F68-A02F-B2EA8DBFD023}">
      <dgm:prSet/>
      <dgm:spPr/>
      <dgm:t>
        <a:bodyPr/>
        <a:lstStyle/>
        <a:p>
          <a:endParaRPr lang="ru-RU"/>
        </a:p>
      </dgm:t>
    </dgm:pt>
    <dgm:pt modelId="{280323DA-A27A-4BE5-A88D-4A4307A53E90}">
      <dgm:prSet/>
      <dgm:spPr/>
      <dgm:t>
        <a:bodyPr/>
        <a:lstStyle/>
        <a:p>
          <a:pPr rtl="0"/>
          <a:r>
            <a:rPr lang="uz-Cyrl-UZ" smtClean="0"/>
            <a:t>Turoperatorlik biznesining tashkil topishi uzo</a:t>
          </a:r>
          <a:r>
            <a:rPr lang="en-US" smtClean="0"/>
            <a:t>q </a:t>
          </a:r>
          <a:r>
            <a:rPr lang="uz-Cyrl-UZ" smtClean="0"/>
            <a:t>masofalarga</a:t>
          </a:r>
          <a:endParaRPr lang="ru-RU"/>
        </a:p>
      </dgm:t>
    </dgm:pt>
    <dgm:pt modelId="{A95228DA-0CC3-4C1F-80D3-03B7CFAC88F3}" type="parTrans" cxnId="{5E8309FC-93B7-4ADF-8D99-47B66F2BCD86}">
      <dgm:prSet/>
      <dgm:spPr/>
      <dgm:t>
        <a:bodyPr/>
        <a:lstStyle/>
        <a:p>
          <a:endParaRPr lang="ru-RU"/>
        </a:p>
      </dgm:t>
    </dgm:pt>
    <dgm:pt modelId="{AE6EC4C7-00C4-4AAA-BCB5-8793C7AAD0FD}" type="sibTrans" cxnId="{5E8309FC-93B7-4ADF-8D99-47B66F2BCD86}">
      <dgm:prSet/>
      <dgm:spPr/>
      <dgm:t>
        <a:bodyPr/>
        <a:lstStyle/>
        <a:p>
          <a:endParaRPr lang="ru-RU"/>
        </a:p>
      </dgm:t>
    </dgm:pt>
    <dgm:pt modelId="{466ABEB4-7980-4F6B-B8B7-35DABAD625BE}" type="pres">
      <dgm:prSet presAssocID="{B2D39C6E-58D1-4D10-B9B1-7D55A34F1A7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FBAA26-9241-4C70-B1DA-091D47DBCFCD}" type="pres">
      <dgm:prSet presAssocID="{D2667E8A-DA33-4524-9814-C480E633A86A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58E58-4F08-44BB-96BA-CCA0B521336F}" type="pres">
      <dgm:prSet presAssocID="{D4FCD212-4ED8-43EC-B1F1-0F259581D8F0}" presName="space" presStyleCnt="0"/>
      <dgm:spPr/>
    </dgm:pt>
    <dgm:pt modelId="{29B66C62-88BB-41D4-B73A-7CAC0CAE7BCF}" type="pres">
      <dgm:prSet presAssocID="{C6DE7BE7-8800-4779-B500-4AB3AA6F920B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DFA192-A02A-494B-AB15-3B4C2F96E3C0}" type="pres">
      <dgm:prSet presAssocID="{8E793AD3-ACCD-4DFF-B2E8-A650B4644516}" presName="space" presStyleCnt="0"/>
      <dgm:spPr/>
    </dgm:pt>
    <dgm:pt modelId="{5EE58F45-B9A2-4037-A502-36317FC62E62}" type="pres">
      <dgm:prSet presAssocID="{280323DA-A27A-4BE5-A88D-4A4307A53E90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E95FDB-BD51-4F89-8F99-A2D738A60AAC}" type="presOf" srcId="{D2667E8A-DA33-4524-9814-C480E633A86A}" destId="{5FFBAA26-9241-4C70-B1DA-091D47DBCFCD}" srcOrd="0" destOrd="0" presId="urn:microsoft.com/office/officeart/2005/8/layout/venn3"/>
    <dgm:cxn modelId="{E9924843-769D-434F-B24B-7DD46FB68FEF}" type="presOf" srcId="{280323DA-A27A-4BE5-A88D-4A4307A53E90}" destId="{5EE58F45-B9A2-4037-A502-36317FC62E62}" srcOrd="0" destOrd="0" presId="urn:microsoft.com/office/officeart/2005/8/layout/venn3"/>
    <dgm:cxn modelId="{EA0F3B9D-D66D-4105-BAAE-CE60F1F5FB80}" type="presOf" srcId="{B2D39C6E-58D1-4D10-B9B1-7D55A34F1A7E}" destId="{466ABEB4-7980-4F6B-B8B7-35DABAD625BE}" srcOrd="0" destOrd="0" presId="urn:microsoft.com/office/officeart/2005/8/layout/venn3"/>
    <dgm:cxn modelId="{98462FDB-8772-4D80-89B9-9605DB704270}" srcId="{B2D39C6E-58D1-4D10-B9B1-7D55A34F1A7E}" destId="{D2667E8A-DA33-4524-9814-C480E633A86A}" srcOrd="0" destOrd="0" parTransId="{CE97681E-2A83-48B7-8FEB-E2DDE31172AB}" sibTransId="{D4FCD212-4ED8-43EC-B1F1-0F259581D8F0}"/>
    <dgm:cxn modelId="{5E8309FC-93B7-4ADF-8D99-47B66F2BCD86}" srcId="{B2D39C6E-58D1-4D10-B9B1-7D55A34F1A7E}" destId="{280323DA-A27A-4BE5-A88D-4A4307A53E90}" srcOrd="2" destOrd="0" parTransId="{A95228DA-0CC3-4C1F-80D3-03B7CFAC88F3}" sibTransId="{AE6EC4C7-00C4-4AAA-BCB5-8793C7AAD0FD}"/>
    <dgm:cxn modelId="{92F16E0D-2462-4073-8C79-7DE5820A1F78}" type="presOf" srcId="{C6DE7BE7-8800-4779-B500-4AB3AA6F920B}" destId="{29B66C62-88BB-41D4-B73A-7CAC0CAE7BCF}" srcOrd="0" destOrd="0" presId="urn:microsoft.com/office/officeart/2005/8/layout/venn3"/>
    <dgm:cxn modelId="{256BED01-2680-4F68-A02F-B2EA8DBFD023}" srcId="{B2D39C6E-58D1-4D10-B9B1-7D55A34F1A7E}" destId="{C6DE7BE7-8800-4779-B500-4AB3AA6F920B}" srcOrd="1" destOrd="0" parTransId="{8E7A0684-5484-4CC8-B402-CFF2DC9D320C}" sibTransId="{8E793AD3-ACCD-4DFF-B2E8-A650B4644516}"/>
    <dgm:cxn modelId="{EB133535-A5C3-4466-9A68-74CEB44CCD85}" type="presParOf" srcId="{466ABEB4-7980-4F6B-B8B7-35DABAD625BE}" destId="{5FFBAA26-9241-4C70-B1DA-091D47DBCFCD}" srcOrd="0" destOrd="0" presId="urn:microsoft.com/office/officeart/2005/8/layout/venn3"/>
    <dgm:cxn modelId="{C3DFA62D-4ACE-4764-AE4A-BAAE1E95C112}" type="presParOf" srcId="{466ABEB4-7980-4F6B-B8B7-35DABAD625BE}" destId="{B1258E58-4F08-44BB-96BA-CCA0B521336F}" srcOrd="1" destOrd="0" presId="urn:microsoft.com/office/officeart/2005/8/layout/venn3"/>
    <dgm:cxn modelId="{EDD8996D-FEEB-4C37-99ED-0AA0C4797992}" type="presParOf" srcId="{466ABEB4-7980-4F6B-B8B7-35DABAD625BE}" destId="{29B66C62-88BB-41D4-B73A-7CAC0CAE7BCF}" srcOrd="2" destOrd="0" presId="urn:microsoft.com/office/officeart/2005/8/layout/venn3"/>
    <dgm:cxn modelId="{B55D00E6-CB3A-410D-A835-A90B8E34E435}" type="presParOf" srcId="{466ABEB4-7980-4F6B-B8B7-35DABAD625BE}" destId="{E1DFA192-A02A-494B-AB15-3B4C2F96E3C0}" srcOrd="3" destOrd="0" presId="urn:microsoft.com/office/officeart/2005/8/layout/venn3"/>
    <dgm:cxn modelId="{FD2028AE-79B2-4E32-88C1-F082EECD4CEA}" type="presParOf" srcId="{466ABEB4-7980-4F6B-B8B7-35DABAD625BE}" destId="{5EE58F45-B9A2-4037-A502-36317FC62E62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81BDEAA-F3E5-413C-9F47-D5E2C0C1EDDE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090734-13F0-470E-822E-71864748A7FA}">
      <dgm:prSet phldrT="[Текст]"/>
      <dgm:spPr/>
      <dgm:t>
        <a:bodyPr/>
        <a:lstStyle/>
        <a:p>
          <a:r>
            <a:rPr lang="en-US" dirty="0" smtClean="0"/>
            <a:t>A. </a:t>
          </a:r>
          <a:r>
            <a:rPr lang="en-US" dirty="0" err="1" smtClean="0"/>
            <a:t>Daromadlar</a:t>
          </a:r>
          <a:r>
            <a:rPr lang="en-US" dirty="0" smtClean="0"/>
            <a:t> </a:t>
          </a:r>
          <a:r>
            <a:rPr lang="en-US" dirty="0" err="1" smtClean="0"/>
            <a:t>tizimi</a:t>
          </a:r>
          <a:r>
            <a:rPr lang="en-US" dirty="0" smtClean="0"/>
            <a:t> </a:t>
          </a:r>
          <a:r>
            <a:rPr lang="en-US" dirty="0" err="1" smtClean="0"/>
            <a:t>bo’yicha</a:t>
          </a:r>
          <a:r>
            <a:rPr lang="en-US" dirty="0" smtClean="0"/>
            <a:t>:</a:t>
          </a:r>
        </a:p>
      </dgm:t>
    </dgm:pt>
    <dgm:pt modelId="{BF44E2D5-C022-430F-A08D-461026DDA3C2}" type="parTrans" cxnId="{56468524-576C-422A-AD28-E0E01F58CCBF}">
      <dgm:prSet/>
      <dgm:spPr/>
      <dgm:t>
        <a:bodyPr/>
        <a:lstStyle/>
        <a:p>
          <a:endParaRPr lang="ru-RU"/>
        </a:p>
      </dgm:t>
    </dgm:pt>
    <dgm:pt modelId="{BF85382E-4C2B-412E-A600-C117B9B58CAC}" type="sibTrans" cxnId="{56468524-576C-422A-AD28-E0E01F58CCBF}">
      <dgm:prSet/>
      <dgm:spPr/>
      <dgm:t>
        <a:bodyPr/>
        <a:lstStyle/>
        <a:p>
          <a:endParaRPr lang="ru-RU"/>
        </a:p>
      </dgm:t>
    </dgm:pt>
    <dgm:pt modelId="{EF78E54C-0AC6-4397-ACA1-521EF36EA3B3}">
      <dgm:prSet phldrT="[Текст]"/>
      <dgm:spPr/>
      <dgm:t>
        <a:bodyPr/>
        <a:lstStyle/>
        <a:p>
          <a:r>
            <a:rPr lang="en-US" dirty="0" err="1" smtClean="0"/>
            <a:t>Turoperator</a:t>
          </a:r>
          <a:r>
            <a:rPr lang="en-US" dirty="0" smtClean="0"/>
            <a:t> </a:t>
          </a:r>
          <a:r>
            <a:rPr lang="en-US" dirty="0" err="1" smtClean="0"/>
            <a:t>ma’lum</a:t>
          </a:r>
          <a:r>
            <a:rPr lang="en-US" dirty="0" smtClean="0"/>
            <a:t> </a:t>
          </a:r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mahsulotni</a:t>
          </a:r>
          <a:r>
            <a:rPr lang="en-US" dirty="0" smtClean="0"/>
            <a:t> </a:t>
          </a:r>
          <a:r>
            <a:rPr lang="en-US" dirty="0" err="1" smtClean="0"/>
            <a:t>sotib</a:t>
          </a:r>
          <a:r>
            <a:rPr lang="en-US" dirty="0" smtClean="0"/>
            <a:t> </a:t>
          </a:r>
          <a:r>
            <a:rPr lang="en-US" dirty="0" err="1" smtClean="0"/>
            <a:t>oladi</a:t>
          </a:r>
          <a:endParaRPr lang="ru-RU" dirty="0"/>
        </a:p>
      </dgm:t>
    </dgm:pt>
    <dgm:pt modelId="{F5F91726-76AD-42C0-B36E-4AAE26CDB6B0}" type="parTrans" cxnId="{D88561C0-39C2-4739-AF4A-CD1F2854C7FF}">
      <dgm:prSet/>
      <dgm:spPr/>
      <dgm:t>
        <a:bodyPr/>
        <a:lstStyle/>
        <a:p>
          <a:endParaRPr lang="ru-RU"/>
        </a:p>
      </dgm:t>
    </dgm:pt>
    <dgm:pt modelId="{CA4A5760-7EC9-4F4A-BC1B-B5D6014CA92A}" type="sibTrans" cxnId="{D88561C0-39C2-4739-AF4A-CD1F2854C7FF}">
      <dgm:prSet/>
      <dgm:spPr/>
      <dgm:t>
        <a:bodyPr/>
        <a:lstStyle/>
        <a:p>
          <a:endParaRPr lang="ru-RU"/>
        </a:p>
      </dgm:t>
    </dgm:pt>
    <dgm:pt modelId="{DDF4F810-A0A9-457A-87F8-D4A52A956A98}">
      <dgm:prSet phldrT="[Текст]"/>
      <dgm:spPr/>
      <dgm:t>
        <a:bodyPr/>
        <a:lstStyle/>
        <a:p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agentlik</a:t>
          </a:r>
          <a:r>
            <a:rPr lang="en-US" dirty="0" smtClean="0"/>
            <a:t> </a:t>
          </a:r>
          <a:r>
            <a:rPr lang="en-US" dirty="0" err="1" smtClean="0"/>
            <a:t>esa</a:t>
          </a:r>
          <a:r>
            <a:rPr lang="en-US" dirty="0" smtClean="0"/>
            <a:t> </a:t>
          </a:r>
          <a:r>
            <a:rPr lang="en-US" dirty="0" err="1" smtClean="0"/>
            <a:t>chakana</a:t>
          </a:r>
          <a:r>
            <a:rPr lang="en-US" dirty="0" smtClean="0"/>
            <a:t> </a:t>
          </a:r>
          <a:r>
            <a:rPr lang="en-US" dirty="0" err="1" smtClean="0"/>
            <a:t>sotuvchi</a:t>
          </a:r>
          <a:r>
            <a:rPr lang="en-US" dirty="0" smtClean="0"/>
            <a:t> </a:t>
          </a:r>
          <a:endParaRPr lang="ru-RU" dirty="0"/>
        </a:p>
      </dgm:t>
    </dgm:pt>
    <dgm:pt modelId="{36E5CDD3-AB2B-4A58-9604-3AC395ADD01E}" type="parTrans" cxnId="{31B423BE-DB91-4359-B148-F7E3C7714F53}">
      <dgm:prSet/>
      <dgm:spPr/>
      <dgm:t>
        <a:bodyPr/>
        <a:lstStyle/>
        <a:p>
          <a:endParaRPr lang="ru-RU"/>
        </a:p>
      </dgm:t>
    </dgm:pt>
    <dgm:pt modelId="{2FF9A6AB-307F-4F2D-AE05-D4C20573C45D}" type="sibTrans" cxnId="{31B423BE-DB91-4359-B148-F7E3C7714F53}">
      <dgm:prSet/>
      <dgm:spPr/>
      <dgm:t>
        <a:bodyPr/>
        <a:lstStyle/>
        <a:p>
          <a:endParaRPr lang="ru-RU"/>
        </a:p>
      </dgm:t>
    </dgm:pt>
    <dgm:pt modelId="{9E58ABAF-0BD2-4A1E-AED5-0E05CC6A20F7}">
      <dgm:prSet phldrT="[Текст]"/>
      <dgm:spPr/>
      <dgm:t>
        <a:bodyPr/>
        <a:lstStyle/>
        <a:p>
          <a:r>
            <a:rPr lang="en-US" dirty="0" smtClean="0"/>
            <a:t>B. </a:t>
          </a:r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mahsulotning</a:t>
          </a:r>
          <a:r>
            <a:rPr lang="en-US" dirty="0" smtClean="0"/>
            <a:t> </a:t>
          </a:r>
          <a:r>
            <a:rPr lang="en-US" dirty="0" err="1" smtClean="0"/>
            <a:t>tegishliliga</a:t>
          </a:r>
          <a:r>
            <a:rPr lang="en-US" dirty="0" smtClean="0"/>
            <a:t> </a:t>
          </a:r>
          <a:r>
            <a:rPr lang="en-US" dirty="0" err="1" smtClean="0"/>
            <a:t>ko’ra</a:t>
          </a:r>
          <a:r>
            <a:rPr lang="en-US" dirty="0" smtClean="0"/>
            <a:t>:</a:t>
          </a:r>
          <a:endParaRPr lang="ru-RU" dirty="0"/>
        </a:p>
      </dgm:t>
    </dgm:pt>
    <dgm:pt modelId="{B2CE0759-620F-456A-B663-5A8BDB79FE3B}" type="parTrans" cxnId="{913D00BE-4AC4-446B-898D-CE1323445B93}">
      <dgm:prSet/>
      <dgm:spPr/>
      <dgm:t>
        <a:bodyPr/>
        <a:lstStyle/>
        <a:p>
          <a:endParaRPr lang="ru-RU"/>
        </a:p>
      </dgm:t>
    </dgm:pt>
    <dgm:pt modelId="{1FE34DDE-ECD9-4B64-9E5B-323F0C6BCD19}" type="sibTrans" cxnId="{913D00BE-4AC4-446B-898D-CE1323445B93}">
      <dgm:prSet/>
      <dgm:spPr/>
      <dgm:t>
        <a:bodyPr/>
        <a:lstStyle/>
        <a:p>
          <a:endParaRPr lang="ru-RU"/>
        </a:p>
      </dgm:t>
    </dgm:pt>
    <dgm:pt modelId="{69BC2A47-A8EE-450B-8294-CBCD962A85BC}">
      <dgm:prSet phldrT="[Текст]"/>
      <dgm:spPr/>
      <dgm:t>
        <a:bodyPr/>
        <a:lstStyle/>
        <a:p>
          <a:r>
            <a:rPr lang="uz-Cyrl-UZ" dirty="0" smtClean="0"/>
            <a:t>Turoperator doim sotish uchun turistik mahsulot zaxirasiga ega</a:t>
          </a:r>
          <a:endParaRPr lang="ru-RU" dirty="0"/>
        </a:p>
      </dgm:t>
    </dgm:pt>
    <dgm:pt modelId="{5CECE56F-3AA5-4CEB-807B-BA41864BE5C1}" type="parTrans" cxnId="{9D328456-DCDD-41CD-9049-78AAD57585B3}">
      <dgm:prSet/>
      <dgm:spPr/>
      <dgm:t>
        <a:bodyPr/>
        <a:lstStyle/>
        <a:p>
          <a:endParaRPr lang="ru-RU"/>
        </a:p>
      </dgm:t>
    </dgm:pt>
    <dgm:pt modelId="{5FE9F764-F2BD-4738-A8DB-0D672A0AD075}" type="sibTrans" cxnId="{9D328456-DCDD-41CD-9049-78AAD57585B3}">
      <dgm:prSet/>
      <dgm:spPr/>
      <dgm:t>
        <a:bodyPr/>
        <a:lstStyle/>
        <a:p>
          <a:endParaRPr lang="ru-RU"/>
        </a:p>
      </dgm:t>
    </dgm:pt>
    <dgm:pt modelId="{9BA1900C-4B9A-4D01-92C5-B50F47C39B5D}">
      <dgm:prSet phldrT="[Текст]"/>
      <dgm:spPr/>
      <dgm:t>
        <a:bodyPr/>
        <a:lstStyle/>
        <a:p>
          <a:r>
            <a:rPr lang="uz-Cyrl-UZ" dirty="0" smtClean="0"/>
            <a:t>Turoperator va turistik agentlik o’rtasida aniq farqlar</a:t>
          </a:r>
          <a:endParaRPr lang="ru-RU" dirty="0"/>
        </a:p>
      </dgm:t>
    </dgm:pt>
    <dgm:pt modelId="{EBEB24EC-2250-44B1-9D83-F31E0F031BBF}" type="parTrans" cxnId="{1FF08E0A-C0C1-44A7-B732-844FBCAE7926}">
      <dgm:prSet/>
      <dgm:spPr/>
      <dgm:t>
        <a:bodyPr/>
        <a:lstStyle/>
        <a:p>
          <a:endParaRPr lang="ru-RU"/>
        </a:p>
      </dgm:t>
    </dgm:pt>
    <dgm:pt modelId="{2BBDBC1F-0D78-4C48-89AF-BCD33BF97375}" type="sibTrans" cxnId="{1FF08E0A-C0C1-44A7-B732-844FBCAE7926}">
      <dgm:prSet/>
      <dgm:spPr/>
      <dgm:t>
        <a:bodyPr/>
        <a:lstStyle/>
        <a:p>
          <a:endParaRPr lang="ru-RU"/>
        </a:p>
      </dgm:t>
    </dgm:pt>
    <dgm:pt modelId="{6543A52B-588F-4BD1-898E-4B322546427C}" type="pres">
      <dgm:prSet presAssocID="{A81BDEAA-F3E5-413C-9F47-D5E2C0C1EDD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FEF015-B83D-43A6-A535-4CA903C63145}" type="pres">
      <dgm:prSet presAssocID="{73090734-13F0-470E-822E-71864748A7FA}" presName="vertFlow" presStyleCnt="0"/>
      <dgm:spPr/>
    </dgm:pt>
    <dgm:pt modelId="{184206F9-B2F0-4C6A-A91C-A1145DD6A00E}" type="pres">
      <dgm:prSet presAssocID="{73090734-13F0-470E-822E-71864748A7FA}" presName="header" presStyleLbl="node1" presStyleIdx="0" presStyleCnt="2"/>
      <dgm:spPr/>
      <dgm:t>
        <a:bodyPr/>
        <a:lstStyle/>
        <a:p>
          <a:endParaRPr lang="ru-RU"/>
        </a:p>
      </dgm:t>
    </dgm:pt>
    <dgm:pt modelId="{8510CFA8-9BB0-42A2-AE29-EB1DC6EDC088}" type="pres">
      <dgm:prSet presAssocID="{F5F91726-76AD-42C0-B36E-4AAE26CDB6B0}" presName="parTrans" presStyleLbl="sibTrans2D1" presStyleIdx="0" presStyleCnt="4"/>
      <dgm:spPr/>
      <dgm:t>
        <a:bodyPr/>
        <a:lstStyle/>
        <a:p>
          <a:endParaRPr lang="ru-RU"/>
        </a:p>
      </dgm:t>
    </dgm:pt>
    <dgm:pt modelId="{29E0FB81-4067-4A04-AB04-44EE4385C935}" type="pres">
      <dgm:prSet presAssocID="{EF78E54C-0AC6-4397-ACA1-521EF36EA3B3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267E97-62FD-4F2E-9ED3-747B5E1F5FBA}" type="pres">
      <dgm:prSet presAssocID="{CA4A5760-7EC9-4F4A-BC1B-B5D6014CA92A}" presName="sibTrans" presStyleLbl="sibTrans2D1" presStyleIdx="1" presStyleCnt="4"/>
      <dgm:spPr/>
      <dgm:t>
        <a:bodyPr/>
        <a:lstStyle/>
        <a:p>
          <a:endParaRPr lang="ru-RU"/>
        </a:p>
      </dgm:t>
    </dgm:pt>
    <dgm:pt modelId="{F8E77D64-FF4C-4035-9908-5978D8A9B2B3}" type="pres">
      <dgm:prSet presAssocID="{DDF4F810-A0A9-457A-87F8-D4A52A956A98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1AC7E5-AE5D-479C-9BE8-D2058DAD9E55}" type="pres">
      <dgm:prSet presAssocID="{73090734-13F0-470E-822E-71864748A7FA}" presName="hSp" presStyleCnt="0"/>
      <dgm:spPr/>
    </dgm:pt>
    <dgm:pt modelId="{10721DC6-B8A9-4F2F-83A8-AA20C7ADBB5B}" type="pres">
      <dgm:prSet presAssocID="{9E58ABAF-0BD2-4A1E-AED5-0E05CC6A20F7}" presName="vertFlow" presStyleCnt="0"/>
      <dgm:spPr/>
    </dgm:pt>
    <dgm:pt modelId="{D2520927-AF02-4B20-AA83-673B23FDE047}" type="pres">
      <dgm:prSet presAssocID="{9E58ABAF-0BD2-4A1E-AED5-0E05CC6A20F7}" presName="header" presStyleLbl="node1" presStyleIdx="1" presStyleCnt="2"/>
      <dgm:spPr/>
      <dgm:t>
        <a:bodyPr/>
        <a:lstStyle/>
        <a:p>
          <a:endParaRPr lang="ru-RU"/>
        </a:p>
      </dgm:t>
    </dgm:pt>
    <dgm:pt modelId="{5E0159DB-5095-442C-BD59-43D8C23E27A5}" type="pres">
      <dgm:prSet presAssocID="{5CECE56F-3AA5-4CEB-807B-BA41864BE5C1}" presName="parTrans" presStyleLbl="sibTrans2D1" presStyleIdx="2" presStyleCnt="4"/>
      <dgm:spPr/>
      <dgm:t>
        <a:bodyPr/>
        <a:lstStyle/>
        <a:p>
          <a:endParaRPr lang="ru-RU"/>
        </a:p>
      </dgm:t>
    </dgm:pt>
    <dgm:pt modelId="{C1768781-D6E4-41DB-8E78-EF2C05941606}" type="pres">
      <dgm:prSet presAssocID="{69BC2A47-A8EE-450B-8294-CBCD962A85BC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1F67D-51E1-47AA-859E-E2443C05BB53}" type="pres">
      <dgm:prSet presAssocID="{5FE9F764-F2BD-4738-A8DB-0D672A0AD075}" presName="sibTrans" presStyleLbl="sibTrans2D1" presStyleIdx="3" presStyleCnt="4"/>
      <dgm:spPr/>
      <dgm:t>
        <a:bodyPr/>
        <a:lstStyle/>
        <a:p>
          <a:endParaRPr lang="ru-RU"/>
        </a:p>
      </dgm:t>
    </dgm:pt>
    <dgm:pt modelId="{7B72FD8C-E4F5-4316-AC6F-E086B352148D}" type="pres">
      <dgm:prSet presAssocID="{9BA1900C-4B9A-4D01-92C5-B50F47C39B5D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3D00BE-4AC4-446B-898D-CE1323445B93}" srcId="{A81BDEAA-F3E5-413C-9F47-D5E2C0C1EDDE}" destId="{9E58ABAF-0BD2-4A1E-AED5-0E05CC6A20F7}" srcOrd="1" destOrd="0" parTransId="{B2CE0759-620F-456A-B663-5A8BDB79FE3B}" sibTransId="{1FE34DDE-ECD9-4B64-9E5B-323F0C6BCD19}"/>
    <dgm:cxn modelId="{D39382A2-A046-4484-BB61-AEE4EEDF2C03}" type="presOf" srcId="{5FE9F764-F2BD-4738-A8DB-0D672A0AD075}" destId="{C8D1F67D-51E1-47AA-859E-E2443C05BB53}" srcOrd="0" destOrd="0" presId="urn:microsoft.com/office/officeart/2005/8/layout/lProcess1"/>
    <dgm:cxn modelId="{D88561C0-39C2-4739-AF4A-CD1F2854C7FF}" srcId="{73090734-13F0-470E-822E-71864748A7FA}" destId="{EF78E54C-0AC6-4397-ACA1-521EF36EA3B3}" srcOrd="0" destOrd="0" parTransId="{F5F91726-76AD-42C0-B36E-4AAE26CDB6B0}" sibTransId="{CA4A5760-7EC9-4F4A-BC1B-B5D6014CA92A}"/>
    <dgm:cxn modelId="{2177374C-AA48-477E-B42F-2E93D0E36412}" type="presOf" srcId="{A81BDEAA-F3E5-413C-9F47-D5E2C0C1EDDE}" destId="{6543A52B-588F-4BD1-898E-4B322546427C}" srcOrd="0" destOrd="0" presId="urn:microsoft.com/office/officeart/2005/8/layout/lProcess1"/>
    <dgm:cxn modelId="{56468524-576C-422A-AD28-E0E01F58CCBF}" srcId="{A81BDEAA-F3E5-413C-9F47-D5E2C0C1EDDE}" destId="{73090734-13F0-470E-822E-71864748A7FA}" srcOrd="0" destOrd="0" parTransId="{BF44E2D5-C022-430F-A08D-461026DDA3C2}" sibTransId="{BF85382E-4C2B-412E-A600-C117B9B58CAC}"/>
    <dgm:cxn modelId="{1FF08E0A-C0C1-44A7-B732-844FBCAE7926}" srcId="{9E58ABAF-0BD2-4A1E-AED5-0E05CC6A20F7}" destId="{9BA1900C-4B9A-4D01-92C5-B50F47C39B5D}" srcOrd="1" destOrd="0" parTransId="{EBEB24EC-2250-44B1-9D83-F31E0F031BBF}" sibTransId="{2BBDBC1F-0D78-4C48-89AF-BCD33BF97375}"/>
    <dgm:cxn modelId="{73610476-2C1F-466D-814E-787AF7472A40}" type="presOf" srcId="{69BC2A47-A8EE-450B-8294-CBCD962A85BC}" destId="{C1768781-D6E4-41DB-8E78-EF2C05941606}" srcOrd="0" destOrd="0" presId="urn:microsoft.com/office/officeart/2005/8/layout/lProcess1"/>
    <dgm:cxn modelId="{9D328456-DCDD-41CD-9049-78AAD57585B3}" srcId="{9E58ABAF-0BD2-4A1E-AED5-0E05CC6A20F7}" destId="{69BC2A47-A8EE-450B-8294-CBCD962A85BC}" srcOrd="0" destOrd="0" parTransId="{5CECE56F-3AA5-4CEB-807B-BA41864BE5C1}" sibTransId="{5FE9F764-F2BD-4738-A8DB-0D672A0AD075}"/>
    <dgm:cxn modelId="{CEA319F4-BE38-45B5-880F-AE625C342ADB}" type="presOf" srcId="{CA4A5760-7EC9-4F4A-BC1B-B5D6014CA92A}" destId="{E4267E97-62FD-4F2E-9ED3-747B5E1F5FBA}" srcOrd="0" destOrd="0" presId="urn:microsoft.com/office/officeart/2005/8/layout/lProcess1"/>
    <dgm:cxn modelId="{31B423BE-DB91-4359-B148-F7E3C7714F53}" srcId="{73090734-13F0-470E-822E-71864748A7FA}" destId="{DDF4F810-A0A9-457A-87F8-D4A52A956A98}" srcOrd="1" destOrd="0" parTransId="{36E5CDD3-AB2B-4A58-9604-3AC395ADD01E}" sibTransId="{2FF9A6AB-307F-4F2D-AE05-D4C20573C45D}"/>
    <dgm:cxn modelId="{F70ADBF7-A72D-434A-88E9-FF8CAF8750A5}" type="presOf" srcId="{5CECE56F-3AA5-4CEB-807B-BA41864BE5C1}" destId="{5E0159DB-5095-442C-BD59-43D8C23E27A5}" srcOrd="0" destOrd="0" presId="urn:microsoft.com/office/officeart/2005/8/layout/lProcess1"/>
    <dgm:cxn modelId="{7CE50747-48E3-4D69-8EDA-6203E34CD9D0}" type="presOf" srcId="{9E58ABAF-0BD2-4A1E-AED5-0E05CC6A20F7}" destId="{D2520927-AF02-4B20-AA83-673B23FDE047}" srcOrd="0" destOrd="0" presId="urn:microsoft.com/office/officeart/2005/8/layout/lProcess1"/>
    <dgm:cxn modelId="{14A6BB48-F21C-436C-B9B7-EDC1EC664E0C}" type="presOf" srcId="{EF78E54C-0AC6-4397-ACA1-521EF36EA3B3}" destId="{29E0FB81-4067-4A04-AB04-44EE4385C935}" srcOrd="0" destOrd="0" presId="urn:microsoft.com/office/officeart/2005/8/layout/lProcess1"/>
    <dgm:cxn modelId="{BE4D032D-0497-4135-AE17-51F2367BDBB3}" type="presOf" srcId="{F5F91726-76AD-42C0-B36E-4AAE26CDB6B0}" destId="{8510CFA8-9BB0-42A2-AE29-EB1DC6EDC088}" srcOrd="0" destOrd="0" presId="urn:microsoft.com/office/officeart/2005/8/layout/lProcess1"/>
    <dgm:cxn modelId="{035D0782-57CB-4772-B358-02AF0EF5FBFE}" type="presOf" srcId="{DDF4F810-A0A9-457A-87F8-D4A52A956A98}" destId="{F8E77D64-FF4C-4035-9908-5978D8A9B2B3}" srcOrd="0" destOrd="0" presId="urn:microsoft.com/office/officeart/2005/8/layout/lProcess1"/>
    <dgm:cxn modelId="{97FA89AE-7A49-498B-8476-BF4B30884A1E}" type="presOf" srcId="{73090734-13F0-470E-822E-71864748A7FA}" destId="{184206F9-B2F0-4C6A-A91C-A1145DD6A00E}" srcOrd="0" destOrd="0" presId="urn:microsoft.com/office/officeart/2005/8/layout/lProcess1"/>
    <dgm:cxn modelId="{A39287FD-3031-439D-BA7E-420C12B261B9}" type="presOf" srcId="{9BA1900C-4B9A-4D01-92C5-B50F47C39B5D}" destId="{7B72FD8C-E4F5-4316-AC6F-E086B352148D}" srcOrd="0" destOrd="0" presId="urn:microsoft.com/office/officeart/2005/8/layout/lProcess1"/>
    <dgm:cxn modelId="{910F39E1-2FB2-4292-AF91-441956FDC10D}" type="presParOf" srcId="{6543A52B-588F-4BD1-898E-4B322546427C}" destId="{E3FEF015-B83D-43A6-A535-4CA903C63145}" srcOrd="0" destOrd="0" presId="urn:microsoft.com/office/officeart/2005/8/layout/lProcess1"/>
    <dgm:cxn modelId="{78EFBFA0-2652-4DEB-B2A7-FD79F6991119}" type="presParOf" srcId="{E3FEF015-B83D-43A6-A535-4CA903C63145}" destId="{184206F9-B2F0-4C6A-A91C-A1145DD6A00E}" srcOrd="0" destOrd="0" presId="urn:microsoft.com/office/officeart/2005/8/layout/lProcess1"/>
    <dgm:cxn modelId="{FEAB09CA-5B32-4F6F-911C-3C5033ECECD6}" type="presParOf" srcId="{E3FEF015-B83D-43A6-A535-4CA903C63145}" destId="{8510CFA8-9BB0-42A2-AE29-EB1DC6EDC088}" srcOrd="1" destOrd="0" presId="urn:microsoft.com/office/officeart/2005/8/layout/lProcess1"/>
    <dgm:cxn modelId="{AAE1908E-5E6E-471B-A21F-437C7F164E72}" type="presParOf" srcId="{E3FEF015-B83D-43A6-A535-4CA903C63145}" destId="{29E0FB81-4067-4A04-AB04-44EE4385C935}" srcOrd="2" destOrd="0" presId="urn:microsoft.com/office/officeart/2005/8/layout/lProcess1"/>
    <dgm:cxn modelId="{FB465058-565A-4F2F-A421-407F8EA39312}" type="presParOf" srcId="{E3FEF015-B83D-43A6-A535-4CA903C63145}" destId="{E4267E97-62FD-4F2E-9ED3-747B5E1F5FBA}" srcOrd="3" destOrd="0" presId="urn:microsoft.com/office/officeart/2005/8/layout/lProcess1"/>
    <dgm:cxn modelId="{DA89A1E0-1916-4EAA-9F79-78168ADF03E3}" type="presParOf" srcId="{E3FEF015-B83D-43A6-A535-4CA903C63145}" destId="{F8E77D64-FF4C-4035-9908-5978D8A9B2B3}" srcOrd="4" destOrd="0" presId="urn:microsoft.com/office/officeart/2005/8/layout/lProcess1"/>
    <dgm:cxn modelId="{492C0559-8582-4119-A338-5391529B1864}" type="presParOf" srcId="{6543A52B-588F-4BD1-898E-4B322546427C}" destId="{571AC7E5-AE5D-479C-9BE8-D2058DAD9E55}" srcOrd="1" destOrd="0" presId="urn:microsoft.com/office/officeart/2005/8/layout/lProcess1"/>
    <dgm:cxn modelId="{03F22445-0CC6-448C-AED0-22710BE76EC4}" type="presParOf" srcId="{6543A52B-588F-4BD1-898E-4B322546427C}" destId="{10721DC6-B8A9-4F2F-83A8-AA20C7ADBB5B}" srcOrd="2" destOrd="0" presId="urn:microsoft.com/office/officeart/2005/8/layout/lProcess1"/>
    <dgm:cxn modelId="{AEF2AE64-69CC-43A9-B665-6B7215A6BA84}" type="presParOf" srcId="{10721DC6-B8A9-4F2F-83A8-AA20C7ADBB5B}" destId="{D2520927-AF02-4B20-AA83-673B23FDE047}" srcOrd="0" destOrd="0" presId="urn:microsoft.com/office/officeart/2005/8/layout/lProcess1"/>
    <dgm:cxn modelId="{C233744D-B4A0-4374-A2B5-095C9121D4DC}" type="presParOf" srcId="{10721DC6-B8A9-4F2F-83A8-AA20C7ADBB5B}" destId="{5E0159DB-5095-442C-BD59-43D8C23E27A5}" srcOrd="1" destOrd="0" presId="urn:microsoft.com/office/officeart/2005/8/layout/lProcess1"/>
    <dgm:cxn modelId="{AB3334E7-A038-4E0B-A201-2136963E638D}" type="presParOf" srcId="{10721DC6-B8A9-4F2F-83A8-AA20C7ADBB5B}" destId="{C1768781-D6E4-41DB-8E78-EF2C05941606}" srcOrd="2" destOrd="0" presId="urn:microsoft.com/office/officeart/2005/8/layout/lProcess1"/>
    <dgm:cxn modelId="{45816995-41FE-484B-8038-45C9CF57143A}" type="presParOf" srcId="{10721DC6-B8A9-4F2F-83A8-AA20C7ADBB5B}" destId="{C8D1F67D-51E1-47AA-859E-E2443C05BB53}" srcOrd="3" destOrd="0" presId="urn:microsoft.com/office/officeart/2005/8/layout/lProcess1"/>
    <dgm:cxn modelId="{0197E840-F7E9-407E-AE8D-5F722B40682B}" type="presParOf" srcId="{10721DC6-B8A9-4F2F-83A8-AA20C7ADBB5B}" destId="{7B72FD8C-E4F5-4316-AC6F-E086B352148D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0939BB5-7150-4506-88BA-997F41622C2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AA40A34-FDD8-4D5E-818B-686B29827C54}">
      <dgm:prSet/>
      <dgm:spPr/>
      <dgm:t>
        <a:bodyPr/>
        <a:lstStyle/>
        <a:p>
          <a:pPr rtl="0"/>
          <a:r>
            <a:rPr lang="en-US" smtClean="0"/>
            <a:t>1. Ommaviy bozor operatorlari. Ular turistik paketlarni ommaviy turizm joylariga charter reysl</a:t>
          </a:r>
          <a:r>
            <a:rPr lang="uz-Cyrl-UZ" smtClean="0"/>
            <a:t>a</a:t>
          </a:r>
          <a:r>
            <a:rPr lang="en-US" smtClean="0"/>
            <a:t>rdan foydalangan xolda sotishadi.</a:t>
          </a:r>
          <a:endParaRPr lang="ru-RU"/>
        </a:p>
      </dgm:t>
    </dgm:pt>
    <dgm:pt modelId="{183825DB-EC31-4919-82A2-DB5D54CCB142}" type="parTrans" cxnId="{7BD5853E-377E-4B26-9857-E9FB45537A8E}">
      <dgm:prSet/>
      <dgm:spPr/>
      <dgm:t>
        <a:bodyPr/>
        <a:lstStyle/>
        <a:p>
          <a:endParaRPr lang="ru-RU"/>
        </a:p>
      </dgm:t>
    </dgm:pt>
    <dgm:pt modelId="{64087184-CB73-4590-837C-55A8140348BA}" type="sibTrans" cxnId="{7BD5853E-377E-4B26-9857-E9FB45537A8E}">
      <dgm:prSet/>
      <dgm:spPr/>
      <dgm:t>
        <a:bodyPr/>
        <a:lstStyle/>
        <a:p>
          <a:endParaRPr lang="ru-RU"/>
        </a:p>
      </dgm:t>
    </dgm:pt>
    <dgm:pt modelId="{98F1F86A-A377-49C2-A726-8115F4FD4D9E}">
      <dgm:prSet/>
      <dgm:spPr/>
      <dgm:t>
        <a:bodyPr/>
        <a:lstStyle/>
        <a:p>
          <a:pPr rtl="0"/>
          <a:r>
            <a:rPr lang="en-US" smtClean="0"/>
            <a:t>2. Ixtisoslashgan operatorlar. Bu ma’lum mahsulot yoki bozor segmenti (ma’lum mamlakat, ma’lum turizm turi va x.)ga ixtisoslashgan turoperatorlardir.  Uz navbatida ular quyidagi shakllarda faoliyat yuritishi mumkin:</a:t>
          </a:r>
          <a:endParaRPr lang="ru-RU"/>
        </a:p>
      </dgm:t>
    </dgm:pt>
    <dgm:pt modelId="{3E81D075-0ADD-4B21-B943-FA52B82F08B2}" type="parTrans" cxnId="{DC1F7EA6-6861-4B20-A836-4A50ADFDB83C}">
      <dgm:prSet/>
      <dgm:spPr/>
      <dgm:t>
        <a:bodyPr/>
        <a:lstStyle/>
        <a:p>
          <a:endParaRPr lang="ru-RU"/>
        </a:p>
      </dgm:t>
    </dgm:pt>
    <dgm:pt modelId="{F17FC1EC-E216-4961-A9EB-8BE3892C0411}" type="sibTrans" cxnId="{DC1F7EA6-6861-4B20-A836-4A50ADFDB83C}">
      <dgm:prSet/>
      <dgm:spPr/>
      <dgm:t>
        <a:bodyPr/>
        <a:lstStyle/>
        <a:p>
          <a:endParaRPr lang="ru-RU"/>
        </a:p>
      </dgm:t>
    </dgm:pt>
    <dgm:pt modelId="{4C969F97-B59E-4FA5-A83D-1CCA023BAFE5}">
      <dgm:prSet/>
      <dgm:spPr/>
      <dgm:t>
        <a:bodyPr/>
        <a:lstStyle/>
        <a:p>
          <a:pPr rtl="0"/>
          <a:r>
            <a:rPr lang="en-US" smtClean="0"/>
            <a:t>a) maxsus kizikish turoperatorlari (masalan, sport-sarguzasht turlari, Afrikaga safari tashkil etish va x.);</a:t>
          </a:r>
          <a:endParaRPr lang="ru-RU"/>
        </a:p>
      </dgm:t>
    </dgm:pt>
    <dgm:pt modelId="{4B8FE786-3E48-4708-A9F3-2F8DC8C8C70D}" type="parTrans" cxnId="{E4F9295A-21E9-4FFE-8A94-A5B5FA55E84F}">
      <dgm:prSet/>
      <dgm:spPr/>
      <dgm:t>
        <a:bodyPr/>
        <a:lstStyle/>
        <a:p>
          <a:endParaRPr lang="ru-RU"/>
        </a:p>
      </dgm:t>
    </dgm:pt>
    <dgm:pt modelId="{AC1391B0-EAEC-45D1-8642-D38F17741B05}" type="sibTrans" cxnId="{E4F9295A-21E9-4FFE-8A94-A5B5FA55E84F}">
      <dgm:prSet/>
      <dgm:spPr/>
      <dgm:t>
        <a:bodyPr/>
        <a:lstStyle/>
        <a:p>
          <a:endParaRPr lang="ru-RU"/>
        </a:p>
      </dgm:t>
    </dgm:pt>
    <dgm:pt modelId="{B8BFB187-566A-4FC1-9941-D5BC14B6A3A3}">
      <dgm:prSet/>
      <dgm:spPr/>
      <dgm:t>
        <a:bodyPr/>
        <a:lstStyle/>
        <a:p>
          <a:pPr rtl="0"/>
          <a:r>
            <a:rPr lang="en-US" smtClean="0"/>
            <a:t>b) ma’lum xududga ixtisoslashgan turoperatorlar (masalan, Angliya, Fransiyaga sayoxatlar tashkil etish va x.);</a:t>
          </a:r>
          <a:endParaRPr lang="ru-RU"/>
        </a:p>
      </dgm:t>
    </dgm:pt>
    <dgm:pt modelId="{BD0164A3-5AAF-4008-A15E-E5BA74B2A954}" type="parTrans" cxnId="{107510C7-5FE5-40BA-98CF-101B68473C4F}">
      <dgm:prSet/>
      <dgm:spPr/>
      <dgm:t>
        <a:bodyPr/>
        <a:lstStyle/>
        <a:p>
          <a:endParaRPr lang="ru-RU"/>
        </a:p>
      </dgm:t>
    </dgm:pt>
    <dgm:pt modelId="{E2A9EAAC-BAD9-4DBA-9211-E0248838810B}" type="sibTrans" cxnId="{107510C7-5FE5-40BA-98CF-101B68473C4F}">
      <dgm:prSet/>
      <dgm:spPr/>
      <dgm:t>
        <a:bodyPr/>
        <a:lstStyle/>
        <a:p>
          <a:endParaRPr lang="ru-RU"/>
        </a:p>
      </dgm:t>
    </dgm:pt>
    <dgm:pt modelId="{6D080450-3B6C-4CAF-9661-744D6ACA6633}">
      <dgm:prSet/>
      <dgm:spPr/>
      <dgm:t>
        <a:bodyPr/>
        <a:lstStyle/>
        <a:p>
          <a:pPr rtl="0"/>
          <a:r>
            <a:rPr lang="en-US" smtClean="0"/>
            <a:t>v) ma’lum mijozlar toifasiga ixtisoslashgan turoperatorlar (yoshlar, oilalar, tadbirkorlar va x.);</a:t>
          </a:r>
          <a:endParaRPr lang="ru-RU"/>
        </a:p>
      </dgm:t>
    </dgm:pt>
    <dgm:pt modelId="{628991F7-BD69-459F-B6EA-ECDBCA864E9E}" type="parTrans" cxnId="{DC3C455D-BA14-4569-8EC3-1820BB89AD13}">
      <dgm:prSet/>
      <dgm:spPr/>
      <dgm:t>
        <a:bodyPr/>
        <a:lstStyle/>
        <a:p>
          <a:endParaRPr lang="ru-RU"/>
        </a:p>
      </dgm:t>
    </dgm:pt>
    <dgm:pt modelId="{46790AB7-091F-495B-BDA3-B7FCFD9F9464}" type="sibTrans" cxnId="{DC3C455D-BA14-4569-8EC3-1820BB89AD13}">
      <dgm:prSet/>
      <dgm:spPr/>
      <dgm:t>
        <a:bodyPr/>
        <a:lstStyle/>
        <a:p>
          <a:endParaRPr lang="ru-RU"/>
        </a:p>
      </dgm:t>
    </dgm:pt>
    <dgm:pt modelId="{BDF23AF6-293B-4D5E-AB3F-5FC18CB83565}">
      <dgm:prSet/>
      <dgm:spPr/>
      <dgm:t>
        <a:bodyPr/>
        <a:lstStyle/>
        <a:p>
          <a:pPr rtl="0"/>
          <a:r>
            <a:rPr lang="en-US" smtClean="0"/>
            <a:t>g) ma’lum yotok vositalariga ixtisoslashgan turoperatorlar (dam olish uylari, turistik bazalar va x.);</a:t>
          </a:r>
          <a:endParaRPr lang="ru-RU"/>
        </a:p>
      </dgm:t>
    </dgm:pt>
    <dgm:pt modelId="{3ECB0AEA-13FB-47E6-A04A-DF1604D1F06F}" type="parTrans" cxnId="{3B0F5594-66B1-404D-8097-7FC5064A14CF}">
      <dgm:prSet/>
      <dgm:spPr/>
      <dgm:t>
        <a:bodyPr/>
        <a:lstStyle/>
        <a:p>
          <a:endParaRPr lang="ru-RU"/>
        </a:p>
      </dgm:t>
    </dgm:pt>
    <dgm:pt modelId="{1A2BF765-98E8-4065-B8C5-9D5241533BC0}" type="sibTrans" cxnId="{3B0F5594-66B1-404D-8097-7FC5064A14CF}">
      <dgm:prSet/>
      <dgm:spPr/>
      <dgm:t>
        <a:bodyPr/>
        <a:lstStyle/>
        <a:p>
          <a:endParaRPr lang="ru-RU"/>
        </a:p>
      </dgm:t>
    </dgm:pt>
    <dgm:pt modelId="{EBFF4E0B-F500-4935-8FAA-156CA62FD38E}">
      <dgm:prSet/>
      <dgm:spPr/>
      <dgm:t>
        <a:bodyPr/>
        <a:lstStyle/>
        <a:p>
          <a:pPr rtl="0"/>
          <a:r>
            <a:rPr lang="en-US" smtClean="0"/>
            <a:t>d) ma’lum transport vositasidan foydalanadigan turoperatorlar (teploxod, poyezd va x.).</a:t>
          </a:r>
          <a:endParaRPr lang="ru-RU"/>
        </a:p>
      </dgm:t>
    </dgm:pt>
    <dgm:pt modelId="{CC59A9E8-619F-449C-950B-8380CF34A16E}" type="parTrans" cxnId="{6ADAE6B4-D3D5-47A0-9A0E-F6C495422EC2}">
      <dgm:prSet/>
      <dgm:spPr/>
      <dgm:t>
        <a:bodyPr/>
        <a:lstStyle/>
        <a:p>
          <a:endParaRPr lang="ru-RU"/>
        </a:p>
      </dgm:t>
    </dgm:pt>
    <dgm:pt modelId="{A30D1C1E-59AF-451A-B4B5-88303D2AF35C}" type="sibTrans" cxnId="{6ADAE6B4-D3D5-47A0-9A0E-F6C495422EC2}">
      <dgm:prSet/>
      <dgm:spPr/>
      <dgm:t>
        <a:bodyPr/>
        <a:lstStyle/>
        <a:p>
          <a:endParaRPr lang="ru-RU"/>
        </a:p>
      </dgm:t>
    </dgm:pt>
    <dgm:pt modelId="{DA00BC29-5EF5-4568-9C60-31B34037613A}" type="pres">
      <dgm:prSet presAssocID="{40939BB5-7150-4506-88BA-997F41622C2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757F4E7-2459-4DAD-866F-C9A6FFC228EF}" type="pres">
      <dgm:prSet presAssocID="{BAA40A34-FDD8-4D5E-818B-686B29827C54}" presName="thickLine" presStyleLbl="alignNode1" presStyleIdx="0" presStyleCnt="7"/>
      <dgm:spPr/>
    </dgm:pt>
    <dgm:pt modelId="{81D5AB30-4DD6-460F-845F-64AA89A9502F}" type="pres">
      <dgm:prSet presAssocID="{BAA40A34-FDD8-4D5E-818B-686B29827C54}" presName="horz1" presStyleCnt="0"/>
      <dgm:spPr/>
    </dgm:pt>
    <dgm:pt modelId="{D8200C5E-34BF-4993-AF57-A14732C77C1D}" type="pres">
      <dgm:prSet presAssocID="{BAA40A34-FDD8-4D5E-818B-686B29827C54}" presName="tx1" presStyleLbl="revTx" presStyleIdx="0" presStyleCnt="7"/>
      <dgm:spPr/>
      <dgm:t>
        <a:bodyPr/>
        <a:lstStyle/>
        <a:p>
          <a:endParaRPr lang="ru-RU"/>
        </a:p>
      </dgm:t>
    </dgm:pt>
    <dgm:pt modelId="{12118A2E-3790-4745-A36F-5493AD3B87AA}" type="pres">
      <dgm:prSet presAssocID="{BAA40A34-FDD8-4D5E-818B-686B29827C54}" presName="vert1" presStyleCnt="0"/>
      <dgm:spPr/>
    </dgm:pt>
    <dgm:pt modelId="{C7B3DA3B-9E88-498B-8B95-6C6DF448F614}" type="pres">
      <dgm:prSet presAssocID="{98F1F86A-A377-49C2-A726-8115F4FD4D9E}" presName="thickLine" presStyleLbl="alignNode1" presStyleIdx="1" presStyleCnt="7"/>
      <dgm:spPr/>
    </dgm:pt>
    <dgm:pt modelId="{9301A040-CC81-430A-B7C8-1D0B907DA48E}" type="pres">
      <dgm:prSet presAssocID="{98F1F86A-A377-49C2-A726-8115F4FD4D9E}" presName="horz1" presStyleCnt="0"/>
      <dgm:spPr/>
    </dgm:pt>
    <dgm:pt modelId="{0A818DED-7D78-4F97-BB7A-4968FE23DD3B}" type="pres">
      <dgm:prSet presAssocID="{98F1F86A-A377-49C2-A726-8115F4FD4D9E}" presName="tx1" presStyleLbl="revTx" presStyleIdx="1" presStyleCnt="7"/>
      <dgm:spPr/>
      <dgm:t>
        <a:bodyPr/>
        <a:lstStyle/>
        <a:p>
          <a:endParaRPr lang="ru-RU"/>
        </a:p>
      </dgm:t>
    </dgm:pt>
    <dgm:pt modelId="{A76ECD11-FDDB-4A6C-B569-6C1C8C337765}" type="pres">
      <dgm:prSet presAssocID="{98F1F86A-A377-49C2-A726-8115F4FD4D9E}" presName="vert1" presStyleCnt="0"/>
      <dgm:spPr/>
    </dgm:pt>
    <dgm:pt modelId="{F4B596D2-483D-4781-B39F-C0B5D289DD25}" type="pres">
      <dgm:prSet presAssocID="{4C969F97-B59E-4FA5-A83D-1CCA023BAFE5}" presName="thickLine" presStyleLbl="alignNode1" presStyleIdx="2" presStyleCnt="7"/>
      <dgm:spPr/>
    </dgm:pt>
    <dgm:pt modelId="{9F97CEDD-B7BA-4D3A-B66B-2E65EB91356F}" type="pres">
      <dgm:prSet presAssocID="{4C969F97-B59E-4FA5-A83D-1CCA023BAFE5}" presName="horz1" presStyleCnt="0"/>
      <dgm:spPr/>
    </dgm:pt>
    <dgm:pt modelId="{225EAA6F-7770-4D0C-89A8-96A60EB8A1B2}" type="pres">
      <dgm:prSet presAssocID="{4C969F97-B59E-4FA5-A83D-1CCA023BAFE5}" presName="tx1" presStyleLbl="revTx" presStyleIdx="2" presStyleCnt="7"/>
      <dgm:spPr/>
      <dgm:t>
        <a:bodyPr/>
        <a:lstStyle/>
        <a:p>
          <a:endParaRPr lang="ru-RU"/>
        </a:p>
      </dgm:t>
    </dgm:pt>
    <dgm:pt modelId="{1050AEED-89EB-4541-B54F-6F731D6C1EC8}" type="pres">
      <dgm:prSet presAssocID="{4C969F97-B59E-4FA5-A83D-1CCA023BAFE5}" presName="vert1" presStyleCnt="0"/>
      <dgm:spPr/>
    </dgm:pt>
    <dgm:pt modelId="{E9EF8433-4592-4C74-B914-07D98C956FC8}" type="pres">
      <dgm:prSet presAssocID="{B8BFB187-566A-4FC1-9941-D5BC14B6A3A3}" presName="thickLine" presStyleLbl="alignNode1" presStyleIdx="3" presStyleCnt="7"/>
      <dgm:spPr/>
    </dgm:pt>
    <dgm:pt modelId="{A36B3CB4-661C-4C4E-98D8-28BEAFCC7FA1}" type="pres">
      <dgm:prSet presAssocID="{B8BFB187-566A-4FC1-9941-D5BC14B6A3A3}" presName="horz1" presStyleCnt="0"/>
      <dgm:spPr/>
    </dgm:pt>
    <dgm:pt modelId="{E5C1E2EF-3864-4E00-95A8-D4C2737B49C2}" type="pres">
      <dgm:prSet presAssocID="{B8BFB187-566A-4FC1-9941-D5BC14B6A3A3}" presName="tx1" presStyleLbl="revTx" presStyleIdx="3" presStyleCnt="7"/>
      <dgm:spPr/>
      <dgm:t>
        <a:bodyPr/>
        <a:lstStyle/>
        <a:p>
          <a:endParaRPr lang="ru-RU"/>
        </a:p>
      </dgm:t>
    </dgm:pt>
    <dgm:pt modelId="{45C8A612-4ADF-4588-9688-94B8A74E38D4}" type="pres">
      <dgm:prSet presAssocID="{B8BFB187-566A-4FC1-9941-D5BC14B6A3A3}" presName="vert1" presStyleCnt="0"/>
      <dgm:spPr/>
    </dgm:pt>
    <dgm:pt modelId="{A8B0D03F-6802-4676-BEC8-A0A2AE547681}" type="pres">
      <dgm:prSet presAssocID="{6D080450-3B6C-4CAF-9661-744D6ACA6633}" presName="thickLine" presStyleLbl="alignNode1" presStyleIdx="4" presStyleCnt="7"/>
      <dgm:spPr/>
    </dgm:pt>
    <dgm:pt modelId="{D0C773DF-4FF5-47F5-A67C-1C083509ED79}" type="pres">
      <dgm:prSet presAssocID="{6D080450-3B6C-4CAF-9661-744D6ACA6633}" presName="horz1" presStyleCnt="0"/>
      <dgm:spPr/>
    </dgm:pt>
    <dgm:pt modelId="{20EF064D-5955-461C-B952-54322F9F3319}" type="pres">
      <dgm:prSet presAssocID="{6D080450-3B6C-4CAF-9661-744D6ACA6633}" presName="tx1" presStyleLbl="revTx" presStyleIdx="4" presStyleCnt="7"/>
      <dgm:spPr/>
      <dgm:t>
        <a:bodyPr/>
        <a:lstStyle/>
        <a:p>
          <a:endParaRPr lang="ru-RU"/>
        </a:p>
      </dgm:t>
    </dgm:pt>
    <dgm:pt modelId="{DABB5797-D678-4E33-800E-AFF4F669FB1D}" type="pres">
      <dgm:prSet presAssocID="{6D080450-3B6C-4CAF-9661-744D6ACA6633}" presName="vert1" presStyleCnt="0"/>
      <dgm:spPr/>
    </dgm:pt>
    <dgm:pt modelId="{2122C884-BDAC-4CEF-B9BA-571CBDF23A19}" type="pres">
      <dgm:prSet presAssocID="{BDF23AF6-293B-4D5E-AB3F-5FC18CB83565}" presName="thickLine" presStyleLbl="alignNode1" presStyleIdx="5" presStyleCnt="7"/>
      <dgm:spPr/>
    </dgm:pt>
    <dgm:pt modelId="{DB8E8061-E970-40BF-A200-BCAAB2B313F9}" type="pres">
      <dgm:prSet presAssocID="{BDF23AF6-293B-4D5E-AB3F-5FC18CB83565}" presName="horz1" presStyleCnt="0"/>
      <dgm:spPr/>
    </dgm:pt>
    <dgm:pt modelId="{CD65648F-D135-4D33-8539-329C995C41EB}" type="pres">
      <dgm:prSet presAssocID="{BDF23AF6-293B-4D5E-AB3F-5FC18CB83565}" presName="tx1" presStyleLbl="revTx" presStyleIdx="5" presStyleCnt="7"/>
      <dgm:spPr/>
      <dgm:t>
        <a:bodyPr/>
        <a:lstStyle/>
        <a:p>
          <a:endParaRPr lang="ru-RU"/>
        </a:p>
      </dgm:t>
    </dgm:pt>
    <dgm:pt modelId="{DC449A7A-2938-4BB1-BAF0-984B5E26C9FF}" type="pres">
      <dgm:prSet presAssocID="{BDF23AF6-293B-4D5E-AB3F-5FC18CB83565}" presName="vert1" presStyleCnt="0"/>
      <dgm:spPr/>
    </dgm:pt>
    <dgm:pt modelId="{929357A2-00E7-4809-B067-55BEF6B67DC0}" type="pres">
      <dgm:prSet presAssocID="{EBFF4E0B-F500-4935-8FAA-156CA62FD38E}" presName="thickLine" presStyleLbl="alignNode1" presStyleIdx="6" presStyleCnt="7"/>
      <dgm:spPr/>
    </dgm:pt>
    <dgm:pt modelId="{F75C45CF-EA30-49B8-81AD-D04D6EED65A4}" type="pres">
      <dgm:prSet presAssocID="{EBFF4E0B-F500-4935-8FAA-156CA62FD38E}" presName="horz1" presStyleCnt="0"/>
      <dgm:spPr/>
    </dgm:pt>
    <dgm:pt modelId="{3CD68D14-9CA5-46A3-87EA-0F2D16A98FB4}" type="pres">
      <dgm:prSet presAssocID="{EBFF4E0B-F500-4935-8FAA-156CA62FD38E}" presName="tx1" presStyleLbl="revTx" presStyleIdx="6" presStyleCnt="7"/>
      <dgm:spPr/>
      <dgm:t>
        <a:bodyPr/>
        <a:lstStyle/>
        <a:p>
          <a:endParaRPr lang="ru-RU"/>
        </a:p>
      </dgm:t>
    </dgm:pt>
    <dgm:pt modelId="{252BBFC1-C414-4149-9E8F-872BA457B227}" type="pres">
      <dgm:prSet presAssocID="{EBFF4E0B-F500-4935-8FAA-156CA62FD38E}" presName="vert1" presStyleCnt="0"/>
      <dgm:spPr/>
    </dgm:pt>
  </dgm:ptLst>
  <dgm:cxnLst>
    <dgm:cxn modelId="{6ADAE6B4-D3D5-47A0-9A0E-F6C495422EC2}" srcId="{40939BB5-7150-4506-88BA-997F41622C21}" destId="{EBFF4E0B-F500-4935-8FAA-156CA62FD38E}" srcOrd="6" destOrd="0" parTransId="{CC59A9E8-619F-449C-950B-8380CF34A16E}" sibTransId="{A30D1C1E-59AF-451A-B4B5-88303D2AF35C}"/>
    <dgm:cxn modelId="{1C1D12BE-56D3-4585-BA58-3EB98B402F83}" type="presOf" srcId="{BAA40A34-FDD8-4D5E-818B-686B29827C54}" destId="{D8200C5E-34BF-4993-AF57-A14732C77C1D}" srcOrd="0" destOrd="0" presId="urn:microsoft.com/office/officeart/2008/layout/LinedList"/>
    <dgm:cxn modelId="{7BD5853E-377E-4B26-9857-E9FB45537A8E}" srcId="{40939BB5-7150-4506-88BA-997F41622C21}" destId="{BAA40A34-FDD8-4D5E-818B-686B29827C54}" srcOrd="0" destOrd="0" parTransId="{183825DB-EC31-4919-82A2-DB5D54CCB142}" sibTransId="{64087184-CB73-4590-837C-55A8140348BA}"/>
    <dgm:cxn modelId="{D4EA0305-B32E-4A5C-A821-ED5FEDD4427D}" type="presOf" srcId="{40939BB5-7150-4506-88BA-997F41622C21}" destId="{DA00BC29-5EF5-4568-9C60-31B34037613A}" srcOrd="0" destOrd="0" presId="urn:microsoft.com/office/officeart/2008/layout/LinedList"/>
    <dgm:cxn modelId="{7A896D95-8C93-4861-AEEA-167A785686A0}" type="presOf" srcId="{B8BFB187-566A-4FC1-9941-D5BC14B6A3A3}" destId="{E5C1E2EF-3864-4E00-95A8-D4C2737B49C2}" srcOrd="0" destOrd="0" presId="urn:microsoft.com/office/officeart/2008/layout/LinedList"/>
    <dgm:cxn modelId="{638243AA-0815-42F6-8A16-CED70EC97F2C}" type="presOf" srcId="{6D080450-3B6C-4CAF-9661-744D6ACA6633}" destId="{20EF064D-5955-461C-B952-54322F9F3319}" srcOrd="0" destOrd="0" presId="urn:microsoft.com/office/officeart/2008/layout/LinedList"/>
    <dgm:cxn modelId="{DC3C455D-BA14-4569-8EC3-1820BB89AD13}" srcId="{40939BB5-7150-4506-88BA-997F41622C21}" destId="{6D080450-3B6C-4CAF-9661-744D6ACA6633}" srcOrd="4" destOrd="0" parTransId="{628991F7-BD69-459F-B6EA-ECDBCA864E9E}" sibTransId="{46790AB7-091F-495B-BDA3-B7FCFD9F9464}"/>
    <dgm:cxn modelId="{B482F743-ABEF-4D0F-A47A-AC322374C260}" type="presOf" srcId="{98F1F86A-A377-49C2-A726-8115F4FD4D9E}" destId="{0A818DED-7D78-4F97-BB7A-4968FE23DD3B}" srcOrd="0" destOrd="0" presId="urn:microsoft.com/office/officeart/2008/layout/LinedList"/>
    <dgm:cxn modelId="{16C8F3ED-2EFE-4EB2-8757-13582769C628}" type="presOf" srcId="{EBFF4E0B-F500-4935-8FAA-156CA62FD38E}" destId="{3CD68D14-9CA5-46A3-87EA-0F2D16A98FB4}" srcOrd="0" destOrd="0" presId="urn:microsoft.com/office/officeart/2008/layout/LinedList"/>
    <dgm:cxn modelId="{107510C7-5FE5-40BA-98CF-101B68473C4F}" srcId="{40939BB5-7150-4506-88BA-997F41622C21}" destId="{B8BFB187-566A-4FC1-9941-D5BC14B6A3A3}" srcOrd="3" destOrd="0" parTransId="{BD0164A3-5AAF-4008-A15E-E5BA74B2A954}" sibTransId="{E2A9EAAC-BAD9-4DBA-9211-E0248838810B}"/>
    <dgm:cxn modelId="{05045942-237B-4E29-8D48-A48518FA4066}" type="presOf" srcId="{4C969F97-B59E-4FA5-A83D-1CCA023BAFE5}" destId="{225EAA6F-7770-4D0C-89A8-96A60EB8A1B2}" srcOrd="0" destOrd="0" presId="urn:microsoft.com/office/officeart/2008/layout/LinedList"/>
    <dgm:cxn modelId="{328CAF62-A9F8-4A1F-BD7D-4DB31C500867}" type="presOf" srcId="{BDF23AF6-293B-4D5E-AB3F-5FC18CB83565}" destId="{CD65648F-D135-4D33-8539-329C995C41EB}" srcOrd="0" destOrd="0" presId="urn:microsoft.com/office/officeart/2008/layout/LinedList"/>
    <dgm:cxn modelId="{3B0F5594-66B1-404D-8097-7FC5064A14CF}" srcId="{40939BB5-7150-4506-88BA-997F41622C21}" destId="{BDF23AF6-293B-4D5E-AB3F-5FC18CB83565}" srcOrd="5" destOrd="0" parTransId="{3ECB0AEA-13FB-47E6-A04A-DF1604D1F06F}" sibTransId="{1A2BF765-98E8-4065-B8C5-9D5241533BC0}"/>
    <dgm:cxn modelId="{E4F9295A-21E9-4FFE-8A94-A5B5FA55E84F}" srcId="{40939BB5-7150-4506-88BA-997F41622C21}" destId="{4C969F97-B59E-4FA5-A83D-1CCA023BAFE5}" srcOrd="2" destOrd="0" parTransId="{4B8FE786-3E48-4708-A9F3-2F8DC8C8C70D}" sibTransId="{AC1391B0-EAEC-45D1-8642-D38F17741B05}"/>
    <dgm:cxn modelId="{DC1F7EA6-6861-4B20-A836-4A50ADFDB83C}" srcId="{40939BB5-7150-4506-88BA-997F41622C21}" destId="{98F1F86A-A377-49C2-A726-8115F4FD4D9E}" srcOrd="1" destOrd="0" parTransId="{3E81D075-0ADD-4B21-B943-FA52B82F08B2}" sibTransId="{F17FC1EC-E216-4961-A9EB-8BE3892C0411}"/>
    <dgm:cxn modelId="{0F688CD0-22A4-4C9E-9248-7F83675F9163}" type="presParOf" srcId="{DA00BC29-5EF5-4568-9C60-31B34037613A}" destId="{0757F4E7-2459-4DAD-866F-C9A6FFC228EF}" srcOrd="0" destOrd="0" presId="urn:microsoft.com/office/officeart/2008/layout/LinedList"/>
    <dgm:cxn modelId="{4D3DC108-B2AA-4F82-A3F7-7507F6894CCF}" type="presParOf" srcId="{DA00BC29-5EF5-4568-9C60-31B34037613A}" destId="{81D5AB30-4DD6-460F-845F-64AA89A9502F}" srcOrd="1" destOrd="0" presId="urn:microsoft.com/office/officeart/2008/layout/LinedList"/>
    <dgm:cxn modelId="{5F91C902-2BD9-4CB8-8E47-9ACF72DFCA4D}" type="presParOf" srcId="{81D5AB30-4DD6-460F-845F-64AA89A9502F}" destId="{D8200C5E-34BF-4993-AF57-A14732C77C1D}" srcOrd="0" destOrd="0" presId="urn:microsoft.com/office/officeart/2008/layout/LinedList"/>
    <dgm:cxn modelId="{3DE22002-73AD-429F-909A-CFC2C78164BE}" type="presParOf" srcId="{81D5AB30-4DD6-460F-845F-64AA89A9502F}" destId="{12118A2E-3790-4745-A36F-5493AD3B87AA}" srcOrd="1" destOrd="0" presId="urn:microsoft.com/office/officeart/2008/layout/LinedList"/>
    <dgm:cxn modelId="{552DE015-B831-4AFB-825A-72E9BFF0A398}" type="presParOf" srcId="{DA00BC29-5EF5-4568-9C60-31B34037613A}" destId="{C7B3DA3B-9E88-498B-8B95-6C6DF448F614}" srcOrd="2" destOrd="0" presId="urn:microsoft.com/office/officeart/2008/layout/LinedList"/>
    <dgm:cxn modelId="{085CDCFD-7829-4BA4-8955-4953F66A3597}" type="presParOf" srcId="{DA00BC29-5EF5-4568-9C60-31B34037613A}" destId="{9301A040-CC81-430A-B7C8-1D0B907DA48E}" srcOrd="3" destOrd="0" presId="urn:microsoft.com/office/officeart/2008/layout/LinedList"/>
    <dgm:cxn modelId="{50B7AE40-BA78-4FAC-9085-57898A8F924F}" type="presParOf" srcId="{9301A040-CC81-430A-B7C8-1D0B907DA48E}" destId="{0A818DED-7D78-4F97-BB7A-4968FE23DD3B}" srcOrd="0" destOrd="0" presId="urn:microsoft.com/office/officeart/2008/layout/LinedList"/>
    <dgm:cxn modelId="{74C21155-DC39-4DA3-8120-9B0D1DC6C7BB}" type="presParOf" srcId="{9301A040-CC81-430A-B7C8-1D0B907DA48E}" destId="{A76ECD11-FDDB-4A6C-B569-6C1C8C337765}" srcOrd="1" destOrd="0" presId="urn:microsoft.com/office/officeart/2008/layout/LinedList"/>
    <dgm:cxn modelId="{44D15322-65E9-4AE9-A0EA-70760F8D9292}" type="presParOf" srcId="{DA00BC29-5EF5-4568-9C60-31B34037613A}" destId="{F4B596D2-483D-4781-B39F-C0B5D289DD25}" srcOrd="4" destOrd="0" presId="urn:microsoft.com/office/officeart/2008/layout/LinedList"/>
    <dgm:cxn modelId="{469F0CBD-557F-4D36-ACDE-1752821D2F95}" type="presParOf" srcId="{DA00BC29-5EF5-4568-9C60-31B34037613A}" destId="{9F97CEDD-B7BA-4D3A-B66B-2E65EB91356F}" srcOrd="5" destOrd="0" presId="urn:microsoft.com/office/officeart/2008/layout/LinedList"/>
    <dgm:cxn modelId="{601929B2-7753-4D31-93E6-55462384D348}" type="presParOf" srcId="{9F97CEDD-B7BA-4D3A-B66B-2E65EB91356F}" destId="{225EAA6F-7770-4D0C-89A8-96A60EB8A1B2}" srcOrd="0" destOrd="0" presId="urn:microsoft.com/office/officeart/2008/layout/LinedList"/>
    <dgm:cxn modelId="{D57CA8C3-F7B6-4B5E-A4A8-FBEC366CDA02}" type="presParOf" srcId="{9F97CEDD-B7BA-4D3A-B66B-2E65EB91356F}" destId="{1050AEED-89EB-4541-B54F-6F731D6C1EC8}" srcOrd="1" destOrd="0" presId="urn:microsoft.com/office/officeart/2008/layout/LinedList"/>
    <dgm:cxn modelId="{09FCBC53-51E4-493F-9E98-21C53BD65AAD}" type="presParOf" srcId="{DA00BC29-5EF5-4568-9C60-31B34037613A}" destId="{E9EF8433-4592-4C74-B914-07D98C956FC8}" srcOrd="6" destOrd="0" presId="urn:microsoft.com/office/officeart/2008/layout/LinedList"/>
    <dgm:cxn modelId="{40A09B33-9751-4A64-B35F-FDCB25ABCB97}" type="presParOf" srcId="{DA00BC29-5EF5-4568-9C60-31B34037613A}" destId="{A36B3CB4-661C-4C4E-98D8-28BEAFCC7FA1}" srcOrd="7" destOrd="0" presId="urn:microsoft.com/office/officeart/2008/layout/LinedList"/>
    <dgm:cxn modelId="{86CD88F4-0963-4710-89CB-B275E4777766}" type="presParOf" srcId="{A36B3CB4-661C-4C4E-98D8-28BEAFCC7FA1}" destId="{E5C1E2EF-3864-4E00-95A8-D4C2737B49C2}" srcOrd="0" destOrd="0" presId="urn:microsoft.com/office/officeart/2008/layout/LinedList"/>
    <dgm:cxn modelId="{068B5887-3C7F-4128-8E13-ADBE8872DC79}" type="presParOf" srcId="{A36B3CB4-661C-4C4E-98D8-28BEAFCC7FA1}" destId="{45C8A612-4ADF-4588-9688-94B8A74E38D4}" srcOrd="1" destOrd="0" presId="urn:microsoft.com/office/officeart/2008/layout/LinedList"/>
    <dgm:cxn modelId="{9EE0A654-3714-4E63-9171-2455D8A0B3D1}" type="presParOf" srcId="{DA00BC29-5EF5-4568-9C60-31B34037613A}" destId="{A8B0D03F-6802-4676-BEC8-A0A2AE547681}" srcOrd="8" destOrd="0" presId="urn:microsoft.com/office/officeart/2008/layout/LinedList"/>
    <dgm:cxn modelId="{0B070DEC-6E62-4024-9D54-8620ED5D2926}" type="presParOf" srcId="{DA00BC29-5EF5-4568-9C60-31B34037613A}" destId="{D0C773DF-4FF5-47F5-A67C-1C083509ED79}" srcOrd="9" destOrd="0" presId="urn:microsoft.com/office/officeart/2008/layout/LinedList"/>
    <dgm:cxn modelId="{D76903E4-05DD-474B-876A-3436C3AC4CEE}" type="presParOf" srcId="{D0C773DF-4FF5-47F5-A67C-1C083509ED79}" destId="{20EF064D-5955-461C-B952-54322F9F3319}" srcOrd="0" destOrd="0" presId="urn:microsoft.com/office/officeart/2008/layout/LinedList"/>
    <dgm:cxn modelId="{5EEFE6CD-3948-4515-B94F-6A671FCD2F0E}" type="presParOf" srcId="{D0C773DF-4FF5-47F5-A67C-1C083509ED79}" destId="{DABB5797-D678-4E33-800E-AFF4F669FB1D}" srcOrd="1" destOrd="0" presId="urn:microsoft.com/office/officeart/2008/layout/LinedList"/>
    <dgm:cxn modelId="{CE14CCAF-B6A2-490B-B98D-65E7F5CFE82D}" type="presParOf" srcId="{DA00BC29-5EF5-4568-9C60-31B34037613A}" destId="{2122C884-BDAC-4CEF-B9BA-571CBDF23A19}" srcOrd="10" destOrd="0" presId="urn:microsoft.com/office/officeart/2008/layout/LinedList"/>
    <dgm:cxn modelId="{0217436D-CFBE-47D2-AE2F-5DEEC893E9F6}" type="presParOf" srcId="{DA00BC29-5EF5-4568-9C60-31B34037613A}" destId="{DB8E8061-E970-40BF-A200-BCAAB2B313F9}" srcOrd="11" destOrd="0" presId="urn:microsoft.com/office/officeart/2008/layout/LinedList"/>
    <dgm:cxn modelId="{6C9066B4-0957-4943-9748-31106FCBC66C}" type="presParOf" srcId="{DB8E8061-E970-40BF-A200-BCAAB2B313F9}" destId="{CD65648F-D135-4D33-8539-329C995C41EB}" srcOrd="0" destOrd="0" presId="urn:microsoft.com/office/officeart/2008/layout/LinedList"/>
    <dgm:cxn modelId="{ADB5A255-E092-4A47-87D0-F0AC98E171B7}" type="presParOf" srcId="{DB8E8061-E970-40BF-A200-BCAAB2B313F9}" destId="{DC449A7A-2938-4BB1-BAF0-984B5E26C9FF}" srcOrd="1" destOrd="0" presId="urn:microsoft.com/office/officeart/2008/layout/LinedList"/>
    <dgm:cxn modelId="{8D44579D-074E-4C74-BE23-70C0A24E3CDC}" type="presParOf" srcId="{DA00BC29-5EF5-4568-9C60-31B34037613A}" destId="{929357A2-00E7-4809-B067-55BEF6B67DC0}" srcOrd="12" destOrd="0" presId="urn:microsoft.com/office/officeart/2008/layout/LinedList"/>
    <dgm:cxn modelId="{56FA6A2D-543E-4EA3-9FD8-7C03D2C655FF}" type="presParOf" srcId="{DA00BC29-5EF5-4568-9C60-31B34037613A}" destId="{F75C45CF-EA30-49B8-81AD-D04D6EED65A4}" srcOrd="13" destOrd="0" presId="urn:microsoft.com/office/officeart/2008/layout/LinedList"/>
    <dgm:cxn modelId="{FCADAA94-A26E-4E2B-8E31-C22080972E93}" type="presParOf" srcId="{F75C45CF-EA30-49B8-81AD-D04D6EED65A4}" destId="{3CD68D14-9CA5-46A3-87EA-0F2D16A98FB4}" srcOrd="0" destOrd="0" presId="urn:microsoft.com/office/officeart/2008/layout/LinedList"/>
    <dgm:cxn modelId="{A2A581A1-8031-4938-9DD3-37192D55D0CC}" type="presParOf" srcId="{F75C45CF-EA30-49B8-81AD-D04D6EED65A4}" destId="{252BBFC1-C414-4149-9E8F-872BA457B22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C0D7EC4-A482-4477-80B8-B6D5C59D7F57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40E9705-2D7F-40DE-B29C-A8837AAE8707}">
      <dgm:prSet/>
      <dgm:spPr/>
      <dgm:t>
        <a:bodyPr/>
        <a:lstStyle/>
        <a:p>
          <a:pPr rtl="0"/>
          <a:r>
            <a:rPr lang="en-US" smtClean="0"/>
            <a:t>1. Maxalliy (ichki) turoperatorlar. Ular mamlakat xududini kamrab oluvchi turistik paketlar tuzadi.</a:t>
          </a:r>
          <a:endParaRPr lang="ru-RU"/>
        </a:p>
      </dgm:t>
    </dgm:pt>
    <dgm:pt modelId="{531B2FA5-2309-4E62-8AC7-B58D960F3EA0}" type="parTrans" cxnId="{F5FB9459-7D75-4FAB-B6D4-51D6C72741D2}">
      <dgm:prSet/>
      <dgm:spPr/>
      <dgm:t>
        <a:bodyPr/>
        <a:lstStyle/>
        <a:p>
          <a:endParaRPr lang="ru-RU"/>
        </a:p>
      </dgm:t>
    </dgm:pt>
    <dgm:pt modelId="{D7B781B2-D871-44C8-90C5-065AB28F57ED}" type="sibTrans" cxnId="{F5FB9459-7D75-4FAB-B6D4-51D6C72741D2}">
      <dgm:prSet/>
      <dgm:spPr/>
      <dgm:t>
        <a:bodyPr/>
        <a:lstStyle/>
        <a:p>
          <a:endParaRPr lang="ru-RU"/>
        </a:p>
      </dgm:t>
    </dgm:pt>
    <dgm:pt modelId="{C2BB645A-418F-4FC5-B23F-9FF45376B850}">
      <dgm:prSet/>
      <dgm:spPr/>
      <dgm:t>
        <a:bodyPr/>
        <a:lstStyle/>
        <a:p>
          <a:pPr rtl="0"/>
          <a:r>
            <a:rPr lang="en-US" smtClean="0"/>
            <a:t>2. Tashki turoperatorlar uz turistik paketlarini chet davlatlarga karatadi;</a:t>
          </a:r>
          <a:endParaRPr lang="ru-RU"/>
        </a:p>
      </dgm:t>
    </dgm:pt>
    <dgm:pt modelId="{D170DDED-2918-4100-9466-B3BEF87BA9BA}" type="parTrans" cxnId="{1F625D94-506E-459C-A8E3-E31CB1888A17}">
      <dgm:prSet/>
      <dgm:spPr/>
      <dgm:t>
        <a:bodyPr/>
        <a:lstStyle/>
        <a:p>
          <a:endParaRPr lang="ru-RU"/>
        </a:p>
      </dgm:t>
    </dgm:pt>
    <dgm:pt modelId="{953349F5-AAB2-4C3E-9E41-E2986F7E2C60}" type="sibTrans" cxnId="{1F625D94-506E-459C-A8E3-E31CB1888A17}">
      <dgm:prSet/>
      <dgm:spPr/>
      <dgm:t>
        <a:bodyPr/>
        <a:lstStyle/>
        <a:p>
          <a:endParaRPr lang="ru-RU"/>
        </a:p>
      </dgm:t>
    </dgm:pt>
    <dgm:pt modelId="{AE18CAE3-BEE7-48ED-9935-B89F7B6FD032}">
      <dgm:prSet/>
      <dgm:spPr/>
      <dgm:t>
        <a:bodyPr/>
        <a:lstStyle/>
        <a:p>
          <a:pPr rtl="0"/>
          <a:r>
            <a:rPr lang="en-US" smtClean="0"/>
            <a:t>3. Kutib oluvchi turoperatorlar. Ular mamlakat ichida xorijlik turistlarga xizmat kursatadi.</a:t>
          </a:r>
          <a:endParaRPr lang="ru-RU"/>
        </a:p>
      </dgm:t>
    </dgm:pt>
    <dgm:pt modelId="{690296BF-4822-410B-9EDF-2DCE096CA2D4}" type="parTrans" cxnId="{A12E7ADE-4224-46D8-83C5-524D77F0F028}">
      <dgm:prSet/>
      <dgm:spPr/>
      <dgm:t>
        <a:bodyPr/>
        <a:lstStyle/>
        <a:p>
          <a:endParaRPr lang="ru-RU"/>
        </a:p>
      </dgm:t>
    </dgm:pt>
    <dgm:pt modelId="{DCD781E6-C985-49BF-A9A0-DE00F2112998}" type="sibTrans" cxnId="{A12E7ADE-4224-46D8-83C5-524D77F0F028}">
      <dgm:prSet/>
      <dgm:spPr/>
      <dgm:t>
        <a:bodyPr/>
        <a:lstStyle/>
        <a:p>
          <a:endParaRPr lang="ru-RU"/>
        </a:p>
      </dgm:t>
    </dgm:pt>
    <dgm:pt modelId="{12CEC491-73FC-4459-B032-283231EBE2C1}" type="pres">
      <dgm:prSet presAssocID="{6C0D7EC4-A482-4477-80B8-B6D5C59D7F5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680749-5F3C-4313-A45C-A70E878B1E9B}" type="pres">
      <dgm:prSet presAssocID="{740E9705-2D7F-40DE-B29C-A8837AAE870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4244C6-AD90-494D-9EF3-DF1BB0367027}" type="pres">
      <dgm:prSet presAssocID="{D7B781B2-D871-44C8-90C5-065AB28F57ED}" presName="sibTrans" presStyleCnt="0"/>
      <dgm:spPr/>
    </dgm:pt>
    <dgm:pt modelId="{DC9A10BD-CBE4-4ADB-B93C-D996B8B66E47}" type="pres">
      <dgm:prSet presAssocID="{C2BB645A-418F-4FC5-B23F-9FF45376B85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AEC5A-5992-4B0D-B4C7-A451721BD619}" type="pres">
      <dgm:prSet presAssocID="{953349F5-AAB2-4C3E-9E41-E2986F7E2C60}" presName="sibTrans" presStyleCnt="0"/>
      <dgm:spPr/>
    </dgm:pt>
    <dgm:pt modelId="{DB5A6054-49B7-4E67-AB95-66BFDDFE4237}" type="pres">
      <dgm:prSet presAssocID="{AE18CAE3-BEE7-48ED-9935-B89F7B6FD03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A216E-EA6D-40B7-B002-AD2362F54956}" type="presOf" srcId="{6C0D7EC4-A482-4477-80B8-B6D5C59D7F57}" destId="{12CEC491-73FC-4459-B032-283231EBE2C1}" srcOrd="0" destOrd="0" presId="urn:microsoft.com/office/officeart/2005/8/layout/hList6"/>
    <dgm:cxn modelId="{00BB91B0-5132-4F55-BAAF-D685174A60D4}" type="presOf" srcId="{AE18CAE3-BEE7-48ED-9935-B89F7B6FD032}" destId="{DB5A6054-49B7-4E67-AB95-66BFDDFE4237}" srcOrd="0" destOrd="0" presId="urn:microsoft.com/office/officeart/2005/8/layout/hList6"/>
    <dgm:cxn modelId="{A12E7ADE-4224-46D8-83C5-524D77F0F028}" srcId="{6C0D7EC4-A482-4477-80B8-B6D5C59D7F57}" destId="{AE18CAE3-BEE7-48ED-9935-B89F7B6FD032}" srcOrd="2" destOrd="0" parTransId="{690296BF-4822-410B-9EDF-2DCE096CA2D4}" sibTransId="{DCD781E6-C985-49BF-A9A0-DE00F2112998}"/>
    <dgm:cxn modelId="{430F7942-BF0B-435E-9943-57F361CCEAC3}" type="presOf" srcId="{C2BB645A-418F-4FC5-B23F-9FF45376B850}" destId="{DC9A10BD-CBE4-4ADB-B93C-D996B8B66E47}" srcOrd="0" destOrd="0" presId="urn:microsoft.com/office/officeart/2005/8/layout/hList6"/>
    <dgm:cxn modelId="{F5FB9459-7D75-4FAB-B6D4-51D6C72741D2}" srcId="{6C0D7EC4-A482-4477-80B8-B6D5C59D7F57}" destId="{740E9705-2D7F-40DE-B29C-A8837AAE8707}" srcOrd="0" destOrd="0" parTransId="{531B2FA5-2309-4E62-8AC7-B58D960F3EA0}" sibTransId="{D7B781B2-D871-44C8-90C5-065AB28F57ED}"/>
    <dgm:cxn modelId="{1F625D94-506E-459C-A8E3-E31CB1888A17}" srcId="{6C0D7EC4-A482-4477-80B8-B6D5C59D7F57}" destId="{C2BB645A-418F-4FC5-B23F-9FF45376B850}" srcOrd="1" destOrd="0" parTransId="{D170DDED-2918-4100-9466-B3BEF87BA9BA}" sibTransId="{953349F5-AAB2-4C3E-9E41-E2986F7E2C60}"/>
    <dgm:cxn modelId="{96B0C68F-E3CF-4D61-B8EB-DCAE97445B2E}" type="presOf" srcId="{740E9705-2D7F-40DE-B29C-A8837AAE8707}" destId="{7C680749-5F3C-4313-A45C-A70E878B1E9B}" srcOrd="0" destOrd="0" presId="urn:microsoft.com/office/officeart/2005/8/layout/hList6"/>
    <dgm:cxn modelId="{BE2A9402-4F9A-4F03-B076-08F94973FFF4}" type="presParOf" srcId="{12CEC491-73FC-4459-B032-283231EBE2C1}" destId="{7C680749-5F3C-4313-A45C-A70E878B1E9B}" srcOrd="0" destOrd="0" presId="urn:microsoft.com/office/officeart/2005/8/layout/hList6"/>
    <dgm:cxn modelId="{8A39404C-2D44-40A4-8327-741D57057D35}" type="presParOf" srcId="{12CEC491-73FC-4459-B032-283231EBE2C1}" destId="{594244C6-AD90-494D-9EF3-DF1BB0367027}" srcOrd="1" destOrd="0" presId="urn:microsoft.com/office/officeart/2005/8/layout/hList6"/>
    <dgm:cxn modelId="{360746DB-20BF-40D9-AAFD-2E4D374ACCC5}" type="presParOf" srcId="{12CEC491-73FC-4459-B032-283231EBE2C1}" destId="{DC9A10BD-CBE4-4ADB-B93C-D996B8B66E47}" srcOrd="2" destOrd="0" presId="urn:microsoft.com/office/officeart/2005/8/layout/hList6"/>
    <dgm:cxn modelId="{02B12F57-179C-4188-8E89-EBC9580B4821}" type="presParOf" srcId="{12CEC491-73FC-4459-B032-283231EBE2C1}" destId="{BCAAEC5A-5992-4B0D-B4C7-A451721BD619}" srcOrd="3" destOrd="0" presId="urn:microsoft.com/office/officeart/2005/8/layout/hList6"/>
    <dgm:cxn modelId="{36567381-0EDB-4598-8BF7-96DF16053386}" type="presParOf" srcId="{12CEC491-73FC-4459-B032-283231EBE2C1}" destId="{DB5A6054-49B7-4E67-AB95-66BFDDFE423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5D0FE9C8-44EA-4EDA-AE53-4587F08B082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E5DADE-C227-4A26-AC94-4BFCF59FFC4E}">
      <dgm:prSet custT="1"/>
      <dgm:spPr/>
      <dgm:t>
        <a:bodyPr/>
        <a:lstStyle/>
        <a:p>
          <a:pPr rtl="0"/>
          <a:r>
            <a:rPr lang="uz-Cyrl-UZ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marshrut narxini xisoblash va bozor sharoitiga karab narx belgilash, uz xizmat turlari bo’yicha tariflarini aniqlash.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FEA024-602B-47CC-B4F8-194030CCDB60}" type="parTrans" cxnId="{1C3FBC8D-59DA-468F-8201-00144B6343DB}">
      <dgm:prSet/>
      <dgm:spPr/>
      <dgm:t>
        <a:bodyPr/>
        <a:lstStyle/>
        <a:p>
          <a:endParaRPr lang="ru-RU"/>
        </a:p>
      </dgm:t>
    </dgm:pt>
    <dgm:pt modelId="{00EEC45C-F5B7-4720-8C91-803B5A247F34}" type="sibTrans" cxnId="{1C3FBC8D-59DA-468F-8201-00144B6343DB}">
      <dgm:prSet/>
      <dgm:spPr/>
      <dgm:t>
        <a:bodyPr/>
        <a:lstStyle/>
        <a:p>
          <a:endParaRPr lang="ru-RU"/>
        </a:p>
      </dgm:t>
    </dgm:pt>
    <dgm:pt modelId="{48D44239-9450-487C-8F7C-1AE29EF34E13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marshrut bo’yicha sayoxat kilayotgan turistlarga zarur bulgan reklama-suvenir materiali, maxsus perdmetlar bilan ta’minlash.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E0BB1A-6426-4431-BAB4-5B72FE53AD62}" type="parTrans" cxnId="{56F7F1DD-99F4-4770-90FA-A73D5DCC0F6C}">
      <dgm:prSet/>
      <dgm:spPr/>
      <dgm:t>
        <a:bodyPr/>
        <a:lstStyle/>
        <a:p>
          <a:endParaRPr lang="ru-RU"/>
        </a:p>
      </dgm:t>
    </dgm:pt>
    <dgm:pt modelId="{54F286F2-11A8-4FD8-B150-982964BBF4E8}" type="sibTrans" cxnId="{56F7F1DD-99F4-4770-90FA-A73D5DCC0F6C}">
      <dgm:prSet/>
      <dgm:spPr/>
      <dgm:t>
        <a:bodyPr/>
        <a:lstStyle/>
        <a:p>
          <a:endParaRPr lang="ru-RU"/>
        </a:p>
      </dgm:t>
    </dgm:pt>
    <dgm:pt modelId="{0A86FED4-46B3-495C-BC3D-EF983E7C1AB1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Turistlarga xizmat kursatuvchi va turistik dastur bajarilishini nazorat kiluvchi kadrlar (gid-ekskursovod, instruktor, metodist va x.)ni tayyorlash, tanlash va ishga olish.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3F4C9-6024-4CD1-8122-85709BF3802F}" type="parTrans" cxnId="{9E5BF363-F768-48C5-B03D-2B279FA00F19}">
      <dgm:prSet/>
      <dgm:spPr/>
      <dgm:t>
        <a:bodyPr/>
        <a:lstStyle/>
        <a:p>
          <a:endParaRPr lang="ru-RU"/>
        </a:p>
      </dgm:t>
    </dgm:pt>
    <dgm:pt modelId="{2A78FA22-56EC-4858-A163-C4E6FA9EDE68}" type="sibTrans" cxnId="{9E5BF363-F768-48C5-B03D-2B279FA00F19}">
      <dgm:prSet/>
      <dgm:spPr/>
      <dgm:t>
        <a:bodyPr/>
        <a:lstStyle/>
        <a:p>
          <a:endParaRPr lang="ru-RU"/>
        </a:p>
      </dgm:t>
    </dgm:pt>
    <dgm:pt modelId="{21B9495D-6B43-4D8C-87EB-F7E44627D48E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Iste’molchilarga uz turistik mahsulotini targib qilish uchun reklama-axborot faoliyatini olib borish.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19C0FE-8045-469A-828F-DFBB332B263E}" type="parTrans" cxnId="{22485151-362A-4634-9398-83C6E1FDD0DD}">
      <dgm:prSet/>
      <dgm:spPr/>
      <dgm:t>
        <a:bodyPr/>
        <a:lstStyle/>
        <a:p>
          <a:endParaRPr lang="ru-RU"/>
        </a:p>
      </dgm:t>
    </dgm:pt>
    <dgm:pt modelId="{1035CE74-ADEC-415D-B660-E7AEC55BAB99}" type="sibTrans" cxnId="{22485151-362A-4634-9398-83C6E1FDD0DD}">
      <dgm:prSet/>
      <dgm:spPr/>
      <dgm:t>
        <a:bodyPr/>
        <a:lstStyle/>
        <a:p>
          <a:endParaRPr lang="ru-RU"/>
        </a:p>
      </dgm:t>
    </dgm:pt>
    <dgm:pt modelId="{CD103D05-3734-4411-86B2-C397119F471A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agentliklar tizimi bo’yicha turlarni targib qilish va sotish.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9F08D8-8A20-4DBC-8B2F-873BDA886968}" type="parTrans" cxnId="{180BC9C1-319D-4770-B4FC-51BD32643904}">
      <dgm:prSet/>
      <dgm:spPr/>
      <dgm:t>
        <a:bodyPr/>
        <a:lstStyle/>
        <a:p>
          <a:endParaRPr lang="ru-RU"/>
        </a:p>
      </dgm:t>
    </dgm:pt>
    <dgm:pt modelId="{52386F3C-5FC8-4304-A8EE-5BE9D6D3E049}" type="sibTrans" cxnId="{180BC9C1-319D-4770-B4FC-51BD32643904}">
      <dgm:prSet/>
      <dgm:spPr/>
      <dgm:t>
        <a:bodyPr/>
        <a:lstStyle/>
        <a:p>
          <a:endParaRPr lang="ru-RU"/>
        </a:p>
      </dgm:t>
    </dgm:pt>
    <dgm:pt modelId="{336DB711-C0EA-4814-ACD8-00CF691D5F58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Xizmat ko‘rsatish sifatini nazorat qilish.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EB7DE7-A854-44DE-AF35-BB12AD57471C}" type="parTrans" cxnId="{0639F1D9-8666-400C-AC3C-F6DDE1B346F4}">
      <dgm:prSet/>
      <dgm:spPr/>
      <dgm:t>
        <a:bodyPr/>
        <a:lstStyle/>
        <a:p>
          <a:endParaRPr lang="ru-RU"/>
        </a:p>
      </dgm:t>
    </dgm:pt>
    <dgm:pt modelId="{65869F4D-EC42-4C0C-867A-7D7F59234840}" type="sibTrans" cxnId="{0639F1D9-8666-400C-AC3C-F6DDE1B346F4}">
      <dgm:prSet/>
      <dgm:spPr/>
      <dgm:t>
        <a:bodyPr/>
        <a:lstStyle/>
        <a:p>
          <a:endParaRPr lang="ru-RU"/>
        </a:p>
      </dgm:t>
    </dgm:pt>
    <dgm:pt modelId="{08BFA186-3B84-4C88-8145-C0E97C27DEBB}">
      <dgm:prSet custT="1"/>
      <dgm:spPr/>
      <dgm:t>
        <a:bodyPr/>
        <a:lstStyle/>
        <a:p>
          <a:pPr rtl="0"/>
          <a:r>
            <a:rPr lang="uz-Cyrl-UZ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Turistlarga xizmat ko‘rsatish jarayonida ular bilan doimiy ravishda aloka qilish va muammolarni xal qilish</a:t>
          </a:r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4E1971-2EE1-4471-A0C6-BA41917DA4F5}" type="parTrans" cxnId="{CC99C8C9-2536-4737-A13A-216F15C81A07}">
      <dgm:prSet/>
      <dgm:spPr/>
      <dgm:t>
        <a:bodyPr/>
        <a:lstStyle/>
        <a:p>
          <a:endParaRPr lang="ru-RU"/>
        </a:p>
      </dgm:t>
    </dgm:pt>
    <dgm:pt modelId="{6329BD35-D7A1-42B4-9F69-D65CA83F33DF}" type="sibTrans" cxnId="{CC99C8C9-2536-4737-A13A-216F15C81A07}">
      <dgm:prSet/>
      <dgm:spPr/>
      <dgm:t>
        <a:bodyPr/>
        <a:lstStyle/>
        <a:p>
          <a:endParaRPr lang="ru-RU"/>
        </a:p>
      </dgm:t>
    </dgm:pt>
    <dgm:pt modelId="{F6620F2F-2DFE-42BA-B702-59C1199D12BB}" type="pres">
      <dgm:prSet presAssocID="{5D0FE9C8-44EA-4EDA-AE53-4587F08B08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F5E595-5A9B-4BC9-8D22-B642021C90D0}" type="pres">
      <dgm:prSet presAssocID="{5CE5DADE-C227-4A26-AC94-4BFCF59FFC4E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404AB3-FEB7-4E31-AEDE-1ED1FA481199}" type="pres">
      <dgm:prSet presAssocID="{00EEC45C-F5B7-4720-8C91-803B5A247F34}" presName="spacer" presStyleCnt="0"/>
      <dgm:spPr/>
    </dgm:pt>
    <dgm:pt modelId="{66CD06F3-945F-4510-8A97-39A6BE93B1CA}" type="pres">
      <dgm:prSet presAssocID="{48D44239-9450-487C-8F7C-1AE29EF34E13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BEA274-D2FD-43E6-99D4-AC48EF26EB1D}" type="pres">
      <dgm:prSet presAssocID="{54F286F2-11A8-4FD8-B150-982964BBF4E8}" presName="spacer" presStyleCnt="0"/>
      <dgm:spPr/>
    </dgm:pt>
    <dgm:pt modelId="{25757EC6-A853-4A82-A6E3-C9BFDD816C76}" type="pres">
      <dgm:prSet presAssocID="{0A86FED4-46B3-495C-BC3D-EF983E7C1AB1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4ED776-7672-4AB1-B24E-2EA604621088}" type="pres">
      <dgm:prSet presAssocID="{2A78FA22-56EC-4858-A163-C4E6FA9EDE68}" presName="spacer" presStyleCnt="0"/>
      <dgm:spPr/>
    </dgm:pt>
    <dgm:pt modelId="{936B87CC-1256-4084-A3FF-DC291E8802D7}" type="pres">
      <dgm:prSet presAssocID="{21B9495D-6B43-4D8C-87EB-F7E44627D48E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618E1-5375-4C76-ACF9-02223EE658D8}" type="pres">
      <dgm:prSet presAssocID="{1035CE74-ADEC-415D-B660-E7AEC55BAB99}" presName="spacer" presStyleCnt="0"/>
      <dgm:spPr/>
    </dgm:pt>
    <dgm:pt modelId="{6407C68A-06A9-4322-9561-FF4DB5D2B0C6}" type="pres">
      <dgm:prSet presAssocID="{CD103D05-3734-4411-86B2-C397119F471A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813CD0-2E73-49F1-A19D-F19E7E2A9016}" type="pres">
      <dgm:prSet presAssocID="{52386F3C-5FC8-4304-A8EE-5BE9D6D3E049}" presName="spacer" presStyleCnt="0"/>
      <dgm:spPr/>
    </dgm:pt>
    <dgm:pt modelId="{14D2AEB0-2024-41A3-BF6B-76895AAB6299}" type="pres">
      <dgm:prSet presAssocID="{336DB711-C0EA-4814-ACD8-00CF691D5F58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D4A8F6-125A-48E8-AD54-CA3C815696F4}" type="pres">
      <dgm:prSet presAssocID="{65869F4D-EC42-4C0C-867A-7D7F59234840}" presName="spacer" presStyleCnt="0"/>
      <dgm:spPr/>
    </dgm:pt>
    <dgm:pt modelId="{3F64BC9A-2676-454D-89ED-D67A26B40FC6}" type="pres">
      <dgm:prSet presAssocID="{08BFA186-3B84-4C88-8145-C0E97C27DEBB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639F1D9-8666-400C-AC3C-F6DDE1B346F4}" srcId="{5D0FE9C8-44EA-4EDA-AE53-4587F08B0827}" destId="{336DB711-C0EA-4814-ACD8-00CF691D5F58}" srcOrd="5" destOrd="0" parTransId="{B5EB7DE7-A854-44DE-AF35-BB12AD57471C}" sibTransId="{65869F4D-EC42-4C0C-867A-7D7F59234840}"/>
    <dgm:cxn modelId="{91279690-043D-4953-8D69-ACDF5747DD5F}" type="presOf" srcId="{0A86FED4-46B3-495C-BC3D-EF983E7C1AB1}" destId="{25757EC6-A853-4A82-A6E3-C9BFDD816C76}" srcOrd="0" destOrd="0" presId="urn:microsoft.com/office/officeart/2005/8/layout/vList2"/>
    <dgm:cxn modelId="{9E5BF363-F768-48C5-B03D-2B279FA00F19}" srcId="{5D0FE9C8-44EA-4EDA-AE53-4587F08B0827}" destId="{0A86FED4-46B3-495C-BC3D-EF983E7C1AB1}" srcOrd="2" destOrd="0" parTransId="{5A33F4C9-6024-4CD1-8122-85709BF3802F}" sibTransId="{2A78FA22-56EC-4858-A163-C4E6FA9EDE68}"/>
    <dgm:cxn modelId="{06B25114-AD36-4FE0-9C5A-C134C7A792D2}" type="presOf" srcId="{5D0FE9C8-44EA-4EDA-AE53-4587F08B0827}" destId="{F6620F2F-2DFE-42BA-B702-59C1199D12BB}" srcOrd="0" destOrd="0" presId="urn:microsoft.com/office/officeart/2005/8/layout/vList2"/>
    <dgm:cxn modelId="{1C3FBC8D-59DA-468F-8201-00144B6343DB}" srcId="{5D0FE9C8-44EA-4EDA-AE53-4587F08B0827}" destId="{5CE5DADE-C227-4A26-AC94-4BFCF59FFC4E}" srcOrd="0" destOrd="0" parTransId="{34FEA024-602B-47CC-B4F8-194030CCDB60}" sibTransId="{00EEC45C-F5B7-4720-8C91-803B5A247F34}"/>
    <dgm:cxn modelId="{1CD22675-7128-490F-AB44-9B8FBD63C176}" type="presOf" srcId="{336DB711-C0EA-4814-ACD8-00CF691D5F58}" destId="{14D2AEB0-2024-41A3-BF6B-76895AAB6299}" srcOrd="0" destOrd="0" presId="urn:microsoft.com/office/officeart/2005/8/layout/vList2"/>
    <dgm:cxn modelId="{2093A436-D02C-406D-8D64-67153E1B7559}" type="presOf" srcId="{21B9495D-6B43-4D8C-87EB-F7E44627D48E}" destId="{936B87CC-1256-4084-A3FF-DC291E8802D7}" srcOrd="0" destOrd="0" presId="urn:microsoft.com/office/officeart/2005/8/layout/vList2"/>
    <dgm:cxn modelId="{828826CA-5D61-457D-B52C-270E728E7F9D}" type="presOf" srcId="{CD103D05-3734-4411-86B2-C397119F471A}" destId="{6407C68A-06A9-4322-9561-FF4DB5D2B0C6}" srcOrd="0" destOrd="0" presId="urn:microsoft.com/office/officeart/2005/8/layout/vList2"/>
    <dgm:cxn modelId="{22485151-362A-4634-9398-83C6E1FDD0DD}" srcId="{5D0FE9C8-44EA-4EDA-AE53-4587F08B0827}" destId="{21B9495D-6B43-4D8C-87EB-F7E44627D48E}" srcOrd="3" destOrd="0" parTransId="{5819C0FE-8045-469A-828F-DFBB332B263E}" sibTransId="{1035CE74-ADEC-415D-B660-E7AEC55BAB99}"/>
    <dgm:cxn modelId="{CC99C8C9-2536-4737-A13A-216F15C81A07}" srcId="{5D0FE9C8-44EA-4EDA-AE53-4587F08B0827}" destId="{08BFA186-3B84-4C88-8145-C0E97C27DEBB}" srcOrd="6" destOrd="0" parTransId="{814E1971-2EE1-4471-A0C6-BA41917DA4F5}" sibTransId="{6329BD35-D7A1-42B4-9F69-D65CA83F33DF}"/>
    <dgm:cxn modelId="{180BC9C1-319D-4770-B4FC-51BD32643904}" srcId="{5D0FE9C8-44EA-4EDA-AE53-4587F08B0827}" destId="{CD103D05-3734-4411-86B2-C397119F471A}" srcOrd="4" destOrd="0" parTransId="{B09F08D8-8A20-4DBC-8B2F-873BDA886968}" sibTransId="{52386F3C-5FC8-4304-A8EE-5BE9D6D3E049}"/>
    <dgm:cxn modelId="{8EFBBE9D-7781-43CE-901B-E8B1D38C7F90}" type="presOf" srcId="{08BFA186-3B84-4C88-8145-C0E97C27DEBB}" destId="{3F64BC9A-2676-454D-89ED-D67A26B40FC6}" srcOrd="0" destOrd="0" presId="urn:microsoft.com/office/officeart/2005/8/layout/vList2"/>
    <dgm:cxn modelId="{32FF6DBE-0F37-42BB-807F-248DF28CB4F8}" type="presOf" srcId="{5CE5DADE-C227-4A26-AC94-4BFCF59FFC4E}" destId="{B0F5E595-5A9B-4BC9-8D22-B642021C90D0}" srcOrd="0" destOrd="0" presId="urn:microsoft.com/office/officeart/2005/8/layout/vList2"/>
    <dgm:cxn modelId="{7349EDBE-CFEF-42E1-9428-10E3BA2DE772}" type="presOf" srcId="{48D44239-9450-487C-8F7C-1AE29EF34E13}" destId="{66CD06F3-945F-4510-8A97-39A6BE93B1CA}" srcOrd="0" destOrd="0" presId="urn:microsoft.com/office/officeart/2005/8/layout/vList2"/>
    <dgm:cxn modelId="{56F7F1DD-99F4-4770-90FA-A73D5DCC0F6C}" srcId="{5D0FE9C8-44EA-4EDA-AE53-4587F08B0827}" destId="{48D44239-9450-487C-8F7C-1AE29EF34E13}" srcOrd="1" destOrd="0" parTransId="{A8E0BB1A-6426-4431-BAB4-5B72FE53AD62}" sibTransId="{54F286F2-11A8-4FD8-B150-982964BBF4E8}"/>
    <dgm:cxn modelId="{F51BDA6E-F704-46C5-B982-9B191A4E2374}" type="presParOf" srcId="{F6620F2F-2DFE-42BA-B702-59C1199D12BB}" destId="{B0F5E595-5A9B-4BC9-8D22-B642021C90D0}" srcOrd="0" destOrd="0" presId="urn:microsoft.com/office/officeart/2005/8/layout/vList2"/>
    <dgm:cxn modelId="{1B88683C-7DA6-4DCF-AA5A-1708CFE8F649}" type="presParOf" srcId="{F6620F2F-2DFE-42BA-B702-59C1199D12BB}" destId="{1F404AB3-FEB7-4E31-AEDE-1ED1FA481199}" srcOrd="1" destOrd="0" presId="urn:microsoft.com/office/officeart/2005/8/layout/vList2"/>
    <dgm:cxn modelId="{BE97C4DC-F3BB-4B9F-8245-39B70733D562}" type="presParOf" srcId="{F6620F2F-2DFE-42BA-B702-59C1199D12BB}" destId="{66CD06F3-945F-4510-8A97-39A6BE93B1CA}" srcOrd="2" destOrd="0" presId="urn:microsoft.com/office/officeart/2005/8/layout/vList2"/>
    <dgm:cxn modelId="{F1A4731F-412D-4525-8F30-C5BC9D7A806D}" type="presParOf" srcId="{F6620F2F-2DFE-42BA-B702-59C1199D12BB}" destId="{1ABEA274-D2FD-43E6-99D4-AC48EF26EB1D}" srcOrd="3" destOrd="0" presId="urn:microsoft.com/office/officeart/2005/8/layout/vList2"/>
    <dgm:cxn modelId="{E40D719B-0B5D-4F32-BC00-74FF12FB8F05}" type="presParOf" srcId="{F6620F2F-2DFE-42BA-B702-59C1199D12BB}" destId="{25757EC6-A853-4A82-A6E3-C9BFDD816C76}" srcOrd="4" destOrd="0" presId="urn:microsoft.com/office/officeart/2005/8/layout/vList2"/>
    <dgm:cxn modelId="{0C392BE4-C65A-41EF-98DD-1070E74E8C4E}" type="presParOf" srcId="{F6620F2F-2DFE-42BA-B702-59C1199D12BB}" destId="{744ED776-7672-4AB1-B24E-2EA604621088}" srcOrd="5" destOrd="0" presId="urn:microsoft.com/office/officeart/2005/8/layout/vList2"/>
    <dgm:cxn modelId="{AF0E7AD8-E0B1-4671-938C-E15F080BF5B2}" type="presParOf" srcId="{F6620F2F-2DFE-42BA-B702-59C1199D12BB}" destId="{936B87CC-1256-4084-A3FF-DC291E8802D7}" srcOrd="6" destOrd="0" presId="urn:microsoft.com/office/officeart/2005/8/layout/vList2"/>
    <dgm:cxn modelId="{E10A0D29-F0F1-487D-8C02-2DB03AC17A0B}" type="presParOf" srcId="{F6620F2F-2DFE-42BA-B702-59C1199D12BB}" destId="{F93618E1-5375-4C76-ACF9-02223EE658D8}" srcOrd="7" destOrd="0" presId="urn:microsoft.com/office/officeart/2005/8/layout/vList2"/>
    <dgm:cxn modelId="{94C0FDB4-0B96-4C62-9A3D-F5934903E2A4}" type="presParOf" srcId="{F6620F2F-2DFE-42BA-B702-59C1199D12BB}" destId="{6407C68A-06A9-4322-9561-FF4DB5D2B0C6}" srcOrd="8" destOrd="0" presId="urn:microsoft.com/office/officeart/2005/8/layout/vList2"/>
    <dgm:cxn modelId="{497DE8C1-6390-433B-810E-895C91F449A1}" type="presParOf" srcId="{F6620F2F-2DFE-42BA-B702-59C1199D12BB}" destId="{53813CD0-2E73-49F1-A19D-F19E7E2A9016}" srcOrd="9" destOrd="0" presId="urn:microsoft.com/office/officeart/2005/8/layout/vList2"/>
    <dgm:cxn modelId="{CB2CBE5B-2F35-4F10-91B3-A086F85F1C14}" type="presParOf" srcId="{F6620F2F-2DFE-42BA-B702-59C1199D12BB}" destId="{14D2AEB0-2024-41A3-BF6B-76895AAB6299}" srcOrd="10" destOrd="0" presId="urn:microsoft.com/office/officeart/2005/8/layout/vList2"/>
    <dgm:cxn modelId="{22F16288-E72E-435B-AB3C-67FE451BAD11}" type="presParOf" srcId="{F6620F2F-2DFE-42BA-B702-59C1199D12BB}" destId="{1FD4A8F6-125A-48E8-AD54-CA3C815696F4}" srcOrd="11" destOrd="0" presId="urn:microsoft.com/office/officeart/2005/8/layout/vList2"/>
    <dgm:cxn modelId="{95C1083B-EFF2-4B7E-ACA5-B84978595BEE}" type="presParOf" srcId="{F6620F2F-2DFE-42BA-B702-59C1199D12BB}" destId="{3F64BC9A-2676-454D-89ED-D67A26B40FC6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8545EC-6204-4BF9-90A5-688A1A592F76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832E73-4722-442E-8149-F464C028B04B}">
      <dsp:nvSpPr>
        <dsp:cNvPr id="0" name=""/>
        <dsp:cNvSpPr/>
      </dsp:nvSpPr>
      <dsp:spPr>
        <a:xfrm>
          <a:off x="380782" y="251379"/>
          <a:ext cx="9623072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55880" rIns="55880" bIns="5588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/>
            <a:t>7.1. </a:t>
          </a:r>
          <a:r>
            <a:rPr lang="uz-Cyrl-UZ" sz="2200" b="1" kern="1200" smtClean="0"/>
            <a:t>Turizm sohasida strategik marketingning mohiyati, maqsadi va vazifalari. </a:t>
          </a:r>
          <a:endParaRPr lang="ru-RU" sz="2200" kern="1200"/>
        </a:p>
      </dsp:txBody>
      <dsp:txXfrm>
        <a:off x="380782" y="251379"/>
        <a:ext cx="9623072" cy="503080"/>
      </dsp:txXfrm>
    </dsp:sp>
    <dsp:sp modelId="{0579FBA2-9455-4E85-BD99-7614F2FD9F66}">
      <dsp:nvSpPr>
        <dsp:cNvPr id="0" name=""/>
        <dsp:cNvSpPr/>
      </dsp:nvSpPr>
      <dsp:spPr>
        <a:xfrm>
          <a:off x="66357" y="18849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E868AA-0CCC-4603-BBEB-BCB9CF5A0D13}">
      <dsp:nvSpPr>
        <dsp:cNvPr id="0" name=""/>
        <dsp:cNvSpPr/>
      </dsp:nvSpPr>
      <dsp:spPr>
        <a:xfrm>
          <a:off x="741275" y="1005759"/>
          <a:ext cx="9262579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55880" rIns="55880" bIns="5588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/>
            <a:t>7.2. </a:t>
          </a:r>
          <a:r>
            <a:rPr lang="uz-Cyrl-UZ" sz="2200" b="1" kern="1200" smtClean="0"/>
            <a:t>Turizmni rivojlanishining strategik yo‘nalishlari. </a:t>
          </a:r>
          <a:endParaRPr lang="ru-RU" sz="2200" kern="1200"/>
        </a:p>
      </dsp:txBody>
      <dsp:txXfrm>
        <a:off x="741275" y="1005759"/>
        <a:ext cx="9262579" cy="503080"/>
      </dsp:txXfrm>
    </dsp:sp>
    <dsp:sp modelId="{62C45546-3752-4A3F-96B7-7E9983FE330C}">
      <dsp:nvSpPr>
        <dsp:cNvPr id="0" name=""/>
        <dsp:cNvSpPr/>
      </dsp:nvSpPr>
      <dsp:spPr>
        <a:xfrm>
          <a:off x="426850" y="94287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88956D-8A67-4369-A255-017F5D401CBA}">
      <dsp:nvSpPr>
        <dsp:cNvPr id="0" name=""/>
        <dsp:cNvSpPr/>
      </dsp:nvSpPr>
      <dsp:spPr>
        <a:xfrm>
          <a:off x="851918" y="1760139"/>
          <a:ext cx="9151936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55880" rIns="55880" bIns="5588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/>
            <a:t>7.3. </a:t>
          </a:r>
          <a:r>
            <a:rPr lang="uz-Cyrl-UZ" sz="2200" b="1" kern="1200" smtClean="0"/>
            <a:t>Turizm sohasida strategik marketingning xususiyatlari. </a:t>
          </a:r>
          <a:endParaRPr lang="ru-RU" sz="2200" kern="1200"/>
        </a:p>
      </dsp:txBody>
      <dsp:txXfrm>
        <a:off x="851918" y="1760139"/>
        <a:ext cx="9151936" cy="503080"/>
      </dsp:txXfrm>
    </dsp:sp>
    <dsp:sp modelId="{57F6F047-9A53-49B9-8505-43E1443EEC84}">
      <dsp:nvSpPr>
        <dsp:cNvPr id="0" name=""/>
        <dsp:cNvSpPr/>
      </dsp:nvSpPr>
      <dsp:spPr>
        <a:xfrm>
          <a:off x="537492" y="169725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3EB486-6ECE-4806-AE4D-06FC3095D273}">
      <dsp:nvSpPr>
        <dsp:cNvPr id="0" name=""/>
        <dsp:cNvSpPr/>
      </dsp:nvSpPr>
      <dsp:spPr>
        <a:xfrm>
          <a:off x="741275" y="2514519"/>
          <a:ext cx="9262579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55880" rIns="55880" bIns="5588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/>
            <a:t>7.4. </a:t>
          </a:r>
          <a:r>
            <a:rPr lang="uz-Cyrl-UZ" sz="2200" b="1" kern="1200" smtClean="0"/>
            <a:t>Turizm rivojlanishining strategik yo‘nalishlari. </a:t>
          </a:r>
          <a:endParaRPr lang="ru-RU" sz="2200" kern="1200"/>
        </a:p>
      </dsp:txBody>
      <dsp:txXfrm>
        <a:off x="741275" y="2514519"/>
        <a:ext cx="9262579" cy="503080"/>
      </dsp:txXfrm>
    </dsp:sp>
    <dsp:sp modelId="{DCDD8EC7-1B85-4647-9EC4-1794A063D26E}">
      <dsp:nvSpPr>
        <dsp:cNvPr id="0" name=""/>
        <dsp:cNvSpPr/>
      </dsp:nvSpPr>
      <dsp:spPr>
        <a:xfrm>
          <a:off x="426850" y="245163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2E5FFC-F2B1-4643-ADC3-97638435CEE2}">
      <dsp:nvSpPr>
        <dsp:cNvPr id="0" name=""/>
        <dsp:cNvSpPr/>
      </dsp:nvSpPr>
      <dsp:spPr>
        <a:xfrm>
          <a:off x="380782" y="3268899"/>
          <a:ext cx="9623072" cy="5030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9320" tIns="55880" rIns="55880" bIns="5588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/>
            <a:t>7.5. </a:t>
          </a:r>
          <a:r>
            <a:rPr lang="uz-Cyrl-UZ" sz="2200" b="1" kern="1200" smtClean="0"/>
            <a:t>Turistik xizmat ko‘rsatishda turoperator va turagentliklarning faoliyati.</a:t>
          </a:r>
          <a:endParaRPr lang="ru-RU" sz="2200" kern="1200"/>
        </a:p>
      </dsp:txBody>
      <dsp:txXfrm>
        <a:off x="380782" y="3268899"/>
        <a:ext cx="9623072" cy="503080"/>
      </dsp:txXfrm>
    </dsp:sp>
    <dsp:sp modelId="{ED4E992C-AA20-4CAC-8DDE-4128B478C1F9}">
      <dsp:nvSpPr>
        <dsp:cNvPr id="0" name=""/>
        <dsp:cNvSpPr/>
      </dsp:nvSpPr>
      <dsp:spPr>
        <a:xfrm>
          <a:off x="66357" y="3206014"/>
          <a:ext cx="628851" cy="6288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C3E24E-042D-4140-9080-F17B70DA985E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4CC37-6032-40BE-8C30-F125111190BF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«Xalqaro turizm atamalari lug‘ati»da turistik marketing quyidagicha ta’riflanadi</a:t>
          </a:r>
          <a:endParaRPr lang="ru-RU" sz="3000" kern="1200"/>
        </a:p>
      </dsp:txBody>
      <dsp:txXfrm>
        <a:off x="2011680" y="0"/>
        <a:ext cx="8046720" cy="1207010"/>
      </dsp:txXfrm>
    </dsp:sp>
    <dsp:sp modelId="{A1E5138A-1DCD-44B2-A140-CD001E75ABE1}">
      <dsp:nvSpPr>
        <dsp:cNvPr id="0" name=""/>
        <dsp:cNvSpPr/>
      </dsp:nvSpPr>
      <dsp:spPr>
        <a:xfrm>
          <a:off x="704089" y="1207010"/>
          <a:ext cx="2615181" cy="26151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F06B9-86A4-4A0B-B301-11E4FF1AC713}">
      <dsp:nvSpPr>
        <dsp:cNvPr id="0" name=""/>
        <dsp:cNvSpPr/>
      </dsp:nvSpPr>
      <dsp:spPr>
        <a:xfrm>
          <a:off x="2011680" y="1207010"/>
          <a:ext cx="8046720" cy="2615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Xalqaro Savdo Tashkiloti (</a:t>
          </a:r>
          <a:r>
            <a:rPr lang="en-US" sz="3000" kern="1200" smtClean="0"/>
            <a:t>X</a:t>
          </a:r>
          <a:r>
            <a:rPr lang="uz-Cyrl-UZ" sz="3000" kern="1200" smtClean="0"/>
            <a:t>ST) mutaxassislari turistik marketingning 3 yo‘nalishini ta’kidlaydilar</a:t>
          </a:r>
          <a:endParaRPr lang="ru-RU" sz="3000" kern="1200"/>
        </a:p>
      </dsp:txBody>
      <dsp:txXfrm>
        <a:off x="2011680" y="1207010"/>
        <a:ext cx="8046720" cy="1207006"/>
      </dsp:txXfrm>
    </dsp:sp>
    <dsp:sp modelId="{0ACC7E61-FDC8-4218-922A-6E7526EEA5AB}">
      <dsp:nvSpPr>
        <dsp:cNvPr id="0" name=""/>
        <dsp:cNvSpPr/>
      </dsp:nvSpPr>
      <dsp:spPr>
        <a:xfrm>
          <a:off x="1408176" y="2414017"/>
          <a:ext cx="1207006" cy="12070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A86866-D47B-49C6-AF0A-1C878D2DA1E2}">
      <dsp:nvSpPr>
        <dsp:cNvPr id="0" name=""/>
        <dsp:cNvSpPr/>
      </dsp:nvSpPr>
      <dsp:spPr>
        <a:xfrm>
          <a:off x="2011680" y="2414017"/>
          <a:ext cx="8046720" cy="1207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Turistik marketingning bir nechta kelib chiqish asoslari (konsepsiyasi) </a:t>
          </a:r>
          <a:endParaRPr lang="ru-RU" sz="3000" kern="1200"/>
        </a:p>
      </dsp:txBody>
      <dsp:txXfrm>
        <a:off x="2011680" y="2414017"/>
        <a:ext cx="8046720" cy="12070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F62D32-19D3-478D-9276-F8DB67AE4814}">
      <dsp:nvSpPr>
        <dsp:cNvPr id="0" name=""/>
        <dsp:cNvSpPr/>
      </dsp:nvSpPr>
      <dsp:spPr>
        <a:xfrm>
          <a:off x="0" y="58689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Hozirda ko‘pgina sayyohlik firmalari marketing vositalarini o‘zlashtirmoqdalar</a:t>
          </a:r>
          <a:endParaRPr lang="ru-RU" sz="1800" kern="1200"/>
        </a:p>
      </dsp:txBody>
      <dsp:txXfrm>
        <a:off x="21075" y="607965"/>
        <a:ext cx="10016249" cy="389580"/>
      </dsp:txXfrm>
    </dsp:sp>
    <dsp:sp modelId="{8D9C2EB2-4E20-4E63-B271-0E5D03A3604D}">
      <dsp:nvSpPr>
        <dsp:cNvPr id="0" name=""/>
        <dsp:cNvSpPr/>
      </dsp:nvSpPr>
      <dsp:spPr>
        <a:xfrm>
          <a:off x="0" y="107046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Yetakchi sayyohlik firmalarining amaliyoti</a:t>
          </a:r>
          <a:endParaRPr lang="ru-RU" sz="1800" kern="1200"/>
        </a:p>
      </dsp:txBody>
      <dsp:txXfrm>
        <a:off x="21075" y="1091535"/>
        <a:ext cx="10016249" cy="389580"/>
      </dsp:txXfrm>
    </dsp:sp>
    <dsp:sp modelId="{F3EBA8C6-35C4-4948-8EEF-404C8C429B94}">
      <dsp:nvSpPr>
        <dsp:cNvPr id="0" name=""/>
        <dsp:cNvSpPr/>
      </dsp:nvSpPr>
      <dsp:spPr>
        <a:xfrm>
          <a:off x="0" y="155403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Firma uchun tashqi hisoblangan muhitni yig‘ib o‘rganish va bozorni rivojlantirish</a:t>
          </a:r>
          <a:endParaRPr lang="ru-RU" sz="1800" kern="1200"/>
        </a:p>
      </dsp:txBody>
      <dsp:txXfrm>
        <a:off x="21075" y="1575105"/>
        <a:ext cx="10016249" cy="389580"/>
      </dsp:txXfrm>
    </dsp:sp>
    <dsp:sp modelId="{8D1A70DF-E643-4344-B37B-8C8DFC60BA40}">
      <dsp:nvSpPr>
        <dsp:cNvPr id="0" name=""/>
        <dsp:cNvSpPr/>
      </dsp:nvSpPr>
      <dsp:spPr>
        <a:xfrm>
          <a:off x="0" y="203760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Boshqaruv-tashkiliy, moddiy, moliyaviy va texnik tomondan ta’minlangan sotishning amaliy mexanizmi</a:t>
          </a:r>
          <a:endParaRPr lang="ru-RU" sz="1800" kern="1200"/>
        </a:p>
      </dsp:txBody>
      <dsp:txXfrm>
        <a:off x="21075" y="2058675"/>
        <a:ext cx="10016249" cy="389580"/>
      </dsp:txXfrm>
    </dsp:sp>
    <dsp:sp modelId="{47CE85A7-37CE-404A-A37C-8BAF42DE7D69}">
      <dsp:nvSpPr>
        <dsp:cNvPr id="0" name=""/>
        <dsp:cNvSpPr/>
      </dsp:nvSpPr>
      <dsp:spPr>
        <a:xfrm>
          <a:off x="0" y="252117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Bozor talablari va firma imkoniyatlari</a:t>
          </a:r>
          <a:endParaRPr lang="ru-RU" sz="1800" kern="1200"/>
        </a:p>
      </dsp:txBody>
      <dsp:txXfrm>
        <a:off x="21075" y="2542245"/>
        <a:ext cx="10016249" cy="389580"/>
      </dsp:txXfrm>
    </dsp:sp>
    <dsp:sp modelId="{4447F1FE-C0E8-47F0-9E4E-23B0758B553F}">
      <dsp:nvSpPr>
        <dsp:cNvPr id="0" name=""/>
        <dsp:cNvSpPr/>
      </dsp:nvSpPr>
      <dsp:spPr>
        <a:xfrm>
          <a:off x="0" y="3004740"/>
          <a:ext cx="10058399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Talabni shakllantirishga va sotuvni mo’tadillashtirishga qaratilgan mahsus tadbir</a:t>
          </a:r>
          <a:endParaRPr lang="ru-RU" sz="1800" kern="1200"/>
        </a:p>
      </dsp:txBody>
      <dsp:txXfrm>
        <a:off x="21075" y="3025815"/>
        <a:ext cx="10016249" cy="3895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D413A3-82BA-430D-9217-0FB0FB69BB92}">
      <dsp:nvSpPr>
        <dsp:cNvPr id="0" name=""/>
        <dsp:cNvSpPr/>
      </dsp:nvSpPr>
      <dsp:spPr>
        <a:xfrm>
          <a:off x="2390343" y="1140"/>
          <a:ext cx="1466031" cy="14660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/>
            <a:t>Birinchidan, marketing bo‘yicha izlanishlar</a:t>
          </a:r>
          <a:endParaRPr lang="ru-RU" sz="1600" kern="1200" dirty="0"/>
        </a:p>
      </dsp:txBody>
      <dsp:txXfrm>
        <a:off x="2605038" y="215835"/>
        <a:ext cx="1036641" cy="1036641"/>
      </dsp:txXfrm>
    </dsp:sp>
    <dsp:sp modelId="{C38B07C5-C923-4C11-A477-D9304C114BBF}">
      <dsp:nvSpPr>
        <dsp:cNvPr id="0" name=""/>
        <dsp:cNvSpPr/>
      </dsp:nvSpPr>
      <dsp:spPr>
        <a:xfrm>
          <a:off x="2698210" y="1586213"/>
          <a:ext cx="850298" cy="850298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2810917" y="1911367"/>
        <a:ext cx="624884" cy="199990"/>
      </dsp:txXfrm>
    </dsp:sp>
    <dsp:sp modelId="{4937A10A-2063-47FE-BF6B-CAD83905793B}">
      <dsp:nvSpPr>
        <dsp:cNvPr id="0" name=""/>
        <dsp:cNvSpPr/>
      </dsp:nvSpPr>
      <dsp:spPr>
        <a:xfrm>
          <a:off x="2390343" y="2555553"/>
          <a:ext cx="1466031" cy="146603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dirty="0" smtClean="0"/>
            <a:t>Ikkinchidan, marketing tadbirlar</a:t>
          </a:r>
          <a:endParaRPr lang="ru-RU" sz="1600" kern="1200" dirty="0"/>
        </a:p>
      </dsp:txBody>
      <dsp:txXfrm>
        <a:off x="2605038" y="2770248"/>
        <a:ext cx="1036641" cy="1036641"/>
      </dsp:txXfrm>
    </dsp:sp>
    <dsp:sp modelId="{315AA1E4-BCDA-4149-958D-968DD11E0070}">
      <dsp:nvSpPr>
        <dsp:cNvPr id="0" name=""/>
        <dsp:cNvSpPr/>
      </dsp:nvSpPr>
      <dsp:spPr>
        <a:xfrm>
          <a:off x="4076279" y="1738680"/>
          <a:ext cx="466197" cy="54536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076279" y="1847753"/>
        <a:ext cx="326338" cy="327217"/>
      </dsp:txXfrm>
    </dsp:sp>
    <dsp:sp modelId="{D5C1E219-A18E-43F2-AAE2-71EBE3FD17C2}">
      <dsp:nvSpPr>
        <dsp:cNvPr id="0" name=""/>
        <dsp:cNvSpPr/>
      </dsp:nvSpPr>
      <dsp:spPr>
        <a:xfrm>
          <a:off x="4735993" y="545331"/>
          <a:ext cx="2932062" cy="2932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Marketingning kamchiliklari tufayli. Ular quyidagicha namoyon bo‘ladi:</a:t>
          </a:r>
          <a:endParaRPr lang="ru-RU" sz="2400" kern="1200" dirty="0"/>
        </a:p>
      </dsp:txBody>
      <dsp:txXfrm>
        <a:off x="5165384" y="974722"/>
        <a:ext cx="2073280" cy="207328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338ED-3BC3-4252-8A0B-9C43E5F32F2A}">
      <dsp:nvSpPr>
        <dsp:cNvPr id="0" name=""/>
        <dsp:cNvSpPr/>
      </dsp:nvSpPr>
      <dsp:spPr>
        <a:xfrm>
          <a:off x="833805" y="1512"/>
          <a:ext cx="8390788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dirty="0" smtClean="0"/>
            <a:t>Turizmda marketingning rivojlanishi sustlashtiradigan sub’yektiv omil </a:t>
          </a:r>
          <a:endParaRPr lang="ru-RU" sz="2900" kern="1200" dirty="0"/>
        </a:p>
      </dsp:txBody>
      <dsp:txXfrm>
        <a:off x="1288594" y="1512"/>
        <a:ext cx="7481211" cy="909577"/>
      </dsp:txXfrm>
    </dsp:sp>
    <dsp:sp modelId="{A13750CE-BE54-4A9B-AAED-844BFC74EF0B}">
      <dsp:nvSpPr>
        <dsp:cNvPr id="0" name=""/>
        <dsp:cNvSpPr/>
      </dsp:nvSpPr>
      <dsp:spPr>
        <a:xfrm>
          <a:off x="833805" y="1038431"/>
          <a:ext cx="8390788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Turistik firmalar tomonidan marketing texnologiyalarining o‘zlashtirilishi </a:t>
          </a:r>
          <a:endParaRPr lang="ru-RU" sz="2900" kern="1200"/>
        </a:p>
      </dsp:txBody>
      <dsp:txXfrm>
        <a:off x="1288594" y="1038431"/>
        <a:ext cx="7481211" cy="909577"/>
      </dsp:txXfrm>
    </dsp:sp>
    <dsp:sp modelId="{92E2824A-B661-4944-ADC3-C4F71B4D9BB7}">
      <dsp:nvSpPr>
        <dsp:cNvPr id="0" name=""/>
        <dsp:cNvSpPr/>
      </dsp:nvSpPr>
      <dsp:spPr>
        <a:xfrm>
          <a:off x="833805" y="2075350"/>
          <a:ext cx="8390788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Bozorda doimiy va ishonchli muvaffaqiyatga ega bo‘lish </a:t>
          </a:r>
          <a:endParaRPr lang="ru-RU" sz="2900" kern="1200"/>
        </a:p>
      </dsp:txBody>
      <dsp:txXfrm>
        <a:off x="1288594" y="2075350"/>
        <a:ext cx="7481211" cy="909577"/>
      </dsp:txXfrm>
    </dsp:sp>
    <dsp:sp modelId="{9E1089C8-C0F8-4A0D-8B6C-38D9B15401C5}">
      <dsp:nvSpPr>
        <dsp:cNvPr id="0" name=""/>
        <dsp:cNvSpPr/>
      </dsp:nvSpPr>
      <dsp:spPr>
        <a:xfrm>
          <a:off x="833805" y="3112269"/>
          <a:ext cx="8390788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18415" rIns="0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900" kern="1200" smtClean="0"/>
            <a:t>Makro va mikromuhitning har bir o‘zgarishiga firmaning turib bera olishini kafillovchi masalalar</a:t>
          </a:r>
          <a:endParaRPr lang="ru-RU" sz="2900" kern="1200"/>
        </a:p>
      </dsp:txBody>
      <dsp:txXfrm>
        <a:off x="1288594" y="3112269"/>
        <a:ext cx="7481211" cy="9095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719C2-FEBB-45C0-9590-7674D58FE3B5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B03EC6-EBD0-4C93-BF89-4B465A0462BC}">
      <dsp:nvSpPr>
        <dsp:cNvPr id="0" name=""/>
        <dsp:cNvSpPr/>
      </dsp:nvSpPr>
      <dsp:spPr>
        <a:xfrm>
          <a:off x="4727447" y="402728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smtClean="0"/>
            <a:t>Marketingni inkor qilish shubhasiz turistik firmani turistik xizmatlar bozorida o‘z o‘rnini yo‘qotishiga</a:t>
          </a:r>
          <a:r>
            <a:rPr lang="en-US" sz="1100" kern="1200" smtClean="0"/>
            <a:t> </a:t>
          </a:r>
          <a:r>
            <a:rPr lang="uz-Cyrl-UZ" sz="1100" kern="1200" smtClean="0"/>
            <a:t>olib keladi</a:t>
          </a:r>
          <a:endParaRPr lang="ru-RU" sz="1100" kern="1200"/>
        </a:p>
      </dsp:txBody>
      <dsp:txXfrm>
        <a:off x="4762355" y="437636"/>
        <a:ext cx="2545368" cy="645273"/>
      </dsp:txXfrm>
    </dsp:sp>
    <dsp:sp modelId="{3AD2F6C9-163C-4C8C-AFE8-5C4BA5672F67}">
      <dsp:nvSpPr>
        <dsp:cNvPr id="0" name=""/>
        <dsp:cNvSpPr/>
      </dsp:nvSpPr>
      <dsp:spPr>
        <a:xfrm>
          <a:off x="4727447" y="1207204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smtClean="0"/>
            <a:t>Marketing firmaning «hayot tarzi» </a:t>
          </a:r>
          <a:endParaRPr lang="ru-RU" sz="1100" kern="1200"/>
        </a:p>
      </dsp:txBody>
      <dsp:txXfrm>
        <a:off x="4762355" y="1242112"/>
        <a:ext cx="2545368" cy="645273"/>
      </dsp:txXfrm>
    </dsp:sp>
    <dsp:sp modelId="{B3EC9E00-BC06-41A0-ADB0-B31EB582B2BF}">
      <dsp:nvSpPr>
        <dsp:cNvPr id="0" name=""/>
        <dsp:cNvSpPr/>
      </dsp:nvSpPr>
      <dsp:spPr>
        <a:xfrm>
          <a:off x="4727447" y="2011680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smtClean="0"/>
            <a:t>Taktik (yoki operativ) marketing</a:t>
          </a:r>
          <a:endParaRPr lang="ru-RU" sz="1100" kern="1200"/>
        </a:p>
      </dsp:txBody>
      <dsp:txXfrm>
        <a:off x="4762355" y="2046588"/>
        <a:ext cx="2545368" cy="645273"/>
      </dsp:txXfrm>
    </dsp:sp>
    <dsp:sp modelId="{F7895977-91F9-4A25-A885-AED453A0186D}">
      <dsp:nvSpPr>
        <dsp:cNvPr id="0" name=""/>
        <dsp:cNvSpPr/>
      </dsp:nvSpPr>
      <dsp:spPr>
        <a:xfrm>
          <a:off x="4727447" y="2816155"/>
          <a:ext cx="2615184" cy="71508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100" kern="1200" smtClean="0"/>
            <a:t>Strategik marketing </a:t>
          </a:r>
          <a:endParaRPr lang="ru-RU" sz="1100" kern="1200"/>
        </a:p>
      </dsp:txBody>
      <dsp:txXfrm>
        <a:off x="4762355" y="2851063"/>
        <a:ext cx="2545368" cy="64527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9AAD5F-4D04-4B3B-991E-62761E5C4F00}">
      <dsp:nvSpPr>
        <dsp:cNvPr id="0" name=""/>
        <dsp:cNvSpPr/>
      </dsp:nvSpPr>
      <dsp:spPr>
        <a:xfrm>
          <a:off x="834434" y="1582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Strategik marketing o‘z mohiyatiga ko‘ra innovatsion xisoblanadi</a:t>
          </a:r>
          <a:endParaRPr lang="ru-RU" sz="2100" kern="1200"/>
        </a:p>
      </dsp:txBody>
      <dsp:txXfrm>
        <a:off x="834434" y="1582"/>
        <a:ext cx="8389530" cy="762684"/>
      </dsp:txXfrm>
    </dsp:sp>
    <dsp:sp modelId="{37523647-204C-4BD9-A70E-41F2560641D6}">
      <dsp:nvSpPr>
        <dsp:cNvPr id="0" name=""/>
        <dsp:cNvSpPr/>
      </dsp:nvSpPr>
      <dsp:spPr>
        <a:xfrm>
          <a:off x="83443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C7619-E57C-443E-B25B-2F1385C3DBF8}">
      <dsp:nvSpPr>
        <dsp:cNvPr id="0" name=""/>
        <dsp:cNvSpPr/>
      </dsp:nvSpPr>
      <dsp:spPr>
        <a:xfrm>
          <a:off x="201829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6DAD8-2B19-442D-8E98-8A5C6CBC3D11}">
      <dsp:nvSpPr>
        <dsp:cNvPr id="0" name=""/>
        <dsp:cNvSpPr/>
      </dsp:nvSpPr>
      <dsp:spPr>
        <a:xfrm>
          <a:off x="3202146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4260F1-4FD5-4A74-A363-37088BD4DFFC}">
      <dsp:nvSpPr>
        <dsp:cNvPr id="0" name=""/>
        <dsp:cNvSpPr/>
      </dsp:nvSpPr>
      <dsp:spPr>
        <a:xfrm>
          <a:off x="4386002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0D3457-957E-4C42-8623-580C0CC936BF}">
      <dsp:nvSpPr>
        <dsp:cNvPr id="0" name=""/>
        <dsp:cNvSpPr/>
      </dsp:nvSpPr>
      <dsp:spPr>
        <a:xfrm>
          <a:off x="5569858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2DD2CB-FA32-4AB9-B0CD-0A70D6F52E4F}">
      <dsp:nvSpPr>
        <dsp:cNvPr id="0" name=""/>
        <dsp:cNvSpPr/>
      </dsp:nvSpPr>
      <dsp:spPr>
        <a:xfrm>
          <a:off x="6753714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BF61CB-FFC2-4171-AF79-0A56464E4613}">
      <dsp:nvSpPr>
        <dsp:cNvPr id="0" name=""/>
        <dsp:cNvSpPr/>
      </dsp:nvSpPr>
      <dsp:spPr>
        <a:xfrm>
          <a:off x="7937570" y="764266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8B56C0-1221-406A-87F8-0A3095C0912D}">
      <dsp:nvSpPr>
        <dsp:cNvPr id="0" name=""/>
        <dsp:cNvSpPr/>
      </dsp:nvSpPr>
      <dsp:spPr>
        <a:xfrm>
          <a:off x="834434" y="1025274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Muammolarning har tomonlama bashorati va taklif etilayotgan yechimlar</a:t>
          </a:r>
          <a:endParaRPr lang="ru-RU" sz="2100" kern="1200"/>
        </a:p>
      </dsp:txBody>
      <dsp:txXfrm>
        <a:off x="834434" y="1025274"/>
        <a:ext cx="8389530" cy="762684"/>
      </dsp:txXfrm>
    </dsp:sp>
    <dsp:sp modelId="{2D88B575-94BD-4AFB-8985-3D2106BD6E10}">
      <dsp:nvSpPr>
        <dsp:cNvPr id="0" name=""/>
        <dsp:cNvSpPr/>
      </dsp:nvSpPr>
      <dsp:spPr>
        <a:xfrm>
          <a:off x="83443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C830D1-A994-4DA8-AF93-8117C92D5E9A}">
      <dsp:nvSpPr>
        <dsp:cNvPr id="0" name=""/>
        <dsp:cNvSpPr/>
      </dsp:nvSpPr>
      <dsp:spPr>
        <a:xfrm>
          <a:off x="201829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730FC5-F6F5-4FD5-90C7-AF4E5D0395BA}">
      <dsp:nvSpPr>
        <dsp:cNvPr id="0" name=""/>
        <dsp:cNvSpPr/>
      </dsp:nvSpPr>
      <dsp:spPr>
        <a:xfrm>
          <a:off x="3202146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14DD2-327D-478B-AF19-D8668F43A0F0}">
      <dsp:nvSpPr>
        <dsp:cNvPr id="0" name=""/>
        <dsp:cNvSpPr/>
      </dsp:nvSpPr>
      <dsp:spPr>
        <a:xfrm>
          <a:off x="4386002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0ED88-4A65-4148-8FBA-59E4C6DD5C02}">
      <dsp:nvSpPr>
        <dsp:cNvPr id="0" name=""/>
        <dsp:cNvSpPr/>
      </dsp:nvSpPr>
      <dsp:spPr>
        <a:xfrm>
          <a:off x="5569858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8AE14-4144-47B9-BF81-CBCB3B4B2E2C}">
      <dsp:nvSpPr>
        <dsp:cNvPr id="0" name=""/>
        <dsp:cNvSpPr/>
      </dsp:nvSpPr>
      <dsp:spPr>
        <a:xfrm>
          <a:off x="6753714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EA5B02-0A8D-4518-816C-EFFE66FF4E40}">
      <dsp:nvSpPr>
        <dsp:cNvPr id="0" name=""/>
        <dsp:cNvSpPr/>
      </dsp:nvSpPr>
      <dsp:spPr>
        <a:xfrm>
          <a:off x="7937570" y="1787959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ACC0A5-690A-4897-B3CA-9A305F4AB6BA}">
      <dsp:nvSpPr>
        <dsp:cNvPr id="0" name=""/>
        <dsp:cNvSpPr/>
      </dsp:nvSpPr>
      <dsp:spPr>
        <a:xfrm>
          <a:off x="834434" y="2048966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Strategik marketing «iste’molchilar asosiy guruhi talab va shartlarining tizimli va doimiy tahlili</a:t>
          </a:r>
          <a:endParaRPr lang="ru-RU" sz="2100" kern="1200"/>
        </a:p>
      </dsp:txBody>
      <dsp:txXfrm>
        <a:off x="834434" y="2048966"/>
        <a:ext cx="8389530" cy="762684"/>
      </dsp:txXfrm>
    </dsp:sp>
    <dsp:sp modelId="{D8C250FF-3018-4162-9417-E6A0CBA0BBBD}">
      <dsp:nvSpPr>
        <dsp:cNvPr id="0" name=""/>
        <dsp:cNvSpPr/>
      </dsp:nvSpPr>
      <dsp:spPr>
        <a:xfrm>
          <a:off x="83443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26419-A79E-4ECA-A72E-1112F1B90C02}">
      <dsp:nvSpPr>
        <dsp:cNvPr id="0" name=""/>
        <dsp:cNvSpPr/>
      </dsp:nvSpPr>
      <dsp:spPr>
        <a:xfrm>
          <a:off x="201829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13DBD7-FBBE-45A6-984C-23F5EB51B776}">
      <dsp:nvSpPr>
        <dsp:cNvPr id="0" name=""/>
        <dsp:cNvSpPr/>
      </dsp:nvSpPr>
      <dsp:spPr>
        <a:xfrm>
          <a:off x="3202146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C92616-9DCC-4F03-92E6-9DE4DCED5EDA}">
      <dsp:nvSpPr>
        <dsp:cNvPr id="0" name=""/>
        <dsp:cNvSpPr/>
      </dsp:nvSpPr>
      <dsp:spPr>
        <a:xfrm>
          <a:off x="4386002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0940B2-D191-4551-B883-DD9CF9B7BF76}">
      <dsp:nvSpPr>
        <dsp:cNvPr id="0" name=""/>
        <dsp:cNvSpPr/>
      </dsp:nvSpPr>
      <dsp:spPr>
        <a:xfrm>
          <a:off x="5569858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EFB070-94DA-41FC-A86F-1F2AB293009B}">
      <dsp:nvSpPr>
        <dsp:cNvPr id="0" name=""/>
        <dsp:cNvSpPr/>
      </dsp:nvSpPr>
      <dsp:spPr>
        <a:xfrm>
          <a:off x="6753714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F5FEB-7937-4C8C-9FE4-18FF1B6B2BD6}">
      <dsp:nvSpPr>
        <dsp:cNvPr id="0" name=""/>
        <dsp:cNvSpPr/>
      </dsp:nvSpPr>
      <dsp:spPr>
        <a:xfrm>
          <a:off x="7937570" y="2811651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3A41E-0F25-45DD-A132-92EE3C3212C7}">
      <dsp:nvSpPr>
        <dsp:cNvPr id="0" name=""/>
        <dsp:cNvSpPr/>
      </dsp:nvSpPr>
      <dsp:spPr>
        <a:xfrm>
          <a:off x="834434" y="3072659"/>
          <a:ext cx="8389530" cy="7626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b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kern="1200" smtClean="0"/>
            <a:t>Operativ (tezkor) marketing </a:t>
          </a:r>
          <a:endParaRPr lang="ru-RU" sz="2100" kern="1200"/>
        </a:p>
      </dsp:txBody>
      <dsp:txXfrm>
        <a:off x="834434" y="3072659"/>
        <a:ext cx="8389530" cy="762684"/>
      </dsp:txXfrm>
    </dsp:sp>
    <dsp:sp modelId="{D3202F74-B394-4DC9-9EBA-3338EBE7578F}">
      <dsp:nvSpPr>
        <dsp:cNvPr id="0" name=""/>
        <dsp:cNvSpPr/>
      </dsp:nvSpPr>
      <dsp:spPr>
        <a:xfrm>
          <a:off x="83443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8DB0D-3B40-42A8-B0EB-AC6BBB8902E6}">
      <dsp:nvSpPr>
        <dsp:cNvPr id="0" name=""/>
        <dsp:cNvSpPr/>
      </dsp:nvSpPr>
      <dsp:spPr>
        <a:xfrm>
          <a:off x="201829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1472A3-A236-47D3-85AD-A6BB6D5F9AFB}">
      <dsp:nvSpPr>
        <dsp:cNvPr id="0" name=""/>
        <dsp:cNvSpPr/>
      </dsp:nvSpPr>
      <dsp:spPr>
        <a:xfrm>
          <a:off x="3202146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FF68AA-BF32-4B16-84B8-71C002062586}">
      <dsp:nvSpPr>
        <dsp:cNvPr id="0" name=""/>
        <dsp:cNvSpPr/>
      </dsp:nvSpPr>
      <dsp:spPr>
        <a:xfrm>
          <a:off x="4386002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14524-BC57-4C09-B916-3386EF4F6A23}">
      <dsp:nvSpPr>
        <dsp:cNvPr id="0" name=""/>
        <dsp:cNvSpPr/>
      </dsp:nvSpPr>
      <dsp:spPr>
        <a:xfrm>
          <a:off x="5569858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8E613-001A-4C88-845A-288674F68DD4}">
      <dsp:nvSpPr>
        <dsp:cNvPr id="0" name=""/>
        <dsp:cNvSpPr/>
      </dsp:nvSpPr>
      <dsp:spPr>
        <a:xfrm>
          <a:off x="6753714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76817-A87F-4DC1-A08F-E6AE75760E45}">
      <dsp:nvSpPr>
        <dsp:cNvPr id="0" name=""/>
        <dsp:cNvSpPr/>
      </dsp:nvSpPr>
      <dsp:spPr>
        <a:xfrm>
          <a:off x="7937570" y="3835343"/>
          <a:ext cx="1118604" cy="186434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DD0F0F-58AA-45D4-9386-A3010BED2DC6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3C8170-FD08-45CA-9545-4B5218D5D3FC}">
      <dsp:nvSpPr>
        <dsp:cNvPr id="0" name=""/>
        <dsp:cNvSpPr/>
      </dsp:nvSpPr>
      <dsp:spPr>
        <a:xfrm>
          <a:off x="455617" y="309315"/>
          <a:ext cx="9548237" cy="6189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Turistik faoliyatni yo‘lga qo‘yish  jarayoni</a:t>
          </a:r>
          <a:endParaRPr lang="ru-RU" sz="1800" kern="1200"/>
        </a:p>
      </dsp:txBody>
      <dsp:txXfrm>
        <a:off x="455617" y="309315"/>
        <a:ext cx="9548237" cy="618953"/>
      </dsp:txXfrm>
    </dsp:sp>
    <dsp:sp modelId="{1C3ADE79-CD53-4139-8E33-98D822B45391}">
      <dsp:nvSpPr>
        <dsp:cNvPr id="0" name=""/>
        <dsp:cNvSpPr/>
      </dsp:nvSpPr>
      <dsp:spPr>
        <a:xfrm>
          <a:off x="68771" y="231946"/>
          <a:ext cx="773692" cy="7736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6BB0CD3-DE3B-488A-8C22-05889B36DDEA}">
      <dsp:nvSpPr>
        <dsp:cNvPr id="0" name=""/>
        <dsp:cNvSpPr/>
      </dsp:nvSpPr>
      <dsp:spPr>
        <a:xfrm>
          <a:off x="810477" y="1237907"/>
          <a:ext cx="9193377" cy="6189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Turistik joylarga jalbni kuchaytirish uchun reklama bo‘yicha istiqbolli marosimlarni va boshqalar</a:t>
          </a:r>
          <a:endParaRPr lang="ru-RU" sz="1800" kern="1200"/>
        </a:p>
      </dsp:txBody>
      <dsp:txXfrm>
        <a:off x="810477" y="1237907"/>
        <a:ext cx="9193377" cy="618953"/>
      </dsp:txXfrm>
    </dsp:sp>
    <dsp:sp modelId="{D667FDE6-A21C-4D9B-B068-C6BC311E2F81}">
      <dsp:nvSpPr>
        <dsp:cNvPr id="0" name=""/>
        <dsp:cNvSpPr/>
      </dsp:nvSpPr>
      <dsp:spPr>
        <a:xfrm>
          <a:off x="423631" y="1160538"/>
          <a:ext cx="773692" cy="7736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8033370-B92E-45AC-B276-9ED733E8AE8C}">
      <dsp:nvSpPr>
        <dsp:cNvPr id="0" name=""/>
        <dsp:cNvSpPr/>
      </dsp:nvSpPr>
      <dsp:spPr>
        <a:xfrm>
          <a:off x="810477" y="2166498"/>
          <a:ext cx="9193377" cy="6189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Firma rahbariyati darajasida marketing uning rivojlanish strategiyasini ishlab chiqish</a:t>
          </a:r>
          <a:endParaRPr lang="ru-RU" sz="1800" kern="1200" dirty="0"/>
        </a:p>
      </dsp:txBody>
      <dsp:txXfrm>
        <a:off x="810477" y="2166498"/>
        <a:ext cx="9193377" cy="618953"/>
      </dsp:txXfrm>
    </dsp:sp>
    <dsp:sp modelId="{8A0E5D0D-BCCF-40B5-84A1-B0998DA6AB05}">
      <dsp:nvSpPr>
        <dsp:cNvPr id="0" name=""/>
        <dsp:cNvSpPr/>
      </dsp:nvSpPr>
      <dsp:spPr>
        <a:xfrm>
          <a:off x="423631" y="2089129"/>
          <a:ext cx="773692" cy="7736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523A46A-A860-4831-AA1B-44D8FC05A60E}">
      <dsp:nvSpPr>
        <dsp:cNvPr id="0" name=""/>
        <dsp:cNvSpPr/>
      </dsp:nvSpPr>
      <dsp:spPr>
        <a:xfrm>
          <a:off x="455617" y="3095090"/>
          <a:ext cx="9548237" cy="6189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accen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1295" tIns="45720" rIns="45720" bIns="4572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Yangi mahsulot va xizmatlar turini yaratish</a:t>
          </a:r>
          <a:endParaRPr lang="ru-RU" sz="1800" kern="1200"/>
        </a:p>
      </dsp:txBody>
      <dsp:txXfrm>
        <a:off x="455617" y="3095090"/>
        <a:ext cx="9548237" cy="618953"/>
      </dsp:txXfrm>
    </dsp:sp>
    <dsp:sp modelId="{10E7CF1D-107C-4FC7-8F37-DA6F36DA7E95}">
      <dsp:nvSpPr>
        <dsp:cNvPr id="0" name=""/>
        <dsp:cNvSpPr/>
      </dsp:nvSpPr>
      <dsp:spPr>
        <a:xfrm>
          <a:off x="68771" y="3017721"/>
          <a:ext cx="773692" cy="77369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65000"/>
                <a:shade val="92000"/>
                <a:satMod val="13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tint val="60000"/>
                <a:shade val="99000"/>
                <a:sat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28748-A32D-4192-8FDE-B0262CD933EF}">
      <dsp:nvSpPr>
        <dsp:cNvPr id="0" name=""/>
        <dsp:cNvSpPr/>
      </dsp:nvSpPr>
      <dsp:spPr>
        <a:xfrm>
          <a:off x="1154" y="1230"/>
          <a:ext cx="10056091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/>
            <a:t>Turizm sohasida strategik marketingning o‘ziga xos xususiyati quyidagicha aniqlanadi:</a:t>
          </a:r>
          <a:endParaRPr lang="ru-RU" sz="3200" kern="1200" dirty="0"/>
        </a:p>
      </dsp:txBody>
      <dsp:txXfrm>
        <a:off x="37053" y="37129"/>
        <a:ext cx="9984293" cy="1153876"/>
      </dsp:txXfrm>
    </dsp:sp>
    <dsp:sp modelId="{94630A9A-393D-420A-90D8-9CB4377C429D}">
      <dsp:nvSpPr>
        <dsp:cNvPr id="0" name=""/>
        <dsp:cNvSpPr/>
      </dsp:nvSpPr>
      <dsp:spPr>
        <a:xfrm>
          <a:off x="1154" y="1398525"/>
          <a:ext cx="6568950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turistik mahsulotning va uning tarkibiga kiruvchi xizmatlarning jixatlari bilan;</a:t>
          </a:r>
          <a:endParaRPr lang="ru-RU" sz="2300" kern="1200" dirty="0"/>
        </a:p>
      </dsp:txBody>
      <dsp:txXfrm>
        <a:off x="37053" y="1434424"/>
        <a:ext cx="6497152" cy="1153876"/>
      </dsp:txXfrm>
    </dsp:sp>
    <dsp:sp modelId="{A4A9AF2D-B118-4644-AEB9-36D10D19A397}">
      <dsp:nvSpPr>
        <dsp:cNvPr id="0" name=""/>
        <dsp:cNvSpPr/>
      </dsp:nvSpPr>
      <dsp:spPr>
        <a:xfrm>
          <a:off x="1154" y="2795820"/>
          <a:ext cx="3216919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ob’yektning yarimtuzilmaviyligi bilan;</a:t>
          </a:r>
          <a:endParaRPr lang="ru-RU" sz="2200" kern="1200" dirty="0"/>
        </a:p>
      </dsp:txBody>
      <dsp:txXfrm>
        <a:off x="37053" y="2831719"/>
        <a:ext cx="3145121" cy="1153876"/>
      </dsp:txXfrm>
    </dsp:sp>
    <dsp:sp modelId="{21AF7D7C-5999-41BD-8905-2409204DCA3C}">
      <dsp:nvSpPr>
        <dsp:cNvPr id="0" name=""/>
        <dsp:cNvSpPr/>
      </dsp:nvSpPr>
      <dsp:spPr>
        <a:xfrm>
          <a:off x="3353184" y="2795820"/>
          <a:ext cx="3216919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turistik mahsulotni ishlab chiqarish va iste’mol qilish qurilmalari bilan;</a:t>
          </a:r>
          <a:endParaRPr lang="ru-RU" sz="2200" kern="1200" dirty="0"/>
        </a:p>
      </dsp:txBody>
      <dsp:txXfrm>
        <a:off x="3389083" y="2831719"/>
        <a:ext cx="3145121" cy="1153876"/>
      </dsp:txXfrm>
    </dsp:sp>
    <dsp:sp modelId="{B38EA733-B35F-4852-86C9-25F72D70A78C}">
      <dsp:nvSpPr>
        <dsp:cNvPr id="0" name=""/>
        <dsp:cNvSpPr/>
      </dsp:nvSpPr>
      <dsp:spPr>
        <a:xfrm>
          <a:off x="6840325" y="1398525"/>
          <a:ext cx="3216919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300" kern="1200" dirty="0" smtClean="0"/>
            <a:t>ekzogen (tashki) muxitlarga bog‘liqligi bilan;</a:t>
          </a:r>
          <a:endParaRPr lang="ru-RU" sz="2300" kern="1200" dirty="0"/>
        </a:p>
      </dsp:txBody>
      <dsp:txXfrm>
        <a:off x="6876224" y="1434424"/>
        <a:ext cx="3145121" cy="1153876"/>
      </dsp:txXfrm>
    </dsp:sp>
    <dsp:sp modelId="{9DFC94A4-E2B2-48C1-93BC-912F915C9E92}">
      <dsp:nvSpPr>
        <dsp:cNvPr id="0" name=""/>
        <dsp:cNvSpPr/>
      </dsp:nvSpPr>
      <dsp:spPr>
        <a:xfrm>
          <a:off x="6840325" y="2795820"/>
          <a:ext cx="3216919" cy="1225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/>
            <a:t>hal etilayotgan masalalarning mushkulligi bilan.</a:t>
          </a:r>
          <a:endParaRPr lang="ru-RU" sz="2200" kern="1200" dirty="0"/>
        </a:p>
      </dsp:txBody>
      <dsp:txXfrm>
        <a:off x="6876224" y="2831719"/>
        <a:ext cx="3145121" cy="115387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DD597D-17B8-449F-BDC9-1211D23DA298}">
      <dsp:nvSpPr>
        <dsp:cNvPr id="0" name=""/>
        <dsp:cNvSpPr/>
      </dsp:nvSpPr>
      <dsp:spPr>
        <a:xfrm rot="5400000">
          <a:off x="373353" y="1830295"/>
          <a:ext cx="1113903" cy="185351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CE9676-C0B1-4F25-B945-4EF1406ADD88}">
      <dsp:nvSpPr>
        <dsp:cNvPr id="0" name=""/>
        <dsp:cNvSpPr/>
      </dsp:nvSpPr>
      <dsp:spPr>
        <a:xfrm>
          <a:off x="187415" y="2384095"/>
          <a:ext cx="1673359" cy="146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1.  Turizm sohasiga to‘g‘ridan-to‘g‘ri </a:t>
          </a:r>
          <a:endParaRPr lang="ru-RU" sz="1700" kern="1200"/>
        </a:p>
      </dsp:txBody>
      <dsp:txXfrm>
        <a:off x="187415" y="2384095"/>
        <a:ext cx="1673359" cy="1466797"/>
      </dsp:txXfrm>
    </dsp:sp>
    <dsp:sp modelId="{B7EB0FC7-38D0-4458-81C5-707ACF565AAE}">
      <dsp:nvSpPr>
        <dsp:cNvPr id="0" name=""/>
        <dsp:cNvSpPr/>
      </dsp:nvSpPr>
      <dsp:spPr>
        <a:xfrm>
          <a:off x="1545046" y="1693837"/>
          <a:ext cx="315728" cy="315728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378A6C-91D9-4984-9E88-0757CE15F4C2}">
      <dsp:nvSpPr>
        <dsp:cNvPr id="0" name=""/>
        <dsp:cNvSpPr/>
      </dsp:nvSpPr>
      <dsp:spPr>
        <a:xfrm rot="5400000">
          <a:off x="2421872" y="1323387"/>
          <a:ext cx="1113903" cy="185351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B01FE0-7997-4C05-B5A9-017A983060E6}">
      <dsp:nvSpPr>
        <dsp:cNvPr id="0" name=""/>
        <dsp:cNvSpPr/>
      </dsp:nvSpPr>
      <dsp:spPr>
        <a:xfrm>
          <a:off x="2235934" y="1877187"/>
          <a:ext cx="1673359" cy="146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2. Turizm mahsulotining (va uning tarkibiga kiruvchi xizmatlar</a:t>
          </a:r>
          <a:endParaRPr lang="ru-RU" sz="1700" kern="1200"/>
        </a:p>
      </dsp:txBody>
      <dsp:txXfrm>
        <a:off x="2235934" y="1877187"/>
        <a:ext cx="1673359" cy="1466797"/>
      </dsp:txXfrm>
    </dsp:sp>
    <dsp:sp modelId="{8A9D25C7-59CF-4538-B303-10443DCED200}">
      <dsp:nvSpPr>
        <dsp:cNvPr id="0" name=""/>
        <dsp:cNvSpPr/>
      </dsp:nvSpPr>
      <dsp:spPr>
        <a:xfrm>
          <a:off x="3593565" y="1186929"/>
          <a:ext cx="315728" cy="315728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F395F6-6120-48AE-8E6B-0C3B9B4A8D85}">
      <dsp:nvSpPr>
        <dsp:cNvPr id="0" name=""/>
        <dsp:cNvSpPr/>
      </dsp:nvSpPr>
      <dsp:spPr>
        <a:xfrm rot="5400000">
          <a:off x="4470391" y="816479"/>
          <a:ext cx="1113903" cy="185351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EB2AC-D9EC-49CC-B68F-61536872F399}">
      <dsp:nvSpPr>
        <dsp:cNvPr id="0" name=""/>
        <dsp:cNvSpPr/>
      </dsp:nvSpPr>
      <dsp:spPr>
        <a:xfrm>
          <a:off x="4284452" y="1370279"/>
          <a:ext cx="1673359" cy="146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3. Turizm mahsulotini ishlab chiqarish va iste’mol qilish</a:t>
          </a:r>
          <a:endParaRPr lang="ru-RU" sz="1700" kern="1200"/>
        </a:p>
      </dsp:txBody>
      <dsp:txXfrm>
        <a:off x="4284452" y="1370279"/>
        <a:ext cx="1673359" cy="1466797"/>
      </dsp:txXfrm>
    </dsp:sp>
    <dsp:sp modelId="{19DC532E-BCA7-403A-BE14-72768142B9B0}">
      <dsp:nvSpPr>
        <dsp:cNvPr id="0" name=""/>
        <dsp:cNvSpPr/>
      </dsp:nvSpPr>
      <dsp:spPr>
        <a:xfrm>
          <a:off x="5642084" y="680021"/>
          <a:ext cx="315728" cy="315728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A37305-AF09-44DA-8AC7-E96C7D0D0FD0}">
      <dsp:nvSpPr>
        <dsp:cNvPr id="0" name=""/>
        <dsp:cNvSpPr/>
      </dsp:nvSpPr>
      <dsp:spPr>
        <a:xfrm rot="5400000">
          <a:off x="6518909" y="309571"/>
          <a:ext cx="1113903" cy="185351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B6D0D-7B14-4633-933F-1D70CB155A76}">
      <dsp:nvSpPr>
        <dsp:cNvPr id="0" name=""/>
        <dsp:cNvSpPr/>
      </dsp:nvSpPr>
      <dsp:spPr>
        <a:xfrm>
          <a:off x="6332971" y="863371"/>
          <a:ext cx="1673359" cy="146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4.  Turistik marketing spetsifik ob’yektga ega</a:t>
          </a:r>
          <a:endParaRPr lang="ru-RU" sz="1700" kern="1200"/>
        </a:p>
      </dsp:txBody>
      <dsp:txXfrm>
        <a:off x="6332971" y="863371"/>
        <a:ext cx="1673359" cy="1466797"/>
      </dsp:txXfrm>
    </dsp:sp>
    <dsp:sp modelId="{35500928-3875-4860-A2B0-C6E8CABD7758}">
      <dsp:nvSpPr>
        <dsp:cNvPr id="0" name=""/>
        <dsp:cNvSpPr/>
      </dsp:nvSpPr>
      <dsp:spPr>
        <a:xfrm>
          <a:off x="7690602" y="173113"/>
          <a:ext cx="315728" cy="315728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7BAB85-4314-40F7-86F4-16B20275C94F}">
      <dsp:nvSpPr>
        <dsp:cNvPr id="0" name=""/>
        <dsp:cNvSpPr/>
      </dsp:nvSpPr>
      <dsp:spPr>
        <a:xfrm rot="5400000">
          <a:off x="8567428" y="-197336"/>
          <a:ext cx="1113903" cy="185351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D0D8FE-00AB-4F8A-8521-E2FE96DE7F27}">
      <dsp:nvSpPr>
        <dsp:cNvPr id="0" name=""/>
        <dsp:cNvSpPr/>
      </dsp:nvSpPr>
      <dsp:spPr>
        <a:xfrm>
          <a:off x="8381490" y="356463"/>
          <a:ext cx="1673359" cy="1466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5.  Strategik marketingning maqsad va vazifalari </a:t>
          </a:r>
          <a:endParaRPr lang="ru-RU" sz="1700" kern="1200"/>
        </a:p>
      </dsp:txBody>
      <dsp:txXfrm>
        <a:off x="8381490" y="356463"/>
        <a:ext cx="1673359" cy="14667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F45452-331B-44FB-9AC3-B0A6CAE28699}">
      <dsp:nvSpPr>
        <dsp:cNvPr id="0" name=""/>
        <dsp:cNvSpPr/>
      </dsp:nvSpPr>
      <dsp:spPr>
        <a:xfrm>
          <a:off x="3048942" y="-247254"/>
          <a:ext cx="3960515" cy="3960515"/>
        </a:xfrm>
        <a:prstGeom prst="circularArrow">
          <a:avLst>
            <a:gd name="adj1" fmla="val 5689"/>
            <a:gd name="adj2" fmla="val 340510"/>
            <a:gd name="adj3" fmla="val 12321618"/>
            <a:gd name="adj4" fmla="val 18341811"/>
            <a:gd name="adj5" fmla="val 5908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9BC248-F450-4D6E-8C52-A097996A2131}">
      <dsp:nvSpPr>
        <dsp:cNvPr id="0" name=""/>
        <dsp:cNvSpPr/>
      </dsp:nvSpPr>
      <dsp:spPr>
        <a:xfrm>
          <a:off x="3607370" y="814"/>
          <a:ext cx="2843658" cy="14218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Turizmni Yalpi ko‘rinish</a:t>
          </a:r>
          <a:endParaRPr lang="ru-RU" sz="2200" kern="1200"/>
        </a:p>
      </dsp:txBody>
      <dsp:txXfrm>
        <a:off x="3676778" y="70222"/>
        <a:ext cx="2704842" cy="1283013"/>
      </dsp:txXfrm>
    </dsp:sp>
    <dsp:sp modelId="{DB6BFC93-B1B2-4172-A578-9FF4F1D8976F}">
      <dsp:nvSpPr>
        <dsp:cNvPr id="0" name=""/>
        <dsp:cNvSpPr/>
      </dsp:nvSpPr>
      <dsp:spPr>
        <a:xfrm>
          <a:off x="5108424" y="2600715"/>
          <a:ext cx="2843658" cy="14218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Sohaviy tavsifga ega va sayyohlik firmalarining faoliyati</a:t>
          </a:r>
          <a:endParaRPr lang="ru-RU" sz="2200" kern="1200"/>
        </a:p>
      </dsp:txBody>
      <dsp:txXfrm>
        <a:off x="5177832" y="2670123"/>
        <a:ext cx="2704842" cy="1283013"/>
      </dsp:txXfrm>
    </dsp:sp>
    <dsp:sp modelId="{E8BE4934-C389-40EF-8802-14D8F8E4CD57}">
      <dsp:nvSpPr>
        <dsp:cNvPr id="0" name=""/>
        <dsp:cNvSpPr/>
      </dsp:nvSpPr>
      <dsp:spPr>
        <a:xfrm>
          <a:off x="2106316" y="2600715"/>
          <a:ext cx="2843658" cy="14218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i="1" kern="1200" smtClean="0"/>
            <a:t>Hukumat siyosatidagi turizm sohasida yo‘l qo‘yilgan kamchiliklar </a:t>
          </a:r>
          <a:endParaRPr lang="ru-RU" sz="2200" kern="1200"/>
        </a:p>
      </dsp:txBody>
      <dsp:txXfrm>
        <a:off x="2175724" y="2670123"/>
        <a:ext cx="2704842" cy="128301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80D8A-C7C8-4EA4-A455-E9649E850BAA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713A6C-6938-4858-A03D-14510216B42A}">
      <dsp:nvSpPr>
        <dsp:cNvPr id="0" name=""/>
        <dsp:cNvSpPr/>
      </dsp:nvSpPr>
      <dsp:spPr>
        <a:xfrm>
          <a:off x="0" y="491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to‘lovga qodir talabning pasayishi </a:t>
          </a:r>
          <a:endParaRPr lang="ru-RU" sz="2000" kern="1200"/>
        </a:p>
      </dsp:txBody>
      <dsp:txXfrm>
        <a:off x="0" y="491"/>
        <a:ext cx="10058399" cy="446930"/>
      </dsp:txXfrm>
    </dsp:sp>
    <dsp:sp modelId="{4DB796B1-40EC-4D0D-9824-44C31CA4C318}">
      <dsp:nvSpPr>
        <dsp:cNvPr id="0" name=""/>
        <dsp:cNvSpPr/>
      </dsp:nvSpPr>
      <dsp:spPr>
        <a:xfrm>
          <a:off x="0" y="44742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19FA3E-4607-4610-9126-FC9B6F227F68}">
      <dsp:nvSpPr>
        <dsp:cNvPr id="0" name=""/>
        <dsp:cNvSpPr/>
      </dsp:nvSpPr>
      <dsp:spPr>
        <a:xfrm>
          <a:off x="0" y="447421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turli ijtimoiy va professional guruhlar</a:t>
          </a:r>
          <a:endParaRPr lang="ru-RU" sz="2000" kern="1200"/>
        </a:p>
      </dsp:txBody>
      <dsp:txXfrm>
        <a:off x="0" y="447421"/>
        <a:ext cx="10058399" cy="446930"/>
      </dsp:txXfrm>
    </dsp:sp>
    <dsp:sp modelId="{20C40262-24C1-4029-B5CD-26DA4000370B}">
      <dsp:nvSpPr>
        <dsp:cNvPr id="0" name=""/>
        <dsp:cNvSpPr/>
      </dsp:nvSpPr>
      <dsp:spPr>
        <a:xfrm>
          <a:off x="0" y="89435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3CDEC4-0C24-4723-906D-1ED7A099A964}">
      <dsp:nvSpPr>
        <dsp:cNvPr id="0" name=""/>
        <dsp:cNvSpPr/>
      </dsp:nvSpPr>
      <dsp:spPr>
        <a:xfrm>
          <a:off x="0" y="894352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ijtimoiy-madaniy</a:t>
          </a:r>
          <a:r>
            <a:rPr lang="en-US" sz="2000" kern="1200" smtClean="0"/>
            <a:t> </a:t>
          </a:r>
          <a:r>
            <a:rPr lang="uz-Cyrl-UZ" sz="2000" kern="1200" smtClean="0"/>
            <a:t>maqsadlarga yo‘naltirilgan turizm </a:t>
          </a:r>
          <a:endParaRPr lang="ru-RU" sz="2000" kern="1200"/>
        </a:p>
      </dsp:txBody>
      <dsp:txXfrm>
        <a:off x="0" y="894352"/>
        <a:ext cx="10058399" cy="446930"/>
      </dsp:txXfrm>
    </dsp:sp>
    <dsp:sp modelId="{D3AD3713-B2B3-4C94-AEDE-D002BAD85E98}">
      <dsp:nvSpPr>
        <dsp:cNvPr id="0" name=""/>
        <dsp:cNvSpPr/>
      </dsp:nvSpPr>
      <dsp:spPr>
        <a:xfrm>
          <a:off x="0" y="134128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02EAE6-4F0F-455C-B518-E04B77671666}">
      <dsp:nvSpPr>
        <dsp:cNvPr id="0" name=""/>
        <dsp:cNvSpPr/>
      </dsp:nvSpPr>
      <dsp:spPr>
        <a:xfrm>
          <a:off x="0" y="1341283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aholi turli tabaqalari talablarining oshishi </a:t>
          </a:r>
          <a:endParaRPr lang="ru-RU" sz="2000" kern="1200"/>
        </a:p>
      </dsp:txBody>
      <dsp:txXfrm>
        <a:off x="0" y="1341283"/>
        <a:ext cx="10058399" cy="446930"/>
      </dsp:txXfrm>
    </dsp:sp>
    <dsp:sp modelId="{341940DB-8836-46FA-A9F6-20FC7FDB0AB2}">
      <dsp:nvSpPr>
        <dsp:cNvPr id="0" name=""/>
        <dsp:cNvSpPr/>
      </dsp:nvSpPr>
      <dsp:spPr>
        <a:xfrm>
          <a:off x="0" y="1788214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4779A-D868-466B-83A8-5405295C62BC}">
      <dsp:nvSpPr>
        <dsp:cNvPr id="0" name=""/>
        <dsp:cNvSpPr/>
      </dsp:nvSpPr>
      <dsp:spPr>
        <a:xfrm>
          <a:off x="0" y="1788214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dam olishni sog‘lomlash shakllarining rivojlanmaganligi</a:t>
          </a:r>
          <a:endParaRPr lang="ru-RU" sz="2000" kern="1200"/>
        </a:p>
      </dsp:txBody>
      <dsp:txXfrm>
        <a:off x="0" y="1788214"/>
        <a:ext cx="10058399" cy="446930"/>
      </dsp:txXfrm>
    </dsp:sp>
    <dsp:sp modelId="{A7C61D5E-CF3A-48EB-8A4C-BA3BA83C33CA}">
      <dsp:nvSpPr>
        <dsp:cNvPr id="0" name=""/>
        <dsp:cNvSpPr/>
      </dsp:nvSpPr>
      <dsp:spPr>
        <a:xfrm>
          <a:off x="0" y="2235145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B97DC6-9093-485F-B3AF-B40084A7E3AD}">
      <dsp:nvSpPr>
        <dsp:cNvPr id="0" name=""/>
        <dsp:cNvSpPr/>
      </dsp:nvSpPr>
      <dsp:spPr>
        <a:xfrm>
          <a:off x="0" y="2235145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bolalar va o‘smirlar sayohatining qisqarishi</a:t>
          </a:r>
          <a:endParaRPr lang="ru-RU" sz="2000" kern="1200"/>
        </a:p>
      </dsp:txBody>
      <dsp:txXfrm>
        <a:off x="0" y="2235145"/>
        <a:ext cx="10058399" cy="446930"/>
      </dsp:txXfrm>
    </dsp:sp>
    <dsp:sp modelId="{B5EDBDAE-ED30-4F76-B1CB-9CF9CF4E13B0}">
      <dsp:nvSpPr>
        <dsp:cNvPr id="0" name=""/>
        <dsp:cNvSpPr/>
      </dsp:nvSpPr>
      <dsp:spPr>
        <a:xfrm>
          <a:off x="0" y="268207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DC8C8C-C916-4514-B3B7-1C6ECD965B01}">
      <dsp:nvSpPr>
        <dsp:cNvPr id="0" name=""/>
        <dsp:cNvSpPr/>
      </dsp:nvSpPr>
      <dsp:spPr>
        <a:xfrm>
          <a:off x="0" y="2682076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turistik etikaning pastligi</a:t>
          </a:r>
          <a:endParaRPr lang="ru-RU" sz="2000" kern="1200"/>
        </a:p>
      </dsp:txBody>
      <dsp:txXfrm>
        <a:off x="0" y="2682076"/>
        <a:ext cx="10058399" cy="446930"/>
      </dsp:txXfrm>
    </dsp:sp>
    <dsp:sp modelId="{56814F68-2816-41B9-8A10-365F3FF7343F}">
      <dsp:nvSpPr>
        <dsp:cNvPr id="0" name=""/>
        <dsp:cNvSpPr/>
      </dsp:nvSpPr>
      <dsp:spPr>
        <a:xfrm>
          <a:off x="0" y="312900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8E69C2-F0E5-4494-BAD8-E83AA1148FD8}">
      <dsp:nvSpPr>
        <dsp:cNvPr id="0" name=""/>
        <dsp:cNvSpPr/>
      </dsp:nvSpPr>
      <dsp:spPr>
        <a:xfrm>
          <a:off x="0" y="3129007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turistik xavfsizlikning pastligi </a:t>
          </a:r>
          <a:endParaRPr lang="ru-RU" sz="2000" kern="1200"/>
        </a:p>
      </dsp:txBody>
      <dsp:txXfrm>
        <a:off x="0" y="3129007"/>
        <a:ext cx="10058399" cy="446930"/>
      </dsp:txXfrm>
    </dsp:sp>
    <dsp:sp modelId="{A5E3E3A6-005E-46A2-8E23-1C1974D52757}">
      <dsp:nvSpPr>
        <dsp:cNvPr id="0" name=""/>
        <dsp:cNvSpPr/>
      </dsp:nvSpPr>
      <dsp:spPr>
        <a:xfrm>
          <a:off x="0" y="357593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1AAE6-F266-442E-AE24-623CE1B57BCD}">
      <dsp:nvSpPr>
        <dsp:cNvPr id="0" name=""/>
        <dsp:cNvSpPr/>
      </dsp:nvSpPr>
      <dsp:spPr>
        <a:xfrm>
          <a:off x="0" y="3575938"/>
          <a:ext cx="10058399" cy="4469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smtClean="0"/>
            <a:t>mahalliy va dunyo turizm bozorining tarkibi va sifati</a:t>
          </a:r>
          <a:endParaRPr lang="ru-RU" sz="2000" kern="1200"/>
        </a:p>
      </dsp:txBody>
      <dsp:txXfrm>
        <a:off x="0" y="3575938"/>
        <a:ext cx="10058399" cy="44693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8D4C1-BBED-4264-AE5C-DC76C3F0C7B5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DC7AE3-52EB-4160-BFBD-00F999BB2D44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turizmni tashkil etish tarmog‘ida malakali mutaxassislarning yetishmasligi </a:t>
          </a:r>
          <a:endParaRPr lang="ru-RU" sz="1900" kern="1200"/>
        </a:p>
      </dsp:txBody>
      <dsp:txXfrm>
        <a:off x="0" y="491"/>
        <a:ext cx="10058399" cy="574625"/>
      </dsp:txXfrm>
    </dsp:sp>
    <dsp:sp modelId="{48328399-813C-4A09-B687-A5B578BD3B39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BAA721-FB8C-4018-80E9-4AB566E60FEA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sohasi xizmatchilarining malakaviy etikasi shakllanmaganligi</a:t>
          </a:r>
          <a:endParaRPr lang="ru-RU" sz="1900" kern="1200"/>
        </a:p>
      </dsp:txBody>
      <dsp:txXfrm>
        <a:off x="0" y="575116"/>
        <a:ext cx="10058399" cy="574625"/>
      </dsp:txXfrm>
    </dsp:sp>
    <dsp:sp modelId="{375ADE6A-5F7E-4E5B-892D-36FE65EB3CFF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D69528-C041-478A-B47B-183B4E86B0A9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sohasi xizmatchilarini dunyo talablar darajasida tayyorlash</a:t>
          </a:r>
          <a:endParaRPr lang="ru-RU" sz="1900" kern="1200"/>
        </a:p>
      </dsp:txBody>
      <dsp:txXfrm>
        <a:off x="0" y="1149741"/>
        <a:ext cx="10058399" cy="574625"/>
      </dsp:txXfrm>
    </dsp:sp>
    <dsp:sp modelId="{73A3E5AC-F324-4229-A851-2B96DDC1DFA5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0ACD81-2995-40D2-A381-56A93339FA42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xizmatlari bozorida marketing izlanishlarining rivojlanmaganligi</a:t>
          </a:r>
          <a:endParaRPr lang="ru-RU" sz="1900" kern="1200"/>
        </a:p>
      </dsp:txBody>
      <dsp:txXfrm>
        <a:off x="0" y="1724367"/>
        <a:ext cx="10058399" cy="574625"/>
      </dsp:txXfrm>
    </dsp:sp>
    <dsp:sp modelId="{30B55467-EB88-4E8A-B9CE-5714729FCE57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C1B938-4096-49FC-AA0D-912197163168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sayyohlik firmalari mahsulotlari va xizmatlariga talabni shakllantirish vositalarining mavjud emasligi</a:t>
          </a:r>
          <a:endParaRPr lang="ru-RU" sz="1900" kern="1200"/>
        </a:p>
      </dsp:txBody>
      <dsp:txXfrm>
        <a:off x="0" y="2298992"/>
        <a:ext cx="10058399" cy="574625"/>
      </dsp:txXfrm>
    </dsp:sp>
    <dsp:sp modelId="{44B1B779-E018-4797-B4A7-A67AD3D35727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4BB0EA-7CCB-4FC9-8FE8-EF2B2DC1FA80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turistik mahsulot reklamasining past sifati</a:t>
          </a:r>
          <a:endParaRPr lang="ru-RU" sz="1900" kern="1200"/>
        </a:p>
      </dsp:txBody>
      <dsp:txXfrm>
        <a:off x="0" y="2873618"/>
        <a:ext cx="10058399" cy="574625"/>
      </dsp:txXfrm>
    </dsp:sp>
    <dsp:sp modelId="{59FE93A4-4DF2-4BF8-9A8C-DF4D17601A10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C313DB-955C-4FB8-B7BB-09BFA5C5F571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turizm haqidagi xalqaro va mahalliy qonunlar tizimining turistik firmalar tomonidan mensinmasligi</a:t>
          </a:r>
          <a:endParaRPr lang="ru-RU" sz="1900" kern="1200"/>
        </a:p>
      </dsp:txBody>
      <dsp:txXfrm>
        <a:off x="0" y="3448243"/>
        <a:ext cx="10058399" cy="57462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BE1291-1436-44C0-82A8-03063EF88119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C6E166-43D6-4859-B7CA-752AB08FD0C0}">
      <dsp:nvSpPr>
        <dsp:cNvPr id="0" name=""/>
        <dsp:cNvSpPr/>
      </dsp:nvSpPr>
      <dsp:spPr>
        <a:xfrm>
          <a:off x="0" y="491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zaxira egalari va davlat idoralari tomonidan aniq boshqaruv </a:t>
          </a:r>
          <a:endParaRPr lang="ru-RU" sz="2200" kern="1200"/>
        </a:p>
      </dsp:txBody>
      <dsp:txXfrm>
        <a:off x="0" y="491"/>
        <a:ext cx="10058399" cy="804475"/>
      </dsp:txXfrm>
    </dsp:sp>
    <dsp:sp modelId="{BFF4EC78-0F47-4802-AD57-121813FCCE51}">
      <dsp:nvSpPr>
        <dsp:cNvPr id="0" name=""/>
        <dsp:cNvSpPr/>
      </dsp:nvSpPr>
      <dsp:spPr>
        <a:xfrm>
          <a:off x="0" y="80496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A2F6A-881C-4C0C-9D8A-6E0D204ECAC3}">
      <dsp:nvSpPr>
        <dsp:cNvPr id="0" name=""/>
        <dsp:cNvSpPr/>
      </dsp:nvSpPr>
      <dsp:spPr>
        <a:xfrm>
          <a:off x="0" y="804966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ijtimoiy-iqtisodiy muammolarni hal etishda turizm imkoniyatlaridan foydalanish </a:t>
          </a:r>
          <a:endParaRPr lang="ru-RU" sz="2200" kern="1200"/>
        </a:p>
      </dsp:txBody>
      <dsp:txXfrm>
        <a:off x="0" y="804966"/>
        <a:ext cx="10058399" cy="804475"/>
      </dsp:txXfrm>
    </dsp:sp>
    <dsp:sp modelId="{81F96F3A-1FEB-4D0A-8520-29D04A877909}">
      <dsp:nvSpPr>
        <dsp:cNvPr id="0" name=""/>
        <dsp:cNvSpPr/>
      </dsp:nvSpPr>
      <dsp:spPr>
        <a:xfrm>
          <a:off x="0" y="160944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77490B-70B4-4AA5-9083-5D4DAD41E468}">
      <dsp:nvSpPr>
        <dsp:cNvPr id="0" name=""/>
        <dsp:cNvSpPr/>
      </dsp:nvSpPr>
      <dsp:spPr>
        <a:xfrm>
          <a:off x="0" y="1609442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turistik faoliyatni yo‘lga qo‘yuvchi me’yoriy-huquqiy asosning rivojlanmaganligi</a:t>
          </a:r>
          <a:endParaRPr lang="ru-RU" sz="2200" kern="1200"/>
        </a:p>
      </dsp:txBody>
      <dsp:txXfrm>
        <a:off x="0" y="1609442"/>
        <a:ext cx="10058399" cy="804475"/>
      </dsp:txXfrm>
    </dsp:sp>
    <dsp:sp modelId="{0B9E2090-1C0E-4CDE-BE8A-93C501728D99}">
      <dsp:nvSpPr>
        <dsp:cNvPr id="0" name=""/>
        <dsp:cNvSpPr/>
      </dsp:nvSpPr>
      <dsp:spPr>
        <a:xfrm>
          <a:off x="0" y="241391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0260DA-ADA8-43C1-A55C-C95749F0D7DE}">
      <dsp:nvSpPr>
        <dsp:cNvPr id="0" name=""/>
        <dsp:cNvSpPr/>
      </dsp:nvSpPr>
      <dsp:spPr>
        <a:xfrm>
          <a:off x="0" y="2413917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turizm sohasiga sarmoyalarning jalb etilish va turistik sohaning rivojlanishiga turtki bo‘ladigan soliq </a:t>
          </a:r>
          <a:endParaRPr lang="ru-RU" sz="2200" kern="1200"/>
        </a:p>
      </dsp:txBody>
      <dsp:txXfrm>
        <a:off x="0" y="2413917"/>
        <a:ext cx="10058399" cy="804475"/>
      </dsp:txXfrm>
    </dsp:sp>
    <dsp:sp modelId="{6861FC7F-8D12-4C94-A92B-827A8E684347}">
      <dsp:nvSpPr>
        <dsp:cNvPr id="0" name=""/>
        <dsp:cNvSpPr/>
      </dsp:nvSpPr>
      <dsp:spPr>
        <a:xfrm>
          <a:off x="0" y="321839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0A8A3F-86E7-45E6-8477-9FD38C472EBF}">
      <dsp:nvSpPr>
        <dsp:cNvPr id="0" name=""/>
        <dsp:cNvSpPr/>
      </dsp:nvSpPr>
      <dsp:spPr>
        <a:xfrm>
          <a:off x="0" y="3218393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xizmat ko‘rsatish sifatining pastligi</a:t>
          </a:r>
          <a:endParaRPr lang="ru-RU" sz="2200" kern="1200"/>
        </a:p>
      </dsp:txBody>
      <dsp:txXfrm>
        <a:off x="0" y="3218393"/>
        <a:ext cx="10058399" cy="80447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601659-0884-49CC-9B60-E992BA02063C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097C41-B69C-4E54-BCCA-8DCFFA6D1907}">
      <dsp:nvSpPr>
        <dsp:cNvPr id="0" name=""/>
        <dsp:cNvSpPr/>
      </dsp:nvSpPr>
      <dsp:spPr>
        <a:xfrm>
          <a:off x="5034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Marketingning zamonaviy fikri shundan iboratki</a:t>
          </a:r>
          <a:endParaRPr lang="ru-RU" sz="1800" kern="1200"/>
        </a:p>
      </dsp:txBody>
      <dsp:txXfrm>
        <a:off x="83596" y="1285570"/>
        <a:ext cx="2264160" cy="1452220"/>
      </dsp:txXfrm>
    </dsp:sp>
    <dsp:sp modelId="{120D8802-B04C-43C2-AC08-6C3B3E588E51}">
      <dsp:nvSpPr>
        <dsp:cNvPr id="0" name=""/>
        <dsp:cNvSpPr/>
      </dsp:nvSpPr>
      <dsp:spPr>
        <a:xfrm>
          <a:off x="2547383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Zamonaviy ishlab chiqarish bo‘linmasidagi marketing xizmati uning «miyasi»</a:t>
          </a:r>
          <a:endParaRPr lang="ru-RU" sz="1800" kern="1200"/>
        </a:p>
      </dsp:txBody>
      <dsp:txXfrm>
        <a:off x="2625945" y="1285570"/>
        <a:ext cx="2264160" cy="1452220"/>
      </dsp:txXfrm>
    </dsp:sp>
    <dsp:sp modelId="{C153D68D-2E7F-4208-848B-D83890FD2792}">
      <dsp:nvSpPr>
        <dsp:cNvPr id="0" name=""/>
        <dsp:cNvSpPr/>
      </dsp:nvSpPr>
      <dsp:spPr>
        <a:xfrm>
          <a:off x="5089732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An’anaviy marketingda qo‘llaniladigan va uning tarkibiy qismlar</a:t>
          </a:r>
          <a:r>
            <a:rPr lang="en-US" sz="1800" kern="1200" smtClean="0"/>
            <a:t>i</a:t>
          </a:r>
          <a:endParaRPr lang="ru-RU" sz="1800" kern="1200"/>
        </a:p>
      </dsp:txBody>
      <dsp:txXfrm>
        <a:off x="5168294" y="1285570"/>
        <a:ext cx="2264160" cy="1452220"/>
      </dsp:txXfrm>
    </dsp:sp>
    <dsp:sp modelId="{5996B9FB-8006-4442-AC3E-3F3E9BB81BB3}">
      <dsp:nvSpPr>
        <dsp:cNvPr id="0" name=""/>
        <dsp:cNvSpPr/>
      </dsp:nvSpPr>
      <dsp:spPr>
        <a:xfrm>
          <a:off x="7632081" y="1207008"/>
          <a:ext cx="2421284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Sayyohlik marketingining «inson» omili</a:t>
          </a:r>
          <a:endParaRPr lang="ru-RU" sz="1800" kern="1200"/>
        </a:p>
      </dsp:txBody>
      <dsp:txXfrm>
        <a:off x="7710643" y="1285570"/>
        <a:ext cx="2264160" cy="145222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F79562-ADA0-4DD8-9880-DEDFF01DEC78}">
      <dsp:nvSpPr>
        <dsp:cNvPr id="0" name=""/>
        <dsp:cNvSpPr/>
      </dsp:nvSpPr>
      <dsp:spPr>
        <a:xfrm>
          <a:off x="541347" y="1076393"/>
          <a:ext cx="3739877" cy="186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/>
            <a:t>Sayyohlik marketingining tarkibi shuningdek firmaning talab va taklif bozoridagi o‘rni</a:t>
          </a:r>
          <a:endParaRPr lang="ru-RU" sz="2800" kern="1200" dirty="0"/>
        </a:p>
      </dsp:txBody>
      <dsp:txXfrm>
        <a:off x="596116" y="1131162"/>
        <a:ext cx="3630339" cy="1760400"/>
      </dsp:txXfrm>
    </dsp:sp>
    <dsp:sp modelId="{14A11AD3-EE28-4844-A30F-C78973E65929}">
      <dsp:nvSpPr>
        <dsp:cNvPr id="0" name=""/>
        <dsp:cNvSpPr/>
      </dsp:nvSpPr>
      <dsp:spPr>
        <a:xfrm rot="19457599">
          <a:off x="4108065" y="1431919"/>
          <a:ext cx="1842269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842269" y="4183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4983143" y="1427698"/>
        <a:ext cx="92113" cy="92113"/>
      </dsp:txXfrm>
    </dsp:sp>
    <dsp:sp modelId="{61705AB6-A0CC-4A51-832C-80124B618473}">
      <dsp:nvSpPr>
        <dsp:cNvPr id="0" name=""/>
        <dsp:cNvSpPr/>
      </dsp:nvSpPr>
      <dsp:spPr>
        <a:xfrm>
          <a:off x="5777175" y="1178"/>
          <a:ext cx="3739877" cy="186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/>
            <a:t>a) egallangan bozor hajmi bilan.</a:t>
          </a:r>
          <a:endParaRPr lang="ru-RU" sz="2800" kern="1200" dirty="0"/>
        </a:p>
      </dsp:txBody>
      <dsp:txXfrm>
        <a:off x="5831944" y="55947"/>
        <a:ext cx="3630339" cy="1760400"/>
      </dsp:txXfrm>
    </dsp:sp>
    <dsp:sp modelId="{A2EE2CAC-8B80-456F-A508-673513A053EC}">
      <dsp:nvSpPr>
        <dsp:cNvPr id="0" name=""/>
        <dsp:cNvSpPr/>
      </dsp:nvSpPr>
      <dsp:spPr>
        <a:xfrm rot="2142401">
          <a:off x="4108065" y="2507133"/>
          <a:ext cx="1842269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842269" y="4183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4983143" y="2502913"/>
        <a:ext cx="92113" cy="92113"/>
      </dsp:txXfrm>
    </dsp:sp>
    <dsp:sp modelId="{D38B1DB1-21A6-4919-AFD6-F9A6DEBBE9D8}">
      <dsp:nvSpPr>
        <dsp:cNvPr id="0" name=""/>
        <dsp:cNvSpPr/>
      </dsp:nvSpPr>
      <dsp:spPr>
        <a:xfrm>
          <a:off x="5777175" y="2151607"/>
          <a:ext cx="3739877" cy="18699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/>
            <a:t>b) talabning ahvoli bilan. </a:t>
          </a:r>
          <a:endParaRPr lang="ru-RU" sz="2800" kern="1200" dirty="0"/>
        </a:p>
      </dsp:txBody>
      <dsp:txXfrm>
        <a:off x="5831944" y="2206376"/>
        <a:ext cx="3630339" cy="176040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1D414F-FDE1-4E19-9C83-4D78AC7916AD}">
      <dsp:nvSpPr>
        <dsp:cNvPr id="0" name=""/>
        <dsp:cNvSpPr/>
      </dsp:nvSpPr>
      <dsp:spPr>
        <a:xfrm>
          <a:off x="3822191" y="50291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Bozor talabining miqdori bozor hajmiga maksimal ya</a:t>
          </a:r>
          <a:r>
            <a:rPr lang="en-US" sz="1500" kern="1200" smtClean="0"/>
            <a:t>q</a:t>
          </a:r>
          <a:r>
            <a:rPr lang="uz-Cyrl-UZ" sz="1500" kern="1200" smtClean="0"/>
            <a:t>inlashuviga erishish</a:t>
          </a:r>
          <a:endParaRPr lang="ru-RU" sz="1500" kern="1200"/>
        </a:p>
      </dsp:txBody>
      <dsp:txXfrm>
        <a:off x="4144060" y="472744"/>
        <a:ext cx="1770278" cy="1086307"/>
      </dsp:txXfrm>
    </dsp:sp>
    <dsp:sp modelId="{A65B0786-2622-4953-86B1-6E4C7140A3D4}">
      <dsp:nvSpPr>
        <dsp:cNvPr id="0" name=""/>
        <dsp:cNvSpPr/>
      </dsp:nvSpPr>
      <dsp:spPr>
        <a:xfrm>
          <a:off x="4693249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Bozordagi sotuvning umumiy miqdoridagi firma mahsulotlarining ulushi</a:t>
          </a:r>
          <a:endParaRPr lang="ru-RU" sz="1500" kern="1200"/>
        </a:p>
      </dsp:txBody>
      <dsp:txXfrm>
        <a:off x="5431536" y="2182672"/>
        <a:ext cx="1448409" cy="1327708"/>
      </dsp:txXfrm>
    </dsp:sp>
    <dsp:sp modelId="{886808ED-FFFC-431A-93CC-A9E43514A627}">
      <dsp:nvSpPr>
        <dsp:cNvPr id="0" name=""/>
        <dsp:cNvSpPr/>
      </dsp:nvSpPr>
      <dsp:spPr>
        <a:xfrm>
          <a:off x="2951134" y="1559052"/>
          <a:ext cx="2414016" cy="24140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smtClean="0"/>
            <a:t>Talabning turli xolatlariga firma marketingining turli strategiyalari</a:t>
          </a:r>
          <a:endParaRPr lang="ru-RU" sz="1500" kern="1200"/>
        </a:p>
      </dsp:txBody>
      <dsp:txXfrm>
        <a:off x="3178454" y="2182672"/>
        <a:ext cx="1448409" cy="132770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C40E15-D450-4ED2-9668-7AF8AD6C0EC6}">
      <dsp:nvSpPr>
        <dsp:cNvPr id="0" name=""/>
        <dsp:cNvSpPr/>
      </dsp:nvSpPr>
      <dsp:spPr>
        <a:xfrm>
          <a:off x="502920" y="947318"/>
          <a:ext cx="9052560" cy="82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1) agar ko‘pchilik iste’molchilar xizmatlar ro‘yxati va sifati haqida ma’lumotga ega bo‘lmasalar va firma ularni xabardor etish, mahsulotni ko‘rsatish va mahsulotga nisbatan ijobiy munosabatni shakllantirish uchun katta harakatlar qilishi kerak bo‘lganda; </a:t>
          </a:r>
          <a:endParaRPr lang="ru-RU" sz="1600" kern="1200"/>
        </a:p>
      </dsp:txBody>
      <dsp:txXfrm>
        <a:off x="502920" y="947318"/>
        <a:ext cx="9052560" cy="822960"/>
      </dsp:txXfrm>
    </dsp:sp>
    <dsp:sp modelId="{C1B64DC9-A872-4248-BC38-AD9216573964}">
      <dsp:nvSpPr>
        <dsp:cNvPr id="0" name=""/>
        <dsp:cNvSpPr/>
      </dsp:nvSpPr>
      <dsp:spPr>
        <a:xfrm>
          <a:off x="502920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830042-7960-45B0-BEB1-8A9EC9C46FFF}">
      <dsp:nvSpPr>
        <dsp:cNvPr id="0" name=""/>
        <dsp:cNvSpPr/>
      </dsp:nvSpPr>
      <dsp:spPr>
        <a:xfrm>
          <a:off x="1780336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FC72EE-7C16-4D41-B2D0-436DEAB77E14}">
      <dsp:nvSpPr>
        <dsp:cNvPr id="0" name=""/>
        <dsp:cNvSpPr/>
      </dsp:nvSpPr>
      <dsp:spPr>
        <a:xfrm>
          <a:off x="3057753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E31C67-1721-4372-8DFD-4B3772A28478}">
      <dsp:nvSpPr>
        <dsp:cNvPr id="0" name=""/>
        <dsp:cNvSpPr/>
      </dsp:nvSpPr>
      <dsp:spPr>
        <a:xfrm>
          <a:off x="4335170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FF9402-D7F6-4422-A7DB-C6DDF4F55396}">
      <dsp:nvSpPr>
        <dsp:cNvPr id="0" name=""/>
        <dsp:cNvSpPr/>
      </dsp:nvSpPr>
      <dsp:spPr>
        <a:xfrm>
          <a:off x="5612587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B89A0B-28C3-442D-95D1-B42481192D34}">
      <dsp:nvSpPr>
        <dsp:cNvPr id="0" name=""/>
        <dsp:cNvSpPr/>
      </dsp:nvSpPr>
      <dsp:spPr>
        <a:xfrm>
          <a:off x="6890004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B9EB9C-D735-4FAC-A8CD-54C34840B869}">
      <dsp:nvSpPr>
        <dsp:cNvPr id="0" name=""/>
        <dsp:cNvSpPr/>
      </dsp:nvSpPr>
      <dsp:spPr>
        <a:xfrm>
          <a:off x="8167420" y="1770278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9331B-C310-48A4-81AE-0C0CAC0B0773}">
      <dsp:nvSpPr>
        <dsp:cNvPr id="0" name=""/>
        <dsp:cNvSpPr/>
      </dsp:nvSpPr>
      <dsp:spPr>
        <a:xfrm>
          <a:off x="502920" y="2051913"/>
          <a:ext cx="9052560" cy="822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2) taklif qilinayotgan mahsulotning tavsifidan mijozlar xabardor bo‘lsalar va uni yuqori narxda harid qilishga tayyor bo‘lsalar.</a:t>
          </a:r>
          <a:endParaRPr lang="ru-RU" sz="1600" kern="1200"/>
        </a:p>
      </dsp:txBody>
      <dsp:txXfrm>
        <a:off x="502920" y="2051913"/>
        <a:ext cx="9052560" cy="822960"/>
      </dsp:txXfrm>
    </dsp:sp>
    <dsp:sp modelId="{0E4C9A7A-EE67-4262-9AD2-8C9FCC00279B}">
      <dsp:nvSpPr>
        <dsp:cNvPr id="0" name=""/>
        <dsp:cNvSpPr/>
      </dsp:nvSpPr>
      <dsp:spPr>
        <a:xfrm>
          <a:off x="502920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230A7-27B3-47CB-A524-8BC9B6F1E345}">
      <dsp:nvSpPr>
        <dsp:cNvPr id="0" name=""/>
        <dsp:cNvSpPr/>
      </dsp:nvSpPr>
      <dsp:spPr>
        <a:xfrm>
          <a:off x="1780336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7A9178-6895-475B-B11B-04884DB66F2F}">
      <dsp:nvSpPr>
        <dsp:cNvPr id="0" name=""/>
        <dsp:cNvSpPr/>
      </dsp:nvSpPr>
      <dsp:spPr>
        <a:xfrm>
          <a:off x="3057753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65D09A-B2B8-4920-98B8-20CEBEEE1C98}">
      <dsp:nvSpPr>
        <dsp:cNvPr id="0" name=""/>
        <dsp:cNvSpPr/>
      </dsp:nvSpPr>
      <dsp:spPr>
        <a:xfrm>
          <a:off x="4335170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4E4889-BA25-4CFF-8315-21E0D8C0F8E4}">
      <dsp:nvSpPr>
        <dsp:cNvPr id="0" name=""/>
        <dsp:cNvSpPr/>
      </dsp:nvSpPr>
      <dsp:spPr>
        <a:xfrm>
          <a:off x="5612587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C1C5DB-B09A-4E51-B916-D70705DADAB7}">
      <dsp:nvSpPr>
        <dsp:cNvPr id="0" name=""/>
        <dsp:cNvSpPr/>
      </dsp:nvSpPr>
      <dsp:spPr>
        <a:xfrm>
          <a:off x="6890004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0EC157-EB32-42D8-88DC-5F3980CD8F87}">
      <dsp:nvSpPr>
        <dsp:cNvPr id="0" name=""/>
        <dsp:cNvSpPr/>
      </dsp:nvSpPr>
      <dsp:spPr>
        <a:xfrm>
          <a:off x="8167420" y="2874873"/>
          <a:ext cx="1207008" cy="2011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92E8BC-4C56-4520-88A4-D27D2062C067}">
      <dsp:nvSpPr>
        <dsp:cNvPr id="0" name=""/>
        <dsp:cNvSpPr/>
      </dsp:nvSpPr>
      <dsp:spPr>
        <a:xfrm>
          <a:off x="0" y="0"/>
          <a:ext cx="10058400" cy="402336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9DEB2-F99A-4B99-B133-5EA44AD67232}">
      <dsp:nvSpPr>
        <dsp:cNvPr id="0" name=""/>
        <dsp:cNvSpPr/>
      </dsp:nvSpPr>
      <dsp:spPr>
        <a:xfrm>
          <a:off x="1207008" y="704087"/>
          <a:ext cx="3319272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7348" rIns="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smtClean="0"/>
            <a:t>Bozorga tez (keng qamrovda) kirib borish strategiyasi </a:t>
          </a:r>
          <a:endParaRPr lang="ru-RU" sz="3300" kern="1200"/>
        </a:p>
      </dsp:txBody>
      <dsp:txXfrm>
        <a:off x="1207008" y="704087"/>
        <a:ext cx="3319272" cy="1971446"/>
      </dsp:txXfrm>
    </dsp:sp>
    <dsp:sp modelId="{D9B84A37-0FBA-4DF1-89C6-0DCF2BAE8C7C}">
      <dsp:nvSpPr>
        <dsp:cNvPr id="0" name=""/>
        <dsp:cNvSpPr/>
      </dsp:nvSpPr>
      <dsp:spPr>
        <a:xfrm>
          <a:off x="5029200" y="1347825"/>
          <a:ext cx="3922776" cy="1971446"/>
        </a:xfrm>
        <a:prstGeom prst="rect">
          <a:avLst/>
        </a:prstGeom>
        <a:noFill/>
        <a:ln w="15875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7348" rIns="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300" kern="1200" smtClean="0"/>
            <a:t>Bozorga sekin-asta kirib borish strategiyasi (passiv strategiya) </a:t>
          </a:r>
          <a:endParaRPr lang="ru-RU" sz="3300" kern="1200"/>
        </a:p>
      </dsp:txBody>
      <dsp:txXfrm>
        <a:off x="5029200" y="1347825"/>
        <a:ext cx="3922776" cy="197144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BAA26-9241-4C70-B1DA-091D47DBCFCD}">
      <dsp:nvSpPr>
        <dsp:cNvPr id="0" name=""/>
        <dsp:cNvSpPr/>
      </dsp:nvSpPr>
      <dsp:spPr>
        <a:xfrm>
          <a:off x="4420" y="79072"/>
          <a:ext cx="3865215" cy="38652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2716" tIns="33020" rIns="212716" bIns="3302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Turistik mahsulot asosan y</a:t>
          </a:r>
          <a:r>
            <a:rPr lang="en-US" sz="2600" kern="1200" smtClean="0"/>
            <a:t>o’</a:t>
          </a:r>
          <a:r>
            <a:rPr lang="uz-Cyrl-UZ" sz="2600" kern="1200" smtClean="0"/>
            <a:t>lovchi tashish, mehmonxona va kungilochar xizmatlaridan iboratdir</a:t>
          </a:r>
          <a:endParaRPr lang="ru-RU" sz="2600" kern="1200"/>
        </a:p>
      </dsp:txBody>
      <dsp:txXfrm>
        <a:off x="570468" y="645120"/>
        <a:ext cx="2733119" cy="2733119"/>
      </dsp:txXfrm>
    </dsp:sp>
    <dsp:sp modelId="{29B66C62-88BB-41D4-B73A-7CAC0CAE7BCF}">
      <dsp:nvSpPr>
        <dsp:cNvPr id="0" name=""/>
        <dsp:cNvSpPr/>
      </dsp:nvSpPr>
      <dsp:spPr>
        <a:xfrm>
          <a:off x="3096592" y="79072"/>
          <a:ext cx="3865215" cy="38652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2716" tIns="33020" rIns="212716" bIns="3302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smtClean="0"/>
            <a:t>Turistik mahsulotni tayyorlovchilar – turoperatorlar (TO)</a:t>
          </a:r>
          <a:endParaRPr lang="ru-RU" sz="2600" kern="1200"/>
        </a:p>
      </dsp:txBody>
      <dsp:txXfrm>
        <a:off x="3662640" y="645120"/>
        <a:ext cx="2733119" cy="2733119"/>
      </dsp:txXfrm>
    </dsp:sp>
    <dsp:sp modelId="{5EE58F45-B9A2-4037-A502-36317FC62E62}">
      <dsp:nvSpPr>
        <dsp:cNvPr id="0" name=""/>
        <dsp:cNvSpPr/>
      </dsp:nvSpPr>
      <dsp:spPr>
        <a:xfrm>
          <a:off x="6188764" y="79072"/>
          <a:ext cx="3865215" cy="38652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12716" tIns="33020" rIns="212716" bIns="3302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smtClean="0"/>
            <a:t>Turoperatorlik biznesining tashkil topishi uzo</a:t>
          </a:r>
          <a:r>
            <a:rPr lang="en-US" sz="2600" kern="1200" smtClean="0"/>
            <a:t>q </a:t>
          </a:r>
          <a:r>
            <a:rPr lang="uz-Cyrl-UZ" sz="2600" kern="1200" smtClean="0"/>
            <a:t>masofalarga</a:t>
          </a:r>
          <a:endParaRPr lang="ru-RU" sz="2600" kern="1200"/>
        </a:p>
      </dsp:txBody>
      <dsp:txXfrm>
        <a:off x="6754812" y="645120"/>
        <a:ext cx="2733119" cy="273311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206F9-B2F0-4C6A-A91C-A1145DD6A00E}">
      <dsp:nvSpPr>
        <dsp:cNvPr id="0" name=""/>
        <dsp:cNvSpPr/>
      </dsp:nvSpPr>
      <dsp:spPr>
        <a:xfrm>
          <a:off x="380202" y="1866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A. </a:t>
          </a:r>
          <a:r>
            <a:rPr lang="en-US" sz="3300" kern="1200" dirty="0" err="1" smtClean="0"/>
            <a:t>Daromadlar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tizimi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bo’yicha</a:t>
          </a:r>
          <a:r>
            <a:rPr lang="en-US" sz="3300" kern="1200" dirty="0" smtClean="0"/>
            <a:t>:</a:t>
          </a:r>
        </a:p>
      </dsp:txBody>
      <dsp:txXfrm>
        <a:off x="412016" y="33680"/>
        <a:ext cx="4281229" cy="1022586"/>
      </dsp:txXfrm>
    </dsp:sp>
    <dsp:sp modelId="{8510CFA8-9BB0-42A2-AE29-EB1DC6EDC088}">
      <dsp:nvSpPr>
        <dsp:cNvPr id="0" name=""/>
        <dsp:cNvSpPr/>
      </dsp:nvSpPr>
      <dsp:spPr>
        <a:xfrm rot="5400000">
          <a:off x="2457587" y="1183124"/>
          <a:ext cx="190087" cy="1900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E0FB81-4067-4A04-AB04-44EE4385C935}">
      <dsp:nvSpPr>
        <dsp:cNvPr id="0" name=""/>
        <dsp:cNvSpPr/>
      </dsp:nvSpPr>
      <dsp:spPr>
        <a:xfrm>
          <a:off x="380202" y="1468255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Turoperator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ma’lum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turistik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mahsulotni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sotib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oladi</a:t>
          </a:r>
          <a:endParaRPr lang="ru-RU" sz="2600" kern="1200" dirty="0"/>
        </a:p>
      </dsp:txBody>
      <dsp:txXfrm>
        <a:off x="412016" y="1500069"/>
        <a:ext cx="4281229" cy="1022586"/>
      </dsp:txXfrm>
    </dsp:sp>
    <dsp:sp modelId="{E4267E97-62FD-4F2E-9ED3-747B5E1F5FBA}">
      <dsp:nvSpPr>
        <dsp:cNvPr id="0" name=""/>
        <dsp:cNvSpPr/>
      </dsp:nvSpPr>
      <dsp:spPr>
        <a:xfrm rot="5400000">
          <a:off x="2457587" y="2649513"/>
          <a:ext cx="190087" cy="1900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E77D64-FF4C-4035-9908-5978D8A9B2B3}">
      <dsp:nvSpPr>
        <dsp:cNvPr id="0" name=""/>
        <dsp:cNvSpPr/>
      </dsp:nvSpPr>
      <dsp:spPr>
        <a:xfrm>
          <a:off x="380202" y="2934644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Turistik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agentlik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esa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chakana</a:t>
          </a:r>
          <a:r>
            <a:rPr lang="en-US" sz="2600" kern="1200" dirty="0" smtClean="0"/>
            <a:t> </a:t>
          </a:r>
          <a:r>
            <a:rPr lang="en-US" sz="2600" kern="1200" dirty="0" err="1" smtClean="0"/>
            <a:t>sotuvchi</a:t>
          </a:r>
          <a:r>
            <a:rPr lang="en-US" sz="2600" kern="1200" dirty="0" smtClean="0"/>
            <a:t> </a:t>
          </a:r>
          <a:endParaRPr lang="ru-RU" sz="2600" kern="1200" dirty="0"/>
        </a:p>
      </dsp:txBody>
      <dsp:txXfrm>
        <a:off x="412016" y="2966458"/>
        <a:ext cx="4281229" cy="1022586"/>
      </dsp:txXfrm>
    </dsp:sp>
    <dsp:sp modelId="{D2520927-AF02-4B20-AA83-673B23FDE047}">
      <dsp:nvSpPr>
        <dsp:cNvPr id="0" name=""/>
        <dsp:cNvSpPr/>
      </dsp:nvSpPr>
      <dsp:spPr>
        <a:xfrm>
          <a:off x="5333340" y="1866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B. </a:t>
          </a:r>
          <a:r>
            <a:rPr lang="en-US" sz="3300" kern="1200" dirty="0" err="1" smtClean="0"/>
            <a:t>Turistik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mahsulotning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tegishliliga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ko’ra</a:t>
          </a:r>
          <a:r>
            <a:rPr lang="en-US" sz="3300" kern="1200" dirty="0" smtClean="0"/>
            <a:t>:</a:t>
          </a:r>
          <a:endParaRPr lang="ru-RU" sz="3300" kern="1200" dirty="0"/>
        </a:p>
      </dsp:txBody>
      <dsp:txXfrm>
        <a:off x="5365154" y="33680"/>
        <a:ext cx="4281229" cy="1022586"/>
      </dsp:txXfrm>
    </dsp:sp>
    <dsp:sp modelId="{5E0159DB-5095-442C-BD59-43D8C23E27A5}">
      <dsp:nvSpPr>
        <dsp:cNvPr id="0" name=""/>
        <dsp:cNvSpPr/>
      </dsp:nvSpPr>
      <dsp:spPr>
        <a:xfrm rot="5400000">
          <a:off x="7410724" y="1183124"/>
          <a:ext cx="190087" cy="1900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768781-D6E4-41DB-8E78-EF2C05941606}">
      <dsp:nvSpPr>
        <dsp:cNvPr id="0" name=""/>
        <dsp:cNvSpPr/>
      </dsp:nvSpPr>
      <dsp:spPr>
        <a:xfrm>
          <a:off x="5333340" y="1468255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/>
            <a:t>Turoperator doim sotish uchun turistik mahsulot zaxirasiga ega</a:t>
          </a:r>
          <a:endParaRPr lang="ru-RU" sz="2600" kern="1200" dirty="0"/>
        </a:p>
      </dsp:txBody>
      <dsp:txXfrm>
        <a:off x="5365154" y="1500069"/>
        <a:ext cx="4281229" cy="1022586"/>
      </dsp:txXfrm>
    </dsp:sp>
    <dsp:sp modelId="{C8D1F67D-51E1-47AA-859E-E2443C05BB53}">
      <dsp:nvSpPr>
        <dsp:cNvPr id="0" name=""/>
        <dsp:cNvSpPr/>
      </dsp:nvSpPr>
      <dsp:spPr>
        <a:xfrm rot="5400000">
          <a:off x="7410724" y="2649513"/>
          <a:ext cx="190087" cy="1900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2FD8C-E4F5-4316-AC6F-E086B352148D}">
      <dsp:nvSpPr>
        <dsp:cNvPr id="0" name=""/>
        <dsp:cNvSpPr/>
      </dsp:nvSpPr>
      <dsp:spPr>
        <a:xfrm>
          <a:off x="5333340" y="2934644"/>
          <a:ext cx="4344857" cy="108621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600" kern="1200" dirty="0" smtClean="0"/>
            <a:t>Turoperator va turistik agentlik o’rtasida aniq farqlar</a:t>
          </a:r>
          <a:endParaRPr lang="ru-RU" sz="2600" kern="1200" dirty="0"/>
        </a:p>
      </dsp:txBody>
      <dsp:txXfrm>
        <a:off x="5365154" y="2966458"/>
        <a:ext cx="4281229" cy="102258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7F4E7-2459-4DAD-866F-C9A6FFC228EF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200C5E-34BF-4993-AF57-A14732C77C1D}">
      <dsp:nvSpPr>
        <dsp:cNvPr id="0" name=""/>
        <dsp:cNvSpPr/>
      </dsp:nvSpPr>
      <dsp:spPr>
        <a:xfrm>
          <a:off x="0" y="491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1. Ommaviy bozor operatorlari. Ular turistik paketlarni ommaviy turizm joylariga charter reysl</a:t>
          </a:r>
          <a:r>
            <a:rPr lang="uz-Cyrl-UZ" sz="1600" kern="1200" smtClean="0"/>
            <a:t>a</a:t>
          </a:r>
          <a:r>
            <a:rPr lang="en-US" sz="1600" kern="1200" smtClean="0"/>
            <a:t>rdan foydalangan xolda sotishadi.</a:t>
          </a:r>
          <a:endParaRPr lang="ru-RU" sz="1600" kern="1200"/>
        </a:p>
      </dsp:txBody>
      <dsp:txXfrm>
        <a:off x="0" y="491"/>
        <a:ext cx="10058399" cy="574625"/>
      </dsp:txXfrm>
    </dsp:sp>
    <dsp:sp modelId="{C7B3DA3B-9E88-498B-8B95-6C6DF448F614}">
      <dsp:nvSpPr>
        <dsp:cNvPr id="0" name=""/>
        <dsp:cNvSpPr/>
      </dsp:nvSpPr>
      <dsp:spPr>
        <a:xfrm>
          <a:off x="0" y="575116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A818DED-7D78-4F97-BB7A-4968FE23DD3B}">
      <dsp:nvSpPr>
        <dsp:cNvPr id="0" name=""/>
        <dsp:cNvSpPr/>
      </dsp:nvSpPr>
      <dsp:spPr>
        <a:xfrm>
          <a:off x="0" y="575116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2. Ixtisoslashgan operatorlar. Bu ma’lum mahsulot yoki bozor segmenti (ma’lum mamlakat, ma’lum turizm turi va x.)ga ixtisoslashgan turoperatorlardir.  Uz navbatida ular quyidagi shakllarda faoliyat yuritishi mumkin:</a:t>
          </a:r>
          <a:endParaRPr lang="ru-RU" sz="1600" kern="1200"/>
        </a:p>
      </dsp:txBody>
      <dsp:txXfrm>
        <a:off x="0" y="575116"/>
        <a:ext cx="10058399" cy="574625"/>
      </dsp:txXfrm>
    </dsp:sp>
    <dsp:sp modelId="{F4B596D2-483D-4781-B39F-C0B5D289DD25}">
      <dsp:nvSpPr>
        <dsp:cNvPr id="0" name=""/>
        <dsp:cNvSpPr/>
      </dsp:nvSpPr>
      <dsp:spPr>
        <a:xfrm>
          <a:off x="0" y="1149741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5EAA6F-7770-4D0C-89A8-96A60EB8A1B2}">
      <dsp:nvSpPr>
        <dsp:cNvPr id="0" name=""/>
        <dsp:cNvSpPr/>
      </dsp:nvSpPr>
      <dsp:spPr>
        <a:xfrm>
          <a:off x="0" y="1149741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a) maxsus kizikish turoperatorlari (masalan, sport-sarguzasht turlari, Afrikaga safari tashkil etish va x.);</a:t>
          </a:r>
          <a:endParaRPr lang="ru-RU" sz="1600" kern="1200"/>
        </a:p>
      </dsp:txBody>
      <dsp:txXfrm>
        <a:off x="0" y="1149741"/>
        <a:ext cx="10058399" cy="574625"/>
      </dsp:txXfrm>
    </dsp:sp>
    <dsp:sp modelId="{E9EF8433-4592-4C74-B914-07D98C956FC8}">
      <dsp:nvSpPr>
        <dsp:cNvPr id="0" name=""/>
        <dsp:cNvSpPr/>
      </dsp:nvSpPr>
      <dsp:spPr>
        <a:xfrm>
          <a:off x="0" y="1724367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C1E2EF-3864-4E00-95A8-D4C2737B49C2}">
      <dsp:nvSpPr>
        <dsp:cNvPr id="0" name=""/>
        <dsp:cNvSpPr/>
      </dsp:nvSpPr>
      <dsp:spPr>
        <a:xfrm>
          <a:off x="0" y="1724367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b) ma’lum xududga ixtisoslashgan turoperatorlar (masalan, Angliya, Fransiyaga sayoxatlar tashkil etish va x.);</a:t>
          </a:r>
          <a:endParaRPr lang="ru-RU" sz="1600" kern="1200"/>
        </a:p>
      </dsp:txBody>
      <dsp:txXfrm>
        <a:off x="0" y="1724367"/>
        <a:ext cx="10058399" cy="574625"/>
      </dsp:txXfrm>
    </dsp:sp>
    <dsp:sp modelId="{A8B0D03F-6802-4676-BEC8-A0A2AE547681}">
      <dsp:nvSpPr>
        <dsp:cNvPr id="0" name=""/>
        <dsp:cNvSpPr/>
      </dsp:nvSpPr>
      <dsp:spPr>
        <a:xfrm>
          <a:off x="0" y="2298992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EF064D-5955-461C-B952-54322F9F3319}">
      <dsp:nvSpPr>
        <dsp:cNvPr id="0" name=""/>
        <dsp:cNvSpPr/>
      </dsp:nvSpPr>
      <dsp:spPr>
        <a:xfrm>
          <a:off x="0" y="2298992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v) ma’lum mijozlar toifasiga ixtisoslashgan turoperatorlar (yoshlar, oilalar, tadbirkorlar va x.);</a:t>
          </a:r>
          <a:endParaRPr lang="ru-RU" sz="1600" kern="1200"/>
        </a:p>
      </dsp:txBody>
      <dsp:txXfrm>
        <a:off x="0" y="2298992"/>
        <a:ext cx="10058399" cy="574625"/>
      </dsp:txXfrm>
    </dsp:sp>
    <dsp:sp modelId="{2122C884-BDAC-4CEF-B9BA-571CBDF23A19}">
      <dsp:nvSpPr>
        <dsp:cNvPr id="0" name=""/>
        <dsp:cNvSpPr/>
      </dsp:nvSpPr>
      <dsp:spPr>
        <a:xfrm>
          <a:off x="0" y="2873618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65648F-D135-4D33-8539-329C995C41EB}">
      <dsp:nvSpPr>
        <dsp:cNvPr id="0" name=""/>
        <dsp:cNvSpPr/>
      </dsp:nvSpPr>
      <dsp:spPr>
        <a:xfrm>
          <a:off x="0" y="2873618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g) ma’lum yotok vositalariga ixtisoslashgan turoperatorlar (dam olish uylari, turistik bazalar va x.);</a:t>
          </a:r>
          <a:endParaRPr lang="ru-RU" sz="1600" kern="1200"/>
        </a:p>
      </dsp:txBody>
      <dsp:txXfrm>
        <a:off x="0" y="2873618"/>
        <a:ext cx="10058399" cy="574625"/>
      </dsp:txXfrm>
    </dsp:sp>
    <dsp:sp modelId="{929357A2-00E7-4809-B067-55BEF6B67DC0}">
      <dsp:nvSpPr>
        <dsp:cNvPr id="0" name=""/>
        <dsp:cNvSpPr/>
      </dsp:nvSpPr>
      <dsp:spPr>
        <a:xfrm>
          <a:off x="0" y="3448243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D68D14-9CA5-46A3-87EA-0F2D16A98FB4}">
      <dsp:nvSpPr>
        <dsp:cNvPr id="0" name=""/>
        <dsp:cNvSpPr/>
      </dsp:nvSpPr>
      <dsp:spPr>
        <a:xfrm>
          <a:off x="0" y="3448243"/>
          <a:ext cx="10058399" cy="574625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d) ma’lum transport vositasidan foydalanadigan turoperatorlar (teploxod, poyezd va x.).</a:t>
          </a:r>
          <a:endParaRPr lang="ru-RU" sz="1600" kern="1200"/>
        </a:p>
      </dsp:txBody>
      <dsp:txXfrm>
        <a:off x="0" y="3448243"/>
        <a:ext cx="10058399" cy="57462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680749-5F3C-4313-A45C-A70E878B1E9B}">
      <dsp:nvSpPr>
        <dsp:cNvPr id="0" name=""/>
        <dsp:cNvSpPr/>
      </dsp:nvSpPr>
      <dsp:spPr>
        <a:xfrm rot="16200000">
          <a:off x="-414270" y="415498"/>
          <a:ext cx="4023360" cy="319236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9648" bIns="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1. Maxalliy (ichki) turoperatorlar. Ular mamlakat xududini kamrab oluvchi turistik paketlar tuzadi.</a:t>
          </a:r>
          <a:endParaRPr lang="ru-RU" sz="2800" kern="1200"/>
        </a:p>
      </dsp:txBody>
      <dsp:txXfrm rot="5400000">
        <a:off x="1229" y="804671"/>
        <a:ext cx="3192363" cy="2414016"/>
      </dsp:txXfrm>
    </dsp:sp>
    <dsp:sp modelId="{DC9A10BD-CBE4-4ADB-B93C-D996B8B66E47}">
      <dsp:nvSpPr>
        <dsp:cNvPr id="0" name=""/>
        <dsp:cNvSpPr/>
      </dsp:nvSpPr>
      <dsp:spPr>
        <a:xfrm rot="16200000">
          <a:off x="3017519" y="415498"/>
          <a:ext cx="4023360" cy="319236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9648" bIns="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2. Tashki turoperatorlar uz turistik paketlarini chet davlatlarga karatadi;</a:t>
          </a:r>
          <a:endParaRPr lang="ru-RU" sz="2800" kern="1200"/>
        </a:p>
      </dsp:txBody>
      <dsp:txXfrm rot="5400000">
        <a:off x="3433018" y="804671"/>
        <a:ext cx="3192363" cy="2414016"/>
      </dsp:txXfrm>
    </dsp:sp>
    <dsp:sp modelId="{DB5A6054-49B7-4E67-AB95-66BFDDFE4237}">
      <dsp:nvSpPr>
        <dsp:cNvPr id="0" name=""/>
        <dsp:cNvSpPr/>
      </dsp:nvSpPr>
      <dsp:spPr>
        <a:xfrm rot="16200000">
          <a:off x="6449310" y="415498"/>
          <a:ext cx="4023360" cy="3192363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9648" bIns="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smtClean="0"/>
            <a:t>3. Kutib oluvchi turoperatorlar. Ular mamlakat ichida xorijlik turistlarga xizmat kursatadi.</a:t>
          </a:r>
          <a:endParaRPr lang="ru-RU" sz="2800" kern="1200"/>
        </a:p>
      </dsp:txBody>
      <dsp:txXfrm rot="5400000">
        <a:off x="6864809" y="804671"/>
        <a:ext cx="3192363" cy="241401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F5E595-5A9B-4BC9-8D22-B642021C90D0}">
      <dsp:nvSpPr>
        <dsp:cNvPr id="0" name=""/>
        <dsp:cNvSpPr/>
      </dsp:nvSpPr>
      <dsp:spPr>
        <a:xfrm>
          <a:off x="0" y="327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marshrut narxini xisoblash va bozor sharoitiga karab narx belgilash, uz xizmat turlari bo’yicha tariflarini aniqlash.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27822"/>
        <a:ext cx="10003409" cy="508255"/>
      </dsp:txXfrm>
    </dsp:sp>
    <dsp:sp modelId="{66CD06F3-945F-4510-8A97-39A6BE93B1CA}">
      <dsp:nvSpPr>
        <dsp:cNvPr id="0" name=""/>
        <dsp:cNvSpPr/>
      </dsp:nvSpPr>
      <dsp:spPr>
        <a:xfrm>
          <a:off x="0" y="576904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marshrut bo’yicha sayoxat kilayotgan turistlarga zarur bulgan reklama-suvenir materiali, maxsus perdmetlar bilan ta’minlash.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604399"/>
        <a:ext cx="10003409" cy="508255"/>
      </dsp:txXfrm>
    </dsp:sp>
    <dsp:sp modelId="{25757EC6-A853-4A82-A6E3-C9BFDD816C76}">
      <dsp:nvSpPr>
        <dsp:cNvPr id="0" name=""/>
        <dsp:cNvSpPr/>
      </dsp:nvSpPr>
      <dsp:spPr>
        <a:xfrm>
          <a:off x="0" y="1153480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Turistlarga xizmat kursatuvchi va turistik dastur bajarilishini nazorat kiluvchi kadrlar (gid-ekskursovod, instruktor, metodist va x.)ni tayyorlash, tanlash va ishga olish.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1180975"/>
        <a:ext cx="10003409" cy="508255"/>
      </dsp:txXfrm>
    </dsp:sp>
    <dsp:sp modelId="{936B87CC-1256-4084-A3FF-DC291E8802D7}">
      <dsp:nvSpPr>
        <dsp:cNvPr id="0" name=""/>
        <dsp:cNvSpPr/>
      </dsp:nvSpPr>
      <dsp:spPr>
        <a:xfrm>
          <a:off x="0" y="1730057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Iste’molchilarga uz turistik mahsulotini targib qilish uchun reklama-axborot faoliyatini olib borish.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1757552"/>
        <a:ext cx="10003409" cy="508255"/>
      </dsp:txXfrm>
    </dsp:sp>
    <dsp:sp modelId="{6407C68A-06A9-4322-9561-FF4DB5D2B0C6}">
      <dsp:nvSpPr>
        <dsp:cNvPr id="0" name=""/>
        <dsp:cNvSpPr/>
      </dsp:nvSpPr>
      <dsp:spPr>
        <a:xfrm>
          <a:off x="0" y="2306633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Turistik agentliklar tizimi bo’yicha turlarni targib qilish va sotish.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2334128"/>
        <a:ext cx="10003409" cy="508255"/>
      </dsp:txXfrm>
    </dsp:sp>
    <dsp:sp modelId="{14D2AEB0-2024-41A3-BF6B-76895AAB6299}">
      <dsp:nvSpPr>
        <dsp:cNvPr id="0" name=""/>
        <dsp:cNvSpPr/>
      </dsp:nvSpPr>
      <dsp:spPr>
        <a:xfrm>
          <a:off x="0" y="2883210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Xizmat ko‘rsatish sifatini nazorat qilish.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2910705"/>
        <a:ext cx="10003409" cy="508255"/>
      </dsp:txXfrm>
    </dsp:sp>
    <dsp:sp modelId="{3F64BC9A-2676-454D-89ED-D67A26B40FC6}">
      <dsp:nvSpPr>
        <dsp:cNvPr id="0" name=""/>
        <dsp:cNvSpPr/>
      </dsp:nvSpPr>
      <dsp:spPr>
        <a:xfrm>
          <a:off x="0" y="3459787"/>
          <a:ext cx="10058399" cy="5632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Turistlarga xizmat ko‘rsatish jarayonida ular bilan doimiy ravishda aloka qilish va muammolarni xal qilish</a:t>
          </a:r>
          <a:endParaRPr lang="ru-RU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95" y="3487282"/>
        <a:ext cx="10003409" cy="5082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876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451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818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519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840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1828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241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188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369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507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212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874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134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437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6299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41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047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8158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683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0694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6061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571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SOHASIDA STRATEGIK MARKETINGNING O‘ZIGA XOS XUSUSIYATLARI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187633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045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sohasida strategik marketingning mohiyati, maqsadi va vazifalari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404853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818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Sayyohlik firmalari marketing</a:t>
            </a:r>
            <a:r>
              <a:rPr lang="en-US" dirty="0" err="1" smtClean="0"/>
              <a:t>i</a:t>
            </a:r>
            <a:r>
              <a:rPr lang="uz-Cyrl-UZ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586559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7164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dirty="0"/>
              <a:t>Marketing vositalarini turistik sohada </a:t>
            </a:r>
            <a:r>
              <a:rPr lang="uz-Cyrl-UZ" sz="4000" dirty="0" smtClean="0"/>
              <a:t>o‘zlashtirish</a:t>
            </a:r>
            <a:r>
              <a:rPr lang="en-US" sz="4000" dirty="0" smtClean="0"/>
              <a:t>, </a:t>
            </a:r>
            <a:r>
              <a:rPr lang="uz-Cyrl-UZ" sz="4000" dirty="0"/>
              <a:t>unga moslashtirish va rivojlantirish </a:t>
            </a:r>
            <a:endParaRPr lang="ru-RU" sz="4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0808888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7933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Turizmda marketing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991215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38182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Marketing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61062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0493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rivojlanishining strategik yo‘nalishlari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017574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8724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Strategik marketing 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97280" y="2030277"/>
            <a:ext cx="10058399" cy="4091553"/>
            <a:chOff x="1097280" y="2639714"/>
            <a:chExt cx="10058399" cy="243540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097280" y="2802074"/>
              <a:ext cx="10058399" cy="277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1600200" y="2639714"/>
              <a:ext cx="7040880" cy="324720"/>
            </a:xfrm>
            <a:custGeom>
              <a:avLst/>
              <a:gdLst>
                <a:gd name="connsiteX0" fmla="*/ 0 w 7040880"/>
                <a:gd name="connsiteY0" fmla="*/ 54121 h 324720"/>
                <a:gd name="connsiteX1" fmla="*/ 54121 w 7040880"/>
                <a:gd name="connsiteY1" fmla="*/ 0 h 324720"/>
                <a:gd name="connsiteX2" fmla="*/ 6986759 w 7040880"/>
                <a:gd name="connsiteY2" fmla="*/ 0 h 324720"/>
                <a:gd name="connsiteX3" fmla="*/ 7040880 w 7040880"/>
                <a:gd name="connsiteY3" fmla="*/ 54121 h 324720"/>
                <a:gd name="connsiteX4" fmla="*/ 7040880 w 7040880"/>
                <a:gd name="connsiteY4" fmla="*/ 270599 h 324720"/>
                <a:gd name="connsiteX5" fmla="*/ 6986759 w 7040880"/>
                <a:gd name="connsiteY5" fmla="*/ 324720 h 324720"/>
                <a:gd name="connsiteX6" fmla="*/ 54121 w 7040880"/>
                <a:gd name="connsiteY6" fmla="*/ 324720 h 324720"/>
                <a:gd name="connsiteX7" fmla="*/ 0 w 7040880"/>
                <a:gd name="connsiteY7" fmla="*/ 270599 h 324720"/>
                <a:gd name="connsiteX8" fmla="*/ 0 w 704088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6986759" y="0"/>
                  </a:lnTo>
                  <a:cubicBezTo>
                    <a:pt x="7016649" y="0"/>
                    <a:pt x="7040880" y="24231"/>
                    <a:pt x="7040880" y="54121"/>
                  </a:cubicBezTo>
                  <a:lnTo>
                    <a:pt x="7040880" y="270599"/>
                  </a:lnTo>
                  <a:cubicBezTo>
                    <a:pt x="7040880" y="300489"/>
                    <a:pt x="7016649" y="324720"/>
                    <a:pt x="698675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1981" tIns="15852" rIns="281981" bIns="15852" numCol="1" spcCol="1270" anchor="ctr" anchorCtr="0">
              <a:noAutofit/>
            </a:bodyPr>
            <a:lstStyle/>
            <a:p>
              <a:pPr lvl="0" algn="l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Marketingning ikkala nuqtai nazari bir-birini to‘ldiradi va firmaning bir butun marketing siyosatida jipslashadi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097280" y="3301033"/>
              <a:ext cx="10058399" cy="277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Полилиния 8"/>
            <p:cNvSpPr/>
            <p:nvPr/>
          </p:nvSpPr>
          <p:spPr>
            <a:xfrm>
              <a:off x="1600200" y="3138674"/>
              <a:ext cx="7040880" cy="324720"/>
            </a:xfrm>
            <a:custGeom>
              <a:avLst/>
              <a:gdLst>
                <a:gd name="connsiteX0" fmla="*/ 0 w 7040880"/>
                <a:gd name="connsiteY0" fmla="*/ 54121 h 324720"/>
                <a:gd name="connsiteX1" fmla="*/ 54121 w 7040880"/>
                <a:gd name="connsiteY1" fmla="*/ 0 h 324720"/>
                <a:gd name="connsiteX2" fmla="*/ 6986759 w 7040880"/>
                <a:gd name="connsiteY2" fmla="*/ 0 h 324720"/>
                <a:gd name="connsiteX3" fmla="*/ 7040880 w 7040880"/>
                <a:gd name="connsiteY3" fmla="*/ 54121 h 324720"/>
                <a:gd name="connsiteX4" fmla="*/ 7040880 w 7040880"/>
                <a:gd name="connsiteY4" fmla="*/ 270599 h 324720"/>
                <a:gd name="connsiteX5" fmla="*/ 6986759 w 7040880"/>
                <a:gd name="connsiteY5" fmla="*/ 324720 h 324720"/>
                <a:gd name="connsiteX6" fmla="*/ 54121 w 7040880"/>
                <a:gd name="connsiteY6" fmla="*/ 324720 h 324720"/>
                <a:gd name="connsiteX7" fmla="*/ 0 w 7040880"/>
                <a:gd name="connsiteY7" fmla="*/ 270599 h 324720"/>
                <a:gd name="connsiteX8" fmla="*/ 0 w 704088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6986759" y="0"/>
                  </a:lnTo>
                  <a:cubicBezTo>
                    <a:pt x="7016649" y="0"/>
                    <a:pt x="7040880" y="24231"/>
                    <a:pt x="7040880" y="54121"/>
                  </a:cubicBezTo>
                  <a:lnTo>
                    <a:pt x="7040880" y="270599"/>
                  </a:lnTo>
                  <a:cubicBezTo>
                    <a:pt x="7040880" y="300489"/>
                    <a:pt x="7016649" y="324720"/>
                    <a:pt x="698675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1981" tIns="15852" rIns="281981" bIns="15852" numCol="1" spcCol="1270" anchor="ctr" anchorCtr="0">
              <a:noAutofit/>
            </a:bodyPr>
            <a:lstStyle/>
            <a:p>
              <a:pPr lvl="0" algn="l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Taktik marketing usullarini qo‘llash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1097280" y="3799994"/>
              <a:ext cx="10058399" cy="277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олилиния 10"/>
            <p:cNvSpPr/>
            <p:nvPr/>
          </p:nvSpPr>
          <p:spPr>
            <a:xfrm>
              <a:off x="1600200" y="3637634"/>
              <a:ext cx="7040880" cy="324720"/>
            </a:xfrm>
            <a:custGeom>
              <a:avLst/>
              <a:gdLst>
                <a:gd name="connsiteX0" fmla="*/ 0 w 7040880"/>
                <a:gd name="connsiteY0" fmla="*/ 54121 h 324720"/>
                <a:gd name="connsiteX1" fmla="*/ 54121 w 7040880"/>
                <a:gd name="connsiteY1" fmla="*/ 0 h 324720"/>
                <a:gd name="connsiteX2" fmla="*/ 6986759 w 7040880"/>
                <a:gd name="connsiteY2" fmla="*/ 0 h 324720"/>
                <a:gd name="connsiteX3" fmla="*/ 7040880 w 7040880"/>
                <a:gd name="connsiteY3" fmla="*/ 54121 h 324720"/>
                <a:gd name="connsiteX4" fmla="*/ 7040880 w 7040880"/>
                <a:gd name="connsiteY4" fmla="*/ 270599 h 324720"/>
                <a:gd name="connsiteX5" fmla="*/ 6986759 w 7040880"/>
                <a:gd name="connsiteY5" fmla="*/ 324720 h 324720"/>
                <a:gd name="connsiteX6" fmla="*/ 54121 w 7040880"/>
                <a:gd name="connsiteY6" fmla="*/ 324720 h 324720"/>
                <a:gd name="connsiteX7" fmla="*/ 0 w 7040880"/>
                <a:gd name="connsiteY7" fmla="*/ 270599 h 324720"/>
                <a:gd name="connsiteX8" fmla="*/ 0 w 704088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6986759" y="0"/>
                  </a:lnTo>
                  <a:cubicBezTo>
                    <a:pt x="7016649" y="0"/>
                    <a:pt x="7040880" y="24231"/>
                    <a:pt x="7040880" y="54121"/>
                  </a:cubicBezTo>
                  <a:lnTo>
                    <a:pt x="7040880" y="270599"/>
                  </a:lnTo>
                  <a:cubicBezTo>
                    <a:pt x="7040880" y="300489"/>
                    <a:pt x="7016649" y="324720"/>
                    <a:pt x="698675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1981" tIns="15852" rIns="281981" bIns="15852" numCol="1" spcCol="1270" anchor="ctr" anchorCtr="0">
              <a:noAutofit/>
            </a:bodyPr>
            <a:lstStyle/>
            <a:p>
              <a:pPr lvl="0" algn="l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Bozorning barcha qismlarining o‘zgarish dinamikasi va ular holati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97280" y="4298954"/>
              <a:ext cx="10058399" cy="277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1600200" y="4136594"/>
              <a:ext cx="7040880" cy="324720"/>
            </a:xfrm>
            <a:custGeom>
              <a:avLst/>
              <a:gdLst>
                <a:gd name="connsiteX0" fmla="*/ 0 w 7040880"/>
                <a:gd name="connsiteY0" fmla="*/ 54121 h 324720"/>
                <a:gd name="connsiteX1" fmla="*/ 54121 w 7040880"/>
                <a:gd name="connsiteY1" fmla="*/ 0 h 324720"/>
                <a:gd name="connsiteX2" fmla="*/ 6986759 w 7040880"/>
                <a:gd name="connsiteY2" fmla="*/ 0 h 324720"/>
                <a:gd name="connsiteX3" fmla="*/ 7040880 w 7040880"/>
                <a:gd name="connsiteY3" fmla="*/ 54121 h 324720"/>
                <a:gd name="connsiteX4" fmla="*/ 7040880 w 7040880"/>
                <a:gd name="connsiteY4" fmla="*/ 270599 h 324720"/>
                <a:gd name="connsiteX5" fmla="*/ 6986759 w 7040880"/>
                <a:gd name="connsiteY5" fmla="*/ 324720 h 324720"/>
                <a:gd name="connsiteX6" fmla="*/ 54121 w 7040880"/>
                <a:gd name="connsiteY6" fmla="*/ 324720 h 324720"/>
                <a:gd name="connsiteX7" fmla="*/ 0 w 7040880"/>
                <a:gd name="connsiteY7" fmla="*/ 270599 h 324720"/>
                <a:gd name="connsiteX8" fmla="*/ 0 w 704088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6986759" y="0"/>
                  </a:lnTo>
                  <a:cubicBezTo>
                    <a:pt x="7016649" y="0"/>
                    <a:pt x="7040880" y="24231"/>
                    <a:pt x="7040880" y="54121"/>
                  </a:cubicBezTo>
                  <a:lnTo>
                    <a:pt x="7040880" y="270599"/>
                  </a:lnTo>
                  <a:cubicBezTo>
                    <a:pt x="7040880" y="300489"/>
                    <a:pt x="7016649" y="324720"/>
                    <a:pt x="698675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1981" tIns="15852" rIns="281981" bIns="15852" numCol="1" spcCol="1270" anchor="ctr" anchorCtr="0">
              <a:noAutofit/>
            </a:bodyPr>
            <a:lstStyle/>
            <a:p>
              <a:pPr lvl="0" algn="l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Strategik marketingning imkoniyatlari turistik tarmoqni boshqarish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1097280" y="4797914"/>
              <a:ext cx="10058399" cy="2772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Полилиния 14"/>
            <p:cNvSpPr/>
            <p:nvPr/>
          </p:nvSpPr>
          <p:spPr>
            <a:xfrm>
              <a:off x="1600200" y="4635554"/>
              <a:ext cx="7040880" cy="324720"/>
            </a:xfrm>
            <a:custGeom>
              <a:avLst/>
              <a:gdLst>
                <a:gd name="connsiteX0" fmla="*/ 0 w 7040880"/>
                <a:gd name="connsiteY0" fmla="*/ 54121 h 324720"/>
                <a:gd name="connsiteX1" fmla="*/ 54121 w 7040880"/>
                <a:gd name="connsiteY1" fmla="*/ 0 h 324720"/>
                <a:gd name="connsiteX2" fmla="*/ 6986759 w 7040880"/>
                <a:gd name="connsiteY2" fmla="*/ 0 h 324720"/>
                <a:gd name="connsiteX3" fmla="*/ 7040880 w 7040880"/>
                <a:gd name="connsiteY3" fmla="*/ 54121 h 324720"/>
                <a:gd name="connsiteX4" fmla="*/ 7040880 w 7040880"/>
                <a:gd name="connsiteY4" fmla="*/ 270599 h 324720"/>
                <a:gd name="connsiteX5" fmla="*/ 6986759 w 7040880"/>
                <a:gd name="connsiteY5" fmla="*/ 324720 h 324720"/>
                <a:gd name="connsiteX6" fmla="*/ 54121 w 7040880"/>
                <a:gd name="connsiteY6" fmla="*/ 324720 h 324720"/>
                <a:gd name="connsiteX7" fmla="*/ 0 w 7040880"/>
                <a:gd name="connsiteY7" fmla="*/ 270599 h 324720"/>
                <a:gd name="connsiteX8" fmla="*/ 0 w 7040880"/>
                <a:gd name="connsiteY8" fmla="*/ 54121 h 32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040880" h="324720">
                  <a:moveTo>
                    <a:pt x="0" y="54121"/>
                  </a:moveTo>
                  <a:cubicBezTo>
                    <a:pt x="0" y="24231"/>
                    <a:pt x="24231" y="0"/>
                    <a:pt x="54121" y="0"/>
                  </a:cubicBezTo>
                  <a:lnTo>
                    <a:pt x="6986759" y="0"/>
                  </a:lnTo>
                  <a:cubicBezTo>
                    <a:pt x="7016649" y="0"/>
                    <a:pt x="7040880" y="24231"/>
                    <a:pt x="7040880" y="54121"/>
                  </a:cubicBezTo>
                  <a:lnTo>
                    <a:pt x="7040880" y="270599"/>
                  </a:lnTo>
                  <a:cubicBezTo>
                    <a:pt x="7040880" y="300489"/>
                    <a:pt x="7016649" y="324720"/>
                    <a:pt x="6986759" y="324720"/>
                  </a:cubicBezTo>
                  <a:lnTo>
                    <a:pt x="54121" y="324720"/>
                  </a:lnTo>
                  <a:cubicBezTo>
                    <a:pt x="24231" y="324720"/>
                    <a:pt x="0" y="300489"/>
                    <a:pt x="0" y="270599"/>
                  </a:cubicBezTo>
                  <a:lnTo>
                    <a:pt x="0" y="541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1981" tIns="15852" rIns="281981" bIns="15852" numCol="1" spcCol="1270" anchor="ctr" anchorCtr="0">
              <a:noAutofit/>
            </a:bodyPr>
            <a:lstStyle/>
            <a:p>
              <a:pPr lvl="0" algn="l" defTabSz="4889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Xalqaro turizmni rivojlantirishning uzoq muddatli yo‘nalishlarini ishlab chiqish</a:t>
              </a:r>
              <a:endParaRPr lang="ru-RU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7140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Davlat siyosati darajasida strategik marketingning imkoniyatlaridan foydalanish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35334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7153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sohasida strategik marketingning xususiyatlari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3520511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8436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/>
              <a:t>Turistik marketingning maqsadli qo‘yilmalari va qismlarini aniqlab beradigan asosiy omillarning </a:t>
            </a:r>
            <a:r>
              <a:rPr lang="uz-Cyrl-UZ" sz="3200" dirty="0" smtClean="0"/>
              <a:t>tuzilishini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079654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31183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 smtClean="0"/>
              <a:t>Marketingning barcha bosqichlarida uning maqsadli yo‘nalishlarini, «muammoli sohalar»ning xususiyatlari</a:t>
            </a:r>
            <a:r>
              <a:rPr lang="en-US" sz="3200" dirty="0" err="1" smtClean="0"/>
              <a:t>ni</a:t>
            </a:r>
            <a:r>
              <a:rPr lang="uz-Cyrl-UZ" sz="3200" dirty="0" smtClean="0"/>
              <a:t> tahlili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536720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38853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/>
              <a:t>Turizmni Yalpi ko‘rinish - ijtimoiy-madaniy va dam olish turi sifatida tavsiflovchi muammolarning </a:t>
            </a:r>
            <a:r>
              <a:rPr lang="uz-Cyrl-UZ" sz="3200" dirty="0" smtClean="0"/>
              <a:t>birinchi guruhiga: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333309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7818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i="1" dirty="0"/>
              <a:t>Sohaviy tavsifga ega va sayyohlik firmalarining faoliyati</a:t>
            </a:r>
            <a:r>
              <a:rPr lang="uz-Cyrl-UZ" sz="3600" dirty="0"/>
              <a:t> bilan bog‘liq muammolarning ikkinchi </a:t>
            </a:r>
            <a:r>
              <a:rPr lang="uz-Cyrl-UZ" sz="3600" dirty="0" smtClean="0"/>
              <a:t>guruhi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565986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03328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i="1" dirty="0"/>
              <a:t>Hukumat siyosatidagi turizm sohasida yo‘l qo‘yilgan kamchiliklar uchinchi guruhni tashkil etadi</a:t>
            </a:r>
            <a:r>
              <a:rPr lang="uz-Cyrl-UZ" sz="3600" dirty="0"/>
              <a:t>: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320394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9945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Zamonaviy marketing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68168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4371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rivojlanishining strategik </a:t>
            </a:r>
            <a:r>
              <a:rPr lang="uz-Cyrl-UZ" b="1" dirty="0" smtClean="0"/>
              <a:t>yo‘nalishlari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273487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7078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Marketingning vazifasi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6962315"/>
              </p:ext>
            </p:extLst>
          </p:nvPr>
        </p:nvGraphicFramePr>
        <p:xfrm>
          <a:off x="1097280" y="1737360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39881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Tezkor foyda olish strategiyasi (intensiv strategiya) ikkita vaziyatda qo‘llaniladi: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944139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71549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Bozorga </a:t>
            </a:r>
            <a:r>
              <a:rPr lang="uz-Cyrl-UZ" dirty="0" smtClean="0"/>
              <a:t>kirib </a:t>
            </a:r>
            <a:r>
              <a:rPr lang="uz-Cyrl-UZ" dirty="0"/>
              <a:t>borish strategiyasi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58707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4582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Turistik xizmat ko‘rsatishda turoperator va turagentliklarning faoliyati.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579651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376242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Turoperator va turistik agentlik </a:t>
            </a:r>
            <a:r>
              <a:rPr lang="en-US" dirty="0" smtClean="0"/>
              <a:t>o’</a:t>
            </a:r>
            <a:r>
              <a:rPr lang="uz-Cyrl-UZ" dirty="0" smtClean="0"/>
              <a:t>rtasidagi far</a:t>
            </a:r>
            <a:r>
              <a:rPr lang="en-US" dirty="0" smtClean="0"/>
              <a:t>q</a:t>
            </a:r>
            <a:r>
              <a:rPr lang="uz-Cyrl-UZ" dirty="0" smtClean="0"/>
              <a:t>larni </a:t>
            </a:r>
            <a:r>
              <a:rPr lang="en-US" dirty="0" smtClean="0"/>
              <a:t>q</a:t>
            </a:r>
            <a:r>
              <a:rPr lang="uz-Cyrl-UZ" dirty="0" smtClean="0"/>
              <a:t>uyidagicha </a:t>
            </a:r>
            <a:r>
              <a:rPr lang="uz-Cyrl-UZ" dirty="0"/>
              <a:t>guru</a:t>
            </a:r>
            <a:r>
              <a:rPr lang="en-US" dirty="0"/>
              <a:t>h</a:t>
            </a:r>
            <a:r>
              <a:rPr lang="uz-Cyrl-UZ" dirty="0"/>
              <a:t>lash mumkin: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2086472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634025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Turoperatorlar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tasniflanadi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57246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0581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joyi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68918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060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Initsiativ</a:t>
            </a:r>
            <a:r>
              <a:rPr lang="en-US" dirty="0"/>
              <a:t> </a:t>
            </a:r>
            <a:r>
              <a:rPr lang="en-US" dirty="0" err="1"/>
              <a:t>turoperator</a:t>
            </a:r>
            <a:r>
              <a:rPr lang="en-US" dirty="0"/>
              <a:t> </a:t>
            </a:r>
            <a:r>
              <a:rPr lang="en-US" dirty="0" err="1"/>
              <a:t>faoliyati</a:t>
            </a:r>
            <a:r>
              <a:rPr lang="en-US" dirty="0"/>
              <a:t> </a:t>
            </a:r>
            <a:r>
              <a:rPr lang="en-US" dirty="0" err="1"/>
              <a:t>tuzilishi</a:t>
            </a:r>
            <a:endParaRPr lang="ru-RU" dirty="0"/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 rotWithShape="1">
          <a:blip r:embed="rId3"/>
          <a:srcRect l="17936" t="24329" r="13016" b="13239"/>
          <a:stretch/>
        </p:blipFill>
        <p:spPr>
          <a:xfrm>
            <a:off x="2449285" y="1959429"/>
            <a:ext cx="7645037" cy="432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14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200" dirty="0"/>
              <a:t>Turistik xizmatlar ta’minotchilari bilan alo</a:t>
            </a:r>
            <a:r>
              <a:rPr lang="en-US" sz="3200" dirty="0"/>
              <a:t>q</a:t>
            </a:r>
            <a:r>
              <a:rPr lang="uz-Cyrl-UZ" sz="3200" dirty="0"/>
              <a:t>alar </a:t>
            </a:r>
            <a:r>
              <a:rPr lang="uz-Cyrl-UZ" sz="3200" dirty="0" smtClean="0"/>
              <a:t>yangi </a:t>
            </a:r>
            <a:r>
              <a:rPr lang="uz-Cyrl-UZ" sz="3200" dirty="0"/>
              <a:t>dasturlarni ishlab chi</a:t>
            </a:r>
            <a:r>
              <a:rPr lang="en-US" sz="3200" dirty="0"/>
              <a:t>q</a:t>
            </a:r>
            <a:r>
              <a:rPr lang="uz-Cyrl-UZ" sz="3200" dirty="0"/>
              <a:t>ish va mavjud turlarni nazorat </a:t>
            </a:r>
            <a:r>
              <a:rPr lang="en-US" sz="3200" dirty="0"/>
              <a:t>q</a:t>
            </a:r>
            <a:r>
              <a:rPr lang="uz-Cyrl-UZ" sz="3200" dirty="0"/>
              <a:t>ilishga </a:t>
            </a:r>
            <a:r>
              <a:rPr lang="en-US" sz="3200" dirty="0"/>
              <a:t>q</a:t>
            </a:r>
            <a:r>
              <a:rPr lang="uz-Cyrl-UZ" sz="3200" dirty="0"/>
              <a:t>aratilgan b</a:t>
            </a:r>
            <a:r>
              <a:rPr lang="en-US" sz="3200" dirty="0"/>
              <a:t>o’</a:t>
            </a:r>
            <a:r>
              <a:rPr lang="uz-Cyrl-UZ" sz="3200" dirty="0"/>
              <a:t>lishi kerak</a:t>
            </a:r>
            <a:r>
              <a:rPr lang="uz-Cyrl-UZ" sz="3200" dirty="0" smtClean="0"/>
              <a:t>.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199944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7078195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811</TotalTime>
  <Words>1256</Words>
  <Application>Microsoft Office PowerPoint</Application>
  <PresentationFormat>Широкоэкранный</PresentationFormat>
  <Paragraphs>163</Paragraphs>
  <Slides>27</Slides>
  <Notes>22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Calibri</vt:lpstr>
      <vt:lpstr>Calibri Light</vt:lpstr>
      <vt:lpstr>Times New Roman</vt:lpstr>
      <vt:lpstr>Ретро</vt:lpstr>
      <vt:lpstr>TURIZM SOHASIDA STRATEGIK MARKETINGNING O‘ZIGA XOS XUSUSIYATLARI</vt:lpstr>
      <vt:lpstr>Reja</vt:lpstr>
      <vt:lpstr>Turizm sohasida strategik marketingning mohiyati, maqsadi va vazifalari</vt:lpstr>
      <vt:lpstr>Sayyohlik firmalari marketingi </vt:lpstr>
      <vt:lpstr>Marketing vositalarini turistik sohada o‘zlashtirish, unga moslashtirish va rivojlantirish </vt:lpstr>
      <vt:lpstr>Turizmda marketing</vt:lpstr>
      <vt:lpstr>Marketing</vt:lpstr>
      <vt:lpstr>Turizmni rivojlanishining strategik yo‘nalishlari</vt:lpstr>
      <vt:lpstr>Strategik marketing </vt:lpstr>
      <vt:lpstr>Davlat siyosati darajasida strategik marketingning imkoniyatlaridan foydalanish</vt:lpstr>
      <vt:lpstr>Turizm sohasida strategik marketingning xususiyatlari</vt:lpstr>
      <vt:lpstr>Turistik marketingning maqsadli qo‘yilmalari va qismlarini aniqlab beradigan asosiy omillarning tuzilishini</vt:lpstr>
      <vt:lpstr>Marketingning barcha bosqichlarida uning maqsadli yo‘nalishlarini, «muammoli sohalar»ning xususiyatlarini tahlili</vt:lpstr>
      <vt:lpstr>Turizmni Yalpi ko‘rinish - ijtimoiy-madaniy va dam olish turi sifatida tavsiflovchi muammolarning birinchi guruhiga:</vt:lpstr>
      <vt:lpstr>Sohaviy tavsifga ega va sayyohlik firmalarining faoliyati bilan bog‘liq muammolarning ikkinchi guruhi</vt:lpstr>
      <vt:lpstr>Hukumat siyosatidagi turizm sohasida yo‘l qo‘yilgan kamchiliklar uchinchi guruhni tashkil etadi:</vt:lpstr>
      <vt:lpstr>Zamonaviy marketing</vt:lpstr>
      <vt:lpstr>Turizm rivojlanishining strategik yo‘nalishlari</vt:lpstr>
      <vt:lpstr>Marketingning vazifasi </vt:lpstr>
      <vt:lpstr>Tezkor foyda olish strategiyasi (intensiv strategiya) ikkita vaziyatda qo‘llaniladi:</vt:lpstr>
      <vt:lpstr>Bozorga kirib borish strategiyasi </vt:lpstr>
      <vt:lpstr>Turistik xizmat ko‘rsatishda turoperator va turagentliklarning faoliyati.</vt:lpstr>
      <vt:lpstr>Turoperator va turistik agentlik o’rtasidagi farqlarni quyidagicha guruhlash mumkin:</vt:lpstr>
      <vt:lpstr>Turoperatorlar quyidagicha tasniflanadi: Faoliyat turi bo’yicha:</vt:lpstr>
      <vt:lpstr>Faoliyat joyi bo’yicha:</vt:lpstr>
      <vt:lpstr>Initsiativ turoperator faoliyati tuzilishi</vt:lpstr>
      <vt:lpstr>Turistik xizmatlar ta’minotchilari bilan aloqalar yangi dasturlarni ishlab chiqish va mavjud turlarni nazorat qilishga qaratilgan bo’lishi kerak.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83</cp:revision>
  <dcterms:created xsi:type="dcterms:W3CDTF">2018-04-27T09:48:49Z</dcterms:created>
  <dcterms:modified xsi:type="dcterms:W3CDTF">2018-06-06T06:30:51Z</dcterms:modified>
</cp:coreProperties>
</file>