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6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7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8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9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0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17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18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19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20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21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22.xml" ContentType="application/vnd.openxmlformats-officedocument.presentationml.notesSlide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notesSlides/notesSlide25.xml" ContentType="application/vnd.openxmlformats-officedocument.presentationml.notesSlide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notesSlides/notesSlide26.xml" ContentType="application/vnd.openxmlformats-officedocument.presentationml.notesSlide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Средний стиль 1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53" autoAdjust="0"/>
    <p:restoredTop sz="77410" autoAdjust="0"/>
  </p:normalViewPr>
  <p:slideViewPr>
    <p:cSldViewPr snapToGrid="0">
      <p:cViewPr varScale="1">
        <p:scale>
          <a:sx n="54" d="100"/>
          <a:sy n="54" d="100"/>
        </p:scale>
        <p:origin x="1218" y="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48F9EA2-0E75-41E9-A8BF-823D5ECBFFE0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3A0E340-6B32-4CE6-85BC-67366685C353}">
      <dgm:prSet/>
      <dgm:spPr/>
      <dgm:t>
        <a:bodyPr/>
        <a:lstStyle/>
        <a:p>
          <a:pPr rtl="0"/>
          <a:r>
            <a:rPr lang="en-US" dirty="0" smtClean="0"/>
            <a:t>6.1. </a:t>
          </a:r>
          <a:r>
            <a:rPr lang="en-US" dirty="0" err="1" smtClean="0"/>
            <a:t>Xalqaro</a:t>
          </a:r>
          <a:r>
            <a:rPr lang="en-US" dirty="0" smtClean="0"/>
            <a:t> </a:t>
          </a:r>
          <a:r>
            <a:rPr lang="en-US" dirty="0" err="1" smtClean="0"/>
            <a:t>turizmda</a:t>
          </a:r>
          <a:r>
            <a:rPr lang="en-US" dirty="0" smtClean="0"/>
            <a:t> </a:t>
          </a:r>
          <a:r>
            <a:rPr lang="en-US" dirty="0" err="1" smtClean="0"/>
            <a:t>marketingning</a:t>
          </a:r>
          <a:r>
            <a:rPr lang="en-US" dirty="0" smtClean="0"/>
            <a:t> </a:t>
          </a:r>
          <a:r>
            <a:rPr lang="en-US" dirty="0" err="1" smtClean="0"/>
            <a:t>mohiyati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ahamiyati</a:t>
          </a:r>
          <a:r>
            <a:rPr lang="en-US" dirty="0" smtClean="0"/>
            <a:t>. </a:t>
          </a:r>
          <a:endParaRPr lang="ru-RU" dirty="0"/>
        </a:p>
      </dgm:t>
    </dgm:pt>
    <dgm:pt modelId="{64878F73-0CBF-4A04-A95B-0766C26B4087}" type="parTrans" cxnId="{ECCF1976-F163-4C4D-BC35-73F3A48FC39D}">
      <dgm:prSet/>
      <dgm:spPr/>
      <dgm:t>
        <a:bodyPr/>
        <a:lstStyle/>
        <a:p>
          <a:endParaRPr lang="ru-RU"/>
        </a:p>
      </dgm:t>
    </dgm:pt>
    <dgm:pt modelId="{A589F174-4B59-4A01-BD9F-AFF6FD66CD24}" type="sibTrans" cxnId="{ECCF1976-F163-4C4D-BC35-73F3A48FC39D}">
      <dgm:prSet/>
      <dgm:spPr/>
      <dgm:t>
        <a:bodyPr/>
        <a:lstStyle/>
        <a:p>
          <a:endParaRPr lang="ru-RU"/>
        </a:p>
      </dgm:t>
    </dgm:pt>
    <dgm:pt modelId="{35933D53-8E58-4879-8D2C-DC063313C5DE}">
      <dgm:prSet/>
      <dgm:spPr/>
      <dgm:t>
        <a:bodyPr/>
        <a:lstStyle/>
        <a:p>
          <a:pPr rtl="0"/>
          <a:r>
            <a:rPr lang="en-US" dirty="0" smtClean="0"/>
            <a:t>6.2. </a:t>
          </a:r>
          <a:r>
            <a:rPr lang="en-US" dirty="0" err="1" smtClean="0"/>
            <a:t>Xalqaro</a:t>
          </a:r>
          <a:r>
            <a:rPr lang="en-US" dirty="0" smtClean="0"/>
            <a:t> </a:t>
          </a:r>
          <a:r>
            <a:rPr lang="en-US" dirty="0" err="1" smtClean="0"/>
            <a:t>turizm</a:t>
          </a:r>
          <a:r>
            <a:rPr lang="en-US" dirty="0" smtClean="0"/>
            <a:t> </a:t>
          </a:r>
          <a:r>
            <a:rPr lang="en-US" dirty="0" err="1" smtClean="0"/>
            <a:t>bozorda</a:t>
          </a:r>
          <a:r>
            <a:rPr lang="en-US" dirty="0" smtClean="0"/>
            <a:t> </a:t>
          </a:r>
          <a:r>
            <a:rPr lang="en-US" dirty="0" err="1" smtClean="0"/>
            <a:t>talab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taklifni</a:t>
          </a:r>
          <a:r>
            <a:rPr lang="en-US" dirty="0" smtClean="0"/>
            <a:t> </a:t>
          </a:r>
          <a:r>
            <a:rPr lang="en-US" dirty="0" err="1" smtClean="0"/>
            <a:t>o‘rganish</a:t>
          </a:r>
          <a:r>
            <a:rPr lang="en-US" dirty="0" smtClean="0"/>
            <a:t>. </a:t>
          </a:r>
          <a:endParaRPr lang="ru-RU" dirty="0"/>
        </a:p>
      </dgm:t>
    </dgm:pt>
    <dgm:pt modelId="{0C2B4D96-8D54-4F91-BA12-4D300FDAD7F7}" type="parTrans" cxnId="{6A2D09A2-166A-4D63-A8B7-AD0A0A70B9B9}">
      <dgm:prSet/>
      <dgm:spPr/>
      <dgm:t>
        <a:bodyPr/>
        <a:lstStyle/>
        <a:p>
          <a:endParaRPr lang="ru-RU"/>
        </a:p>
      </dgm:t>
    </dgm:pt>
    <dgm:pt modelId="{409CA351-541F-4AD3-8F87-15272055C512}" type="sibTrans" cxnId="{6A2D09A2-166A-4D63-A8B7-AD0A0A70B9B9}">
      <dgm:prSet/>
      <dgm:spPr/>
      <dgm:t>
        <a:bodyPr/>
        <a:lstStyle/>
        <a:p>
          <a:endParaRPr lang="ru-RU"/>
        </a:p>
      </dgm:t>
    </dgm:pt>
    <dgm:pt modelId="{4BE09FDE-D9F7-4D8C-A431-745850EB7AE4}">
      <dgm:prSet/>
      <dgm:spPr/>
      <dgm:t>
        <a:bodyPr/>
        <a:lstStyle/>
        <a:p>
          <a:pPr rtl="0"/>
          <a:r>
            <a:rPr lang="en-US" dirty="0" smtClean="0"/>
            <a:t>6.3. </a:t>
          </a:r>
          <a:r>
            <a:rPr lang="en-US" dirty="0" err="1" smtClean="0"/>
            <a:t>Xalqaro</a:t>
          </a:r>
          <a:r>
            <a:rPr lang="en-US" dirty="0" smtClean="0"/>
            <a:t> </a:t>
          </a:r>
          <a:r>
            <a:rPr lang="en-US" dirty="0" err="1" smtClean="0"/>
            <a:t>turizmning</a:t>
          </a:r>
          <a:r>
            <a:rPr lang="en-US" dirty="0" smtClean="0"/>
            <a:t> </a:t>
          </a:r>
          <a:r>
            <a:rPr lang="en-US" dirty="0" err="1" smtClean="0"/>
            <a:t>rivojlanishi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 </a:t>
          </a:r>
          <a:r>
            <a:rPr lang="en-US" dirty="0" err="1" smtClean="0"/>
            <a:t>aholini</a:t>
          </a:r>
          <a:r>
            <a:rPr lang="en-US" dirty="0" smtClean="0"/>
            <a:t> </a:t>
          </a:r>
          <a:r>
            <a:rPr lang="en-US" dirty="0" err="1" smtClean="0"/>
            <a:t>ish</a:t>
          </a:r>
          <a:r>
            <a:rPr lang="en-US" dirty="0" smtClean="0"/>
            <a:t> </a:t>
          </a:r>
          <a:r>
            <a:rPr lang="en-US" dirty="0" err="1" smtClean="0"/>
            <a:t>bilan</a:t>
          </a:r>
          <a:r>
            <a:rPr lang="en-US" dirty="0" smtClean="0"/>
            <a:t> </a:t>
          </a:r>
          <a:r>
            <a:rPr lang="en-US" dirty="0" err="1" smtClean="0"/>
            <a:t>ta’minlanishi</a:t>
          </a:r>
          <a:r>
            <a:rPr lang="en-US" dirty="0" smtClean="0"/>
            <a:t>. </a:t>
          </a:r>
          <a:endParaRPr lang="ru-RU" dirty="0"/>
        </a:p>
      </dgm:t>
    </dgm:pt>
    <dgm:pt modelId="{FC17DB6A-BBF7-4915-91B8-232FC131A393}" type="parTrans" cxnId="{13E42902-792D-41C7-9B49-D8F2907B91F9}">
      <dgm:prSet/>
      <dgm:spPr/>
      <dgm:t>
        <a:bodyPr/>
        <a:lstStyle/>
        <a:p>
          <a:endParaRPr lang="ru-RU"/>
        </a:p>
      </dgm:t>
    </dgm:pt>
    <dgm:pt modelId="{86B236C7-DC95-4E56-97EF-4655D47CF4C3}" type="sibTrans" cxnId="{13E42902-792D-41C7-9B49-D8F2907B91F9}">
      <dgm:prSet/>
      <dgm:spPr/>
      <dgm:t>
        <a:bodyPr/>
        <a:lstStyle/>
        <a:p>
          <a:endParaRPr lang="ru-RU"/>
        </a:p>
      </dgm:t>
    </dgm:pt>
    <dgm:pt modelId="{17D62257-0803-4DB6-956E-FE33A56A2564}">
      <dgm:prSet/>
      <dgm:spPr/>
      <dgm:t>
        <a:bodyPr/>
        <a:lstStyle/>
        <a:p>
          <a:pPr rtl="0"/>
          <a:r>
            <a:rPr lang="en-US" dirty="0" smtClean="0"/>
            <a:t>6.4. </a:t>
          </a:r>
          <a:r>
            <a:rPr lang="en-US" dirty="0" err="1" smtClean="0"/>
            <a:t>Qo‘shni</a:t>
          </a:r>
          <a:r>
            <a:rPr lang="en-US" dirty="0" smtClean="0"/>
            <a:t> </a:t>
          </a:r>
          <a:r>
            <a:rPr lang="en-US" dirty="0" err="1" smtClean="0"/>
            <a:t>davlatlar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MDH </a:t>
          </a:r>
          <a:r>
            <a:rPr lang="en-US" dirty="0" err="1" smtClean="0"/>
            <a:t>davlatlariga</a:t>
          </a:r>
          <a:r>
            <a:rPr lang="en-US" dirty="0" smtClean="0"/>
            <a:t> </a:t>
          </a:r>
          <a:r>
            <a:rPr lang="en-US" dirty="0" err="1" smtClean="0"/>
            <a:t>sotiladigan</a:t>
          </a:r>
          <a:r>
            <a:rPr lang="en-US" dirty="0" smtClean="0"/>
            <a:t> </a:t>
          </a:r>
          <a:r>
            <a:rPr lang="en-US" dirty="0" err="1" smtClean="0"/>
            <a:t>turistik</a:t>
          </a:r>
          <a:r>
            <a:rPr lang="en-US" dirty="0" smtClean="0"/>
            <a:t> </a:t>
          </a:r>
          <a:r>
            <a:rPr lang="en-US" dirty="0" err="1" smtClean="0"/>
            <a:t>mahsulotlar</a:t>
          </a:r>
          <a:r>
            <a:rPr lang="en-US" dirty="0" smtClean="0"/>
            <a:t> </a:t>
          </a:r>
          <a:r>
            <a:rPr lang="en-US" dirty="0" err="1" smtClean="0"/>
            <a:t>guruhi</a:t>
          </a:r>
          <a:r>
            <a:rPr lang="en-US" dirty="0" smtClean="0"/>
            <a:t>.</a:t>
          </a:r>
          <a:endParaRPr lang="ru-RU" dirty="0"/>
        </a:p>
      </dgm:t>
    </dgm:pt>
    <dgm:pt modelId="{E35AFD8C-4905-4500-A9F7-F9DABFCE5952}" type="parTrans" cxnId="{AB6DC232-04C3-480D-8C00-F222F5644642}">
      <dgm:prSet/>
      <dgm:spPr/>
      <dgm:t>
        <a:bodyPr/>
        <a:lstStyle/>
        <a:p>
          <a:endParaRPr lang="ru-RU"/>
        </a:p>
      </dgm:t>
    </dgm:pt>
    <dgm:pt modelId="{890E43C7-F530-4E84-8827-27B721110152}" type="sibTrans" cxnId="{AB6DC232-04C3-480D-8C00-F222F5644642}">
      <dgm:prSet/>
      <dgm:spPr/>
      <dgm:t>
        <a:bodyPr/>
        <a:lstStyle/>
        <a:p>
          <a:endParaRPr lang="ru-RU"/>
        </a:p>
      </dgm:t>
    </dgm:pt>
    <dgm:pt modelId="{594876FF-4F2C-4C87-A3F4-8A034D4F0170}">
      <dgm:prSet/>
      <dgm:spPr/>
      <dgm:t>
        <a:bodyPr/>
        <a:lstStyle/>
        <a:p>
          <a:pPr rtl="0"/>
          <a:r>
            <a:rPr lang="en-US" dirty="0" smtClean="0"/>
            <a:t>6.5. </a:t>
          </a:r>
          <a:r>
            <a:rPr lang="en-US" dirty="0" err="1" smtClean="0"/>
            <a:t>Turizm</a:t>
          </a:r>
          <a:r>
            <a:rPr lang="en-US" dirty="0" smtClean="0"/>
            <a:t> </a:t>
          </a:r>
          <a:r>
            <a:rPr lang="en-US" dirty="0" err="1" smtClean="0"/>
            <a:t>marketingi</a:t>
          </a:r>
          <a:r>
            <a:rPr lang="en-US" dirty="0" smtClean="0"/>
            <a:t> </a:t>
          </a:r>
          <a:r>
            <a:rPr lang="en-US" dirty="0" err="1" smtClean="0"/>
            <a:t>xizmatlarining</a:t>
          </a:r>
          <a:r>
            <a:rPr lang="en-US" dirty="0" smtClean="0"/>
            <a:t> </a:t>
          </a:r>
          <a:r>
            <a:rPr lang="en-US" dirty="0" err="1" smtClean="0"/>
            <a:t>iqtisodiy</a:t>
          </a:r>
          <a:r>
            <a:rPr lang="en-US" dirty="0" smtClean="0"/>
            <a:t> </a:t>
          </a:r>
          <a:r>
            <a:rPr lang="en-US" dirty="0" err="1" smtClean="0"/>
            <a:t>tahlili</a:t>
          </a:r>
          <a:r>
            <a:rPr lang="en-US" dirty="0" smtClean="0"/>
            <a:t>.</a:t>
          </a:r>
          <a:endParaRPr lang="ru-RU" dirty="0"/>
        </a:p>
      </dgm:t>
    </dgm:pt>
    <dgm:pt modelId="{6541E797-EC7F-49B3-91F3-56AA1051F88B}" type="parTrans" cxnId="{0F34DB3B-D4BB-46F5-9620-887CEAFB2845}">
      <dgm:prSet/>
      <dgm:spPr/>
      <dgm:t>
        <a:bodyPr/>
        <a:lstStyle/>
        <a:p>
          <a:endParaRPr lang="ru-RU"/>
        </a:p>
      </dgm:t>
    </dgm:pt>
    <dgm:pt modelId="{49828201-AFB8-4259-914A-2F4B87111D2D}" type="sibTrans" cxnId="{0F34DB3B-D4BB-46F5-9620-887CEAFB2845}">
      <dgm:prSet/>
      <dgm:spPr/>
      <dgm:t>
        <a:bodyPr/>
        <a:lstStyle/>
        <a:p>
          <a:endParaRPr lang="ru-RU"/>
        </a:p>
      </dgm:t>
    </dgm:pt>
    <dgm:pt modelId="{FE84919C-D437-4563-85BC-A1905803C793}">
      <dgm:prSet/>
      <dgm:spPr/>
      <dgm:t>
        <a:bodyPr/>
        <a:lstStyle/>
        <a:p>
          <a:pPr rtl="0"/>
          <a:r>
            <a:rPr lang="en-US" dirty="0" smtClean="0"/>
            <a:t>6.6. </a:t>
          </a:r>
          <a:r>
            <a:rPr lang="en-US" dirty="0" err="1" smtClean="0"/>
            <a:t>Turizm</a:t>
          </a:r>
          <a:r>
            <a:rPr lang="en-US" dirty="0" smtClean="0"/>
            <a:t>  </a:t>
          </a:r>
          <a:r>
            <a:rPr lang="en-US" dirty="0" err="1" smtClean="0"/>
            <a:t>marketingida</a:t>
          </a:r>
          <a:r>
            <a:rPr lang="en-US" dirty="0" smtClean="0"/>
            <a:t> </a:t>
          </a:r>
          <a:r>
            <a:rPr lang="en-US" dirty="0" err="1" smtClean="0"/>
            <a:t>axborot</a:t>
          </a:r>
          <a:r>
            <a:rPr lang="en-US" dirty="0" smtClean="0"/>
            <a:t> </a:t>
          </a:r>
          <a:r>
            <a:rPr lang="en-US" dirty="0" err="1" smtClean="0"/>
            <a:t>manbalarini</a:t>
          </a:r>
          <a:r>
            <a:rPr lang="en-US" dirty="0" smtClean="0"/>
            <a:t>  </a:t>
          </a:r>
          <a:r>
            <a:rPr lang="en-US" dirty="0" err="1" smtClean="0"/>
            <a:t>qo‘llash</a:t>
          </a:r>
          <a:r>
            <a:rPr lang="en-US" dirty="0" smtClean="0"/>
            <a:t>  </a:t>
          </a:r>
          <a:r>
            <a:rPr lang="en-US" dirty="0" err="1" smtClean="0"/>
            <a:t>usullari</a:t>
          </a:r>
          <a:r>
            <a:rPr lang="en-US" dirty="0" smtClean="0"/>
            <a:t>.</a:t>
          </a:r>
          <a:endParaRPr lang="ru-RU" dirty="0"/>
        </a:p>
      </dgm:t>
    </dgm:pt>
    <dgm:pt modelId="{00386B58-0CF2-436A-8678-8A91082A6BEB}" type="parTrans" cxnId="{9E56A500-D1FD-496E-AE2E-EF4891C2F466}">
      <dgm:prSet/>
      <dgm:spPr/>
      <dgm:t>
        <a:bodyPr/>
        <a:lstStyle/>
        <a:p>
          <a:endParaRPr lang="ru-RU"/>
        </a:p>
      </dgm:t>
    </dgm:pt>
    <dgm:pt modelId="{E8DAFB57-2325-4260-BBAD-BF4C7420B9E7}" type="sibTrans" cxnId="{9E56A500-D1FD-496E-AE2E-EF4891C2F466}">
      <dgm:prSet/>
      <dgm:spPr/>
      <dgm:t>
        <a:bodyPr/>
        <a:lstStyle/>
        <a:p>
          <a:endParaRPr lang="ru-RU"/>
        </a:p>
      </dgm:t>
    </dgm:pt>
    <dgm:pt modelId="{0BAD63D9-0D1E-4E37-A6EB-4B2F0CEFDA5C}">
      <dgm:prSet/>
      <dgm:spPr/>
      <dgm:t>
        <a:bodyPr/>
        <a:lstStyle/>
        <a:p>
          <a:pPr rtl="0"/>
          <a:r>
            <a:rPr lang="en-US" dirty="0" smtClean="0"/>
            <a:t>6.7. </a:t>
          </a:r>
          <a:r>
            <a:rPr lang="en-US" dirty="0" err="1" smtClean="0"/>
            <a:t>Turistik</a:t>
          </a:r>
          <a:r>
            <a:rPr lang="en-US" dirty="0" smtClean="0"/>
            <a:t> </a:t>
          </a:r>
          <a:r>
            <a:rPr lang="en-US" dirty="0" err="1" smtClean="0"/>
            <a:t>xizmatlarni</a:t>
          </a:r>
          <a:r>
            <a:rPr lang="en-US" dirty="0" smtClean="0"/>
            <a:t> </a:t>
          </a:r>
          <a:r>
            <a:rPr lang="en-US" dirty="0" err="1" smtClean="0"/>
            <a:t>rivojlantirish</a:t>
          </a:r>
          <a:r>
            <a:rPr lang="en-US" dirty="0" smtClean="0"/>
            <a:t> </a:t>
          </a:r>
          <a:r>
            <a:rPr lang="en-US" dirty="0" err="1" smtClean="0"/>
            <a:t>stategiyasi</a:t>
          </a:r>
          <a:r>
            <a:rPr lang="en-US" dirty="0" smtClean="0"/>
            <a:t>.</a:t>
          </a:r>
          <a:endParaRPr lang="ru-RU" dirty="0"/>
        </a:p>
      </dgm:t>
    </dgm:pt>
    <dgm:pt modelId="{ABA955D9-A38B-439A-9DC2-684D33F78ABC}" type="parTrans" cxnId="{C9BFC915-A767-4802-9042-91690EDFCB4B}">
      <dgm:prSet/>
      <dgm:spPr/>
      <dgm:t>
        <a:bodyPr/>
        <a:lstStyle/>
        <a:p>
          <a:endParaRPr lang="ru-RU"/>
        </a:p>
      </dgm:t>
    </dgm:pt>
    <dgm:pt modelId="{2D94A019-023E-4C08-BEB9-63F100A0D112}" type="sibTrans" cxnId="{C9BFC915-A767-4802-9042-91690EDFCB4B}">
      <dgm:prSet/>
      <dgm:spPr/>
      <dgm:t>
        <a:bodyPr/>
        <a:lstStyle/>
        <a:p>
          <a:endParaRPr lang="ru-RU"/>
        </a:p>
      </dgm:t>
    </dgm:pt>
    <dgm:pt modelId="{A5B2B43D-ACE6-436B-A5B4-FDAAB983C7B9}" type="pres">
      <dgm:prSet presAssocID="{C48F9EA2-0E75-41E9-A8BF-823D5ECBFFE0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77184C90-7324-42F5-BE1D-2170C82BAF9A}" type="pres">
      <dgm:prSet presAssocID="{A3A0E340-6B32-4CE6-85BC-67366685C353}" presName="thickLine" presStyleLbl="alignNode1" presStyleIdx="0" presStyleCnt="7"/>
      <dgm:spPr/>
    </dgm:pt>
    <dgm:pt modelId="{3CE1FEC7-D857-482A-9231-E53DB7FBBDE5}" type="pres">
      <dgm:prSet presAssocID="{A3A0E340-6B32-4CE6-85BC-67366685C353}" presName="horz1" presStyleCnt="0"/>
      <dgm:spPr/>
    </dgm:pt>
    <dgm:pt modelId="{9133F8B4-0E7C-45A6-BE5C-4A088420C18C}" type="pres">
      <dgm:prSet presAssocID="{A3A0E340-6B32-4CE6-85BC-67366685C353}" presName="tx1" presStyleLbl="revTx" presStyleIdx="0" presStyleCnt="7"/>
      <dgm:spPr/>
      <dgm:t>
        <a:bodyPr/>
        <a:lstStyle/>
        <a:p>
          <a:endParaRPr lang="ru-RU"/>
        </a:p>
      </dgm:t>
    </dgm:pt>
    <dgm:pt modelId="{EAB9D5E6-A389-4C6C-8AC4-41CBF4CD8168}" type="pres">
      <dgm:prSet presAssocID="{A3A0E340-6B32-4CE6-85BC-67366685C353}" presName="vert1" presStyleCnt="0"/>
      <dgm:spPr/>
    </dgm:pt>
    <dgm:pt modelId="{C051BD37-D128-407E-B0FF-2A9CF0197557}" type="pres">
      <dgm:prSet presAssocID="{35933D53-8E58-4879-8D2C-DC063313C5DE}" presName="thickLine" presStyleLbl="alignNode1" presStyleIdx="1" presStyleCnt="7"/>
      <dgm:spPr/>
    </dgm:pt>
    <dgm:pt modelId="{0002204D-011A-4139-A595-6E6BC670BF03}" type="pres">
      <dgm:prSet presAssocID="{35933D53-8E58-4879-8D2C-DC063313C5DE}" presName="horz1" presStyleCnt="0"/>
      <dgm:spPr/>
    </dgm:pt>
    <dgm:pt modelId="{6144B8C0-34A6-4B59-B8AD-A7601CD99F4F}" type="pres">
      <dgm:prSet presAssocID="{35933D53-8E58-4879-8D2C-DC063313C5DE}" presName="tx1" presStyleLbl="revTx" presStyleIdx="1" presStyleCnt="7"/>
      <dgm:spPr/>
      <dgm:t>
        <a:bodyPr/>
        <a:lstStyle/>
        <a:p>
          <a:endParaRPr lang="ru-RU"/>
        </a:p>
      </dgm:t>
    </dgm:pt>
    <dgm:pt modelId="{2CD8E546-E621-48D8-99DE-960FC246E4C7}" type="pres">
      <dgm:prSet presAssocID="{35933D53-8E58-4879-8D2C-DC063313C5DE}" presName="vert1" presStyleCnt="0"/>
      <dgm:spPr/>
    </dgm:pt>
    <dgm:pt modelId="{C0075C6C-653F-41F8-B5E9-731DF48BB783}" type="pres">
      <dgm:prSet presAssocID="{4BE09FDE-D9F7-4D8C-A431-745850EB7AE4}" presName="thickLine" presStyleLbl="alignNode1" presStyleIdx="2" presStyleCnt="7"/>
      <dgm:spPr/>
    </dgm:pt>
    <dgm:pt modelId="{282541D4-FB9B-473E-899A-94E09DDA29B4}" type="pres">
      <dgm:prSet presAssocID="{4BE09FDE-D9F7-4D8C-A431-745850EB7AE4}" presName="horz1" presStyleCnt="0"/>
      <dgm:spPr/>
    </dgm:pt>
    <dgm:pt modelId="{CD47015E-2BD8-4184-9666-4538F0642749}" type="pres">
      <dgm:prSet presAssocID="{4BE09FDE-D9F7-4D8C-A431-745850EB7AE4}" presName="tx1" presStyleLbl="revTx" presStyleIdx="2" presStyleCnt="7"/>
      <dgm:spPr/>
      <dgm:t>
        <a:bodyPr/>
        <a:lstStyle/>
        <a:p>
          <a:endParaRPr lang="ru-RU"/>
        </a:p>
      </dgm:t>
    </dgm:pt>
    <dgm:pt modelId="{02FDB4BF-21E3-40EB-9604-567704D1063A}" type="pres">
      <dgm:prSet presAssocID="{4BE09FDE-D9F7-4D8C-A431-745850EB7AE4}" presName="vert1" presStyleCnt="0"/>
      <dgm:spPr/>
    </dgm:pt>
    <dgm:pt modelId="{478AC558-05B2-4F98-BAA0-0375145564C3}" type="pres">
      <dgm:prSet presAssocID="{17D62257-0803-4DB6-956E-FE33A56A2564}" presName="thickLine" presStyleLbl="alignNode1" presStyleIdx="3" presStyleCnt="7"/>
      <dgm:spPr/>
    </dgm:pt>
    <dgm:pt modelId="{DA1764B9-0BA4-4B25-B462-F7FCA859CFF0}" type="pres">
      <dgm:prSet presAssocID="{17D62257-0803-4DB6-956E-FE33A56A2564}" presName="horz1" presStyleCnt="0"/>
      <dgm:spPr/>
    </dgm:pt>
    <dgm:pt modelId="{F3D447B1-7EAE-40C5-B402-41DC0C37668F}" type="pres">
      <dgm:prSet presAssocID="{17D62257-0803-4DB6-956E-FE33A56A2564}" presName="tx1" presStyleLbl="revTx" presStyleIdx="3" presStyleCnt="7"/>
      <dgm:spPr/>
      <dgm:t>
        <a:bodyPr/>
        <a:lstStyle/>
        <a:p>
          <a:endParaRPr lang="ru-RU"/>
        </a:p>
      </dgm:t>
    </dgm:pt>
    <dgm:pt modelId="{F6C09D6A-CD79-4035-8276-87AAEF1E35B2}" type="pres">
      <dgm:prSet presAssocID="{17D62257-0803-4DB6-956E-FE33A56A2564}" presName="vert1" presStyleCnt="0"/>
      <dgm:spPr/>
    </dgm:pt>
    <dgm:pt modelId="{5B816ABB-523E-4BEE-B8A8-D8AC982192D0}" type="pres">
      <dgm:prSet presAssocID="{594876FF-4F2C-4C87-A3F4-8A034D4F0170}" presName="thickLine" presStyleLbl="alignNode1" presStyleIdx="4" presStyleCnt="7"/>
      <dgm:spPr/>
    </dgm:pt>
    <dgm:pt modelId="{2172349F-B73C-493A-B6B3-8EEBF111431E}" type="pres">
      <dgm:prSet presAssocID="{594876FF-4F2C-4C87-A3F4-8A034D4F0170}" presName="horz1" presStyleCnt="0"/>
      <dgm:spPr/>
    </dgm:pt>
    <dgm:pt modelId="{3663352B-9AA0-4B3E-9E2F-88F90B33257C}" type="pres">
      <dgm:prSet presAssocID="{594876FF-4F2C-4C87-A3F4-8A034D4F0170}" presName="tx1" presStyleLbl="revTx" presStyleIdx="4" presStyleCnt="7"/>
      <dgm:spPr/>
      <dgm:t>
        <a:bodyPr/>
        <a:lstStyle/>
        <a:p>
          <a:endParaRPr lang="ru-RU"/>
        </a:p>
      </dgm:t>
    </dgm:pt>
    <dgm:pt modelId="{31218B66-2D6E-4F07-95A5-2A749A4B1ABE}" type="pres">
      <dgm:prSet presAssocID="{594876FF-4F2C-4C87-A3F4-8A034D4F0170}" presName="vert1" presStyleCnt="0"/>
      <dgm:spPr/>
    </dgm:pt>
    <dgm:pt modelId="{326C7821-03D5-4685-8B26-190B841D910C}" type="pres">
      <dgm:prSet presAssocID="{FE84919C-D437-4563-85BC-A1905803C793}" presName="thickLine" presStyleLbl="alignNode1" presStyleIdx="5" presStyleCnt="7"/>
      <dgm:spPr/>
    </dgm:pt>
    <dgm:pt modelId="{05C47FC7-B42D-4E54-B099-7DDC6B01233A}" type="pres">
      <dgm:prSet presAssocID="{FE84919C-D437-4563-85BC-A1905803C793}" presName="horz1" presStyleCnt="0"/>
      <dgm:spPr/>
    </dgm:pt>
    <dgm:pt modelId="{3217DD0B-A345-4C5E-BDF9-58C858E9BFA3}" type="pres">
      <dgm:prSet presAssocID="{FE84919C-D437-4563-85BC-A1905803C793}" presName="tx1" presStyleLbl="revTx" presStyleIdx="5" presStyleCnt="7"/>
      <dgm:spPr/>
      <dgm:t>
        <a:bodyPr/>
        <a:lstStyle/>
        <a:p>
          <a:endParaRPr lang="ru-RU"/>
        </a:p>
      </dgm:t>
    </dgm:pt>
    <dgm:pt modelId="{64869D62-73E5-41DF-941A-6D5471E2FB47}" type="pres">
      <dgm:prSet presAssocID="{FE84919C-D437-4563-85BC-A1905803C793}" presName="vert1" presStyleCnt="0"/>
      <dgm:spPr/>
    </dgm:pt>
    <dgm:pt modelId="{E9303451-0112-479A-BAB7-AF07F64A91C9}" type="pres">
      <dgm:prSet presAssocID="{0BAD63D9-0D1E-4E37-A6EB-4B2F0CEFDA5C}" presName="thickLine" presStyleLbl="alignNode1" presStyleIdx="6" presStyleCnt="7"/>
      <dgm:spPr/>
    </dgm:pt>
    <dgm:pt modelId="{E271BFE7-8CC5-4F92-8870-72A4F0825E90}" type="pres">
      <dgm:prSet presAssocID="{0BAD63D9-0D1E-4E37-A6EB-4B2F0CEFDA5C}" presName="horz1" presStyleCnt="0"/>
      <dgm:spPr/>
    </dgm:pt>
    <dgm:pt modelId="{ABA5A956-C1DA-473D-A85F-A7B8B1AB1100}" type="pres">
      <dgm:prSet presAssocID="{0BAD63D9-0D1E-4E37-A6EB-4B2F0CEFDA5C}" presName="tx1" presStyleLbl="revTx" presStyleIdx="6" presStyleCnt="7"/>
      <dgm:spPr/>
      <dgm:t>
        <a:bodyPr/>
        <a:lstStyle/>
        <a:p>
          <a:endParaRPr lang="ru-RU"/>
        </a:p>
      </dgm:t>
    </dgm:pt>
    <dgm:pt modelId="{8B8E37D2-3940-4A66-BBC1-66A2A2E2326E}" type="pres">
      <dgm:prSet presAssocID="{0BAD63D9-0D1E-4E37-A6EB-4B2F0CEFDA5C}" presName="vert1" presStyleCnt="0"/>
      <dgm:spPr/>
    </dgm:pt>
  </dgm:ptLst>
  <dgm:cxnLst>
    <dgm:cxn modelId="{CAEE676F-2705-49FD-BACF-CAD264F475C0}" type="presOf" srcId="{0BAD63D9-0D1E-4E37-A6EB-4B2F0CEFDA5C}" destId="{ABA5A956-C1DA-473D-A85F-A7B8B1AB1100}" srcOrd="0" destOrd="0" presId="urn:microsoft.com/office/officeart/2008/layout/LinedList"/>
    <dgm:cxn modelId="{13E42902-792D-41C7-9B49-D8F2907B91F9}" srcId="{C48F9EA2-0E75-41E9-A8BF-823D5ECBFFE0}" destId="{4BE09FDE-D9F7-4D8C-A431-745850EB7AE4}" srcOrd="2" destOrd="0" parTransId="{FC17DB6A-BBF7-4915-91B8-232FC131A393}" sibTransId="{86B236C7-DC95-4E56-97EF-4655D47CF4C3}"/>
    <dgm:cxn modelId="{6A2D09A2-166A-4D63-A8B7-AD0A0A70B9B9}" srcId="{C48F9EA2-0E75-41E9-A8BF-823D5ECBFFE0}" destId="{35933D53-8E58-4879-8D2C-DC063313C5DE}" srcOrd="1" destOrd="0" parTransId="{0C2B4D96-8D54-4F91-BA12-4D300FDAD7F7}" sibTransId="{409CA351-541F-4AD3-8F87-15272055C512}"/>
    <dgm:cxn modelId="{C9BFC915-A767-4802-9042-91690EDFCB4B}" srcId="{C48F9EA2-0E75-41E9-A8BF-823D5ECBFFE0}" destId="{0BAD63D9-0D1E-4E37-A6EB-4B2F0CEFDA5C}" srcOrd="6" destOrd="0" parTransId="{ABA955D9-A38B-439A-9DC2-684D33F78ABC}" sibTransId="{2D94A019-023E-4C08-BEB9-63F100A0D112}"/>
    <dgm:cxn modelId="{39594938-2B7B-41A6-924F-5440BF20CE24}" type="presOf" srcId="{C48F9EA2-0E75-41E9-A8BF-823D5ECBFFE0}" destId="{A5B2B43D-ACE6-436B-A5B4-FDAAB983C7B9}" srcOrd="0" destOrd="0" presId="urn:microsoft.com/office/officeart/2008/layout/LinedList"/>
    <dgm:cxn modelId="{ECCF1976-F163-4C4D-BC35-73F3A48FC39D}" srcId="{C48F9EA2-0E75-41E9-A8BF-823D5ECBFFE0}" destId="{A3A0E340-6B32-4CE6-85BC-67366685C353}" srcOrd="0" destOrd="0" parTransId="{64878F73-0CBF-4A04-A95B-0766C26B4087}" sibTransId="{A589F174-4B59-4A01-BD9F-AFF6FD66CD24}"/>
    <dgm:cxn modelId="{21ED04D4-A408-49A6-B3A6-FB8FF72EC036}" type="presOf" srcId="{A3A0E340-6B32-4CE6-85BC-67366685C353}" destId="{9133F8B4-0E7C-45A6-BE5C-4A088420C18C}" srcOrd="0" destOrd="0" presId="urn:microsoft.com/office/officeart/2008/layout/LinedList"/>
    <dgm:cxn modelId="{17DF1D78-22AA-45C9-90B7-F8C2389D4477}" type="presOf" srcId="{35933D53-8E58-4879-8D2C-DC063313C5DE}" destId="{6144B8C0-34A6-4B59-B8AD-A7601CD99F4F}" srcOrd="0" destOrd="0" presId="urn:microsoft.com/office/officeart/2008/layout/LinedList"/>
    <dgm:cxn modelId="{AB6DC232-04C3-480D-8C00-F222F5644642}" srcId="{C48F9EA2-0E75-41E9-A8BF-823D5ECBFFE0}" destId="{17D62257-0803-4DB6-956E-FE33A56A2564}" srcOrd="3" destOrd="0" parTransId="{E35AFD8C-4905-4500-A9F7-F9DABFCE5952}" sibTransId="{890E43C7-F530-4E84-8827-27B721110152}"/>
    <dgm:cxn modelId="{64FE8600-E133-4495-B9B8-364A0519CDAA}" type="presOf" srcId="{594876FF-4F2C-4C87-A3F4-8A034D4F0170}" destId="{3663352B-9AA0-4B3E-9E2F-88F90B33257C}" srcOrd="0" destOrd="0" presId="urn:microsoft.com/office/officeart/2008/layout/LinedList"/>
    <dgm:cxn modelId="{9E56A500-D1FD-496E-AE2E-EF4891C2F466}" srcId="{C48F9EA2-0E75-41E9-A8BF-823D5ECBFFE0}" destId="{FE84919C-D437-4563-85BC-A1905803C793}" srcOrd="5" destOrd="0" parTransId="{00386B58-0CF2-436A-8678-8A91082A6BEB}" sibTransId="{E8DAFB57-2325-4260-BBAD-BF4C7420B9E7}"/>
    <dgm:cxn modelId="{ABEE59D6-17A7-461A-921E-463810F404A5}" type="presOf" srcId="{FE84919C-D437-4563-85BC-A1905803C793}" destId="{3217DD0B-A345-4C5E-BDF9-58C858E9BFA3}" srcOrd="0" destOrd="0" presId="urn:microsoft.com/office/officeart/2008/layout/LinedList"/>
    <dgm:cxn modelId="{573EDBA7-C391-403C-B142-BFC09161DE14}" type="presOf" srcId="{4BE09FDE-D9F7-4D8C-A431-745850EB7AE4}" destId="{CD47015E-2BD8-4184-9666-4538F0642749}" srcOrd="0" destOrd="0" presId="urn:microsoft.com/office/officeart/2008/layout/LinedList"/>
    <dgm:cxn modelId="{5A2DB6E5-9442-4182-9459-A667983181B7}" type="presOf" srcId="{17D62257-0803-4DB6-956E-FE33A56A2564}" destId="{F3D447B1-7EAE-40C5-B402-41DC0C37668F}" srcOrd="0" destOrd="0" presId="urn:microsoft.com/office/officeart/2008/layout/LinedList"/>
    <dgm:cxn modelId="{0F34DB3B-D4BB-46F5-9620-887CEAFB2845}" srcId="{C48F9EA2-0E75-41E9-A8BF-823D5ECBFFE0}" destId="{594876FF-4F2C-4C87-A3F4-8A034D4F0170}" srcOrd="4" destOrd="0" parTransId="{6541E797-EC7F-49B3-91F3-56AA1051F88B}" sibTransId="{49828201-AFB8-4259-914A-2F4B87111D2D}"/>
    <dgm:cxn modelId="{5713EB65-0E53-491F-88E1-F08E28F4B18F}" type="presParOf" srcId="{A5B2B43D-ACE6-436B-A5B4-FDAAB983C7B9}" destId="{77184C90-7324-42F5-BE1D-2170C82BAF9A}" srcOrd="0" destOrd="0" presId="urn:microsoft.com/office/officeart/2008/layout/LinedList"/>
    <dgm:cxn modelId="{A8B76FA2-A139-4486-8EB6-C4AC4F5F4395}" type="presParOf" srcId="{A5B2B43D-ACE6-436B-A5B4-FDAAB983C7B9}" destId="{3CE1FEC7-D857-482A-9231-E53DB7FBBDE5}" srcOrd="1" destOrd="0" presId="urn:microsoft.com/office/officeart/2008/layout/LinedList"/>
    <dgm:cxn modelId="{A4A7DFBB-8E55-4AAE-B82F-DE0C4600C905}" type="presParOf" srcId="{3CE1FEC7-D857-482A-9231-E53DB7FBBDE5}" destId="{9133F8B4-0E7C-45A6-BE5C-4A088420C18C}" srcOrd="0" destOrd="0" presId="urn:microsoft.com/office/officeart/2008/layout/LinedList"/>
    <dgm:cxn modelId="{6C793DFF-FD1D-4400-A732-F8878EA79A30}" type="presParOf" srcId="{3CE1FEC7-D857-482A-9231-E53DB7FBBDE5}" destId="{EAB9D5E6-A389-4C6C-8AC4-41CBF4CD8168}" srcOrd="1" destOrd="0" presId="urn:microsoft.com/office/officeart/2008/layout/LinedList"/>
    <dgm:cxn modelId="{8C336FAA-A7EC-46AC-A0B7-C9454A1E124E}" type="presParOf" srcId="{A5B2B43D-ACE6-436B-A5B4-FDAAB983C7B9}" destId="{C051BD37-D128-407E-B0FF-2A9CF0197557}" srcOrd="2" destOrd="0" presId="urn:microsoft.com/office/officeart/2008/layout/LinedList"/>
    <dgm:cxn modelId="{BB6FC2F3-2D37-4BBC-BF53-7CDD99318F7B}" type="presParOf" srcId="{A5B2B43D-ACE6-436B-A5B4-FDAAB983C7B9}" destId="{0002204D-011A-4139-A595-6E6BC670BF03}" srcOrd="3" destOrd="0" presId="urn:microsoft.com/office/officeart/2008/layout/LinedList"/>
    <dgm:cxn modelId="{C68C0E24-143C-44B5-9A11-30734C8477C9}" type="presParOf" srcId="{0002204D-011A-4139-A595-6E6BC670BF03}" destId="{6144B8C0-34A6-4B59-B8AD-A7601CD99F4F}" srcOrd="0" destOrd="0" presId="urn:microsoft.com/office/officeart/2008/layout/LinedList"/>
    <dgm:cxn modelId="{07B5B78E-FDCE-41BC-9180-E4A698E1EC1A}" type="presParOf" srcId="{0002204D-011A-4139-A595-6E6BC670BF03}" destId="{2CD8E546-E621-48D8-99DE-960FC246E4C7}" srcOrd="1" destOrd="0" presId="urn:microsoft.com/office/officeart/2008/layout/LinedList"/>
    <dgm:cxn modelId="{44346180-971D-445D-B705-430FF0A7AEB9}" type="presParOf" srcId="{A5B2B43D-ACE6-436B-A5B4-FDAAB983C7B9}" destId="{C0075C6C-653F-41F8-B5E9-731DF48BB783}" srcOrd="4" destOrd="0" presId="urn:microsoft.com/office/officeart/2008/layout/LinedList"/>
    <dgm:cxn modelId="{DA1DC3DB-7771-4786-AFB7-370100108B32}" type="presParOf" srcId="{A5B2B43D-ACE6-436B-A5B4-FDAAB983C7B9}" destId="{282541D4-FB9B-473E-899A-94E09DDA29B4}" srcOrd="5" destOrd="0" presId="urn:microsoft.com/office/officeart/2008/layout/LinedList"/>
    <dgm:cxn modelId="{8DDCD472-98D4-4882-8F40-A151A088DC08}" type="presParOf" srcId="{282541D4-FB9B-473E-899A-94E09DDA29B4}" destId="{CD47015E-2BD8-4184-9666-4538F0642749}" srcOrd="0" destOrd="0" presId="urn:microsoft.com/office/officeart/2008/layout/LinedList"/>
    <dgm:cxn modelId="{E1B20F9B-C855-4E8A-9C0C-95C554451198}" type="presParOf" srcId="{282541D4-FB9B-473E-899A-94E09DDA29B4}" destId="{02FDB4BF-21E3-40EB-9604-567704D1063A}" srcOrd="1" destOrd="0" presId="urn:microsoft.com/office/officeart/2008/layout/LinedList"/>
    <dgm:cxn modelId="{BBC960C7-59E6-4AC9-9712-8202511F2E2D}" type="presParOf" srcId="{A5B2B43D-ACE6-436B-A5B4-FDAAB983C7B9}" destId="{478AC558-05B2-4F98-BAA0-0375145564C3}" srcOrd="6" destOrd="0" presId="urn:microsoft.com/office/officeart/2008/layout/LinedList"/>
    <dgm:cxn modelId="{1D7ED6F0-018C-4A1D-BF54-71464194C633}" type="presParOf" srcId="{A5B2B43D-ACE6-436B-A5B4-FDAAB983C7B9}" destId="{DA1764B9-0BA4-4B25-B462-F7FCA859CFF0}" srcOrd="7" destOrd="0" presId="urn:microsoft.com/office/officeart/2008/layout/LinedList"/>
    <dgm:cxn modelId="{2552FCCD-1473-4F13-805D-F4A3C2401244}" type="presParOf" srcId="{DA1764B9-0BA4-4B25-B462-F7FCA859CFF0}" destId="{F3D447B1-7EAE-40C5-B402-41DC0C37668F}" srcOrd="0" destOrd="0" presId="urn:microsoft.com/office/officeart/2008/layout/LinedList"/>
    <dgm:cxn modelId="{11B37A41-982B-4DCF-8FC5-F57EAE6BF559}" type="presParOf" srcId="{DA1764B9-0BA4-4B25-B462-F7FCA859CFF0}" destId="{F6C09D6A-CD79-4035-8276-87AAEF1E35B2}" srcOrd="1" destOrd="0" presId="urn:microsoft.com/office/officeart/2008/layout/LinedList"/>
    <dgm:cxn modelId="{4B366C35-92CF-4141-8129-BFF15D797A42}" type="presParOf" srcId="{A5B2B43D-ACE6-436B-A5B4-FDAAB983C7B9}" destId="{5B816ABB-523E-4BEE-B8A8-D8AC982192D0}" srcOrd="8" destOrd="0" presId="urn:microsoft.com/office/officeart/2008/layout/LinedList"/>
    <dgm:cxn modelId="{B4422A3F-1414-409C-B3BE-0E53A808BC3A}" type="presParOf" srcId="{A5B2B43D-ACE6-436B-A5B4-FDAAB983C7B9}" destId="{2172349F-B73C-493A-B6B3-8EEBF111431E}" srcOrd="9" destOrd="0" presId="urn:microsoft.com/office/officeart/2008/layout/LinedList"/>
    <dgm:cxn modelId="{FB4BA3EA-0B6F-4D4A-BB4E-993E60C3E688}" type="presParOf" srcId="{2172349F-B73C-493A-B6B3-8EEBF111431E}" destId="{3663352B-9AA0-4B3E-9E2F-88F90B33257C}" srcOrd="0" destOrd="0" presId="urn:microsoft.com/office/officeart/2008/layout/LinedList"/>
    <dgm:cxn modelId="{2A305D05-0C09-4B65-A254-A67BDF3B6F6C}" type="presParOf" srcId="{2172349F-B73C-493A-B6B3-8EEBF111431E}" destId="{31218B66-2D6E-4F07-95A5-2A749A4B1ABE}" srcOrd="1" destOrd="0" presId="urn:microsoft.com/office/officeart/2008/layout/LinedList"/>
    <dgm:cxn modelId="{83F4A040-27F1-4590-9529-1508CA0E7D3D}" type="presParOf" srcId="{A5B2B43D-ACE6-436B-A5B4-FDAAB983C7B9}" destId="{326C7821-03D5-4685-8B26-190B841D910C}" srcOrd="10" destOrd="0" presId="urn:microsoft.com/office/officeart/2008/layout/LinedList"/>
    <dgm:cxn modelId="{0F18DBEC-64CF-4BBB-8AC5-AB06139CDCFD}" type="presParOf" srcId="{A5B2B43D-ACE6-436B-A5B4-FDAAB983C7B9}" destId="{05C47FC7-B42D-4E54-B099-7DDC6B01233A}" srcOrd="11" destOrd="0" presId="urn:microsoft.com/office/officeart/2008/layout/LinedList"/>
    <dgm:cxn modelId="{FF3094AD-CC65-45D7-9B65-540DA27C55A9}" type="presParOf" srcId="{05C47FC7-B42D-4E54-B099-7DDC6B01233A}" destId="{3217DD0B-A345-4C5E-BDF9-58C858E9BFA3}" srcOrd="0" destOrd="0" presId="urn:microsoft.com/office/officeart/2008/layout/LinedList"/>
    <dgm:cxn modelId="{DB55B1CD-D060-4280-A1DD-44B2A248DB5E}" type="presParOf" srcId="{05C47FC7-B42D-4E54-B099-7DDC6B01233A}" destId="{64869D62-73E5-41DF-941A-6D5471E2FB47}" srcOrd="1" destOrd="0" presId="urn:microsoft.com/office/officeart/2008/layout/LinedList"/>
    <dgm:cxn modelId="{36C8763B-44C7-430D-81EA-7835C02EC861}" type="presParOf" srcId="{A5B2B43D-ACE6-436B-A5B4-FDAAB983C7B9}" destId="{E9303451-0112-479A-BAB7-AF07F64A91C9}" srcOrd="12" destOrd="0" presId="urn:microsoft.com/office/officeart/2008/layout/LinedList"/>
    <dgm:cxn modelId="{F9C27362-92F3-483A-9C26-C766139063F5}" type="presParOf" srcId="{A5B2B43D-ACE6-436B-A5B4-FDAAB983C7B9}" destId="{E271BFE7-8CC5-4F92-8870-72A4F0825E90}" srcOrd="13" destOrd="0" presId="urn:microsoft.com/office/officeart/2008/layout/LinedList"/>
    <dgm:cxn modelId="{60FEB532-0933-4A03-A438-6AA1C041F57E}" type="presParOf" srcId="{E271BFE7-8CC5-4F92-8870-72A4F0825E90}" destId="{ABA5A956-C1DA-473D-A85F-A7B8B1AB1100}" srcOrd="0" destOrd="0" presId="urn:microsoft.com/office/officeart/2008/layout/LinedList"/>
    <dgm:cxn modelId="{E1B77FA3-6B3D-48D0-8273-436EB09BFE03}" type="presParOf" srcId="{E271BFE7-8CC5-4F92-8870-72A4F0825E90}" destId="{8B8E37D2-3940-4A66-BBC1-66A2A2E2326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2CBB514-836D-45BA-A7B5-2AFEA29B304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FC1F08C7-E001-494B-89D6-B9D696487A2F}">
      <dgm:prSet/>
      <dgm:spPr/>
      <dgm:t>
        <a:bodyPr/>
        <a:lstStyle/>
        <a:p>
          <a:pPr rtl="0"/>
          <a:r>
            <a:rPr lang="uz-Cyrl-UZ" smtClean="0"/>
            <a:t>Turistik mahsulotning o‘ziga xos bu xususiyatlari</a:t>
          </a:r>
          <a:endParaRPr lang="ru-RU"/>
        </a:p>
      </dgm:t>
    </dgm:pt>
    <dgm:pt modelId="{D4078C47-01C3-45CD-9E84-6A2C153FF8C6}" type="parTrans" cxnId="{C269E2DA-2460-4B6B-8DD6-861C69363BF4}">
      <dgm:prSet/>
      <dgm:spPr/>
      <dgm:t>
        <a:bodyPr/>
        <a:lstStyle/>
        <a:p>
          <a:endParaRPr lang="ru-RU"/>
        </a:p>
      </dgm:t>
    </dgm:pt>
    <dgm:pt modelId="{904389CC-DC3F-4750-8A7E-74319F5116C0}" type="sibTrans" cxnId="{C269E2DA-2460-4B6B-8DD6-861C69363BF4}">
      <dgm:prSet/>
      <dgm:spPr/>
      <dgm:t>
        <a:bodyPr/>
        <a:lstStyle/>
        <a:p>
          <a:endParaRPr lang="ru-RU"/>
        </a:p>
      </dgm:t>
    </dgm:pt>
    <dgm:pt modelId="{3A451289-6499-4F89-97EB-DEEF201477E3}">
      <dgm:prSet/>
      <dgm:spPr/>
      <dgm:t>
        <a:bodyPr/>
        <a:lstStyle/>
        <a:p>
          <a:pPr rtl="0"/>
          <a:r>
            <a:rPr lang="uz-Cyrl-UZ" smtClean="0"/>
            <a:t>fransuz mutaxassislari  R. Lankar va R. Olle</a:t>
          </a:r>
          <a:endParaRPr lang="ru-RU"/>
        </a:p>
      </dgm:t>
    </dgm:pt>
    <dgm:pt modelId="{8696CF9C-7A83-4803-8F2C-28EE92186070}" type="parTrans" cxnId="{DCA4A7BE-0185-42D2-9E09-506E12610164}">
      <dgm:prSet/>
      <dgm:spPr/>
      <dgm:t>
        <a:bodyPr/>
        <a:lstStyle/>
        <a:p>
          <a:endParaRPr lang="ru-RU"/>
        </a:p>
      </dgm:t>
    </dgm:pt>
    <dgm:pt modelId="{905802E4-74F1-4D19-AE54-815854341610}" type="sibTrans" cxnId="{DCA4A7BE-0185-42D2-9E09-506E12610164}">
      <dgm:prSet/>
      <dgm:spPr/>
      <dgm:t>
        <a:bodyPr/>
        <a:lstStyle/>
        <a:p>
          <a:endParaRPr lang="ru-RU"/>
        </a:p>
      </dgm:t>
    </dgm:pt>
    <dgm:pt modelId="{A4CF75B2-81B9-4C71-A82E-59D110C212CF}">
      <dgm:prSet/>
      <dgm:spPr/>
      <dgm:t>
        <a:bodyPr/>
        <a:lstStyle/>
        <a:p>
          <a:pPr rtl="0"/>
          <a:r>
            <a:rPr lang="uz-Cyrl-UZ" smtClean="0"/>
            <a:t>Ba’zi mutaxassislar turizmdagi marketing tushunchasiga global ma’noda yondashishadi</a:t>
          </a:r>
          <a:endParaRPr lang="ru-RU"/>
        </a:p>
      </dgm:t>
    </dgm:pt>
    <dgm:pt modelId="{DF2D5B91-F108-40C7-9889-2E4850BB9842}" type="parTrans" cxnId="{07473F7D-5934-4BBC-847A-BAB150F17905}">
      <dgm:prSet/>
      <dgm:spPr/>
      <dgm:t>
        <a:bodyPr/>
        <a:lstStyle/>
        <a:p>
          <a:endParaRPr lang="ru-RU"/>
        </a:p>
      </dgm:t>
    </dgm:pt>
    <dgm:pt modelId="{D02DEB4F-C480-4536-8FB0-4F5365578225}" type="sibTrans" cxnId="{07473F7D-5934-4BBC-847A-BAB150F17905}">
      <dgm:prSet/>
      <dgm:spPr/>
      <dgm:t>
        <a:bodyPr/>
        <a:lstStyle/>
        <a:p>
          <a:endParaRPr lang="ru-RU"/>
        </a:p>
      </dgm:t>
    </dgm:pt>
    <dgm:pt modelId="{FE450061-7994-4F93-BBF5-2657D5F80ACE}">
      <dgm:prSet/>
      <dgm:spPr/>
      <dgm:t>
        <a:bodyPr/>
        <a:lstStyle/>
        <a:p>
          <a:pPr rtl="0"/>
          <a:r>
            <a:rPr lang="uz-Cyrl-UZ" smtClean="0"/>
            <a:t>Xalqaro turistik tashkilot turizmda marketingning uch vazifasini ajratadi</a:t>
          </a:r>
          <a:endParaRPr lang="ru-RU"/>
        </a:p>
      </dgm:t>
    </dgm:pt>
    <dgm:pt modelId="{B28036F1-865A-485A-BD1A-5D08DB821A22}" type="parTrans" cxnId="{C89B4122-DB75-4084-98F7-7E2568F71585}">
      <dgm:prSet/>
      <dgm:spPr/>
      <dgm:t>
        <a:bodyPr/>
        <a:lstStyle/>
        <a:p>
          <a:endParaRPr lang="ru-RU"/>
        </a:p>
      </dgm:t>
    </dgm:pt>
    <dgm:pt modelId="{4998F73A-C16E-425F-A926-599531AB9C97}" type="sibTrans" cxnId="{C89B4122-DB75-4084-98F7-7E2568F71585}">
      <dgm:prSet/>
      <dgm:spPr/>
      <dgm:t>
        <a:bodyPr/>
        <a:lstStyle/>
        <a:p>
          <a:endParaRPr lang="ru-RU"/>
        </a:p>
      </dgm:t>
    </dgm:pt>
    <dgm:pt modelId="{F38C51F3-A066-46FD-9723-F0BB2B61BB0E}">
      <dgm:prSet/>
      <dgm:spPr/>
      <dgm:t>
        <a:bodyPr/>
        <a:lstStyle/>
        <a:p>
          <a:pPr rtl="0"/>
          <a:r>
            <a:rPr lang="uz-Cyrl-UZ" smtClean="0"/>
            <a:t>Mijozlar bilan aloqa o‘rnatish</a:t>
          </a:r>
          <a:endParaRPr lang="ru-RU"/>
        </a:p>
      </dgm:t>
    </dgm:pt>
    <dgm:pt modelId="{B60F7977-45E7-4EEA-A5AB-C52DFFEC5932}" type="parTrans" cxnId="{9F33754C-C29A-4EF0-8956-CF0AD43E17E6}">
      <dgm:prSet/>
      <dgm:spPr/>
      <dgm:t>
        <a:bodyPr/>
        <a:lstStyle/>
        <a:p>
          <a:endParaRPr lang="ru-RU"/>
        </a:p>
      </dgm:t>
    </dgm:pt>
    <dgm:pt modelId="{E46B9978-DDA7-413A-8428-74DD3879F98B}" type="sibTrans" cxnId="{9F33754C-C29A-4EF0-8956-CF0AD43E17E6}">
      <dgm:prSet/>
      <dgm:spPr/>
      <dgm:t>
        <a:bodyPr/>
        <a:lstStyle/>
        <a:p>
          <a:endParaRPr lang="ru-RU"/>
        </a:p>
      </dgm:t>
    </dgm:pt>
    <dgm:pt modelId="{D3581F5B-53A6-4D7C-B900-BAA870622454}">
      <dgm:prSet/>
      <dgm:spPr/>
      <dgm:t>
        <a:bodyPr/>
        <a:lstStyle/>
        <a:p>
          <a:pPr rtl="0"/>
          <a:r>
            <a:rPr lang="uz-Cyrl-UZ" smtClean="0"/>
            <a:t>Rivojlanish sotish uchun yangi imkoniyatlar</a:t>
          </a:r>
          <a:endParaRPr lang="ru-RU"/>
        </a:p>
      </dgm:t>
    </dgm:pt>
    <dgm:pt modelId="{5400134F-BD02-4F9C-9634-E466F50EC6E7}" type="parTrans" cxnId="{82A7627C-516C-42E7-8B5A-8C502110CDD8}">
      <dgm:prSet/>
      <dgm:spPr/>
      <dgm:t>
        <a:bodyPr/>
        <a:lstStyle/>
        <a:p>
          <a:endParaRPr lang="ru-RU"/>
        </a:p>
      </dgm:t>
    </dgm:pt>
    <dgm:pt modelId="{6946FD87-8A22-4CC7-930B-A3AD5A211D81}" type="sibTrans" cxnId="{82A7627C-516C-42E7-8B5A-8C502110CDD8}">
      <dgm:prSet/>
      <dgm:spPr/>
      <dgm:t>
        <a:bodyPr/>
        <a:lstStyle/>
        <a:p>
          <a:endParaRPr lang="ru-RU"/>
        </a:p>
      </dgm:t>
    </dgm:pt>
    <dgm:pt modelId="{E3FF35A1-93C7-43B8-A946-0961029B29AE}">
      <dgm:prSet/>
      <dgm:spPr/>
      <dgm:t>
        <a:bodyPr/>
        <a:lstStyle/>
        <a:p>
          <a:pPr rtl="0"/>
          <a:r>
            <a:rPr lang="uz-Cyrl-UZ" smtClean="0"/>
            <a:t>Nazorat xizmatlarni bozorga kirib borishi </a:t>
          </a:r>
          <a:endParaRPr lang="ru-RU"/>
        </a:p>
      </dgm:t>
    </dgm:pt>
    <dgm:pt modelId="{5A854E3B-DF08-445E-AC14-E766A1F28A4A}" type="parTrans" cxnId="{AC91743B-F77C-4DB5-976E-996A70FF0E6A}">
      <dgm:prSet/>
      <dgm:spPr/>
      <dgm:t>
        <a:bodyPr/>
        <a:lstStyle/>
        <a:p>
          <a:endParaRPr lang="ru-RU"/>
        </a:p>
      </dgm:t>
    </dgm:pt>
    <dgm:pt modelId="{5F552CF6-BFBA-4FB2-89E8-84A3640FDBCE}" type="sibTrans" cxnId="{AC91743B-F77C-4DB5-976E-996A70FF0E6A}">
      <dgm:prSet/>
      <dgm:spPr/>
      <dgm:t>
        <a:bodyPr/>
        <a:lstStyle/>
        <a:p>
          <a:endParaRPr lang="ru-RU"/>
        </a:p>
      </dgm:t>
    </dgm:pt>
    <dgm:pt modelId="{DD179858-7A99-461C-8CC4-E556305C9B98}">
      <dgm:prSet/>
      <dgm:spPr/>
      <dgm:t>
        <a:bodyPr/>
        <a:lstStyle/>
        <a:p>
          <a:pPr rtl="0"/>
          <a:r>
            <a:rPr lang="uz-Cyrl-UZ" smtClean="0"/>
            <a:t>D.K.Ismayevga tegishli</a:t>
          </a:r>
          <a:r>
            <a:rPr lang="en-US" smtClean="0"/>
            <a:t> </a:t>
          </a:r>
          <a:r>
            <a:rPr lang="uz-Cyrl-UZ" smtClean="0"/>
            <a:t>ta’rif</a:t>
          </a:r>
          <a:endParaRPr lang="ru-RU"/>
        </a:p>
      </dgm:t>
    </dgm:pt>
    <dgm:pt modelId="{57988C62-03DE-4FF3-A471-EF792CF6627D}" type="parTrans" cxnId="{66769E34-4FB0-4A9E-9008-A1857FEA1FF6}">
      <dgm:prSet/>
      <dgm:spPr/>
      <dgm:t>
        <a:bodyPr/>
        <a:lstStyle/>
        <a:p>
          <a:endParaRPr lang="ru-RU"/>
        </a:p>
      </dgm:t>
    </dgm:pt>
    <dgm:pt modelId="{03559AEE-4150-450C-A4B9-A130E34F4833}" type="sibTrans" cxnId="{66769E34-4FB0-4A9E-9008-A1857FEA1FF6}">
      <dgm:prSet/>
      <dgm:spPr/>
      <dgm:t>
        <a:bodyPr/>
        <a:lstStyle/>
        <a:p>
          <a:endParaRPr lang="ru-RU"/>
        </a:p>
      </dgm:t>
    </dgm:pt>
    <dgm:pt modelId="{4982E9FA-FCC1-4666-B12C-5C6D7F0DE625}">
      <dgm:prSet/>
      <dgm:spPr/>
      <dgm:t>
        <a:bodyPr/>
        <a:lstStyle/>
        <a:p>
          <a:pPr rtl="0"/>
          <a:r>
            <a:rPr lang="uz-Cyrl-UZ" smtClean="0"/>
            <a:t>Nemis mutaxassislari V.Riger, P.Rot, A.Shrand</a:t>
          </a:r>
          <a:endParaRPr lang="ru-RU"/>
        </a:p>
      </dgm:t>
    </dgm:pt>
    <dgm:pt modelId="{F63590C6-5C62-42DE-B23F-E3CD79314078}" type="parTrans" cxnId="{64CF4A14-0356-44B7-9660-1E845A47B3DE}">
      <dgm:prSet/>
      <dgm:spPr/>
      <dgm:t>
        <a:bodyPr/>
        <a:lstStyle/>
        <a:p>
          <a:endParaRPr lang="ru-RU"/>
        </a:p>
      </dgm:t>
    </dgm:pt>
    <dgm:pt modelId="{6913D056-2A53-44AA-941D-51B9A5F7731F}" type="sibTrans" cxnId="{64CF4A14-0356-44B7-9660-1E845A47B3DE}">
      <dgm:prSet/>
      <dgm:spPr/>
      <dgm:t>
        <a:bodyPr/>
        <a:lstStyle/>
        <a:p>
          <a:endParaRPr lang="ru-RU"/>
        </a:p>
      </dgm:t>
    </dgm:pt>
    <dgm:pt modelId="{8B62235B-6334-4AAA-BC91-8E1546F675D4}" type="pres">
      <dgm:prSet presAssocID="{42CBB514-836D-45BA-A7B5-2AFEA29B304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4E941D1-0681-4CAC-B99E-E4BF0A3DFEE1}" type="pres">
      <dgm:prSet presAssocID="{FC1F08C7-E001-494B-89D6-B9D696487A2F}" presName="parentText" presStyleLbl="node1" presStyleIdx="0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876324-AB17-47F4-9A50-659A538FCF7E}" type="pres">
      <dgm:prSet presAssocID="{904389CC-DC3F-4750-8A7E-74319F5116C0}" presName="spacer" presStyleCnt="0"/>
      <dgm:spPr/>
    </dgm:pt>
    <dgm:pt modelId="{3D777FAE-906A-41CD-910A-8B6A76B5CFB5}" type="pres">
      <dgm:prSet presAssocID="{3A451289-6499-4F89-97EB-DEEF201477E3}" presName="parentText" presStyleLbl="node1" presStyleIdx="1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2F250C-9063-4D12-AD00-07D8D1B91FE5}" type="pres">
      <dgm:prSet presAssocID="{905802E4-74F1-4D19-AE54-815854341610}" presName="spacer" presStyleCnt="0"/>
      <dgm:spPr/>
    </dgm:pt>
    <dgm:pt modelId="{6380DB42-F6AC-47A4-8667-22C77B5037B5}" type="pres">
      <dgm:prSet presAssocID="{A4CF75B2-81B9-4C71-A82E-59D110C212CF}" presName="parentText" presStyleLbl="node1" presStyleIdx="2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90369A-C167-402A-A435-96232FE434D0}" type="pres">
      <dgm:prSet presAssocID="{D02DEB4F-C480-4536-8FB0-4F5365578225}" presName="spacer" presStyleCnt="0"/>
      <dgm:spPr/>
    </dgm:pt>
    <dgm:pt modelId="{0DA82BB9-3A2E-4F5B-9F95-74091BAAA69A}" type="pres">
      <dgm:prSet presAssocID="{FE450061-7994-4F93-BBF5-2657D5F80ACE}" presName="parentText" presStyleLbl="node1" presStyleIdx="3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1CD680-A65B-46CF-884D-97890D50F30D}" type="pres">
      <dgm:prSet presAssocID="{4998F73A-C16E-425F-A926-599531AB9C97}" presName="spacer" presStyleCnt="0"/>
      <dgm:spPr/>
    </dgm:pt>
    <dgm:pt modelId="{D5CC75E2-BA0E-449F-BABD-345AC9F29F54}" type="pres">
      <dgm:prSet presAssocID="{F38C51F3-A066-46FD-9723-F0BB2B61BB0E}" presName="parentText" presStyleLbl="node1" presStyleIdx="4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8C7BB4-C48A-45AF-888B-8D3CDF082B34}" type="pres">
      <dgm:prSet presAssocID="{E46B9978-DDA7-413A-8428-74DD3879F98B}" presName="spacer" presStyleCnt="0"/>
      <dgm:spPr/>
    </dgm:pt>
    <dgm:pt modelId="{462A305A-C61E-40B2-8C49-3711C29974B0}" type="pres">
      <dgm:prSet presAssocID="{D3581F5B-53A6-4D7C-B900-BAA870622454}" presName="parentText" presStyleLbl="node1" presStyleIdx="5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CEAB40-E7F4-4831-A102-C98C709BD1A2}" type="pres">
      <dgm:prSet presAssocID="{6946FD87-8A22-4CC7-930B-A3AD5A211D81}" presName="spacer" presStyleCnt="0"/>
      <dgm:spPr/>
    </dgm:pt>
    <dgm:pt modelId="{106BE830-92AE-4D30-BAAD-C058DC09C569}" type="pres">
      <dgm:prSet presAssocID="{E3FF35A1-93C7-43B8-A946-0961029B29AE}" presName="parentText" presStyleLbl="node1" presStyleIdx="6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3F5C9F-CEA2-412D-B514-60C58DF8E100}" type="pres">
      <dgm:prSet presAssocID="{5F552CF6-BFBA-4FB2-89E8-84A3640FDBCE}" presName="spacer" presStyleCnt="0"/>
      <dgm:spPr/>
    </dgm:pt>
    <dgm:pt modelId="{60926E18-6BA4-4327-A111-4827C8FB53C7}" type="pres">
      <dgm:prSet presAssocID="{DD179858-7A99-461C-8CC4-E556305C9B98}" presName="parentText" presStyleLbl="node1" presStyleIdx="7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980772-2948-4C66-AA93-5CFCEBF1FD30}" type="pres">
      <dgm:prSet presAssocID="{03559AEE-4150-450C-A4B9-A130E34F4833}" presName="spacer" presStyleCnt="0"/>
      <dgm:spPr/>
    </dgm:pt>
    <dgm:pt modelId="{8E08AF38-D6ED-454B-9B43-3227A7781F90}" type="pres">
      <dgm:prSet presAssocID="{4982E9FA-FCC1-4666-B12C-5C6D7F0DE625}" presName="parentText" presStyleLbl="node1" presStyleIdx="8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85A8DC4-8E11-44F6-BFFF-304FFCB138BC}" type="presOf" srcId="{FE450061-7994-4F93-BBF5-2657D5F80ACE}" destId="{0DA82BB9-3A2E-4F5B-9F95-74091BAAA69A}" srcOrd="0" destOrd="0" presId="urn:microsoft.com/office/officeart/2005/8/layout/vList2"/>
    <dgm:cxn modelId="{B47FC830-24BA-4FA6-8D6D-03A563E46029}" type="presOf" srcId="{F38C51F3-A066-46FD-9723-F0BB2B61BB0E}" destId="{D5CC75E2-BA0E-449F-BABD-345AC9F29F54}" srcOrd="0" destOrd="0" presId="urn:microsoft.com/office/officeart/2005/8/layout/vList2"/>
    <dgm:cxn modelId="{6B558B9F-2C5F-449F-A962-E802FA2A5593}" type="presOf" srcId="{A4CF75B2-81B9-4C71-A82E-59D110C212CF}" destId="{6380DB42-F6AC-47A4-8667-22C77B5037B5}" srcOrd="0" destOrd="0" presId="urn:microsoft.com/office/officeart/2005/8/layout/vList2"/>
    <dgm:cxn modelId="{C269E2DA-2460-4B6B-8DD6-861C69363BF4}" srcId="{42CBB514-836D-45BA-A7B5-2AFEA29B3040}" destId="{FC1F08C7-E001-494B-89D6-B9D696487A2F}" srcOrd="0" destOrd="0" parTransId="{D4078C47-01C3-45CD-9E84-6A2C153FF8C6}" sibTransId="{904389CC-DC3F-4750-8A7E-74319F5116C0}"/>
    <dgm:cxn modelId="{07473F7D-5934-4BBC-847A-BAB150F17905}" srcId="{42CBB514-836D-45BA-A7B5-2AFEA29B3040}" destId="{A4CF75B2-81B9-4C71-A82E-59D110C212CF}" srcOrd="2" destOrd="0" parTransId="{DF2D5B91-F108-40C7-9889-2E4850BB9842}" sibTransId="{D02DEB4F-C480-4536-8FB0-4F5365578225}"/>
    <dgm:cxn modelId="{AC91743B-F77C-4DB5-976E-996A70FF0E6A}" srcId="{42CBB514-836D-45BA-A7B5-2AFEA29B3040}" destId="{E3FF35A1-93C7-43B8-A946-0961029B29AE}" srcOrd="6" destOrd="0" parTransId="{5A854E3B-DF08-445E-AC14-E766A1F28A4A}" sibTransId="{5F552CF6-BFBA-4FB2-89E8-84A3640FDBCE}"/>
    <dgm:cxn modelId="{9F33754C-C29A-4EF0-8956-CF0AD43E17E6}" srcId="{42CBB514-836D-45BA-A7B5-2AFEA29B3040}" destId="{F38C51F3-A066-46FD-9723-F0BB2B61BB0E}" srcOrd="4" destOrd="0" parTransId="{B60F7977-45E7-4EEA-A5AB-C52DFFEC5932}" sibTransId="{E46B9978-DDA7-413A-8428-74DD3879F98B}"/>
    <dgm:cxn modelId="{4C4EE7DD-C8F4-4749-9309-6B099D11CD10}" type="presOf" srcId="{D3581F5B-53A6-4D7C-B900-BAA870622454}" destId="{462A305A-C61E-40B2-8C49-3711C29974B0}" srcOrd="0" destOrd="0" presId="urn:microsoft.com/office/officeart/2005/8/layout/vList2"/>
    <dgm:cxn modelId="{82A7627C-516C-42E7-8B5A-8C502110CDD8}" srcId="{42CBB514-836D-45BA-A7B5-2AFEA29B3040}" destId="{D3581F5B-53A6-4D7C-B900-BAA870622454}" srcOrd="5" destOrd="0" parTransId="{5400134F-BD02-4F9C-9634-E466F50EC6E7}" sibTransId="{6946FD87-8A22-4CC7-930B-A3AD5A211D81}"/>
    <dgm:cxn modelId="{64CF4A14-0356-44B7-9660-1E845A47B3DE}" srcId="{42CBB514-836D-45BA-A7B5-2AFEA29B3040}" destId="{4982E9FA-FCC1-4666-B12C-5C6D7F0DE625}" srcOrd="8" destOrd="0" parTransId="{F63590C6-5C62-42DE-B23F-E3CD79314078}" sibTransId="{6913D056-2A53-44AA-941D-51B9A5F7731F}"/>
    <dgm:cxn modelId="{FFE3CEF2-D3C1-49DF-AA43-77237B6EEFEB}" type="presOf" srcId="{FC1F08C7-E001-494B-89D6-B9D696487A2F}" destId="{94E941D1-0681-4CAC-B99E-E4BF0A3DFEE1}" srcOrd="0" destOrd="0" presId="urn:microsoft.com/office/officeart/2005/8/layout/vList2"/>
    <dgm:cxn modelId="{EF12CE2F-A6D4-464B-B902-ECF23F388A41}" type="presOf" srcId="{E3FF35A1-93C7-43B8-A946-0961029B29AE}" destId="{106BE830-92AE-4D30-BAAD-C058DC09C569}" srcOrd="0" destOrd="0" presId="urn:microsoft.com/office/officeart/2005/8/layout/vList2"/>
    <dgm:cxn modelId="{7D9A3939-A813-4AE4-BA88-199E9D3A76D1}" type="presOf" srcId="{DD179858-7A99-461C-8CC4-E556305C9B98}" destId="{60926E18-6BA4-4327-A111-4827C8FB53C7}" srcOrd="0" destOrd="0" presId="urn:microsoft.com/office/officeart/2005/8/layout/vList2"/>
    <dgm:cxn modelId="{2A110308-F749-42B4-A8A0-F4A51CBF7749}" type="presOf" srcId="{42CBB514-836D-45BA-A7B5-2AFEA29B3040}" destId="{8B62235B-6334-4AAA-BC91-8E1546F675D4}" srcOrd="0" destOrd="0" presId="urn:microsoft.com/office/officeart/2005/8/layout/vList2"/>
    <dgm:cxn modelId="{66769E34-4FB0-4A9E-9008-A1857FEA1FF6}" srcId="{42CBB514-836D-45BA-A7B5-2AFEA29B3040}" destId="{DD179858-7A99-461C-8CC4-E556305C9B98}" srcOrd="7" destOrd="0" parTransId="{57988C62-03DE-4FF3-A471-EF792CF6627D}" sibTransId="{03559AEE-4150-450C-A4B9-A130E34F4833}"/>
    <dgm:cxn modelId="{5E110B62-3FDA-4B00-9FC5-A3EF8213ADD9}" type="presOf" srcId="{4982E9FA-FCC1-4666-B12C-5C6D7F0DE625}" destId="{8E08AF38-D6ED-454B-9B43-3227A7781F90}" srcOrd="0" destOrd="0" presId="urn:microsoft.com/office/officeart/2005/8/layout/vList2"/>
    <dgm:cxn modelId="{60198F87-C34C-42A5-B005-A407AC8BCBA2}" type="presOf" srcId="{3A451289-6499-4F89-97EB-DEEF201477E3}" destId="{3D777FAE-906A-41CD-910A-8B6A76B5CFB5}" srcOrd="0" destOrd="0" presId="urn:microsoft.com/office/officeart/2005/8/layout/vList2"/>
    <dgm:cxn modelId="{C89B4122-DB75-4084-98F7-7E2568F71585}" srcId="{42CBB514-836D-45BA-A7B5-2AFEA29B3040}" destId="{FE450061-7994-4F93-BBF5-2657D5F80ACE}" srcOrd="3" destOrd="0" parTransId="{B28036F1-865A-485A-BD1A-5D08DB821A22}" sibTransId="{4998F73A-C16E-425F-A926-599531AB9C97}"/>
    <dgm:cxn modelId="{DCA4A7BE-0185-42D2-9E09-506E12610164}" srcId="{42CBB514-836D-45BA-A7B5-2AFEA29B3040}" destId="{3A451289-6499-4F89-97EB-DEEF201477E3}" srcOrd="1" destOrd="0" parTransId="{8696CF9C-7A83-4803-8F2C-28EE92186070}" sibTransId="{905802E4-74F1-4D19-AE54-815854341610}"/>
    <dgm:cxn modelId="{E153F6D0-C131-4DD4-A4EA-12523F786493}" type="presParOf" srcId="{8B62235B-6334-4AAA-BC91-8E1546F675D4}" destId="{94E941D1-0681-4CAC-B99E-E4BF0A3DFEE1}" srcOrd="0" destOrd="0" presId="urn:microsoft.com/office/officeart/2005/8/layout/vList2"/>
    <dgm:cxn modelId="{8CD92A5B-7655-40BF-8CAC-EAB525D3E9F4}" type="presParOf" srcId="{8B62235B-6334-4AAA-BC91-8E1546F675D4}" destId="{42876324-AB17-47F4-9A50-659A538FCF7E}" srcOrd="1" destOrd="0" presId="urn:microsoft.com/office/officeart/2005/8/layout/vList2"/>
    <dgm:cxn modelId="{65346E09-7545-4099-8954-F61AD73990BE}" type="presParOf" srcId="{8B62235B-6334-4AAA-BC91-8E1546F675D4}" destId="{3D777FAE-906A-41CD-910A-8B6A76B5CFB5}" srcOrd="2" destOrd="0" presId="urn:microsoft.com/office/officeart/2005/8/layout/vList2"/>
    <dgm:cxn modelId="{8FF78EB8-0230-4929-88BC-9B9B22E270DD}" type="presParOf" srcId="{8B62235B-6334-4AAA-BC91-8E1546F675D4}" destId="{D72F250C-9063-4D12-AD00-07D8D1B91FE5}" srcOrd="3" destOrd="0" presId="urn:microsoft.com/office/officeart/2005/8/layout/vList2"/>
    <dgm:cxn modelId="{D394C2E0-E8CC-4621-BAE3-076BC0DA6011}" type="presParOf" srcId="{8B62235B-6334-4AAA-BC91-8E1546F675D4}" destId="{6380DB42-F6AC-47A4-8667-22C77B5037B5}" srcOrd="4" destOrd="0" presId="urn:microsoft.com/office/officeart/2005/8/layout/vList2"/>
    <dgm:cxn modelId="{778FAA36-B8B9-45BC-ACC6-891A776A473A}" type="presParOf" srcId="{8B62235B-6334-4AAA-BC91-8E1546F675D4}" destId="{EF90369A-C167-402A-A435-96232FE434D0}" srcOrd="5" destOrd="0" presId="urn:microsoft.com/office/officeart/2005/8/layout/vList2"/>
    <dgm:cxn modelId="{4568CEBF-67FF-4548-B6DA-FDD4205A8E60}" type="presParOf" srcId="{8B62235B-6334-4AAA-BC91-8E1546F675D4}" destId="{0DA82BB9-3A2E-4F5B-9F95-74091BAAA69A}" srcOrd="6" destOrd="0" presId="urn:microsoft.com/office/officeart/2005/8/layout/vList2"/>
    <dgm:cxn modelId="{B344A6B0-E0F3-46BC-A5A4-4FBF12D818F4}" type="presParOf" srcId="{8B62235B-6334-4AAA-BC91-8E1546F675D4}" destId="{DE1CD680-A65B-46CF-884D-97890D50F30D}" srcOrd="7" destOrd="0" presId="urn:microsoft.com/office/officeart/2005/8/layout/vList2"/>
    <dgm:cxn modelId="{9771A1A0-7C65-4F86-87E0-D5C38408883F}" type="presParOf" srcId="{8B62235B-6334-4AAA-BC91-8E1546F675D4}" destId="{D5CC75E2-BA0E-449F-BABD-345AC9F29F54}" srcOrd="8" destOrd="0" presId="urn:microsoft.com/office/officeart/2005/8/layout/vList2"/>
    <dgm:cxn modelId="{43DD293A-F232-4C52-A181-0C0625EC2E51}" type="presParOf" srcId="{8B62235B-6334-4AAA-BC91-8E1546F675D4}" destId="{3A8C7BB4-C48A-45AF-888B-8D3CDF082B34}" srcOrd="9" destOrd="0" presId="urn:microsoft.com/office/officeart/2005/8/layout/vList2"/>
    <dgm:cxn modelId="{10A3CDAC-F543-4FCD-8E9E-F165B43C110D}" type="presParOf" srcId="{8B62235B-6334-4AAA-BC91-8E1546F675D4}" destId="{462A305A-C61E-40B2-8C49-3711C29974B0}" srcOrd="10" destOrd="0" presId="urn:microsoft.com/office/officeart/2005/8/layout/vList2"/>
    <dgm:cxn modelId="{E24C9148-040E-4443-B3D8-5FCB172EB509}" type="presParOf" srcId="{8B62235B-6334-4AAA-BC91-8E1546F675D4}" destId="{C3CEAB40-E7F4-4831-A102-C98C709BD1A2}" srcOrd="11" destOrd="0" presId="urn:microsoft.com/office/officeart/2005/8/layout/vList2"/>
    <dgm:cxn modelId="{FC03CD6F-2A1F-41E0-84E4-DEF63BE58CC4}" type="presParOf" srcId="{8B62235B-6334-4AAA-BC91-8E1546F675D4}" destId="{106BE830-92AE-4D30-BAAD-C058DC09C569}" srcOrd="12" destOrd="0" presId="urn:microsoft.com/office/officeart/2005/8/layout/vList2"/>
    <dgm:cxn modelId="{E511D858-6F14-4273-BB0A-895F64B73B5B}" type="presParOf" srcId="{8B62235B-6334-4AAA-BC91-8E1546F675D4}" destId="{2B3F5C9F-CEA2-412D-B514-60C58DF8E100}" srcOrd="13" destOrd="0" presId="urn:microsoft.com/office/officeart/2005/8/layout/vList2"/>
    <dgm:cxn modelId="{4EAA9ABE-3215-492F-9CA9-347E1708D084}" type="presParOf" srcId="{8B62235B-6334-4AAA-BC91-8E1546F675D4}" destId="{60926E18-6BA4-4327-A111-4827C8FB53C7}" srcOrd="14" destOrd="0" presId="urn:microsoft.com/office/officeart/2005/8/layout/vList2"/>
    <dgm:cxn modelId="{60E03E91-2B6C-4985-97C5-E15E941DDFC3}" type="presParOf" srcId="{8B62235B-6334-4AAA-BC91-8E1546F675D4}" destId="{C3980772-2948-4C66-AA93-5CFCEBF1FD30}" srcOrd="15" destOrd="0" presId="urn:microsoft.com/office/officeart/2005/8/layout/vList2"/>
    <dgm:cxn modelId="{5437AD98-281C-45A6-8D59-9086DB261183}" type="presParOf" srcId="{8B62235B-6334-4AAA-BC91-8E1546F675D4}" destId="{8E08AF38-D6ED-454B-9B43-3227A7781F90}" srcOrd="1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7D29796-B9F6-4C2F-8F41-3EA3956F88C7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9990759B-A973-458E-BEE8-EBB13DB16835}">
      <dgm:prSet/>
      <dgm:spPr/>
      <dgm:t>
        <a:bodyPr/>
        <a:lstStyle/>
        <a:p>
          <a:pPr rtl="0"/>
          <a:r>
            <a:rPr lang="en-US" smtClean="0"/>
            <a:t>1. Bozorda o‘zini yaxshi tutmaslikning sabablari</a:t>
          </a:r>
          <a:endParaRPr lang="ru-RU"/>
        </a:p>
      </dgm:t>
    </dgm:pt>
    <dgm:pt modelId="{8B6403B9-82F5-4C63-A1CB-B2E42055B6F0}" type="parTrans" cxnId="{D87E936E-3396-4964-9596-946863D72A46}">
      <dgm:prSet/>
      <dgm:spPr/>
      <dgm:t>
        <a:bodyPr/>
        <a:lstStyle/>
        <a:p>
          <a:endParaRPr lang="ru-RU"/>
        </a:p>
      </dgm:t>
    </dgm:pt>
    <dgm:pt modelId="{5E1332F7-A4B5-4B34-9010-2BDCA28D6CC1}" type="sibTrans" cxnId="{D87E936E-3396-4964-9596-946863D72A46}">
      <dgm:prSet/>
      <dgm:spPr/>
      <dgm:t>
        <a:bodyPr/>
        <a:lstStyle/>
        <a:p>
          <a:endParaRPr lang="ru-RU"/>
        </a:p>
      </dgm:t>
    </dgm:pt>
    <dgm:pt modelId="{AEAC37F4-01EB-45C2-BC4B-67BDB6294C5E}">
      <dgm:prSet/>
      <dgm:spPr/>
      <dgm:t>
        <a:bodyPr/>
        <a:lstStyle/>
        <a:p>
          <a:pPr rtl="0"/>
          <a:r>
            <a:rPr lang="en-US" smtClean="0"/>
            <a:t>2. “Tirik qolish” strategiyasi </a:t>
          </a:r>
          <a:endParaRPr lang="ru-RU"/>
        </a:p>
      </dgm:t>
    </dgm:pt>
    <dgm:pt modelId="{989144EC-30C5-43D8-BE93-EE46F7662188}" type="parTrans" cxnId="{DA8D0D53-A9E8-4493-96FB-1996B1098726}">
      <dgm:prSet/>
      <dgm:spPr/>
      <dgm:t>
        <a:bodyPr/>
        <a:lstStyle/>
        <a:p>
          <a:endParaRPr lang="ru-RU"/>
        </a:p>
      </dgm:t>
    </dgm:pt>
    <dgm:pt modelId="{53DF4F61-5CC4-4770-97C4-72E827424509}" type="sibTrans" cxnId="{DA8D0D53-A9E8-4493-96FB-1996B1098726}">
      <dgm:prSet/>
      <dgm:spPr/>
      <dgm:t>
        <a:bodyPr/>
        <a:lstStyle/>
        <a:p>
          <a:endParaRPr lang="ru-RU"/>
        </a:p>
      </dgm:t>
    </dgm:pt>
    <dgm:pt modelId="{CEB0177C-A4BE-4760-B95C-76E4FA0A62FA}">
      <dgm:prSet/>
      <dgm:spPr/>
      <dgm:t>
        <a:bodyPr/>
        <a:lstStyle/>
        <a:p>
          <a:pPr rtl="0"/>
          <a:r>
            <a:rPr lang="en-US" smtClean="0"/>
            <a:t>3. Erishilgan darajani mu’tadillashtirish strategiyasi </a:t>
          </a:r>
          <a:endParaRPr lang="ru-RU"/>
        </a:p>
      </dgm:t>
    </dgm:pt>
    <dgm:pt modelId="{EA486054-831D-4F98-858F-39AA54E5F96C}" type="parTrans" cxnId="{CE8EAADA-1CEA-46D9-AEAE-E5094F9D6083}">
      <dgm:prSet/>
      <dgm:spPr/>
      <dgm:t>
        <a:bodyPr/>
        <a:lstStyle/>
        <a:p>
          <a:endParaRPr lang="ru-RU"/>
        </a:p>
      </dgm:t>
    </dgm:pt>
    <dgm:pt modelId="{3152A7D2-E6C3-4586-93F8-31A2AFF364C9}" type="sibTrans" cxnId="{CE8EAADA-1CEA-46D9-AEAE-E5094F9D6083}">
      <dgm:prSet/>
      <dgm:spPr/>
      <dgm:t>
        <a:bodyPr/>
        <a:lstStyle/>
        <a:p>
          <a:endParaRPr lang="ru-RU"/>
        </a:p>
      </dgm:t>
    </dgm:pt>
    <dgm:pt modelId="{EB262A16-BD95-435F-AF54-4967782ABA88}">
      <dgm:prSet/>
      <dgm:spPr/>
      <dgm:t>
        <a:bodyPr/>
        <a:lstStyle/>
        <a:p>
          <a:pPr rtl="0"/>
          <a:r>
            <a:rPr lang="en-US" smtClean="0"/>
            <a:t>4. Tanlab o‘sish strategiyasi </a:t>
          </a:r>
          <a:endParaRPr lang="ru-RU"/>
        </a:p>
      </dgm:t>
    </dgm:pt>
    <dgm:pt modelId="{6E65494A-DCF6-42E6-9D3C-06C802250CBF}" type="parTrans" cxnId="{86005514-D099-4F19-A81F-05068890DF70}">
      <dgm:prSet/>
      <dgm:spPr/>
      <dgm:t>
        <a:bodyPr/>
        <a:lstStyle/>
        <a:p>
          <a:endParaRPr lang="ru-RU"/>
        </a:p>
      </dgm:t>
    </dgm:pt>
    <dgm:pt modelId="{25149F2E-5AFF-4614-996F-F7B91231FB9A}" type="sibTrans" cxnId="{86005514-D099-4F19-A81F-05068890DF70}">
      <dgm:prSet/>
      <dgm:spPr/>
      <dgm:t>
        <a:bodyPr/>
        <a:lstStyle/>
        <a:p>
          <a:endParaRPr lang="ru-RU"/>
        </a:p>
      </dgm:t>
    </dgm:pt>
    <dgm:pt modelId="{12A3D5CE-7671-4A11-88A4-84427051EA20}" type="pres">
      <dgm:prSet presAssocID="{B7D29796-B9F6-4C2F-8F41-3EA3956F88C7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E9F33D3D-77ED-4FC8-AD2F-017DFB45DB49}" type="pres">
      <dgm:prSet presAssocID="{B7D29796-B9F6-4C2F-8F41-3EA3956F88C7}" presName="pyramid" presStyleLbl="node1" presStyleIdx="0" presStyleCnt="1"/>
      <dgm:spPr/>
    </dgm:pt>
    <dgm:pt modelId="{D8FC20B1-9BE4-41F9-BC79-AFD8B5ACE028}" type="pres">
      <dgm:prSet presAssocID="{B7D29796-B9F6-4C2F-8F41-3EA3956F88C7}" presName="theList" presStyleCnt="0"/>
      <dgm:spPr/>
    </dgm:pt>
    <dgm:pt modelId="{512FDC2B-155A-424D-8654-C5C2977D9895}" type="pres">
      <dgm:prSet presAssocID="{9990759B-A973-458E-BEE8-EBB13DB16835}" presName="aNode" presStyleLbl="f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99838C-C17C-4EB6-8A00-BFC495F5099C}" type="pres">
      <dgm:prSet presAssocID="{9990759B-A973-458E-BEE8-EBB13DB16835}" presName="aSpace" presStyleCnt="0"/>
      <dgm:spPr/>
    </dgm:pt>
    <dgm:pt modelId="{429A885B-2C9E-4516-B134-EF691A766E15}" type="pres">
      <dgm:prSet presAssocID="{AEAC37F4-01EB-45C2-BC4B-67BDB6294C5E}" presName="aNode" presStyleLbl="f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A924F9-510A-4756-AB2B-3D3268073AD5}" type="pres">
      <dgm:prSet presAssocID="{AEAC37F4-01EB-45C2-BC4B-67BDB6294C5E}" presName="aSpace" presStyleCnt="0"/>
      <dgm:spPr/>
    </dgm:pt>
    <dgm:pt modelId="{0559AF95-B859-4A49-A67B-6F754C7BF95D}" type="pres">
      <dgm:prSet presAssocID="{CEB0177C-A4BE-4760-B95C-76E4FA0A62FA}" presName="aNode" presStyleLbl="f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6759DB-0C18-46E5-A8ED-0579E28E1028}" type="pres">
      <dgm:prSet presAssocID="{CEB0177C-A4BE-4760-B95C-76E4FA0A62FA}" presName="aSpace" presStyleCnt="0"/>
      <dgm:spPr/>
    </dgm:pt>
    <dgm:pt modelId="{8478CDB3-F29D-4CAE-8405-36E5CFFF33BB}" type="pres">
      <dgm:prSet presAssocID="{EB262A16-BD95-435F-AF54-4967782ABA88}" presName="aNode" presStyleLbl="f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D07EB6-A9F0-4A72-8D32-300551497E54}" type="pres">
      <dgm:prSet presAssocID="{EB262A16-BD95-435F-AF54-4967782ABA88}" presName="aSpace" presStyleCnt="0"/>
      <dgm:spPr/>
    </dgm:pt>
  </dgm:ptLst>
  <dgm:cxnLst>
    <dgm:cxn modelId="{90A8BDF5-8C60-4ECC-AD89-8C535D0DFAD6}" type="presOf" srcId="{B7D29796-B9F6-4C2F-8F41-3EA3956F88C7}" destId="{12A3D5CE-7671-4A11-88A4-84427051EA20}" srcOrd="0" destOrd="0" presId="urn:microsoft.com/office/officeart/2005/8/layout/pyramid2"/>
    <dgm:cxn modelId="{D87E936E-3396-4964-9596-946863D72A46}" srcId="{B7D29796-B9F6-4C2F-8F41-3EA3956F88C7}" destId="{9990759B-A973-458E-BEE8-EBB13DB16835}" srcOrd="0" destOrd="0" parTransId="{8B6403B9-82F5-4C63-A1CB-B2E42055B6F0}" sibTransId="{5E1332F7-A4B5-4B34-9010-2BDCA28D6CC1}"/>
    <dgm:cxn modelId="{9856930E-2699-4584-ADC1-8B02A043FBA5}" type="presOf" srcId="{EB262A16-BD95-435F-AF54-4967782ABA88}" destId="{8478CDB3-F29D-4CAE-8405-36E5CFFF33BB}" srcOrd="0" destOrd="0" presId="urn:microsoft.com/office/officeart/2005/8/layout/pyramid2"/>
    <dgm:cxn modelId="{44D56F90-E4CE-4F55-BDB9-05F894A185C1}" type="presOf" srcId="{AEAC37F4-01EB-45C2-BC4B-67BDB6294C5E}" destId="{429A885B-2C9E-4516-B134-EF691A766E15}" srcOrd="0" destOrd="0" presId="urn:microsoft.com/office/officeart/2005/8/layout/pyramid2"/>
    <dgm:cxn modelId="{E348E0BA-7467-47A8-B078-A1A9C2C39FCC}" type="presOf" srcId="{CEB0177C-A4BE-4760-B95C-76E4FA0A62FA}" destId="{0559AF95-B859-4A49-A67B-6F754C7BF95D}" srcOrd="0" destOrd="0" presId="urn:microsoft.com/office/officeart/2005/8/layout/pyramid2"/>
    <dgm:cxn modelId="{86005514-D099-4F19-A81F-05068890DF70}" srcId="{B7D29796-B9F6-4C2F-8F41-3EA3956F88C7}" destId="{EB262A16-BD95-435F-AF54-4967782ABA88}" srcOrd="3" destOrd="0" parTransId="{6E65494A-DCF6-42E6-9D3C-06C802250CBF}" sibTransId="{25149F2E-5AFF-4614-996F-F7B91231FB9A}"/>
    <dgm:cxn modelId="{DA8D0D53-A9E8-4493-96FB-1996B1098726}" srcId="{B7D29796-B9F6-4C2F-8F41-3EA3956F88C7}" destId="{AEAC37F4-01EB-45C2-BC4B-67BDB6294C5E}" srcOrd="1" destOrd="0" parTransId="{989144EC-30C5-43D8-BE93-EE46F7662188}" sibTransId="{53DF4F61-5CC4-4770-97C4-72E827424509}"/>
    <dgm:cxn modelId="{10D10730-FADB-4358-9B1C-B302D7200F3D}" type="presOf" srcId="{9990759B-A973-458E-BEE8-EBB13DB16835}" destId="{512FDC2B-155A-424D-8654-C5C2977D9895}" srcOrd="0" destOrd="0" presId="urn:microsoft.com/office/officeart/2005/8/layout/pyramid2"/>
    <dgm:cxn modelId="{CE8EAADA-1CEA-46D9-AEAE-E5094F9D6083}" srcId="{B7D29796-B9F6-4C2F-8F41-3EA3956F88C7}" destId="{CEB0177C-A4BE-4760-B95C-76E4FA0A62FA}" srcOrd="2" destOrd="0" parTransId="{EA486054-831D-4F98-858F-39AA54E5F96C}" sibTransId="{3152A7D2-E6C3-4586-93F8-31A2AFF364C9}"/>
    <dgm:cxn modelId="{69DB5C69-0690-420C-BD73-2CA8E307F948}" type="presParOf" srcId="{12A3D5CE-7671-4A11-88A4-84427051EA20}" destId="{E9F33D3D-77ED-4FC8-AD2F-017DFB45DB49}" srcOrd="0" destOrd="0" presId="urn:microsoft.com/office/officeart/2005/8/layout/pyramid2"/>
    <dgm:cxn modelId="{1BB7FE87-33B1-4729-A4F8-CFCF5925A09E}" type="presParOf" srcId="{12A3D5CE-7671-4A11-88A4-84427051EA20}" destId="{D8FC20B1-9BE4-41F9-BC79-AFD8B5ACE028}" srcOrd="1" destOrd="0" presId="urn:microsoft.com/office/officeart/2005/8/layout/pyramid2"/>
    <dgm:cxn modelId="{B8D4CE72-B1A4-4B76-9034-E68E3720ED18}" type="presParOf" srcId="{D8FC20B1-9BE4-41F9-BC79-AFD8B5ACE028}" destId="{512FDC2B-155A-424D-8654-C5C2977D9895}" srcOrd="0" destOrd="0" presId="urn:microsoft.com/office/officeart/2005/8/layout/pyramid2"/>
    <dgm:cxn modelId="{F9173F19-AF5C-407A-BA2C-0973F0D23537}" type="presParOf" srcId="{D8FC20B1-9BE4-41F9-BC79-AFD8B5ACE028}" destId="{7E99838C-C17C-4EB6-8A00-BFC495F5099C}" srcOrd="1" destOrd="0" presId="urn:microsoft.com/office/officeart/2005/8/layout/pyramid2"/>
    <dgm:cxn modelId="{CEBFCC31-D62A-4A5D-810E-F3E247F43D7A}" type="presParOf" srcId="{D8FC20B1-9BE4-41F9-BC79-AFD8B5ACE028}" destId="{429A885B-2C9E-4516-B134-EF691A766E15}" srcOrd="2" destOrd="0" presId="urn:microsoft.com/office/officeart/2005/8/layout/pyramid2"/>
    <dgm:cxn modelId="{AE1E64EB-CA43-43F0-80D1-A1811FF79DC3}" type="presParOf" srcId="{D8FC20B1-9BE4-41F9-BC79-AFD8B5ACE028}" destId="{FAA924F9-510A-4756-AB2B-3D3268073AD5}" srcOrd="3" destOrd="0" presId="urn:microsoft.com/office/officeart/2005/8/layout/pyramid2"/>
    <dgm:cxn modelId="{94AF85DC-2131-496F-98B3-FE90F6C7A518}" type="presParOf" srcId="{D8FC20B1-9BE4-41F9-BC79-AFD8B5ACE028}" destId="{0559AF95-B859-4A49-A67B-6F754C7BF95D}" srcOrd="4" destOrd="0" presId="urn:microsoft.com/office/officeart/2005/8/layout/pyramid2"/>
    <dgm:cxn modelId="{20080B79-2204-4139-8DB3-608B7D5CAB55}" type="presParOf" srcId="{D8FC20B1-9BE4-41F9-BC79-AFD8B5ACE028}" destId="{656759DB-0C18-46E5-A8ED-0579E28E1028}" srcOrd="5" destOrd="0" presId="urn:microsoft.com/office/officeart/2005/8/layout/pyramid2"/>
    <dgm:cxn modelId="{3DF7750E-7FC8-4BA1-B314-03BA17182356}" type="presParOf" srcId="{D8FC20B1-9BE4-41F9-BC79-AFD8B5ACE028}" destId="{8478CDB3-F29D-4CAE-8405-36E5CFFF33BB}" srcOrd="6" destOrd="0" presId="urn:microsoft.com/office/officeart/2005/8/layout/pyramid2"/>
    <dgm:cxn modelId="{69377BE3-CEA4-4A09-9918-1A82E9BC6042}" type="presParOf" srcId="{D8FC20B1-9BE4-41F9-BC79-AFD8B5ACE028}" destId="{30D07EB6-A9F0-4A72-8D32-300551497E54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445B40B-204B-4FBB-B336-4C23821EAF33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3DB5E50C-43D7-4E6B-A9C8-54907C7599E5}">
      <dgm:prSet/>
      <dgm:spPr/>
      <dgm:t>
        <a:bodyPr/>
        <a:lstStyle/>
        <a:p>
          <a:pPr rtl="0"/>
          <a:r>
            <a:rPr lang="uz-Cyrl-UZ" smtClean="0"/>
            <a:t>Turizmda strategik marketingning maqsad va vazifalari</a:t>
          </a:r>
          <a:endParaRPr lang="ru-RU"/>
        </a:p>
      </dgm:t>
    </dgm:pt>
    <dgm:pt modelId="{1BACE171-F04B-45A9-9BA2-AF36D93C4F37}" type="parTrans" cxnId="{DF11529F-8067-4A24-8F20-B0F5439A087A}">
      <dgm:prSet/>
      <dgm:spPr/>
      <dgm:t>
        <a:bodyPr/>
        <a:lstStyle/>
        <a:p>
          <a:endParaRPr lang="ru-RU"/>
        </a:p>
      </dgm:t>
    </dgm:pt>
    <dgm:pt modelId="{06A52C78-BA19-4B57-9252-803AC5FA01B1}" type="sibTrans" cxnId="{DF11529F-8067-4A24-8F20-B0F5439A087A}">
      <dgm:prSet/>
      <dgm:spPr/>
      <dgm:t>
        <a:bodyPr/>
        <a:lstStyle/>
        <a:p>
          <a:endParaRPr lang="ru-RU"/>
        </a:p>
      </dgm:t>
    </dgm:pt>
    <dgm:pt modelId="{BB9362CC-CEE8-42BC-A9C4-CC69652AC18A}">
      <dgm:prSet/>
      <dgm:spPr/>
      <dgm:t>
        <a:bodyPr/>
        <a:lstStyle/>
        <a:p>
          <a:pPr rtl="0"/>
          <a:r>
            <a:rPr lang="uz-Cyrl-UZ" dirty="0" smtClean="0"/>
            <a:t>Agar marketingning umumiy asoslarini sayyohlik sohasining fazilatlariga nisbatan o‘zlashtirishga harakat qilinsa</a:t>
          </a:r>
          <a:endParaRPr lang="ru-RU" dirty="0"/>
        </a:p>
      </dgm:t>
    </dgm:pt>
    <dgm:pt modelId="{DEEE43D0-29F8-4525-8FB8-153B0BBD87D8}" type="parTrans" cxnId="{D84D881E-8D39-4494-A5F6-DC399A11ED1F}">
      <dgm:prSet/>
      <dgm:spPr/>
      <dgm:t>
        <a:bodyPr/>
        <a:lstStyle/>
        <a:p>
          <a:endParaRPr lang="ru-RU"/>
        </a:p>
      </dgm:t>
    </dgm:pt>
    <dgm:pt modelId="{1BFC2A5F-4A26-440C-A7EE-59B17547D65F}" type="sibTrans" cxnId="{D84D881E-8D39-4494-A5F6-DC399A11ED1F}">
      <dgm:prSet/>
      <dgm:spPr/>
      <dgm:t>
        <a:bodyPr/>
        <a:lstStyle/>
        <a:p>
          <a:endParaRPr lang="ru-RU"/>
        </a:p>
      </dgm:t>
    </dgm:pt>
    <dgm:pt modelId="{A6327ADB-6916-410C-A7A4-34AD994AD0D0}">
      <dgm:prSet/>
      <dgm:spPr/>
      <dgm:t>
        <a:bodyPr/>
        <a:lstStyle/>
        <a:p>
          <a:pPr rtl="0"/>
          <a:r>
            <a:rPr lang="en-US" smtClean="0"/>
            <a:t>1. Oshib o‘tuvchi taklif qoidasi. </a:t>
          </a:r>
          <a:endParaRPr lang="ru-RU"/>
        </a:p>
      </dgm:t>
    </dgm:pt>
    <dgm:pt modelId="{8B22670C-4AAB-4055-B221-E3E8F15B08AF}" type="parTrans" cxnId="{93E271E4-16ED-417C-8ED3-2E9719E2E878}">
      <dgm:prSet/>
      <dgm:spPr/>
      <dgm:t>
        <a:bodyPr/>
        <a:lstStyle/>
        <a:p>
          <a:endParaRPr lang="ru-RU"/>
        </a:p>
      </dgm:t>
    </dgm:pt>
    <dgm:pt modelId="{4CCF5157-A098-4CB4-9475-28C8AC770DE1}" type="sibTrans" cxnId="{93E271E4-16ED-417C-8ED3-2E9719E2E878}">
      <dgm:prSet/>
      <dgm:spPr/>
      <dgm:t>
        <a:bodyPr/>
        <a:lstStyle/>
        <a:p>
          <a:endParaRPr lang="ru-RU"/>
        </a:p>
      </dgm:t>
    </dgm:pt>
    <dgm:pt modelId="{3C0A9C24-4E3C-46F2-B7E3-3728239A18AD}">
      <dgm:prSet/>
      <dgm:spPr/>
      <dgm:t>
        <a:bodyPr/>
        <a:lstStyle/>
        <a:p>
          <a:pPr rtl="0"/>
          <a:r>
            <a:rPr lang="en-US" smtClean="0"/>
            <a:t>2. Daromadni mo’tadillashtirish qoidasi </a:t>
          </a:r>
          <a:endParaRPr lang="ru-RU"/>
        </a:p>
      </dgm:t>
    </dgm:pt>
    <dgm:pt modelId="{8FE90826-00AE-4F90-BFBA-F050CF7C7634}" type="parTrans" cxnId="{2021FC53-394C-45F2-AA1F-91E1F531917A}">
      <dgm:prSet/>
      <dgm:spPr/>
      <dgm:t>
        <a:bodyPr/>
        <a:lstStyle/>
        <a:p>
          <a:endParaRPr lang="ru-RU"/>
        </a:p>
      </dgm:t>
    </dgm:pt>
    <dgm:pt modelId="{57D009CF-7573-441D-8F88-05C691F9FC12}" type="sibTrans" cxnId="{2021FC53-394C-45F2-AA1F-91E1F531917A}">
      <dgm:prSet/>
      <dgm:spPr/>
      <dgm:t>
        <a:bodyPr/>
        <a:lstStyle/>
        <a:p>
          <a:endParaRPr lang="ru-RU"/>
        </a:p>
      </dgm:t>
    </dgm:pt>
    <dgm:pt modelId="{B029DBFB-F6A8-4B1C-AF37-041A30701200}">
      <dgm:prSet/>
      <dgm:spPr/>
      <dgm:t>
        <a:bodyPr/>
        <a:lstStyle/>
        <a:p>
          <a:pPr rtl="0"/>
          <a:r>
            <a:rPr lang="en-US" smtClean="0"/>
            <a:t>3. Talabgorlar guruhini (auditoriyasini) barqarorlashtirish qoidasi</a:t>
          </a:r>
          <a:endParaRPr lang="ru-RU"/>
        </a:p>
      </dgm:t>
    </dgm:pt>
    <dgm:pt modelId="{1B1E762D-5433-4494-9A39-EE2E294A48C9}" type="parTrans" cxnId="{25C8B09D-FA79-46E5-887E-27744D740BBD}">
      <dgm:prSet/>
      <dgm:spPr/>
      <dgm:t>
        <a:bodyPr/>
        <a:lstStyle/>
        <a:p>
          <a:endParaRPr lang="ru-RU"/>
        </a:p>
      </dgm:t>
    </dgm:pt>
    <dgm:pt modelId="{ABB27AA2-D8B4-4A2F-B628-7652D69574B8}" type="sibTrans" cxnId="{25C8B09D-FA79-46E5-887E-27744D740BBD}">
      <dgm:prSet/>
      <dgm:spPr/>
      <dgm:t>
        <a:bodyPr/>
        <a:lstStyle/>
        <a:p>
          <a:endParaRPr lang="ru-RU"/>
        </a:p>
      </dgm:t>
    </dgm:pt>
    <dgm:pt modelId="{12029B80-54BE-481E-84B5-CF08D2B1F6D4}" type="pres">
      <dgm:prSet presAssocID="{6445B40B-204B-4FBB-B336-4C23821EAF3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6FC7CDF-1FDF-4462-93CD-328538A2A750}" type="pres">
      <dgm:prSet presAssocID="{B029DBFB-F6A8-4B1C-AF37-041A30701200}" presName="boxAndChildren" presStyleCnt="0"/>
      <dgm:spPr/>
    </dgm:pt>
    <dgm:pt modelId="{CF4A4EB8-4C8D-4A23-9044-ED77D24F2F39}" type="pres">
      <dgm:prSet presAssocID="{B029DBFB-F6A8-4B1C-AF37-041A30701200}" presName="parentTextBox" presStyleLbl="node1" presStyleIdx="0" presStyleCnt="5"/>
      <dgm:spPr/>
      <dgm:t>
        <a:bodyPr/>
        <a:lstStyle/>
        <a:p>
          <a:endParaRPr lang="ru-RU"/>
        </a:p>
      </dgm:t>
    </dgm:pt>
    <dgm:pt modelId="{FAB1A660-F912-49C8-80BF-1F2D3881FEFA}" type="pres">
      <dgm:prSet presAssocID="{57D009CF-7573-441D-8F88-05C691F9FC12}" presName="sp" presStyleCnt="0"/>
      <dgm:spPr/>
    </dgm:pt>
    <dgm:pt modelId="{96DBAF22-FBF3-4F7E-A062-3F6F88DF4669}" type="pres">
      <dgm:prSet presAssocID="{3C0A9C24-4E3C-46F2-B7E3-3728239A18AD}" presName="arrowAndChildren" presStyleCnt="0"/>
      <dgm:spPr/>
    </dgm:pt>
    <dgm:pt modelId="{3467F1C2-1D7D-47E1-AEC0-7E4937E45F79}" type="pres">
      <dgm:prSet presAssocID="{3C0A9C24-4E3C-46F2-B7E3-3728239A18AD}" presName="parentTextArrow" presStyleLbl="node1" presStyleIdx="1" presStyleCnt="5"/>
      <dgm:spPr/>
      <dgm:t>
        <a:bodyPr/>
        <a:lstStyle/>
        <a:p>
          <a:endParaRPr lang="ru-RU"/>
        </a:p>
      </dgm:t>
    </dgm:pt>
    <dgm:pt modelId="{64847128-7458-4FFC-A6F7-160149DDFB14}" type="pres">
      <dgm:prSet presAssocID="{4CCF5157-A098-4CB4-9475-28C8AC770DE1}" presName="sp" presStyleCnt="0"/>
      <dgm:spPr/>
    </dgm:pt>
    <dgm:pt modelId="{35599963-ABB1-40B0-A411-4A69FD8C321C}" type="pres">
      <dgm:prSet presAssocID="{A6327ADB-6916-410C-A7A4-34AD994AD0D0}" presName="arrowAndChildren" presStyleCnt="0"/>
      <dgm:spPr/>
    </dgm:pt>
    <dgm:pt modelId="{C237F237-CA2C-41A8-9D95-9E05AA81FEB1}" type="pres">
      <dgm:prSet presAssocID="{A6327ADB-6916-410C-A7A4-34AD994AD0D0}" presName="parentTextArrow" presStyleLbl="node1" presStyleIdx="2" presStyleCnt="5"/>
      <dgm:spPr/>
      <dgm:t>
        <a:bodyPr/>
        <a:lstStyle/>
        <a:p>
          <a:endParaRPr lang="ru-RU"/>
        </a:p>
      </dgm:t>
    </dgm:pt>
    <dgm:pt modelId="{68364E16-5E4B-48B3-93B3-2751115EF7F2}" type="pres">
      <dgm:prSet presAssocID="{1BFC2A5F-4A26-440C-A7EE-59B17547D65F}" presName="sp" presStyleCnt="0"/>
      <dgm:spPr/>
    </dgm:pt>
    <dgm:pt modelId="{6AF389E2-9F3C-4E04-8CE2-2AE8438B1689}" type="pres">
      <dgm:prSet presAssocID="{BB9362CC-CEE8-42BC-A9C4-CC69652AC18A}" presName="arrowAndChildren" presStyleCnt="0"/>
      <dgm:spPr/>
    </dgm:pt>
    <dgm:pt modelId="{51973C31-86F7-4B15-BC91-395544DAF912}" type="pres">
      <dgm:prSet presAssocID="{BB9362CC-CEE8-42BC-A9C4-CC69652AC18A}" presName="parentTextArrow" presStyleLbl="node1" presStyleIdx="3" presStyleCnt="5"/>
      <dgm:spPr/>
      <dgm:t>
        <a:bodyPr/>
        <a:lstStyle/>
        <a:p>
          <a:endParaRPr lang="ru-RU"/>
        </a:p>
      </dgm:t>
    </dgm:pt>
    <dgm:pt modelId="{552A89F0-6607-483F-B73B-5F7BD3F5D51B}" type="pres">
      <dgm:prSet presAssocID="{06A52C78-BA19-4B57-9252-803AC5FA01B1}" presName="sp" presStyleCnt="0"/>
      <dgm:spPr/>
    </dgm:pt>
    <dgm:pt modelId="{2DCB603B-034B-424C-BC35-7F2F78A4AC61}" type="pres">
      <dgm:prSet presAssocID="{3DB5E50C-43D7-4E6B-A9C8-54907C7599E5}" presName="arrowAndChildren" presStyleCnt="0"/>
      <dgm:spPr/>
    </dgm:pt>
    <dgm:pt modelId="{B8907A04-0860-44B3-9DE9-52A78455E004}" type="pres">
      <dgm:prSet presAssocID="{3DB5E50C-43D7-4E6B-A9C8-54907C7599E5}" presName="parentTextArrow" presStyleLbl="node1" presStyleIdx="4" presStyleCnt="5"/>
      <dgm:spPr/>
      <dgm:t>
        <a:bodyPr/>
        <a:lstStyle/>
        <a:p>
          <a:endParaRPr lang="ru-RU"/>
        </a:p>
      </dgm:t>
    </dgm:pt>
  </dgm:ptLst>
  <dgm:cxnLst>
    <dgm:cxn modelId="{2021FC53-394C-45F2-AA1F-91E1F531917A}" srcId="{6445B40B-204B-4FBB-B336-4C23821EAF33}" destId="{3C0A9C24-4E3C-46F2-B7E3-3728239A18AD}" srcOrd="3" destOrd="0" parTransId="{8FE90826-00AE-4F90-BFBA-F050CF7C7634}" sibTransId="{57D009CF-7573-441D-8F88-05C691F9FC12}"/>
    <dgm:cxn modelId="{F43D0D43-9E36-4CDE-9A24-7EB1ECD0FF68}" type="presOf" srcId="{A6327ADB-6916-410C-A7A4-34AD994AD0D0}" destId="{C237F237-CA2C-41A8-9D95-9E05AA81FEB1}" srcOrd="0" destOrd="0" presId="urn:microsoft.com/office/officeart/2005/8/layout/process4"/>
    <dgm:cxn modelId="{D84D881E-8D39-4494-A5F6-DC399A11ED1F}" srcId="{6445B40B-204B-4FBB-B336-4C23821EAF33}" destId="{BB9362CC-CEE8-42BC-A9C4-CC69652AC18A}" srcOrd="1" destOrd="0" parTransId="{DEEE43D0-29F8-4525-8FB8-153B0BBD87D8}" sibTransId="{1BFC2A5F-4A26-440C-A7EE-59B17547D65F}"/>
    <dgm:cxn modelId="{93E271E4-16ED-417C-8ED3-2E9719E2E878}" srcId="{6445B40B-204B-4FBB-B336-4C23821EAF33}" destId="{A6327ADB-6916-410C-A7A4-34AD994AD0D0}" srcOrd="2" destOrd="0" parTransId="{8B22670C-4AAB-4055-B221-E3E8F15B08AF}" sibTransId="{4CCF5157-A098-4CB4-9475-28C8AC770DE1}"/>
    <dgm:cxn modelId="{906CF6A0-C710-4A19-87D5-3882C90B4840}" type="presOf" srcId="{3DB5E50C-43D7-4E6B-A9C8-54907C7599E5}" destId="{B8907A04-0860-44B3-9DE9-52A78455E004}" srcOrd="0" destOrd="0" presId="urn:microsoft.com/office/officeart/2005/8/layout/process4"/>
    <dgm:cxn modelId="{42C8B6FC-AD27-4892-AF3F-4FC98C56E290}" type="presOf" srcId="{6445B40B-204B-4FBB-B336-4C23821EAF33}" destId="{12029B80-54BE-481E-84B5-CF08D2B1F6D4}" srcOrd="0" destOrd="0" presId="urn:microsoft.com/office/officeart/2005/8/layout/process4"/>
    <dgm:cxn modelId="{DF11529F-8067-4A24-8F20-B0F5439A087A}" srcId="{6445B40B-204B-4FBB-B336-4C23821EAF33}" destId="{3DB5E50C-43D7-4E6B-A9C8-54907C7599E5}" srcOrd="0" destOrd="0" parTransId="{1BACE171-F04B-45A9-9BA2-AF36D93C4F37}" sibTransId="{06A52C78-BA19-4B57-9252-803AC5FA01B1}"/>
    <dgm:cxn modelId="{25C8B09D-FA79-46E5-887E-27744D740BBD}" srcId="{6445B40B-204B-4FBB-B336-4C23821EAF33}" destId="{B029DBFB-F6A8-4B1C-AF37-041A30701200}" srcOrd="4" destOrd="0" parTransId="{1B1E762D-5433-4494-9A39-EE2E294A48C9}" sibTransId="{ABB27AA2-D8B4-4A2F-B628-7652D69574B8}"/>
    <dgm:cxn modelId="{F1531A10-1596-40C2-A2D0-C8E7354E6D13}" type="presOf" srcId="{B029DBFB-F6A8-4B1C-AF37-041A30701200}" destId="{CF4A4EB8-4C8D-4A23-9044-ED77D24F2F39}" srcOrd="0" destOrd="0" presId="urn:microsoft.com/office/officeart/2005/8/layout/process4"/>
    <dgm:cxn modelId="{EFB333B2-3445-406C-A511-B4B2BD3DBB68}" type="presOf" srcId="{BB9362CC-CEE8-42BC-A9C4-CC69652AC18A}" destId="{51973C31-86F7-4B15-BC91-395544DAF912}" srcOrd="0" destOrd="0" presId="urn:microsoft.com/office/officeart/2005/8/layout/process4"/>
    <dgm:cxn modelId="{DB1BBE0B-A6E4-4F43-9642-123E2170FD01}" type="presOf" srcId="{3C0A9C24-4E3C-46F2-B7E3-3728239A18AD}" destId="{3467F1C2-1D7D-47E1-AEC0-7E4937E45F79}" srcOrd="0" destOrd="0" presId="urn:microsoft.com/office/officeart/2005/8/layout/process4"/>
    <dgm:cxn modelId="{CFB7E384-6AF8-40F8-AC18-01CD4390C5D3}" type="presParOf" srcId="{12029B80-54BE-481E-84B5-CF08D2B1F6D4}" destId="{36FC7CDF-1FDF-4462-93CD-328538A2A750}" srcOrd="0" destOrd="0" presId="urn:microsoft.com/office/officeart/2005/8/layout/process4"/>
    <dgm:cxn modelId="{52BAF78F-9000-46AD-B647-6AF5E2D0ECF6}" type="presParOf" srcId="{36FC7CDF-1FDF-4462-93CD-328538A2A750}" destId="{CF4A4EB8-4C8D-4A23-9044-ED77D24F2F39}" srcOrd="0" destOrd="0" presId="urn:microsoft.com/office/officeart/2005/8/layout/process4"/>
    <dgm:cxn modelId="{779DF071-A2DC-466D-84BB-7FE40E33F62F}" type="presParOf" srcId="{12029B80-54BE-481E-84B5-CF08D2B1F6D4}" destId="{FAB1A660-F912-49C8-80BF-1F2D3881FEFA}" srcOrd="1" destOrd="0" presId="urn:microsoft.com/office/officeart/2005/8/layout/process4"/>
    <dgm:cxn modelId="{527FE1E1-F78A-4DD3-8CE7-D6F3E15C196F}" type="presParOf" srcId="{12029B80-54BE-481E-84B5-CF08D2B1F6D4}" destId="{96DBAF22-FBF3-4F7E-A062-3F6F88DF4669}" srcOrd="2" destOrd="0" presId="urn:microsoft.com/office/officeart/2005/8/layout/process4"/>
    <dgm:cxn modelId="{A99F78B0-F2E8-462D-AA83-BF53514AF7C0}" type="presParOf" srcId="{96DBAF22-FBF3-4F7E-A062-3F6F88DF4669}" destId="{3467F1C2-1D7D-47E1-AEC0-7E4937E45F79}" srcOrd="0" destOrd="0" presId="urn:microsoft.com/office/officeart/2005/8/layout/process4"/>
    <dgm:cxn modelId="{5C592817-B83E-4FCE-B263-421C9F8FFCD0}" type="presParOf" srcId="{12029B80-54BE-481E-84B5-CF08D2B1F6D4}" destId="{64847128-7458-4FFC-A6F7-160149DDFB14}" srcOrd="3" destOrd="0" presId="urn:microsoft.com/office/officeart/2005/8/layout/process4"/>
    <dgm:cxn modelId="{D292EC2D-4213-436D-9A38-BFC3F64075AF}" type="presParOf" srcId="{12029B80-54BE-481E-84B5-CF08D2B1F6D4}" destId="{35599963-ABB1-40B0-A411-4A69FD8C321C}" srcOrd="4" destOrd="0" presId="urn:microsoft.com/office/officeart/2005/8/layout/process4"/>
    <dgm:cxn modelId="{682575EC-5AAE-4712-8FCD-64A83CFE684D}" type="presParOf" srcId="{35599963-ABB1-40B0-A411-4A69FD8C321C}" destId="{C237F237-CA2C-41A8-9D95-9E05AA81FEB1}" srcOrd="0" destOrd="0" presId="urn:microsoft.com/office/officeart/2005/8/layout/process4"/>
    <dgm:cxn modelId="{C9287F2B-9408-4AA2-B2A2-15194508DA74}" type="presParOf" srcId="{12029B80-54BE-481E-84B5-CF08D2B1F6D4}" destId="{68364E16-5E4B-48B3-93B3-2751115EF7F2}" srcOrd="5" destOrd="0" presId="urn:microsoft.com/office/officeart/2005/8/layout/process4"/>
    <dgm:cxn modelId="{951A5EC8-7A7B-4271-88C6-0FFF9723FFF8}" type="presParOf" srcId="{12029B80-54BE-481E-84B5-CF08D2B1F6D4}" destId="{6AF389E2-9F3C-4E04-8CE2-2AE8438B1689}" srcOrd="6" destOrd="0" presId="urn:microsoft.com/office/officeart/2005/8/layout/process4"/>
    <dgm:cxn modelId="{11B2A38E-FC05-49A5-87D8-D05A2F6F5DB1}" type="presParOf" srcId="{6AF389E2-9F3C-4E04-8CE2-2AE8438B1689}" destId="{51973C31-86F7-4B15-BC91-395544DAF912}" srcOrd="0" destOrd="0" presId="urn:microsoft.com/office/officeart/2005/8/layout/process4"/>
    <dgm:cxn modelId="{C4757A71-A73D-4159-B9E3-89681B8FACB7}" type="presParOf" srcId="{12029B80-54BE-481E-84B5-CF08D2B1F6D4}" destId="{552A89F0-6607-483F-B73B-5F7BD3F5D51B}" srcOrd="7" destOrd="0" presId="urn:microsoft.com/office/officeart/2005/8/layout/process4"/>
    <dgm:cxn modelId="{FEAD5A8F-1E23-4BE1-A4DE-4969E6E33505}" type="presParOf" srcId="{12029B80-54BE-481E-84B5-CF08D2B1F6D4}" destId="{2DCB603B-034B-424C-BC35-7F2F78A4AC61}" srcOrd="8" destOrd="0" presId="urn:microsoft.com/office/officeart/2005/8/layout/process4"/>
    <dgm:cxn modelId="{199124DA-B4D0-4E38-B3DB-6FD3A4E81E25}" type="presParOf" srcId="{2DCB603B-034B-424C-BC35-7F2F78A4AC61}" destId="{B8907A04-0860-44B3-9DE9-52A78455E004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F69ED3A-3AAC-427B-B0A8-8E9634598BEF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DE9DBFB6-CA56-458D-950C-AA2E64DD9FDF}">
      <dgm:prSet/>
      <dgm:spPr/>
      <dgm:t>
        <a:bodyPr/>
        <a:lstStyle/>
        <a:p>
          <a:pPr rtl="0"/>
          <a:r>
            <a:rPr lang="en-US" smtClean="0"/>
            <a:t>4. Talabning qismini kengaytirish qoidasi </a:t>
          </a:r>
          <a:endParaRPr lang="ru-RU"/>
        </a:p>
      </dgm:t>
    </dgm:pt>
    <dgm:pt modelId="{237A9865-FE86-4178-A5CA-2BF6A7242BA3}" type="parTrans" cxnId="{C529F7DC-919A-44C4-9CE6-E747C3879C1D}">
      <dgm:prSet/>
      <dgm:spPr/>
      <dgm:t>
        <a:bodyPr/>
        <a:lstStyle/>
        <a:p>
          <a:endParaRPr lang="ru-RU"/>
        </a:p>
      </dgm:t>
    </dgm:pt>
    <dgm:pt modelId="{623CFDD6-84D0-4F57-9FFB-EDEF70FB8FB2}" type="sibTrans" cxnId="{C529F7DC-919A-44C4-9CE6-E747C3879C1D}">
      <dgm:prSet/>
      <dgm:spPr/>
      <dgm:t>
        <a:bodyPr/>
        <a:lstStyle/>
        <a:p>
          <a:endParaRPr lang="ru-RU"/>
        </a:p>
      </dgm:t>
    </dgm:pt>
    <dgm:pt modelId="{FECF08F2-8F46-4D47-BAE9-5E69155DF687}">
      <dgm:prSet/>
      <dgm:spPr/>
      <dgm:t>
        <a:bodyPr/>
        <a:lstStyle/>
        <a:p>
          <a:pPr rtl="0"/>
          <a:r>
            <a:rPr lang="en-US" smtClean="0"/>
            <a:t>5. Taklif bozorini kengaytirish qoidasi</a:t>
          </a:r>
          <a:endParaRPr lang="ru-RU"/>
        </a:p>
      </dgm:t>
    </dgm:pt>
    <dgm:pt modelId="{D4EFC0DE-9B9D-4359-BBB1-2D53DBAE4288}" type="parTrans" cxnId="{A8A52C33-5952-414B-BE27-99F186B4F2BB}">
      <dgm:prSet/>
      <dgm:spPr/>
      <dgm:t>
        <a:bodyPr/>
        <a:lstStyle/>
        <a:p>
          <a:endParaRPr lang="ru-RU"/>
        </a:p>
      </dgm:t>
    </dgm:pt>
    <dgm:pt modelId="{6A5E5C32-7AC5-4107-87FE-DEC5B3C6B265}" type="sibTrans" cxnId="{A8A52C33-5952-414B-BE27-99F186B4F2BB}">
      <dgm:prSet/>
      <dgm:spPr/>
      <dgm:t>
        <a:bodyPr/>
        <a:lstStyle/>
        <a:p>
          <a:endParaRPr lang="ru-RU"/>
        </a:p>
      </dgm:t>
    </dgm:pt>
    <dgm:pt modelId="{4101BBFA-AADA-4351-894A-FF0DC3E348FC}">
      <dgm:prSet/>
      <dgm:spPr/>
      <dgm:t>
        <a:bodyPr/>
        <a:lstStyle/>
        <a:p>
          <a:pPr rtl="0"/>
          <a:r>
            <a:rPr lang="en-US" smtClean="0"/>
            <a:t>6. Ishlab chiqaruvchi va iste’molchi o‘rtasida ikki tamonlama ishonch qoidasi</a:t>
          </a:r>
          <a:endParaRPr lang="ru-RU"/>
        </a:p>
      </dgm:t>
    </dgm:pt>
    <dgm:pt modelId="{8BB7CCD8-ECA0-4498-8CBE-2CD753D9DF8E}" type="parTrans" cxnId="{152804AE-453C-4155-BA30-45EA22F2EC9B}">
      <dgm:prSet/>
      <dgm:spPr/>
      <dgm:t>
        <a:bodyPr/>
        <a:lstStyle/>
        <a:p>
          <a:endParaRPr lang="ru-RU"/>
        </a:p>
      </dgm:t>
    </dgm:pt>
    <dgm:pt modelId="{3523143A-0FF5-4B77-B460-EB5E61A552D5}" type="sibTrans" cxnId="{152804AE-453C-4155-BA30-45EA22F2EC9B}">
      <dgm:prSet/>
      <dgm:spPr/>
      <dgm:t>
        <a:bodyPr/>
        <a:lstStyle/>
        <a:p>
          <a:endParaRPr lang="ru-RU"/>
        </a:p>
      </dgm:t>
    </dgm:pt>
    <dgm:pt modelId="{49B29967-695D-4067-841B-95EAEA319585}">
      <dgm:prSet/>
      <dgm:spPr/>
      <dgm:t>
        <a:bodyPr/>
        <a:lstStyle/>
        <a:p>
          <a:pPr rtl="0"/>
          <a:r>
            <a:rPr lang="en-US" smtClean="0"/>
            <a:t>7. Ishonchli hamkorlik qoidasi </a:t>
          </a:r>
          <a:endParaRPr lang="ru-RU"/>
        </a:p>
      </dgm:t>
    </dgm:pt>
    <dgm:pt modelId="{21C31C42-822F-45E5-8D76-4FCAEAF347F4}" type="parTrans" cxnId="{B8D1B66F-FA89-431F-9323-15D95909782E}">
      <dgm:prSet/>
      <dgm:spPr/>
      <dgm:t>
        <a:bodyPr/>
        <a:lstStyle/>
        <a:p>
          <a:endParaRPr lang="ru-RU"/>
        </a:p>
      </dgm:t>
    </dgm:pt>
    <dgm:pt modelId="{EEE6D12A-19C7-4202-B463-EA0F4AF974AD}" type="sibTrans" cxnId="{B8D1B66F-FA89-431F-9323-15D95909782E}">
      <dgm:prSet/>
      <dgm:spPr/>
      <dgm:t>
        <a:bodyPr/>
        <a:lstStyle/>
        <a:p>
          <a:endParaRPr lang="ru-RU"/>
        </a:p>
      </dgm:t>
    </dgm:pt>
    <dgm:pt modelId="{BD9B3534-7CFD-4E5D-A34D-C3737754938B}" type="pres">
      <dgm:prSet presAssocID="{6F69ED3A-3AAC-427B-B0A8-8E9634598BEF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03C7361-2EB7-4B7C-83A0-17BCB87DA1CF}" type="pres">
      <dgm:prSet presAssocID="{6F69ED3A-3AAC-427B-B0A8-8E9634598BEF}" presName="dummyMaxCanvas" presStyleCnt="0">
        <dgm:presLayoutVars/>
      </dgm:prSet>
      <dgm:spPr/>
    </dgm:pt>
    <dgm:pt modelId="{CB1CD231-66F7-4C74-97D9-C50EDC0CE2C2}" type="pres">
      <dgm:prSet presAssocID="{6F69ED3A-3AAC-427B-B0A8-8E9634598BEF}" presName="FourNodes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D885F6-7D6E-4B39-8D21-FC427976BE19}" type="pres">
      <dgm:prSet presAssocID="{6F69ED3A-3AAC-427B-B0A8-8E9634598BEF}" presName="FourNodes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E1DC79-02E1-4FD9-A9C7-FB1A0F536074}" type="pres">
      <dgm:prSet presAssocID="{6F69ED3A-3AAC-427B-B0A8-8E9634598BEF}" presName="FourNodes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C312FB-29E3-4318-B4A1-2705D34C9219}" type="pres">
      <dgm:prSet presAssocID="{6F69ED3A-3AAC-427B-B0A8-8E9634598BEF}" presName="FourNodes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FF0B99-78AB-4E28-967D-B66FAB9D76FD}" type="pres">
      <dgm:prSet presAssocID="{6F69ED3A-3AAC-427B-B0A8-8E9634598BEF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038511-46CE-47ED-9E48-FE6A54BC30A8}" type="pres">
      <dgm:prSet presAssocID="{6F69ED3A-3AAC-427B-B0A8-8E9634598BEF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FAE084-363A-40ED-87A5-5DFCE19D33C6}" type="pres">
      <dgm:prSet presAssocID="{6F69ED3A-3AAC-427B-B0A8-8E9634598BEF}" presName="FourConn_3-4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3D975F-AE6D-461C-96C1-6E4DEE5142D3}" type="pres">
      <dgm:prSet presAssocID="{6F69ED3A-3AAC-427B-B0A8-8E9634598BEF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578C4C-1BF1-4B10-8C5F-7DB52F7A3A2D}" type="pres">
      <dgm:prSet presAssocID="{6F69ED3A-3AAC-427B-B0A8-8E9634598BEF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8654DC-2736-48EB-87C9-68571528A987}" type="pres">
      <dgm:prSet presAssocID="{6F69ED3A-3AAC-427B-B0A8-8E9634598BEF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3285B1-33E6-4CB8-AFBE-3F5F3655F531}" type="pres">
      <dgm:prSet presAssocID="{6F69ED3A-3AAC-427B-B0A8-8E9634598BEF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A870614-7E2F-4C5E-9D11-9ECC80FB7096}" type="presOf" srcId="{FECF08F2-8F46-4D47-BAE9-5E69155DF687}" destId="{FBD885F6-7D6E-4B39-8D21-FC427976BE19}" srcOrd="0" destOrd="0" presId="urn:microsoft.com/office/officeart/2005/8/layout/vProcess5"/>
    <dgm:cxn modelId="{6DCDF488-1872-45B7-9A4B-49DA0CACC066}" type="presOf" srcId="{DE9DBFB6-CA56-458D-950C-AA2E64DD9FDF}" destId="{CB1CD231-66F7-4C74-97D9-C50EDC0CE2C2}" srcOrd="0" destOrd="0" presId="urn:microsoft.com/office/officeart/2005/8/layout/vProcess5"/>
    <dgm:cxn modelId="{7E410E7A-D15C-4605-A980-45C101D2E23A}" type="presOf" srcId="{6F69ED3A-3AAC-427B-B0A8-8E9634598BEF}" destId="{BD9B3534-7CFD-4E5D-A34D-C3737754938B}" srcOrd="0" destOrd="0" presId="urn:microsoft.com/office/officeart/2005/8/layout/vProcess5"/>
    <dgm:cxn modelId="{C529F7DC-919A-44C4-9CE6-E747C3879C1D}" srcId="{6F69ED3A-3AAC-427B-B0A8-8E9634598BEF}" destId="{DE9DBFB6-CA56-458D-950C-AA2E64DD9FDF}" srcOrd="0" destOrd="0" parTransId="{237A9865-FE86-4178-A5CA-2BF6A7242BA3}" sibTransId="{623CFDD6-84D0-4F57-9FFB-EDEF70FB8FB2}"/>
    <dgm:cxn modelId="{36253A47-52C0-4DDE-95B9-C6152FB3982B}" type="presOf" srcId="{FECF08F2-8F46-4D47-BAE9-5E69155DF687}" destId="{77578C4C-1BF1-4B10-8C5F-7DB52F7A3A2D}" srcOrd="1" destOrd="0" presId="urn:microsoft.com/office/officeart/2005/8/layout/vProcess5"/>
    <dgm:cxn modelId="{F923334D-8A77-42EC-B617-9177FA181935}" type="presOf" srcId="{4101BBFA-AADA-4351-894A-FF0DC3E348FC}" destId="{378654DC-2736-48EB-87C9-68571528A987}" srcOrd="1" destOrd="0" presId="urn:microsoft.com/office/officeart/2005/8/layout/vProcess5"/>
    <dgm:cxn modelId="{06FBF388-B180-4735-800D-0B45D61A7931}" type="presOf" srcId="{4101BBFA-AADA-4351-894A-FF0DC3E348FC}" destId="{34E1DC79-02E1-4FD9-A9C7-FB1A0F536074}" srcOrd="0" destOrd="0" presId="urn:microsoft.com/office/officeart/2005/8/layout/vProcess5"/>
    <dgm:cxn modelId="{D9C455A1-37B8-46F0-9732-3C98C44E1456}" type="presOf" srcId="{3523143A-0FF5-4B77-B460-EB5E61A552D5}" destId="{79FAE084-363A-40ED-87A5-5DFCE19D33C6}" srcOrd="0" destOrd="0" presId="urn:microsoft.com/office/officeart/2005/8/layout/vProcess5"/>
    <dgm:cxn modelId="{5E348161-4538-48AA-B489-B3D15A558A5B}" type="presOf" srcId="{623CFDD6-84D0-4F57-9FFB-EDEF70FB8FB2}" destId="{6AFF0B99-78AB-4E28-967D-B66FAB9D76FD}" srcOrd="0" destOrd="0" presId="urn:microsoft.com/office/officeart/2005/8/layout/vProcess5"/>
    <dgm:cxn modelId="{31B659ED-6779-4ADD-BEB3-8EB077A9154C}" type="presOf" srcId="{49B29967-695D-4067-841B-95EAEA319585}" destId="{2FC312FB-29E3-4318-B4A1-2705D34C9219}" srcOrd="0" destOrd="0" presId="urn:microsoft.com/office/officeart/2005/8/layout/vProcess5"/>
    <dgm:cxn modelId="{6D129D6E-C5B9-48DB-A784-527532FED2EC}" type="presOf" srcId="{DE9DBFB6-CA56-458D-950C-AA2E64DD9FDF}" destId="{173D975F-AE6D-461C-96C1-6E4DEE5142D3}" srcOrd="1" destOrd="0" presId="urn:microsoft.com/office/officeart/2005/8/layout/vProcess5"/>
    <dgm:cxn modelId="{6C6DDE10-4D29-4D35-8528-FCB912998246}" type="presOf" srcId="{6A5E5C32-7AC5-4107-87FE-DEC5B3C6B265}" destId="{C2038511-46CE-47ED-9E48-FE6A54BC30A8}" srcOrd="0" destOrd="0" presId="urn:microsoft.com/office/officeart/2005/8/layout/vProcess5"/>
    <dgm:cxn modelId="{B8D1B66F-FA89-431F-9323-15D95909782E}" srcId="{6F69ED3A-3AAC-427B-B0A8-8E9634598BEF}" destId="{49B29967-695D-4067-841B-95EAEA319585}" srcOrd="3" destOrd="0" parTransId="{21C31C42-822F-45E5-8D76-4FCAEAF347F4}" sibTransId="{EEE6D12A-19C7-4202-B463-EA0F4AF974AD}"/>
    <dgm:cxn modelId="{A8A52C33-5952-414B-BE27-99F186B4F2BB}" srcId="{6F69ED3A-3AAC-427B-B0A8-8E9634598BEF}" destId="{FECF08F2-8F46-4D47-BAE9-5E69155DF687}" srcOrd="1" destOrd="0" parTransId="{D4EFC0DE-9B9D-4359-BBB1-2D53DBAE4288}" sibTransId="{6A5E5C32-7AC5-4107-87FE-DEC5B3C6B265}"/>
    <dgm:cxn modelId="{152804AE-453C-4155-BA30-45EA22F2EC9B}" srcId="{6F69ED3A-3AAC-427B-B0A8-8E9634598BEF}" destId="{4101BBFA-AADA-4351-894A-FF0DC3E348FC}" srcOrd="2" destOrd="0" parTransId="{8BB7CCD8-ECA0-4498-8CBE-2CD753D9DF8E}" sibTransId="{3523143A-0FF5-4B77-B460-EB5E61A552D5}"/>
    <dgm:cxn modelId="{8182A135-B346-4D13-9B79-4D9A53642F46}" type="presOf" srcId="{49B29967-695D-4067-841B-95EAEA319585}" destId="{803285B1-33E6-4CB8-AFBE-3F5F3655F531}" srcOrd="1" destOrd="0" presId="urn:microsoft.com/office/officeart/2005/8/layout/vProcess5"/>
    <dgm:cxn modelId="{D541438F-611F-445F-A70A-C147AD49A6FA}" type="presParOf" srcId="{BD9B3534-7CFD-4E5D-A34D-C3737754938B}" destId="{303C7361-2EB7-4B7C-83A0-17BCB87DA1CF}" srcOrd="0" destOrd="0" presId="urn:microsoft.com/office/officeart/2005/8/layout/vProcess5"/>
    <dgm:cxn modelId="{7C7E2B70-9D1A-45AB-BFA9-4490CD8113A5}" type="presParOf" srcId="{BD9B3534-7CFD-4E5D-A34D-C3737754938B}" destId="{CB1CD231-66F7-4C74-97D9-C50EDC0CE2C2}" srcOrd="1" destOrd="0" presId="urn:microsoft.com/office/officeart/2005/8/layout/vProcess5"/>
    <dgm:cxn modelId="{8A01A485-DF1D-46C7-86B9-2EC9E5B23C64}" type="presParOf" srcId="{BD9B3534-7CFD-4E5D-A34D-C3737754938B}" destId="{FBD885F6-7D6E-4B39-8D21-FC427976BE19}" srcOrd="2" destOrd="0" presId="urn:microsoft.com/office/officeart/2005/8/layout/vProcess5"/>
    <dgm:cxn modelId="{940FA77A-5890-4651-9A60-A4E22EB6D4CC}" type="presParOf" srcId="{BD9B3534-7CFD-4E5D-A34D-C3737754938B}" destId="{34E1DC79-02E1-4FD9-A9C7-FB1A0F536074}" srcOrd="3" destOrd="0" presId="urn:microsoft.com/office/officeart/2005/8/layout/vProcess5"/>
    <dgm:cxn modelId="{02814B9F-4A2D-421E-8A10-0F2CD32AAC87}" type="presParOf" srcId="{BD9B3534-7CFD-4E5D-A34D-C3737754938B}" destId="{2FC312FB-29E3-4318-B4A1-2705D34C9219}" srcOrd="4" destOrd="0" presId="urn:microsoft.com/office/officeart/2005/8/layout/vProcess5"/>
    <dgm:cxn modelId="{2881A0B8-F219-4C87-909C-67918402BF18}" type="presParOf" srcId="{BD9B3534-7CFD-4E5D-A34D-C3737754938B}" destId="{6AFF0B99-78AB-4E28-967D-B66FAB9D76FD}" srcOrd="5" destOrd="0" presId="urn:microsoft.com/office/officeart/2005/8/layout/vProcess5"/>
    <dgm:cxn modelId="{41680F6A-9E53-424E-AC53-E6C5B5DAA29F}" type="presParOf" srcId="{BD9B3534-7CFD-4E5D-A34D-C3737754938B}" destId="{C2038511-46CE-47ED-9E48-FE6A54BC30A8}" srcOrd="6" destOrd="0" presId="urn:microsoft.com/office/officeart/2005/8/layout/vProcess5"/>
    <dgm:cxn modelId="{E3EFAF3B-20F5-4A80-BBFD-97453515AF5A}" type="presParOf" srcId="{BD9B3534-7CFD-4E5D-A34D-C3737754938B}" destId="{79FAE084-363A-40ED-87A5-5DFCE19D33C6}" srcOrd="7" destOrd="0" presId="urn:microsoft.com/office/officeart/2005/8/layout/vProcess5"/>
    <dgm:cxn modelId="{83B0BFE1-B316-4B36-A2A7-45CD815FC4A0}" type="presParOf" srcId="{BD9B3534-7CFD-4E5D-A34D-C3737754938B}" destId="{173D975F-AE6D-461C-96C1-6E4DEE5142D3}" srcOrd="8" destOrd="0" presId="urn:microsoft.com/office/officeart/2005/8/layout/vProcess5"/>
    <dgm:cxn modelId="{5EB30810-962A-4579-9BDC-7BCD8EB05AD9}" type="presParOf" srcId="{BD9B3534-7CFD-4E5D-A34D-C3737754938B}" destId="{77578C4C-1BF1-4B10-8C5F-7DB52F7A3A2D}" srcOrd="9" destOrd="0" presId="urn:microsoft.com/office/officeart/2005/8/layout/vProcess5"/>
    <dgm:cxn modelId="{CD4C2E4D-BD34-4836-9457-8BF12900272B}" type="presParOf" srcId="{BD9B3534-7CFD-4E5D-A34D-C3737754938B}" destId="{378654DC-2736-48EB-87C9-68571528A987}" srcOrd="10" destOrd="0" presId="urn:microsoft.com/office/officeart/2005/8/layout/vProcess5"/>
    <dgm:cxn modelId="{95A5F825-39AB-4DFE-8386-6F1372B4C6E6}" type="presParOf" srcId="{BD9B3534-7CFD-4E5D-A34D-C3737754938B}" destId="{803285B1-33E6-4CB8-AFBE-3F5F3655F531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1F15674-A69D-4F64-AEF8-5C9A7F82C680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B1D3458A-2A53-46D7-BC6E-2E8A2C46F0D4}">
      <dgm:prSet/>
      <dgm:spPr/>
      <dgm:t>
        <a:bodyPr/>
        <a:lstStyle/>
        <a:p>
          <a:pPr rtl="0"/>
          <a:r>
            <a:rPr lang="uz-Cyrl-UZ" smtClean="0"/>
            <a:t>Xalqaro turizm va ichki turizm</a:t>
          </a:r>
          <a:endParaRPr lang="ru-RU"/>
        </a:p>
      </dgm:t>
    </dgm:pt>
    <dgm:pt modelId="{E38267AD-ABBE-4FF9-A11D-FED242CC6653}" type="parTrans" cxnId="{C8430CC6-2832-47F5-9500-D06482822BC5}">
      <dgm:prSet/>
      <dgm:spPr/>
      <dgm:t>
        <a:bodyPr/>
        <a:lstStyle/>
        <a:p>
          <a:endParaRPr lang="ru-RU"/>
        </a:p>
      </dgm:t>
    </dgm:pt>
    <dgm:pt modelId="{036ED71E-E98B-4FB7-910D-5D728BF99105}" type="sibTrans" cxnId="{C8430CC6-2832-47F5-9500-D06482822BC5}">
      <dgm:prSet/>
      <dgm:spPr/>
      <dgm:t>
        <a:bodyPr/>
        <a:lstStyle/>
        <a:p>
          <a:endParaRPr lang="ru-RU"/>
        </a:p>
      </dgm:t>
    </dgm:pt>
    <dgm:pt modelId="{02B6D6AE-9DF0-402F-BDB3-B8487BBBCEC9}">
      <dgm:prSet/>
      <dgm:spPr/>
      <dgm:t>
        <a:bodyPr/>
        <a:lstStyle/>
        <a:p>
          <a:pPr rtl="0"/>
          <a:r>
            <a:rPr lang="uz-Cyrl-UZ" smtClean="0"/>
            <a:t>Xalqaro turizmning rivojlanishi bilan ayrim mamlakatlar</a:t>
          </a:r>
          <a:endParaRPr lang="ru-RU"/>
        </a:p>
      </dgm:t>
    </dgm:pt>
    <dgm:pt modelId="{60E9C9D3-494A-4DD0-8531-58F435018F07}" type="parTrans" cxnId="{E539668D-0093-4460-B393-CE38FC01112A}">
      <dgm:prSet/>
      <dgm:spPr/>
      <dgm:t>
        <a:bodyPr/>
        <a:lstStyle/>
        <a:p>
          <a:endParaRPr lang="ru-RU"/>
        </a:p>
      </dgm:t>
    </dgm:pt>
    <dgm:pt modelId="{0D145C0A-2E91-46E4-9DDA-E86F5C14478E}" type="sibTrans" cxnId="{E539668D-0093-4460-B393-CE38FC01112A}">
      <dgm:prSet/>
      <dgm:spPr/>
      <dgm:t>
        <a:bodyPr/>
        <a:lstStyle/>
        <a:p>
          <a:endParaRPr lang="ru-RU"/>
        </a:p>
      </dgm:t>
    </dgm:pt>
    <dgm:pt modelId="{1D1A6FCD-C4E1-4644-BFA4-DF0B6C91F453}">
      <dgm:prSet/>
      <dgm:spPr/>
      <dgm:t>
        <a:bodyPr/>
        <a:lstStyle/>
        <a:p>
          <a:pPr rtl="0"/>
          <a:r>
            <a:rPr lang="uz-Cyrl-UZ" smtClean="0"/>
            <a:t>Ko‘pgina mamlakatlarda turistlar ko‘payishi bilan</a:t>
          </a:r>
          <a:endParaRPr lang="ru-RU"/>
        </a:p>
      </dgm:t>
    </dgm:pt>
    <dgm:pt modelId="{6FD794D1-F8A4-4F12-B506-609966F5E955}" type="parTrans" cxnId="{E63C7FB3-7326-473D-B648-A3DB97AB8000}">
      <dgm:prSet/>
      <dgm:spPr/>
      <dgm:t>
        <a:bodyPr/>
        <a:lstStyle/>
        <a:p>
          <a:endParaRPr lang="ru-RU"/>
        </a:p>
      </dgm:t>
    </dgm:pt>
    <dgm:pt modelId="{20E0E4D1-BDBF-4534-A5CB-7460DD778B28}" type="sibTrans" cxnId="{E63C7FB3-7326-473D-B648-A3DB97AB8000}">
      <dgm:prSet/>
      <dgm:spPr/>
      <dgm:t>
        <a:bodyPr/>
        <a:lstStyle/>
        <a:p>
          <a:endParaRPr lang="ru-RU"/>
        </a:p>
      </dgm:t>
    </dgm:pt>
    <dgm:pt modelId="{E5ED4A6F-02A0-4F18-9EDC-B60889CF7683}">
      <dgm:prSet/>
      <dgm:spPr/>
      <dgm:t>
        <a:bodyPr/>
        <a:lstStyle/>
        <a:p>
          <a:pPr rtl="0"/>
          <a:r>
            <a:rPr lang="uz-Cyrl-UZ" smtClean="0"/>
            <a:t>Xalqaro turizm valyuta hisobida foyda keltiribgina qolmay</a:t>
          </a:r>
          <a:endParaRPr lang="ru-RU"/>
        </a:p>
      </dgm:t>
    </dgm:pt>
    <dgm:pt modelId="{F6BD1FA9-FCE8-47A0-AC9B-A83A74C1BD70}" type="parTrans" cxnId="{EEAA00B2-F46F-47BE-A019-5422D6708649}">
      <dgm:prSet/>
      <dgm:spPr/>
      <dgm:t>
        <a:bodyPr/>
        <a:lstStyle/>
        <a:p>
          <a:endParaRPr lang="ru-RU"/>
        </a:p>
      </dgm:t>
    </dgm:pt>
    <dgm:pt modelId="{F8371C91-C932-4F63-88BD-E65919BD341C}" type="sibTrans" cxnId="{EEAA00B2-F46F-47BE-A019-5422D6708649}">
      <dgm:prSet/>
      <dgm:spPr/>
      <dgm:t>
        <a:bodyPr/>
        <a:lstStyle/>
        <a:p>
          <a:endParaRPr lang="ru-RU"/>
        </a:p>
      </dgm:t>
    </dgm:pt>
    <dgm:pt modelId="{21F293EF-C258-4812-833C-FBE2C5ECC291}">
      <dgm:prSet/>
      <dgm:spPr/>
      <dgm:t>
        <a:bodyPr/>
        <a:lstStyle/>
        <a:p>
          <a:pPr rtl="0"/>
          <a:r>
            <a:rPr lang="uz-Cyrl-UZ" smtClean="0"/>
            <a:t>Xalqaro turistik munosabatlar to‘la majmua bo‘lib</a:t>
          </a:r>
          <a:endParaRPr lang="ru-RU"/>
        </a:p>
      </dgm:t>
    </dgm:pt>
    <dgm:pt modelId="{D5152081-F27E-4256-972F-99386AA9AFF9}" type="parTrans" cxnId="{4B8725E5-7FC6-4064-AE01-182981A5865B}">
      <dgm:prSet/>
      <dgm:spPr/>
      <dgm:t>
        <a:bodyPr/>
        <a:lstStyle/>
        <a:p>
          <a:endParaRPr lang="ru-RU"/>
        </a:p>
      </dgm:t>
    </dgm:pt>
    <dgm:pt modelId="{84D45E3E-BA3C-4504-99A2-022FEB32E09E}" type="sibTrans" cxnId="{4B8725E5-7FC6-4064-AE01-182981A5865B}">
      <dgm:prSet/>
      <dgm:spPr/>
      <dgm:t>
        <a:bodyPr/>
        <a:lstStyle/>
        <a:p>
          <a:endParaRPr lang="ru-RU"/>
        </a:p>
      </dgm:t>
    </dgm:pt>
    <dgm:pt modelId="{B3FBA262-01D2-48B1-B116-B8894193B995}" type="pres">
      <dgm:prSet presAssocID="{51F15674-A69D-4F64-AEF8-5C9A7F82C680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5741EA2-E557-412A-918D-ED936A261EFD}" type="pres">
      <dgm:prSet presAssocID="{51F15674-A69D-4F64-AEF8-5C9A7F82C680}" presName="arrow" presStyleLbl="bgShp" presStyleIdx="0" presStyleCnt="1"/>
      <dgm:spPr/>
    </dgm:pt>
    <dgm:pt modelId="{E9E831D9-E1E3-40F6-B824-D136B413495A}" type="pres">
      <dgm:prSet presAssocID="{51F15674-A69D-4F64-AEF8-5C9A7F82C680}" presName="linearProcess" presStyleCnt="0"/>
      <dgm:spPr/>
    </dgm:pt>
    <dgm:pt modelId="{C368F0BD-C34A-43DA-A865-C642AF827330}" type="pres">
      <dgm:prSet presAssocID="{B1D3458A-2A53-46D7-BC6E-2E8A2C46F0D4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55682F-4F4A-48E0-B22B-70B521B5131A}" type="pres">
      <dgm:prSet presAssocID="{036ED71E-E98B-4FB7-910D-5D728BF99105}" presName="sibTrans" presStyleCnt="0"/>
      <dgm:spPr/>
    </dgm:pt>
    <dgm:pt modelId="{0C0C9DD2-447F-4C61-A495-956ECD5992E0}" type="pres">
      <dgm:prSet presAssocID="{02B6D6AE-9DF0-402F-BDB3-B8487BBBCEC9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EF1ADA-71FE-4E72-9021-BD7B02EE91F3}" type="pres">
      <dgm:prSet presAssocID="{0D145C0A-2E91-46E4-9DDA-E86F5C14478E}" presName="sibTrans" presStyleCnt="0"/>
      <dgm:spPr/>
    </dgm:pt>
    <dgm:pt modelId="{1456084A-EFCB-4854-BAEC-0091A9C9EE15}" type="pres">
      <dgm:prSet presAssocID="{1D1A6FCD-C4E1-4644-BFA4-DF0B6C91F453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BB6959-6B9C-4AEC-ACCC-EBF1A115ACD4}" type="pres">
      <dgm:prSet presAssocID="{20E0E4D1-BDBF-4534-A5CB-7460DD778B28}" presName="sibTrans" presStyleCnt="0"/>
      <dgm:spPr/>
    </dgm:pt>
    <dgm:pt modelId="{88BF39DC-3E24-4CCA-AABC-16A09CDFCDE8}" type="pres">
      <dgm:prSet presAssocID="{E5ED4A6F-02A0-4F18-9EDC-B60889CF7683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3FD72F-A1C6-4DD9-A3E3-A5BC859B1D3E}" type="pres">
      <dgm:prSet presAssocID="{F8371C91-C932-4F63-88BD-E65919BD341C}" presName="sibTrans" presStyleCnt="0"/>
      <dgm:spPr/>
    </dgm:pt>
    <dgm:pt modelId="{0A681919-6E26-436E-8BAE-38D5D7F97394}" type="pres">
      <dgm:prSet presAssocID="{21F293EF-C258-4812-833C-FBE2C5ECC291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63C7FB3-7326-473D-B648-A3DB97AB8000}" srcId="{51F15674-A69D-4F64-AEF8-5C9A7F82C680}" destId="{1D1A6FCD-C4E1-4644-BFA4-DF0B6C91F453}" srcOrd="2" destOrd="0" parTransId="{6FD794D1-F8A4-4F12-B506-609966F5E955}" sibTransId="{20E0E4D1-BDBF-4534-A5CB-7460DD778B28}"/>
    <dgm:cxn modelId="{C8430CC6-2832-47F5-9500-D06482822BC5}" srcId="{51F15674-A69D-4F64-AEF8-5C9A7F82C680}" destId="{B1D3458A-2A53-46D7-BC6E-2E8A2C46F0D4}" srcOrd="0" destOrd="0" parTransId="{E38267AD-ABBE-4FF9-A11D-FED242CC6653}" sibTransId="{036ED71E-E98B-4FB7-910D-5D728BF99105}"/>
    <dgm:cxn modelId="{4B8725E5-7FC6-4064-AE01-182981A5865B}" srcId="{51F15674-A69D-4F64-AEF8-5C9A7F82C680}" destId="{21F293EF-C258-4812-833C-FBE2C5ECC291}" srcOrd="4" destOrd="0" parTransId="{D5152081-F27E-4256-972F-99386AA9AFF9}" sibTransId="{84D45E3E-BA3C-4504-99A2-022FEB32E09E}"/>
    <dgm:cxn modelId="{E539668D-0093-4460-B393-CE38FC01112A}" srcId="{51F15674-A69D-4F64-AEF8-5C9A7F82C680}" destId="{02B6D6AE-9DF0-402F-BDB3-B8487BBBCEC9}" srcOrd="1" destOrd="0" parTransId="{60E9C9D3-494A-4DD0-8531-58F435018F07}" sibTransId="{0D145C0A-2E91-46E4-9DDA-E86F5C14478E}"/>
    <dgm:cxn modelId="{5FBDA2A7-B661-4C92-B3D4-1E6745D73984}" type="presOf" srcId="{B1D3458A-2A53-46D7-BC6E-2E8A2C46F0D4}" destId="{C368F0BD-C34A-43DA-A865-C642AF827330}" srcOrd="0" destOrd="0" presId="urn:microsoft.com/office/officeart/2005/8/layout/hProcess9"/>
    <dgm:cxn modelId="{DD44F1E9-044F-4D1E-B1E1-62F32FBC7448}" type="presOf" srcId="{51F15674-A69D-4F64-AEF8-5C9A7F82C680}" destId="{B3FBA262-01D2-48B1-B116-B8894193B995}" srcOrd="0" destOrd="0" presId="urn:microsoft.com/office/officeart/2005/8/layout/hProcess9"/>
    <dgm:cxn modelId="{90A1D3B3-E793-46C5-9ABE-B437F5F74D3C}" type="presOf" srcId="{02B6D6AE-9DF0-402F-BDB3-B8487BBBCEC9}" destId="{0C0C9DD2-447F-4C61-A495-956ECD5992E0}" srcOrd="0" destOrd="0" presId="urn:microsoft.com/office/officeart/2005/8/layout/hProcess9"/>
    <dgm:cxn modelId="{4316CF47-E736-498D-85E9-95BD9B8743B6}" type="presOf" srcId="{1D1A6FCD-C4E1-4644-BFA4-DF0B6C91F453}" destId="{1456084A-EFCB-4854-BAEC-0091A9C9EE15}" srcOrd="0" destOrd="0" presId="urn:microsoft.com/office/officeart/2005/8/layout/hProcess9"/>
    <dgm:cxn modelId="{EEAA00B2-F46F-47BE-A019-5422D6708649}" srcId="{51F15674-A69D-4F64-AEF8-5C9A7F82C680}" destId="{E5ED4A6F-02A0-4F18-9EDC-B60889CF7683}" srcOrd="3" destOrd="0" parTransId="{F6BD1FA9-FCE8-47A0-AC9B-A83A74C1BD70}" sibTransId="{F8371C91-C932-4F63-88BD-E65919BD341C}"/>
    <dgm:cxn modelId="{AB1DFAEE-67FA-4996-A175-D7ABFDFC51B5}" type="presOf" srcId="{21F293EF-C258-4812-833C-FBE2C5ECC291}" destId="{0A681919-6E26-436E-8BAE-38D5D7F97394}" srcOrd="0" destOrd="0" presId="urn:microsoft.com/office/officeart/2005/8/layout/hProcess9"/>
    <dgm:cxn modelId="{004C69A1-938F-40BB-80C8-888205C79D66}" type="presOf" srcId="{E5ED4A6F-02A0-4F18-9EDC-B60889CF7683}" destId="{88BF39DC-3E24-4CCA-AABC-16A09CDFCDE8}" srcOrd="0" destOrd="0" presId="urn:microsoft.com/office/officeart/2005/8/layout/hProcess9"/>
    <dgm:cxn modelId="{25927AA0-8303-46D5-AEAA-BD1C5B5FB124}" type="presParOf" srcId="{B3FBA262-01D2-48B1-B116-B8894193B995}" destId="{B5741EA2-E557-412A-918D-ED936A261EFD}" srcOrd="0" destOrd="0" presId="urn:microsoft.com/office/officeart/2005/8/layout/hProcess9"/>
    <dgm:cxn modelId="{68F7FCDB-171A-4BA7-A3E4-B7FFECDC78D1}" type="presParOf" srcId="{B3FBA262-01D2-48B1-B116-B8894193B995}" destId="{E9E831D9-E1E3-40F6-B824-D136B413495A}" srcOrd="1" destOrd="0" presId="urn:microsoft.com/office/officeart/2005/8/layout/hProcess9"/>
    <dgm:cxn modelId="{8852C259-66A6-44DC-B21A-B5C3FCE23082}" type="presParOf" srcId="{E9E831D9-E1E3-40F6-B824-D136B413495A}" destId="{C368F0BD-C34A-43DA-A865-C642AF827330}" srcOrd="0" destOrd="0" presId="urn:microsoft.com/office/officeart/2005/8/layout/hProcess9"/>
    <dgm:cxn modelId="{8DE7A77C-C757-4C98-8FC2-927489C4D954}" type="presParOf" srcId="{E9E831D9-E1E3-40F6-B824-D136B413495A}" destId="{9955682F-4F4A-48E0-B22B-70B521B5131A}" srcOrd="1" destOrd="0" presId="urn:microsoft.com/office/officeart/2005/8/layout/hProcess9"/>
    <dgm:cxn modelId="{E0EB9B31-1D6C-4EE5-B3EA-589320963D81}" type="presParOf" srcId="{E9E831D9-E1E3-40F6-B824-D136B413495A}" destId="{0C0C9DD2-447F-4C61-A495-956ECD5992E0}" srcOrd="2" destOrd="0" presId="urn:microsoft.com/office/officeart/2005/8/layout/hProcess9"/>
    <dgm:cxn modelId="{75B9C52C-894C-4D01-9EB7-87137BCC7D08}" type="presParOf" srcId="{E9E831D9-E1E3-40F6-B824-D136B413495A}" destId="{1CEF1ADA-71FE-4E72-9021-BD7B02EE91F3}" srcOrd="3" destOrd="0" presId="urn:microsoft.com/office/officeart/2005/8/layout/hProcess9"/>
    <dgm:cxn modelId="{E0FC9EDC-C91C-485C-AEA0-1D8FDC3B5FD5}" type="presParOf" srcId="{E9E831D9-E1E3-40F6-B824-D136B413495A}" destId="{1456084A-EFCB-4854-BAEC-0091A9C9EE15}" srcOrd="4" destOrd="0" presId="urn:microsoft.com/office/officeart/2005/8/layout/hProcess9"/>
    <dgm:cxn modelId="{DAC597D4-4D49-4A98-8591-818F4F7D39A6}" type="presParOf" srcId="{E9E831D9-E1E3-40F6-B824-D136B413495A}" destId="{DFBB6959-6B9C-4AEC-ACCC-EBF1A115ACD4}" srcOrd="5" destOrd="0" presId="urn:microsoft.com/office/officeart/2005/8/layout/hProcess9"/>
    <dgm:cxn modelId="{FBDE8AE1-5211-4A5C-9E7B-D14449234864}" type="presParOf" srcId="{E9E831D9-E1E3-40F6-B824-D136B413495A}" destId="{88BF39DC-3E24-4CCA-AABC-16A09CDFCDE8}" srcOrd="6" destOrd="0" presId="urn:microsoft.com/office/officeart/2005/8/layout/hProcess9"/>
    <dgm:cxn modelId="{777C183F-C6CB-4BDA-8417-578D666553DF}" type="presParOf" srcId="{E9E831D9-E1E3-40F6-B824-D136B413495A}" destId="{C23FD72F-A1C6-4DD9-A3E3-A5BC859B1D3E}" srcOrd="7" destOrd="0" presId="urn:microsoft.com/office/officeart/2005/8/layout/hProcess9"/>
    <dgm:cxn modelId="{9B1C0AC5-7FD2-4C63-B41B-01EAADED1192}" type="presParOf" srcId="{E9E831D9-E1E3-40F6-B824-D136B413495A}" destId="{0A681919-6E26-436E-8BAE-38D5D7F97394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26835F3-0B7C-44E8-9BE7-DEF5DBCBAFF6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982CC27-C8FD-4817-80DD-BF98FD8195DC}">
      <dgm:prSet custT="1"/>
      <dgm:spPr/>
      <dgm:t>
        <a:bodyPr/>
        <a:lstStyle/>
        <a:p>
          <a:pPr rtl="0"/>
          <a:r>
            <a:rPr lang="en-US" sz="1400" b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lang="en-US" sz="1400" b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Joylashtirish</a:t>
          </a:r>
          <a:r>
            <a:rPr lang="en-US" sz="1400" b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bo‘yicha</a:t>
          </a:r>
          <a:r>
            <a:rPr lang="en-US" sz="1400" b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o‘z</a:t>
          </a:r>
          <a:r>
            <a:rPr lang="en-US" sz="1400" b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xizmatini</a:t>
          </a:r>
          <a:r>
            <a:rPr lang="en-US" sz="1400" b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taklif</a:t>
          </a:r>
          <a:r>
            <a:rPr lang="en-US" sz="1400" b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etadigan</a:t>
          </a:r>
          <a:r>
            <a:rPr lang="en-US" sz="1400" b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korxonalar</a:t>
          </a:r>
          <a:r>
            <a:rPr lang="en-US" sz="1400" b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400" b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mehmonxonalar</a:t>
          </a:r>
          <a:r>
            <a:rPr lang="en-US" sz="1400" b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400" b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kempinglar</a:t>
          </a:r>
          <a:r>
            <a:rPr lang="en-US" sz="1400" b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400" b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ijaraga</a:t>
          </a:r>
          <a:r>
            <a:rPr lang="en-US" sz="1400" b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beriladigan</a:t>
          </a:r>
          <a:r>
            <a:rPr lang="en-US" sz="1400" b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uylar</a:t>
          </a:r>
          <a:r>
            <a:rPr lang="en-US" sz="1400" b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400" b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pansionatlar</a:t>
          </a:r>
          <a:r>
            <a:rPr lang="en-US" sz="1400" b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dam </a:t>
          </a:r>
          <a:r>
            <a:rPr lang="en-US" sz="1400" b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olish</a:t>
          </a:r>
          <a:r>
            <a:rPr lang="en-US" sz="1400" b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uylari</a:t>
          </a:r>
          <a:r>
            <a:rPr lang="en-US" sz="1400" b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400" b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boshqalar</a:t>
          </a:r>
          <a:r>
            <a:rPr lang="en-US" sz="1400" b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1400" b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19F4640-C8A5-415A-A028-E031DCF84106}" type="parTrans" cxnId="{BC53FAA2-FDD3-40A4-A301-109E9B0E8C05}">
      <dgm:prSet/>
      <dgm:spPr/>
      <dgm:t>
        <a:bodyPr/>
        <a:lstStyle/>
        <a:p>
          <a:endParaRPr lang="ru-RU"/>
        </a:p>
      </dgm:t>
    </dgm:pt>
    <dgm:pt modelId="{224C7C9C-D58E-401B-B91F-DA55E4C3862E}" type="sibTrans" cxnId="{BC53FAA2-FDD3-40A4-A301-109E9B0E8C05}">
      <dgm:prSet/>
      <dgm:spPr/>
      <dgm:t>
        <a:bodyPr/>
        <a:lstStyle/>
        <a:p>
          <a:endParaRPr lang="ru-RU"/>
        </a:p>
      </dgm:t>
    </dgm:pt>
    <dgm:pt modelId="{4FBB3B80-BE78-45E5-81E3-4CCFAA29F0E1}">
      <dgm:prSet custT="1"/>
      <dgm:spPr/>
      <dgm:t>
        <a:bodyPr/>
        <a:lstStyle/>
        <a:p>
          <a:pPr rtl="0"/>
          <a:r>
            <a:rPr lang="en-US" sz="1400" b="0" smtClean="0">
              <a:latin typeface="Times New Roman" panose="02020603050405020304" pitchFamily="18" charset="0"/>
              <a:cs typeface="Times New Roman" panose="02020603050405020304" pitchFamily="18" charset="0"/>
            </a:rPr>
            <a:t>2. Turistik sayohatlar tashkil etish bilan shug‘ullanuvchi turistik firmalar.</a:t>
          </a:r>
          <a:endParaRPr lang="ru-RU" sz="1400" b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9395D1B-3503-4BF0-AAC0-6A39CFF0BEC5}" type="parTrans" cxnId="{314BB903-5311-4FC3-A101-985FB179AA66}">
      <dgm:prSet/>
      <dgm:spPr/>
      <dgm:t>
        <a:bodyPr/>
        <a:lstStyle/>
        <a:p>
          <a:endParaRPr lang="ru-RU"/>
        </a:p>
      </dgm:t>
    </dgm:pt>
    <dgm:pt modelId="{D1D3514A-2979-4F43-8A94-404C46EF88BA}" type="sibTrans" cxnId="{314BB903-5311-4FC3-A101-985FB179AA66}">
      <dgm:prSet/>
      <dgm:spPr/>
      <dgm:t>
        <a:bodyPr/>
        <a:lstStyle/>
        <a:p>
          <a:endParaRPr lang="ru-RU"/>
        </a:p>
      </dgm:t>
    </dgm:pt>
    <dgm:pt modelId="{9B67122B-E753-4900-AC2E-19E9F71DF488}">
      <dgm:prSet custT="1"/>
      <dgm:spPr/>
      <dgm:t>
        <a:bodyPr/>
        <a:lstStyle/>
        <a:p>
          <a:pPr rtl="0"/>
          <a:r>
            <a:rPr lang="en-US" sz="1400" b="0" smtClean="0">
              <a:latin typeface="Times New Roman" panose="02020603050405020304" pitchFamily="18" charset="0"/>
              <a:cs typeface="Times New Roman" panose="02020603050405020304" pitchFamily="18" charset="0"/>
            </a:rPr>
            <a:t>3. Turistik sayohatlar bilan shug‘ullanuvchi transport tashkilotlari.</a:t>
          </a:r>
          <a:endParaRPr lang="ru-RU" sz="1400" b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D612114-31E8-4493-8480-9028B3FAFB4C}" type="parTrans" cxnId="{01CBE942-9FDF-4175-AB4B-1F6089C7E898}">
      <dgm:prSet/>
      <dgm:spPr/>
      <dgm:t>
        <a:bodyPr/>
        <a:lstStyle/>
        <a:p>
          <a:endParaRPr lang="ru-RU"/>
        </a:p>
      </dgm:t>
    </dgm:pt>
    <dgm:pt modelId="{C30CF8E8-2281-484E-B668-EF795561A4FB}" type="sibTrans" cxnId="{01CBE942-9FDF-4175-AB4B-1F6089C7E898}">
      <dgm:prSet/>
      <dgm:spPr/>
      <dgm:t>
        <a:bodyPr/>
        <a:lstStyle/>
        <a:p>
          <a:endParaRPr lang="ru-RU"/>
        </a:p>
      </dgm:t>
    </dgm:pt>
    <dgm:pt modelId="{4F67F374-CF2E-4CBA-9AF3-DE17CCC13213}">
      <dgm:prSet custT="1"/>
      <dgm:spPr/>
      <dgm:t>
        <a:bodyPr/>
        <a:lstStyle/>
        <a:p>
          <a:pPr rtl="0"/>
          <a:r>
            <a:rPr lang="en-US" sz="1400" b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4. </a:t>
          </a:r>
          <a:r>
            <a:rPr lang="en-US" sz="1400" b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Turizmindustriyasi</a:t>
          </a:r>
          <a:r>
            <a:rPr lang="en-US" sz="1400" b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400" b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mutaxassislar</a:t>
          </a:r>
          <a:r>
            <a:rPr lang="en-US" sz="1400" b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tayyorlovchi</a:t>
          </a:r>
          <a:r>
            <a:rPr lang="en-US" sz="1400" b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o‘quv</a:t>
          </a:r>
          <a:r>
            <a:rPr lang="en-US" sz="1400" b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yurtlari</a:t>
          </a:r>
          <a:r>
            <a:rPr lang="en-US" sz="1400" b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400" b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9BA1E42-F764-43CF-88B6-F749B22A5028}" type="parTrans" cxnId="{C0B66C60-5A31-4B16-A8DE-9CBA501B658F}">
      <dgm:prSet/>
      <dgm:spPr/>
      <dgm:t>
        <a:bodyPr/>
        <a:lstStyle/>
        <a:p>
          <a:endParaRPr lang="ru-RU"/>
        </a:p>
      </dgm:t>
    </dgm:pt>
    <dgm:pt modelId="{C20C9E60-A7F4-4624-A687-D0C7AD7C5255}" type="sibTrans" cxnId="{C0B66C60-5A31-4B16-A8DE-9CBA501B658F}">
      <dgm:prSet/>
      <dgm:spPr/>
      <dgm:t>
        <a:bodyPr/>
        <a:lstStyle/>
        <a:p>
          <a:endParaRPr lang="ru-RU"/>
        </a:p>
      </dgm:t>
    </dgm:pt>
    <dgm:pt modelId="{FCC20F62-C64E-4D29-9F0D-F944AEA97F14}">
      <dgm:prSet custT="1"/>
      <dgm:spPr/>
      <dgm:t>
        <a:bodyPr/>
        <a:lstStyle/>
        <a:p>
          <a:pPr rtl="0"/>
          <a:r>
            <a:rPr lang="en-US" sz="1400" b="0" smtClean="0">
              <a:latin typeface="Times New Roman" panose="02020603050405020304" pitchFamily="18" charset="0"/>
              <a:cs typeface="Times New Roman" panose="02020603050405020304" pitchFamily="18" charset="0"/>
            </a:rPr>
            <a:t>5. Axborot va reklama xizmatlari.</a:t>
          </a:r>
          <a:endParaRPr lang="ru-RU" sz="1400" b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685AB84-77A3-40BD-B56B-CA6BF70F4CC2}" type="parTrans" cxnId="{FACD2665-1CD3-460F-B89C-6E6588C21D0F}">
      <dgm:prSet/>
      <dgm:spPr/>
      <dgm:t>
        <a:bodyPr/>
        <a:lstStyle/>
        <a:p>
          <a:endParaRPr lang="ru-RU"/>
        </a:p>
      </dgm:t>
    </dgm:pt>
    <dgm:pt modelId="{52D9427A-6FFA-4956-BA1E-0A9E2ED4626E}" type="sibTrans" cxnId="{FACD2665-1CD3-460F-B89C-6E6588C21D0F}">
      <dgm:prSet/>
      <dgm:spPr/>
      <dgm:t>
        <a:bodyPr/>
        <a:lstStyle/>
        <a:p>
          <a:endParaRPr lang="ru-RU"/>
        </a:p>
      </dgm:t>
    </dgm:pt>
    <dgm:pt modelId="{67A10E78-11CF-43F7-89F3-C0661B21A2A1}">
      <dgm:prSet custT="1"/>
      <dgm:spPr/>
      <dgm:t>
        <a:bodyPr/>
        <a:lstStyle/>
        <a:p>
          <a:pPr rtl="0"/>
          <a:r>
            <a:rPr lang="en-US" sz="1400" b="0" smtClean="0">
              <a:latin typeface="Times New Roman" panose="02020603050405020304" pitchFamily="18" charset="0"/>
              <a:cs typeface="Times New Roman" panose="02020603050405020304" pitchFamily="18" charset="0"/>
            </a:rPr>
            <a:t>6. Turizm bo‘yicha boshqaruv idoralari va ilmiy tekshirish muassasalari.</a:t>
          </a:r>
          <a:endParaRPr lang="ru-RU" sz="1400" b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2CFD3F-31F9-4A88-A2EF-BCF8A2FCA1F8}" type="parTrans" cxnId="{62470076-A768-4FF4-970E-924EA55D3E9E}">
      <dgm:prSet/>
      <dgm:spPr/>
      <dgm:t>
        <a:bodyPr/>
        <a:lstStyle/>
        <a:p>
          <a:endParaRPr lang="ru-RU"/>
        </a:p>
      </dgm:t>
    </dgm:pt>
    <dgm:pt modelId="{F7A19B71-9F1F-4822-B0B3-711CFCC349E8}" type="sibTrans" cxnId="{62470076-A768-4FF4-970E-924EA55D3E9E}">
      <dgm:prSet/>
      <dgm:spPr/>
      <dgm:t>
        <a:bodyPr/>
        <a:lstStyle/>
        <a:p>
          <a:endParaRPr lang="ru-RU"/>
        </a:p>
      </dgm:t>
    </dgm:pt>
    <dgm:pt modelId="{CC823D4D-B9F2-46B5-A533-D9E261D5E592}">
      <dgm:prSet custT="1"/>
      <dgm:spPr/>
      <dgm:t>
        <a:bodyPr/>
        <a:lstStyle/>
        <a:p>
          <a:pPr rtl="0"/>
          <a:r>
            <a:rPr lang="en-US" sz="1400" b="0" smtClean="0">
              <a:latin typeface="Times New Roman" panose="02020603050405020304" pitchFamily="18" charset="0"/>
              <a:cs typeface="Times New Roman" panose="02020603050405020304" pitchFamily="18" charset="0"/>
            </a:rPr>
            <a:t>7. Turistik talabga muvofiq tovar ishlab chiqaruvchilar.</a:t>
          </a:r>
          <a:endParaRPr lang="ru-RU" sz="1400" b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89DB36F-D075-496C-B30F-3E1A71F4DDB3}" type="parTrans" cxnId="{4B6C4469-8C1E-4A94-8CA9-2C60DF84FAF1}">
      <dgm:prSet/>
      <dgm:spPr/>
      <dgm:t>
        <a:bodyPr/>
        <a:lstStyle/>
        <a:p>
          <a:endParaRPr lang="ru-RU"/>
        </a:p>
      </dgm:t>
    </dgm:pt>
    <dgm:pt modelId="{CF6E734C-6A58-4DC0-94F9-AD13A29B41F7}" type="sibTrans" cxnId="{4B6C4469-8C1E-4A94-8CA9-2C60DF84FAF1}">
      <dgm:prSet/>
      <dgm:spPr/>
      <dgm:t>
        <a:bodyPr/>
        <a:lstStyle/>
        <a:p>
          <a:endParaRPr lang="ru-RU"/>
        </a:p>
      </dgm:t>
    </dgm:pt>
    <dgm:pt modelId="{7D18E942-B797-4924-8A42-B2EE61DF52EC}">
      <dgm:prSet custT="1"/>
      <dgm:spPr/>
      <dgm:t>
        <a:bodyPr/>
        <a:lstStyle/>
        <a:p>
          <a:pPr rtl="0"/>
          <a:r>
            <a:rPr lang="en-US" sz="1400" b="0" smtClean="0">
              <a:latin typeface="Times New Roman" panose="02020603050405020304" pitchFamily="18" charset="0"/>
              <a:cs typeface="Times New Roman" panose="02020603050405020304" pitchFamily="18" charset="0"/>
            </a:rPr>
            <a:t>8. Ishlab chiqarilgan tovarlarni sotuvchi savdo korxonalari.</a:t>
          </a:r>
          <a:endParaRPr lang="ru-RU" sz="1400" b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9E4BD2E-2E92-4163-B2FF-0F5C1D442B51}" type="parTrans" cxnId="{84ED0204-0565-49EC-9477-DEA3B4E1B4D1}">
      <dgm:prSet/>
      <dgm:spPr/>
      <dgm:t>
        <a:bodyPr/>
        <a:lstStyle/>
        <a:p>
          <a:endParaRPr lang="ru-RU"/>
        </a:p>
      </dgm:t>
    </dgm:pt>
    <dgm:pt modelId="{D195AD97-5577-4B3A-9665-D220386E35E6}" type="sibTrans" cxnId="{84ED0204-0565-49EC-9477-DEA3B4E1B4D1}">
      <dgm:prSet/>
      <dgm:spPr/>
      <dgm:t>
        <a:bodyPr/>
        <a:lstStyle/>
        <a:p>
          <a:endParaRPr lang="ru-RU"/>
        </a:p>
      </dgm:t>
    </dgm:pt>
    <dgm:pt modelId="{0062C3B3-9CC1-49B5-8788-20CD8DA36488}" type="pres">
      <dgm:prSet presAssocID="{C26835F3-0B7C-44E8-9BE7-DEF5DBCBAFF6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666155F8-3CCE-406E-96E9-22901B6741DB}" type="pres">
      <dgm:prSet presAssocID="{1982CC27-C8FD-4817-80DD-BF98FD8195DC}" presName="thickLine" presStyleLbl="alignNode1" presStyleIdx="0" presStyleCnt="8"/>
      <dgm:spPr/>
    </dgm:pt>
    <dgm:pt modelId="{66C8D337-FF95-4182-9164-DE1C0A9155AA}" type="pres">
      <dgm:prSet presAssocID="{1982CC27-C8FD-4817-80DD-BF98FD8195DC}" presName="horz1" presStyleCnt="0"/>
      <dgm:spPr/>
    </dgm:pt>
    <dgm:pt modelId="{1DD5ABF2-3AD6-41A6-AE43-1D80078151DA}" type="pres">
      <dgm:prSet presAssocID="{1982CC27-C8FD-4817-80DD-BF98FD8195DC}" presName="tx1" presStyleLbl="revTx" presStyleIdx="0" presStyleCnt="8"/>
      <dgm:spPr/>
      <dgm:t>
        <a:bodyPr/>
        <a:lstStyle/>
        <a:p>
          <a:endParaRPr lang="ru-RU"/>
        </a:p>
      </dgm:t>
    </dgm:pt>
    <dgm:pt modelId="{BE7D9E45-8437-4C15-B234-91EF55D9A681}" type="pres">
      <dgm:prSet presAssocID="{1982CC27-C8FD-4817-80DD-BF98FD8195DC}" presName="vert1" presStyleCnt="0"/>
      <dgm:spPr/>
    </dgm:pt>
    <dgm:pt modelId="{F5E09913-E4A4-4B72-B57E-9F4C05877E0A}" type="pres">
      <dgm:prSet presAssocID="{4FBB3B80-BE78-45E5-81E3-4CCFAA29F0E1}" presName="thickLine" presStyleLbl="alignNode1" presStyleIdx="1" presStyleCnt="8"/>
      <dgm:spPr/>
    </dgm:pt>
    <dgm:pt modelId="{EF066CD2-B0BA-41F2-8464-EC83557D0E9E}" type="pres">
      <dgm:prSet presAssocID="{4FBB3B80-BE78-45E5-81E3-4CCFAA29F0E1}" presName="horz1" presStyleCnt="0"/>
      <dgm:spPr/>
    </dgm:pt>
    <dgm:pt modelId="{444C2F40-E23F-4DA7-8647-D09B8A4A7F41}" type="pres">
      <dgm:prSet presAssocID="{4FBB3B80-BE78-45E5-81E3-4CCFAA29F0E1}" presName="tx1" presStyleLbl="revTx" presStyleIdx="1" presStyleCnt="8"/>
      <dgm:spPr/>
      <dgm:t>
        <a:bodyPr/>
        <a:lstStyle/>
        <a:p>
          <a:endParaRPr lang="ru-RU"/>
        </a:p>
      </dgm:t>
    </dgm:pt>
    <dgm:pt modelId="{8EE8C118-9927-4B09-886F-28060C6B434D}" type="pres">
      <dgm:prSet presAssocID="{4FBB3B80-BE78-45E5-81E3-4CCFAA29F0E1}" presName="vert1" presStyleCnt="0"/>
      <dgm:spPr/>
    </dgm:pt>
    <dgm:pt modelId="{5B1E4783-E348-49E5-859A-75BCDA0EC586}" type="pres">
      <dgm:prSet presAssocID="{9B67122B-E753-4900-AC2E-19E9F71DF488}" presName="thickLine" presStyleLbl="alignNode1" presStyleIdx="2" presStyleCnt="8"/>
      <dgm:spPr/>
    </dgm:pt>
    <dgm:pt modelId="{27DC90C6-2B2E-4CA0-A86A-31B91F2886DA}" type="pres">
      <dgm:prSet presAssocID="{9B67122B-E753-4900-AC2E-19E9F71DF488}" presName="horz1" presStyleCnt="0"/>
      <dgm:spPr/>
    </dgm:pt>
    <dgm:pt modelId="{4D8F3E72-9ED9-4DAA-8936-3538C2CA3806}" type="pres">
      <dgm:prSet presAssocID="{9B67122B-E753-4900-AC2E-19E9F71DF488}" presName="tx1" presStyleLbl="revTx" presStyleIdx="2" presStyleCnt="8"/>
      <dgm:spPr/>
      <dgm:t>
        <a:bodyPr/>
        <a:lstStyle/>
        <a:p>
          <a:endParaRPr lang="ru-RU"/>
        </a:p>
      </dgm:t>
    </dgm:pt>
    <dgm:pt modelId="{781CAA1C-2D12-433F-ADCE-95F185903E73}" type="pres">
      <dgm:prSet presAssocID="{9B67122B-E753-4900-AC2E-19E9F71DF488}" presName="vert1" presStyleCnt="0"/>
      <dgm:spPr/>
    </dgm:pt>
    <dgm:pt modelId="{11FC56FD-A8C2-4868-B76F-DFBE18E85335}" type="pres">
      <dgm:prSet presAssocID="{4F67F374-CF2E-4CBA-9AF3-DE17CCC13213}" presName="thickLine" presStyleLbl="alignNode1" presStyleIdx="3" presStyleCnt="8"/>
      <dgm:spPr/>
    </dgm:pt>
    <dgm:pt modelId="{76499397-A4D7-4E38-9C8D-C8843484F090}" type="pres">
      <dgm:prSet presAssocID="{4F67F374-CF2E-4CBA-9AF3-DE17CCC13213}" presName="horz1" presStyleCnt="0"/>
      <dgm:spPr/>
    </dgm:pt>
    <dgm:pt modelId="{58C3D7F0-AB0B-4C9B-8DE3-E357914CAD0D}" type="pres">
      <dgm:prSet presAssocID="{4F67F374-CF2E-4CBA-9AF3-DE17CCC13213}" presName="tx1" presStyleLbl="revTx" presStyleIdx="3" presStyleCnt="8"/>
      <dgm:spPr/>
      <dgm:t>
        <a:bodyPr/>
        <a:lstStyle/>
        <a:p>
          <a:endParaRPr lang="ru-RU"/>
        </a:p>
      </dgm:t>
    </dgm:pt>
    <dgm:pt modelId="{E381DC3A-AA8F-488E-87F3-C2A33956C7FA}" type="pres">
      <dgm:prSet presAssocID="{4F67F374-CF2E-4CBA-9AF3-DE17CCC13213}" presName="vert1" presStyleCnt="0"/>
      <dgm:spPr/>
    </dgm:pt>
    <dgm:pt modelId="{79A248B6-75DD-4C5B-BF8E-4C6D8AA16058}" type="pres">
      <dgm:prSet presAssocID="{FCC20F62-C64E-4D29-9F0D-F944AEA97F14}" presName="thickLine" presStyleLbl="alignNode1" presStyleIdx="4" presStyleCnt="8"/>
      <dgm:spPr/>
    </dgm:pt>
    <dgm:pt modelId="{729A56D9-51CC-49FE-83CF-47542CD73273}" type="pres">
      <dgm:prSet presAssocID="{FCC20F62-C64E-4D29-9F0D-F944AEA97F14}" presName="horz1" presStyleCnt="0"/>
      <dgm:spPr/>
    </dgm:pt>
    <dgm:pt modelId="{AAAF34F4-07E0-4E9A-A0FE-66800A04915B}" type="pres">
      <dgm:prSet presAssocID="{FCC20F62-C64E-4D29-9F0D-F944AEA97F14}" presName="tx1" presStyleLbl="revTx" presStyleIdx="4" presStyleCnt="8"/>
      <dgm:spPr/>
      <dgm:t>
        <a:bodyPr/>
        <a:lstStyle/>
        <a:p>
          <a:endParaRPr lang="ru-RU"/>
        </a:p>
      </dgm:t>
    </dgm:pt>
    <dgm:pt modelId="{93E6D11D-8F22-4B36-86E0-DC6EBADE498B}" type="pres">
      <dgm:prSet presAssocID="{FCC20F62-C64E-4D29-9F0D-F944AEA97F14}" presName="vert1" presStyleCnt="0"/>
      <dgm:spPr/>
    </dgm:pt>
    <dgm:pt modelId="{83F70F16-CBB4-4015-8A37-F02E5B1E6F42}" type="pres">
      <dgm:prSet presAssocID="{67A10E78-11CF-43F7-89F3-C0661B21A2A1}" presName="thickLine" presStyleLbl="alignNode1" presStyleIdx="5" presStyleCnt="8"/>
      <dgm:spPr/>
    </dgm:pt>
    <dgm:pt modelId="{296E5320-C5A0-4C24-B866-A8EBE5C7E3DF}" type="pres">
      <dgm:prSet presAssocID="{67A10E78-11CF-43F7-89F3-C0661B21A2A1}" presName="horz1" presStyleCnt="0"/>
      <dgm:spPr/>
    </dgm:pt>
    <dgm:pt modelId="{2BF8E8D1-2668-437A-82BF-1B2FACC27498}" type="pres">
      <dgm:prSet presAssocID="{67A10E78-11CF-43F7-89F3-C0661B21A2A1}" presName="tx1" presStyleLbl="revTx" presStyleIdx="5" presStyleCnt="8"/>
      <dgm:spPr/>
      <dgm:t>
        <a:bodyPr/>
        <a:lstStyle/>
        <a:p>
          <a:endParaRPr lang="ru-RU"/>
        </a:p>
      </dgm:t>
    </dgm:pt>
    <dgm:pt modelId="{A353C59D-4862-475B-B33A-8D0CB93DFF8F}" type="pres">
      <dgm:prSet presAssocID="{67A10E78-11CF-43F7-89F3-C0661B21A2A1}" presName="vert1" presStyleCnt="0"/>
      <dgm:spPr/>
    </dgm:pt>
    <dgm:pt modelId="{8A5CC13E-2EC8-4C24-8FAB-3C7EBFD3D7FE}" type="pres">
      <dgm:prSet presAssocID="{CC823D4D-B9F2-46B5-A533-D9E261D5E592}" presName="thickLine" presStyleLbl="alignNode1" presStyleIdx="6" presStyleCnt="8"/>
      <dgm:spPr/>
    </dgm:pt>
    <dgm:pt modelId="{72DC3510-67E2-46CE-8CBB-2F9BF2949E85}" type="pres">
      <dgm:prSet presAssocID="{CC823D4D-B9F2-46B5-A533-D9E261D5E592}" presName="horz1" presStyleCnt="0"/>
      <dgm:spPr/>
    </dgm:pt>
    <dgm:pt modelId="{7B25AFC7-0E68-4413-A712-CBBBE0A1D11A}" type="pres">
      <dgm:prSet presAssocID="{CC823D4D-B9F2-46B5-A533-D9E261D5E592}" presName="tx1" presStyleLbl="revTx" presStyleIdx="6" presStyleCnt="8"/>
      <dgm:spPr/>
      <dgm:t>
        <a:bodyPr/>
        <a:lstStyle/>
        <a:p>
          <a:endParaRPr lang="ru-RU"/>
        </a:p>
      </dgm:t>
    </dgm:pt>
    <dgm:pt modelId="{AC668809-6AA1-4B7E-81EA-5A16614FCE7C}" type="pres">
      <dgm:prSet presAssocID="{CC823D4D-B9F2-46B5-A533-D9E261D5E592}" presName="vert1" presStyleCnt="0"/>
      <dgm:spPr/>
    </dgm:pt>
    <dgm:pt modelId="{8C9F42F4-4DF1-4780-A1E9-5FE272193814}" type="pres">
      <dgm:prSet presAssocID="{7D18E942-B797-4924-8A42-B2EE61DF52EC}" presName="thickLine" presStyleLbl="alignNode1" presStyleIdx="7" presStyleCnt="8"/>
      <dgm:spPr/>
    </dgm:pt>
    <dgm:pt modelId="{DCE46678-EF5E-4E05-9441-2D2B4D7C35D2}" type="pres">
      <dgm:prSet presAssocID="{7D18E942-B797-4924-8A42-B2EE61DF52EC}" presName="horz1" presStyleCnt="0"/>
      <dgm:spPr/>
    </dgm:pt>
    <dgm:pt modelId="{08437FFF-E22B-4128-9B26-25AD6EEA2BC7}" type="pres">
      <dgm:prSet presAssocID="{7D18E942-B797-4924-8A42-B2EE61DF52EC}" presName="tx1" presStyleLbl="revTx" presStyleIdx="7" presStyleCnt="8"/>
      <dgm:spPr/>
      <dgm:t>
        <a:bodyPr/>
        <a:lstStyle/>
        <a:p>
          <a:endParaRPr lang="ru-RU"/>
        </a:p>
      </dgm:t>
    </dgm:pt>
    <dgm:pt modelId="{A2910C1E-A29B-42F6-A4CA-F4688C91014F}" type="pres">
      <dgm:prSet presAssocID="{7D18E942-B797-4924-8A42-B2EE61DF52EC}" presName="vert1" presStyleCnt="0"/>
      <dgm:spPr/>
    </dgm:pt>
  </dgm:ptLst>
  <dgm:cxnLst>
    <dgm:cxn modelId="{BC53FAA2-FDD3-40A4-A301-109E9B0E8C05}" srcId="{C26835F3-0B7C-44E8-9BE7-DEF5DBCBAFF6}" destId="{1982CC27-C8FD-4817-80DD-BF98FD8195DC}" srcOrd="0" destOrd="0" parTransId="{919F4640-C8A5-415A-A028-E031DCF84106}" sibTransId="{224C7C9C-D58E-401B-B91F-DA55E4C3862E}"/>
    <dgm:cxn modelId="{84ED0204-0565-49EC-9477-DEA3B4E1B4D1}" srcId="{C26835F3-0B7C-44E8-9BE7-DEF5DBCBAFF6}" destId="{7D18E942-B797-4924-8A42-B2EE61DF52EC}" srcOrd="7" destOrd="0" parTransId="{E9E4BD2E-2E92-4163-B2FF-0F5C1D442B51}" sibTransId="{D195AD97-5577-4B3A-9665-D220386E35E6}"/>
    <dgm:cxn modelId="{C69C2303-15B9-451D-8E04-E5450D90B72B}" type="presOf" srcId="{67A10E78-11CF-43F7-89F3-C0661B21A2A1}" destId="{2BF8E8D1-2668-437A-82BF-1B2FACC27498}" srcOrd="0" destOrd="0" presId="urn:microsoft.com/office/officeart/2008/layout/LinedList"/>
    <dgm:cxn modelId="{770865C6-6FC5-4445-9487-B73C306F7688}" type="presOf" srcId="{FCC20F62-C64E-4D29-9F0D-F944AEA97F14}" destId="{AAAF34F4-07E0-4E9A-A0FE-66800A04915B}" srcOrd="0" destOrd="0" presId="urn:microsoft.com/office/officeart/2008/layout/LinedList"/>
    <dgm:cxn modelId="{01CBE942-9FDF-4175-AB4B-1F6089C7E898}" srcId="{C26835F3-0B7C-44E8-9BE7-DEF5DBCBAFF6}" destId="{9B67122B-E753-4900-AC2E-19E9F71DF488}" srcOrd="2" destOrd="0" parTransId="{2D612114-31E8-4493-8480-9028B3FAFB4C}" sibTransId="{C30CF8E8-2281-484E-B668-EF795561A4FB}"/>
    <dgm:cxn modelId="{41C0BDA0-804B-42B1-893A-C17767072746}" type="presOf" srcId="{C26835F3-0B7C-44E8-9BE7-DEF5DBCBAFF6}" destId="{0062C3B3-9CC1-49B5-8788-20CD8DA36488}" srcOrd="0" destOrd="0" presId="urn:microsoft.com/office/officeart/2008/layout/LinedList"/>
    <dgm:cxn modelId="{E1BA1914-8380-451D-8EFC-CC36243C3DBE}" type="presOf" srcId="{4FBB3B80-BE78-45E5-81E3-4CCFAA29F0E1}" destId="{444C2F40-E23F-4DA7-8647-D09B8A4A7F41}" srcOrd="0" destOrd="0" presId="urn:microsoft.com/office/officeart/2008/layout/LinedList"/>
    <dgm:cxn modelId="{5DBF2D61-3563-4F7D-A572-93CAD60BCB3E}" type="presOf" srcId="{CC823D4D-B9F2-46B5-A533-D9E261D5E592}" destId="{7B25AFC7-0E68-4413-A712-CBBBE0A1D11A}" srcOrd="0" destOrd="0" presId="urn:microsoft.com/office/officeart/2008/layout/LinedList"/>
    <dgm:cxn modelId="{9E78E9F2-803D-4F83-AAAE-739DBE96B9C6}" type="presOf" srcId="{9B67122B-E753-4900-AC2E-19E9F71DF488}" destId="{4D8F3E72-9ED9-4DAA-8936-3538C2CA3806}" srcOrd="0" destOrd="0" presId="urn:microsoft.com/office/officeart/2008/layout/LinedList"/>
    <dgm:cxn modelId="{2C7ED3D9-B03C-4BBC-A56A-C64CDDC1B3BC}" type="presOf" srcId="{4F67F374-CF2E-4CBA-9AF3-DE17CCC13213}" destId="{58C3D7F0-AB0B-4C9B-8DE3-E357914CAD0D}" srcOrd="0" destOrd="0" presId="urn:microsoft.com/office/officeart/2008/layout/LinedList"/>
    <dgm:cxn modelId="{D82EC10D-6715-458B-9A70-24CCF9BA8719}" type="presOf" srcId="{1982CC27-C8FD-4817-80DD-BF98FD8195DC}" destId="{1DD5ABF2-3AD6-41A6-AE43-1D80078151DA}" srcOrd="0" destOrd="0" presId="urn:microsoft.com/office/officeart/2008/layout/LinedList"/>
    <dgm:cxn modelId="{9D8028DE-6F7A-41D5-A6AF-A43FF7C4A1C4}" type="presOf" srcId="{7D18E942-B797-4924-8A42-B2EE61DF52EC}" destId="{08437FFF-E22B-4128-9B26-25AD6EEA2BC7}" srcOrd="0" destOrd="0" presId="urn:microsoft.com/office/officeart/2008/layout/LinedList"/>
    <dgm:cxn modelId="{314BB903-5311-4FC3-A101-985FB179AA66}" srcId="{C26835F3-0B7C-44E8-9BE7-DEF5DBCBAFF6}" destId="{4FBB3B80-BE78-45E5-81E3-4CCFAA29F0E1}" srcOrd="1" destOrd="0" parTransId="{F9395D1B-3503-4BF0-AAC0-6A39CFF0BEC5}" sibTransId="{D1D3514A-2979-4F43-8A94-404C46EF88BA}"/>
    <dgm:cxn modelId="{62470076-A768-4FF4-970E-924EA55D3E9E}" srcId="{C26835F3-0B7C-44E8-9BE7-DEF5DBCBAFF6}" destId="{67A10E78-11CF-43F7-89F3-C0661B21A2A1}" srcOrd="5" destOrd="0" parTransId="{EB2CFD3F-31F9-4A88-A2EF-BCF8A2FCA1F8}" sibTransId="{F7A19B71-9F1F-4822-B0B3-711CFCC349E8}"/>
    <dgm:cxn modelId="{C0B66C60-5A31-4B16-A8DE-9CBA501B658F}" srcId="{C26835F3-0B7C-44E8-9BE7-DEF5DBCBAFF6}" destId="{4F67F374-CF2E-4CBA-9AF3-DE17CCC13213}" srcOrd="3" destOrd="0" parTransId="{79BA1E42-F764-43CF-88B6-F749B22A5028}" sibTransId="{C20C9E60-A7F4-4624-A687-D0C7AD7C5255}"/>
    <dgm:cxn modelId="{FACD2665-1CD3-460F-B89C-6E6588C21D0F}" srcId="{C26835F3-0B7C-44E8-9BE7-DEF5DBCBAFF6}" destId="{FCC20F62-C64E-4D29-9F0D-F944AEA97F14}" srcOrd="4" destOrd="0" parTransId="{C685AB84-77A3-40BD-B56B-CA6BF70F4CC2}" sibTransId="{52D9427A-6FFA-4956-BA1E-0A9E2ED4626E}"/>
    <dgm:cxn modelId="{4B6C4469-8C1E-4A94-8CA9-2C60DF84FAF1}" srcId="{C26835F3-0B7C-44E8-9BE7-DEF5DBCBAFF6}" destId="{CC823D4D-B9F2-46B5-A533-D9E261D5E592}" srcOrd="6" destOrd="0" parTransId="{689DB36F-D075-496C-B30F-3E1A71F4DDB3}" sibTransId="{CF6E734C-6A58-4DC0-94F9-AD13A29B41F7}"/>
    <dgm:cxn modelId="{413DCF25-DF5D-4D88-B444-745FC273417B}" type="presParOf" srcId="{0062C3B3-9CC1-49B5-8788-20CD8DA36488}" destId="{666155F8-3CCE-406E-96E9-22901B6741DB}" srcOrd="0" destOrd="0" presId="urn:microsoft.com/office/officeart/2008/layout/LinedList"/>
    <dgm:cxn modelId="{497082B0-C3A9-4C8A-9279-047CD9309171}" type="presParOf" srcId="{0062C3B3-9CC1-49B5-8788-20CD8DA36488}" destId="{66C8D337-FF95-4182-9164-DE1C0A9155AA}" srcOrd="1" destOrd="0" presId="urn:microsoft.com/office/officeart/2008/layout/LinedList"/>
    <dgm:cxn modelId="{1BA6B165-485C-49AF-B85E-3BA972B21B30}" type="presParOf" srcId="{66C8D337-FF95-4182-9164-DE1C0A9155AA}" destId="{1DD5ABF2-3AD6-41A6-AE43-1D80078151DA}" srcOrd="0" destOrd="0" presId="urn:microsoft.com/office/officeart/2008/layout/LinedList"/>
    <dgm:cxn modelId="{9CE48CA7-B197-41AE-8017-9EBBA5C39D91}" type="presParOf" srcId="{66C8D337-FF95-4182-9164-DE1C0A9155AA}" destId="{BE7D9E45-8437-4C15-B234-91EF55D9A681}" srcOrd="1" destOrd="0" presId="urn:microsoft.com/office/officeart/2008/layout/LinedList"/>
    <dgm:cxn modelId="{65AFFE01-3450-4772-9C88-23646335719D}" type="presParOf" srcId="{0062C3B3-9CC1-49B5-8788-20CD8DA36488}" destId="{F5E09913-E4A4-4B72-B57E-9F4C05877E0A}" srcOrd="2" destOrd="0" presId="urn:microsoft.com/office/officeart/2008/layout/LinedList"/>
    <dgm:cxn modelId="{30A7A998-AC97-41A1-9211-76B4B5C26ACC}" type="presParOf" srcId="{0062C3B3-9CC1-49B5-8788-20CD8DA36488}" destId="{EF066CD2-B0BA-41F2-8464-EC83557D0E9E}" srcOrd="3" destOrd="0" presId="urn:microsoft.com/office/officeart/2008/layout/LinedList"/>
    <dgm:cxn modelId="{7300A19B-5C24-41ED-A081-455B6DECCA21}" type="presParOf" srcId="{EF066CD2-B0BA-41F2-8464-EC83557D0E9E}" destId="{444C2F40-E23F-4DA7-8647-D09B8A4A7F41}" srcOrd="0" destOrd="0" presId="urn:microsoft.com/office/officeart/2008/layout/LinedList"/>
    <dgm:cxn modelId="{A5307972-BB7A-4BFB-B469-E8EA86289F2E}" type="presParOf" srcId="{EF066CD2-B0BA-41F2-8464-EC83557D0E9E}" destId="{8EE8C118-9927-4B09-886F-28060C6B434D}" srcOrd="1" destOrd="0" presId="urn:microsoft.com/office/officeart/2008/layout/LinedList"/>
    <dgm:cxn modelId="{315B9250-794B-4B69-AFE6-4BBF3341A657}" type="presParOf" srcId="{0062C3B3-9CC1-49B5-8788-20CD8DA36488}" destId="{5B1E4783-E348-49E5-859A-75BCDA0EC586}" srcOrd="4" destOrd="0" presId="urn:microsoft.com/office/officeart/2008/layout/LinedList"/>
    <dgm:cxn modelId="{823FBD88-A5F3-450A-A6FA-9339EFD78B03}" type="presParOf" srcId="{0062C3B3-9CC1-49B5-8788-20CD8DA36488}" destId="{27DC90C6-2B2E-4CA0-A86A-31B91F2886DA}" srcOrd="5" destOrd="0" presId="urn:microsoft.com/office/officeart/2008/layout/LinedList"/>
    <dgm:cxn modelId="{2C7B16D5-31BF-41A0-AD48-18BA38464737}" type="presParOf" srcId="{27DC90C6-2B2E-4CA0-A86A-31B91F2886DA}" destId="{4D8F3E72-9ED9-4DAA-8936-3538C2CA3806}" srcOrd="0" destOrd="0" presId="urn:microsoft.com/office/officeart/2008/layout/LinedList"/>
    <dgm:cxn modelId="{E530DEE8-0F15-43A6-A189-7AFF2F10C99F}" type="presParOf" srcId="{27DC90C6-2B2E-4CA0-A86A-31B91F2886DA}" destId="{781CAA1C-2D12-433F-ADCE-95F185903E73}" srcOrd="1" destOrd="0" presId="urn:microsoft.com/office/officeart/2008/layout/LinedList"/>
    <dgm:cxn modelId="{842B57E1-77B4-49F1-BF9E-A228C973DAE8}" type="presParOf" srcId="{0062C3B3-9CC1-49B5-8788-20CD8DA36488}" destId="{11FC56FD-A8C2-4868-B76F-DFBE18E85335}" srcOrd="6" destOrd="0" presId="urn:microsoft.com/office/officeart/2008/layout/LinedList"/>
    <dgm:cxn modelId="{DBF7C01E-4223-47FC-BC67-5DC79A57AC1F}" type="presParOf" srcId="{0062C3B3-9CC1-49B5-8788-20CD8DA36488}" destId="{76499397-A4D7-4E38-9C8D-C8843484F090}" srcOrd="7" destOrd="0" presId="urn:microsoft.com/office/officeart/2008/layout/LinedList"/>
    <dgm:cxn modelId="{E536CA87-0CA7-4BBD-BC9D-9EC8A3262CBE}" type="presParOf" srcId="{76499397-A4D7-4E38-9C8D-C8843484F090}" destId="{58C3D7F0-AB0B-4C9B-8DE3-E357914CAD0D}" srcOrd="0" destOrd="0" presId="urn:microsoft.com/office/officeart/2008/layout/LinedList"/>
    <dgm:cxn modelId="{6E41C4B9-1B4F-465E-B2B3-C05FBB443861}" type="presParOf" srcId="{76499397-A4D7-4E38-9C8D-C8843484F090}" destId="{E381DC3A-AA8F-488E-87F3-C2A33956C7FA}" srcOrd="1" destOrd="0" presId="urn:microsoft.com/office/officeart/2008/layout/LinedList"/>
    <dgm:cxn modelId="{4D7B5551-C4B2-447C-A652-FD8BFDD587C0}" type="presParOf" srcId="{0062C3B3-9CC1-49B5-8788-20CD8DA36488}" destId="{79A248B6-75DD-4C5B-BF8E-4C6D8AA16058}" srcOrd="8" destOrd="0" presId="urn:microsoft.com/office/officeart/2008/layout/LinedList"/>
    <dgm:cxn modelId="{F2096933-8E75-4BF5-B071-56C8A378F70D}" type="presParOf" srcId="{0062C3B3-9CC1-49B5-8788-20CD8DA36488}" destId="{729A56D9-51CC-49FE-83CF-47542CD73273}" srcOrd="9" destOrd="0" presId="urn:microsoft.com/office/officeart/2008/layout/LinedList"/>
    <dgm:cxn modelId="{CA190DE1-9997-48EB-934B-F6FEB326AAB1}" type="presParOf" srcId="{729A56D9-51CC-49FE-83CF-47542CD73273}" destId="{AAAF34F4-07E0-4E9A-A0FE-66800A04915B}" srcOrd="0" destOrd="0" presId="urn:microsoft.com/office/officeart/2008/layout/LinedList"/>
    <dgm:cxn modelId="{BDF98076-BAA7-4BD9-81FD-81173BD375BE}" type="presParOf" srcId="{729A56D9-51CC-49FE-83CF-47542CD73273}" destId="{93E6D11D-8F22-4B36-86E0-DC6EBADE498B}" srcOrd="1" destOrd="0" presId="urn:microsoft.com/office/officeart/2008/layout/LinedList"/>
    <dgm:cxn modelId="{C844A4F4-B8E2-4B09-A9F8-E53660BE7B00}" type="presParOf" srcId="{0062C3B3-9CC1-49B5-8788-20CD8DA36488}" destId="{83F70F16-CBB4-4015-8A37-F02E5B1E6F42}" srcOrd="10" destOrd="0" presId="urn:microsoft.com/office/officeart/2008/layout/LinedList"/>
    <dgm:cxn modelId="{3C832CA8-9549-4080-9F4A-77EF1960C730}" type="presParOf" srcId="{0062C3B3-9CC1-49B5-8788-20CD8DA36488}" destId="{296E5320-C5A0-4C24-B866-A8EBE5C7E3DF}" srcOrd="11" destOrd="0" presId="urn:microsoft.com/office/officeart/2008/layout/LinedList"/>
    <dgm:cxn modelId="{3E336A5F-0FAD-4B0C-A0D4-DDB77169D40B}" type="presParOf" srcId="{296E5320-C5A0-4C24-B866-A8EBE5C7E3DF}" destId="{2BF8E8D1-2668-437A-82BF-1B2FACC27498}" srcOrd="0" destOrd="0" presId="urn:microsoft.com/office/officeart/2008/layout/LinedList"/>
    <dgm:cxn modelId="{F5C0E866-A8A5-4DA5-A9F2-42628D032DE3}" type="presParOf" srcId="{296E5320-C5A0-4C24-B866-A8EBE5C7E3DF}" destId="{A353C59D-4862-475B-B33A-8D0CB93DFF8F}" srcOrd="1" destOrd="0" presId="urn:microsoft.com/office/officeart/2008/layout/LinedList"/>
    <dgm:cxn modelId="{100DE0DC-C862-4061-BD11-DAAD7D31A27D}" type="presParOf" srcId="{0062C3B3-9CC1-49B5-8788-20CD8DA36488}" destId="{8A5CC13E-2EC8-4C24-8FAB-3C7EBFD3D7FE}" srcOrd="12" destOrd="0" presId="urn:microsoft.com/office/officeart/2008/layout/LinedList"/>
    <dgm:cxn modelId="{7EE97919-34C9-4119-90A4-934AFEC3F82B}" type="presParOf" srcId="{0062C3B3-9CC1-49B5-8788-20CD8DA36488}" destId="{72DC3510-67E2-46CE-8CBB-2F9BF2949E85}" srcOrd="13" destOrd="0" presId="urn:microsoft.com/office/officeart/2008/layout/LinedList"/>
    <dgm:cxn modelId="{52592195-CD6E-45C6-97FB-53E4C43F5EFF}" type="presParOf" srcId="{72DC3510-67E2-46CE-8CBB-2F9BF2949E85}" destId="{7B25AFC7-0E68-4413-A712-CBBBE0A1D11A}" srcOrd="0" destOrd="0" presId="urn:microsoft.com/office/officeart/2008/layout/LinedList"/>
    <dgm:cxn modelId="{9A499E0D-36C2-4DF2-98BC-FBB6E4263085}" type="presParOf" srcId="{72DC3510-67E2-46CE-8CBB-2F9BF2949E85}" destId="{AC668809-6AA1-4B7E-81EA-5A16614FCE7C}" srcOrd="1" destOrd="0" presId="urn:microsoft.com/office/officeart/2008/layout/LinedList"/>
    <dgm:cxn modelId="{BF879FB1-EFA7-4816-ADEE-CE4D21386D33}" type="presParOf" srcId="{0062C3B3-9CC1-49B5-8788-20CD8DA36488}" destId="{8C9F42F4-4DF1-4780-A1E9-5FE272193814}" srcOrd="14" destOrd="0" presId="urn:microsoft.com/office/officeart/2008/layout/LinedList"/>
    <dgm:cxn modelId="{8BD22630-D2FE-4D7C-BEAD-988DFC32EF99}" type="presParOf" srcId="{0062C3B3-9CC1-49B5-8788-20CD8DA36488}" destId="{DCE46678-EF5E-4E05-9441-2D2B4D7C35D2}" srcOrd="15" destOrd="0" presId="urn:microsoft.com/office/officeart/2008/layout/LinedList"/>
    <dgm:cxn modelId="{EDA431B3-1EB6-4A0D-86FD-CA65D9FB83ED}" type="presParOf" srcId="{DCE46678-EF5E-4E05-9441-2D2B4D7C35D2}" destId="{08437FFF-E22B-4128-9B26-25AD6EEA2BC7}" srcOrd="0" destOrd="0" presId="urn:microsoft.com/office/officeart/2008/layout/LinedList"/>
    <dgm:cxn modelId="{E06E45DE-984B-4D93-BB54-CF2374783FE5}" type="presParOf" srcId="{DCE46678-EF5E-4E05-9441-2D2B4D7C35D2}" destId="{A2910C1E-A29B-42F6-A4CA-F4688C91014F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9718CAA-1731-43C0-AF01-8C64FE57192D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05970B14-9303-4D5F-AEF6-2FF2B87B2E1D}">
      <dgm:prSet/>
      <dgm:spPr/>
      <dgm:t>
        <a:bodyPr/>
        <a:lstStyle/>
        <a:p>
          <a:pPr rtl="0"/>
          <a:r>
            <a:rPr lang="uz-Cyrl-UZ" smtClean="0"/>
            <a:t>O‘zbekiston mutaqil davlat sifatida xalqaro turizm tashkilotiga a’zo bo‘lishi kerak</a:t>
          </a:r>
          <a:endParaRPr lang="ru-RU"/>
        </a:p>
      </dgm:t>
    </dgm:pt>
    <dgm:pt modelId="{1C8F963C-101D-4688-A8E6-8E0AB2814961}" type="parTrans" cxnId="{4E6E7DAC-779A-4E28-8A59-EAB495C9FC5B}">
      <dgm:prSet/>
      <dgm:spPr/>
      <dgm:t>
        <a:bodyPr/>
        <a:lstStyle/>
        <a:p>
          <a:endParaRPr lang="ru-RU"/>
        </a:p>
      </dgm:t>
    </dgm:pt>
    <dgm:pt modelId="{CCCA4179-27D1-48B2-A448-508FB1ABF87B}" type="sibTrans" cxnId="{4E6E7DAC-779A-4E28-8A59-EAB495C9FC5B}">
      <dgm:prSet/>
      <dgm:spPr/>
      <dgm:t>
        <a:bodyPr/>
        <a:lstStyle/>
        <a:p>
          <a:endParaRPr lang="ru-RU"/>
        </a:p>
      </dgm:t>
    </dgm:pt>
    <dgm:pt modelId="{BAA93CDF-78D6-48A5-B5B4-412DDB2878FA}">
      <dgm:prSet/>
      <dgm:spPr/>
      <dgm:t>
        <a:bodyPr/>
        <a:lstStyle/>
        <a:p>
          <a:pPr rtl="0"/>
          <a:r>
            <a:rPr lang="uz-Cyrl-UZ" smtClean="0"/>
            <a:t>Turistik bozorni vujudga keltirish.</a:t>
          </a:r>
          <a:endParaRPr lang="ru-RU"/>
        </a:p>
      </dgm:t>
    </dgm:pt>
    <dgm:pt modelId="{C00A184E-AA15-4DC4-9690-18BBC282AD64}" type="parTrans" cxnId="{7F2D9FA3-B3C6-4ACA-B1C4-42FDEEEDF9AE}">
      <dgm:prSet/>
      <dgm:spPr/>
      <dgm:t>
        <a:bodyPr/>
        <a:lstStyle/>
        <a:p>
          <a:endParaRPr lang="ru-RU"/>
        </a:p>
      </dgm:t>
    </dgm:pt>
    <dgm:pt modelId="{5F5F789F-0F67-400F-88AB-EED041B54697}" type="sibTrans" cxnId="{7F2D9FA3-B3C6-4ACA-B1C4-42FDEEEDF9AE}">
      <dgm:prSet/>
      <dgm:spPr/>
      <dgm:t>
        <a:bodyPr/>
        <a:lstStyle/>
        <a:p>
          <a:endParaRPr lang="ru-RU"/>
        </a:p>
      </dgm:t>
    </dgm:pt>
    <dgm:pt modelId="{F9BED837-A160-4ECD-B0C9-F24EB1C520E2}">
      <dgm:prSet/>
      <dgm:spPr/>
      <dgm:t>
        <a:bodyPr/>
        <a:lstStyle/>
        <a:p>
          <a:pPr rtl="0"/>
          <a:r>
            <a:rPr lang="uz-Cyrl-UZ" smtClean="0"/>
            <a:t>Turizmni rivojlantirishda chet el kapitalidan foydalanish darkor</a:t>
          </a:r>
          <a:endParaRPr lang="ru-RU"/>
        </a:p>
      </dgm:t>
    </dgm:pt>
    <dgm:pt modelId="{B1AD5751-C175-4069-868D-62B10EE9F09A}" type="parTrans" cxnId="{E61F4826-9541-4183-BAF0-B5A5598AF16C}">
      <dgm:prSet/>
      <dgm:spPr/>
      <dgm:t>
        <a:bodyPr/>
        <a:lstStyle/>
        <a:p>
          <a:endParaRPr lang="ru-RU"/>
        </a:p>
      </dgm:t>
    </dgm:pt>
    <dgm:pt modelId="{CE3E0D41-A323-489A-950C-779DEC791E9F}" type="sibTrans" cxnId="{E61F4826-9541-4183-BAF0-B5A5598AF16C}">
      <dgm:prSet/>
      <dgm:spPr/>
      <dgm:t>
        <a:bodyPr/>
        <a:lstStyle/>
        <a:p>
          <a:endParaRPr lang="ru-RU"/>
        </a:p>
      </dgm:t>
    </dgm:pt>
    <dgm:pt modelId="{5CE8126F-4B1E-4AF3-ADFA-EA1918763CE2}">
      <dgm:prSet/>
      <dgm:spPr/>
      <dgm:t>
        <a:bodyPr/>
        <a:lstStyle/>
        <a:p>
          <a:pPr rtl="0"/>
          <a:r>
            <a:rPr lang="uz-Cyrl-UZ" smtClean="0"/>
            <a:t>Turistik soha bilan shug‘ullanuvchi xususiy shaxs va korxonalarga ma’lum imtiyozlar-yengilliklar berish joizdir.</a:t>
          </a:r>
          <a:endParaRPr lang="ru-RU"/>
        </a:p>
      </dgm:t>
    </dgm:pt>
    <dgm:pt modelId="{587ACB5A-0F8F-49A0-8444-FD40546B7C54}" type="parTrans" cxnId="{BFB2207B-6FB0-491A-B267-8D03F904A6E3}">
      <dgm:prSet/>
      <dgm:spPr/>
      <dgm:t>
        <a:bodyPr/>
        <a:lstStyle/>
        <a:p>
          <a:endParaRPr lang="ru-RU"/>
        </a:p>
      </dgm:t>
    </dgm:pt>
    <dgm:pt modelId="{D4865D68-56A7-46FD-9088-80EBCFE1D318}" type="sibTrans" cxnId="{BFB2207B-6FB0-491A-B267-8D03F904A6E3}">
      <dgm:prSet/>
      <dgm:spPr/>
      <dgm:t>
        <a:bodyPr/>
        <a:lstStyle/>
        <a:p>
          <a:endParaRPr lang="ru-RU"/>
        </a:p>
      </dgm:t>
    </dgm:pt>
    <dgm:pt modelId="{5F7E798A-7E24-41DA-AAB1-A6BAC3BA645C}" type="pres">
      <dgm:prSet presAssocID="{59718CAA-1731-43C0-AF01-8C64FE57192D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5A9242C-6D2F-4D13-8039-85D21B1595B6}" type="pres">
      <dgm:prSet presAssocID="{05970B14-9303-4D5F-AEF6-2FF2B87B2E1D}" presName="circle1" presStyleLbl="node1" presStyleIdx="0" presStyleCnt="4"/>
      <dgm:spPr/>
    </dgm:pt>
    <dgm:pt modelId="{4CDB5E39-63D6-4A6E-B098-3452895E9E42}" type="pres">
      <dgm:prSet presAssocID="{05970B14-9303-4D5F-AEF6-2FF2B87B2E1D}" presName="space" presStyleCnt="0"/>
      <dgm:spPr/>
    </dgm:pt>
    <dgm:pt modelId="{D6A1FD5B-9716-4F86-B46A-B1925145AD1F}" type="pres">
      <dgm:prSet presAssocID="{05970B14-9303-4D5F-AEF6-2FF2B87B2E1D}" presName="rect1" presStyleLbl="alignAcc1" presStyleIdx="0" presStyleCnt="4"/>
      <dgm:spPr/>
      <dgm:t>
        <a:bodyPr/>
        <a:lstStyle/>
        <a:p>
          <a:endParaRPr lang="ru-RU"/>
        </a:p>
      </dgm:t>
    </dgm:pt>
    <dgm:pt modelId="{32179230-2D92-408A-B2BF-79F04610BE85}" type="pres">
      <dgm:prSet presAssocID="{BAA93CDF-78D6-48A5-B5B4-412DDB2878FA}" presName="vertSpace2" presStyleLbl="node1" presStyleIdx="0" presStyleCnt="4"/>
      <dgm:spPr/>
    </dgm:pt>
    <dgm:pt modelId="{1412C545-B711-4EEB-8269-70B4BB571A2E}" type="pres">
      <dgm:prSet presAssocID="{BAA93CDF-78D6-48A5-B5B4-412DDB2878FA}" presName="circle2" presStyleLbl="node1" presStyleIdx="1" presStyleCnt="4"/>
      <dgm:spPr/>
    </dgm:pt>
    <dgm:pt modelId="{D703F2EB-045E-48FD-A57F-CC703589C001}" type="pres">
      <dgm:prSet presAssocID="{BAA93CDF-78D6-48A5-B5B4-412DDB2878FA}" presName="rect2" presStyleLbl="alignAcc1" presStyleIdx="1" presStyleCnt="4"/>
      <dgm:spPr/>
      <dgm:t>
        <a:bodyPr/>
        <a:lstStyle/>
        <a:p>
          <a:endParaRPr lang="ru-RU"/>
        </a:p>
      </dgm:t>
    </dgm:pt>
    <dgm:pt modelId="{4584F5D5-CF67-4C91-8B8F-D616EA0F01CD}" type="pres">
      <dgm:prSet presAssocID="{F9BED837-A160-4ECD-B0C9-F24EB1C520E2}" presName="vertSpace3" presStyleLbl="node1" presStyleIdx="1" presStyleCnt="4"/>
      <dgm:spPr/>
    </dgm:pt>
    <dgm:pt modelId="{BB2630AC-C0B0-4E37-BA4B-69A49A07D445}" type="pres">
      <dgm:prSet presAssocID="{F9BED837-A160-4ECD-B0C9-F24EB1C520E2}" presName="circle3" presStyleLbl="node1" presStyleIdx="2" presStyleCnt="4"/>
      <dgm:spPr/>
    </dgm:pt>
    <dgm:pt modelId="{B308DB1E-4955-4E7F-81A1-768259F86006}" type="pres">
      <dgm:prSet presAssocID="{F9BED837-A160-4ECD-B0C9-F24EB1C520E2}" presName="rect3" presStyleLbl="alignAcc1" presStyleIdx="2" presStyleCnt="4"/>
      <dgm:spPr/>
      <dgm:t>
        <a:bodyPr/>
        <a:lstStyle/>
        <a:p>
          <a:endParaRPr lang="ru-RU"/>
        </a:p>
      </dgm:t>
    </dgm:pt>
    <dgm:pt modelId="{104CAA59-0902-4F86-B1D9-AEC595DDC0D0}" type="pres">
      <dgm:prSet presAssocID="{5CE8126F-4B1E-4AF3-ADFA-EA1918763CE2}" presName="vertSpace4" presStyleLbl="node1" presStyleIdx="2" presStyleCnt="4"/>
      <dgm:spPr/>
    </dgm:pt>
    <dgm:pt modelId="{8786795F-2FFB-4E3C-8E6E-1F4D1BFB571A}" type="pres">
      <dgm:prSet presAssocID="{5CE8126F-4B1E-4AF3-ADFA-EA1918763CE2}" presName="circle4" presStyleLbl="node1" presStyleIdx="3" presStyleCnt="4"/>
      <dgm:spPr/>
    </dgm:pt>
    <dgm:pt modelId="{8ED0C78F-A033-4FD8-A328-F112202FC0F2}" type="pres">
      <dgm:prSet presAssocID="{5CE8126F-4B1E-4AF3-ADFA-EA1918763CE2}" presName="rect4" presStyleLbl="alignAcc1" presStyleIdx="3" presStyleCnt="4"/>
      <dgm:spPr/>
      <dgm:t>
        <a:bodyPr/>
        <a:lstStyle/>
        <a:p>
          <a:endParaRPr lang="ru-RU"/>
        </a:p>
      </dgm:t>
    </dgm:pt>
    <dgm:pt modelId="{8CFCB164-1716-458E-AD16-B4CD46AE2614}" type="pres">
      <dgm:prSet presAssocID="{05970B14-9303-4D5F-AEF6-2FF2B87B2E1D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D4F7D4-BEC6-478B-9680-ABCE7A1916FD}" type="pres">
      <dgm:prSet presAssocID="{BAA93CDF-78D6-48A5-B5B4-412DDB2878FA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20CC4E-083C-457D-BE7F-CAB13F3EAFA9}" type="pres">
      <dgm:prSet presAssocID="{F9BED837-A160-4ECD-B0C9-F24EB1C520E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88041C-92EA-4281-AE17-CE287C5E0F34}" type="pres">
      <dgm:prSet presAssocID="{5CE8126F-4B1E-4AF3-ADFA-EA1918763CE2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8466875-82A3-4D7A-86B8-0F6AEF09AAA6}" type="presOf" srcId="{5CE8126F-4B1E-4AF3-ADFA-EA1918763CE2}" destId="{8ED0C78F-A033-4FD8-A328-F112202FC0F2}" srcOrd="0" destOrd="0" presId="urn:microsoft.com/office/officeart/2005/8/layout/target3"/>
    <dgm:cxn modelId="{51F27BEF-361D-449B-BAA8-30812E3CFE1B}" type="presOf" srcId="{05970B14-9303-4D5F-AEF6-2FF2B87B2E1D}" destId="{D6A1FD5B-9716-4F86-B46A-B1925145AD1F}" srcOrd="0" destOrd="0" presId="urn:microsoft.com/office/officeart/2005/8/layout/target3"/>
    <dgm:cxn modelId="{BFB2207B-6FB0-491A-B267-8D03F904A6E3}" srcId="{59718CAA-1731-43C0-AF01-8C64FE57192D}" destId="{5CE8126F-4B1E-4AF3-ADFA-EA1918763CE2}" srcOrd="3" destOrd="0" parTransId="{587ACB5A-0F8F-49A0-8444-FD40546B7C54}" sibTransId="{D4865D68-56A7-46FD-9088-80EBCFE1D318}"/>
    <dgm:cxn modelId="{A6706C04-3CAE-488B-A1AE-E1A4695CA7C0}" type="presOf" srcId="{F9BED837-A160-4ECD-B0C9-F24EB1C520E2}" destId="{2E20CC4E-083C-457D-BE7F-CAB13F3EAFA9}" srcOrd="1" destOrd="0" presId="urn:microsoft.com/office/officeart/2005/8/layout/target3"/>
    <dgm:cxn modelId="{E61F4826-9541-4183-BAF0-B5A5598AF16C}" srcId="{59718CAA-1731-43C0-AF01-8C64FE57192D}" destId="{F9BED837-A160-4ECD-B0C9-F24EB1C520E2}" srcOrd="2" destOrd="0" parTransId="{B1AD5751-C175-4069-868D-62B10EE9F09A}" sibTransId="{CE3E0D41-A323-489A-950C-779DEC791E9F}"/>
    <dgm:cxn modelId="{6B812FF6-1F97-4BC5-99BD-2AB4E856C542}" type="presOf" srcId="{BAA93CDF-78D6-48A5-B5B4-412DDB2878FA}" destId="{D703F2EB-045E-48FD-A57F-CC703589C001}" srcOrd="0" destOrd="0" presId="urn:microsoft.com/office/officeart/2005/8/layout/target3"/>
    <dgm:cxn modelId="{016CE6EE-6264-40D4-87BC-D2BAD35C1EEC}" type="presOf" srcId="{5CE8126F-4B1E-4AF3-ADFA-EA1918763CE2}" destId="{8388041C-92EA-4281-AE17-CE287C5E0F34}" srcOrd="1" destOrd="0" presId="urn:microsoft.com/office/officeart/2005/8/layout/target3"/>
    <dgm:cxn modelId="{815DE31A-B221-4BFD-9C44-7389EF0B635B}" type="presOf" srcId="{BAA93CDF-78D6-48A5-B5B4-412DDB2878FA}" destId="{E3D4F7D4-BEC6-478B-9680-ABCE7A1916FD}" srcOrd="1" destOrd="0" presId="urn:microsoft.com/office/officeart/2005/8/layout/target3"/>
    <dgm:cxn modelId="{5F1F1CA5-30F6-44E7-B4BD-AF58B32BFDE1}" type="presOf" srcId="{F9BED837-A160-4ECD-B0C9-F24EB1C520E2}" destId="{B308DB1E-4955-4E7F-81A1-768259F86006}" srcOrd="0" destOrd="0" presId="urn:microsoft.com/office/officeart/2005/8/layout/target3"/>
    <dgm:cxn modelId="{E3DE5334-7B6B-4FAD-B3FE-D408243821AD}" type="presOf" srcId="{05970B14-9303-4D5F-AEF6-2FF2B87B2E1D}" destId="{8CFCB164-1716-458E-AD16-B4CD46AE2614}" srcOrd="1" destOrd="0" presId="urn:microsoft.com/office/officeart/2005/8/layout/target3"/>
    <dgm:cxn modelId="{48B6A8DB-A31C-42F7-A021-856D8C9575DB}" type="presOf" srcId="{59718CAA-1731-43C0-AF01-8C64FE57192D}" destId="{5F7E798A-7E24-41DA-AAB1-A6BAC3BA645C}" srcOrd="0" destOrd="0" presId="urn:microsoft.com/office/officeart/2005/8/layout/target3"/>
    <dgm:cxn modelId="{4E6E7DAC-779A-4E28-8A59-EAB495C9FC5B}" srcId="{59718CAA-1731-43C0-AF01-8C64FE57192D}" destId="{05970B14-9303-4D5F-AEF6-2FF2B87B2E1D}" srcOrd="0" destOrd="0" parTransId="{1C8F963C-101D-4688-A8E6-8E0AB2814961}" sibTransId="{CCCA4179-27D1-48B2-A448-508FB1ABF87B}"/>
    <dgm:cxn modelId="{7F2D9FA3-B3C6-4ACA-B1C4-42FDEEEDF9AE}" srcId="{59718CAA-1731-43C0-AF01-8C64FE57192D}" destId="{BAA93CDF-78D6-48A5-B5B4-412DDB2878FA}" srcOrd="1" destOrd="0" parTransId="{C00A184E-AA15-4DC4-9690-18BBC282AD64}" sibTransId="{5F5F789F-0F67-400F-88AB-EED041B54697}"/>
    <dgm:cxn modelId="{D9FB4C3F-9C50-4758-8238-F023CC933972}" type="presParOf" srcId="{5F7E798A-7E24-41DA-AAB1-A6BAC3BA645C}" destId="{75A9242C-6D2F-4D13-8039-85D21B1595B6}" srcOrd="0" destOrd="0" presId="urn:microsoft.com/office/officeart/2005/8/layout/target3"/>
    <dgm:cxn modelId="{3D55684B-9C5B-4324-ABA1-147E0B405C64}" type="presParOf" srcId="{5F7E798A-7E24-41DA-AAB1-A6BAC3BA645C}" destId="{4CDB5E39-63D6-4A6E-B098-3452895E9E42}" srcOrd="1" destOrd="0" presId="urn:microsoft.com/office/officeart/2005/8/layout/target3"/>
    <dgm:cxn modelId="{5E7828B0-0FEC-416C-8F2F-75618E89EFB5}" type="presParOf" srcId="{5F7E798A-7E24-41DA-AAB1-A6BAC3BA645C}" destId="{D6A1FD5B-9716-4F86-B46A-B1925145AD1F}" srcOrd="2" destOrd="0" presId="urn:microsoft.com/office/officeart/2005/8/layout/target3"/>
    <dgm:cxn modelId="{62F87E00-BD3A-4B45-9F71-C6273A84D012}" type="presParOf" srcId="{5F7E798A-7E24-41DA-AAB1-A6BAC3BA645C}" destId="{32179230-2D92-408A-B2BF-79F04610BE85}" srcOrd="3" destOrd="0" presId="urn:microsoft.com/office/officeart/2005/8/layout/target3"/>
    <dgm:cxn modelId="{C03BB40D-2016-484D-B5EF-CE022127DDEA}" type="presParOf" srcId="{5F7E798A-7E24-41DA-AAB1-A6BAC3BA645C}" destId="{1412C545-B711-4EEB-8269-70B4BB571A2E}" srcOrd="4" destOrd="0" presId="urn:microsoft.com/office/officeart/2005/8/layout/target3"/>
    <dgm:cxn modelId="{FE49B335-9454-4077-A252-EDF47364FE12}" type="presParOf" srcId="{5F7E798A-7E24-41DA-AAB1-A6BAC3BA645C}" destId="{D703F2EB-045E-48FD-A57F-CC703589C001}" srcOrd="5" destOrd="0" presId="urn:microsoft.com/office/officeart/2005/8/layout/target3"/>
    <dgm:cxn modelId="{F67DDBA1-8922-4677-B41D-7E440E87BF77}" type="presParOf" srcId="{5F7E798A-7E24-41DA-AAB1-A6BAC3BA645C}" destId="{4584F5D5-CF67-4C91-8B8F-D616EA0F01CD}" srcOrd="6" destOrd="0" presId="urn:microsoft.com/office/officeart/2005/8/layout/target3"/>
    <dgm:cxn modelId="{77A19BC4-4427-4D5E-8AB1-C7763A84CE6F}" type="presParOf" srcId="{5F7E798A-7E24-41DA-AAB1-A6BAC3BA645C}" destId="{BB2630AC-C0B0-4E37-BA4B-69A49A07D445}" srcOrd="7" destOrd="0" presId="urn:microsoft.com/office/officeart/2005/8/layout/target3"/>
    <dgm:cxn modelId="{DAAAE7C3-01F1-4444-939E-8A21F7B2D972}" type="presParOf" srcId="{5F7E798A-7E24-41DA-AAB1-A6BAC3BA645C}" destId="{B308DB1E-4955-4E7F-81A1-768259F86006}" srcOrd="8" destOrd="0" presId="urn:microsoft.com/office/officeart/2005/8/layout/target3"/>
    <dgm:cxn modelId="{6FB33A27-3DA3-4E23-9E5F-93FA2E830D3F}" type="presParOf" srcId="{5F7E798A-7E24-41DA-AAB1-A6BAC3BA645C}" destId="{104CAA59-0902-4F86-B1D9-AEC595DDC0D0}" srcOrd="9" destOrd="0" presId="urn:microsoft.com/office/officeart/2005/8/layout/target3"/>
    <dgm:cxn modelId="{DB009A7C-6DB2-467B-A431-0429913D72CE}" type="presParOf" srcId="{5F7E798A-7E24-41DA-AAB1-A6BAC3BA645C}" destId="{8786795F-2FFB-4E3C-8E6E-1F4D1BFB571A}" srcOrd="10" destOrd="0" presId="urn:microsoft.com/office/officeart/2005/8/layout/target3"/>
    <dgm:cxn modelId="{762023DC-18C9-4804-8BFA-715A2ECBA3D6}" type="presParOf" srcId="{5F7E798A-7E24-41DA-AAB1-A6BAC3BA645C}" destId="{8ED0C78F-A033-4FD8-A328-F112202FC0F2}" srcOrd="11" destOrd="0" presId="urn:microsoft.com/office/officeart/2005/8/layout/target3"/>
    <dgm:cxn modelId="{C286BA5A-04AB-49EC-B28F-1E77FAA4DC1C}" type="presParOf" srcId="{5F7E798A-7E24-41DA-AAB1-A6BAC3BA645C}" destId="{8CFCB164-1716-458E-AD16-B4CD46AE2614}" srcOrd="12" destOrd="0" presId="urn:microsoft.com/office/officeart/2005/8/layout/target3"/>
    <dgm:cxn modelId="{F85764A3-82A9-449E-8D5A-A42F3119AE48}" type="presParOf" srcId="{5F7E798A-7E24-41DA-AAB1-A6BAC3BA645C}" destId="{E3D4F7D4-BEC6-478B-9680-ABCE7A1916FD}" srcOrd="13" destOrd="0" presId="urn:microsoft.com/office/officeart/2005/8/layout/target3"/>
    <dgm:cxn modelId="{7097186F-FFA7-43B6-8D97-28554293A18D}" type="presParOf" srcId="{5F7E798A-7E24-41DA-AAB1-A6BAC3BA645C}" destId="{2E20CC4E-083C-457D-BE7F-CAB13F3EAFA9}" srcOrd="14" destOrd="0" presId="urn:microsoft.com/office/officeart/2005/8/layout/target3"/>
    <dgm:cxn modelId="{36CD8DEB-4FC1-4836-97BF-0E396F1C615B}" type="presParOf" srcId="{5F7E798A-7E24-41DA-AAB1-A6BAC3BA645C}" destId="{8388041C-92EA-4281-AE17-CE287C5E0F34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ED06FBC-955F-4B16-8901-0A0E840194E8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2F14D8D8-2B97-4D92-945C-43CA82AB3DD3}">
      <dgm:prSet/>
      <dgm:spPr/>
      <dgm:t>
        <a:bodyPr/>
        <a:lstStyle/>
        <a:p>
          <a:pPr rtl="0"/>
          <a:r>
            <a:rPr lang="uz-Cyrl-UZ" smtClean="0"/>
            <a:t>Turist, ichki va chet el turisti, sayyoh, ziyoratchi kabi tushunchalar</a:t>
          </a:r>
          <a:endParaRPr lang="ru-RU"/>
        </a:p>
      </dgm:t>
    </dgm:pt>
    <dgm:pt modelId="{0C4ABB48-87D8-4AC9-B6F2-C723598B03C0}" type="parTrans" cxnId="{51152420-C2FA-41A7-80B7-D06D65136455}">
      <dgm:prSet/>
      <dgm:spPr/>
      <dgm:t>
        <a:bodyPr/>
        <a:lstStyle/>
        <a:p>
          <a:endParaRPr lang="ru-RU"/>
        </a:p>
      </dgm:t>
    </dgm:pt>
    <dgm:pt modelId="{B140DC9D-F74B-4F9E-A5C8-507FD956C506}" type="sibTrans" cxnId="{51152420-C2FA-41A7-80B7-D06D65136455}">
      <dgm:prSet/>
      <dgm:spPr/>
      <dgm:t>
        <a:bodyPr/>
        <a:lstStyle/>
        <a:p>
          <a:endParaRPr lang="ru-RU"/>
        </a:p>
      </dgm:t>
    </dgm:pt>
    <dgm:pt modelId="{39CDCE22-EA66-494D-8905-1337EF1CB03E}">
      <dgm:prSet/>
      <dgm:spPr/>
      <dgm:t>
        <a:bodyPr/>
        <a:lstStyle/>
        <a:p>
          <a:pPr rtl="0"/>
          <a:r>
            <a:rPr lang="uz-Cyrl-UZ" smtClean="0"/>
            <a:t>Turistik tashkilotlar</a:t>
          </a:r>
          <a:endParaRPr lang="ru-RU"/>
        </a:p>
      </dgm:t>
    </dgm:pt>
    <dgm:pt modelId="{2991F217-2864-43BC-91AA-EC6A61B02BC8}" type="parTrans" cxnId="{94975174-39A8-4ED4-A48C-503ECF679BFE}">
      <dgm:prSet/>
      <dgm:spPr/>
      <dgm:t>
        <a:bodyPr/>
        <a:lstStyle/>
        <a:p>
          <a:endParaRPr lang="ru-RU"/>
        </a:p>
      </dgm:t>
    </dgm:pt>
    <dgm:pt modelId="{6B57A59E-1E67-4CB9-9681-52D348EABD43}" type="sibTrans" cxnId="{94975174-39A8-4ED4-A48C-503ECF679BFE}">
      <dgm:prSet/>
      <dgm:spPr/>
      <dgm:t>
        <a:bodyPr/>
        <a:lstStyle/>
        <a:p>
          <a:endParaRPr lang="ru-RU"/>
        </a:p>
      </dgm:t>
    </dgm:pt>
    <dgm:pt modelId="{0179C139-F0B0-43D1-BEB7-97CF93F9E387}">
      <dgm:prSet/>
      <dgm:spPr/>
      <dgm:t>
        <a:bodyPr/>
        <a:lstStyle/>
        <a:p>
          <a:pPr rtl="0"/>
          <a:r>
            <a:rPr lang="uz-Cyrl-UZ" smtClean="0"/>
            <a:t>Ziyorat va ziyoratchi tushunchasi</a:t>
          </a:r>
          <a:endParaRPr lang="ru-RU"/>
        </a:p>
      </dgm:t>
    </dgm:pt>
    <dgm:pt modelId="{5BE3DA47-D533-4495-BEE5-908DD6CCC67D}" type="parTrans" cxnId="{20DBA48D-EE3B-4DE5-878B-55354FB31F6C}">
      <dgm:prSet/>
      <dgm:spPr/>
      <dgm:t>
        <a:bodyPr/>
        <a:lstStyle/>
        <a:p>
          <a:endParaRPr lang="ru-RU"/>
        </a:p>
      </dgm:t>
    </dgm:pt>
    <dgm:pt modelId="{6BAFD6A0-B927-402D-94E4-4C872E2FECAE}" type="sibTrans" cxnId="{20DBA48D-EE3B-4DE5-878B-55354FB31F6C}">
      <dgm:prSet/>
      <dgm:spPr/>
      <dgm:t>
        <a:bodyPr/>
        <a:lstStyle/>
        <a:p>
          <a:endParaRPr lang="ru-RU"/>
        </a:p>
      </dgm:t>
    </dgm:pt>
    <dgm:pt modelId="{479B4EA1-BA87-4CC3-840E-CD953D4B02D2}">
      <dgm:prSet/>
      <dgm:spPr/>
      <dgm:t>
        <a:bodyPr/>
        <a:lstStyle/>
        <a:p>
          <a:pPr rtl="0"/>
          <a:r>
            <a:rPr lang="uz-Cyrl-UZ" smtClean="0"/>
            <a:t>Ichki turistlar deganda, ko‘pchilik mutaxassislar faqat rezidentlarining davlat ichida qilgan ziyoratini tushunadilar </a:t>
          </a:r>
          <a:endParaRPr lang="ru-RU"/>
        </a:p>
      </dgm:t>
    </dgm:pt>
    <dgm:pt modelId="{01520ED9-B1B0-4FF2-AE83-C5A3E1B59C5B}" type="parTrans" cxnId="{D3249DA3-6B06-4EBD-A5D1-39849A736E22}">
      <dgm:prSet/>
      <dgm:spPr/>
      <dgm:t>
        <a:bodyPr/>
        <a:lstStyle/>
        <a:p>
          <a:endParaRPr lang="ru-RU"/>
        </a:p>
      </dgm:t>
    </dgm:pt>
    <dgm:pt modelId="{2826F96B-736D-4C3C-BF97-69204C6234F2}" type="sibTrans" cxnId="{D3249DA3-6B06-4EBD-A5D1-39849A736E22}">
      <dgm:prSet/>
      <dgm:spPr/>
      <dgm:t>
        <a:bodyPr/>
        <a:lstStyle/>
        <a:p>
          <a:endParaRPr lang="ru-RU"/>
        </a:p>
      </dgm:t>
    </dgm:pt>
    <dgm:pt modelId="{70347C26-3CF0-4DDA-9AEE-B23B2902BD9B}">
      <dgm:prSet/>
      <dgm:spPr/>
      <dgm:t>
        <a:bodyPr/>
        <a:lstStyle/>
        <a:p>
          <a:pPr rtl="0"/>
          <a:r>
            <a:rPr lang="uz-Cyrl-UZ" smtClean="0"/>
            <a:t>Turist deb, bir joydan ikkinchi joyga borib, bir kundan ortiq yashagan va turistik xizmatlardan foydalangan fuqaroga aytil</a:t>
          </a:r>
          <a:r>
            <a:rPr lang="en-US" smtClean="0"/>
            <a:t>adi</a:t>
          </a:r>
          <a:endParaRPr lang="ru-RU"/>
        </a:p>
      </dgm:t>
    </dgm:pt>
    <dgm:pt modelId="{D6FEF4DC-75FB-410D-AB1A-21CA517D638C}" type="parTrans" cxnId="{0A26FEB9-FF5C-467F-A046-4F0AB72750D6}">
      <dgm:prSet/>
      <dgm:spPr/>
      <dgm:t>
        <a:bodyPr/>
        <a:lstStyle/>
        <a:p>
          <a:endParaRPr lang="ru-RU"/>
        </a:p>
      </dgm:t>
    </dgm:pt>
    <dgm:pt modelId="{AFB2D9D1-E7BF-476A-9928-76D10E31592F}" type="sibTrans" cxnId="{0A26FEB9-FF5C-467F-A046-4F0AB72750D6}">
      <dgm:prSet/>
      <dgm:spPr/>
      <dgm:t>
        <a:bodyPr/>
        <a:lstStyle/>
        <a:p>
          <a:endParaRPr lang="ru-RU"/>
        </a:p>
      </dgm:t>
    </dgm:pt>
    <dgm:pt modelId="{9229FE50-6068-4445-B22E-D12064598246}">
      <dgm:prSet/>
      <dgm:spPr/>
      <dgm:t>
        <a:bodyPr/>
        <a:lstStyle/>
        <a:p>
          <a:pPr rtl="0"/>
          <a:r>
            <a:rPr lang="uz-Cyrl-UZ" smtClean="0"/>
            <a:t>Turizmni yaxshilash uchun quyidagi ishlarni amalga oshirish kerak</a:t>
          </a:r>
          <a:endParaRPr lang="ru-RU"/>
        </a:p>
      </dgm:t>
    </dgm:pt>
    <dgm:pt modelId="{122E29D8-1541-401F-B86F-0B27161071B9}" type="parTrans" cxnId="{C1F66976-BEAC-45DC-B5CC-1252AFB9568F}">
      <dgm:prSet/>
      <dgm:spPr/>
      <dgm:t>
        <a:bodyPr/>
        <a:lstStyle/>
        <a:p>
          <a:endParaRPr lang="ru-RU"/>
        </a:p>
      </dgm:t>
    </dgm:pt>
    <dgm:pt modelId="{8E84D7BF-7A95-4305-8CD2-71E7B84C9121}" type="sibTrans" cxnId="{C1F66976-BEAC-45DC-B5CC-1252AFB9568F}">
      <dgm:prSet/>
      <dgm:spPr/>
      <dgm:t>
        <a:bodyPr/>
        <a:lstStyle/>
        <a:p>
          <a:endParaRPr lang="ru-RU"/>
        </a:p>
      </dgm:t>
    </dgm:pt>
    <dgm:pt modelId="{D57F8866-72BF-4653-BDAD-1C7E9F52A538}" type="pres">
      <dgm:prSet presAssocID="{0ED06FBC-955F-4B16-8901-0A0E840194E8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6EC3F172-1810-4E54-A543-D837182368B1}" type="pres">
      <dgm:prSet presAssocID="{0ED06FBC-955F-4B16-8901-0A0E840194E8}" presName="Name1" presStyleCnt="0"/>
      <dgm:spPr/>
    </dgm:pt>
    <dgm:pt modelId="{160DFD83-3475-44DF-B3AF-9A06F6052654}" type="pres">
      <dgm:prSet presAssocID="{0ED06FBC-955F-4B16-8901-0A0E840194E8}" presName="cycle" presStyleCnt="0"/>
      <dgm:spPr/>
    </dgm:pt>
    <dgm:pt modelId="{B910DEBA-61E0-4597-B5B6-D5CF011B8B63}" type="pres">
      <dgm:prSet presAssocID="{0ED06FBC-955F-4B16-8901-0A0E840194E8}" presName="srcNode" presStyleLbl="node1" presStyleIdx="0" presStyleCnt="6"/>
      <dgm:spPr/>
    </dgm:pt>
    <dgm:pt modelId="{98E4AF6E-8AEC-48B2-94AE-3D584C8C2A98}" type="pres">
      <dgm:prSet presAssocID="{0ED06FBC-955F-4B16-8901-0A0E840194E8}" presName="conn" presStyleLbl="parChTrans1D2" presStyleIdx="0" presStyleCnt="1"/>
      <dgm:spPr/>
      <dgm:t>
        <a:bodyPr/>
        <a:lstStyle/>
        <a:p>
          <a:endParaRPr lang="ru-RU"/>
        </a:p>
      </dgm:t>
    </dgm:pt>
    <dgm:pt modelId="{79CE1BDC-F65B-42C6-B6C3-0F49521A83C8}" type="pres">
      <dgm:prSet presAssocID="{0ED06FBC-955F-4B16-8901-0A0E840194E8}" presName="extraNode" presStyleLbl="node1" presStyleIdx="0" presStyleCnt="6"/>
      <dgm:spPr/>
    </dgm:pt>
    <dgm:pt modelId="{382F12E5-5FBA-4B7A-AB59-9633282EF15B}" type="pres">
      <dgm:prSet presAssocID="{0ED06FBC-955F-4B16-8901-0A0E840194E8}" presName="dstNode" presStyleLbl="node1" presStyleIdx="0" presStyleCnt="6"/>
      <dgm:spPr/>
    </dgm:pt>
    <dgm:pt modelId="{3495F7B3-F7D6-4E35-85F2-7814C8F30B73}" type="pres">
      <dgm:prSet presAssocID="{2F14D8D8-2B97-4D92-945C-43CA82AB3DD3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2EF212-1AF5-4E36-8C5E-76C9BE765F32}" type="pres">
      <dgm:prSet presAssocID="{2F14D8D8-2B97-4D92-945C-43CA82AB3DD3}" presName="accent_1" presStyleCnt="0"/>
      <dgm:spPr/>
    </dgm:pt>
    <dgm:pt modelId="{6178708C-AA53-4406-9B07-5CBD53204173}" type="pres">
      <dgm:prSet presAssocID="{2F14D8D8-2B97-4D92-945C-43CA82AB3DD3}" presName="accentRepeatNode" presStyleLbl="solidFgAcc1" presStyleIdx="0" presStyleCnt="6"/>
      <dgm:spPr/>
    </dgm:pt>
    <dgm:pt modelId="{B47B9EEB-8071-4B18-A2C3-F06BDA4DA22F}" type="pres">
      <dgm:prSet presAssocID="{39CDCE22-EA66-494D-8905-1337EF1CB03E}" presName="text_2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A5442E-52B4-4D7C-882E-6865867E0505}" type="pres">
      <dgm:prSet presAssocID="{39CDCE22-EA66-494D-8905-1337EF1CB03E}" presName="accent_2" presStyleCnt="0"/>
      <dgm:spPr/>
    </dgm:pt>
    <dgm:pt modelId="{25844101-5B08-4119-BC11-ECB225A33167}" type="pres">
      <dgm:prSet presAssocID="{39CDCE22-EA66-494D-8905-1337EF1CB03E}" presName="accentRepeatNode" presStyleLbl="solidFgAcc1" presStyleIdx="1" presStyleCnt="6"/>
      <dgm:spPr/>
    </dgm:pt>
    <dgm:pt modelId="{EAB4EF29-723B-442A-998A-973CE17051A3}" type="pres">
      <dgm:prSet presAssocID="{0179C139-F0B0-43D1-BEB7-97CF93F9E387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30FB96-8C33-472E-BFA1-269046C86C70}" type="pres">
      <dgm:prSet presAssocID="{0179C139-F0B0-43D1-BEB7-97CF93F9E387}" presName="accent_3" presStyleCnt="0"/>
      <dgm:spPr/>
    </dgm:pt>
    <dgm:pt modelId="{30633B5D-F54F-4A03-870A-9F890B021B90}" type="pres">
      <dgm:prSet presAssocID="{0179C139-F0B0-43D1-BEB7-97CF93F9E387}" presName="accentRepeatNode" presStyleLbl="solidFgAcc1" presStyleIdx="2" presStyleCnt="6"/>
      <dgm:spPr/>
    </dgm:pt>
    <dgm:pt modelId="{DBD49FDE-452C-4374-B8EA-81672A9EFB4C}" type="pres">
      <dgm:prSet presAssocID="{479B4EA1-BA87-4CC3-840E-CD953D4B02D2}" presName="text_4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4E7CEC-E5DE-4A74-B7BE-369559664C43}" type="pres">
      <dgm:prSet presAssocID="{479B4EA1-BA87-4CC3-840E-CD953D4B02D2}" presName="accent_4" presStyleCnt="0"/>
      <dgm:spPr/>
    </dgm:pt>
    <dgm:pt modelId="{650164B3-993D-4CDF-9960-C270A87F53BE}" type="pres">
      <dgm:prSet presAssocID="{479B4EA1-BA87-4CC3-840E-CD953D4B02D2}" presName="accentRepeatNode" presStyleLbl="solidFgAcc1" presStyleIdx="3" presStyleCnt="6"/>
      <dgm:spPr/>
    </dgm:pt>
    <dgm:pt modelId="{ADEDA1A0-EC33-4D4C-BAF0-51019A3831A8}" type="pres">
      <dgm:prSet presAssocID="{70347C26-3CF0-4DDA-9AEE-B23B2902BD9B}" presName="text_5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D59024-4B40-4D15-98B4-E7F12C49E642}" type="pres">
      <dgm:prSet presAssocID="{70347C26-3CF0-4DDA-9AEE-B23B2902BD9B}" presName="accent_5" presStyleCnt="0"/>
      <dgm:spPr/>
    </dgm:pt>
    <dgm:pt modelId="{2F9C490B-CA99-4683-A5F2-AC6ACF2B07D2}" type="pres">
      <dgm:prSet presAssocID="{70347C26-3CF0-4DDA-9AEE-B23B2902BD9B}" presName="accentRepeatNode" presStyleLbl="solidFgAcc1" presStyleIdx="4" presStyleCnt="6"/>
      <dgm:spPr/>
    </dgm:pt>
    <dgm:pt modelId="{2AB1EFAC-4560-4133-8426-7B5B43193375}" type="pres">
      <dgm:prSet presAssocID="{9229FE50-6068-4445-B22E-D12064598246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0C0FA7-59FD-4646-8CA7-6607F151D6A0}" type="pres">
      <dgm:prSet presAssocID="{9229FE50-6068-4445-B22E-D12064598246}" presName="accent_6" presStyleCnt="0"/>
      <dgm:spPr/>
    </dgm:pt>
    <dgm:pt modelId="{CAEC6992-EE40-4227-8EF8-87F75AFC27EC}" type="pres">
      <dgm:prSet presAssocID="{9229FE50-6068-4445-B22E-D12064598246}" presName="accentRepeatNode" presStyleLbl="solidFgAcc1" presStyleIdx="5" presStyleCnt="6"/>
      <dgm:spPr/>
    </dgm:pt>
  </dgm:ptLst>
  <dgm:cxnLst>
    <dgm:cxn modelId="{18AEBF5F-16B3-459E-8D50-C93AB1B0ED94}" type="presOf" srcId="{479B4EA1-BA87-4CC3-840E-CD953D4B02D2}" destId="{DBD49FDE-452C-4374-B8EA-81672A9EFB4C}" srcOrd="0" destOrd="0" presId="urn:microsoft.com/office/officeart/2008/layout/VerticalCurvedList"/>
    <dgm:cxn modelId="{20DBA48D-EE3B-4DE5-878B-55354FB31F6C}" srcId="{0ED06FBC-955F-4B16-8901-0A0E840194E8}" destId="{0179C139-F0B0-43D1-BEB7-97CF93F9E387}" srcOrd="2" destOrd="0" parTransId="{5BE3DA47-D533-4495-BEE5-908DD6CCC67D}" sibTransId="{6BAFD6A0-B927-402D-94E4-4C872E2FECAE}"/>
    <dgm:cxn modelId="{7AA5D2E1-4D1D-4089-B2B2-AAE074BACE53}" type="presOf" srcId="{0ED06FBC-955F-4B16-8901-0A0E840194E8}" destId="{D57F8866-72BF-4653-BDAD-1C7E9F52A538}" srcOrd="0" destOrd="0" presId="urn:microsoft.com/office/officeart/2008/layout/VerticalCurvedList"/>
    <dgm:cxn modelId="{0A26FEB9-FF5C-467F-A046-4F0AB72750D6}" srcId="{0ED06FBC-955F-4B16-8901-0A0E840194E8}" destId="{70347C26-3CF0-4DDA-9AEE-B23B2902BD9B}" srcOrd="4" destOrd="0" parTransId="{D6FEF4DC-75FB-410D-AB1A-21CA517D638C}" sibTransId="{AFB2D9D1-E7BF-476A-9928-76D10E31592F}"/>
    <dgm:cxn modelId="{D34AC49D-C3F5-43FD-9CFB-FABBFDA9CBB0}" type="presOf" srcId="{0179C139-F0B0-43D1-BEB7-97CF93F9E387}" destId="{EAB4EF29-723B-442A-998A-973CE17051A3}" srcOrd="0" destOrd="0" presId="urn:microsoft.com/office/officeart/2008/layout/VerticalCurvedList"/>
    <dgm:cxn modelId="{473604C3-451B-407A-9EF3-11A514301CE0}" type="presOf" srcId="{B140DC9D-F74B-4F9E-A5C8-507FD956C506}" destId="{98E4AF6E-8AEC-48B2-94AE-3D584C8C2A98}" srcOrd="0" destOrd="0" presId="urn:microsoft.com/office/officeart/2008/layout/VerticalCurvedList"/>
    <dgm:cxn modelId="{9C7BC8AF-3FE9-4B35-AA6D-ADB77EF38801}" type="presOf" srcId="{39CDCE22-EA66-494D-8905-1337EF1CB03E}" destId="{B47B9EEB-8071-4B18-A2C3-F06BDA4DA22F}" srcOrd="0" destOrd="0" presId="urn:microsoft.com/office/officeart/2008/layout/VerticalCurvedList"/>
    <dgm:cxn modelId="{48C951A5-3C5F-4C7A-BF36-EB108069FE69}" type="presOf" srcId="{70347C26-3CF0-4DDA-9AEE-B23B2902BD9B}" destId="{ADEDA1A0-EC33-4D4C-BAF0-51019A3831A8}" srcOrd="0" destOrd="0" presId="urn:microsoft.com/office/officeart/2008/layout/VerticalCurvedList"/>
    <dgm:cxn modelId="{94975174-39A8-4ED4-A48C-503ECF679BFE}" srcId="{0ED06FBC-955F-4B16-8901-0A0E840194E8}" destId="{39CDCE22-EA66-494D-8905-1337EF1CB03E}" srcOrd="1" destOrd="0" parTransId="{2991F217-2864-43BC-91AA-EC6A61B02BC8}" sibTransId="{6B57A59E-1E67-4CB9-9681-52D348EABD43}"/>
    <dgm:cxn modelId="{17BC5BC0-BCBA-4C75-84AE-86722CF48317}" type="presOf" srcId="{2F14D8D8-2B97-4D92-945C-43CA82AB3DD3}" destId="{3495F7B3-F7D6-4E35-85F2-7814C8F30B73}" srcOrd="0" destOrd="0" presId="urn:microsoft.com/office/officeart/2008/layout/VerticalCurvedList"/>
    <dgm:cxn modelId="{61287BF1-66C5-4DB4-B413-9F0C59425041}" type="presOf" srcId="{9229FE50-6068-4445-B22E-D12064598246}" destId="{2AB1EFAC-4560-4133-8426-7B5B43193375}" srcOrd="0" destOrd="0" presId="urn:microsoft.com/office/officeart/2008/layout/VerticalCurvedList"/>
    <dgm:cxn modelId="{D3249DA3-6B06-4EBD-A5D1-39849A736E22}" srcId="{0ED06FBC-955F-4B16-8901-0A0E840194E8}" destId="{479B4EA1-BA87-4CC3-840E-CD953D4B02D2}" srcOrd="3" destOrd="0" parTransId="{01520ED9-B1B0-4FF2-AE83-C5A3E1B59C5B}" sibTransId="{2826F96B-736D-4C3C-BF97-69204C6234F2}"/>
    <dgm:cxn modelId="{C1F66976-BEAC-45DC-B5CC-1252AFB9568F}" srcId="{0ED06FBC-955F-4B16-8901-0A0E840194E8}" destId="{9229FE50-6068-4445-B22E-D12064598246}" srcOrd="5" destOrd="0" parTransId="{122E29D8-1541-401F-B86F-0B27161071B9}" sibTransId="{8E84D7BF-7A95-4305-8CD2-71E7B84C9121}"/>
    <dgm:cxn modelId="{51152420-C2FA-41A7-80B7-D06D65136455}" srcId="{0ED06FBC-955F-4B16-8901-0A0E840194E8}" destId="{2F14D8D8-2B97-4D92-945C-43CA82AB3DD3}" srcOrd="0" destOrd="0" parTransId="{0C4ABB48-87D8-4AC9-B6F2-C723598B03C0}" sibTransId="{B140DC9D-F74B-4F9E-A5C8-507FD956C506}"/>
    <dgm:cxn modelId="{27DF0E3C-4599-4B7F-A5EF-3D1A97E3680B}" type="presParOf" srcId="{D57F8866-72BF-4653-BDAD-1C7E9F52A538}" destId="{6EC3F172-1810-4E54-A543-D837182368B1}" srcOrd="0" destOrd="0" presId="urn:microsoft.com/office/officeart/2008/layout/VerticalCurvedList"/>
    <dgm:cxn modelId="{C3F8A698-9BDC-4DED-AC91-FAF406F84D77}" type="presParOf" srcId="{6EC3F172-1810-4E54-A543-D837182368B1}" destId="{160DFD83-3475-44DF-B3AF-9A06F6052654}" srcOrd="0" destOrd="0" presId="urn:microsoft.com/office/officeart/2008/layout/VerticalCurvedList"/>
    <dgm:cxn modelId="{98DB1924-C18C-49D6-AF80-E3E0D5DDFAA9}" type="presParOf" srcId="{160DFD83-3475-44DF-B3AF-9A06F6052654}" destId="{B910DEBA-61E0-4597-B5B6-D5CF011B8B63}" srcOrd="0" destOrd="0" presId="urn:microsoft.com/office/officeart/2008/layout/VerticalCurvedList"/>
    <dgm:cxn modelId="{ECCA272F-AE95-40B4-903F-355C923E2097}" type="presParOf" srcId="{160DFD83-3475-44DF-B3AF-9A06F6052654}" destId="{98E4AF6E-8AEC-48B2-94AE-3D584C8C2A98}" srcOrd="1" destOrd="0" presId="urn:microsoft.com/office/officeart/2008/layout/VerticalCurvedList"/>
    <dgm:cxn modelId="{29CB39D6-51BA-4ACD-B8AA-EFD075CF8F76}" type="presParOf" srcId="{160DFD83-3475-44DF-B3AF-9A06F6052654}" destId="{79CE1BDC-F65B-42C6-B6C3-0F49521A83C8}" srcOrd="2" destOrd="0" presId="urn:microsoft.com/office/officeart/2008/layout/VerticalCurvedList"/>
    <dgm:cxn modelId="{4D326687-7E0D-476E-B943-48EF7FE65BA7}" type="presParOf" srcId="{160DFD83-3475-44DF-B3AF-9A06F6052654}" destId="{382F12E5-5FBA-4B7A-AB59-9633282EF15B}" srcOrd="3" destOrd="0" presId="urn:microsoft.com/office/officeart/2008/layout/VerticalCurvedList"/>
    <dgm:cxn modelId="{949458D4-D0CA-493B-ADDB-ED7C70A80B3C}" type="presParOf" srcId="{6EC3F172-1810-4E54-A543-D837182368B1}" destId="{3495F7B3-F7D6-4E35-85F2-7814C8F30B73}" srcOrd="1" destOrd="0" presId="urn:microsoft.com/office/officeart/2008/layout/VerticalCurvedList"/>
    <dgm:cxn modelId="{9701C2BD-F133-46F2-B33A-FBA7FD1B6A2E}" type="presParOf" srcId="{6EC3F172-1810-4E54-A543-D837182368B1}" destId="{BF2EF212-1AF5-4E36-8C5E-76C9BE765F32}" srcOrd="2" destOrd="0" presId="urn:microsoft.com/office/officeart/2008/layout/VerticalCurvedList"/>
    <dgm:cxn modelId="{F7C0C4E9-69D0-47C1-9C4B-97EB35908EFF}" type="presParOf" srcId="{BF2EF212-1AF5-4E36-8C5E-76C9BE765F32}" destId="{6178708C-AA53-4406-9B07-5CBD53204173}" srcOrd="0" destOrd="0" presId="urn:microsoft.com/office/officeart/2008/layout/VerticalCurvedList"/>
    <dgm:cxn modelId="{8F510445-5BF7-4C45-ACFA-21B63D0B3AA0}" type="presParOf" srcId="{6EC3F172-1810-4E54-A543-D837182368B1}" destId="{B47B9EEB-8071-4B18-A2C3-F06BDA4DA22F}" srcOrd="3" destOrd="0" presId="urn:microsoft.com/office/officeart/2008/layout/VerticalCurvedList"/>
    <dgm:cxn modelId="{4EBBC924-90BB-4EFD-B6E5-40AA1E488206}" type="presParOf" srcId="{6EC3F172-1810-4E54-A543-D837182368B1}" destId="{36A5442E-52B4-4D7C-882E-6865867E0505}" srcOrd="4" destOrd="0" presId="urn:microsoft.com/office/officeart/2008/layout/VerticalCurvedList"/>
    <dgm:cxn modelId="{60A34BB4-A376-4300-ACEF-70C7C97E1E87}" type="presParOf" srcId="{36A5442E-52B4-4D7C-882E-6865867E0505}" destId="{25844101-5B08-4119-BC11-ECB225A33167}" srcOrd="0" destOrd="0" presId="urn:microsoft.com/office/officeart/2008/layout/VerticalCurvedList"/>
    <dgm:cxn modelId="{98588D23-5B59-4F91-85ED-436EA2D3875D}" type="presParOf" srcId="{6EC3F172-1810-4E54-A543-D837182368B1}" destId="{EAB4EF29-723B-442A-998A-973CE17051A3}" srcOrd="5" destOrd="0" presId="urn:microsoft.com/office/officeart/2008/layout/VerticalCurvedList"/>
    <dgm:cxn modelId="{D1C4F42F-AEB5-40B8-993F-FD6602586A9E}" type="presParOf" srcId="{6EC3F172-1810-4E54-A543-D837182368B1}" destId="{D230FB96-8C33-472E-BFA1-269046C86C70}" srcOrd="6" destOrd="0" presId="urn:microsoft.com/office/officeart/2008/layout/VerticalCurvedList"/>
    <dgm:cxn modelId="{6F4C1CCC-512A-4143-8F09-EEE1C97CC828}" type="presParOf" srcId="{D230FB96-8C33-472E-BFA1-269046C86C70}" destId="{30633B5D-F54F-4A03-870A-9F890B021B90}" srcOrd="0" destOrd="0" presId="urn:microsoft.com/office/officeart/2008/layout/VerticalCurvedList"/>
    <dgm:cxn modelId="{EF35D062-11F0-487B-9247-AD4F7B1720E1}" type="presParOf" srcId="{6EC3F172-1810-4E54-A543-D837182368B1}" destId="{DBD49FDE-452C-4374-B8EA-81672A9EFB4C}" srcOrd="7" destOrd="0" presId="urn:microsoft.com/office/officeart/2008/layout/VerticalCurvedList"/>
    <dgm:cxn modelId="{C76462F6-9AE9-492B-A9B0-0EE12833E6C8}" type="presParOf" srcId="{6EC3F172-1810-4E54-A543-D837182368B1}" destId="{AA4E7CEC-E5DE-4A74-B7BE-369559664C43}" srcOrd="8" destOrd="0" presId="urn:microsoft.com/office/officeart/2008/layout/VerticalCurvedList"/>
    <dgm:cxn modelId="{5AA90AF4-8E50-402D-9C43-86D710321E97}" type="presParOf" srcId="{AA4E7CEC-E5DE-4A74-B7BE-369559664C43}" destId="{650164B3-993D-4CDF-9960-C270A87F53BE}" srcOrd="0" destOrd="0" presId="urn:microsoft.com/office/officeart/2008/layout/VerticalCurvedList"/>
    <dgm:cxn modelId="{E665E751-07B9-42EE-AA3B-71E3330EF9EC}" type="presParOf" srcId="{6EC3F172-1810-4E54-A543-D837182368B1}" destId="{ADEDA1A0-EC33-4D4C-BAF0-51019A3831A8}" srcOrd="9" destOrd="0" presId="urn:microsoft.com/office/officeart/2008/layout/VerticalCurvedList"/>
    <dgm:cxn modelId="{5EDE0187-C12C-4103-A460-E1729B758B4A}" type="presParOf" srcId="{6EC3F172-1810-4E54-A543-D837182368B1}" destId="{2BD59024-4B40-4D15-98B4-E7F12C49E642}" srcOrd="10" destOrd="0" presId="urn:microsoft.com/office/officeart/2008/layout/VerticalCurvedList"/>
    <dgm:cxn modelId="{151829C4-5A35-4CF2-BB78-3A90DD3BE250}" type="presParOf" srcId="{2BD59024-4B40-4D15-98B4-E7F12C49E642}" destId="{2F9C490B-CA99-4683-A5F2-AC6ACF2B07D2}" srcOrd="0" destOrd="0" presId="urn:microsoft.com/office/officeart/2008/layout/VerticalCurvedList"/>
    <dgm:cxn modelId="{DF2C8057-C567-443A-8E06-82AD3DD442B0}" type="presParOf" srcId="{6EC3F172-1810-4E54-A543-D837182368B1}" destId="{2AB1EFAC-4560-4133-8426-7B5B43193375}" srcOrd="11" destOrd="0" presId="urn:microsoft.com/office/officeart/2008/layout/VerticalCurvedList"/>
    <dgm:cxn modelId="{5184A5BC-F4B0-4C8E-973A-C0081C65C1B9}" type="presParOf" srcId="{6EC3F172-1810-4E54-A543-D837182368B1}" destId="{9A0C0FA7-59FD-4646-8CA7-6607F151D6A0}" srcOrd="12" destOrd="0" presId="urn:microsoft.com/office/officeart/2008/layout/VerticalCurvedList"/>
    <dgm:cxn modelId="{C1C3CF6F-E9AE-489B-B666-E7775E95EAFE}" type="presParOf" srcId="{9A0C0FA7-59FD-4646-8CA7-6607F151D6A0}" destId="{CAEC6992-EE40-4227-8EF8-87F75AFC27EC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1F0F3DAD-A04F-4394-894A-739D2C732D46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ru-RU"/>
        </a:p>
      </dgm:t>
    </dgm:pt>
    <dgm:pt modelId="{72DA23C5-491E-4A94-9107-9C9D4AC2C14C}">
      <dgm:prSet/>
      <dgm:spPr/>
      <dgm:t>
        <a:bodyPr/>
        <a:lstStyle/>
        <a:p>
          <a:pPr rtl="0"/>
          <a:r>
            <a:rPr lang="uz-Cyrl-UZ" smtClean="0"/>
            <a:t>Qo‘shimcha daromad solig‘iga berilgan imtiyozni hisobga olib</a:t>
          </a:r>
          <a:endParaRPr lang="ru-RU"/>
        </a:p>
      </dgm:t>
    </dgm:pt>
    <dgm:pt modelId="{E41DD0FD-09EE-4764-879C-78B5342FA488}" type="parTrans" cxnId="{8DD89D9C-5A4F-4973-B545-DFAA534058B8}">
      <dgm:prSet/>
      <dgm:spPr/>
      <dgm:t>
        <a:bodyPr/>
        <a:lstStyle/>
        <a:p>
          <a:endParaRPr lang="ru-RU"/>
        </a:p>
      </dgm:t>
    </dgm:pt>
    <dgm:pt modelId="{1F81F62A-AB86-4601-B7CE-863FB8137D70}" type="sibTrans" cxnId="{8DD89D9C-5A4F-4973-B545-DFAA534058B8}">
      <dgm:prSet/>
      <dgm:spPr/>
      <dgm:t>
        <a:bodyPr/>
        <a:lstStyle/>
        <a:p>
          <a:endParaRPr lang="ru-RU"/>
        </a:p>
      </dgm:t>
    </dgm:pt>
    <dgm:pt modelId="{FBDE348C-80D9-48EA-BB1D-91077FABA867}">
      <dgm:prSet/>
      <dgm:spPr/>
      <dgm:t>
        <a:bodyPr/>
        <a:lstStyle/>
        <a:p>
          <a:pPr rtl="0"/>
          <a:r>
            <a:rPr lang="uz-Cyrl-UZ" smtClean="0"/>
            <a:t>Turizm rivoji uchun ishlab chiqarish</a:t>
          </a:r>
          <a:endParaRPr lang="ru-RU"/>
        </a:p>
      </dgm:t>
    </dgm:pt>
    <dgm:pt modelId="{E3143C2C-5380-49E7-99FD-2896CF9F6861}" type="parTrans" cxnId="{E423ED8C-58CD-4148-A90C-2765F2A8E48A}">
      <dgm:prSet/>
      <dgm:spPr/>
      <dgm:t>
        <a:bodyPr/>
        <a:lstStyle/>
        <a:p>
          <a:endParaRPr lang="ru-RU"/>
        </a:p>
      </dgm:t>
    </dgm:pt>
    <dgm:pt modelId="{C6D4CF74-6E5B-471B-BF6E-276E6378CD44}" type="sibTrans" cxnId="{E423ED8C-58CD-4148-A90C-2765F2A8E48A}">
      <dgm:prSet/>
      <dgm:spPr/>
      <dgm:t>
        <a:bodyPr/>
        <a:lstStyle/>
        <a:p>
          <a:endParaRPr lang="ru-RU"/>
        </a:p>
      </dgm:t>
    </dgm:pt>
    <dgm:pt modelId="{BA03656C-F294-41EC-B35E-EB10CC5E79E3}">
      <dgm:prSet/>
      <dgm:spPr/>
      <dgm:t>
        <a:bodyPr/>
        <a:lstStyle/>
        <a:p>
          <a:pPr rtl="0"/>
          <a:r>
            <a:rPr lang="uz-Cyrl-UZ" smtClean="0"/>
            <a:t>Qurilish uchun eng kam foizli (yiliga 20%)</a:t>
          </a:r>
          <a:endParaRPr lang="ru-RU"/>
        </a:p>
      </dgm:t>
    </dgm:pt>
    <dgm:pt modelId="{F6FAFEF6-A2C2-4137-B68C-FCEC0670DC65}" type="parTrans" cxnId="{EA1E327B-4A02-4ED7-ADBA-AB09E13EB97D}">
      <dgm:prSet/>
      <dgm:spPr/>
      <dgm:t>
        <a:bodyPr/>
        <a:lstStyle/>
        <a:p>
          <a:endParaRPr lang="ru-RU"/>
        </a:p>
      </dgm:t>
    </dgm:pt>
    <dgm:pt modelId="{9E3D835E-B3C2-42D1-8C26-BD34493EFCBC}" type="sibTrans" cxnId="{EA1E327B-4A02-4ED7-ADBA-AB09E13EB97D}">
      <dgm:prSet/>
      <dgm:spPr/>
      <dgm:t>
        <a:bodyPr/>
        <a:lstStyle/>
        <a:p>
          <a:endParaRPr lang="ru-RU"/>
        </a:p>
      </dgm:t>
    </dgm:pt>
    <dgm:pt modelId="{8F5F1C18-C2F1-49E3-935B-3B0C91549375}">
      <dgm:prSet/>
      <dgm:spPr/>
      <dgm:t>
        <a:bodyPr/>
        <a:lstStyle/>
        <a:p>
          <a:pPr rtl="0"/>
          <a:r>
            <a:rPr lang="en-US" smtClean="0"/>
            <a:t>Turizm sohasini yer, mulk va transport solig‘idan ozod qilish</a:t>
          </a:r>
          <a:endParaRPr lang="ru-RU"/>
        </a:p>
      </dgm:t>
    </dgm:pt>
    <dgm:pt modelId="{8E06FB59-3B00-4817-AE72-289E9590EC71}" type="parTrans" cxnId="{818C43E4-7104-438F-A5D3-F7FA51CB357E}">
      <dgm:prSet/>
      <dgm:spPr/>
      <dgm:t>
        <a:bodyPr/>
        <a:lstStyle/>
        <a:p>
          <a:endParaRPr lang="ru-RU"/>
        </a:p>
      </dgm:t>
    </dgm:pt>
    <dgm:pt modelId="{65803D3C-26F9-4324-81B2-680C79927F22}" type="sibTrans" cxnId="{818C43E4-7104-438F-A5D3-F7FA51CB357E}">
      <dgm:prSet/>
      <dgm:spPr/>
      <dgm:t>
        <a:bodyPr/>
        <a:lstStyle/>
        <a:p>
          <a:endParaRPr lang="ru-RU"/>
        </a:p>
      </dgm:t>
    </dgm:pt>
    <dgm:pt modelId="{1755ABE0-F646-48C6-BACD-94C6027C5430}">
      <dgm:prSet/>
      <dgm:spPr/>
      <dgm:t>
        <a:bodyPr/>
        <a:lstStyle/>
        <a:p>
          <a:pPr rtl="0"/>
          <a:r>
            <a:rPr lang="en-US" smtClean="0"/>
            <a:t>Oliy ma’lumotli mutaxassislar tayyorlanadigan insitutlarni tashkil etish</a:t>
          </a:r>
          <a:endParaRPr lang="ru-RU"/>
        </a:p>
      </dgm:t>
    </dgm:pt>
    <dgm:pt modelId="{47491DCC-AE00-4569-8FE6-FBCBC38A133A}" type="parTrans" cxnId="{4A5B66EE-50DB-4F28-854A-031E33141FE4}">
      <dgm:prSet/>
      <dgm:spPr/>
      <dgm:t>
        <a:bodyPr/>
        <a:lstStyle/>
        <a:p>
          <a:endParaRPr lang="ru-RU"/>
        </a:p>
      </dgm:t>
    </dgm:pt>
    <dgm:pt modelId="{F60DA240-B3EC-4638-B8A8-0BD935770F28}" type="sibTrans" cxnId="{4A5B66EE-50DB-4F28-854A-031E33141FE4}">
      <dgm:prSet/>
      <dgm:spPr/>
      <dgm:t>
        <a:bodyPr/>
        <a:lstStyle/>
        <a:p>
          <a:endParaRPr lang="ru-RU"/>
        </a:p>
      </dgm:t>
    </dgm:pt>
    <dgm:pt modelId="{94D6F1A8-EE15-4747-A4B1-9FA9C1B73377}">
      <dgm:prSet/>
      <dgm:spPr/>
      <dgm:t>
        <a:bodyPr/>
        <a:lstStyle/>
        <a:p>
          <a:pPr rtl="0"/>
          <a:r>
            <a:rPr lang="uz-Cyrl-UZ" smtClean="0"/>
            <a:t>Davlat byudjeti hisobidan e’lon (reklama) b</a:t>
          </a:r>
          <a:r>
            <a:rPr lang="en-US" smtClean="0"/>
            <a:t>o‘</a:t>
          </a:r>
          <a:r>
            <a:rPr lang="uz-Cyrl-UZ" smtClean="0"/>
            <a:t>yicha marketing tadbirlari</a:t>
          </a:r>
          <a:endParaRPr lang="ru-RU"/>
        </a:p>
      </dgm:t>
    </dgm:pt>
    <dgm:pt modelId="{B2B94AB0-06D7-4A98-953D-5FE2E58F6FDE}" type="parTrans" cxnId="{C8AD1CD2-5BAF-498D-B80C-EC9B22F00EDD}">
      <dgm:prSet/>
      <dgm:spPr/>
      <dgm:t>
        <a:bodyPr/>
        <a:lstStyle/>
        <a:p>
          <a:endParaRPr lang="ru-RU"/>
        </a:p>
      </dgm:t>
    </dgm:pt>
    <dgm:pt modelId="{9B3C5320-788D-4D70-AA73-F73B45568F67}" type="sibTrans" cxnId="{C8AD1CD2-5BAF-498D-B80C-EC9B22F00EDD}">
      <dgm:prSet/>
      <dgm:spPr/>
      <dgm:t>
        <a:bodyPr/>
        <a:lstStyle/>
        <a:p>
          <a:endParaRPr lang="ru-RU"/>
        </a:p>
      </dgm:t>
    </dgm:pt>
    <dgm:pt modelId="{48A1255E-A45C-434F-A2D8-719DD8EC99D9}">
      <dgm:prSet/>
      <dgm:spPr/>
      <dgm:t>
        <a:bodyPr/>
        <a:lstStyle/>
        <a:p>
          <a:pPr rtl="0"/>
          <a:r>
            <a:rPr lang="uz-Cyrl-UZ" smtClean="0"/>
            <a:t>Agar turistlar turfirmalardan qo‘shimcha xizmatlar sotib oladigan bo‘lsa</a:t>
          </a:r>
          <a:endParaRPr lang="ru-RU"/>
        </a:p>
      </dgm:t>
    </dgm:pt>
    <dgm:pt modelId="{96F8A4A4-728E-4372-B47D-80C04B86B783}" type="parTrans" cxnId="{B60FD357-2981-4262-870B-A9ACA0E048E8}">
      <dgm:prSet/>
      <dgm:spPr/>
      <dgm:t>
        <a:bodyPr/>
        <a:lstStyle/>
        <a:p>
          <a:endParaRPr lang="ru-RU"/>
        </a:p>
      </dgm:t>
    </dgm:pt>
    <dgm:pt modelId="{8191498D-9ECE-494F-BA6D-5A4ED675A981}" type="sibTrans" cxnId="{B60FD357-2981-4262-870B-A9ACA0E048E8}">
      <dgm:prSet/>
      <dgm:spPr/>
      <dgm:t>
        <a:bodyPr/>
        <a:lstStyle/>
        <a:p>
          <a:endParaRPr lang="ru-RU"/>
        </a:p>
      </dgm:t>
    </dgm:pt>
    <dgm:pt modelId="{46C0F7BB-4934-42F2-BDF3-83E7F5AF2B51}">
      <dgm:prSet/>
      <dgm:spPr/>
      <dgm:t>
        <a:bodyPr/>
        <a:lstStyle/>
        <a:p>
          <a:pPr rtl="0"/>
          <a:r>
            <a:rPr lang="uz-Cyrl-UZ" smtClean="0"/>
            <a:t>Xususiy va nodavlat korxonalariga imtiyozlar berish</a:t>
          </a:r>
          <a:endParaRPr lang="ru-RU"/>
        </a:p>
      </dgm:t>
    </dgm:pt>
    <dgm:pt modelId="{5B7F46E3-EA0B-4C3D-85D4-5C7569DDF1A9}" type="parTrans" cxnId="{46E27945-39C3-4AE4-9301-143E552EC02C}">
      <dgm:prSet/>
      <dgm:spPr/>
      <dgm:t>
        <a:bodyPr/>
        <a:lstStyle/>
        <a:p>
          <a:endParaRPr lang="ru-RU"/>
        </a:p>
      </dgm:t>
    </dgm:pt>
    <dgm:pt modelId="{BED771EC-DEA9-43EA-85AF-2A9DA9C95056}" type="sibTrans" cxnId="{46E27945-39C3-4AE4-9301-143E552EC02C}">
      <dgm:prSet/>
      <dgm:spPr/>
      <dgm:t>
        <a:bodyPr/>
        <a:lstStyle/>
        <a:p>
          <a:endParaRPr lang="ru-RU"/>
        </a:p>
      </dgm:t>
    </dgm:pt>
    <dgm:pt modelId="{339AA55F-6A17-4B82-B637-4AD7FC23AA5D}">
      <dgm:prSet/>
      <dgm:spPr/>
      <dgm:t>
        <a:bodyPr/>
        <a:lstStyle/>
        <a:p>
          <a:pPr rtl="0"/>
          <a:r>
            <a:rPr lang="en-US" smtClean="0"/>
            <a:t>Turistlarga turli xizmatlar ko‘rsatish uylariga, profilaktoriy va sanatoriylarga soliq imtiyozi berish</a:t>
          </a:r>
          <a:endParaRPr lang="ru-RU"/>
        </a:p>
      </dgm:t>
    </dgm:pt>
    <dgm:pt modelId="{EC902E26-A65C-4402-868D-86948FB81CC9}" type="parTrans" cxnId="{8B944612-8889-4E79-ACA0-5B396D4EB477}">
      <dgm:prSet/>
      <dgm:spPr/>
      <dgm:t>
        <a:bodyPr/>
        <a:lstStyle/>
        <a:p>
          <a:endParaRPr lang="ru-RU"/>
        </a:p>
      </dgm:t>
    </dgm:pt>
    <dgm:pt modelId="{16F6BD77-25A6-401E-897E-60DCBAF8E7BC}" type="sibTrans" cxnId="{8B944612-8889-4E79-ACA0-5B396D4EB477}">
      <dgm:prSet/>
      <dgm:spPr/>
      <dgm:t>
        <a:bodyPr/>
        <a:lstStyle/>
        <a:p>
          <a:endParaRPr lang="ru-RU"/>
        </a:p>
      </dgm:t>
    </dgm:pt>
    <dgm:pt modelId="{D0DE824C-F864-4242-B512-97A6E3688EED}">
      <dgm:prSet/>
      <dgm:spPr/>
      <dgm:t>
        <a:bodyPr/>
        <a:lstStyle/>
        <a:p>
          <a:pPr rtl="0"/>
          <a:r>
            <a:rPr lang="en-US" smtClean="0"/>
            <a:t>Ketayotgan turistlarni viza va bojxona to‘lovlari hamda mamlakat ichidagi to‘lovlardan ozod etish</a:t>
          </a:r>
          <a:endParaRPr lang="ru-RU"/>
        </a:p>
      </dgm:t>
    </dgm:pt>
    <dgm:pt modelId="{33521049-E45E-4D63-B7E5-9ECD50B7143D}" type="parTrans" cxnId="{24FE2257-1C01-4677-9AE1-95C49089F2A9}">
      <dgm:prSet/>
      <dgm:spPr/>
      <dgm:t>
        <a:bodyPr/>
        <a:lstStyle/>
        <a:p>
          <a:endParaRPr lang="ru-RU"/>
        </a:p>
      </dgm:t>
    </dgm:pt>
    <dgm:pt modelId="{36577A9D-5EB5-4777-B889-9A54553486BD}" type="sibTrans" cxnId="{24FE2257-1C01-4677-9AE1-95C49089F2A9}">
      <dgm:prSet/>
      <dgm:spPr/>
      <dgm:t>
        <a:bodyPr/>
        <a:lstStyle/>
        <a:p>
          <a:endParaRPr lang="ru-RU"/>
        </a:p>
      </dgm:t>
    </dgm:pt>
    <dgm:pt modelId="{0DDB1EE1-BE37-4CCA-A270-33BBA500DC04}" type="pres">
      <dgm:prSet presAssocID="{1F0F3DAD-A04F-4394-894A-739D2C732D4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40A6D28-9B1F-4D87-9FAB-C676F7AD3D24}" type="pres">
      <dgm:prSet presAssocID="{72DA23C5-491E-4A94-9107-9C9D4AC2C14C}" presName="parentText" presStyleLbl="node1" presStyleIdx="0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72AE0F-D083-4789-BFCC-AE61DD970BBF}" type="pres">
      <dgm:prSet presAssocID="{1F81F62A-AB86-4601-B7CE-863FB8137D70}" presName="spacer" presStyleCnt="0"/>
      <dgm:spPr/>
    </dgm:pt>
    <dgm:pt modelId="{0FC2CEDC-9327-4821-80F7-BAC6D5D879D3}" type="pres">
      <dgm:prSet presAssocID="{FBDE348C-80D9-48EA-BB1D-91077FABA867}" presName="parentText" presStyleLbl="node1" presStyleIdx="1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612BCF-C034-410B-9F72-049F55F1DAF1}" type="pres">
      <dgm:prSet presAssocID="{C6D4CF74-6E5B-471B-BF6E-276E6378CD44}" presName="spacer" presStyleCnt="0"/>
      <dgm:spPr/>
    </dgm:pt>
    <dgm:pt modelId="{09ACF190-4B66-4836-A1B0-1D90B094B3A6}" type="pres">
      <dgm:prSet presAssocID="{BA03656C-F294-41EC-B35E-EB10CC5E79E3}" presName="parentText" presStyleLbl="node1" presStyleIdx="2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0D240E-A4FB-4C85-BD35-02F775CDBF81}" type="pres">
      <dgm:prSet presAssocID="{9E3D835E-B3C2-42D1-8C26-BD34493EFCBC}" presName="spacer" presStyleCnt="0"/>
      <dgm:spPr/>
    </dgm:pt>
    <dgm:pt modelId="{AD82814E-7870-4FF7-90B5-0C196075067C}" type="pres">
      <dgm:prSet presAssocID="{8F5F1C18-C2F1-49E3-935B-3B0C91549375}" presName="parentText" presStyleLbl="node1" presStyleIdx="3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2A7550-A3B0-458A-91FC-741A30668C5E}" type="pres">
      <dgm:prSet presAssocID="{65803D3C-26F9-4324-81B2-680C79927F22}" presName="spacer" presStyleCnt="0"/>
      <dgm:spPr/>
    </dgm:pt>
    <dgm:pt modelId="{C68415DE-8BD2-4A95-ADFB-21D0A493B295}" type="pres">
      <dgm:prSet presAssocID="{1755ABE0-F646-48C6-BACD-94C6027C5430}" presName="parentText" presStyleLbl="node1" presStyleIdx="4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1B0D14F-B831-46FC-8334-E6BCB413B446}" type="pres">
      <dgm:prSet presAssocID="{F60DA240-B3EC-4638-B8A8-0BD935770F28}" presName="spacer" presStyleCnt="0"/>
      <dgm:spPr/>
    </dgm:pt>
    <dgm:pt modelId="{200E0C18-3B19-455F-92FF-09DA06BA4A92}" type="pres">
      <dgm:prSet presAssocID="{94D6F1A8-EE15-4747-A4B1-9FA9C1B73377}" presName="parentText" presStyleLbl="node1" presStyleIdx="5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A800EF-874F-4DD2-9BFC-4630CB82DB96}" type="pres">
      <dgm:prSet presAssocID="{9B3C5320-788D-4D70-AA73-F73B45568F67}" presName="spacer" presStyleCnt="0"/>
      <dgm:spPr/>
    </dgm:pt>
    <dgm:pt modelId="{08E18C47-435C-45D6-849C-47919F2AF800}" type="pres">
      <dgm:prSet presAssocID="{48A1255E-A45C-434F-A2D8-719DD8EC99D9}" presName="parentText" presStyleLbl="node1" presStyleIdx="6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134050-CEDB-4F18-90D2-54162A2219E1}" type="pres">
      <dgm:prSet presAssocID="{8191498D-9ECE-494F-BA6D-5A4ED675A981}" presName="spacer" presStyleCnt="0"/>
      <dgm:spPr/>
    </dgm:pt>
    <dgm:pt modelId="{FFC21B4B-6746-456E-B425-926A9DF4C5E9}" type="pres">
      <dgm:prSet presAssocID="{46C0F7BB-4934-42F2-BDF3-83E7F5AF2B51}" presName="parentText" presStyleLbl="node1" presStyleIdx="7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3BCCF0-6C12-4E68-BD0C-B6F5FC4B4A96}" type="pres">
      <dgm:prSet presAssocID="{BED771EC-DEA9-43EA-85AF-2A9DA9C95056}" presName="spacer" presStyleCnt="0"/>
      <dgm:spPr/>
    </dgm:pt>
    <dgm:pt modelId="{741AAB14-96BB-48B9-9898-30BB823A883E}" type="pres">
      <dgm:prSet presAssocID="{339AA55F-6A17-4B82-B637-4AD7FC23AA5D}" presName="parentText" presStyleLbl="node1" presStyleIdx="8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A6E236-E51F-41CC-A9D3-25EE04999A0C}" type="pres">
      <dgm:prSet presAssocID="{16F6BD77-25A6-401E-897E-60DCBAF8E7BC}" presName="spacer" presStyleCnt="0"/>
      <dgm:spPr/>
    </dgm:pt>
    <dgm:pt modelId="{57245108-FCE6-4989-B956-007F27B18A62}" type="pres">
      <dgm:prSet presAssocID="{D0DE824C-F864-4242-B512-97A6E3688EED}" presName="parentText" presStyleLbl="node1" presStyleIdx="9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542F3A4-FE37-4896-83DB-774F55FF8D1B}" type="presOf" srcId="{FBDE348C-80D9-48EA-BB1D-91077FABA867}" destId="{0FC2CEDC-9327-4821-80F7-BAC6D5D879D3}" srcOrd="0" destOrd="0" presId="urn:microsoft.com/office/officeart/2005/8/layout/vList2"/>
    <dgm:cxn modelId="{8B944612-8889-4E79-ACA0-5B396D4EB477}" srcId="{1F0F3DAD-A04F-4394-894A-739D2C732D46}" destId="{339AA55F-6A17-4B82-B637-4AD7FC23AA5D}" srcOrd="8" destOrd="0" parTransId="{EC902E26-A65C-4402-868D-86948FB81CC9}" sibTransId="{16F6BD77-25A6-401E-897E-60DCBAF8E7BC}"/>
    <dgm:cxn modelId="{E423ED8C-58CD-4148-A90C-2765F2A8E48A}" srcId="{1F0F3DAD-A04F-4394-894A-739D2C732D46}" destId="{FBDE348C-80D9-48EA-BB1D-91077FABA867}" srcOrd="1" destOrd="0" parTransId="{E3143C2C-5380-49E7-99FD-2896CF9F6861}" sibTransId="{C6D4CF74-6E5B-471B-BF6E-276E6378CD44}"/>
    <dgm:cxn modelId="{63356D48-34C5-4D49-BA76-F7C2778980E1}" type="presOf" srcId="{72DA23C5-491E-4A94-9107-9C9D4AC2C14C}" destId="{340A6D28-9B1F-4D87-9FAB-C676F7AD3D24}" srcOrd="0" destOrd="0" presId="urn:microsoft.com/office/officeart/2005/8/layout/vList2"/>
    <dgm:cxn modelId="{8DD89D9C-5A4F-4973-B545-DFAA534058B8}" srcId="{1F0F3DAD-A04F-4394-894A-739D2C732D46}" destId="{72DA23C5-491E-4A94-9107-9C9D4AC2C14C}" srcOrd="0" destOrd="0" parTransId="{E41DD0FD-09EE-4764-879C-78B5342FA488}" sibTransId="{1F81F62A-AB86-4601-B7CE-863FB8137D70}"/>
    <dgm:cxn modelId="{818C43E4-7104-438F-A5D3-F7FA51CB357E}" srcId="{1F0F3DAD-A04F-4394-894A-739D2C732D46}" destId="{8F5F1C18-C2F1-49E3-935B-3B0C91549375}" srcOrd="3" destOrd="0" parTransId="{8E06FB59-3B00-4817-AE72-289E9590EC71}" sibTransId="{65803D3C-26F9-4324-81B2-680C79927F22}"/>
    <dgm:cxn modelId="{7EA099D3-49BD-4DCE-92F2-1627DF0E4861}" type="presOf" srcId="{48A1255E-A45C-434F-A2D8-719DD8EC99D9}" destId="{08E18C47-435C-45D6-849C-47919F2AF800}" srcOrd="0" destOrd="0" presId="urn:microsoft.com/office/officeart/2005/8/layout/vList2"/>
    <dgm:cxn modelId="{24FE2257-1C01-4677-9AE1-95C49089F2A9}" srcId="{1F0F3DAD-A04F-4394-894A-739D2C732D46}" destId="{D0DE824C-F864-4242-B512-97A6E3688EED}" srcOrd="9" destOrd="0" parTransId="{33521049-E45E-4D63-B7E5-9ECD50B7143D}" sibTransId="{36577A9D-5EB5-4777-B889-9A54553486BD}"/>
    <dgm:cxn modelId="{1D57159E-F3EF-43C7-B40C-8AD126349732}" type="presOf" srcId="{94D6F1A8-EE15-4747-A4B1-9FA9C1B73377}" destId="{200E0C18-3B19-455F-92FF-09DA06BA4A92}" srcOrd="0" destOrd="0" presId="urn:microsoft.com/office/officeart/2005/8/layout/vList2"/>
    <dgm:cxn modelId="{C8AD1CD2-5BAF-498D-B80C-EC9B22F00EDD}" srcId="{1F0F3DAD-A04F-4394-894A-739D2C732D46}" destId="{94D6F1A8-EE15-4747-A4B1-9FA9C1B73377}" srcOrd="5" destOrd="0" parTransId="{B2B94AB0-06D7-4A98-953D-5FE2E58F6FDE}" sibTransId="{9B3C5320-788D-4D70-AA73-F73B45568F67}"/>
    <dgm:cxn modelId="{4A5B66EE-50DB-4F28-854A-031E33141FE4}" srcId="{1F0F3DAD-A04F-4394-894A-739D2C732D46}" destId="{1755ABE0-F646-48C6-BACD-94C6027C5430}" srcOrd="4" destOrd="0" parTransId="{47491DCC-AE00-4569-8FE6-FBCBC38A133A}" sibTransId="{F60DA240-B3EC-4638-B8A8-0BD935770F28}"/>
    <dgm:cxn modelId="{23E1FA49-A707-479E-B5C0-D9F4A3A4D2C4}" type="presOf" srcId="{46C0F7BB-4934-42F2-BDF3-83E7F5AF2B51}" destId="{FFC21B4B-6746-456E-B425-926A9DF4C5E9}" srcOrd="0" destOrd="0" presId="urn:microsoft.com/office/officeart/2005/8/layout/vList2"/>
    <dgm:cxn modelId="{25DB9BBB-4285-4AE0-80F2-F4E7A38FCEDC}" type="presOf" srcId="{8F5F1C18-C2F1-49E3-935B-3B0C91549375}" destId="{AD82814E-7870-4FF7-90B5-0C196075067C}" srcOrd="0" destOrd="0" presId="urn:microsoft.com/office/officeart/2005/8/layout/vList2"/>
    <dgm:cxn modelId="{05D4E23B-3A35-49EF-991D-E66C95689573}" type="presOf" srcId="{1F0F3DAD-A04F-4394-894A-739D2C732D46}" destId="{0DDB1EE1-BE37-4CCA-A270-33BBA500DC04}" srcOrd="0" destOrd="0" presId="urn:microsoft.com/office/officeart/2005/8/layout/vList2"/>
    <dgm:cxn modelId="{AB8A58A2-8BE3-4F66-9C94-5E4E5323DF37}" type="presOf" srcId="{1755ABE0-F646-48C6-BACD-94C6027C5430}" destId="{C68415DE-8BD2-4A95-ADFB-21D0A493B295}" srcOrd="0" destOrd="0" presId="urn:microsoft.com/office/officeart/2005/8/layout/vList2"/>
    <dgm:cxn modelId="{3F806B97-5941-4B90-9E52-94994E056458}" type="presOf" srcId="{BA03656C-F294-41EC-B35E-EB10CC5E79E3}" destId="{09ACF190-4B66-4836-A1B0-1D90B094B3A6}" srcOrd="0" destOrd="0" presId="urn:microsoft.com/office/officeart/2005/8/layout/vList2"/>
    <dgm:cxn modelId="{B60FD357-2981-4262-870B-A9ACA0E048E8}" srcId="{1F0F3DAD-A04F-4394-894A-739D2C732D46}" destId="{48A1255E-A45C-434F-A2D8-719DD8EC99D9}" srcOrd="6" destOrd="0" parTransId="{96F8A4A4-728E-4372-B47D-80C04B86B783}" sibTransId="{8191498D-9ECE-494F-BA6D-5A4ED675A981}"/>
    <dgm:cxn modelId="{FCF96A93-3E9C-4B43-8C09-CECF7C35F8A4}" type="presOf" srcId="{339AA55F-6A17-4B82-B637-4AD7FC23AA5D}" destId="{741AAB14-96BB-48B9-9898-30BB823A883E}" srcOrd="0" destOrd="0" presId="urn:microsoft.com/office/officeart/2005/8/layout/vList2"/>
    <dgm:cxn modelId="{F562DE43-ADC3-4F57-A7F6-09BF063158BA}" type="presOf" srcId="{D0DE824C-F864-4242-B512-97A6E3688EED}" destId="{57245108-FCE6-4989-B956-007F27B18A62}" srcOrd="0" destOrd="0" presId="urn:microsoft.com/office/officeart/2005/8/layout/vList2"/>
    <dgm:cxn modelId="{EA1E327B-4A02-4ED7-ADBA-AB09E13EB97D}" srcId="{1F0F3DAD-A04F-4394-894A-739D2C732D46}" destId="{BA03656C-F294-41EC-B35E-EB10CC5E79E3}" srcOrd="2" destOrd="0" parTransId="{F6FAFEF6-A2C2-4137-B68C-FCEC0670DC65}" sibTransId="{9E3D835E-B3C2-42D1-8C26-BD34493EFCBC}"/>
    <dgm:cxn modelId="{46E27945-39C3-4AE4-9301-143E552EC02C}" srcId="{1F0F3DAD-A04F-4394-894A-739D2C732D46}" destId="{46C0F7BB-4934-42F2-BDF3-83E7F5AF2B51}" srcOrd="7" destOrd="0" parTransId="{5B7F46E3-EA0B-4C3D-85D4-5C7569DDF1A9}" sibTransId="{BED771EC-DEA9-43EA-85AF-2A9DA9C95056}"/>
    <dgm:cxn modelId="{0A401BC3-0549-4FF5-A7D4-3B140B6F767C}" type="presParOf" srcId="{0DDB1EE1-BE37-4CCA-A270-33BBA500DC04}" destId="{340A6D28-9B1F-4D87-9FAB-C676F7AD3D24}" srcOrd="0" destOrd="0" presId="urn:microsoft.com/office/officeart/2005/8/layout/vList2"/>
    <dgm:cxn modelId="{2003D0F8-85D6-4F6F-98E6-2A471EECA9E2}" type="presParOf" srcId="{0DDB1EE1-BE37-4CCA-A270-33BBA500DC04}" destId="{CE72AE0F-D083-4789-BFCC-AE61DD970BBF}" srcOrd="1" destOrd="0" presId="urn:microsoft.com/office/officeart/2005/8/layout/vList2"/>
    <dgm:cxn modelId="{8553C942-35DC-498A-B3E0-D181E71F49C9}" type="presParOf" srcId="{0DDB1EE1-BE37-4CCA-A270-33BBA500DC04}" destId="{0FC2CEDC-9327-4821-80F7-BAC6D5D879D3}" srcOrd="2" destOrd="0" presId="urn:microsoft.com/office/officeart/2005/8/layout/vList2"/>
    <dgm:cxn modelId="{2F460CE5-5B17-4769-8C63-459F93FF3224}" type="presParOf" srcId="{0DDB1EE1-BE37-4CCA-A270-33BBA500DC04}" destId="{3E612BCF-C034-410B-9F72-049F55F1DAF1}" srcOrd="3" destOrd="0" presId="urn:microsoft.com/office/officeart/2005/8/layout/vList2"/>
    <dgm:cxn modelId="{7EC83BF3-604D-4F10-8F0B-D4A9224BC338}" type="presParOf" srcId="{0DDB1EE1-BE37-4CCA-A270-33BBA500DC04}" destId="{09ACF190-4B66-4836-A1B0-1D90B094B3A6}" srcOrd="4" destOrd="0" presId="urn:microsoft.com/office/officeart/2005/8/layout/vList2"/>
    <dgm:cxn modelId="{6FF44382-B1A6-4041-B465-634076470162}" type="presParOf" srcId="{0DDB1EE1-BE37-4CCA-A270-33BBA500DC04}" destId="{3B0D240E-A4FB-4C85-BD35-02F775CDBF81}" srcOrd="5" destOrd="0" presId="urn:microsoft.com/office/officeart/2005/8/layout/vList2"/>
    <dgm:cxn modelId="{0F145B88-801C-41E9-B522-134A64A1C51D}" type="presParOf" srcId="{0DDB1EE1-BE37-4CCA-A270-33BBA500DC04}" destId="{AD82814E-7870-4FF7-90B5-0C196075067C}" srcOrd="6" destOrd="0" presId="urn:microsoft.com/office/officeart/2005/8/layout/vList2"/>
    <dgm:cxn modelId="{701F2A40-CD33-49EB-8259-91FA87792543}" type="presParOf" srcId="{0DDB1EE1-BE37-4CCA-A270-33BBA500DC04}" destId="{512A7550-A3B0-458A-91FC-741A30668C5E}" srcOrd="7" destOrd="0" presId="urn:microsoft.com/office/officeart/2005/8/layout/vList2"/>
    <dgm:cxn modelId="{E53D3DEF-FEA3-4B89-B3AF-6BC9F5A091FE}" type="presParOf" srcId="{0DDB1EE1-BE37-4CCA-A270-33BBA500DC04}" destId="{C68415DE-8BD2-4A95-ADFB-21D0A493B295}" srcOrd="8" destOrd="0" presId="urn:microsoft.com/office/officeart/2005/8/layout/vList2"/>
    <dgm:cxn modelId="{B4B0AD55-673D-40F0-937A-E2B6E1EAECB3}" type="presParOf" srcId="{0DDB1EE1-BE37-4CCA-A270-33BBA500DC04}" destId="{F1B0D14F-B831-46FC-8334-E6BCB413B446}" srcOrd="9" destOrd="0" presId="urn:microsoft.com/office/officeart/2005/8/layout/vList2"/>
    <dgm:cxn modelId="{7476A2AB-9854-4E30-B059-E0984F54F087}" type="presParOf" srcId="{0DDB1EE1-BE37-4CCA-A270-33BBA500DC04}" destId="{200E0C18-3B19-455F-92FF-09DA06BA4A92}" srcOrd="10" destOrd="0" presId="urn:microsoft.com/office/officeart/2005/8/layout/vList2"/>
    <dgm:cxn modelId="{7FD2E11B-1C1F-4B6D-A9E8-01102AFC1098}" type="presParOf" srcId="{0DDB1EE1-BE37-4CCA-A270-33BBA500DC04}" destId="{52A800EF-874F-4DD2-9BFC-4630CB82DB96}" srcOrd="11" destOrd="0" presId="urn:microsoft.com/office/officeart/2005/8/layout/vList2"/>
    <dgm:cxn modelId="{026BE408-5DCD-456A-A181-F3AAD8F7663F}" type="presParOf" srcId="{0DDB1EE1-BE37-4CCA-A270-33BBA500DC04}" destId="{08E18C47-435C-45D6-849C-47919F2AF800}" srcOrd="12" destOrd="0" presId="urn:microsoft.com/office/officeart/2005/8/layout/vList2"/>
    <dgm:cxn modelId="{B6B26E04-AE0D-4B2D-97FA-695F02ADB055}" type="presParOf" srcId="{0DDB1EE1-BE37-4CCA-A270-33BBA500DC04}" destId="{67134050-CEDB-4F18-90D2-54162A2219E1}" srcOrd="13" destOrd="0" presId="urn:microsoft.com/office/officeart/2005/8/layout/vList2"/>
    <dgm:cxn modelId="{DE993BE7-CFFB-454B-895F-97D106484FAB}" type="presParOf" srcId="{0DDB1EE1-BE37-4CCA-A270-33BBA500DC04}" destId="{FFC21B4B-6746-456E-B425-926A9DF4C5E9}" srcOrd="14" destOrd="0" presId="urn:microsoft.com/office/officeart/2005/8/layout/vList2"/>
    <dgm:cxn modelId="{A383A846-1A10-440B-8BEE-AEC2303D0C03}" type="presParOf" srcId="{0DDB1EE1-BE37-4CCA-A270-33BBA500DC04}" destId="{0C3BCCF0-6C12-4E68-BD0C-B6F5FC4B4A96}" srcOrd="15" destOrd="0" presId="urn:microsoft.com/office/officeart/2005/8/layout/vList2"/>
    <dgm:cxn modelId="{164155C7-1D9A-41EB-881B-69E0728E6305}" type="presParOf" srcId="{0DDB1EE1-BE37-4CCA-A270-33BBA500DC04}" destId="{741AAB14-96BB-48B9-9898-30BB823A883E}" srcOrd="16" destOrd="0" presId="urn:microsoft.com/office/officeart/2005/8/layout/vList2"/>
    <dgm:cxn modelId="{A58B346C-EB67-4674-9A66-85392185BB3F}" type="presParOf" srcId="{0DDB1EE1-BE37-4CCA-A270-33BBA500DC04}" destId="{B6A6E236-E51F-41CC-A9D3-25EE04999A0C}" srcOrd="17" destOrd="0" presId="urn:microsoft.com/office/officeart/2005/8/layout/vList2"/>
    <dgm:cxn modelId="{100A3310-2F71-4C94-8415-011C43857FFE}" type="presParOf" srcId="{0DDB1EE1-BE37-4CCA-A270-33BBA500DC04}" destId="{57245108-FCE6-4989-B956-007F27B18A62}" srcOrd="1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4290076C-2521-42DD-9B0D-1AF0E007974B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A82E8188-9533-484B-98D2-2868B71D201E}">
      <dgm:prSet/>
      <dgm:spPr/>
      <dgm:t>
        <a:bodyPr/>
        <a:lstStyle/>
        <a:p>
          <a:pPr rtl="0"/>
          <a:r>
            <a:rPr lang="en-US" smtClean="0"/>
            <a:t>Domiy harakatdagi Toshkent-Samarkand, Buxoro-Toshkent turpoyezdini qayta tiklash. Xaftada ikki marta Sayohat tashkil qilish maqsadga muvofiq: juma, seshanba.</a:t>
          </a:r>
          <a:endParaRPr lang="ru-RU"/>
        </a:p>
      </dgm:t>
    </dgm:pt>
    <dgm:pt modelId="{C1C1F10D-7F2C-450B-BC7A-C0F8F16CE1C0}" type="parTrans" cxnId="{6A5C57E8-5A43-49E1-8A6A-3FD2F469C401}">
      <dgm:prSet/>
      <dgm:spPr/>
      <dgm:t>
        <a:bodyPr/>
        <a:lstStyle/>
        <a:p>
          <a:endParaRPr lang="ru-RU"/>
        </a:p>
      </dgm:t>
    </dgm:pt>
    <dgm:pt modelId="{E7123113-B77C-44EF-94D4-02503B844A85}" type="sibTrans" cxnId="{6A5C57E8-5A43-49E1-8A6A-3FD2F469C401}">
      <dgm:prSet/>
      <dgm:spPr/>
      <dgm:t>
        <a:bodyPr/>
        <a:lstStyle/>
        <a:p>
          <a:endParaRPr lang="ru-RU"/>
        </a:p>
      </dgm:t>
    </dgm:pt>
    <dgm:pt modelId="{DE989690-91CF-43CB-9CF4-09BA580B92EB}">
      <dgm:prSet/>
      <dgm:spPr/>
      <dgm:t>
        <a:bodyPr/>
        <a:lstStyle/>
        <a:p>
          <a:pPr rtl="0"/>
          <a:r>
            <a:rPr lang="en-US" smtClean="0"/>
            <a:t>Dam olish kunlari uchun marshrutlar ishlab chiqish: Kumushkon, CHimyon, YAngiobod, SHoximardon, Zomin va boshqalar.</a:t>
          </a:r>
          <a:endParaRPr lang="ru-RU"/>
        </a:p>
      </dgm:t>
    </dgm:pt>
    <dgm:pt modelId="{2FB803B1-E100-4AEB-B2B6-E6A50EB7206D}" type="parTrans" cxnId="{E67620AE-1E9F-4E69-81DF-31E7F041859E}">
      <dgm:prSet/>
      <dgm:spPr/>
      <dgm:t>
        <a:bodyPr/>
        <a:lstStyle/>
        <a:p>
          <a:endParaRPr lang="ru-RU"/>
        </a:p>
      </dgm:t>
    </dgm:pt>
    <dgm:pt modelId="{BD07425A-E53D-4721-B990-CFD500A4CF0A}" type="sibTrans" cxnId="{E67620AE-1E9F-4E69-81DF-31E7F041859E}">
      <dgm:prSet/>
      <dgm:spPr/>
      <dgm:t>
        <a:bodyPr/>
        <a:lstStyle/>
        <a:p>
          <a:endParaRPr lang="ru-RU"/>
        </a:p>
      </dgm:t>
    </dgm:pt>
    <dgm:pt modelId="{C069DE85-C9C3-41F3-ADC1-78DB0B55DBCD}">
      <dgm:prSet/>
      <dgm:spPr/>
      <dgm:t>
        <a:bodyPr/>
        <a:lstStyle/>
        <a:p>
          <a:pPr rtl="0"/>
          <a:r>
            <a:rPr lang="en-US" smtClean="0"/>
            <a:t>Yoshlar uchun maxsus «YOshtur»lar tashkil qilish, yoshlar startlari, festivallari, konsert va sport tadbirlari uyushtirish.</a:t>
          </a:r>
          <a:endParaRPr lang="ru-RU"/>
        </a:p>
      </dgm:t>
    </dgm:pt>
    <dgm:pt modelId="{340B7A9C-8F42-4786-A527-8630361DCC42}" type="parTrans" cxnId="{38F4618A-36EF-4318-8C4E-626DE9156F84}">
      <dgm:prSet/>
      <dgm:spPr/>
      <dgm:t>
        <a:bodyPr/>
        <a:lstStyle/>
        <a:p>
          <a:endParaRPr lang="ru-RU"/>
        </a:p>
      </dgm:t>
    </dgm:pt>
    <dgm:pt modelId="{B2A58A57-09F4-4FC6-B88F-1CC62E159139}" type="sibTrans" cxnId="{38F4618A-36EF-4318-8C4E-626DE9156F84}">
      <dgm:prSet/>
      <dgm:spPr/>
      <dgm:t>
        <a:bodyPr/>
        <a:lstStyle/>
        <a:p>
          <a:endParaRPr lang="ru-RU"/>
        </a:p>
      </dgm:t>
    </dgm:pt>
    <dgm:pt modelId="{1E309C31-7401-4554-8D47-F08C9B014D72}">
      <dgm:prSet/>
      <dgm:spPr/>
      <dgm:t>
        <a:bodyPr/>
        <a:lstStyle/>
        <a:p>
          <a:pPr rtl="0"/>
          <a:r>
            <a:rPr lang="en-US" smtClean="0"/>
            <a:t>Aloxida qizikishga ega bo‘lgan va ishchi axoliga foydali kasaba uyushmalari turlarini tashkil etish.</a:t>
          </a:r>
          <a:endParaRPr lang="ru-RU"/>
        </a:p>
      </dgm:t>
    </dgm:pt>
    <dgm:pt modelId="{E4F065C6-F7C2-48E5-BAEE-E2BB48CBBB38}" type="parTrans" cxnId="{A01DA96D-EB13-49CB-BA37-E4A38372EF85}">
      <dgm:prSet/>
      <dgm:spPr/>
      <dgm:t>
        <a:bodyPr/>
        <a:lstStyle/>
        <a:p>
          <a:endParaRPr lang="ru-RU"/>
        </a:p>
      </dgm:t>
    </dgm:pt>
    <dgm:pt modelId="{C72F6BB0-684E-46D4-A260-9340BAB9343B}" type="sibTrans" cxnId="{A01DA96D-EB13-49CB-BA37-E4A38372EF85}">
      <dgm:prSet/>
      <dgm:spPr/>
      <dgm:t>
        <a:bodyPr/>
        <a:lstStyle/>
        <a:p>
          <a:endParaRPr lang="ru-RU"/>
        </a:p>
      </dgm:t>
    </dgm:pt>
    <dgm:pt modelId="{0C33F414-59D0-4C0E-8CDD-E03D56CA7391}">
      <dgm:prSet/>
      <dgm:spPr/>
      <dgm:t>
        <a:bodyPr/>
        <a:lstStyle/>
        <a:p>
          <a:pPr rtl="0"/>
          <a:r>
            <a:rPr lang="en-US" smtClean="0"/>
            <a:t>Yozgi mavsum va mexnatkashlarning ta’tilini hisobga olib, dam olish va da’volash dasturini ishlab chiqish lozim.</a:t>
          </a:r>
          <a:endParaRPr lang="ru-RU"/>
        </a:p>
      </dgm:t>
    </dgm:pt>
    <dgm:pt modelId="{11D4FC79-2FF3-41DD-9977-19183B0CB55C}" type="parTrans" cxnId="{2892FB74-1BEE-44DD-9051-6779A5EC9CEC}">
      <dgm:prSet/>
      <dgm:spPr/>
      <dgm:t>
        <a:bodyPr/>
        <a:lstStyle/>
        <a:p>
          <a:endParaRPr lang="ru-RU"/>
        </a:p>
      </dgm:t>
    </dgm:pt>
    <dgm:pt modelId="{4DD283A7-E076-4015-9D51-F5F4F7D2FBC9}" type="sibTrans" cxnId="{2892FB74-1BEE-44DD-9051-6779A5EC9CEC}">
      <dgm:prSet/>
      <dgm:spPr/>
      <dgm:t>
        <a:bodyPr/>
        <a:lstStyle/>
        <a:p>
          <a:endParaRPr lang="ru-RU"/>
        </a:p>
      </dgm:t>
    </dgm:pt>
    <dgm:pt modelId="{DB0B8ED7-49B5-488C-8A80-45D2A5F82D40}">
      <dgm:prSet/>
      <dgm:spPr/>
      <dgm:t>
        <a:bodyPr/>
        <a:lstStyle/>
        <a:p>
          <a:pPr rtl="0"/>
          <a:r>
            <a:rPr lang="en-US" smtClean="0"/>
            <a:t>Respublika «Ta’limiy mexnat» markazini ochish, o‘qitish, malaka oshirish, yangi uslublar va boshqalar.</a:t>
          </a:r>
          <a:endParaRPr lang="ru-RU"/>
        </a:p>
      </dgm:t>
    </dgm:pt>
    <dgm:pt modelId="{56B03749-8C55-4824-B2D4-6D3501E8E5E5}" type="parTrans" cxnId="{BF3E5E86-F47C-45BB-A757-219FF6E4D54C}">
      <dgm:prSet/>
      <dgm:spPr/>
      <dgm:t>
        <a:bodyPr/>
        <a:lstStyle/>
        <a:p>
          <a:endParaRPr lang="ru-RU"/>
        </a:p>
      </dgm:t>
    </dgm:pt>
    <dgm:pt modelId="{55305DA2-7C90-4968-AE8A-FFCD9F87B46F}" type="sibTrans" cxnId="{BF3E5E86-F47C-45BB-A757-219FF6E4D54C}">
      <dgm:prSet/>
      <dgm:spPr/>
      <dgm:t>
        <a:bodyPr/>
        <a:lstStyle/>
        <a:p>
          <a:endParaRPr lang="ru-RU"/>
        </a:p>
      </dgm:t>
    </dgm:pt>
    <dgm:pt modelId="{718707E2-87D3-43B9-B644-BDA7100FE880}" type="pres">
      <dgm:prSet presAssocID="{4290076C-2521-42DD-9B0D-1AF0E007974B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E2EC431A-2E6F-437A-B314-FA3DDBC7204A}" type="pres">
      <dgm:prSet presAssocID="{A82E8188-9533-484B-98D2-2868B71D201E}" presName="thickLine" presStyleLbl="alignNode1" presStyleIdx="0" presStyleCnt="6"/>
      <dgm:spPr/>
    </dgm:pt>
    <dgm:pt modelId="{0ECC9589-D5B9-45F1-BABF-47F03526FF3A}" type="pres">
      <dgm:prSet presAssocID="{A82E8188-9533-484B-98D2-2868B71D201E}" presName="horz1" presStyleCnt="0"/>
      <dgm:spPr/>
    </dgm:pt>
    <dgm:pt modelId="{5D1A7800-4BD3-4F29-B83E-B3E59620D85D}" type="pres">
      <dgm:prSet presAssocID="{A82E8188-9533-484B-98D2-2868B71D201E}" presName="tx1" presStyleLbl="revTx" presStyleIdx="0" presStyleCnt="6"/>
      <dgm:spPr/>
      <dgm:t>
        <a:bodyPr/>
        <a:lstStyle/>
        <a:p>
          <a:endParaRPr lang="ru-RU"/>
        </a:p>
      </dgm:t>
    </dgm:pt>
    <dgm:pt modelId="{E996FA8F-3BB4-4FEB-9B63-FD6CD7798CC5}" type="pres">
      <dgm:prSet presAssocID="{A82E8188-9533-484B-98D2-2868B71D201E}" presName="vert1" presStyleCnt="0"/>
      <dgm:spPr/>
    </dgm:pt>
    <dgm:pt modelId="{52E959B4-668E-41F1-AEF0-55DA27F5922B}" type="pres">
      <dgm:prSet presAssocID="{DE989690-91CF-43CB-9CF4-09BA580B92EB}" presName="thickLine" presStyleLbl="alignNode1" presStyleIdx="1" presStyleCnt="6"/>
      <dgm:spPr/>
    </dgm:pt>
    <dgm:pt modelId="{CC342E8A-D434-4CDA-946C-DF66126454FC}" type="pres">
      <dgm:prSet presAssocID="{DE989690-91CF-43CB-9CF4-09BA580B92EB}" presName="horz1" presStyleCnt="0"/>
      <dgm:spPr/>
    </dgm:pt>
    <dgm:pt modelId="{46B4EF34-1EEA-4A1D-98E9-4B9AD78E3DF7}" type="pres">
      <dgm:prSet presAssocID="{DE989690-91CF-43CB-9CF4-09BA580B92EB}" presName="tx1" presStyleLbl="revTx" presStyleIdx="1" presStyleCnt="6"/>
      <dgm:spPr/>
      <dgm:t>
        <a:bodyPr/>
        <a:lstStyle/>
        <a:p>
          <a:endParaRPr lang="ru-RU"/>
        </a:p>
      </dgm:t>
    </dgm:pt>
    <dgm:pt modelId="{0227F7F7-F7B2-4349-B49E-D6E60AD42EED}" type="pres">
      <dgm:prSet presAssocID="{DE989690-91CF-43CB-9CF4-09BA580B92EB}" presName="vert1" presStyleCnt="0"/>
      <dgm:spPr/>
    </dgm:pt>
    <dgm:pt modelId="{39B7FE36-CF57-4A2E-A0EF-C5822A8388FC}" type="pres">
      <dgm:prSet presAssocID="{C069DE85-C9C3-41F3-ADC1-78DB0B55DBCD}" presName="thickLine" presStyleLbl="alignNode1" presStyleIdx="2" presStyleCnt="6"/>
      <dgm:spPr/>
    </dgm:pt>
    <dgm:pt modelId="{274A1B77-EC03-423C-AF26-43F6DDAFC5CB}" type="pres">
      <dgm:prSet presAssocID="{C069DE85-C9C3-41F3-ADC1-78DB0B55DBCD}" presName="horz1" presStyleCnt="0"/>
      <dgm:spPr/>
    </dgm:pt>
    <dgm:pt modelId="{C3C9B440-FC2D-42E2-8935-EB374AF1A250}" type="pres">
      <dgm:prSet presAssocID="{C069DE85-C9C3-41F3-ADC1-78DB0B55DBCD}" presName="tx1" presStyleLbl="revTx" presStyleIdx="2" presStyleCnt="6"/>
      <dgm:spPr/>
      <dgm:t>
        <a:bodyPr/>
        <a:lstStyle/>
        <a:p>
          <a:endParaRPr lang="ru-RU"/>
        </a:p>
      </dgm:t>
    </dgm:pt>
    <dgm:pt modelId="{6E107E52-A224-4F01-B17F-71E248E1BAF5}" type="pres">
      <dgm:prSet presAssocID="{C069DE85-C9C3-41F3-ADC1-78DB0B55DBCD}" presName="vert1" presStyleCnt="0"/>
      <dgm:spPr/>
    </dgm:pt>
    <dgm:pt modelId="{D68C43AD-E4B5-4E62-AC18-6207172097C3}" type="pres">
      <dgm:prSet presAssocID="{1E309C31-7401-4554-8D47-F08C9B014D72}" presName="thickLine" presStyleLbl="alignNode1" presStyleIdx="3" presStyleCnt="6"/>
      <dgm:spPr/>
    </dgm:pt>
    <dgm:pt modelId="{8459997C-8A1E-40EA-999D-781ACE9BDF62}" type="pres">
      <dgm:prSet presAssocID="{1E309C31-7401-4554-8D47-F08C9B014D72}" presName="horz1" presStyleCnt="0"/>
      <dgm:spPr/>
    </dgm:pt>
    <dgm:pt modelId="{6B2866D4-FBDC-4A64-94B0-16D9064F8032}" type="pres">
      <dgm:prSet presAssocID="{1E309C31-7401-4554-8D47-F08C9B014D72}" presName="tx1" presStyleLbl="revTx" presStyleIdx="3" presStyleCnt="6"/>
      <dgm:spPr/>
      <dgm:t>
        <a:bodyPr/>
        <a:lstStyle/>
        <a:p>
          <a:endParaRPr lang="ru-RU"/>
        </a:p>
      </dgm:t>
    </dgm:pt>
    <dgm:pt modelId="{2E790B80-DDEC-421E-9CE4-25A51C5FAEEC}" type="pres">
      <dgm:prSet presAssocID="{1E309C31-7401-4554-8D47-F08C9B014D72}" presName="vert1" presStyleCnt="0"/>
      <dgm:spPr/>
    </dgm:pt>
    <dgm:pt modelId="{BC3F69E2-0EB3-4616-BDE8-CD1A01B6E83F}" type="pres">
      <dgm:prSet presAssocID="{0C33F414-59D0-4C0E-8CDD-E03D56CA7391}" presName="thickLine" presStyleLbl="alignNode1" presStyleIdx="4" presStyleCnt="6"/>
      <dgm:spPr/>
    </dgm:pt>
    <dgm:pt modelId="{A255E557-0BC9-4592-881E-2B127FF381DB}" type="pres">
      <dgm:prSet presAssocID="{0C33F414-59D0-4C0E-8CDD-E03D56CA7391}" presName="horz1" presStyleCnt="0"/>
      <dgm:spPr/>
    </dgm:pt>
    <dgm:pt modelId="{F9978EAC-EE63-4801-A4D9-ACE348B21746}" type="pres">
      <dgm:prSet presAssocID="{0C33F414-59D0-4C0E-8CDD-E03D56CA7391}" presName="tx1" presStyleLbl="revTx" presStyleIdx="4" presStyleCnt="6"/>
      <dgm:spPr/>
      <dgm:t>
        <a:bodyPr/>
        <a:lstStyle/>
        <a:p>
          <a:endParaRPr lang="ru-RU"/>
        </a:p>
      </dgm:t>
    </dgm:pt>
    <dgm:pt modelId="{7882BCA8-6BD9-47E8-8F0A-7C8857BF8322}" type="pres">
      <dgm:prSet presAssocID="{0C33F414-59D0-4C0E-8CDD-E03D56CA7391}" presName="vert1" presStyleCnt="0"/>
      <dgm:spPr/>
    </dgm:pt>
    <dgm:pt modelId="{DB208C9C-20FA-4CBD-BF41-CEF211B3859D}" type="pres">
      <dgm:prSet presAssocID="{DB0B8ED7-49B5-488C-8A80-45D2A5F82D40}" presName="thickLine" presStyleLbl="alignNode1" presStyleIdx="5" presStyleCnt="6"/>
      <dgm:spPr/>
    </dgm:pt>
    <dgm:pt modelId="{F58B8E1F-3BE8-4E0A-BBB4-A0A1D5053384}" type="pres">
      <dgm:prSet presAssocID="{DB0B8ED7-49B5-488C-8A80-45D2A5F82D40}" presName="horz1" presStyleCnt="0"/>
      <dgm:spPr/>
    </dgm:pt>
    <dgm:pt modelId="{64B0C77E-3C73-4766-A0F9-27B6FAE630F1}" type="pres">
      <dgm:prSet presAssocID="{DB0B8ED7-49B5-488C-8A80-45D2A5F82D40}" presName="tx1" presStyleLbl="revTx" presStyleIdx="5" presStyleCnt="6"/>
      <dgm:spPr/>
      <dgm:t>
        <a:bodyPr/>
        <a:lstStyle/>
        <a:p>
          <a:endParaRPr lang="ru-RU"/>
        </a:p>
      </dgm:t>
    </dgm:pt>
    <dgm:pt modelId="{10A86D54-7C93-4D7A-A0C6-F93AD4AAF2B8}" type="pres">
      <dgm:prSet presAssocID="{DB0B8ED7-49B5-488C-8A80-45D2A5F82D40}" presName="vert1" presStyleCnt="0"/>
      <dgm:spPr/>
    </dgm:pt>
  </dgm:ptLst>
  <dgm:cxnLst>
    <dgm:cxn modelId="{543414F7-2B7F-4ADD-933A-7AF33D37F255}" type="presOf" srcId="{1E309C31-7401-4554-8D47-F08C9B014D72}" destId="{6B2866D4-FBDC-4A64-94B0-16D9064F8032}" srcOrd="0" destOrd="0" presId="urn:microsoft.com/office/officeart/2008/layout/LinedList"/>
    <dgm:cxn modelId="{2892FB74-1BEE-44DD-9051-6779A5EC9CEC}" srcId="{4290076C-2521-42DD-9B0D-1AF0E007974B}" destId="{0C33F414-59D0-4C0E-8CDD-E03D56CA7391}" srcOrd="4" destOrd="0" parTransId="{11D4FC79-2FF3-41DD-9977-19183B0CB55C}" sibTransId="{4DD283A7-E076-4015-9D51-F5F4F7D2FBC9}"/>
    <dgm:cxn modelId="{6A5C57E8-5A43-49E1-8A6A-3FD2F469C401}" srcId="{4290076C-2521-42DD-9B0D-1AF0E007974B}" destId="{A82E8188-9533-484B-98D2-2868B71D201E}" srcOrd="0" destOrd="0" parTransId="{C1C1F10D-7F2C-450B-BC7A-C0F8F16CE1C0}" sibTransId="{E7123113-B77C-44EF-94D4-02503B844A85}"/>
    <dgm:cxn modelId="{FBA41BAC-B525-4C9C-AB5A-FE546B275884}" type="presOf" srcId="{A82E8188-9533-484B-98D2-2868B71D201E}" destId="{5D1A7800-4BD3-4F29-B83E-B3E59620D85D}" srcOrd="0" destOrd="0" presId="urn:microsoft.com/office/officeart/2008/layout/LinedList"/>
    <dgm:cxn modelId="{A7A60C76-DE73-48CD-BBFA-0B7FA3871B6D}" type="presOf" srcId="{C069DE85-C9C3-41F3-ADC1-78DB0B55DBCD}" destId="{C3C9B440-FC2D-42E2-8935-EB374AF1A250}" srcOrd="0" destOrd="0" presId="urn:microsoft.com/office/officeart/2008/layout/LinedList"/>
    <dgm:cxn modelId="{A01DA96D-EB13-49CB-BA37-E4A38372EF85}" srcId="{4290076C-2521-42DD-9B0D-1AF0E007974B}" destId="{1E309C31-7401-4554-8D47-F08C9B014D72}" srcOrd="3" destOrd="0" parTransId="{E4F065C6-F7C2-48E5-BAEE-E2BB48CBBB38}" sibTransId="{C72F6BB0-684E-46D4-A260-9340BAB9343B}"/>
    <dgm:cxn modelId="{E67620AE-1E9F-4E69-81DF-31E7F041859E}" srcId="{4290076C-2521-42DD-9B0D-1AF0E007974B}" destId="{DE989690-91CF-43CB-9CF4-09BA580B92EB}" srcOrd="1" destOrd="0" parTransId="{2FB803B1-E100-4AEB-B2B6-E6A50EB7206D}" sibTransId="{BD07425A-E53D-4721-B990-CFD500A4CF0A}"/>
    <dgm:cxn modelId="{3EA4B8F6-BF8D-42EA-8EB0-1B57E7F85845}" type="presOf" srcId="{0C33F414-59D0-4C0E-8CDD-E03D56CA7391}" destId="{F9978EAC-EE63-4801-A4D9-ACE348B21746}" srcOrd="0" destOrd="0" presId="urn:microsoft.com/office/officeart/2008/layout/LinedList"/>
    <dgm:cxn modelId="{A4882C4E-518F-46C9-808E-190887CCE855}" type="presOf" srcId="{DB0B8ED7-49B5-488C-8A80-45D2A5F82D40}" destId="{64B0C77E-3C73-4766-A0F9-27B6FAE630F1}" srcOrd="0" destOrd="0" presId="urn:microsoft.com/office/officeart/2008/layout/LinedList"/>
    <dgm:cxn modelId="{522B07C2-F967-49E1-A94F-B8E61611DE02}" type="presOf" srcId="{DE989690-91CF-43CB-9CF4-09BA580B92EB}" destId="{46B4EF34-1EEA-4A1D-98E9-4B9AD78E3DF7}" srcOrd="0" destOrd="0" presId="urn:microsoft.com/office/officeart/2008/layout/LinedList"/>
    <dgm:cxn modelId="{07E48B97-C6DB-4FE4-B759-DD745F7CE4AF}" type="presOf" srcId="{4290076C-2521-42DD-9B0D-1AF0E007974B}" destId="{718707E2-87D3-43B9-B644-BDA7100FE880}" srcOrd="0" destOrd="0" presId="urn:microsoft.com/office/officeart/2008/layout/LinedList"/>
    <dgm:cxn modelId="{38F4618A-36EF-4318-8C4E-626DE9156F84}" srcId="{4290076C-2521-42DD-9B0D-1AF0E007974B}" destId="{C069DE85-C9C3-41F3-ADC1-78DB0B55DBCD}" srcOrd="2" destOrd="0" parTransId="{340B7A9C-8F42-4786-A527-8630361DCC42}" sibTransId="{B2A58A57-09F4-4FC6-B88F-1CC62E159139}"/>
    <dgm:cxn modelId="{BF3E5E86-F47C-45BB-A757-219FF6E4D54C}" srcId="{4290076C-2521-42DD-9B0D-1AF0E007974B}" destId="{DB0B8ED7-49B5-488C-8A80-45D2A5F82D40}" srcOrd="5" destOrd="0" parTransId="{56B03749-8C55-4824-B2D4-6D3501E8E5E5}" sibTransId="{55305DA2-7C90-4968-AE8A-FFCD9F87B46F}"/>
    <dgm:cxn modelId="{E11E4020-4439-43E5-8976-17724600DCA4}" type="presParOf" srcId="{718707E2-87D3-43B9-B644-BDA7100FE880}" destId="{E2EC431A-2E6F-437A-B314-FA3DDBC7204A}" srcOrd="0" destOrd="0" presId="urn:microsoft.com/office/officeart/2008/layout/LinedList"/>
    <dgm:cxn modelId="{5BAEADFE-18F7-43D1-94E2-889AFDE7A460}" type="presParOf" srcId="{718707E2-87D3-43B9-B644-BDA7100FE880}" destId="{0ECC9589-D5B9-45F1-BABF-47F03526FF3A}" srcOrd="1" destOrd="0" presId="urn:microsoft.com/office/officeart/2008/layout/LinedList"/>
    <dgm:cxn modelId="{DDB04E39-452C-4941-970E-DE35BDBA2530}" type="presParOf" srcId="{0ECC9589-D5B9-45F1-BABF-47F03526FF3A}" destId="{5D1A7800-4BD3-4F29-B83E-B3E59620D85D}" srcOrd="0" destOrd="0" presId="urn:microsoft.com/office/officeart/2008/layout/LinedList"/>
    <dgm:cxn modelId="{ED015076-5CB7-4AC3-A7DA-118101E2C97F}" type="presParOf" srcId="{0ECC9589-D5B9-45F1-BABF-47F03526FF3A}" destId="{E996FA8F-3BB4-4FEB-9B63-FD6CD7798CC5}" srcOrd="1" destOrd="0" presId="urn:microsoft.com/office/officeart/2008/layout/LinedList"/>
    <dgm:cxn modelId="{244340C9-FFE5-40BF-B555-498FBDEC0CFC}" type="presParOf" srcId="{718707E2-87D3-43B9-B644-BDA7100FE880}" destId="{52E959B4-668E-41F1-AEF0-55DA27F5922B}" srcOrd="2" destOrd="0" presId="urn:microsoft.com/office/officeart/2008/layout/LinedList"/>
    <dgm:cxn modelId="{A3B03151-47D8-45BE-819A-B27CA7EA5117}" type="presParOf" srcId="{718707E2-87D3-43B9-B644-BDA7100FE880}" destId="{CC342E8A-D434-4CDA-946C-DF66126454FC}" srcOrd="3" destOrd="0" presId="urn:microsoft.com/office/officeart/2008/layout/LinedList"/>
    <dgm:cxn modelId="{52DECF5D-8C8E-4719-B671-CCEA4C0F292B}" type="presParOf" srcId="{CC342E8A-D434-4CDA-946C-DF66126454FC}" destId="{46B4EF34-1EEA-4A1D-98E9-4B9AD78E3DF7}" srcOrd="0" destOrd="0" presId="urn:microsoft.com/office/officeart/2008/layout/LinedList"/>
    <dgm:cxn modelId="{59811495-15EB-4D6C-9015-7261C92F87F2}" type="presParOf" srcId="{CC342E8A-D434-4CDA-946C-DF66126454FC}" destId="{0227F7F7-F7B2-4349-B49E-D6E60AD42EED}" srcOrd="1" destOrd="0" presId="urn:microsoft.com/office/officeart/2008/layout/LinedList"/>
    <dgm:cxn modelId="{2D748BDA-7BE5-424D-B7EC-77AD1D029A50}" type="presParOf" srcId="{718707E2-87D3-43B9-B644-BDA7100FE880}" destId="{39B7FE36-CF57-4A2E-A0EF-C5822A8388FC}" srcOrd="4" destOrd="0" presId="urn:microsoft.com/office/officeart/2008/layout/LinedList"/>
    <dgm:cxn modelId="{98589FAB-A23D-447D-8B33-467B2BDD974B}" type="presParOf" srcId="{718707E2-87D3-43B9-B644-BDA7100FE880}" destId="{274A1B77-EC03-423C-AF26-43F6DDAFC5CB}" srcOrd="5" destOrd="0" presId="urn:microsoft.com/office/officeart/2008/layout/LinedList"/>
    <dgm:cxn modelId="{376DBF0B-8D8B-4E3A-9FA4-885FB6BEB402}" type="presParOf" srcId="{274A1B77-EC03-423C-AF26-43F6DDAFC5CB}" destId="{C3C9B440-FC2D-42E2-8935-EB374AF1A250}" srcOrd="0" destOrd="0" presId="urn:microsoft.com/office/officeart/2008/layout/LinedList"/>
    <dgm:cxn modelId="{465A414A-F4B7-4F38-ACAA-C847F13BACD3}" type="presParOf" srcId="{274A1B77-EC03-423C-AF26-43F6DDAFC5CB}" destId="{6E107E52-A224-4F01-B17F-71E248E1BAF5}" srcOrd="1" destOrd="0" presId="urn:microsoft.com/office/officeart/2008/layout/LinedList"/>
    <dgm:cxn modelId="{F3BAAA47-1406-47F0-8453-04D65F26F11C}" type="presParOf" srcId="{718707E2-87D3-43B9-B644-BDA7100FE880}" destId="{D68C43AD-E4B5-4E62-AC18-6207172097C3}" srcOrd="6" destOrd="0" presId="urn:microsoft.com/office/officeart/2008/layout/LinedList"/>
    <dgm:cxn modelId="{162511D1-B52A-4697-8C8D-2C1332A70BF1}" type="presParOf" srcId="{718707E2-87D3-43B9-B644-BDA7100FE880}" destId="{8459997C-8A1E-40EA-999D-781ACE9BDF62}" srcOrd="7" destOrd="0" presId="urn:microsoft.com/office/officeart/2008/layout/LinedList"/>
    <dgm:cxn modelId="{77BB1832-9D2F-4CCF-9C55-CE42BBF48922}" type="presParOf" srcId="{8459997C-8A1E-40EA-999D-781ACE9BDF62}" destId="{6B2866D4-FBDC-4A64-94B0-16D9064F8032}" srcOrd="0" destOrd="0" presId="urn:microsoft.com/office/officeart/2008/layout/LinedList"/>
    <dgm:cxn modelId="{4900BF51-39A2-46BB-9FE5-F353FC8ED818}" type="presParOf" srcId="{8459997C-8A1E-40EA-999D-781ACE9BDF62}" destId="{2E790B80-DDEC-421E-9CE4-25A51C5FAEEC}" srcOrd="1" destOrd="0" presId="urn:microsoft.com/office/officeart/2008/layout/LinedList"/>
    <dgm:cxn modelId="{E42D42C7-82D6-4697-AC39-9FBD1281B49B}" type="presParOf" srcId="{718707E2-87D3-43B9-B644-BDA7100FE880}" destId="{BC3F69E2-0EB3-4616-BDE8-CD1A01B6E83F}" srcOrd="8" destOrd="0" presId="urn:microsoft.com/office/officeart/2008/layout/LinedList"/>
    <dgm:cxn modelId="{2EA52506-0AAB-4A14-9E96-D6A3B4CE3D2C}" type="presParOf" srcId="{718707E2-87D3-43B9-B644-BDA7100FE880}" destId="{A255E557-0BC9-4592-881E-2B127FF381DB}" srcOrd="9" destOrd="0" presId="urn:microsoft.com/office/officeart/2008/layout/LinedList"/>
    <dgm:cxn modelId="{F5F70798-F5D5-4AC3-AC94-1BBCA35E1E48}" type="presParOf" srcId="{A255E557-0BC9-4592-881E-2B127FF381DB}" destId="{F9978EAC-EE63-4801-A4D9-ACE348B21746}" srcOrd="0" destOrd="0" presId="urn:microsoft.com/office/officeart/2008/layout/LinedList"/>
    <dgm:cxn modelId="{E75D90F4-35F6-4CFB-B23D-5EFAF62C2F9F}" type="presParOf" srcId="{A255E557-0BC9-4592-881E-2B127FF381DB}" destId="{7882BCA8-6BD9-47E8-8F0A-7C8857BF8322}" srcOrd="1" destOrd="0" presId="urn:microsoft.com/office/officeart/2008/layout/LinedList"/>
    <dgm:cxn modelId="{92C85462-83A7-4CAC-A577-005F0CC883F0}" type="presParOf" srcId="{718707E2-87D3-43B9-B644-BDA7100FE880}" destId="{DB208C9C-20FA-4CBD-BF41-CEF211B3859D}" srcOrd="10" destOrd="0" presId="urn:microsoft.com/office/officeart/2008/layout/LinedList"/>
    <dgm:cxn modelId="{92BA2F0C-7A76-4A89-B02A-22A8E956880E}" type="presParOf" srcId="{718707E2-87D3-43B9-B644-BDA7100FE880}" destId="{F58B8E1F-3BE8-4E0A-BBB4-A0A1D5053384}" srcOrd="11" destOrd="0" presId="urn:microsoft.com/office/officeart/2008/layout/LinedList"/>
    <dgm:cxn modelId="{4E6BF179-867D-41F4-83DA-F71248B0FBE1}" type="presParOf" srcId="{F58B8E1F-3BE8-4E0A-BBB4-A0A1D5053384}" destId="{64B0C77E-3C73-4766-A0F9-27B6FAE630F1}" srcOrd="0" destOrd="0" presId="urn:microsoft.com/office/officeart/2008/layout/LinedList"/>
    <dgm:cxn modelId="{2DB6779E-4807-48ED-8C69-88BF4C21285A}" type="presParOf" srcId="{F58B8E1F-3BE8-4E0A-BBB4-A0A1D5053384}" destId="{10A86D54-7C93-4D7A-A0C6-F93AD4AAF2B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9BF9E97E-836E-42A2-8D1D-B0194F53720A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904F9F2C-9DFF-471D-8B7A-9BA6A9B3BAF1}">
      <dgm:prSet/>
      <dgm:spPr/>
      <dgm:t>
        <a:bodyPr/>
        <a:lstStyle/>
        <a:p>
          <a:pPr rtl="0"/>
          <a:r>
            <a:rPr lang="en-US" smtClean="0"/>
            <a:t>O‘zbekiston bo‘ylab O‘zbekiston diniy qo‘mitasi yordamida diniy tur tashkil etish.</a:t>
          </a:r>
          <a:endParaRPr lang="ru-RU"/>
        </a:p>
      </dgm:t>
    </dgm:pt>
    <dgm:pt modelId="{E9D8B13C-DCDC-4116-A4CE-0447FE8553FC}" type="parTrans" cxnId="{4EF78CE1-797C-4A75-A6AE-EC414F43F043}">
      <dgm:prSet/>
      <dgm:spPr/>
      <dgm:t>
        <a:bodyPr/>
        <a:lstStyle/>
        <a:p>
          <a:endParaRPr lang="ru-RU"/>
        </a:p>
      </dgm:t>
    </dgm:pt>
    <dgm:pt modelId="{65F7BDC3-01C7-481F-BDAB-5FBD011AB762}" type="sibTrans" cxnId="{4EF78CE1-797C-4A75-A6AE-EC414F43F043}">
      <dgm:prSet/>
      <dgm:spPr/>
      <dgm:t>
        <a:bodyPr/>
        <a:lstStyle/>
        <a:p>
          <a:endParaRPr lang="ru-RU"/>
        </a:p>
      </dgm:t>
    </dgm:pt>
    <dgm:pt modelId="{A62B8506-D617-44B8-BE86-422557885854}">
      <dgm:prSet/>
      <dgm:spPr/>
      <dgm:t>
        <a:bodyPr/>
        <a:lstStyle/>
        <a:p>
          <a:pPr rtl="0"/>
          <a:r>
            <a:rPr lang="en-US" smtClean="0"/>
            <a:t>Sport turizmiga qiziquvchilar uchun sport qo‘mitasi yordamida «sport-tur» uyushtirish.</a:t>
          </a:r>
          <a:endParaRPr lang="ru-RU"/>
        </a:p>
      </dgm:t>
    </dgm:pt>
    <dgm:pt modelId="{A06507BA-B673-4131-A912-132E2ED8BCBE}" type="parTrans" cxnId="{6082FC47-A019-4298-BE0C-A2967D3580A6}">
      <dgm:prSet/>
      <dgm:spPr/>
      <dgm:t>
        <a:bodyPr/>
        <a:lstStyle/>
        <a:p>
          <a:endParaRPr lang="ru-RU"/>
        </a:p>
      </dgm:t>
    </dgm:pt>
    <dgm:pt modelId="{996971B1-5B78-4A70-A7D0-8633A84ACFC1}" type="sibTrans" cxnId="{6082FC47-A019-4298-BE0C-A2967D3580A6}">
      <dgm:prSet/>
      <dgm:spPr/>
      <dgm:t>
        <a:bodyPr/>
        <a:lstStyle/>
        <a:p>
          <a:endParaRPr lang="ru-RU"/>
        </a:p>
      </dgm:t>
    </dgm:pt>
    <dgm:pt modelId="{33556719-2295-4147-853A-C0BAA05531F8}">
      <dgm:prSet/>
      <dgm:spPr/>
      <dgm:t>
        <a:bodyPr/>
        <a:lstStyle/>
        <a:p>
          <a:pPr rtl="0"/>
          <a:r>
            <a:rPr lang="en-US" smtClean="0"/>
            <a:t>Mutaxasislar orasidan tur- operatorlar kengashini tuzish va oyda 2 marta ichki va xalqaro turizmning muommolarini xal qilish.</a:t>
          </a:r>
          <a:endParaRPr lang="ru-RU"/>
        </a:p>
      </dgm:t>
    </dgm:pt>
    <dgm:pt modelId="{D2D83201-C1D4-4B96-8EC2-16198BAA397B}" type="parTrans" cxnId="{E7B2B112-DC38-4E48-9D7F-0E03270CC01C}">
      <dgm:prSet/>
      <dgm:spPr/>
      <dgm:t>
        <a:bodyPr/>
        <a:lstStyle/>
        <a:p>
          <a:endParaRPr lang="ru-RU"/>
        </a:p>
      </dgm:t>
    </dgm:pt>
    <dgm:pt modelId="{48BED288-0D5D-438D-BBFE-6F3086BD064C}" type="sibTrans" cxnId="{E7B2B112-DC38-4E48-9D7F-0E03270CC01C}">
      <dgm:prSet/>
      <dgm:spPr/>
      <dgm:t>
        <a:bodyPr/>
        <a:lstStyle/>
        <a:p>
          <a:endParaRPr lang="ru-RU"/>
        </a:p>
      </dgm:t>
    </dgm:pt>
    <dgm:pt modelId="{31672DB2-96A1-47DF-896E-F9AFDAD4AB84}">
      <dgm:prSet/>
      <dgm:spPr/>
      <dgm:t>
        <a:bodyPr/>
        <a:lstStyle/>
        <a:p>
          <a:pPr rtl="0"/>
          <a:r>
            <a:rPr lang="en-US" smtClean="0"/>
            <a:t>Respublika ichida zarur mintaqaviy bunday tashkilotlar tuzish kerak.</a:t>
          </a:r>
          <a:endParaRPr lang="ru-RU"/>
        </a:p>
      </dgm:t>
    </dgm:pt>
    <dgm:pt modelId="{A60061A4-BBB3-4B3B-BE19-3E7074BF4288}" type="parTrans" cxnId="{A7E05386-654C-4B14-A205-04395CB70C7E}">
      <dgm:prSet/>
      <dgm:spPr/>
      <dgm:t>
        <a:bodyPr/>
        <a:lstStyle/>
        <a:p>
          <a:endParaRPr lang="ru-RU"/>
        </a:p>
      </dgm:t>
    </dgm:pt>
    <dgm:pt modelId="{E885E239-5567-4DC0-A571-B3314E504297}" type="sibTrans" cxnId="{A7E05386-654C-4B14-A205-04395CB70C7E}">
      <dgm:prSet/>
      <dgm:spPr/>
      <dgm:t>
        <a:bodyPr/>
        <a:lstStyle/>
        <a:p>
          <a:endParaRPr lang="ru-RU"/>
        </a:p>
      </dgm:t>
    </dgm:pt>
    <dgm:pt modelId="{5ED0B37F-2C3B-442E-81D5-9CFB254E0E63}">
      <dgm:prSet/>
      <dgm:spPr/>
      <dgm:t>
        <a:bodyPr/>
        <a:lstStyle/>
        <a:p>
          <a:pPr rtl="0"/>
          <a:r>
            <a:rPr lang="en-US" smtClean="0"/>
            <a:t>Yirik shaharlarda barcha firmalarning turmahsulotlarini sotadigan markazlashtirilgan turfirmalar tuzish.</a:t>
          </a:r>
          <a:endParaRPr lang="ru-RU"/>
        </a:p>
      </dgm:t>
    </dgm:pt>
    <dgm:pt modelId="{A7865305-B35A-4C56-B77B-A330CA7BFEEE}" type="parTrans" cxnId="{C3F8ECD2-A347-44E2-B7A4-B07F2FEFE0D7}">
      <dgm:prSet/>
      <dgm:spPr/>
      <dgm:t>
        <a:bodyPr/>
        <a:lstStyle/>
        <a:p>
          <a:endParaRPr lang="ru-RU"/>
        </a:p>
      </dgm:t>
    </dgm:pt>
    <dgm:pt modelId="{245B34A4-8FA2-481F-BE22-AC5D1BB1ABF7}" type="sibTrans" cxnId="{C3F8ECD2-A347-44E2-B7A4-B07F2FEFE0D7}">
      <dgm:prSet/>
      <dgm:spPr/>
      <dgm:t>
        <a:bodyPr/>
        <a:lstStyle/>
        <a:p>
          <a:endParaRPr lang="ru-RU"/>
        </a:p>
      </dgm:t>
    </dgm:pt>
    <dgm:pt modelId="{7DC3F153-978D-425D-B973-32DE655ECD57}">
      <dgm:prSet/>
      <dgm:spPr/>
      <dgm:t>
        <a:bodyPr/>
        <a:lstStyle/>
        <a:p>
          <a:pPr rtl="0"/>
          <a:r>
            <a:rPr lang="en-US" smtClean="0"/>
            <a:t>10-12 shaharda o‘zbek, rus va ingliz tillarida xizmat ko‘rsatadigan ekskursiya byurolarini tashkillashtirish.</a:t>
          </a:r>
          <a:endParaRPr lang="ru-RU"/>
        </a:p>
      </dgm:t>
    </dgm:pt>
    <dgm:pt modelId="{F299C3CE-E4CC-47DC-8520-C6FCD3BC65E1}" type="parTrans" cxnId="{FD5C131A-0C55-4261-A035-355871B1079F}">
      <dgm:prSet/>
      <dgm:spPr/>
      <dgm:t>
        <a:bodyPr/>
        <a:lstStyle/>
        <a:p>
          <a:endParaRPr lang="ru-RU"/>
        </a:p>
      </dgm:t>
    </dgm:pt>
    <dgm:pt modelId="{8AB22DA8-A054-4761-B3F4-FC7814D2156D}" type="sibTrans" cxnId="{FD5C131A-0C55-4261-A035-355871B1079F}">
      <dgm:prSet/>
      <dgm:spPr/>
      <dgm:t>
        <a:bodyPr/>
        <a:lstStyle/>
        <a:p>
          <a:endParaRPr lang="ru-RU"/>
        </a:p>
      </dgm:t>
    </dgm:pt>
    <dgm:pt modelId="{FC5DB6B8-6CAF-4E13-9166-410AA0FF3034}">
      <dgm:prSet/>
      <dgm:spPr/>
      <dgm:t>
        <a:bodyPr/>
        <a:lstStyle/>
        <a:p>
          <a:pPr rtl="0"/>
          <a:r>
            <a:rPr lang="en-US" dirty="0" err="1" smtClean="0"/>
            <a:t>O‘qitish</a:t>
          </a:r>
          <a:r>
            <a:rPr lang="en-US" dirty="0" smtClean="0"/>
            <a:t>, </a:t>
          </a:r>
          <a:r>
            <a:rPr lang="en-US" dirty="0" err="1" smtClean="0"/>
            <a:t>ishga</a:t>
          </a:r>
          <a:r>
            <a:rPr lang="en-US" dirty="0" smtClean="0"/>
            <a:t> </a:t>
          </a:r>
          <a:r>
            <a:rPr lang="en-US" dirty="0" err="1" smtClean="0"/>
            <a:t>joylashtirish</a:t>
          </a:r>
          <a:r>
            <a:rPr lang="en-US" dirty="0" smtClean="0"/>
            <a:t> </a:t>
          </a:r>
          <a:r>
            <a:rPr lang="en-US" dirty="0" err="1" smtClean="0"/>
            <a:t>bilan</a:t>
          </a:r>
          <a:r>
            <a:rPr lang="en-US" dirty="0" smtClean="0"/>
            <a:t> </a:t>
          </a:r>
          <a:r>
            <a:rPr lang="en-US" dirty="0" err="1" smtClean="0"/>
            <a:t>shug‘ullanuvchi</a:t>
          </a:r>
          <a:r>
            <a:rPr lang="en-US" dirty="0" smtClean="0"/>
            <a:t> </a:t>
          </a:r>
          <a:r>
            <a:rPr lang="en-US" dirty="0" err="1" smtClean="0"/>
            <a:t>maxsus</a:t>
          </a:r>
          <a:r>
            <a:rPr lang="en-US" dirty="0" smtClean="0"/>
            <a:t> </a:t>
          </a:r>
          <a:r>
            <a:rPr lang="en-US" dirty="0" err="1" smtClean="0"/>
            <a:t>to‘rtashkilotlar</a:t>
          </a:r>
          <a:r>
            <a:rPr lang="en-US" dirty="0" smtClean="0"/>
            <a:t> </a:t>
          </a:r>
          <a:r>
            <a:rPr lang="en-US" dirty="0" err="1" smtClean="0"/>
            <a:t>tuzish</a:t>
          </a:r>
          <a:r>
            <a:rPr lang="en-US" dirty="0" smtClean="0"/>
            <a:t>.</a:t>
          </a:r>
          <a:endParaRPr lang="ru-RU" dirty="0"/>
        </a:p>
      </dgm:t>
    </dgm:pt>
    <dgm:pt modelId="{DBC097AC-8567-4504-8F54-94CB0D42850A}" type="parTrans" cxnId="{5136A3EA-71EB-4C47-9FBD-DE40B5FA8918}">
      <dgm:prSet/>
      <dgm:spPr/>
      <dgm:t>
        <a:bodyPr/>
        <a:lstStyle/>
        <a:p>
          <a:endParaRPr lang="ru-RU"/>
        </a:p>
      </dgm:t>
    </dgm:pt>
    <dgm:pt modelId="{B8D4ACAD-EDD9-4571-A8E5-F35B541D00DC}" type="sibTrans" cxnId="{5136A3EA-71EB-4C47-9FBD-DE40B5FA8918}">
      <dgm:prSet/>
      <dgm:spPr/>
      <dgm:t>
        <a:bodyPr/>
        <a:lstStyle/>
        <a:p>
          <a:endParaRPr lang="ru-RU"/>
        </a:p>
      </dgm:t>
    </dgm:pt>
    <dgm:pt modelId="{9C5F0AB4-CCB9-4ECF-852D-07B26F5D2F63}" type="pres">
      <dgm:prSet presAssocID="{9BF9E97E-836E-42A2-8D1D-B0194F53720A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C6150C27-C93C-405D-948D-CDD752934ABC}" type="pres">
      <dgm:prSet presAssocID="{904F9F2C-9DFF-471D-8B7A-9BA6A9B3BAF1}" presName="thickLine" presStyleLbl="alignNode1" presStyleIdx="0" presStyleCnt="7"/>
      <dgm:spPr/>
    </dgm:pt>
    <dgm:pt modelId="{4A3FEC07-C0FC-48F1-A653-287048C9E185}" type="pres">
      <dgm:prSet presAssocID="{904F9F2C-9DFF-471D-8B7A-9BA6A9B3BAF1}" presName="horz1" presStyleCnt="0"/>
      <dgm:spPr/>
    </dgm:pt>
    <dgm:pt modelId="{CD8CCF64-47C6-4CA4-9293-FA9FFFC6CA4E}" type="pres">
      <dgm:prSet presAssocID="{904F9F2C-9DFF-471D-8B7A-9BA6A9B3BAF1}" presName="tx1" presStyleLbl="revTx" presStyleIdx="0" presStyleCnt="7"/>
      <dgm:spPr/>
      <dgm:t>
        <a:bodyPr/>
        <a:lstStyle/>
        <a:p>
          <a:endParaRPr lang="ru-RU"/>
        </a:p>
      </dgm:t>
    </dgm:pt>
    <dgm:pt modelId="{50D7E939-9F24-4D9A-932F-73690EF80787}" type="pres">
      <dgm:prSet presAssocID="{904F9F2C-9DFF-471D-8B7A-9BA6A9B3BAF1}" presName="vert1" presStyleCnt="0"/>
      <dgm:spPr/>
    </dgm:pt>
    <dgm:pt modelId="{29C07185-5376-49A5-8990-A50A5D0FEF36}" type="pres">
      <dgm:prSet presAssocID="{A62B8506-D617-44B8-BE86-422557885854}" presName="thickLine" presStyleLbl="alignNode1" presStyleIdx="1" presStyleCnt="7"/>
      <dgm:spPr/>
    </dgm:pt>
    <dgm:pt modelId="{2C635161-158E-4D49-B285-0FFC065F3458}" type="pres">
      <dgm:prSet presAssocID="{A62B8506-D617-44B8-BE86-422557885854}" presName="horz1" presStyleCnt="0"/>
      <dgm:spPr/>
    </dgm:pt>
    <dgm:pt modelId="{CD544707-2896-409C-924A-DCD28F4DA12A}" type="pres">
      <dgm:prSet presAssocID="{A62B8506-D617-44B8-BE86-422557885854}" presName="tx1" presStyleLbl="revTx" presStyleIdx="1" presStyleCnt="7"/>
      <dgm:spPr/>
      <dgm:t>
        <a:bodyPr/>
        <a:lstStyle/>
        <a:p>
          <a:endParaRPr lang="ru-RU"/>
        </a:p>
      </dgm:t>
    </dgm:pt>
    <dgm:pt modelId="{AC705C02-34D2-49B7-82FF-D191F7C1D0C2}" type="pres">
      <dgm:prSet presAssocID="{A62B8506-D617-44B8-BE86-422557885854}" presName="vert1" presStyleCnt="0"/>
      <dgm:spPr/>
    </dgm:pt>
    <dgm:pt modelId="{097B3F7D-9074-47D7-9B79-3AFA92ACA8FB}" type="pres">
      <dgm:prSet presAssocID="{33556719-2295-4147-853A-C0BAA05531F8}" presName="thickLine" presStyleLbl="alignNode1" presStyleIdx="2" presStyleCnt="7"/>
      <dgm:spPr/>
    </dgm:pt>
    <dgm:pt modelId="{BB01C561-8B3E-4C72-AD03-4B92381AC68F}" type="pres">
      <dgm:prSet presAssocID="{33556719-2295-4147-853A-C0BAA05531F8}" presName="horz1" presStyleCnt="0"/>
      <dgm:spPr/>
    </dgm:pt>
    <dgm:pt modelId="{AEA795E9-1119-4ECA-8242-7A3A058CD221}" type="pres">
      <dgm:prSet presAssocID="{33556719-2295-4147-853A-C0BAA05531F8}" presName="tx1" presStyleLbl="revTx" presStyleIdx="2" presStyleCnt="7"/>
      <dgm:spPr/>
      <dgm:t>
        <a:bodyPr/>
        <a:lstStyle/>
        <a:p>
          <a:endParaRPr lang="ru-RU"/>
        </a:p>
      </dgm:t>
    </dgm:pt>
    <dgm:pt modelId="{D0561253-4DA4-4E27-A7E9-63A7614DBE33}" type="pres">
      <dgm:prSet presAssocID="{33556719-2295-4147-853A-C0BAA05531F8}" presName="vert1" presStyleCnt="0"/>
      <dgm:spPr/>
    </dgm:pt>
    <dgm:pt modelId="{67AA0FDD-3556-4924-971C-10F41C2F5141}" type="pres">
      <dgm:prSet presAssocID="{31672DB2-96A1-47DF-896E-F9AFDAD4AB84}" presName="thickLine" presStyleLbl="alignNode1" presStyleIdx="3" presStyleCnt="7"/>
      <dgm:spPr/>
    </dgm:pt>
    <dgm:pt modelId="{157CFEE4-028E-4032-8CBA-ED11C2F3EAAC}" type="pres">
      <dgm:prSet presAssocID="{31672DB2-96A1-47DF-896E-F9AFDAD4AB84}" presName="horz1" presStyleCnt="0"/>
      <dgm:spPr/>
    </dgm:pt>
    <dgm:pt modelId="{F451522C-BE92-422E-B8FC-CFC781F189CF}" type="pres">
      <dgm:prSet presAssocID="{31672DB2-96A1-47DF-896E-F9AFDAD4AB84}" presName="tx1" presStyleLbl="revTx" presStyleIdx="3" presStyleCnt="7"/>
      <dgm:spPr/>
      <dgm:t>
        <a:bodyPr/>
        <a:lstStyle/>
        <a:p>
          <a:endParaRPr lang="ru-RU"/>
        </a:p>
      </dgm:t>
    </dgm:pt>
    <dgm:pt modelId="{08038FA3-9254-47A4-A753-5D4667BBF1BB}" type="pres">
      <dgm:prSet presAssocID="{31672DB2-96A1-47DF-896E-F9AFDAD4AB84}" presName="vert1" presStyleCnt="0"/>
      <dgm:spPr/>
    </dgm:pt>
    <dgm:pt modelId="{59F897CF-0BAA-47DB-9629-E77298CCA946}" type="pres">
      <dgm:prSet presAssocID="{5ED0B37F-2C3B-442E-81D5-9CFB254E0E63}" presName="thickLine" presStyleLbl="alignNode1" presStyleIdx="4" presStyleCnt="7"/>
      <dgm:spPr/>
    </dgm:pt>
    <dgm:pt modelId="{E898B2E0-8119-4CF9-99A0-61D10C8ACEB9}" type="pres">
      <dgm:prSet presAssocID="{5ED0B37F-2C3B-442E-81D5-9CFB254E0E63}" presName="horz1" presStyleCnt="0"/>
      <dgm:spPr/>
    </dgm:pt>
    <dgm:pt modelId="{D913763F-2B32-409C-B754-74517BBCAAAB}" type="pres">
      <dgm:prSet presAssocID="{5ED0B37F-2C3B-442E-81D5-9CFB254E0E63}" presName="tx1" presStyleLbl="revTx" presStyleIdx="4" presStyleCnt="7"/>
      <dgm:spPr/>
      <dgm:t>
        <a:bodyPr/>
        <a:lstStyle/>
        <a:p>
          <a:endParaRPr lang="ru-RU"/>
        </a:p>
      </dgm:t>
    </dgm:pt>
    <dgm:pt modelId="{B37740CB-E58A-4D9F-B62E-72A06A99F15E}" type="pres">
      <dgm:prSet presAssocID="{5ED0B37F-2C3B-442E-81D5-9CFB254E0E63}" presName="vert1" presStyleCnt="0"/>
      <dgm:spPr/>
    </dgm:pt>
    <dgm:pt modelId="{EAD54EEC-76DF-42CF-B2F9-E2B289A35C03}" type="pres">
      <dgm:prSet presAssocID="{7DC3F153-978D-425D-B973-32DE655ECD57}" presName="thickLine" presStyleLbl="alignNode1" presStyleIdx="5" presStyleCnt="7"/>
      <dgm:spPr/>
    </dgm:pt>
    <dgm:pt modelId="{FB2CF052-60C1-40B0-BFE1-409910236728}" type="pres">
      <dgm:prSet presAssocID="{7DC3F153-978D-425D-B973-32DE655ECD57}" presName="horz1" presStyleCnt="0"/>
      <dgm:spPr/>
    </dgm:pt>
    <dgm:pt modelId="{DE5341C2-3A7C-4BFC-9583-FBB830F42F92}" type="pres">
      <dgm:prSet presAssocID="{7DC3F153-978D-425D-B973-32DE655ECD57}" presName="tx1" presStyleLbl="revTx" presStyleIdx="5" presStyleCnt="7"/>
      <dgm:spPr/>
      <dgm:t>
        <a:bodyPr/>
        <a:lstStyle/>
        <a:p>
          <a:endParaRPr lang="ru-RU"/>
        </a:p>
      </dgm:t>
    </dgm:pt>
    <dgm:pt modelId="{37065505-571D-49DD-B748-AC082AD2943C}" type="pres">
      <dgm:prSet presAssocID="{7DC3F153-978D-425D-B973-32DE655ECD57}" presName="vert1" presStyleCnt="0"/>
      <dgm:spPr/>
    </dgm:pt>
    <dgm:pt modelId="{E517BF62-D37D-4BE3-B3B9-29AAE16BBA5E}" type="pres">
      <dgm:prSet presAssocID="{FC5DB6B8-6CAF-4E13-9166-410AA0FF3034}" presName="thickLine" presStyleLbl="alignNode1" presStyleIdx="6" presStyleCnt="7"/>
      <dgm:spPr/>
    </dgm:pt>
    <dgm:pt modelId="{59C98A55-D20B-44E6-BEEF-9E16B8FEBAFB}" type="pres">
      <dgm:prSet presAssocID="{FC5DB6B8-6CAF-4E13-9166-410AA0FF3034}" presName="horz1" presStyleCnt="0"/>
      <dgm:spPr/>
    </dgm:pt>
    <dgm:pt modelId="{B53427AF-12FD-40EA-98FE-B3D1F5504B85}" type="pres">
      <dgm:prSet presAssocID="{FC5DB6B8-6CAF-4E13-9166-410AA0FF3034}" presName="tx1" presStyleLbl="revTx" presStyleIdx="6" presStyleCnt="7"/>
      <dgm:spPr/>
      <dgm:t>
        <a:bodyPr/>
        <a:lstStyle/>
        <a:p>
          <a:endParaRPr lang="ru-RU"/>
        </a:p>
      </dgm:t>
    </dgm:pt>
    <dgm:pt modelId="{EC281BD3-B115-49A1-B765-B04977537CAD}" type="pres">
      <dgm:prSet presAssocID="{FC5DB6B8-6CAF-4E13-9166-410AA0FF3034}" presName="vert1" presStyleCnt="0"/>
      <dgm:spPr/>
    </dgm:pt>
  </dgm:ptLst>
  <dgm:cxnLst>
    <dgm:cxn modelId="{39477AF4-234F-4137-BE8E-1DA30AC39BA0}" type="presOf" srcId="{9BF9E97E-836E-42A2-8D1D-B0194F53720A}" destId="{9C5F0AB4-CCB9-4ECF-852D-07B26F5D2F63}" srcOrd="0" destOrd="0" presId="urn:microsoft.com/office/officeart/2008/layout/LinedList"/>
    <dgm:cxn modelId="{A7E05386-654C-4B14-A205-04395CB70C7E}" srcId="{9BF9E97E-836E-42A2-8D1D-B0194F53720A}" destId="{31672DB2-96A1-47DF-896E-F9AFDAD4AB84}" srcOrd="3" destOrd="0" parTransId="{A60061A4-BBB3-4B3B-BE19-3E7074BF4288}" sibTransId="{E885E239-5567-4DC0-A571-B3314E504297}"/>
    <dgm:cxn modelId="{6082FC47-A019-4298-BE0C-A2967D3580A6}" srcId="{9BF9E97E-836E-42A2-8D1D-B0194F53720A}" destId="{A62B8506-D617-44B8-BE86-422557885854}" srcOrd="1" destOrd="0" parTransId="{A06507BA-B673-4131-A912-132E2ED8BCBE}" sibTransId="{996971B1-5B78-4A70-A7D0-8633A84ACFC1}"/>
    <dgm:cxn modelId="{4EF78CE1-797C-4A75-A6AE-EC414F43F043}" srcId="{9BF9E97E-836E-42A2-8D1D-B0194F53720A}" destId="{904F9F2C-9DFF-471D-8B7A-9BA6A9B3BAF1}" srcOrd="0" destOrd="0" parTransId="{E9D8B13C-DCDC-4116-A4CE-0447FE8553FC}" sibTransId="{65F7BDC3-01C7-481F-BDAB-5FBD011AB762}"/>
    <dgm:cxn modelId="{FD5C131A-0C55-4261-A035-355871B1079F}" srcId="{9BF9E97E-836E-42A2-8D1D-B0194F53720A}" destId="{7DC3F153-978D-425D-B973-32DE655ECD57}" srcOrd="5" destOrd="0" parTransId="{F299C3CE-E4CC-47DC-8520-C6FCD3BC65E1}" sibTransId="{8AB22DA8-A054-4761-B3F4-FC7814D2156D}"/>
    <dgm:cxn modelId="{F55C19BF-8025-4A50-B8B7-F06948F97885}" type="presOf" srcId="{5ED0B37F-2C3B-442E-81D5-9CFB254E0E63}" destId="{D913763F-2B32-409C-B754-74517BBCAAAB}" srcOrd="0" destOrd="0" presId="urn:microsoft.com/office/officeart/2008/layout/LinedList"/>
    <dgm:cxn modelId="{8CAB2203-CAF2-48A0-A646-A0147F259FAB}" type="presOf" srcId="{FC5DB6B8-6CAF-4E13-9166-410AA0FF3034}" destId="{B53427AF-12FD-40EA-98FE-B3D1F5504B85}" srcOrd="0" destOrd="0" presId="urn:microsoft.com/office/officeart/2008/layout/LinedList"/>
    <dgm:cxn modelId="{0DF25DF2-6C36-4E09-A165-504D0F6E4752}" type="presOf" srcId="{33556719-2295-4147-853A-C0BAA05531F8}" destId="{AEA795E9-1119-4ECA-8242-7A3A058CD221}" srcOrd="0" destOrd="0" presId="urn:microsoft.com/office/officeart/2008/layout/LinedList"/>
    <dgm:cxn modelId="{39393EF1-EDFC-41EE-A4F2-645C49265AE0}" type="presOf" srcId="{904F9F2C-9DFF-471D-8B7A-9BA6A9B3BAF1}" destId="{CD8CCF64-47C6-4CA4-9293-FA9FFFC6CA4E}" srcOrd="0" destOrd="0" presId="urn:microsoft.com/office/officeart/2008/layout/LinedList"/>
    <dgm:cxn modelId="{1C63F1C9-CC8F-482B-ADF8-357FE6AB63FF}" type="presOf" srcId="{31672DB2-96A1-47DF-896E-F9AFDAD4AB84}" destId="{F451522C-BE92-422E-B8FC-CFC781F189CF}" srcOrd="0" destOrd="0" presId="urn:microsoft.com/office/officeart/2008/layout/LinedList"/>
    <dgm:cxn modelId="{C3F8ECD2-A347-44E2-B7A4-B07F2FEFE0D7}" srcId="{9BF9E97E-836E-42A2-8D1D-B0194F53720A}" destId="{5ED0B37F-2C3B-442E-81D5-9CFB254E0E63}" srcOrd="4" destOrd="0" parTransId="{A7865305-B35A-4C56-B77B-A330CA7BFEEE}" sibTransId="{245B34A4-8FA2-481F-BE22-AC5D1BB1ABF7}"/>
    <dgm:cxn modelId="{E72BAD4B-93B5-4158-BA6A-277D575E8AC5}" type="presOf" srcId="{7DC3F153-978D-425D-B973-32DE655ECD57}" destId="{DE5341C2-3A7C-4BFC-9583-FBB830F42F92}" srcOrd="0" destOrd="0" presId="urn:microsoft.com/office/officeart/2008/layout/LinedList"/>
    <dgm:cxn modelId="{E7B2B112-DC38-4E48-9D7F-0E03270CC01C}" srcId="{9BF9E97E-836E-42A2-8D1D-B0194F53720A}" destId="{33556719-2295-4147-853A-C0BAA05531F8}" srcOrd="2" destOrd="0" parTransId="{D2D83201-C1D4-4B96-8EC2-16198BAA397B}" sibTransId="{48BED288-0D5D-438D-BBFE-6F3086BD064C}"/>
    <dgm:cxn modelId="{5136A3EA-71EB-4C47-9FBD-DE40B5FA8918}" srcId="{9BF9E97E-836E-42A2-8D1D-B0194F53720A}" destId="{FC5DB6B8-6CAF-4E13-9166-410AA0FF3034}" srcOrd="6" destOrd="0" parTransId="{DBC097AC-8567-4504-8F54-94CB0D42850A}" sibTransId="{B8D4ACAD-EDD9-4571-A8E5-F35B541D00DC}"/>
    <dgm:cxn modelId="{DCE2F864-9FC1-468B-8D18-F6CBDC306497}" type="presOf" srcId="{A62B8506-D617-44B8-BE86-422557885854}" destId="{CD544707-2896-409C-924A-DCD28F4DA12A}" srcOrd="0" destOrd="0" presId="urn:microsoft.com/office/officeart/2008/layout/LinedList"/>
    <dgm:cxn modelId="{53633FA8-6F4B-4CE0-93FF-055870046825}" type="presParOf" srcId="{9C5F0AB4-CCB9-4ECF-852D-07B26F5D2F63}" destId="{C6150C27-C93C-405D-948D-CDD752934ABC}" srcOrd="0" destOrd="0" presId="urn:microsoft.com/office/officeart/2008/layout/LinedList"/>
    <dgm:cxn modelId="{6861B476-FD8D-4C67-8D64-8367959095B1}" type="presParOf" srcId="{9C5F0AB4-CCB9-4ECF-852D-07B26F5D2F63}" destId="{4A3FEC07-C0FC-48F1-A653-287048C9E185}" srcOrd="1" destOrd="0" presId="urn:microsoft.com/office/officeart/2008/layout/LinedList"/>
    <dgm:cxn modelId="{0A219C1C-1A20-439B-BFB5-AEF70537A2A4}" type="presParOf" srcId="{4A3FEC07-C0FC-48F1-A653-287048C9E185}" destId="{CD8CCF64-47C6-4CA4-9293-FA9FFFC6CA4E}" srcOrd="0" destOrd="0" presId="urn:microsoft.com/office/officeart/2008/layout/LinedList"/>
    <dgm:cxn modelId="{AD3D240B-DFA0-4D97-BC37-93B63AEC0500}" type="presParOf" srcId="{4A3FEC07-C0FC-48F1-A653-287048C9E185}" destId="{50D7E939-9F24-4D9A-932F-73690EF80787}" srcOrd="1" destOrd="0" presId="urn:microsoft.com/office/officeart/2008/layout/LinedList"/>
    <dgm:cxn modelId="{820CC993-3AE5-413D-9E01-ABD78B74243C}" type="presParOf" srcId="{9C5F0AB4-CCB9-4ECF-852D-07B26F5D2F63}" destId="{29C07185-5376-49A5-8990-A50A5D0FEF36}" srcOrd="2" destOrd="0" presId="urn:microsoft.com/office/officeart/2008/layout/LinedList"/>
    <dgm:cxn modelId="{0C004084-8BA2-4395-BCCF-5603F2BE4C05}" type="presParOf" srcId="{9C5F0AB4-CCB9-4ECF-852D-07B26F5D2F63}" destId="{2C635161-158E-4D49-B285-0FFC065F3458}" srcOrd="3" destOrd="0" presId="urn:microsoft.com/office/officeart/2008/layout/LinedList"/>
    <dgm:cxn modelId="{4F9A5D4A-F6A2-428E-9D5A-30A1E8EFF96C}" type="presParOf" srcId="{2C635161-158E-4D49-B285-0FFC065F3458}" destId="{CD544707-2896-409C-924A-DCD28F4DA12A}" srcOrd="0" destOrd="0" presId="urn:microsoft.com/office/officeart/2008/layout/LinedList"/>
    <dgm:cxn modelId="{8903797A-BE08-482E-A250-B72FD02FAF44}" type="presParOf" srcId="{2C635161-158E-4D49-B285-0FFC065F3458}" destId="{AC705C02-34D2-49B7-82FF-D191F7C1D0C2}" srcOrd="1" destOrd="0" presId="urn:microsoft.com/office/officeart/2008/layout/LinedList"/>
    <dgm:cxn modelId="{A53531E9-2221-4158-B292-0CA20C562818}" type="presParOf" srcId="{9C5F0AB4-CCB9-4ECF-852D-07B26F5D2F63}" destId="{097B3F7D-9074-47D7-9B79-3AFA92ACA8FB}" srcOrd="4" destOrd="0" presId="urn:microsoft.com/office/officeart/2008/layout/LinedList"/>
    <dgm:cxn modelId="{FB5CE438-4373-4174-8164-598F8B97CF21}" type="presParOf" srcId="{9C5F0AB4-CCB9-4ECF-852D-07B26F5D2F63}" destId="{BB01C561-8B3E-4C72-AD03-4B92381AC68F}" srcOrd="5" destOrd="0" presId="urn:microsoft.com/office/officeart/2008/layout/LinedList"/>
    <dgm:cxn modelId="{0A196767-3519-4D0B-9A26-C378E8C8E3B6}" type="presParOf" srcId="{BB01C561-8B3E-4C72-AD03-4B92381AC68F}" destId="{AEA795E9-1119-4ECA-8242-7A3A058CD221}" srcOrd="0" destOrd="0" presId="urn:microsoft.com/office/officeart/2008/layout/LinedList"/>
    <dgm:cxn modelId="{416AE9CB-C623-4E80-8FAE-358C4A8231F4}" type="presParOf" srcId="{BB01C561-8B3E-4C72-AD03-4B92381AC68F}" destId="{D0561253-4DA4-4E27-A7E9-63A7614DBE33}" srcOrd="1" destOrd="0" presId="urn:microsoft.com/office/officeart/2008/layout/LinedList"/>
    <dgm:cxn modelId="{5466285F-529E-4584-A365-845E7250157B}" type="presParOf" srcId="{9C5F0AB4-CCB9-4ECF-852D-07B26F5D2F63}" destId="{67AA0FDD-3556-4924-971C-10F41C2F5141}" srcOrd="6" destOrd="0" presId="urn:microsoft.com/office/officeart/2008/layout/LinedList"/>
    <dgm:cxn modelId="{15EB8F47-C82A-4D7C-95CD-3490D09A9EFF}" type="presParOf" srcId="{9C5F0AB4-CCB9-4ECF-852D-07B26F5D2F63}" destId="{157CFEE4-028E-4032-8CBA-ED11C2F3EAAC}" srcOrd="7" destOrd="0" presId="urn:microsoft.com/office/officeart/2008/layout/LinedList"/>
    <dgm:cxn modelId="{A677C7AD-FBCF-4254-A8A2-9FB037781A74}" type="presParOf" srcId="{157CFEE4-028E-4032-8CBA-ED11C2F3EAAC}" destId="{F451522C-BE92-422E-B8FC-CFC781F189CF}" srcOrd="0" destOrd="0" presId="urn:microsoft.com/office/officeart/2008/layout/LinedList"/>
    <dgm:cxn modelId="{38DD2A27-8B37-4960-9E60-C6DFBD3F4154}" type="presParOf" srcId="{157CFEE4-028E-4032-8CBA-ED11C2F3EAAC}" destId="{08038FA3-9254-47A4-A753-5D4667BBF1BB}" srcOrd="1" destOrd="0" presId="urn:microsoft.com/office/officeart/2008/layout/LinedList"/>
    <dgm:cxn modelId="{17C4503D-CEC5-47CE-8797-E08795BCB64C}" type="presParOf" srcId="{9C5F0AB4-CCB9-4ECF-852D-07B26F5D2F63}" destId="{59F897CF-0BAA-47DB-9629-E77298CCA946}" srcOrd="8" destOrd="0" presId="urn:microsoft.com/office/officeart/2008/layout/LinedList"/>
    <dgm:cxn modelId="{26C0ADCA-46CF-4B56-8AD4-F199855337AC}" type="presParOf" srcId="{9C5F0AB4-CCB9-4ECF-852D-07B26F5D2F63}" destId="{E898B2E0-8119-4CF9-99A0-61D10C8ACEB9}" srcOrd="9" destOrd="0" presId="urn:microsoft.com/office/officeart/2008/layout/LinedList"/>
    <dgm:cxn modelId="{25627265-9733-4C3D-9FCE-2EAB3CF32505}" type="presParOf" srcId="{E898B2E0-8119-4CF9-99A0-61D10C8ACEB9}" destId="{D913763F-2B32-409C-B754-74517BBCAAAB}" srcOrd="0" destOrd="0" presId="urn:microsoft.com/office/officeart/2008/layout/LinedList"/>
    <dgm:cxn modelId="{C125A5C9-73E5-4D0A-AC59-C8B04C4A94FA}" type="presParOf" srcId="{E898B2E0-8119-4CF9-99A0-61D10C8ACEB9}" destId="{B37740CB-E58A-4D9F-B62E-72A06A99F15E}" srcOrd="1" destOrd="0" presId="urn:microsoft.com/office/officeart/2008/layout/LinedList"/>
    <dgm:cxn modelId="{AADE3759-B677-480B-9EAE-CCA62FBC00B3}" type="presParOf" srcId="{9C5F0AB4-CCB9-4ECF-852D-07B26F5D2F63}" destId="{EAD54EEC-76DF-42CF-B2F9-E2B289A35C03}" srcOrd="10" destOrd="0" presId="urn:microsoft.com/office/officeart/2008/layout/LinedList"/>
    <dgm:cxn modelId="{F3BCAA22-87D3-4E6B-BC72-0E43E29F06DF}" type="presParOf" srcId="{9C5F0AB4-CCB9-4ECF-852D-07B26F5D2F63}" destId="{FB2CF052-60C1-40B0-BFE1-409910236728}" srcOrd="11" destOrd="0" presId="urn:microsoft.com/office/officeart/2008/layout/LinedList"/>
    <dgm:cxn modelId="{D61AA6E4-297A-40AE-A988-76E578772669}" type="presParOf" srcId="{FB2CF052-60C1-40B0-BFE1-409910236728}" destId="{DE5341C2-3A7C-4BFC-9583-FBB830F42F92}" srcOrd="0" destOrd="0" presId="urn:microsoft.com/office/officeart/2008/layout/LinedList"/>
    <dgm:cxn modelId="{DF2CDFD0-CDAF-4DD6-BCB9-F25CAA80B6E1}" type="presParOf" srcId="{FB2CF052-60C1-40B0-BFE1-409910236728}" destId="{37065505-571D-49DD-B748-AC082AD2943C}" srcOrd="1" destOrd="0" presId="urn:microsoft.com/office/officeart/2008/layout/LinedList"/>
    <dgm:cxn modelId="{531C025E-3398-4160-8AC0-BC9D08A32C6A}" type="presParOf" srcId="{9C5F0AB4-CCB9-4ECF-852D-07B26F5D2F63}" destId="{E517BF62-D37D-4BE3-B3B9-29AAE16BBA5E}" srcOrd="12" destOrd="0" presId="urn:microsoft.com/office/officeart/2008/layout/LinedList"/>
    <dgm:cxn modelId="{0E596C4D-4A2C-4190-BD77-63D2EB305D03}" type="presParOf" srcId="{9C5F0AB4-CCB9-4ECF-852D-07B26F5D2F63}" destId="{59C98A55-D20B-44E6-BEEF-9E16B8FEBAFB}" srcOrd="13" destOrd="0" presId="urn:microsoft.com/office/officeart/2008/layout/LinedList"/>
    <dgm:cxn modelId="{FE2158D3-27D5-415B-9D34-1B9275051486}" type="presParOf" srcId="{59C98A55-D20B-44E6-BEEF-9E16B8FEBAFB}" destId="{B53427AF-12FD-40EA-98FE-B3D1F5504B85}" srcOrd="0" destOrd="0" presId="urn:microsoft.com/office/officeart/2008/layout/LinedList"/>
    <dgm:cxn modelId="{35CC8B7D-C4E2-4F14-B75F-C20847D4EC61}" type="presParOf" srcId="{59C98A55-D20B-44E6-BEEF-9E16B8FEBAFB}" destId="{EC281BD3-B115-49A1-B765-B04977537CAD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422CB866-F746-4C9E-A5FE-A700369A5320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C34AE52-0F11-4C84-A849-05C46C4C0ECE}">
      <dgm:prSet/>
      <dgm:spPr/>
      <dgm:t>
        <a:bodyPr/>
        <a:lstStyle/>
        <a:p>
          <a:pPr rtl="0"/>
          <a:r>
            <a:rPr lang="uz-Cyrl-UZ" smtClean="0"/>
            <a:t>Marketing sof nazariy emas, balki ko‘p jihatdan amaliy fandir</a:t>
          </a:r>
          <a:endParaRPr lang="ru-RU"/>
        </a:p>
      </dgm:t>
    </dgm:pt>
    <dgm:pt modelId="{C850404A-C466-483C-A685-B2693D64E706}" type="parTrans" cxnId="{7873E6FB-2D28-4183-AC16-37AFEFDE60D2}">
      <dgm:prSet/>
      <dgm:spPr/>
      <dgm:t>
        <a:bodyPr/>
        <a:lstStyle/>
        <a:p>
          <a:endParaRPr lang="ru-RU"/>
        </a:p>
      </dgm:t>
    </dgm:pt>
    <dgm:pt modelId="{154931B5-0A9D-4552-8201-AB9B325CC5BC}" type="sibTrans" cxnId="{7873E6FB-2D28-4183-AC16-37AFEFDE60D2}">
      <dgm:prSet/>
      <dgm:spPr/>
      <dgm:t>
        <a:bodyPr/>
        <a:lstStyle/>
        <a:p>
          <a:endParaRPr lang="ru-RU"/>
        </a:p>
      </dgm:t>
    </dgm:pt>
    <dgm:pt modelId="{11D69E53-7699-4E63-B032-80B3D885F2A7}">
      <dgm:prSet/>
      <dgm:spPr/>
      <dgm:t>
        <a:bodyPr/>
        <a:lstStyle/>
        <a:p>
          <a:pPr rtl="0"/>
          <a:r>
            <a:rPr lang="uz-Cyrl-UZ" i="1" smtClean="0"/>
            <a:t>Tizimli tahlil</a:t>
          </a:r>
          <a:endParaRPr lang="ru-RU"/>
        </a:p>
      </dgm:t>
    </dgm:pt>
    <dgm:pt modelId="{715D30E7-C3BE-4E9B-B592-AE4AC522C12B}" type="parTrans" cxnId="{FA0FDD8E-DABF-41D6-933B-D464BFE4A3D0}">
      <dgm:prSet/>
      <dgm:spPr/>
      <dgm:t>
        <a:bodyPr/>
        <a:lstStyle/>
        <a:p>
          <a:endParaRPr lang="ru-RU"/>
        </a:p>
      </dgm:t>
    </dgm:pt>
    <dgm:pt modelId="{9AF1E316-BC68-47F6-B306-C43AA9EE379B}" type="sibTrans" cxnId="{FA0FDD8E-DABF-41D6-933B-D464BFE4A3D0}">
      <dgm:prSet/>
      <dgm:spPr/>
      <dgm:t>
        <a:bodyPr/>
        <a:lstStyle/>
        <a:p>
          <a:endParaRPr lang="ru-RU"/>
        </a:p>
      </dgm:t>
    </dgm:pt>
    <dgm:pt modelId="{25C6AAC1-B2D0-4043-B322-9767C0A9E60E}">
      <dgm:prSet/>
      <dgm:spPr/>
      <dgm:t>
        <a:bodyPr/>
        <a:lstStyle/>
        <a:p>
          <a:pPr rtl="0"/>
          <a:r>
            <a:rPr lang="uz-Cyrl-UZ" i="1" smtClean="0"/>
            <a:t>Kompleks yondashuv</a:t>
          </a:r>
          <a:endParaRPr lang="ru-RU"/>
        </a:p>
      </dgm:t>
    </dgm:pt>
    <dgm:pt modelId="{461E9E84-75E5-4AC5-9EE0-7A50E834B24C}" type="parTrans" cxnId="{E2D8AB06-418C-4FA6-B82C-B1C546A27D99}">
      <dgm:prSet/>
      <dgm:spPr/>
      <dgm:t>
        <a:bodyPr/>
        <a:lstStyle/>
        <a:p>
          <a:endParaRPr lang="ru-RU"/>
        </a:p>
      </dgm:t>
    </dgm:pt>
    <dgm:pt modelId="{30659729-374D-4989-8840-F0727BC8C333}" type="sibTrans" cxnId="{E2D8AB06-418C-4FA6-B82C-B1C546A27D99}">
      <dgm:prSet/>
      <dgm:spPr/>
      <dgm:t>
        <a:bodyPr/>
        <a:lstStyle/>
        <a:p>
          <a:endParaRPr lang="ru-RU"/>
        </a:p>
      </dgm:t>
    </dgm:pt>
    <dgm:pt modelId="{6628852C-5A4F-4FE9-A559-CC3756609BDD}">
      <dgm:prSet/>
      <dgm:spPr/>
      <dgm:t>
        <a:bodyPr/>
        <a:lstStyle/>
        <a:p>
          <a:pPr rtl="0"/>
          <a:r>
            <a:rPr lang="en-US" i="1" dirty="0" err="1" smtClean="0"/>
            <a:t>Dasturiy-maqsadli</a:t>
          </a:r>
          <a:r>
            <a:rPr lang="en-US" i="1" dirty="0" smtClean="0"/>
            <a:t> </a:t>
          </a:r>
          <a:endParaRPr lang="ru-RU" dirty="0"/>
        </a:p>
      </dgm:t>
    </dgm:pt>
    <dgm:pt modelId="{47A34E01-947F-4C94-898B-85C7FE21C8AA}" type="parTrans" cxnId="{96E2D9F0-50FF-4980-B805-EE64E618F1AC}">
      <dgm:prSet/>
      <dgm:spPr/>
      <dgm:t>
        <a:bodyPr/>
        <a:lstStyle/>
        <a:p>
          <a:endParaRPr lang="ru-RU"/>
        </a:p>
      </dgm:t>
    </dgm:pt>
    <dgm:pt modelId="{06E1EF1F-7932-4BA9-9068-8832AF9C4534}" type="sibTrans" cxnId="{96E2D9F0-50FF-4980-B805-EE64E618F1AC}">
      <dgm:prSet/>
      <dgm:spPr/>
      <dgm:t>
        <a:bodyPr/>
        <a:lstStyle/>
        <a:p>
          <a:endParaRPr lang="ru-RU"/>
        </a:p>
      </dgm:t>
    </dgm:pt>
    <dgm:pt modelId="{45F6E53F-5B44-46D0-9026-AFF3D3AC9AFA}" type="pres">
      <dgm:prSet presAssocID="{422CB866-F746-4C9E-A5FE-A700369A532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38D70F2-2232-487E-91F8-364448653758}" type="pres">
      <dgm:prSet presAssocID="{3C34AE52-0F11-4C84-A849-05C46C4C0ECE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59D1A4-9331-4F6F-9D90-0EF5D9E27F36}" type="pres">
      <dgm:prSet presAssocID="{154931B5-0A9D-4552-8201-AB9B325CC5BC}" presName="sibTrans" presStyleCnt="0"/>
      <dgm:spPr/>
    </dgm:pt>
    <dgm:pt modelId="{48AC5ABF-7938-4EEB-9B5F-D5A82FD27C35}" type="pres">
      <dgm:prSet presAssocID="{11D69E53-7699-4E63-B032-80B3D885F2A7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68A5D2-7D89-47C8-A6BD-8D7E28FA0F58}" type="pres">
      <dgm:prSet presAssocID="{9AF1E316-BC68-47F6-B306-C43AA9EE379B}" presName="sibTrans" presStyleCnt="0"/>
      <dgm:spPr/>
    </dgm:pt>
    <dgm:pt modelId="{1249AB03-5E75-4D4C-AB02-8A85EBA7D334}" type="pres">
      <dgm:prSet presAssocID="{25C6AAC1-B2D0-4043-B322-9767C0A9E60E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C70A63-0A3E-4E81-88EE-B66914EFC730}" type="pres">
      <dgm:prSet presAssocID="{30659729-374D-4989-8840-F0727BC8C333}" presName="sibTrans" presStyleCnt="0"/>
      <dgm:spPr/>
    </dgm:pt>
    <dgm:pt modelId="{932517F5-F0C5-4922-863E-FA8B967A4F57}" type="pres">
      <dgm:prSet presAssocID="{6628852C-5A4F-4FE9-A559-CC3756609BDD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031998A-BCB8-42B2-8349-5C99ED1C17C3}" type="presOf" srcId="{25C6AAC1-B2D0-4043-B322-9767C0A9E60E}" destId="{1249AB03-5E75-4D4C-AB02-8A85EBA7D334}" srcOrd="0" destOrd="0" presId="urn:microsoft.com/office/officeart/2005/8/layout/hList6"/>
    <dgm:cxn modelId="{96E2D9F0-50FF-4980-B805-EE64E618F1AC}" srcId="{422CB866-F746-4C9E-A5FE-A700369A5320}" destId="{6628852C-5A4F-4FE9-A559-CC3756609BDD}" srcOrd="3" destOrd="0" parTransId="{47A34E01-947F-4C94-898B-85C7FE21C8AA}" sibTransId="{06E1EF1F-7932-4BA9-9068-8832AF9C4534}"/>
    <dgm:cxn modelId="{FA0FDD8E-DABF-41D6-933B-D464BFE4A3D0}" srcId="{422CB866-F746-4C9E-A5FE-A700369A5320}" destId="{11D69E53-7699-4E63-B032-80B3D885F2A7}" srcOrd="1" destOrd="0" parTransId="{715D30E7-C3BE-4E9B-B592-AE4AC522C12B}" sibTransId="{9AF1E316-BC68-47F6-B306-C43AA9EE379B}"/>
    <dgm:cxn modelId="{80EB1006-4665-497A-99AE-BDBD2BCE108C}" type="presOf" srcId="{6628852C-5A4F-4FE9-A559-CC3756609BDD}" destId="{932517F5-F0C5-4922-863E-FA8B967A4F57}" srcOrd="0" destOrd="0" presId="urn:microsoft.com/office/officeart/2005/8/layout/hList6"/>
    <dgm:cxn modelId="{947B6004-E31D-4167-BBC8-0B617DB10AC0}" type="presOf" srcId="{11D69E53-7699-4E63-B032-80B3D885F2A7}" destId="{48AC5ABF-7938-4EEB-9B5F-D5A82FD27C35}" srcOrd="0" destOrd="0" presId="urn:microsoft.com/office/officeart/2005/8/layout/hList6"/>
    <dgm:cxn modelId="{04EC2846-1AF8-4271-8AAF-2A5444507B6D}" type="presOf" srcId="{422CB866-F746-4C9E-A5FE-A700369A5320}" destId="{45F6E53F-5B44-46D0-9026-AFF3D3AC9AFA}" srcOrd="0" destOrd="0" presId="urn:microsoft.com/office/officeart/2005/8/layout/hList6"/>
    <dgm:cxn modelId="{E2D8AB06-418C-4FA6-B82C-B1C546A27D99}" srcId="{422CB866-F746-4C9E-A5FE-A700369A5320}" destId="{25C6AAC1-B2D0-4043-B322-9767C0A9E60E}" srcOrd="2" destOrd="0" parTransId="{461E9E84-75E5-4AC5-9EE0-7A50E834B24C}" sibTransId="{30659729-374D-4989-8840-F0727BC8C333}"/>
    <dgm:cxn modelId="{7873E6FB-2D28-4183-AC16-37AFEFDE60D2}" srcId="{422CB866-F746-4C9E-A5FE-A700369A5320}" destId="{3C34AE52-0F11-4C84-A849-05C46C4C0ECE}" srcOrd="0" destOrd="0" parTransId="{C850404A-C466-483C-A685-B2693D64E706}" sibTransId="{154931B5-0A9D-4552-8201-AB9B325CC5BC}"/>
    <dgm:cxn modelId="{05CD54F0-3D57-44AF-ADA6-CA6330B4789B}" type="presOf" srcId="{3C34AE52-0F11-4C84-A849-05C46C4C0ECE}" destId="{038D70F2-2232-487E-91F8-364448653758}" srcOrd="0" destOrd="0" presId="urn:microsoft.com/office/officeart/2005/8/layout/hList6"/>
    <dgm:cxn modelId="{D72C0A5B-3556-4D90-8C8A-5F77C26AC0B4}" type="presParOf" srcId="{45F6E53F-5B44-46D0-9026-AFF3D3AC9AFA}" destId="{038D70F2-2232-487E-91F8-364448653758}" srcOrd="0" destOrd="0" presId="urn:microsoft.com/office/officeart/2005/8/layout/hList6"/>
    <dgm:cxn modelId="{B4DDCA97-F48C-4C28-A8A2-8BF8CDB52343}" type="presParOf" srcId="{45F6E53F-5B44-46D0-9026-AFF3D3AC9AFA}" destId="{7659D1A4-9331-4F6F-9D90-0EF5D9E27F36}" srcOrd="1" destOrd="0" presId="urn:microsoft.com/office/officeart/2005/8/layout/hList6"/>
    <dgm:cxn modelId="{C20B1508-EAD1-46B4-963C-0B5654CC3902}" type="presParOf" srcId="{45F6E53F-5B44-46D0-9026-AFF3D3AC9AFA}" destId="{48AC5ABF-7938-4EEB-9B5F-D5A82FD27C35}" srcOrd="2" destOrd="0" presId="urn:microsoft.com/office/officeart/2005/8/layout/hList6"/>
    <dgm:cxn modelId="{D68E8C5B-7B23-434A-8452-A3864EE9A648}" type="presParOf" srcId="{45F6E53F-5B44-46D0-9026-AFF3D3AC9AFA}" destId="{3C68A5D2-7D89-47C8-A6BD-8D7E28FA0F58}" srcOrd="3" destOrd="0" presId="urn:microsoft.com/office/officeart/2005/8/layout/hList6"/>
    <dgm:cxn modelId="{DEECCBCC-0EB0-4A62-86A3-40A78A767990}" type="presParOf" srcId="{45F6E53F-5B44-46D0-9026-AFF3D3AC9AFA}" destId="{1249AB03-5E75-4D4C-AB02-8A85EBA7D334}" srcOrd="4" destOrd="0" presId="urn:microsoft.com/office/officeart/2005/8/layout/hList6"/>
    <dgm:cxn modelId="{D93BB78E-BA77-4817-8827-CDD95C260C81}" type="presParOf" srcId="{45F6E53F-5B44-46D0-9026-AFF3D3AC9AFA}" destId="{21C70A63-0A3E-4E81-88EE-B66914EFC730}" srcOrd="5" destOrd="0" presId="urn:microsoft.com/office/officeart/2005/8/layout/hList6"/>
    <dgm:cxn modelId="{B23E0F56-E3B8-44AB-8556-EAFCBC7D1C36}" type="presParOf" srcId="{45F6E53F-5B44-46D0-9026-AFF3D3AC9AFA}" destId="{932517F5-F0C5-4922-863E-FA8B967A4F57}" srcOrd="6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BAE3D4F3-5DF0-4B7E-94F7-9994DA5414B1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324BF615-519A-42FA-AA00-590B05AD40D7}">
      <dgm:prSet/>
      <dgm:spPr/>
      <dgm:t>
        <a:bodyPr/>
        <a:lstStyle/>
        <a:p>
          <a:pPr rtl="0"/>
          <a:r>
            <a:rPr lang="uz-Cyrl-UZ" i="1" smtClean="0"/>
            <a:t>Ehtimolliklar nazariyasi metodlari</a:t>
          </a:r>
          <a:endParaRPr lang="ru-RU"/>
        </a:p>
      </dgm:t>
    </dgm:pt>
    <dgm:pt modelId="{53987F68-799A-4473-B190-76C88B3271C3}" type="parTrans" cxnId="{4D994081-EE43-4B8B-990F-6583E6494209}">
      <dgm:prSet/>
      <dgm:spPr/>
      <dgm:t>
        <a:bodyPr/>
        <a:lstStyle/>
        <a:p>
          <a:endParaRPr lang="ru-RU"/>
        </a:p>
      </dgm:t>
    </dgm:pt>
    <dgm:pt modelId="{7AE16083-CA32-404C-B345-40789D42987E}" type="sibTrans" cxnId="{4D994081-EE43-4B8B-990F-6583E6494209}">
      <dgm:prSet/>
      <dgm:spPr/>
      <dgm:t>
        <a:bodyPr/>
        <a:lstStyle/>
        <a:p>
          <a:endParaRPr lang="ru-RU"/>
        </a:p>
      </dgm:t>
    </dgm:pt>
    <dgm:pt modelId="{C70BE7B4-0635-4267-AE0E-CFA3E4990FD2}">
      <dgm:prSet/>
      <dgm:spPr/>
      <dgm:t>
        <a:bodyPr/>
        <a:lstStyle/>
        <a:p>
          <a:pPr rtl="0"/>
          <a:r>
            <a:rPr lang="uz-Cyrl-UZ" i="1" smtClean="0"/>
            <a:t>Tarmoqqa oid rejalashtirish</a:t>
          </a:r>
          <a:endParaRPr lang="ru-RU"/>
        </a:p>
      </dgm:t>
    </dgm:pt>
    <dgm:pt modelId="{A1B0FAA6-3C0D-4404-8710-D805ACEF3A18}" type="parTrans" cxnId="{1DE7A749-C5AE-4957-93B0-4C77E695E71B}">
      <dgm:prSet/>
      <dgm:spPr/>
      <dgm:t>
        <a:bodyPr/>
        <a:lstStyle/>
        <a:p>
          <a:endParaRPr lang="ru-RU"/>
        </a:p>
      </dgm:t>
    </dgm:pt>
    <dgm:pt modelId="{AE3D279F-CF74-422B-8A16-9E79789DA25D}" type="sibTrans" cxnId="{1DE7A749-C5AE-4957-93B0-4C77E695E71B}">
      <dgm:prSet/>
      <dgm:spPr/>
      <dgm:t>
        <a:bodyPr/>
        <a:lstStyle/>
        <a:p>
          <a:endParaRPr lang="ru-RU"/>
        </a:p>
      </dgm:t>
    </dgm:pt>
    <dgm:pt modelId="{C750A67C-335F-46CA-9DA0-62FD52F8FBE5}">
      <dgm:prSet/>
      <dgm:spPr/>
      <dgm:t>
        <a:bodyPr/>
        <a:lstStyle/>
        <a:p>
          <a:pPr rtl="0"/>
          <a:r>
            <a:rPr lang="uz-Cyrl-UZ" i="1" smtClean="0"/>
            <a:t>Iqtisodiy-matematik metodlar</a:t>
          </a:r>
          <a:endParaRPr lang="ru-RU"/>
        </a:p>
      </dgm:t>
    </dgm:pt>
    <dgm:pt modelId="{6A0A4F33-A557-41D0-AFDF-DE1CE05A9E10}" type="parTrans" cxnId="{6240F44D-8FFA-4BAC-8170-953B9029C939}">
      <dgm:prSet/>
      <dgm:spPr/>
      <dgm:t>
        <a:bodyPr/>
        <a:lstStyle/>
        <a:p>
          <a:endParaRPr lang="ru-RU"/>
        </a:p>
      </dgm:t>
    </dgm:pt>
    <dgm:pt modelId="{F903BCB1-48F5-45FD-97AC-409F68664843}" type="sibTrans" cxnId="{6240F44D-8FFA-4BAC-8170-953B9029C939}">
      <dgm:prSet/>
      <dgm:spPr/>
      <dgm:t>
        <a:bodyPr/>
        <a:lstStyle/>
        <a:p>
          <a:endParaRPr lang="ru-RU"/>
        </a:p>
      </dgm:t>
    </dgm:pt>
    <dgm:pt modelId="{49B9634C-6952-4265-85C1-BE7B77D4B297}">
      <dgm:prSet/>
      <dgm:spPr/>
      <dgm:t>
        <a:bodyPr/>
        <a:lstStyle/>
        <a:p>
          <a:pPr rtl="0"/>
          <a:r>
            <a:rPr lang="uz-Cyrl-UZ" smtClean="0"/>
            <a:t>Marketingda </a:t>
          </a:r>
          <a:r>
            <a:rPr lang="uz-Cyrl-UZ" i="1" smtClean="0"/>
            <a:t>ekspertiza usulida baholash metodlari</a:t>
          </a:r>
          <a:endParaRPr lang="ru-RU"/>
        </a:p>
      </dgm:t>
    </dgm:pt>
    <dgm:pt modelId="{A7DCC5A6-B09B-482B-A7F1-8F0CD3838A53}" type="parTrans" cxnId="{0C9CEA7D-FD21-4008-A6A7-4016999DA97E}">
      <dgm:prSet/>
      <dgm:spPr/>
      <dgm:t>
        <a:bodyPr/>
        <a:lstStyle/>
        <a:p>
          <a:endParaRPr lang="ru-RU"/>
        </a:p>
      </dgm:t>
    </dgm:pt>
    <dgm:pt modelId="{E9CB8CAF-04AC-412F-A7E2-2B7E980F00C2}" type="sibTrans" cxnId="{0C9CEA7D-FD21-4008-A6A7-4016999DA97E}">
      <dgm:prSet/>
      <dgm:spPr/>
      <dgm:t>
        <a:bodyPr/>
        <a:lstStyle/>
        <a:p>
          <a:endParaRPr lang="ru-RU"/>
        </a:p>
      </dgm:t>
    </dgm:pt>
    <dgm:pt modelId="{0B7D6B7D-8D1C-4F05-86A1-AF7FEBB1A861}" type="pres">
      <dgm:prSet presAssocID="{BAE3D4F3-5DF0-4B7E-94F7-9994DA5414B1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F26CEB4-C2C2-4B80-941D-A66F51B89602}" type="pres">
      <dgm:prSet presAssocID="{BAE3D4F3-5DF0-4B7E-94F7-9994DA5414B1}" presName="arrow" presStyleLbl="bgShp" presStyleIdx="0" presStyleCnt="1"/>
      <dgm:spPr/>
    </dgm:pt>
    <dgm:pt modelId="{2D73D5BA-CC99-4FB8-9B98-8952C28F2B06}" type="pres">
      <dgm:prSet presAssocID="{BAE3D4F3-5DF0-4B7E-94F7-9994DA5414B1}" presName="points" presStyleCnt="0"/>
      <dgm:spPr/>
    </dgm:pt>
    <dgm:pt modelId="{25124CA5-89BF-4DE9-B31B-A0B0B6663D37}" type="pres">
      <dgm:prSet presAssocID="{324BF615-519A-42FA-AA00-590B05AD40D7}" presName="compositeA" presStyleCnt="0"/>
      <dgm:spPr/>
    </dgm:pt>
    <dgm:pt modelId="{8E4FABDE-AB2F-403A-B47A-243967118906}" type="pres">
      <dgm:prSet presAssocID="{324BF615-519A-42FA-AA00-590B05AD40D7}" presName="textA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64AE9D-A71E-4CDE-B58C-22FB6B5FF2CB}" type="pres">
      <dgm:prSet presAssocID="{324BF615-519A-42FA-AA00-590B05AD40D7}" presName="circleA" presStyleLbl="node1" presStyleIdx="0" presStyleCnt="4"/>
      <dgm:spPr/>
    </dgm:pt>
    <dgm:pt modelId="{A3C6D183-DD1B-4965-ACBC-A33FD631A44A}" type="pres">
      <dgm:prSet presAssocID="{324BF615-519A-42FA-AA00-590B05AD40D7}" presName="spaceA" presStyleCnt="0"/>
      <dgm:spPr/>
    </dgm:pt>
    <dgm:pt modelId="{A5914B25-CDC4-44CC-A857-8BCBFB154A01}" type="pres">
      <dgm:prSet presAssocID="{7AE16083-CA32-404C-B345-40789D42987E}" presName="space" presStyleCnt="0"/>
      <dgm:spPr/>
    </dgm:pt>
    <dgm:pt modelId="{C373B568-DC47-4A42-AC90-288F9CA345A6}" type="pres">
      <dgm:prSet presAssocID="{C70BE7B4-0635-4267-AE0E-CFA3E4990FD2}" presName="compositeB" presStyleCnt="0"/>
      <dgm:spPr/>
    </dgm:pt>
    <dgm:pt modelId="{05C5ED0B-F940-4D8E-9EE1-CDA64784AA47}" type="pres">
      <dgm:prSet presAssocID="{C70BE7B4-0635-4267-AE0E-CFA3E4990FD2}" presName="textB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E6EC1F-0915-4086-9F7C-F6CFB2C1713A}" type="pres">
      <dgm:prSet presAssocID="{C70BE7B4-0635-4267-AE0E-CFA3E4990FD2}" presName="circleB" presStyleLbl="node1" presStyleIdx="1" presStyleCnt="4"/>
      <dgm:spPr/>
    </dgm:pt>
    <dgm:pt modelId="{550A1DCA-663C-4043-81C7-6071B53A76B1}" type="pres">
      <dgm:prSet presAssocID="{C70BE7B4-0635-4267-AE0E-CFA3E4990FD2}" presName="spaceB" presStyleCnt="0"/>
      <dgm:spPr/>
    </dgm:pt>
    <dgm:pt modelId="{DF31671B-993D-455B-9E94-0CCF42E52E3A}" type="pres">
      <dgm:prSet presAssocID="{AE3D279F-CF74-422B-8A16-9E79789DA25D}" presName="space" presStyleCnt="0"/>
      <dgm:spPr/>
    </dgm:pt>
    <dgm:pt modelId="{3CC15A48-FF50-4653-B4A1-1E4F440058DC}" type="pres">
      <dgm:prSet presAssocID="{C750A67C-335F-46CA-9DA0-62FD52F8FBE5}" presName="compositeA" presStyleCnt="0"/>
      <dgm:spPr/>
    </dgm:pt>
    <dgm:pt modelId="{885435E4-BFEE-4FDA-838B-9E5C7F24BB52}" type="pres">
      <dgm:prSet presAssocID="{C750A67C-335F-46CA-9DA0-62FD52F8FBE5}" presName="textA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C029923-4152-485B-A13A-A046BDB405CD}" type="pres">
      <dgm:prSet presAssocID="{C750A67C-335F-46CA-9DA0-62FD52F8FBE5}" presName="circleA" presStyleLbl="node1" presStyleIdx="2" presStyleCnt="4"/>
      <dgm:spPr/>
    </dgm:pt>
    <dgm:pt modelId="{D2B33BBD-86BD-4F24-93DE-EF7F30FA18A9}" type="pres">
      <dgm:prSet presAssocID="{C750A67C-335F-46CA-9DA0-62FD52F8FBE5}" presName="spaceA" presStyleCnt="0"/>
      <dgm:spPr/>
    </dgm:pt>
    <dgm:pt modelId="{11EACD7A-6FB2-44A9-9481-CF0DD6052A31}" type="pres">
      <dgm:prSet presAssocID="{F903BCB1-48F5-45FD-97AC-409F68664843}" presName="space" presStyleCnt="0"/>
      <dgm:spPr/>
    </dgm:pt>
    <dgm:pt modelId="{4DBDF0E1-7F23-43EC-ACA5-22C1561F8403}" type="pres">
      <dgm:prSet presAssocID="{49B9634C-6952-4265-85C1-BE7B77D4B297}" presName="compositeB" presStyleCnt="0"/>
      <dgm:spPr/>
    </dgm:pt>
    <dgm:pt modelId="{BC9BE8F3-9BD3-46EE-99D3-5628841DE2DD}" type="pres">
      <dgm:prSet presAssocID="{49B9634C-6952-4265-85C1-BE7B77D4B297}" presName="textB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FAA86C-0231-4721-BF07-48290786A249}" type="pres">
      <dgm:prSet presAssocID="{49B9634C-6952-4265-85C1-BE7B77D4B297}" presName="circleB" presStyleLbl="node1" presStyleIdx="3" presStyleCnt="4"/>
      <dgm:spPr/>
    </dgm:pt>
    <dgm:pt modelId="{FC364683-8F27-48FF-9FBD-2951DC71FB3D}" type="pres">
      <dgm:prSet presAssocID="{49B9634C-6952-4265-85C1-BE7B77D4B297}" presName="spaceB" presStyleCnt="0"/>
      <dgm:spPr/>
    </dgm:pt>
  </dgm:ptLst>
  <dgm:cxnLst>
    <dgm:cxn modelId="{1DE7A749-C5AE-4957-93B0-4C77E695E71B}" srcId="{BAE3D4F3-5DF0-4B7E-94F7-9994DA5414B1}" destId="{C70BE7B4-0635-4267-AE0E-CFA3E4990FD2}" srcOrd="1" destOrd="0" parTransId="{A1B0FAA6-3C0D-4404-8710-D805ACEF3A18}" sibTransId="{AE3D279F-CF74-422B-8A16-9E79789DA25D}"/>
    <dgm:cxn modelId="{6240F44D-8FFA-4BAC-8170-953B9029C939}" srcId="{BAE3D4F3-5DF0-4B7E-94F7-9994DA5414B1}" destId="{C750A67C-335F-46CA-9DA0-62FD52F8FBE5}" srcOrd="2" destOrd="0" parTransId="{6A0A4F33-A557-41D0-AFDF-DE1CE05A9E10}" sibTransId="{F903BCB1-48F5-45FD-97AC-409F68664843}"/>
    <dgm:cxn modelId="{6A9AB831-BA66-4101-B84C-D6A0239E37FA}" type="presOf" srcId="{324BF615-519A-42FA-AA00-590B05AD40D7}" destId="{8E4FABDE-AB2F-403A-B47A-243967118906}" srcOrd="0" destOrd="0" presId="urn:microsoft.com/office/officeart/2005/8/layout/hProcess11"/>
    <dgm:cxn modelId="{0C9CEA7D-FD21-4008-A6A7-4016999DA97E}" srcId="{BAE3D4F3-5DF0-4B7E-94F7-9994DA5414B1}" destId="{49B9634C-6952-4265-85C1-BE7B77D4B297}" srcOrd="3" destOrd="0" parTransId="{A7DCC5A6-B09B-482B-A7F1-8F0CD3838A53}" sibTransId="{E9CB8CAF-04AC-412F-A7E2-2B7E980F00C2}"/>
    <dgm:cxn modelId="{5257DD4D-BD7C-43AC-954C-E6FCF4EBD69E}" type="presOf" srcId="{BAE3D4F3-5DF0-4B7E-94F7-9994DA5414B1}" destId="{0B7D6B7D-8D1C-4F05-86A1-AF7FEBB1A861}" srcOrd="0" destOrd="0" presId="urn:microsoft.com/office/officeart/2005/8/layout/hProcess11"/>
    <dgm:cxn modelId="{AC49D6F2-7740-4B48-9420-936A4D665BE4}" type="presOf" srcId="{C750A67C-335F-46CA-9DA0-62FD52F8FBE5}" destId="{885435E4-BFEE-4FDA-838B-9E5C7F24BB52}" srcOrd="0" destOrd="0" presId="urn:microsoft.com/office/officeart/2005/8/layout/hProcess11"/>
    <dgm:cxn modelId="{52A9198A-70C2-49CA-A292-5500C29BDEA7}" type="presOf" srcId="{49B9634C-6952-4265-85C1-BE7B77D4B297}" destId="{BC9BE8F3-9BD3-46EE-99D3-5628841DE2DD}" srcOrd="0" destOrd="0" presId="urn:microsoft.com/office/officeart/2005/8/layout/hProcess11"/>
    <dgm:cxn modelId="{16D7B38F-4A8A-4964-A8C5-6FFC9D606969}" type="presOf" srcId="{C70BE7B4-0635-4267-AE0E-CFA3E4990FD2}" destId="{05C5ED0B-F940-4D8E-9EE1-CDA64784AA47}" srcOrd="0" destOrd="0" presId="urn:microsoft.com/office/officeart/2005/8/layout/hProcess11"/>
    <dgm:cxn modelId="{4D994081-EE43-4B8B-990F-6583E6494209}" srcId="{BAE3D4F3-5DF0-4B7E-94F7-9994DA5414B1}" destId="{324BF615-519A-42FA-AA00-590B05AD40D7}" srcOrd="0" destOrd="0" parTransId="{53987F68-799A-4473-B190-76C88B3271C3}" sibTransId="{7AE16083-CA32-404C-B345-40789D42987E}"/>
    <dgm:cxn modelId="{0CC7AC6E-55E4-4D12-BB24-5EC3A3260E93}" type="presParOf" srcId="{0B7D6B7D-8D1C-4F05-86A1-AF7FEBB1A861}" destId="{7F26CEB4-C2C2-4B80-941D-A66F51B89602}" srcOrd="0" destOrd="0" presId="urn:microsoft.com/office/officeart/2005/8/layout/hProcess11"/>
    <dgm:cxn modelId="{3ED3CC41-3F7F-4434-A4D0-54F64B2D8677}" type="presParOf" srcId="{0B7D6B7D-8D1C-4F05-86A1-AF7FEBB1A861}" destId="{2D73D5BA-CC99-4FB8-9B98-8952C28F2B06}" srcOrd="1" destOrd="0" presId="urn:microsoft.com/office/officeart/2005/8/layout/hProcess11"/>
    <dgm:cxn modelId="{180D1868-69DD-4862-9F22-9371B0B8E01D}" type="presParOf" srcId="{2D73D5BA-CC99-4FB8-9B98-8952C28F2B06}" destId="{25124CA5-89BF-4DE9-B31B-A0B0B6663D37}" srcOrd="0" destOrd="0" presId="urn:microsoft.com/office/officeart/2005/8/layout/hProcess11"/>
    <dgm:cxn modelId="{DCB42187-70E3-44D1-B95C-301FD434FC4E}" type="presParOf" srcId="{25124CA5-89BF-4DE9-B31B-A0B0B6663D37}" destId="{8E4FABDE-AB2F-403A-B47A-243967118906}" srcOrd="0" destOrd="0" presId="urn:microsoft.com/office/officeart/2005/8/layout/hProcess11"/>
    <dgm:cxn modelId="{ACC6AD98-ADE9-4987-A730-79CBECE17F8D}" type="presParOf" srcId="{25124CA5-89BF-4DE9-B31B-A0B0B6663D37}" destId="{7164AE9D-A71E-4CDE-B58C-22FB6B5FF2CB}" srcOrd="1" destOrd="0" presId="urn:microsoft.com/office/officeart/2005/8/layout/hProcess11"/>
    <dgm:cxn modelId="{C8D4EC51-15BC-4905-8E47-3094163BCF87}" type="presParOf" srcId="{25124CA5-89BF-4DE9-B31B-A0B0B6663D37}" destId="{A3C6D183-DD1B-4965-ACBC-A33FD631A44A}" srcOrd="2" destOrd="0" presId="urn:microsoft.com/office/officeart/2005/8/layout/hProcess11"/>
    <dgm:cxn modelId="{FDB9D7DB-81D6-41F6-8370-439FAA4AA731}" type="presParOf" srcId="{2D73D5BA-CC99-4FB8-9B98-8952C28F2B06}" destId="{A5914B25-CDC4-44CC-A857-8BCBFB154A01}" srcOrd="1" destOrd="0" presId="urn:microsoft.com/office/officeart/2005/8/layout/hProcess11"/>
    <dgm:cxn modelId="{FF1EEAAA-47B5-4768-BC76-556D1444E6E9}" type="presParOf" srcId="{2D73D5BA-CC99-4FB8-9B98-8952C28F2B06}" destId="{C373B568-DC47-4A42-AC90-288F9CA345A6}" srcOrd="2" destOrd="0" presId="urn:microsoft.com/office/officeart/2005/8/layout/hProcess11"/>
    <dgm:cxn modelId="{991E0830-0CE7-4EFE-A913-FF8836753EBF}" type="presParOf" srcId="{C373B568-DC47-4A42-AC90-288F9CA345A6}" destId="{05C5ED0B-F940-4D8E-9EE1-CDA64784AA47}" srcOrd="0" destOrd="0" presId="urn:microsoft.com/office/officeart/2005/8/layout/hProcess11"/>
    <dgm:cxn modelId="{7378686A-EB4F-4712-A49B-476CE3B658E6}" type="presParOf" srcId="{C373B568-DC47-4A42-AC90-288F9CA345A6}" destId="{75E6EC1F-0915-4086-9F7C-F6CFB2C1713A}" srcOrd="1" destOrd="0" presId="urn:microsoft.com/office/officeart/2005/8/layout/hProcess11"/>
    <dgm:cxn modelId="{6F1A2A86-D3ED-464F-97A7-E7DCEDB7025F}" type="presParOf" srcId="{C373B568-DC47-4A42-AC90-288F9CA345A6}" destId="{550A1DCA-663C-4043-81C7-6071B53A76B1}" srcOrd="2" destOrd="0" presId="urn:microsoft.com/office/officeart/2005/8/layout/hProcess11"/>
    <dgm:cxn modelId="{77D9D5E1-9728-4FFB-A174-32A3A63201DA}" type="presParOf" srcId="{2D73D5BA-CC99-4FB8-9B98-8952C28F2B06}" destId="{DF31671B-993D-455B-9E94-0CCF42E52E3A}" srcOrd="3" destOrd="0" presId="urn:microsoft.com/office/officeart/2005/8/layout/hProcess11"/>
    <dgm:cxn modelId="{42A508FD-B31F-41D7-9DD8-688768501B82}" type="presParOf" srcId="{2D73D5BA-CC99-4FB8-9B98-8952C28F2B06}" destId="{3CC15A48-FF50-4653-B4A1-1E4F440058DC}" srcOrd="4" destOrd="0" presId="urn:microsoft.com/office/officeart/2005/8/layout/hProcess11"/>
    <dgm:cxn modelId="{67645ECA-35CC-407F-A5F2-A83412FE8694}" type="presParOf" srcId="{3CC15A48-FF50-4653-B4A1-1E4F440058DC}" destId="{885435E4-BFEE-4FDA-838B-9E5C7F24BB52}" srcOrd="0" destOrd="0" presId="urn:microsoft.com/office/officeart/2005/8/layout/hProcess11"/>
    <dgm:cxn modelId="{201CCADD-9F08-470F-8AE7-8F010FDA16F0}" type="presParOf" srcId="{3CC15A48-FF50-4653-B4A1-1E4F440058DC}" destId="{AC029923-4152-485B-A13A-A046BDB405CD}" srcOrd="1" destOrd="0" presId="urn:microsoft.com/office/officeart/2005/8/layout/hProcess11"/>
    <dgm:cxn modelId="{C02B1BFA-F6B6-42C2-A21A-F4374852194D}" type="presParOf" srcId="{3CC15A48-FF50-4653-B4A1-1E4F440058DC}" destId="{D2B33BBD-86BD-4F24-93DE-EF7F30FA18A9}" srcOrd="2" destOrd="0" presId="urn:microsoft.com/office/officeart/2005/8/layout/hProcess11"/>
    <dgm:cxn modelId="{4B49950E-BC1F-46C0-B2E9-0C1760542EE7}" type="presParOf" srcId="{2D73D5BA-CC99-4FB8-9B98-8952C28F2B06}" destId="{11EACD7A-6FB2-44A9-9481-CF0DD6052A31}" srcOrd="5" destOrd="0" presId="urn:microsoft.com/office/officeart/2005/8/layout/hProcess11"/>
    <dgm:cxn modelId="{0D07AB4B-61EF-4377-90A3-2209EB8A5C00}" type="presParOf" srcId="{2D73D5BA-CC99-4FB8-9B98-8952C28F2B06}" destId="{4DBDF0E1-7F23-43EC-ACA5-22C1561F8403}" srcOrd="6" destOrd="0" presId="urn:microsoft.com/office/officeart/2005/8/layout/hProcess11"/>
    <dgm:cxn modelId="{4BB8CD92-3530-4270-A6B7-082083EA2A2B}" type="presParOf" srcId="{4DBDF0E1-7F23-43EC-ACA5-22C1561F8403}" destId="{BC9BE8F3-9BD3-46EE-99D3-5628841DE2DD}" srcOrd="0" destOrd="0" presId="urn:microsoft.com/office/officeart/2005/8/layout/hProcess11"/>
    <dgm:cxn modelId="{902CD0DD-BD80-46AD-AA39-657CA389B3A5}" type="presParOf" srcId="{4DBDF0E1-7F23-43EC-ACA5-22C1561F8403}" destId="{ABFAA86C-0231-4721-BF07-48290786A249}" srcOrd="1" destOrd="0" presId="urn:microsoft.com/office/officeart/2005/8/layout/hProcess11"/>
    <dgm:cxn modelId="{15B193E6-09C3-4481-A577-56DD354D0579}" type="presParOf" srcId="{4DBDF0E1-7F23-43EC-ACA5-22C1561F8403}" destId="{FC364683-8F27-48FF-9FBD-2951DC71FB3D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423C2E0E-3145-4F30-BAD2-7F050F545D50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15B13141-EF8A-44C3-9585-B586515335E9}">
      <dgm:prSet/>
      <dgm:spPr/>
      <dgm:t>
        <a:bodyPr/>
        <a:lstStyle/>
        <a:p>
          <a:pPr rtl="0"/>
          <a:r>
            <a:rPr lang="uz-Cyrl-UZ" i="1" smtClean="0"/>
            <a:t>Sotsiologiya </a:t>
          </a:r>
          <a:r>
            <a:rPr lang="uz-Cyrl-UZ" smtClean="0"/>
            <a:t>va </a:t>
          </a:r>
          <a:r>
            <a:rPr lang="uz-Cyrl-UZ" i="1" smtClean="0"/>
            <a:t>psixologiya</a:t>
          </a:r>
          <a:endParaRPr lang="ru-RU"/>
        </a:p>
      </dgm:t>
    </dgm:pt>
    <dgm:pt modelId="{DCE3D73A-C535-4C24-BAAE-E3CF02294B52}" type="parTrans" cxnId="{5817E804-3B56-4A12-A4FD-31A7C4D1CE4F}">
      <dgm:prSet/>
      <dgm:spPr/>
      <dgm:t>
        <a:bodyPr/>
        <a:lstStyle/>
        <a:p>
          <a:endParaRPr lang="ru-RU"/>
        </a:p>
      </dgm:t>
    </dgm:pt>
    <dgm:pt modelId="{83BFA4C2-B470-4401-9FD6-5B8A8F88BD86}" type="sibTrans" cxnId="{5817E804-3B56-4A12-A4FD-31A7C4D1CE4F}">
      <dgm:prSet/>
      <dgm:spPr/>
      <dgm:t>
        <a:bodyPr/>
        <a:lstStyle/>
        <a:p>
          <a:endParaRPr lang="ru-RU"/>
        </a:p>
      </dgm:t>
    </dgm:pt>
    <dgm:pt modelId="{88C93EEC-0169-42FA-B15D-3FD736EB028D}">
      <dgm:prSet/>
      <dgm:spPr/>
      <dgm:t>
        <a:bodyPr/>
        <a:lstStyle/>
        <a:p>
          <a:pPr rtl="0"/>
          <a:r>
            <a:rPr lang="uz-Cyrl-UZ" smtClean="0"/>
            <a:t>Psixologik testlar, motivatsion tahlil</a:t>
          </a:r>
          <a:endParaRPr lang="ru-RU"/>
        </a:p>
      </dgm:t>
    </dgm:pt>
    <dgm:pt modelId="{7D7FCCB4-D791-4D92-AB7F-29982D3A5C57}" type="parTrans" cxnId="{13222403-6221-40BD-BE39-A7D7005232A9}">
      <dgm:prSet/>
      <dgm:spPr/>
      <dgm:t>
        <a:bodyPr/>
        <a:lstStyle/>
        <a:p>
          <a:endParaRPr lang="ru-RU"/>
        </a:p>
      </dgm:t>
    </dgm:pt>
    <dgm:pt modelId="{CF5F604A-A12D-4507-8472-BA61E273D826}" type="sibTrans" cxnId="{13222403-6221-40BD-BE39-A7D7005232A9}">
      <dgm:prSet/>
      <dgm:spPr/>
      <dgm:t>
        <a:bodyPr/>
        <a:lstStyle/>
        <a:p>
          <a:endParaRPr lang="ru-RU"/>
        </a:p>
      </dgm:t>
    </dgm:pt>
    <dgm:pt modelId="{86BC5EE8-B7D6-441E-A322-74DBFFA798E6}">
      <dgm:prSet/>
      <dgm:spPr/>
      <dgm:t>
        <a:bodyPr/>
        <a:lstStyle/>
        <a:p>
          <a:pPr rtl="0"/>
          <a:r>
            <a:rPr lang="uz-Cyrl-UZ" smtClean="0"/>
            <a:t>Sotsiologik metodlar (so‘rov)</a:t>
          </a:r>
          <a:endParaRPr lang="ru-RU"/>
        </a:p>
      </dgm:t>
    </dgm:pt>
    <dgm:pt modelId="{722DE61E-BDD0-4211-8B3C-DA82AA3EB514}" type="parTrans" cxnId="{2D9BCF0D-CC94-4085-942E-68CDE7BFAB95}">
      <dgm:prSet/>
      <dgm:spPr/>
      <dgm:t>
        <a:bodyPr/>
        <a:lstStyle/>
        <a:p>
          <a:endParaRPr lang="ru-RU"/>
        </a:p>
      </dgm:t>
    </dgm:pt>
    <dgm:pt modelId="{195AB871-B470-458C-8BA3-8D1E35621CF8}" type="sibTrans" cxnId="{2D9BCF0D-CC94-4085-942E-68CDE7BFAB95}">
      <dgm:prSet/>
      <dgm:spPr/>
      <dgm:t>
        <a:bodyPr/>
        <a:lstStyle/>
        <a:p>
          <a:endParaRPr lang="ru-RU"/>
        </a:p>
      </dgm:t>
    </dgm:pt>
    <dgm:pt modelId="{2CC7B007-1DE7-4970-8DAF-7544EC308372}" type="pres">
      <dgm:prSet presAssocID="{423C2E0E-3145-4F30-BAD2-7F050F545D50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F084240-5F12-4E42-BB6F-DB014C0F8A83}" type="pres">
      <dgm:prSet presAssocID="{15B13141-EF8A-44C3-9585-B586515335E9}" presName="circ1" presStyleLbl="vennNode1" presStyleIdx="0" presStyleCnt="3"/>
      <dgm:spPr/>
      <dgm:t>
        <a:bodyPr/>
        <a:lstStyle/>
        <a:p>
          <a:endParaRPr lang="ru-RU"/>
        </a:p>
      </dgm:t>
    </dgm:pt>
    <dgm:pt modelId="{0664AD2C-3F45-412E-8163-1D6882C557BA}" type="pres">
      <dgm:prSet presAssocID="{15B13141-EF8A-44C3-9585-B586515335E9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D147AE-6952-4FB9-9BEA-897F82575E93}" type="pres">
      <dgm:prSet presAssocID="{88C93EEC-0169-42FA-B15D-3FD736EB028D}" presName="circ2" presStyleLbl="vennNode1" presStyleIdx="1" presStyleCnt="3"/>
      <dgm:spPr/>
      <dgm:t>
        <a:bodyPr/>
        <a:lstStyle/>
        <a:p>
          <a:endParaRPr lang="ru-RU"/>
        </a:p>
      </dgm:t>
    </dgm:pt>
    <dgm:pt modelId="{75C92595-3067-4F99-84C3-C4A6A014DAAD}" type="pres">
      <dgm:prSet presAssocID="{88C93EEC-0169-42FA-B15D-3FD736EB028D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DA04F8-DFB1-49F6-B088-7FF8F5B7886B}" type="pres">
      <dgm:prSet presAssocID="{86BC5EE8-B7D6-441E-A322-74DBFFA798E6}" presName="circ3" presStyleLbl="vennNode1" presStyleIdx="2" presStyleCnt="3"/>
      <dgm:spPr/>
      <dgm:t>
        <a:bodyPr/>
        <a:lstStyle/>
        <a:p>
          <a:endParaRPr lang="ru-RU"/>
        </a:p>
      </dgm:t>
    </dgm:pt>
    <dgm:pt modelId="{FEC3949B-2BA4-4DD0-8969-09ACB1F9E236}" type="pres">
      <dgm:prSet presAssocID="{86BC5EE8-B7D6-441E-A322-74DBFFA798E6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286D17D-7411-4704-8466-3AC637DC9386}" type="presOf" srcId="{88C93EEC-0169-42FA-B15D-3FD736EB028D}" destId="{3DD147AE-6952-4FB9-9BEA-897F82575E93}" srcOrd="0" destOrd="0" presId="urn:microsoft.com/office/officeart/2005/8/layout/venn1"/>
    <dgm:cxn modelId="{13222403-6221-40BD-BE39-A7D7005232A9}" srcId="{423C2E0E-3145-4F30-BAD2-7F050F545D50}" destId="{88C93EEC-0169-42FA-B15D-3FD736EB028D}" srcOrd="1" destOrd="0" parTransId="{7D7FCCB4-D791-4D92-AB7F-29982D3A5C57}" sibTransId="{CF5F604A-A12D-4507-8472-BA61E273D826}"/>
    <dgm:cxn modelId="{371357CC-B07E-4B73-8FA6-F553A9CFBE16}" type="presOf" srcId="{88C93EEC-0169-42FA-B15D-3FD736EB028D}" destId="{75C92595-3067-4F99-84C3-C4A6A014DAAD}" srcOrd="1" destOrd="0" presId="urn:microsoft.com/office/officeart/2005/8/layout/venn1"/>
    <dgm:cxn modelId="{C1A30909-6867-4D2B-A044-F064518F4479}" type="presOf" srcId="{86BC5EE8-B7D6-441E-A322-74DBFFA798E6}" destId="{EADA04F8-DFB1-49F6-B088-7FF8F5B7886B}" srcOrd="0" destOrd="0" presId="urn:microsoft.com/office/officeart/2005/8/layout/venn1"/>
    <dgm:cxn modelId="{BB1FCB32-6086-4910-B495-3A2C0D2BC4B5}" type="presOf" srcId="{15B13141-EF8A-44C3-9585-B586515335E9}" destId="{6F084240-5F12-4E42-BB6F-DB014C0F8A83}" srcOrd="0" destOrd="0" presId="urn:microsoft.com/office/officeart/2005/8/layout/venn1"/>
    <dgm:cxn modelId="{2D9BCF0D-CC94-4085-942E-68CDE7BFAB95}" srcId="{423C2E0E-3145-4F30-BAD2-7F050F545D50}" destId="{86BC5EE8-B7D6-441E-A322-74DBFFA798E6}" srcOrd="2" destOrd="0" parTransId="{722DE61E-BDD0-4211-8B3C-DA82AA3EB514}" sibTransId="{195AB871-B470-458C-8BA3-8D1E35621CF8}"/>
    <dgm:cxn modelId="{BA6AAB7C-487D-49DF-838E-78C2D1130BBE}" type="presOf" srcId="{15B13141-EF8A-44C3-9585-B586515335E9}" destId="{0664AD2C-3F45-412E-8163-1D6882C557BA}" srcOrd="1" destOrd="0" presId="urn:microsoft.com/office/officeart/2005/8/layout/venn1"/>
    <dgm:cxn modelId="{19FDCEA8-CEDD-4B15-AE58-5C983F118329}" type="presOf" srcId="{86BC5EE8-B7D6-441E-A322-74DBFFA798E6}" destId="{FEC3949B-2BA4-4DD0-8969-09ACB1F9E236}" srcOrd="1" destOrd="0" presId="urn:microsoft.com/office/officeart/2005/8/layout/venn1"/>
    <dgm:cxn modelId="{5817E804-3B56-4A12-A4FD-31A7C4D1CE4F}" srcId="{423C2E0E-3145-4F30-BAD2-7F050F545D50}" destId="{15B13141-EF8A-44C3-9585-B586515335E9}" srcOrd="0" destOrd="0" parTransId="{DCE3D73A-C535-4C24-BAAE-E3CF02294B52}" sibTransId="{83BFA4C2-B470-4401-9FD6-5B8A8F88BD86}"/>
    <dgm:cxn modelId="{8B8C7C2F-6594-469F-92FF-3E6DA73F8D83}" type="presOf" srcId="{423C2E0E-3145-4F30-BAD2-7F050F545D50}" destId="{2CC7B007-1DE7-4970-8DAF-7544EC308372}" srcOrd="0" destOrd="0" presId="urn:microsoft.com/office/officeart/2005/8/layout/venn1"/>
    <dgm:cxn modelId="{3A6BF7EF-EFF1-432A-AB60-47E5FA74E4A5}" type="presParOf" srcId="{2CC7B007-1DE7-4970-8DAF-7544EC308372}" destId="{6F084240-5F12-4E42-BB6F-DB014C0F8A83}" srcOrd="0" destOrd="0" presId="urn:microsoft.com/office/officeart/2005/8/layout/venn1"/>
    <dgm:cxn modelId="{F32AC165-1B45-4552-8CF3-D6F5133E295E}" type="presParOf" srcId="{2CC7B007-1DE7-4970-8DAF-7544EC308372}" destId="{0664AD2C-3F45-412E-8163-1D6882C557BA}" srcOrd="1" destOrd="0" presId="urn:microsoft.com/office/officeart/2005/8/layout/venn1"/>
    <dgm:cxn modelId="{20D5403F-D239-4164-8464-8A7AA139BC47}" type="presParOf" srcId="{2CC7B007-1DE7-4970-8DAF-7544EC308372}" destId="{3DD147AE-6952-4FB9-9BEA-897F82575E93}" srcOrd="2" destOrd="0" presId="urn:microsoft.com/office/officeart/2005/8/layout/venn1"/>
    <dgm:cxn modelId="{CA121842-DF53-46ED-97BB-ABFB4F8E0E59}" type="presParOf" srcId="{2CC7B007-1DE7-4970-8DAF-7544EC308372}" destId="{75C92595-3067-4F99-84C3-C4A6A014DAAD}" srcOrd="3" destOrd="0" presId="urn:microsoft.com/office/officeart/2005/8/layout/venn1"/>
    <dgm:cxn modelId="{308A9277-7497-462B-8738-4F976B656AB4}" type="presParOf" srcId="{2CC7B007-1DE7-4970-8DAF-7544EC308372}" destId="{EADA04F8-DFB1-49F6-B088-7FF8F5B7886B}" srcOrd="4" destOrd="0" presId="urn:microsoft.com/office/officeart/2005/8/layout/venn1"/>
    <dgm:cxn modelId="{CFD00DDD-D405-4A2C-A39A-D319A9CAB6CB}" type="presParOf" srcId="{2CC7B007-1DE7-4970-8DAF-7544EC308372}" destId="{FEC3949B-2BA4-4DD0-8969-09ACB1F9E236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56A2FBA9-3B08-485C-A0FF-87AA05A69EA4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12F9541-1D75-4A24-A7F7-5DA0A601915B}">
      <dgm:prSet/>
      <dgm:spPr/>
      <dgm:t>
        <a:bodyPr/>
        <a:lstStyle/>
        <a:p>
          <a:pPr rtl="0"/>
          <a:r>
            <a:rPr lang="uz-Cyrl-UZ" smtClean="0"/>
            <a:t>Axborot taraqqiyotining uzoq o‘tmish yo‘li </a:t>
          </a:r>
          <a:endParaRPr lang="ru-RU"/>
        </a:p>
      </dgm:t>
    </dgm:pt>
    <dgm:pt modelId="{8BAB626A-6DA5-489A-8D68-5B90DBA0CFDD}" type="parTrans" cxnId="{12A8827D-1762-4F80-BC31-CE806D8BB23E}">
      <dgm:prSet/>
      <dgm:spPr/>
      <dgm:t>
        <a:bodyPr/>
        <a:lstStyle/>
        <a:p>
          <a:endParaRPr lang="ru-RU"/>
        </a:p>
      </dgm:t>
    </dgm:pt>
    <dgm:pt modelId="{C9415D27-881A-4184-B999-256B8EE3BBAA}" type="sibTrans" cxnId="{12A8827D-1762-4F80-BC31-CE806D8BB23E}">
      <dgm:prSet/>
      <dgm:spPr/>
      <dgm:t>
        <a:bodyPr/>
        <a:lstStyle/>
        <a:p>
          <a:endParaRPr lang="ru-RU"/>
        </a:p>
      </dgm:t>
    </dgm:pt>
    <dgm:pt modelId="{F6CE7379-2EBC-4A8F-8928-271EE64C0242}">
      <dgm:prSet/>
      <dgm:spPr/>
      <dgm:t>
        <a:bodyPr/>
        <a:lstStyle/>
        <a:p>
          <a:pPr rtl="0"/>
          <a:r>
            <a:rPr lang="uz-Cyrl-UZ" smtClean="0"/>
            <a:t>Axborot sohasida sub’yekt ko‘p rollarda namoyon bo‘ladi</a:t>
          </a:r>
          <a:endParaRPr lang="ru-RU"/>
        </a:p>
      </dgm:t>
    </dgm:pt>
    <dgm:pt modelId="{C4499C6D-A5C8-4B09-AB7C-BE09D77BCF48}" type="parTrans" cxnId="{3D677A59-FA99-4ABD-AD8C-5C488B6B112C}">
      <dgm:prSet/>
      <dgm:spPr/>
      <dgm:t>
        <a:bodyPr/>
        <a:lstStyle/>
        <a:p>
          <a:endParaRPr lang="ru-RU"/>
        </a:p>
      </dgm:t>
    </dgm:pt>
    <dgm:pt modelId="{69A47F93-7651-4E35-B569-BAEB238C3944}" type="sibTrans" cxnId="{3D677A59-FA99-4ABD-AD8C-5C488B6B112C}">
      <dgm:prSet/>
      <dgm:spPr/>
      <dgm:t>
        <a:bodyPr/>
        <a:lstStyle/>
        <a:p>
          <a:endParaRPr lang="ru-RU"/>
        </a:p>
      </dgm:t>
    </dgm:pt>
    <dgm:pt modelId="{75E92ADB-7764-474F-9888-EC9073923E07}">
      <dgm:prSet/>
      <dgm:spPr/>
      <dgm:t>
        <a:bodyPr/>
        <a:lstStyle/>
        <a:p>
          <a:pPr rtl="0"/>
          <a:r>
            <a:rPr lang="uz-Cyrl-UZ" smtClean="0"/>
            <a:t>Bugungi kunda to‘planib borayotgan barcha axborot oqimlarini qayta ishlash</a:t>
          </a:r>
          <a:endParaRPr lang="ru-RU"/>
        </a:p>
      </dgm:t>
    </dgm:pt>
    <dgm:pt modelId="{F3128AD4-E6FA-48B6-B82E-9C6AD7C6E79E}" type="parTrans" cxnId="{718A62E6-EEF3-42C3-A6C5-ECA2EE6CA5A5}">
      <dgm:prSet/>
      <dgm:spPr/>
      <dgm:t>
        <a:bodyPr/>
        <a:lstStyle/>
        <a:p>
          <a:endParaRPr lang="ru-RU"/>
        </a:p>
      </dgm:t>
    </dgm:pt>
    <dgm:pt modelId="{F57D06F9-49FE-4E08-8CE9-60B1323D1163}" type="sibTrans" cxnId="{718A62E6-EEF3-42C3-A6C5-ECA2EE6CA5A5}">
      <dgm:prSet/>
      <dgm:spPr/>
      <dgm:t>
        <a:bodyPr/>
        <a:lstStyle/>
        <a:p>
          <a:endParaRPr lang="ru-RU"/>
        </a:p>
      </dgm:t>
    </dgm:pt>
    <dgm:pt modelId="{C28BDF58-E91F-44BD-982B-354AC3D7579C}">
      <dgm:prSet/>
      <dgm:spPr/>
      <dgm:t>
        <a:bodyPr/>
        <a:lstStyle/>
        <a:p>
          <a:pPr rtl="0"/>
          <a:r>
            <a:rPr lang="uz-Cyrl-UZ" smtClean="0"/>
            <a:t>Axborotlar tushunchasida eng muhim narsa –</a:t>
          </a:r>
          <a:endParaRPr lang="ru-RU"/>
        </a:p>
      </dgm:t>
    </dgm:pt>
    <dgm:pt modelId="{458B0AB7-1489-4BA7-B192-5125B928F063}" type="parTrans" cxnId="{A2854EC5-CB14-458F-82CE-2AC51D0CA071}">
      <dgm:prSet/>
      <dgm:spPr/>
      <dgm:t>
        <a:bodyPr/>
        <a:lstStyle/>
        <a:p>
          <a:endParaRPr lang="ru-RU"/>
        </a:p>
      </dgm:t>
    </dgm:pt>
    <dgm:pt modelId="{7926CC89-27FD-4F59-9658-0AA539BDB67E}" type="sibTrans" cxnId="{A2854EC5-CB14-458F-82CE-2AC51D0CA071}">
      <dgm:prSet/>
      <dgm:spPr/>
      <dgm:t>
        <a:bodyPr/>
        <a:lstStyle/>
        <a:p>
          <a:endParaRPr lang="ru-RU"/>
        </a:p>
      </dgm:t>
    </dgm:pt>
    <dgm:pt modelId="{4C89F6FA-D3A3-4CD8-B076-E5B05F98C56C}" type="pres">
      <dgm:prSet presAssocID="{56A2FBA9-3B08-485C-A0FF-87AA05A69EA4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CC29C35-4FBF-4EF8-961E-0300DD2622A2}" type="pres">
      <dgm:prSet presAssocID="{312F9541-1D75-4A24-A7F7-5DA0A601915B}" presName="hierRoot1" presStyleCnt="0">
        <dgm:presLayoutVars>
          <dgm:hierBranch val="init"/>
        </dgm:presLayoutVars>
      </dgm:prSet>
      <dgm:spPr/>
    </dgm:pt>
    <dgm:pt modelId="{33F7CBB3-10F6-4F52-A9E4-7BDA3A7860A5}" type="pres">
      <dgm:prSet presAssocID="{312F9541-1D75-4A24-A7F7-5DA0A601915B}" presName="rootComposite1" presStyleCnt="0"/>
      <dgm:spPr/>
    </dgm:pt>
    <dgm:pt modelId="{60062244-CFFE-4C89-981A-CD556BC65FA2}" type="pres">
      <dgm:prSet presAssocID="{312F9541-1D75-4A24-A7F7-5DA0A601915B}" presName="rootText1" presStyleLbl="node0" presStyleIdx="0" presStyleCnt="4" custScaleY="28310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D12B5F5-4365-45B4-98F3-7F5B987AF915}" type="pres">
      <dgm:prSet presAssocID="{312F9541-1D75-4A24-A7F7-5DA0A601915B}" presName="rootConnector1" presStyleLbl="node1" presStyleIdx="0" presStyleCnt="0"/>
      <dgm:spPr/>
      <dgm:t>
        <a:bodyPr/>
        <a:lstStyle/>
        <a:p>
          <a:endParaRPr lang="ru-RU"/>
        </a:p>
      </dgm:t>
    </dgm:pt>
    <dgm:pt modelId="{8FC4980A-F943-42D8-92D0-1E48445185FF}" type="pres">
      <dgm:prSet presAssocID="{312F9541-1D75-4A24-A7F7-5DA0A601915B}" presName="hierChild2" presStyleCnt="0"/>
      <dgm:spPr/>
    </dgm:pt>
    <dgm:pt modelId="{094C0831-01A6-4F06-8AC8-F034214E1B20}" type="pres">
      <dgm:prSet presAssocID="{312F9541-1D75-4A24-A7F7-5DA0A601915B}" presName="hierChild3" presStyleCnt="0"/>
      <dgm:spPr/>
    </dgm:pt>
    <dgm:pt modelId="{D0F5775C-5C74-46BF-8688-9BFC12467639}" type="pres">
      <dgm:prSet presAssocID="{F6CE7379-2EBC-4A8F-8928-271EE64C0242}" presName="hierRoot1" presStyleCnt="0">
        <dgm:presLayoutVars>
          <dgm:hierBranch val="init"/>
        </dgm:presLayoutVars>
      </dgm:prSet>
      <dgm:spPr/>
    </dgm:pt>
    <dgm:pt modelId="{288C853F-D900-4263-BAA8-E11F7E055793}" type="pres">
      <dgm:prSet presAssocID="{F6CE7379-2EBC-4A8F-8928-271EE64C0242}" presName="rootComposite1" presStyleCnt="0"/>
      <dgm:spPr/>
    </dgm:pt>
    <dgm:pt modelId="{8675310F-0545-462D-B84B-0B04583E96EE}" type="pres">
      <dgm:prSet presAssocID="{F6CE7379-2EBC-4A8F-8928-271EE64C0242}" presName="rootText1" presStyleLbl="node0" presStyleIdx="1" presStyleCnt="4" custScaleY="28310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41062CB-F921-4D43-A379-31F6714FE4AD}" type="pres">
      <dgm:prSet presAssocID="{F6CE7379-2EBC-4A8F-8928-271EE64C0242}" presName="rootConnector1" presStyleLbl="node1" presStyleIdx="0" presStyleCnt="0"/>
      <dgm:spPr/>
      <dgm:t>
        <a:bodyPr/>
        <a:lstStyle/>
        <a:p>
          <a:endParaRPr lang="ru-RU"/>
        </a:p>
      </dgm:t>
    </dgm:pt>
    <dgm:pt modelId="{38FB336B-3BAB-4702-956A-64B99CDE240B}" type="pres">
      <dgm:prSet presAssocID="{F6CE7379-2EBC-4A8F-8928-271EE64C0242}" presName="hierChild2" presStyleCnt="0"/>
      <dgm:spPr/>
    </dgm:pt>
    <dgm:pt modelId="{F432A4BB-F0D1-40CD-8590-0F74CBFAA750}" type="pres">
      <dgm:prSet presAssocID="{F6CE7379-2EBC-4A8F-8928-271EE64C0242}" presName="hierChild3" presStyleCnt="0"/>
      <dgm:spPr/>
    </dgm:pt>
    <dgm:pt modelId="{01AD2C8A-C6EB-4B29-8048-59057BBF770B}" type="pres">
      <dgm:prSet presAssocID="{75E92ADB-7764-474F-9888-EC9073923E07}" presName="hierRoot1" presStyleCnt="0">
        <dgm:presLayoutVars>
          <dgm:hierBranch val="init"/>
        </dgm:presLayoutVars>
      </dgm:prSet>
      <dgm:spPr/>
    </dgm:pt>
    <dgm:pt modelId="{E576CCFA-CF24-4511-BA2F-990FDA6FC296}" type="pres">
      <dgm:prSet presAssocID="{75E92ADB-7764-474F-9888-EC9073923E07}" presName="rootComposite1" presStyleCnt="0"/>
      <dgm:spPr/>
    </dgm:pt>
    <dgm:pt modelId="{4163ADF1-93A3-4703-9B62-2C7429C7B405}" type="pres">
      <dgm:prSet presAssocID="{75E92ADB-7764-474F-9888-EC9073923E07}" presName="rootText1" presStyleLbl="node0" presStyleIdx="2" presStyleCnt="4" custScaleY="28310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DA6C436-84D0-49FE-B719-3F0DC010FC2A}" type="pres">
      <dgm:prSet presAssocID="{75E92ADB-7764-474F-9888-EC9073923E07}" presName="rootConnector1" presStyleLbl="node1" presStyleIdx="0" presStyleCnt="0"/>
      <dgm:spPr/>
      <dgm:t>
        <a:bodyPr/>
        <a:lstStyle/>
        <a:p>
          <a:endParaRPr lang="ru-RU"/>
        </a:p>
      </dgm:t>
    </dgm:pt>
    <dgm:pt modelId="{AF7821AC-6474-4D22-A2F4-2E954FB56435}" type="pres">
      <dgm:prSet presAssocID="{75E92ADB-7764-474F-9888-EC9073923E07}" presName="hierChild2" presStyleCnt="0"/>
      <dgm:spPr/>
    </dgm:pt>
    <dgm:pt modelId="{EAC4ED82-4B39-4862-92C3-DBDB5FF02618}" type="pres">
      <dgm:prSet presAssocID="{75E92ADB-7764-474F-9888-EC9073923E07}" presName="hierChild3" presStyleCnt="0"/>
      <dgm:spPr/>
    </dgm:pt>
    <dgm:pt modelId="{FA102B87-EA9F-4690-9BAC-56989D6AA63F}" type="pres">
      <dgm:prSet presAssocID="{C28BDF58-E91F-44BD-982B-354AC3D7579C}" presName="hierRoot1" presStyleCnt="0">
        <dgm:presLayoutVars>
          <dgm:hierBranch val="init"/>
        </dgm:presLayoutVars>
      </dgm:prSet>
      <dgm:spPr/>
    </dgm:pt>
    <dgm:pt modelId="{A84CFC3F-18B0-4723-BC75-0A1E4EE69D76}" type="pres">
      <dgm:prSet presAssocID="{C28BDF58-E91F-44BD-982B-354AC3D7579C}" presName="rootComposite1" presStyleCnt="0"/>
      <dgm:spPr/>
    </dgm:pt>
    <dgm:pt modelId="{F33EC041-1F20-4341-8A0C-2A302A655476}" type="pres">
      <dgm:prSet presAssocID="{C28BDF58-E91F-44BD-982B-354AC3D7579C}" presName="rootText1" presStyleLbl="node0" presStyleIdx="3" presStyleCnt="4" custScaleY="28310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1085740-76C4-44AC-BEDE-BBACAD55B0C3}" type="pres">
      <dgm:prSet presAssocID="{C28BDF58-E91F-44BD-982B-354AC3D7579C}" presName="rootConnector1" presStyleLbl="node1" presStyleIdx="0" presStyleCnt="0"/>
      <dgm:spPr/>
      <dgm:t>
        <a:bodyPr/>
        <a:lstStyle/>
        <a:p>
          <a:endParaRPr lang="ru-RU"/>
        </a:p>
      </dgm:t>
    </dgm:pt>
    <dgm:pt modelId="{6C22F936-EE23-4A63-9120-A61857B3070A}" type="pres">
      <dgm:prSet presAssocID="{C28BDF58-E91F-44BD-982B-354AC3D7579C}" presName="hierChild2" presStyleCnt="0"/>
      <dgm:spPr/>
    </dgm:pt>
    <dgm:pt modelId="{34D3FBF5-C9E0-4023-AB70-39A4506C7BC2}" type="pres">
      <dgm:prSet presAssocID="{C28BDF58-E91F-44BD-982B-354AC3D7579C}" presName="hierChild3" presStyleCnt="0"/>
      <dgm:spPr/>
    </dgm:pt>
  </dgm:ptLst>
  <dgm:cxnLst>
    <dgm:cxn modelId="{12FFCD07-1730-4CE8-8DE1-4EDD9CA60E48}" type="presOf" srcId="{56A2FBA9-3B08-485C-A0FF-87AA05A69EA4}" destId="{4C89F6FA-D3A3-4CD8-B076-E5B05F98C56C}" srcOrd="0" destOrd="0" presId="urn:microsoft.com/office/officeart/2005/8/layout/orgChart1"/>
    <dgm:cxn modelId="{12A8827D-1762-4F80-BC31-CE806D8BB23E}" srcId="{56A2FBA9-3B08-485C-A0FF-87AA05A69EA4}" destId="{312F9541-1D75-4A24-A7F7-5DA0A601915B}" srcOrd="0" destOrd="0" parTransId="{8BAB626A-6DA5-489A-8D68-5B90DBA0CFDD}" sibTransId="{C9415D27-881A-4184-B999-256B8EE3BBAA}"/>
    <dgm:cxn modelId="{397B3C30-39D1-4046-BFAF-B5F06B769538}" type="presOf" srcId="{312F9541-1D75-4A24-A7F7-5DA0A601915B}" destId="{3D12B5F5-4365-45B4-98F3-7F5B987AF915}" srcOrd="1" destOrd="0" presId="urn:microsoft.com/office/officeart/2005/8/layout/orgChart1"/>
    <dgm:cxn modelId="{A2854EC5-CB14-458F-82CE-2AC51D0CA071}" srcId="{56A2FBA9-3B08-485C-A0FF-87AA05A69EA4}" destId="{C28BDF58-E91F-44BD-982B-354AC3D7579C}" srcOrd="3" destOrd="0" parTransId="{458B0AB7-1489-4BA7-B192-5125B928F063}" sibTransId="{7926CC89-27FD-4F59-9658-0AA539BDB67E}"/>
    <dgm:cxn modelId="{815919B0-77A0-459B-BA97-FCC73E2DA3DE}" type="presOf" srcId="{F6CE7379-2EBC-4A8F-8928-271EE64C0242}" destId="{8675310F-0545-462D-B84B-0B04583E96EE}" srcOrd="0" destOrd="0" presId="urn:microsoft.com/office/officeart/2005/8/layout/orgChart1"/>
    <dgm:cxn modelId="{54AF478A-53E1-45B0-8860-C2D744F8DED2}" type="presOf" srcId="{312F9541-1D75-4A24-A7F7-5DA0A601915B}" destId="{60062244-CFFE-4C89-981A-CD556BC65FA2}" srcOrd="0" destOrd="0" presId="urn:microsoft.com/office/officeart/2005/8/layout/orgChart1"/>
    <dgm:cxn modelId="{718A62E6-EEF3-42C3-A6C5-ECA2EE6CA5A5}" srcId="{56A2FBA9-3B08-485C-A0FF-87AA05A69EA4}" destId="{75E92ADB-7764-474F-9888-EC9073923E07}" srcOrd="2" destOrd="0" parTransId="{F3128AD4-E6FA-48B6-B82E-9C6AD7C6E79E}" sibTransId="{F57D06F9-49FE-4E08-8CE9-60B1323D1163}"/>
    <dgm:cxn modelId="{3D677A59-FA99-4ABD-AD8C-5C488B6B112C}" srcId="{56A2FBA9-3B08-485C-A0FF-87AA05A69EA4}" destId="{F6CE7379-2EBC-4A8F-8928-271EE64C0242}" srcOrd="1" destOrd="0" parTransId="{C4499C6D-A5C8-4B09-AB7C-BE09D77BCF48}" sibTransId="{69A47F93-7651-4E35-B569-BAEB238C3944}"/>
    <dgm:cxn modelId="{ADDF25CF-4733-4EB4-AA3D-253D5306BF5F}" type="presOf" srcId="{F6CE7379-2EBC-4A8F-8928-271EE64C0242}" destId="{E41062CB-F921-4D43-A379-31F6714FE4AD}" srcOrd="1" destOrd="0" presId="urn:microsoft.com/office/officeart/2005/8/layout/orgChart1"/>
    <dgm:cxn modelId="{897E5ECF-8314-4D63-8B97-76D55E93AF96}" type="presOf" srcId="{75E92ADB-7764-474F-9888-EC9073923E07}" destId="{4163ADF1-93A3-4703-9B62-2C7429C7B405}" srcOrd="0" destOrd="0" presId="urn:microsoft.com/office/officeart/2005/8/layout/orgChart1"/>
    <dgm:cxn modelId="{7EC76C1C-EBCB-4B25-B6E3-6C008181A3F4}" type="presOf" srcId="{C28BDF58-E91F-44BD-982B-354AC3D7579C}" destId="{F33EC041-1F20-4341-8A0C-2A302A655476}" srcOrd="0" destOrd="0" presId="urn:microsoft.com/office/officeart/2005/8/layout/orgChart1"/>
    <dgm:cxn modelId="{CF9A104F-1590-4469-9EEF-530535F20996}" type="presOf" srcId="{75E92ADB-7764-474F-9888-EC9073923E07}" destId="{8DA6C436-84D0-49FE-B719-3F0DC010FC2A}" srcOrd="1" destOrd="0" presId="urn:microsoft.com/office/officeart/2005/8/layout/orgChart1"/>
    <dgm:cxn modelId="{1FE13E48-0DE4-4783-A124-A20093A8C0F4}" type="presOf" srcId="{C28BDF58-E91F-44BD-982B-354AC3D7579C}" destId="{61085740-76C4-44AC-BEDE-BBACAD55B0C3}" srcOrd="1" destOrd="0" presId="urn:microsoft.com/office/officeart/2005/8/layout/orgChart1"/>
    <dgm:cxn modelId="{CA3143CA-BC5B-41C5-B23E-16E115598D95}" type="presParOf" srcId="{4C89F6FA-D3A3-4CD8-B076-E5B05F98C56C}" destId="{0CC29C35-4FBF-4EF8-961E-0300DD2622A2}" srcOrd="0" destOrd="0" presId="urn:microsoft.com/office/officeart/2005/8/layout/orgChart1"/>
    <dgm:cxn modelId="{ED13E324-E8E1-41E5-8CF4-E0347964B774}" type="presParOf" srcId="{0CC29C35-4FBF-4EF8-961E-0300DD2622A2}" destId="{33F7CBB3-10F6-4F52-A9E4-7BDA3A7860A5}" srcOrd="0" destOrd="0" presId="urn:microsoft.com/office/officeart/2005/8/layout/orgChart1"/>
    <dgm:cxn modelId="{9A6B99ED-9E29-4780-8F0C-9F2285A72832}" type="presParOf" srcId="{33F7CBB3-10F6-4F52-A9E4-7BDA3A7860A5}" destId="{60062244-CFFE-4C89-981A-CD556BC65FA2}" srcOrd="0" destOrd="0" presId="urn:microsoft.com/office/officeart/2005/8/layout/orgChart1"/>
    <dgm:cxn modelId="{35B4A0F1-76E3-4CE9-BB50-8C20092F6D53}" type="presParOf" srcId="{33F7CBB3-10F6-4F52-A9E4-7BDA3A7860A5}" destId="{3D12B5F5-4365-45B4-98F3-7F5B987AF915}" srcOrd="1" destOrd="0" presId="urn:microsoft.com/office/officeart/2005/8/layout/orgChart1"/>
    <dgm:cxn modelId="{CC3D5563-AC94-41C6-919F-8534B09AC460}" type="presParOf" srcId="{0CC29C35-4FBF-4EF8-961E-0300DD2622A2}" destId="{8FC4980A-F943-42D8-92D0-1E48445185FF}" srcOrd="1" destOrd="0" presId="urn:microsoft.com/office/officeart/2005/8/layout/orgChart1"/>
    <dgm:cxn modelId="{1E4D7B0F-F633-4323-ABDD-13055D87AD06}" type="presParOf" srcId="{0CC29C35-4FBF-4EF8-961E-0300DD2622A2}" destId="{094C0831-01A6-4F06-8AC8-F034214E1B20}" srcOrd="2" destOrd="0" presId="urn:microsoft.com/office/officeart/2005/8/layout/orgChart1"/>
    <dgm:cxn modelId="{27F6DF99-BB69-4A34-AAF5-24244BF6AE92}" type="presParOf" srcId="{4C89F6FA-D3A3-4CD8-B076-E5B05F98C56C}" destId="{D0F5775C-5C74-46BF-8688-9BFC12467639}" srcOrd="1" destOrd="0" presId="urn:microsoft.com/office/officeart/2005/8/layout/orgChart1"/>
    <dgm:cxn modelId="{4B619015-FF8D-4B89-9123-F7132113305A}" type="presParOf" srcId="{D0F5775C-5C74-46BF-8688-9BFC12467639}" destId="{288C853F-D900-4263-BAA8-E11F7E055793}" srcOrd="0" destOrd="0" presId="urn:microsoft.com/office/officeart/2005/8/layout/orgChart1"/>
    <dgm:cxn modelId="{403A0629-8199-4706-8C80-2EEB9CFCE79F}" type="presParOf" srcId="{288C853F-D900-4263-BAA8-E11F7E055793}" destId="{8675310F-0545-462D-B84B-0B04583E96EE}" srcOrd="0" destOrd="0" presId="urn:microsoft.com/office/officeart/2005/8/layout/orgChart1"/>
    <dgm:cxn modelId="{730B5377-86B6-4610-A3C9-ACBA06E94DA8}" type="presParOf" srcId="{288C853F-D900-4263-BAA8-E11F7E055793}" destId="{E41062CB-F921-4D43-A379-31F6714FE4AD}" srcOrd="1" destOrd="0" presId="urn:microsoft.com/office/officeart/2005/8/layout/orgChart1"/>
    <dgm:cxn modelId="{B3535750-CC83-4614-AE82-289C8F57BAF7}" type="presParOf" srcId="{D0F5775C-5C74-46BF-8688-9BFC12467639}" destId="{38FB336B-3BAB-4702-956A-64B99CDE240B}" srcOrd="1" destOrd="0" presId="urn:microsoft.com/office/officeart/2005/8/layout/orgChart1"/>
    <dgm:cxn modelId="{6CD3776B-B546-4DCC-8662-140D7428FF6D}" type="presParOf" srcId="{D0F5775C-5C74-46BF-8688-9BFC12467639}" destId="{F432A4BB-F0D1-40CD-8590-0F74CBFAA750}" srcOrd="2" destOrd="0" presId="urn:microsoft.com/office/officeart/2005/8/layout/orgChart1"/>
    <dgm:cxn modelId="{12486EDB-78B6-4950-9A9A-C0FE02FDDE70}" type="presParOf" srcId="{4C89F6FA-D3A3-4CD8-B076-E5B05F98C56C}" destId="{01AD2C8A-C6EB-4B29-8048-59057BBF770B}" srcOrd="2" destOrd="0" presId="urn:microsoft.com/office/officeart/2005/8/layout/orgChart1"/>
    <dgm:cxn modelId="{9DF0DE14-FD8B-401F-96F8-938FE7D7C4DB}" type="presParOf" srcId="{01AD2C8A-C6EB-4B29-8048-59057BBF770B}" destId="{E576CCFA-CF24-4511-BA2F-990FDA6FC296}" srcOrd="0" destOrd="0" presId="urn:microsoft.com/office/officeart/2005/8/layout/orgChart1"/>
    <dgm:cxn modelId="{77CD1105-C315-4377-8B28-8F20726EDA35}" type="presParOf" srcId="{E576CCFA-CF24-4511-BA2F-990FDA6FC296}" destId="{4163ADF1-93A3-4703-9B62-2C7429C7B405}" srcOrd="0" destOrd="0" presId="urn:microsoft.com/office/officeart/2005/8/layout/orgChart1"/>
    <dgm:cxn modelId="{CF137C81-D4F2-4B34-98B7-BAA7F7BE6B02}" type="presParOf" srcId="{E576CCFA-CF24-4511-BA2F-990FDA6FC296}" destId="{8DA6C436-84D0-49FE-B719-3F0DC010FC2A}" srcOrd="1" destOrd="0" presId="urn:microsoft.com/office/officeart/2005/8/layout/orgChart1"/>
    <dgm:cxn modelId="{77D440DB-861F-4C4D-B6A2-8147BF24F80D}" type="presParOf" srcId="{01AD2C8A-C6EB-4B29-8048-59057BBF770B}" destId="{AF7821AC-6474-4D22-A2F4-2E954FB56435}" srcOrd="1" destOrd="0" presId="urn:microsoft.com/office/officeart/2005/8/layout/orgChart1"/>
    <dgm:cxn modelId="{6928B4A5-88A9-4E45-BD88-DEC7C8EDE8F8}" type="presParOf" srcId="{01AD2C8A-C6EB-4B29-8048-59057BBF770B}" destId="{EAC4ED82-4B39-4862-92C3-DBDB5FF02618}" srcOrd="2" destOrd="0" presId="urn:microsoft.com/office/officeart/2005/8/layout/orgChart1"/>
    <dgm:cxn modelId="{E4FF5DF7-1E66-41BF-83CC-5507A7C5BA7A}" type="presParOf" srcId="{4C89F6FA-D3A3-4CD8-B076-E5B05F98C56C}" destId="{FA102B87-EA9F-4690-9BAC-56989D6AA63F}" srcOrd="3" destOrd="0" presId="urn:microsoft.com/office/officeart/2005/8/layout/orgChart1"/>
    <dgm:cxn modelId="{62DE2E52-E764-41C7-A3C2-BAA40A565963}" type="presParOf" srcId="{FA102B87-EA9F-4690-9BAC-56989D6AA63F}" destId="{A84CFC3F-18B0-4723-BC75-0A1E4EE69D76}" srcOrd="0" destOrd="0" presId="urn:microsoft.com/office/officeart/2005/8/layout/orgChart1"/>
    <dgm:cxn modelId="{00E3BCEE-2129-49E8-9625-304B1B7B072C}" type="presParOf" srcId="{A84CFC3F-18B0-4723-BC75-0A1E4EE69D76}" destId="{F33EC041-1F20-4341-8A0C-2A302A655476}" srcOrd="0" destOrd="0" presId="urn:microsoft.com/office/officeart/2005/8/layout/orgChart1"/>
    <dgm:cxn modelId="{23A6C5D5-834C-44A8-89AB-49359897A25C}" type="presParOf" srcId="{A84CFC3F-18B0-4723-BC75-0A1E4EE69D76}" destId="{61085740-76C4-44AC-BEDE-BBACAD55B0C3}" srcOrd="1" destOrd="0" presId="urn:microsoft.com/office/officeart/2005/8/layout/orgChart1"/>
    <dgm:cxn modelId="{5EA42EC1-49D3-4E4F-BCE7-EA53EB9FFA4B}" type="presParOf" srcId="{FA102B87-EA9F-4690-9BAC-56989D6AA63F}" destId="{6C22F936-EE23-4A63-9120-A61857B3070A}" srcOrd="1" destOrd="0" presId="urn:microsoft.com/office/officeart/2005/8/layout/orgChart1"/>
    <dgm:cxn modelId="{FB412C78-4CB5-4FDF-A6DB-0EEC2272EBB5}" type="presParOf" srcId="{FA102B87-EA9F-4690-9BAC-56989D6AA63F}" destId="{34D3FBF5-C9E0-4023-AB70-39A4506C7BC2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486DC83B-F72C-4B9E-96D4-8C8FEF31133A}" type="doc">
      <dgm:prSet loTypeId="urn:microsoft.com/office/officeart/2005/8/layout/cycle6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54A8B8FC-E103-47A6-B76D-C54C4BBF3373}">
      <dgm:prSet/>
      <dgm:spPr/>
      <dgm:t>
        <a:bodyPr/>
        <a:lstStyle/>
        <a:p>
          <a:pPr rtl="0"/>
          <a:r>
            <a:rPr lang="uz-Cyrl-UZ" smtClean="0"/>
            <a:t>Aloqa kanallari bo‘yicha axborot uzatish</a:t>
          </a:r>
          <a:endParaRPr lang="ru-RU"/>
        </a:p>
      </dgm:t>
    </dgm:pt>
    <dgm:pt modelId="{89627498-CC6A-4624-8C85-540259E048D4}" type="parTrans" cxnId="{E0FDCFF0-5E7C-48FA-A94A-07760107A28C}">
      <dgm:prSet/>
      <dgm:spPr/>
      <dgm:t>
        <a:bodyPr/>
        <a:lstStyle/>
        <a:p>
          <a:endParaRPr lang="ru-RU"/>
        </a:p>
      </dgm:t>
    </dgm:pt>
    <dgm:pt modelId="{6D1405BF-B41C-409B-B4D6-C60898843E27}" type="sibTrans" cxnId="{E0FDCFF0-5E7C-48FA-A94A-07760107A28C}">
      <dgm:prSet/>
      <dgm:spPr/>
      <dgm:t>
        <a:bodyPr/>
        <a:lstStyle/>
        <a:p>
          <a:endParaRPr lang="ru-RU"/>
        </a:p>
      </dgm:t>
    </dgm:pt>
    <dgm:pt modelId="{FEFCAD51-25AA-4BE4-84FB-3B05AEE1649F}">
      <dgm:prSet/>
      <dgm:spPr/>
      <dgm:t>
        <a:bodyPr/>
        <a:lstStyle/>
        <a:p>
          <a:pPr rtl="0"/>
          <a:r>
            <a:rPr lang="uz-Cyrl-UZ" smtClean="0"/>
            <a:t>Axborot nazariyasida axborotlarning o‘lchov birligi va usuli</a:t>
          </a:r>
          <a:endParaRPr lang="ru-RU"/>
        </a:p>
      </dgm:t>
    </dgm:pt>
    <dgm:pt modelId="{2CD63A3B-81BF-4BED-995D-5E8B8D4DE8D8}" type="parTrans" cxnId="{2C5E8E48-CCCD-41C7-A6B1-AF62F4AD76CC}">
      <dgm:prSet/>
      <dgm:spPr/>
      <dgm:t>
        <a:bodyPr/>
        <a:lstStyle/>
        <a:p>
          <a:endParaRPr lang="ru-RU"/>
        </a:p>
      </dgm:t>
    </dgm:pt>
    <dgm:pt modelId="{F285700F-33E9-47AB-9DFA-6C2509DBE1CD}" type="sibTrans" cxnId="{2C5E8E48-CCCD-41C7-A6B1-AF62F4AD76CC}">
      <dgm:prSet/>
      <dgm:spPr/>
      <dgm:t>
        <a:bodyPr/>
        <a:lstStyle/>
        <a:p>
          <a:endParaRPr lang="ru-RU"/>
        </a:p>
      </dgm:t>
    </dgm:pt>
    <dgm:pt modelId="{20787FCB-FCE4-44A0-9C07-0A958BE77910}">
      <dgm:prSet/>
      <dgm:spPr/>
      <dgm:t>
        <a:bodyPr/>
        <a:lstStyle/>
        <a:p>
          <a:pPr rtl="0"/>
          <a:r>
            <a:rPr lang="en-US" smtClean="0"/>
            <a:t>Axborotlarning nazariyasi tarkibiy jihatdan axborot jarayonlariga bo‘linadi</a:t>
          </a:r>
          <a:endParaRPr lang="ru-RU"/>
        </a:p>
      </dgm:t>
    </dgm:pt>
    <dgm:pt modelId="{7660828B-E4FC-48C6-9CD1-DA0B991EBB07}" type="parTrans" cxnId="{DC545758-4CCD-4004-9046-964B06B08D0F}">
      <dgm:prSet/>
      <dgm:spPr/>
      <dgm:t>
        <a:bodyPr/>
        <a:lstStyle/>
        <a:p>
          <a:endParaRPr lang="ru-RU"/>
        </a:p>
      </dgm:t>
    </dgm:pt>
    <dgm:pt modelId="{7A6B7494-789A-4293-B032-49BB4F945A93}" type="sibTrans" cxnId="{DC545758-4CCD-4004-9046-964B06B08D0F}">
      <dgm:prSet/>
      <dgm:spPr/>
      <dgm:t>
        <a:bodyPr/>
        <a:lstStyle/>
        <a:p>
          <a:endParaRPr lang="ru-RU"/>
        </a:p>
      </dgm:t>
    </dgm:pt>
    <dgm:pt modelId="{6240B18D-7D4F-4E3F-AD5B-3898B3D3AADF}">
      <dgm:prSet/>
      <dgm:spPr/>
      <dgm:t>
        <a:bodyPr/>
        <a:lstStyle/>
        <a:p>
          <a:pPr rtl="0"/>
          <a:r>
            <a:rPr lang="en-US" smtClean="0"/>
            <a:t>Axborotlarni shovqindan tozalash va ortiqcha ma’lumotlardan xoli qilish</a:t>
          </a:r>
          <a:endParaRPr lang="ru-RU"/>
        </a:p>
      </dgm:t>
    </dgm:pt>
    <dgm:pt modelId="{A741D64B-D2E7-4515-BB9D-FFD7AE79FD70}" type="parTrans" cxnId="{5F722F96-9475-4449-ADDF-C4833AF52CF3}">
      <dgm:prSet/>
      <dgm:spPr/>
      <dgm:t>
        <a:bodyPr/>
        <a:lstStyle/>
        <a:p>
          <a:endParaRPr lang="ru-RU"/>
        </a:p>
      </dgm:t>
    </dgm:pt>
    <dgm:pt modelId="{245016F5-030B-4436-A8E8-696507F96000}" type="sibTrans" cxnId="{5F722F96-9475-4449-ADDF-C4833AF52CF3}">
      <dgm:prSet/>
      <dgm:spPr/>
      <dgm:t>
        <a:bodyPr/>
        <a:lstStyle/>
        <a:p>
          <a:endParaRPr lang="ru-RU"/>
        </a:p>
      </dgm:t>
    </dgm:pt>
    <dgm:pt modelId="{2DD29C4A-F34C-47F7-87B4-3E1627AB5647}" type="pres">
      <dgm:prSet presAssocID="{486DC83B-F72C-4B9E-96D4-8C8FEF31133A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DA493EA-45D3-449C-AD5C-2B1CB3857C18}" type="pres">
      <dgm:prSet presAssocID="{54A8B8FC-E103-47A6-B76D-C54C4BBF3373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D6E9FF-637A-4D26-B84F-0A8099E88938}" type="pres">
      <dgm:prSet presAssocID="{54A8B8FC-E103-47A6-B76D-C54C4BBF3373}" presName="spNode" presStyleCnt="0"/>
      <dgm:spPr/>
    </dgm:pt>
    <dgm:pt modelId="{4959F993-E7D5-4C8A-A59D-F95AF4E6F439}" type="pres">
      <dgm:prSet presAssocID="{6D1405BF-B41C-409B-B4D6-C60898843E27}" presName="sibTrans" presStyleLbl="sibTrans1D1" presStyleIdx="0" presStyleCnt="4"/>
      <dgm:spPr/>
      <dgm:t>
        <a:bodyPr/>
        <a:lstStyle/>
        <a:p>
          <a:endParaRPr lang="ru-RU"/>
        </a:p>
      </dgm:t>
    </dgm:pt>
    <dgm:pt modelId="{07D1EF0D-DF61-40F5-AE9E-1D18AE6672A2}" type="pres">
      <dgm:prSet presAssocID="{FEFCAD51-25AA-4BE4-84FB-3B05AEE1649F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C2F05E-F7C2-4CE3-BDA8-AF0B41E2CB50}" type="pres">
      <dgm:prSet presAssocID="{FEFCAD51-25AA-4BE4-84FB-3B05AEE1649F}" presName="spNode" presStyleCnt="0"/>
      <dgm:spPr/>
    </dgm:pt>
    <dgm:pt modelId="{DB863646-4263-4D25-9481-ED0BE0820BEE}" type="pres">
      <dgm:prSet presAssocID="{F285700F-33E9-47AB-9DFA-6C2509DBE1CD}" presName="sibTrans" presStyleLbl="sibTrans1D1" presStyleIdx="1" presStyleCnt="4"/>
      <dgm:spPr/>
      <dgm:t>
        <a:bodyPr/>
        <a:lstStyle/>
        <a:p>
          <a:endParaRPr lang="ru-RU"/>
        </a:p>
      </dgm:t>
    </dgm:pt>
    <dgm:pt modelId="{D88B6654-493E-4B3D-BB00-B9617B90A50C}" type="pres">
      <dgm:prSet presAssocID="{20787FCB-FCE4-44A0-9C07-0A958BE77910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770BD0-2892-43FF-B065-AE41DA42B1CE}" type="pres">
      <dgm:prSet presAssocID="{20787FCB-FCE4-44A0-9C07-0A958BE77910}" presName="spNode" presStyleCnt="0"/>
      <dgm:spPr/>
    </dgm:pt>
    <dgm:pt modelId="{B7904304-CCEC-4A94-80C7-26BCB85AF246}" type="pres">
      <dgm:prSet presAssocID="{7A6B7494-789A-4293-B032-49BB4F945A93}" presName="sibTrans" presStyleLbl="sibTrans1D1" presStyleIdx="2" presStyleCnt="4"/>
      <dgm:spPr/>
      <dgm:t>
        <a:bodyPr/>
        <a:lstStyle/>
        <a:p>
          <a:endParaRPr lang="ru-RU"/>
        </a:p>
      </dgm:t>
    </dgm:pt>
    <dgm:pt modelId="{ACCC486D-2352-42DA-9E73-1B224B8EEEC8}" type="pres">
      <dgm:prSet presAssocID="{6240B18D-7D4F-4E3F-AD5B-3898B3D3AADF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D89560-83A4-405F-B38C-0A8DD5AC2502}" type="pres">
      <dgm:prSet presAssocID="{6240B18D-7D4F-4E3F-AD5B-3898B3D3AADF}" presName="spNode" presStyleCnt="0"/>
      <dgm:spPr/>
    </dgm:pt>
    <dgm:pt modelId="{3A5D0C8C-E61F-4A8D-ADDF-33867861B152}" type="pres">
      <dgm:prSet presAssocID="{245016F5-030B-4436-A8E8-696507F96000}" presName="sibTrans" presStyleLbl="sibTrans1D1" presStyleIdx="3" presStyleCnt="4"/>
      <dgm:spPr/>
      <dgm:t>
        <a:bodyPr/>
        <a:lstStyle/>
        <a:p>
          <a:endParaRPr lang="ru-RU"/>
        </a:p>
      </dgm:t>
    </dgm:pt>
  </dgm:ptLst>
  <dgm:cxnLst>
    <dgm:cxn modelId="{3EE7ED08-3E96-416B-9454-9BBDBEE82131}" type="presOf" srcId="{245016F5-030B-4436-A8E8-696507F96000}" destId="{3A5D0C8C-E61F-4A8D-ADDF-33867861B152}" srcOrd="0" destOrd="0" presId="urn:microsoft.com/office/officeart/2005/8/layout/cycle6"/>
    <dgm:cxn modelId="{19E1F234-1F0B-4DC0-82D2-499634405B7E}" type="presOf" srcId="{7A6B7494-789A-4293-B032-49BB4F945A93}" destId="{B7904304-CCEC-4A94-80C7-26BCB85AF246}" srcOrd="0" destOrd="0" presId="urn:microsoft.com/office/officeart/2005/8/layout/cycle6"/>
    <dgm:cxn modelId="{5F722F96-9475-4449-ADDF-C4833AF52CF3}" srcId="{486DC83B-F72C-4B9E-96D4-8C8FEF31133A}" destId="{6240B18D-7D4F-4E3F-AD5B-3898B3D3AADF}" srcOrd="3" destOrd="0" parTransId="{A741D64B-D2E7-4515-BB9D-FFD7AE79FD70}" sibTransId="{245016F5-030B-4436-A8E8-696507F96000}"/>
    <dgm:cxn modelId="{405890F4-7EA7-4197-B1D0-9BB1BA3E6BDA}" type="presOf" srcId="{486DC83B-F72C-4B9E-96D4-8C8FEF31133A}" destId="{2DD29C4A-F34C-47F7-87B4-3E1627AB5647}" srcOrd="0" destOrd="0" presId="urn:microsoft.com/office/officeart/2005/8/layout/cycle6"/>
    <dgm:cxn modelId="{C751F3B1-834F-4369-B111-C311A1ED5ED9}" type="presOf" srcId="{6D1405BF-B41C-409B-B4D6-C60898843E27}" destId="{4959F993-E7D5-4C8A-A59D-F95AF4E6F439}" srcOrd="0" destOrd="0" presId="urn:microsoft.com/office/officeart/2005/8/layout/cycle6"/>
    <dgm:cxn modelId="{4BFAFF56-1C11-45C0-959C-AE88EA37BFD8}" type="presOf" srcId="{F285700F-33E9-47AB-9DFA-6C2509DBE1CD}" destId="{DB863646-4263-4D25-9481-ED0BE0820BEE}" srcOrd="0" destOrd="0" presId="urn:microsoft.com/office/officeart/2005/8/layout/cycle6"/>
    <dgm:cxn modelId="{B105D9AD-E369-4C3E-8541-D7E87C0C2682}" type="presOf" srcId="{20787FCB-FCE4-44A0-9C07-0A958BE77910}" destId="{D88B6654-493E-4B3D-BB00-B9617B90A50C}" srcOrd="0" destOrd="0" presId="urn:microsoft.com/office/officeart/2005/8/layout/cycle6"/>
    <dgm:cxn modelId="{229421F0-BE23-4818-A9DF-40C20A347D69}" type="presOf" srcId="{54A8B8FC-E103-47A6-B76D-C54C4BBF3373}" destId="{8DA493EA-45D3-449C-AD5C-2B1CB3857C18}" srcOrd="0" destOrd="0" presId="urn:microsoft.com/office/officeart/2005/8/layout/cycle6"/>
    <dgm:cxn modelId="{83AE9214-ADC9-4413-9F44-D2654A6B2BEE}" type="presOf" srcId="{6240B18D-7D4F-4E3F-AD5B-3898B3D3AADF}" destId="{ACCC486D-2352-42DA-9E73-1B224B8EEEC8}" srcOrd="0" destOrd="0" presId="urn:microsoft.com/office/officeart/2005/8/layout/cycle6"/>
    <dgm:cxn modelId="{51C2727B-5AC3-4318-B6AF-0C994A6F1229}" type="presOf" srcId="{FEFCAD51-25AA-4BE4-84FB-3B05AEE1649F}" destId="{07D1EF0D-DF61-40F5-AE9E-1D18AE6672A2}" srcOrd="0" destOrd="0" presId="urn:microsoft.com/office/officeart/2005/8/layout/cycle6"/>
    <dgm:cxn modelId="{2C5E8E48-CCCD-41C7-A6B1-AF62F4AD76CC}" srcId="{486DC83B-F72C-4B9E-96D4-8C8FEF31133A}" destId="{FEFCAD51-25AA-4BE4-84FB-3B05AEE1649F}" srcOrd="1" destOrd="0" parTransId="{2CD63A3B-81BF-4BED-995D-5E8B8D4DE8D8}" sibTransId="{F285700F-33E9-47AB-9DFA-6C2509DBE1CD}"/>
    <dgm:cxn modelId="{E0FDCFF0-5E7C-48FA-A94A-07760107A28C}" srcId="{486DC83B-F72C-4B9E-96D4-8C8FEF31133A}" destId="{54A8B8FC-E103-47A6-B76D-C54C4BBF3373}" srcOrd="0" destOrd="0" parTransId="{89627498-CC6A-4624-8C85-540259E048D4}" sibTransId="{6D1405BF-B41C-409B-B4D6-C60898843E27}"/>
    <dgm:cxn modelId="{DC545758-4CCD-4004-9046-964B06B08D0F}" srcId="{486DC83B-F72C-4B9E-96D4-8C8FEF31133A}" destId="{20787FCB-FCE4-44A0-9C07-0A958BE77910}" srcOrd="2" destOrd="0" parTransId="{7660828B-E4FC-48C6-9CD1-DA0B991EBB07}" sibTransId="{7A6B7494-789A-4293-B032-49BB4F945A93}"/>
    <dgm:cxn modelId="{C0B0AB87-6C99-4770-8455-BBEF4218F9AE}" type="presParOf" srcId="{2DD29C4A-F34C-47F7-87B4-3E1627AB5647}" destId="{8DA493EA-45D3-449C-AD5C-2B1CB3857C18}" srcOrd="0" destOrd="0" presId="urn:microsoft.com/office/officeart/2005/8/layout/cycle6"/>
    <dgm:cxn modelId="{7D9B6150-9011-4D03-8E42-DE4AD982D197}" type="presParOf" srcId="{2DD29C4A-F34C-47F7-87B4-3E1627AB5647}" destId="{C1D6E9FF-637A-4D26-B84F-0A8099E88938}" srcOrd="1" destOrd="0" presId="urn:microsoft.com/office/officeart/2005/8/layout/cycle6"/>
    <dgm:cxn modelId="{385D86D6-2D4A-4AE4-B6BF-B2B3CB107FA2}" type="presParOf" srcId="{2DD29C4A-F34C-47F7-87B4-3E1627AB5647}" destId="{4959F993-E7D5-4C8A-A59D-F95AF4E6F439}" srcOrd="2" destOrd="0" presId="urn:microsoft.com/office/officeart/2005/8/layout/cycle6"/>
    <dgm:cxn modelId="{121D967B-F1C7-4FFA-AAC9-5BDCDA30C557}" type="presParOf" srcId="{2DD29C4A-F34C-47F7-87B4-3E1627AB5647}" destId="{07D1EF0D-DF61-40F5-AE9E-1D18AE6672A2}" srcOrd="3" destOrd="0" presId="urn:microsoft.com/office/officeart/2005/8/layout/cycle6"/>
    <dgm:cxn modelId="{EFCB90A3-D5AF-4C55-A767-458AF1ED2B4B}" type="presParOf" srcId="{2DD29C4A-F34C-47F7-87B4-3E1627AB5647}" destId="{F6C2F05E-F7C2-4CE3-BDA8-AF0B41E2CB50}" srcOrd="4" destOrd="0" presId="urn:microsoft.com/office/officeart/2005/8/layout/cycle6"/>
    <dgm:cxn modelId="{AF46B7B3-AE34-4868-B36B-855FAC152BEB}" type="presParOf" srcId="{2DD29C4A-F34C-47F7-87B4-3E1627AB5647}" destId="{DB863646-4263-4D25-9481-ED0BE0820BEE}" srcOrd="5" destOrd="0" presId="urn:microsoft.com/office/officeart/2005/8/layout/cycle6"/>
    <dgm:cxn modelId="{E0BC332E-AAAD-465C-8FCD-D0946FF9C3CD}" type="presParOf" srcId="{2DD29C4A-F34C-47F7-87B4-3E1627AB5647}" destId="{D88B6654-493E-4B3D-BB00-B9617B90A50C}" srcOrd="6" destOrd="0" presId="urn:microsoft.com/office/officeart/2005/8/layout/cycle6"/>
    <dgm:cxn modelId="{A0252758-D49F-4B52-B1D0-DA970F4F6B9D}" type="presParOf" srcId="{2DD29C4A-F34C-47F7-87B4-3E1627AB5647}" destId="{E2770BD0-2892-43FF-B065-AE41DA42B1CE}" srcOrd="7" destOrd="0" presId="urn:microsoft.com/office/officeart/2005/8/layout/cycle6"/>
    <dgm:cxn modelId="{EBE8DF0F-8AB8-404F-A502-0BEB8958D46F}" type="presParOf" srcId="{2DD29C4A-F34C-47F7-87B4-3E1627AB5647}" destId="{B7904304-CCEC-4A94-80C7-26BCB85AF246}" srcOrd="8" destOrd="0" presId="urn:microsoft.com/office/officeart/2005/8/layout/cycle6"/>
    <dgm:cxn modelId="{20564F47-E8FC-47F6-B834-613D677B0D3C}" type="presParOf" srcId="{2DD29C4A-F34C-47F7-87B4-3E1627AB5647}" destId="{ACCC486D-2352-42DA-9E73-1B224B8EEEC8}" srcOrd="9" destOrd="0" presId="urn:microsoft.com/office/officeart/2005/8/layout/cycle6"/>
    <dgm:cxn modelId="{3C98941B-36CB-4EFF-874A-7958D81B2B8C}" type="presParOf" srcId="{2DD29C4A-F34C-47F7-87B4-3E1627AB5647}" destId="{9AD89560-83A4-405F-B38C-0A8DD5AC2502}" srcOrd="10" destOrd="0" presId="urn:microsoft.com/office/officeart/2005/8/layout/cycle6"/>
    <dgm:cxn modelId="{1BBF733D-518F-4EA9-9C31-DE658C3FA86E}" type="presParOf" srcId="{2DD29C4A-F34C-47F7-87B4-3E1627AB5647}" destId="{3A5D0C8C-E61F-4A8D-ADDF-33867861B152}" srcOrd="11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C48C21A4-6678-4D08-838C-F4BFC1A631BD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884565B3-6F05-4AF3-9546-A663267E7881}">
      <dgm:prSet/>
      <dgm:spPr/>
      <dgm:t>
        <a:bodyPr/>
        <a:lstStyle/>
        <a:p>
          <a:pPr rtl="0"/>
          <a:r>
            <a:rPr lang="en-US" smtClean="0"/>
            <a:t>Mehmonnovozlik industriyasi korxonalarida axborotlar oqimi</a:t>
          </a:r>
          <a:endParaRPr lang="ru-RU"/>
        </a:p>
      </dgm:t>
    </dgm:pt>
    <dgm:pt modelId="{5D290219-A9FD-432A-BA62-35961D4B1386}" type="parTrans" cxnId="{BBD27A8D-1296-4483-A8F5-8F986879E907}">
      <dgm:prSet/>
      <dgm:spPr/>
      <dgm:t>
        <a:bodyPr/>
        <a:lstStyle/>
        <a:p>
          <a:endParaRPr lang="ru-RU"/>
        </a:p>
      </dgm:t>
    </dgm:pt>
    <dgm:pt modelId="{11A1609D-4E2D-496E-A5FD-2D2F35EE25DC}" type="sibTrans" cxnId="{BBD27A8D-1296-4483-A8F5-8F986879E907}">
      <dgm:prSet/>
      <dgm:spPr/>
      <dgm:t>
        <a:bodyPr/>
        <a:lstStyle/>
        <a:p>
          <a:endParaRPr lang="ru-RU"/>
        </a:p>
      </dgm:t>
    </dgm:pt>
    <dgm:pt modelId="{74936C20-37CA-4E3F-9894-658F687A5AB5}">
      <dgm:prSet/>
      <dgm:spPr/>
      <dgm:t>
        <a:bodyPr/>
        <a:lstStyle/>
        <a:p>
          <a:pPr rtl="0"/>
          <a:r>
            <a:rPr lang="en-US" smtClean="0"/>
            <a:t>Turizm industriyasiga keyingi ikki-uch o‘n yilliklarda ilmiy-texnika taraqqiyoti</a:t>
          </a:r>
          <a:endParaRPr lang="ru-RU"/>
        </a:p>
      </dgm:t>
    </dgm:pt>
    <dgm:pt modelId="{5346736A-7E83-4ABC-9E6F-6C96B776A317}" type="parTrans" cxnId="{0BDF229C-82C1-4633-8EBA-A81111B53F5D}">
      <dgm:prSet/>
      <dgm:spPr/>
      <dgm:t>
        <a:bodyPr/>
        <a:lstStyle/>
        <a:p>
          <a:endParaRPr lang="ru-RU"/>
        </a:p>
      </dgm:t>
    </dgm:pt>
    <dgm:pt modelId="{0AB6BC12-58D3-416D-8746-D5C05F875EAB}" type="sibTrans" cxnId="{0BDF229C-82C1-4633-8EBA-A81111B53F5D}">
      <dgm:prSet/>
      <dgm:spPr/>
      <dgm:t>
        <a:bodyPr/>
        <a:lstStyle/>
        <a:p>
          <a:endParaRPr lang="ru-RU"/>
        </a:p>
      </dgm:t>
    </dgm:pt>
    <dgm:pt modelId="{924D3FD6-08CC-4B87-AB7C-ECA6885C2E2C}">
      <dgm:prSet/>
      <dgm:spPr/>
      <dgm:t>
        <a:bodyPr/>
        <a:lstStyle/>
        <a:p>
          <a:pPr rtl="0"/>
          <a:r>
            <a:rPr lang="en-US" smtClean="0"/>
            <a:t>Turistik soha zamonaviy axborot texnologiyalarini joriy etish</a:t>
          </a:r>
          <a:endParaRPr lang="ru-RU"/>
        </a:p>
      </dgm:t>
    </dgm:pt>
    <dgm:pt modelId="{39A6DBA0-63FE-4DFD-91E8-C4A3EB35A332}" type="parTrans" cxnId="{15ACDD1E-69CB-4745-976A-E2104BAC963B}">
      <dgm:prSet/>
      <dgm:spPr/>
      <dgm:t>
        <a:bodyPr/>
        <a:lstStyle/>
        <a:p>
          <a:endParaRPr lang="ru-RU"/>
        </a:p>
      </dgm:t>
    </dgm:pt>
    <dgm:pt modelId="{F788D8ED-5F40-40B4-9568-7547C52ADE7E}" type="sibTrans" cxnId="{15ACDD1E-69CB-4745-976A-E2104BAC963B}">
      <dgm:prSet/>
      <dgm:spPr/>
      <dgm:t>
        <a:bodyPr/>
        <a:lstStyle/>
        <a:p>
          <a:endParaRPr lang="ru-RU"/>
        </a:p>
      </dgm:t>
    </dgm:pt>
    <dgm:pt modelId="{561D494D-3F7D-4E92-B5D2-70C242D7FC3D}">
      <dgm:prSet/>
      <dgm:spPr/>
      <dgm:t>
        <a:bodyPr/>
        <a:lstStyle/>
        <a:p>
          <a:pPr rtl="0"/>
          <a:r>
            <a:rPr lang="en-US" smtClean="0"/>
            <a:t>Hozirgi vaqtda kompyuter tizimidagi u yoki bu ma’lumotlarni olish</a:t>
          </a:r>
          <a:endParaRPr lang="ru-RU"/>
        </a:p>
      </dgm:t>
    </dgm:pt>
    <dgm:pt modelId="{E6564357-4C86-4B15-BBA7-3F174160C8F4}" type="parTrans" cxnId="{EBF32CBD-FFD3-4DAD-9145-5265EDF0FA6A}">
      <dgm:prSet/>
      <dgm:spPr/>
      <dgm:t>
        <a:bodyPr/>
        <a:lstStyle/>
        <a:p>
          <a:endParaRPr lang="ru-RU"/>
        </a:p>
      </dgm:t>
    </dgm:pt>
    <dgm:pt modelId="{AC8D1608-597E-41BE-B83D-04E49AC10DAD}" type="sibTrans" cxnId="{EBF32CBD-FFD3-4DAD-9145-5265EDF0FA6A}">
      <dgm:prSet/>
      <dgm:spPr/>
      <dgm:t>
        <a:bodyPr/>
        <a:lstStyle/>
        <a:p>
          <a:endParaRPr lang="ru-RU"/>
        </a:p>
      </dgm:t>
    </dgm:pt>
    <dgm:pt modelId="{3708111C-B2DB-442A-9521-57A0D8DE98EE}" type="pres">
      <dgm:prSet presAssocID="{C48C21A4-6678-4D08-838C-F4BFC1A631B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A56C6DA-EBF2-4775-A2AB-626F8D769F92}" type="pres">
      <dgm:prSet presAssocID="{884565B3-6F05-4AF3-9546-A663267E7881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8EDB8C-2D3B-48D5-A2DF-3A35724074ED}" type="pres">
      <dgm:prSet presAssocID="{11A1609D-4E2D-496E-A5FD-2D2F35EE25DC}" presName="sibTrans" presStyleLbl="sibTrans2D1" presStyleIdx="0" presStyleCnt="3"/>
      <dgm:spPr/>
      <dgm:t>
        <a:bodyPr/>
        <a:lstStyle/>
        <a:p>
          <a:endParaRPr lang="ru-RU"/>
        </a:p>
      </dgm:t>
    </dgm:pt>
    <dgm:pt modelId="{A8E1712D-3C87-41DE-9EBA-062F3A732F53}" type="pres">
      <dgm:prSet presAssocID="{11A1609D-4E2D-496E-A5FD-2D2F35EE25DC}" presName="connectorText" presStyleLbl="sibTrans2D1" presStyleIdx="0" presStyleCnt="3"/>
      <dgm:spPr/>
      <dgm:t>
        <a:bodyPr/>
        <a:lstStyle/>
        <a:p>
          <a:endParaRPr lang="ru-RU"/>
        </a:p>
      </dgm:t>
    </dgm:pt>
    <dgm:pt modelId="{E6D02853-7249-4A14-8CAD-AD8A58637552}" type="pres">
      <dgm:prSet presAssocID="{74936C20-37CA-4E3F-9894-658F687A5AB5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403DF6-91FD-4875-B8DD-08F4B9E777E8}" type="pres">
      <dgm:prSet presAssocID="{0AB6BC12-58D3-416D-8746-D5C05F875EAB}" presName="sibTrans" presStyleLbl="sibTrans2D1" presStyleIdx="1" presStyleCnt="3"/>
      <dgm:spPr/>
      <dgm:t>
        <a:bodyPr/>
        <a:lstStyle/>
        <a:p>
          <a:endParaRPr lang="ru-RU"/>
        </a:p>
      </dgm:t>
    </dgm:pt>
    <dgm:pt modelId="{16E05529-DFDD-4A44-8B5E-FAD5F7CFB903}" type="pres">
      <dgm:prSet presAssocID="{0AB6BC12-58D3-416D-8746-D5C05F875EAB}" presName="connectorText" presStyleLbl="sibTrans2D1" presStyleIdx="1" presStyleCnt="3"/>
      <dgm:spPr/>
      <dgm:t>
        <a:bodyPr/>
        <a:lstStyle/>
        <a:p>
          <a:endParaRPr lang="ru-RU"/>
        </a:p>
      </dgm:t>
    </dgm:pt>
    <dgm:pt modelId="{64C5CF7E-72D6-45FF-88F1-062E6D16BFF6}" type="pres">
      <dgm:prSet presAssocID="{924D3FD6-08CC-4B87-AB7C-ECA6885C2E2C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1E5180-2260-43C2-A199-BF31F42CB35C}" type="pres">
      <dgm:prSet presAssocID="{F788D8ED-5F40-40B4-9568-7547C52ADE7E}" presName="sibTrans" presStyleLbl="sibTrans2D1" presStyleIdx="2" presStyleCnt="3"/>
      <dgm:spPr/>
      <dgm:t>
        <a:bodyPr/>
        <a:lstStyle/>
        <a:p>
          <a:endParaRPr lang="ru-RU"/>
        </a:p>
      </dgm:t>
    </dgm:pt>
    <dgm:pt modelId="{C5EDF3A6-4B20-4020-9B6C-8839BB52825A}" type="pres">
      <dgm:prSet presAssocID="{F788D8ED-5F40-40B4-9568-7547C52ADE7E}" presName="connectorText" presStyleLbl="sibTrans2D1" presStyleIdx="2" presStyleCnt="3"/>
      <dgm:spPr/>
      <dgm:t>
        <a:bodyPr/>
        <a:lstStyle/>
        <a:p>
          <a:endParaRPr lang="ru-RU"/>
        </a:p>
      </dgm:t>
    </dgm:pt>
    <dgm:pt modelId="{AE1BE48F-AA07-4D69-ABBE-25BC0DD71497}" type="pres">
      <dgm:prSet presAssocID="{561D494D-3F7D-4E92-B5D2-70C242D7FC3D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490A42A-49F6-4135-A0A9-9B5324DC405A}" type="presOf" srcId="{11A1609D-4E2D-496E-A5FD-2D2F35EE25DC}" destId="{578EDB8C-2D3B-48D5-A2DF-3A35724074ED}" srcOrd="0" destOrd="0" presId="urn:microsoft.com/office/officeart/2005/8/layout/process1"/>
    <dgm:cxn modelId="{7917CCDB-A86F-4EAF-ACB4-71906C8BB430}" type="presOf" srcId="{0AB6BC12-58D3-416D-8746-D5C05F875EAB}" destId="{16E05529-DFDD-4A44-8B5E-FAD5F7CFB903}" srcOrd="1" destOrd="0" presId="urn:microsoft.com/office/officeart/2005/8/layout/process1"/>
    <dgm:cxn modelId="{EBF32CBD-FFD3-4DAD-9145-5265EDF0FA6A}" srcId="{C48C21A4-6678-4D08-838C-F4BFC1A631BD}" destId="{561D494D-3F7D-4E92-B5D2-70C242D7FC3D}" srcOrd="3" destOrd="0" parTransId="{E6564357-4C86-4B15-BBA7-3F174160C8F4}" sibTransId="{AC8D1608-597E-41BE-B83D-04E49AC10DAD}"/>
    <dgm:cxn modelId="{6A9A770B-08CE-472F-BA86-56404B32F78D}" type="presOf" srcId="{11A1609D-4E2D-496E-A5FD-2D2F35EE25DC}" destId="{A8E1712D-3C87-41DE-9EBA-062F3A732F53}" srcOrd="1" destOrd="0" presId="urn:microsoft.com/office/officeart/2005/8/layout/process1"/>
    <dgm:cxn modelId="{0CB84E04-F076-4BF6-A06F-25C183CA5FBA}" type="presOf" srcId="{561D494D-3F7D-4E92-B5D2-70C242D7FC3D}" destId="{AE1BE48F-AA07-4D69-ABBE-25BC0DD71497}" srcOrd="0" destOrd="0" presId="urn:microsoft.com/office/officeart/2005/8/layout/process1"/>
    <dgm:cxn modelId="{BBD27A8D-1296-4483-A8F5-8F986879E907}" srcId="{C48C21A4-6678-4D08-838C-F4BFC1A631BD}" destId="{884565B3-6F05-4AF3-9546-A663267E7881}" srcOrd="0" destOrd="0" parTransId="{5D290219-A9FD-432A-BA62-35961D4B1386}" sibTransId="{11A1609D-4E2D-496E-A5FD-2D2F35EE25DC}"/>
    <dgm:cxn modelId="{39CD9EBA-34D7-44A0-ABC4-9907CDD90BFD}" type="presOf" srcId="{0AB6BC12-58D3-416D-8746-D5C05F875EAB}" destId="{1C403DF6-91FD-4875-B8DD-08F4B9E777E8}" srcOrd="0" destOrd="0" presId="urn:microsoft.com/office/officeart/2005/8/layout/process1"/>
    <dgm:cxn modelId="{A19A5FEC-D669-4F0C-A55E-792A51529278}" type="presOf" srcId="{F788D8ED-5F40-40B4-9568-7547C52ADE7E}" destId="{F31E5180-2260-43C2-A199-BF31F42CB35C}" srcOrd="0" destOrd="0" presId="urn:microsoft.com/office/officeart/2005/8/layout/process1"/>
    <dgm:cxn modelId="{15ACDD1E-69CB-4745-976A-E2104BAC963B}" srcId="{C48C21A4-6678-4D08-838C-F4BFC1A631BD}" destId="{924D3FD6-08CC-4B87-AB7C-ECA6885C2E2C}" srcOrd="2" destOrd="0" parTransId="{39A6DBA0-63FE-4DFD-91E8-C4A3EB35A332}" sibTransId="{F788D8ED-5F40-40B4-9568-7547C52ADE7E}"/>
    <dgm:cxn modelId="{4F0E720F-F817-4730-A73D-07F0298A14C3}" type="presOf" srcId="{74936C20-37CA-4E3F-9894-658F687A5AB5}" destId="{E6D02853-7249-4A14-8CAD-AD8A58637552}" srcOrd="0" destOrd="0" presId="urn:microsoft.com/office/officeart/2005/8/layout/process1"/>
    <dgm:cxn modelId="{6A46577D-71A1-4C87-9087-62B662955E44}" type="presOf" srcId="{C48C21A4-6678-4D08-838C-F4BFC1A631BD}" destId="{3708111C-B2DB-442A-9521-57A0D8DE98EE}" srcOrd="0" destOrd="0" presId="urn:microsoft.com/office/officeart/2005/8/layout/process1"/>
    <dgm:cxn modelId="{79E37AA0-1333-466A-B9E7-07A1B8DC94C0}" type="presOf" srcId="{924D3FD6-08CC-4B87-AB7C-ECA6885C2E2C}" destId="{64C5CF7E-72D6-45FF-88F1-062E6D16BFF6}" srcOrd="0" destOrd="0" presId="urn:microsoft.com/office/officeart/2005/8/layout/process1"/>
    <dgm:cxn modelId="{0BDF229C-82C1-4633-8EBA-A81111B53F5D}" srcId="{C48C21A4-6678-4D08-838C-F4BFC1A631BD}" destId="{74936C20-37CA-4E3F-9894-658F687A5AB5}" srcOrd="1" destOrd="0" parTransId="{5346736A-7E83-4ABC-9E6F-6C96B776A317}" sibTransId="{0AB6BC12-58D3-416D-8746-D5C05F875EAB}"/>
    <dgm:cxn modelId="{1DDBB40B-8A5F-4980-A21F-59201FC3DEF9}" type="presOf" srcId="{884565B3-6F05-4AF3-9546-A663267E7881}" destId="{AA56C6DA-EBF2-4775-A2AB-626F8D769F92}" srcOrd="0" destOrd="0" presId="urn:microsoft.com/office/officeart/2005/8/layout/process1"/>
    <dgm:cxn modelId="{266F7936-8CD4-4CFB-A90B-156093BB4F6E}" type="presOf" srcId="{F788D8ED-5F40-40B4-9568-7547C52ADE7E}" destId="{C5EDF3A6-4B20-4020-9B6C-8839BB52825A}" srcOrd="1" destOrd="0" presId="urn:microsoft.com/office/officeart/2005/8/layout/process1"/>
    <dgm:cxn modelId="{18638CD5-F49B-4FEB-855D-93E93AE50E24}" type="presParOf" srcId="{3708111C-B2DB-442A-9521-57A0D8DE98EE}" destId="{AA56C6DA-EBF2-4775-A2AB-626F8D769F92}" srcOrd="0" destOrd="0" presId="urn:microsoft.com/office/officeart/2005/8/layout/process1"/>
    <dgm:cxn modelId="{C41F8146-7B9D-478F-9A36-98E0726523FF}" type="presParOf" srcId="{3708111C-B2DB-442A-9521-57A0D8DE98EE}" destId="{578EDB8C-2D3B-48D5-A2DF-3A35724074ED}" srcOrd="1" destOrd="0" presId="urn:microsoft.com/office/officeart/2005/8/layout/process1"/>
    <dgm:cxn modelId="{4D660769-406F-4CC1-BDF1-0BFB3234952A}" type="presParOf" srcId="{578EDB8C-2D3B-48D5-A2DF-3A35724074ED}" destId="{A8E1712D-3C87-41DE-9EBA-062F3A732F53}" srcOrd="0" destOrd="0" presId="urn:microsoft.com/office/officeart/2005/8/layout/process1"/>
    <dgm:cxn modelId="{8755826C-F31D-4222-83F1-B65D9F623381}" type="presParOf" srcId="{3708111C-B2DB-442A-9521-57A0D8DE98EE}" destId="{E6D02853-7249-4A14-8CAD-AD8A58637552}" srcOrd="2" destOrd="0" presId="urn:microsoft.com/office/officeart/2005/8/layout/process1"/>
    <dgm:cxn modelId="{DEECEBD6-7FC7-4DE4-BFCD-3A59F5CEAABC}" type="presParOf" srcId="{3708111C-B2DB-442A-9521-57A0D8DE98EE}" destId="{1C403DF6-91FD-4875-B8DD-08F4B9E777E8}" srcOrd="3" destOrd="0" presId="urn:microsoft.com/office/officeart/2005/8/layout/process1"/>
    <dgm:cxn modelId="{005F17C0-E771-4DC2-BDBE-CB7DF8D769F5}" type="presParOf" srcId="{1C403DF6-91FD-4875-B8DD-08F4B9E777E8}" destId="{16E05529-DFDD-4A44-8B5E-FAD5F7CFB903}" srcOrd="0" destOrd="0" presId="urn:microsoft.com/office/officeart/2005/8/layout/process1"/>
    <dgm:cxn modelId="{67177E77-92D3-4767-96F7-B07D987E84E4}" type="presParOf" srcId="{3708111C-B2DB-442A-9521-57A0D8DE98EE}" destId="{64C5CF7E-72D6-45FF-88F1-062E6D16BFF6}" srcOrd="4" destOrd="0" presId="urn:microsoft.com/office/officeart/2005/8/layout/process1"/>
    <dgm:cxn modelId="{C70BE1C3-49C3-4273-A2F0-C2D90A3988DA}" type="presParOf" srcId="{3708111C-B2DB-442A-9521-57A0D8DE98EE}" destId="{F31E5180-2260-43C2-A199-BF31F42CB35C}" srcOrd="5" destOrd="0" presId="urn:microsoft.com/office/officeart/2005/8/layout/process1"/>
    <dgm:cxn modelId="{CDAEF9D6-F382-4DC4-B8DE-DC9C490F976E}" type="presParOf" srcId="{F31E5180-2260-43C2-A199-BF31F42CB35C}" destId="{C5EDF3A6-4B20-4020-9B6C-8839BB52825A}" srcOrd="0" destOrd="0" presId="urn:microsoft.com/office/officeart/2005/8/layout/process1"/>
    <dgm:cxn modelId="{4A43E2E0-BB25-4069-AD48-085A8731A8B0}" type="presParOf" srcId="{3708111C-B2DB-442A-9521-57A0D8DE98EE}" destId="{AE1BE48F-AA07-4D69-ABBE-25BC0DD71497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F47FF746-1B3D-411F-8FD5-3101349C9086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FDF2B2FF-9837-4BAE-A48B-392051CABACD}">
      <dgm:prSet/>
      <dgm:spPr/>
      <dgm:t>
        <a:bodyPr/>
        <a:lstStyle/>
        <a:p>
          <a:pPr rtl="0"/>
          <a:r>
            <a:rPr lang="en-US" dirty="0" smtClean="0"/>
            <a:t>1. </a:t>
          </a:r>
          <a:r>
            <a:rPr lang="en-US" dirty="0" err="1" smtClean="0"/>
            <a:t>Bir-biriga</a:t>
          </a:r>
          <a:r>
            <a:rPr lang="en-US" dirty="0" smtClean="0"/>
            <a:t> </a:t>
          </a:r>
          <a:r>
            <a:rPr lang="en-US" dirty="0" err="1" smtClean="0"/>
            <a:t>ulangan</a:t>
          </a:r>
          <a:r>
            <a:rPr lang="en-US" dirty="0" smtClean="0"/>
            <a:t> </a:t>
          </a:r>
          <a:r>
            <a:rPr lang="en-US" dirty="0" err="1" smtClean="0"/>
            <a:t>hisoblash</a:t>
          </a:r>
          <a:r>
            <a:rPr lang="en-US" dirty="0" smtClean="0"/>
            <a:t> </a:t>
          </a:r>
          <a:r>
            <a:rPr lang="en-US" dirty="0" err="1" smtClean="0"/>
            <a:t>tarmoqlarida</a:t>
          </a:r>
          <a:r>
            <a:rPr lang="en-US" dirty="0" smtClean="0"/>
            <a:t> </a:t>
          </a:r>
          <a:r>
            <a:rPr lang="en-US" dirty="0" err="1" smtClean="0"/>
            <a:t>yaratilgan</a:t>
          </a:r>
          <a:r>
            <a:rPr lang="en-US" dirty="0" smtClean="0"/>
            <a:t> </a:t>
          </a:r>
          <a:r>
            <a:rPr lang="en-US" dirty="0" err="1" smtClean="0"/>
            <a:t>tizimlar</a:t>
          </a:r>
          <a:endParaRPr lang="ru-RU" dirty="0"/>
        </a:p>
      </dgm:t>
    </dgm:pt>
    <dgm:pt modelId="{57A010C4-DBF6-4C61-B236-7FCDBF8E51F6}" type="parTrans" cxnId="{EA502C25-3E02-46E8-9BAC-16882EFF0D3F}">
      <dgm:prSet/>
      <dgm:spPr/>
      <dgm:t>
        <a:bodyPr/>
        <a:lstStyle/>
        <a:p>
          <a:endParaRPr lang="ru-RU"/>
        </a:p>
      </dgm:t>
    </dgm:pt>
    <dgm:pt modelId="{BC754A4A-2B94-473F-A722-BF2B28F34634}" type="sibTrans" cxnId="{EA502C25-3E02-46E8-9BAC-16882EFF0D3F}">
      <dgm:prSet/>
      <dgm:spPr/>
      <dgm:t>
        <a:bodyPr/>
        <a:lstStyle/>
        <a:p>
          <a:endParaRPr lang="ru-RU"/>
        </a:p>
      </dgm:t>
    </dgm:pt>
    <dgm:pt modelId="{EE22A553-6BC4-4971-A75D-923CF9C060B2}">
      <dgm:prSet/>
      <dgm:spPr/>
      <dgm:t>
        <a:bodyPr/>
        <a:lstStyle/>
        <a:p>
          <a:pPr rtl="0"/>
          <a:r>
            <a:rPr lang="en-US" smtClean="0"/>
            <a:t>2) 1-punktda yozilgan, programma komplekslarini o‘z ichiga olgan tizimlar</a:t>
          </a:r>
          <a:endParaRPr lang="ru-RU"/>
        </a:p>
      </dgm:t>
    </dgm:pt>
    <dgm:pt modelId="{FD911B7A-2D48-4B7E-9A6F-D76C5586F9A5}" type="parTrans" cxnId="{422C4D20-B6A8-4A4E-8AF4-213458B50667}">
      <dgm:prSet/>
      <dgm:spPr/>
      <dgm:t>
        <a:bodyPr/>
        <a:lstStyle/>
        <a:p>
          <a:endParaRPr lang="ru-RU"/>
        </a:p>
      </dgm:t>
    </dgm:pt>
    <dgm:pt modelId="{6E81D140-7625-43E7-97DB-7853B5C8D4B4}" type="sibTrans" cxnId="{422C4D20-B6A8-4A4E-8AF4-213458B50667}">
      <dgm:prSet/>
      <dgm:spPr/>
      <dgm:t>
        <a:bodyPr/>
        <a:lstStyle/>
        <a:p>
          <a:endParaRPr lang="ru-RU"/>
        </a:p>
      </dgm:t>
    </dgm:pt>
    <dgm:pt modelId="{AC4BABD8-7036-4D4D-965E-89B11328BBBD}">
      <dgm:prSet/>
      <dgm:spPr/>
      <dgm:t>
        <a:bodyPr/>
        <a:lstStyle/>
        <a:p>
          <a:pPr rtl="0"/>
          <a:r>
            <a:rPr lang="en-US" smtClean="0"/>
            <a:t>3) amaldagi foydalanishda bo‘lgan yoki yangi tashkil qilingan global telekommunikatsiya tarmoqlaridagi turoperatorlik tizimlari</a:t>
          </a:r>
          <a:endParaRPr lang="ru-RU"/>
        </a:p>
      </dgm:t>
    </dgm:pt>
    <dgm:pt modelId="{DEA4CE0D-1547-4422-A510-E8F418E12114}" type="parTrans" cxnId="{0A24269E-B153-480B-81B0-1FDDE5F809C5}">
      <dgm:prSet/>
      <dgm:spPr/>
      <dgm:t>
        <a:bodyPr/>
        <a:lstStyle/>
        <a:p>
          <a:endParaRPr lang="ru-RU"/>
        </a:p>
      </dgm:t>
    </dgm:pt>
    <dgm:pt modelId="{0F99091F-B740-4597-8470-5CDD46BE19E7}" type="sibTrans" cxnId="{0A24269E-B153-480B-81B0-1FDDE5F809C5}">
      <dgm:prSet/>
      <dgm:spPr/>
      <dgm:t>
        <a:bodyPr/>
        <a:lstStyle/>
        <a:p>
          <a:endParaRPr lang="ru-RU"/>
        </a:p>
      </dgm:t>
    </dgm:pt>
    <dgm:pt modelId="{1D698063-ADFF-43F8-A51F-B69BAED016FA}" type="pres">
      <dgm:prSet presAssocID="{F47FF746-1B3D-411F-8FD5-3101349C908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F3EFD22-7ADA-4B25-BDFE-37A4DA53EA3F}" type="pres">
      <dgm:prSet presAssocID="{AC4BABD8-7036-4D4D-965E-89B11328BBBD}" presName="boxAndChildren" presStyleCnt="0"/>
      <dgm:spPr/>
    </dgm:pt>
    <dgm:pt modelId="{C44A7323-EE4C-459E-A0E6-8B25DDFCDC7C}" type="pres">
      <dgm:prSet presAssocID="{AC4BABD8-7036-4D4D-965E-89B11328BBBD}" presName="parentTextBox" presStyleLbl="node1" presStyleIdx="0" presStyleCnt="3"/>
      <dgm:spPr/>
      <dgm:t>
        <a:bodyPr/>
        <a:lstStyle/>
        <a:p>
          <a:endParaRPr lang="ru-RU"/>
        </a:p>
      </dgm:t>
    </dgm:pt>
    <dgm:pt modelId="{6A33CE5C-A100-4189-8296-A639DF651EA4}" type="pres">
      <dgm:prSet presAssocID="{6E81D140-7625-43E7-97DB-7853B5C8D4B4}" presName="sp" presStyleCnt="0"/>
      <dgm:spPr/>
    </dgm:pt>
    <dgm:pt modelId="{D591CDBC-A186-464C-8DB1-0F4EDD953F1C}" type="pres">
      <dgm:prSet presAssocID="{EE22A553-6BC4-4971-A75D-923CF9C060B2}" presName="arrowAndChildren" presStyleCnt="0"/>
      <dgm:spPr/>
    </dgm:pt>
    <dgm:pt modelId="{E4683F3A-343F-48D8-9367-37E3C77B4B3F}" type="pres">
      <dgm:prSet presAssocID="{EE22A553-6BC4-4971-A75D-923CF9C060B2}" presName="parentTextArrow" presStyleLbl="node1" presStyleIdx="1" presStyleCnt="3"/>
      <dgm:spPr/>
      <dgm:t>
        <a:bodyPr/>
        <a:lstStyle/>
        <a:p>
          <a:endParaRPr lang="ru-RU"/>
        </a:p>
      </dgm:t>
    </dgm:pt>
    <dgm:pt modelId="{E656467D-6299-454D-8223-32EDA0E3AF8A}" type="pres">
      <dgm:prSet presAssocID="{BC754A4A-2B94-473F-A722-BF2B28F34634}" presName="sp" presStyleCnt="0"/>
      <dgm:spPr/>
    </dgm:pt>
    <dgm:pt modelId="{56055D0E-71A5-42D8-9345-BDD247115C72}" type="pres">
      <dgm:prSet presAssocID="{FDF2B2FF-9837-4BAE-A48B-392051CABACD}" presName="arrowAndChildren" presStyleCnt="0"/>
      <dgm:spPr/>
    </dgm:pt>
    <dgm:pt modelId="{5745F907-4EC0-443C-B67A-237FD6B6545A}" type="pres">
      <dgm:prSet presAssocID="{FDF2B2FF-9837-4BAE-A48B-392051CABACD}" presName="parentTextArrow" presStyleLbl="node1" presStyleIdx="2" presStyleCnt="3"/>
      <dgm:spPr/>
      <dgm:t>
        <a:bodyPr/>
        <a:lstStyle/>
        <a:p>
          <a:endParaRPr lang="ru-RU"/>
        </a:p>
      </dgm:t>
    </dgm:pt>
  </dgm:ptLst>
  <dgm:cxnLst>
    <dgm:cxn modelId="{EA502C25-3E02-46E8-9BAC-16882EFF0D3F}" srcId="{F47FF746-1B3D-411F-8FD5-3101349C9086}" destId="{FDF2B2FF-9837-4BAE-A48B-392051CABACD}" srcOrd="0" destOrd="0" parTransId="{57A010C4-DBF6-4C61-B236-7FCDBF8E51F6}" sibTransId="{BC754A4A-2B94-473F-A722-BF2B28F34634}"/>
    <dgm:cxn modelId="{422C4D20-B6A8-4A4E-8AF4-213458B50667}" srcId="{F47FF746-1B3D-411F-8FD5-3101349C9086}" destId="{EE22A553-6BC4-4971-A75D-923CF9C060B2}" srcOrd="1" destOrd="0" parTransId="{FD911B7A-2D48-4B7E-9A6F-D76C5586F9A5}" sibTransId="{6E81D140-7625-43E7-97DB-7853B5C8D4B4}"/>
    <dgm:cxn modelId="{7DCC3941-82B2-4313-86C4-822DE45B549C}" type="presOf" srcId="{F47FF746-1B3D-411F-8FD5-3101349C9086}" destId="{1D698063-ADFF-43F8-A51F-B69BAED016FA}" srcOrd="0" destOrd="0" presId="urn:microsoft.com/office/officeart/2005/8/layout/process4"/>
    <dgm:cxn modelId="{D6372B1F-FEB7-44C1-9466-C6C14C3DBEF3}" type="presOf" srcId="{EE22A553-6BC4-4971-A75D-923CF9C060B2}" destId="{E4683F3A-343F-48D8-9367-37E3C77B4B3F}" srcOrd="0" destOrd="0" presId="urn:microsoft.com/office/officeart/2005/8/layout/process4"/>
    <dgm:cxn modelId="{34091516-A340-4C5C-8889-1A8B9A4A463C}" type="presOf" srcId="{AC4BABD8-7036-4D4D-965E-89B11328BBBD}" destId="{C44A7323-EE4C-459E-A0E6-8B25DDFCDC7C}" srcOrd="0" destOrd="0" presId="urn:microsoft.com/office/officeart/2005/8/layout/process4"/>
    <dgm:cxn modelId="{0A24269E-B153-480B-81B0-1FDDE5F809C5}" srcId="{F47FF746-1B3D-411F-8FD5-3101349C9086}" destId="{AC4BABD8-7036-4D4D-965E-89B11328BBBD}" srcOrd="2" destOrd="0" parTransId="{DEA4CE0D-1547-4422-A510-E8F418E12114}" sibTransId="{0F99091F-B740-4597-8470-5CDD46BE19E7}"/>
    <dgm:cxn modelId="{45B57F07-C091-4798-A191-E0E80112CF2A}" type="presOf" srcId="{FDF2B2FF-9837-4BAE-A48B-392051CABACD}" destId="{5745F907-4EC0-443C-B67A-237FD6B6545A}" srcOrd="0" destOrd="0" presId="urn:microsoft.com/office/officeart/2005/8/layout/process4"/>
    <dgm:cxn modelId="{EDFCE040-FC9A-48C4-BAF7-28ABF1BC8677}" type="presParOf" srcId="{1D698063-ADFF-43F8-A51F-B69BAED016FA}" destId="{6F3EFD22-7ADA-4B25-BDFE-37A4DA53EA3F}" srcOrd="0" destOrd="0" presId="urn:microsoft.com/office/officeart/2005/8/layout/process4"/>
    <dgm:cxn modelId="{9B9BD4E9-03BF-41EC-AE8E-7457DD05E08A}" type="presParOf" srcId="{6F3EFD22-7ADA-4B25-BDFE-37A4DA53EA3F}" destId="{C44A7323-EE4C-459E-A0E6-8B25DDFCDC7C}" srcOrd="0" destOrd="0" presId="urn:microsoft.com/office/officeart/2005/8/layout/process4"/>
    <dgm:cxn modelId="{A728AF7B-BF44-40FE-B01D-ED189DC084C0}" type="presParOf" srcId="{1D698063-ADFF-43F8-A51F-B69BAED016FA}" destId="{6A33CE5C-A100-4189-8296-A639DF651EA4}" srcOrd="1" destOrd="0" presId="urn:microsoft.com/office/officeart/2005/8/layout/process4"/>
    <dgm:cxn modelId="{4C833005-F32D-4339-B15E-8108CB51692D}" type="presParOf" srcId="{1D698063-ADFF-43F8-A51F-B69BAED016FA}" destId="{D591CDBC-A186-464C-8DB1-0F4EDD953F1C}" srcOrd="2" destOrd="0" presId="urn:microsoft.com/office/officeart/2005/8/layout/process4"/>
    <dgm:cxn modelId="{F37E9E5A-1AE4-4D07-8334-F3F8AD1C17CE}" type="presParOf" srcId="{D591CDBC-A186-464C-8DB1-0F4EDD953F1C}" destId="{E4683F3A-343F-48D8-9367-37E3C77B4B3F}" srcOrd="0" destOrd="0" presId="urn:microsoft.com/office/officeart/2005/8/layout/process4"/>
    <dgm:cxn modelId="{24E6E51A-1CB3-4EE2-A03F-FD5B3A267972}" type="presParOf" srcId="{1D698063-ADFF-43F8-A51F-B69BAED016FA}" destId="{E656467D-6299-454D-8223-32EDA0E3AF8A}" srcOrd="3" destOrd="0" presId="urn:microsoft.com/office/officeart/2005/8/layout/process4"/>
    <dgm:cxn modelId="{57CDE96C-D574-4F8D-B184-05E623787979}" type="presParOf" srcId="{1D698063-ADFF-43F8-A51F-B69BAED016FA}" destId="{56055D0E-71A5-42D8-9345-BDD247115C72}" srcOrd="4" destOrd="0" presId="urn:microsoft.com/office/officeart/2005/8/layout/process4"/>
    <dgm:cxn modelId="{C1E35329-50B9-4248-86E6-F80BFC34E72F}" type="presParOf" srcId="{56055D0E-71A5-42D8-9345-BDD247115C72}" destId="{5745F907-4EC0-443C-B67A-237FD6B6545A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CD1857E0-BB09-4CB2-8786-B41E2D162A37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D4EB787C-88C9-4FDB-B834-F0C7671A86C8}">
      <dgm:prSet/>
      <dgm:spPr/>
      <dgm:t>
        <a:bodyPr/>
        <a:lstStyle/>
        <a:p>
          <a:pPr rtl="0"/>
          <a:r>
            <a:rPr lang="uz-Cyrl-UZ" smtClean="0"/>
            <a:t>Firmaning muvafaqiyatli faoliyat ko‘rsatishi</a:t>
          </a:r>
          <a:endParaRPr lang="ru-RU"/>
        </a:p>
      </dgm:t>
    </dgm:pt>
    <dgm:pt modelId="{C0EF71F2-E359-43BB-8192-3C758633B9F6}" type="parTrans" cxnId="{C176AAA2-D4B7-4395-8FAE-F95505A59333}">
      <dgm:prSet/>
      <dgm:spPr/>
      <dgm:t>
        <a:bodyPr/>
        <a:lstStyle/>
        <a:p>
          <a:endParaRPr lang="ru-RU"/>
        </a:p>
      </dgm:t>
    </dgm:pt>
    <dgm:pt modelId="{0341AB8F-5101-4E1F-99D2-F63FB845A465}" type="sibTrans" cxnId="{C176AAA2-D4B7-4395-8FAE-F95505A59333}">
      <dgm:prSet/>
      <dgm:spPr/>
      <dgm:t>
        <a:bodyPr/>
        <a:lstStyle/>
        <a:p>
          <a:endParaRPr lang="ru-RU"/>
        </a:p>
      </dgm:t>
    </dgm:pt>
    <dgm:pt modelId="{FDF486CD-9752-44D8-84CE-0F5289453ED8}">
      <dgm:prSet/>
      <dgm:spPr/>
      <dgm:t>
        <a:bodyPr/>
        <a:lstStyle/>
        <a:p>
          <a:pPr rtl="0"/>
          <a:r>
            <a:rPr lang="uz-Cyrl-UZ" u="sng" smtClean="0"/>
            <a:t>Sotish kanali (yoki distribyutsiya kanali)</a:t>
          </a:r>
          <a:endParaRPr lang="ru-RU"/>
        </a:p>
      </dgm:t>
    </dgm:pt>
    <dgm:pt modelId="{00EB4B2E-83EB-4CFD-BCF7-445861DC7565}" type="parTrans" cxnId="{2E729EAB-8A2D-4971-A34F-FC23CEA4B9E5}">
      <dgm:prSet/>
      <dgm:spPr/>
      <dgm:t>
        <a:bodyPr/>
        <a:lstStyle/>
        <a:p>
          <a:endParaRPr lang="ru-RU"/>
        </a:p>
      </dgm:t>
    </dgm:pt>
    <dgm:pt modelId="{7C43E9AC-9E1A-45F9-A5A2-684B4848E58B}" type="sibTrans" cxnId="{2E729EAB-8A2D-4971-A34F-FC23CEA4B9E5}">
      <dgm:prSet/>
      <dgm:spPr/>
      <dgm:t>
        <a:bodyPr/>
        <a:lstStyle/>
        <a:p>
          <a:endParaRPr lang="ru-RU"/>
        </a:p>
      </dgm:t>
    </dgm:pt>
    <dgm:pt modelId="{4E6B040F-DE47-442A-8025-E138783DF2E8}">
      <dgm:prSet/>
      <dgm:spPr/>
      <dgm:t>
        <a:bodyPr/>
        <a:lstStyle/>
        <a:p>
          <a:pPr rtl="0"/>
          <a:r>
            <a:rPr lang="uz-Cyrl-UZ" smtClean="0"/>
            <a:t>Turistik xizmatlarni ishlab chiqaruvchidan to so‘ngi istemolchigacha</a:t>
          </a:r>
          <a:endParaRPr lang="ru-RU"/>
        </a:p>
      </dgm:t>
    </dgm:pt>
    <dgm:pt modelId="{AAA9BB18-64A9-4E7F-9679-F42E2B887E30}" type="parTrans" cxnId="{8802B7F7-1686-48C9-97BB-76CD1C786BAE}">
      <dgm:prSet/>
      <dgm:spPr/>
      <dgm:t>
        <a:bodyPr/>
        <a:lstStyle/>
        <a:p>
          <a:endParaRPr lang="ru-RU"/>
        </a:p>
      </dgm:t>
    </dgm:pt>
    <dgm:pt modelId="{F633ED17-F721-4315-9741-56766DEB775A}" type="sibTrans" cxnId="{8802B7F7-1686-48C9-97BB-76CD1C786BAE}">
      <dgm:prSet/>
      <dgm:spPr/>
      <dgm:t>
        <a:bodyPr/>
        <a:lstStyle/>
        <a:p>
          <a:endParaRPr lang="ru-RU"/>
        </a:p>
      </dgm:t>
    </dgm:pt>
    <dgm:pt modelId="{D654CDA4-39F6-41FA-95C1-13131F48AD44}">
      <dgm:prSet/>
      <dgm:spPr/>
      <dgm:t>
        <a:bodyPr/>
        <a:lstStyle/>
        <a:p>
          <a:pPr rtl="0"/>
          <a:r>
            <a:rPr lang="uz-Cyrl-UZ" smtClean="0"/>
            <a:t>O‘zining tadbirkorligi spetsifikasi bo‘yicha malakali turoperator</a:t>
          </a:r>
          <a:endParaRPr lang="ru-RU"/>
        </a:p>
      </dgm:t>
    </dgm:pt>
    <dgm:pt modelId="{0A1623AF-6E81-4A14-8890-4E85ECA1EFE7}" type="parTrans" cxnId="{6CB4546C-46C5-42A7-BE8D-DD7F1E409758}">
      <dgm:prSet/>
      <dgm:spPr/>
      <dgm:t>
        <a:bodyPr/>
        <a:lstStyle/>
        <a:p>
          <a:endParaRPr lang="ru-RU"/>
        </a:p>
      </dgm:t>
    </dgm:pt>
    <dgm:pt modelId="{FBADABD6-F079-437C-AF26-B5B087F4EEB1}" type="sibTrans" cxnId="{6CB4546C-46C5-42A7-BE8D-DD7F1E409758}">
      <dgm:prSet/>
      <dgm:spPr/>
      <dgm:t>
        <a:bodyPr/>
        <a:lstStyle/>
        <a:p>
          <a:endParaRPr lang="ru-RU"/>
        </a:p>
      </dgm:t>
    </dgm:pt>
    <dgm:pt modelId="{38D090A3-7BBE-4190-9599-1D4B7702C939}">
      <dgm:prSet/>
      <dgm:spPr/>
      <dgm:t>
        <a:bodyPr/>
        <a:lstStyle/>
        <a:p>
          <a:pPr rtl="0"/>
          <a:r>
            <a:rPr lang="uz-Cyrl-UZ" smtClean="0"/>
            <a:t>Sotish tarmoqlarini shakllantirish</a:t>
          </a:r>
          <a:endParaRPr lang="ru-RU"/>
        </a:p>
      </dgm:t>
    </dgm:pt>
    <dgm:pt modelId="{B4DE3625-E8EB-4965-876B-06F6CC2D129F}" type="parTrans" cxnId="{E4E06D2C-B273-4777-A8A5-8313EF099796}">
      <dgm:prSet/>
      <dgm:spPr/>
      <dgm:t>
        <a:bodyPr/>
        <a:lstStyle/>
        <a:p>
          <a:endParaRPr lang="ru-RU"/>
        </a:p>
      </dgm:t>
    </dgm:pt>
    <dgm:pt modelId="{71AC9FDC-D1F6-442B-9C6C-32F799CEDBA7}" type="sibTrans" cxnId="{E4E06D2C-B273-4777-A8A5-8313EF099796}">
      <dgm:prSet/>
      <dgm:spPr/>
      <dgm:t>
        <a:bodyPr/>
        <a:lstStyle/>
        <a:p>
          <a:endParaRPr lang="ru-RU"/>
        </a:p>
      </dgm:t>
    </dgm:pt>
    <dgm:pt modelId="{D203DB22-9055-409D-AFA8-684E2F67715C}" type="pres">
      <dgm:prSet presAssocID="{CD1857E0-BB09-4CB2-8786-B41E2D162A37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F824E9EF-90B1-4830-BD18-4C2EAC05E23B}" type="pres">
      <dgm:prSet presAssocID="{CD1857E0-BB09-4CB2-8786-B41E2D162A37}" presName="Name1" presStyleCnt="0"/>
      <dgm:spPr/>
    </dgm:pt>
    <dgm:pt modelId="{F0FB91BC-D232-41AD-A12B-BEE77F855E4A}" type="pres">
      <dgm:prSet presAssocID="{CD1857E0-BB09-4CB2-8786-B41E2D162A37}" presName="cycle" presStyleCnt="0"/>
      <dgm:spPr/>
    </dgm:pt>
    <dgm:pt modelId="{98D721F7-1858-4262-A6A8-6393599728C4}" type="pres">
      <dgm:prSet presAssocID="{CD1857E0-BB09-4CB2-8786-B41E2D162A37}" presName="srcNode" presStyleLbl="node1" presStyleIdx="0" presStyleCnt="5"/>
      <dgm:spPr/>
    </dgm:pt>
    <dgm:pt modelId="{F05F4FD7-065E-4A87-8869-480EC9B3B687}" type="pres">
      <dgm:prSet presAssocID="{CD1857E0-BB09-4CB2-8786-B41E2D162A37}" presName="conn" presStyleLbl="parChTrans1D2" presStyleIdx="0" presStyleCnt="1"/>
      <dgm:spPr/>
      <dgm:t>
        <a:bodyPr/>
        <a:lstStyle/>
        <a:p>
          <a:endParaRPr lang="ru-RU"/>
        </a:p>
      </dgm:t>
    </dgm:pt>
    <dgm:pt modelId="{3731F8BF-D1A8-4314-BA36-B8C5A53561A7}" type="pres">
      <dgm:prSet presAssocID="{CD1857E0-BB09-4CB2-8786-B41E2D162A37}" presName="extraNode" presStyleLbl="node1" presStyleIdx="0" presStyleCnt="5"/>
      <dgm:spPr/>
    </dgm:pt>
    <dgm:pt modelId="{8AC61920-4C83-4F04-9BDF-FA9866FA8B7C}" type="pres">
      <dgm:prSet presAssocID="{CD1857E0-BB09-4CB2-8786-B41E2D162A37}" presName="dstNode" presStyleLbl="node1" presStyleIdx="0" presStyleCnt="5"/>
      <dgm:spPr/>
    </dgm:pt>
    <dgm:pt modelId="{DA82624F-4ABD-468B-952E-FFE483D3D8D5}" type="pres">
      <dgm:prSet presAssocID="{D4EB787C-88C9-4FDB-B834-F0C7671A86C8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1AEEBF-8608-4D25-8C9E-BC414EEA73B8}" type="pres">
      <dgm:prSet presAssocID="{D4EB787C-88C9-4FDB-B834-F0C7671A86C8}" presName="accent_1" presStyleCnt="0"/>
      <dgm:spPr/>
    </dgm:pt>
    <dgm:pt modelId="{602249B0-016C-4BBA-82F8-36BAC5A38AB8}" type="pres">
      <dgm:prSet presAssocID="{D4EB787C-88C9-4FDB-B834-F0C7671A86C8}" presName="accentRepeatNode" presStyleLbl="solidFgAcc1" presStyleIdx="0" presStyleCnt="5"/>
      <dgm:spPr/>
    </dgm:pt>
    <dgm:pt modelId="{4CB834DD-839C-4085-A61A-4024E66C9526}" type="pres">
      <dgm:prSet presAssocID="{FDF486CD-9752-44D8-84CE-0F5289453ED8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C8C60B-2447-4E04-9621-3A083988326F}" type="pres">
      <dgm:prSet presAssocID="{FDF486CD-9752-44D8-84CE-0F5289453ED8}" presName="accent_2" presStyleCnt="0"/>
      <dgm:spPr/>
    </dgm:pt>
    <dgm:pt modelId="{737A749B-E37B-4943-8328-66363243620E}" type="pres">
      <dgm:prSet presAssocID="{FDF486CD-9752-44D8-84CE-0F5289453ED8}" presName="accentRepeatNode" presStyleLbl="solidFgAcc1" presStyleIdx="1" presStyleCnt="5"/>
      <dgm:spPr/>
    </dgm:pt>
    <dgm:pt modelId="{116679AD-7992-414B-8C1E-1A4C04E803CE}" type="pres">
      <dgm:prSet presAssocID="{4E6B040F-DE47-442A-8025-E138783DF2E8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74C7B5-545F-437F-A179-35DCCD351747}" type="pres">
      <dgm:prSet presAssocID="{4E6B040F-DE47-442A-8025-E138783DF2E8}" presName="accent_3" presStyleCnt="0"/>
      <dgm:spPr/>
    </dgm:pt>
    <dgm:pt modelId="{F6645A2B-3E3F-47AC-8E50-8F1538AF7F9F}" type="pres">
      <dgm:prSet presAssocID="{4E6B040F-DE47-442A-8025-E138783DF2E8}" presName="accentRepeatNode" presStyleLbl="solidFgAcc1" presStyleIdx="2" presStyleCnt="5"/>
      <dgm:spPr/>
    </dgm:pt>
    <dgm:pt modelId="{83C8BAB4-B9BF-4223-9BD7-CF8324235855}" type="pres">
      <dgm:prSet presAssocID="{D654CDA4-39F6-41FA-95C1-13131F48AD44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7639A5-74F9-450E-B0E1-FF7354318C1A}" type="pres">
      <dgm:prSet presAssocID="{D654CDA4-39F6-41FA-95C1-13131F48AD44}" presName="accent_4" presStyleCnt="0"/>
      <dgm:spPr/>
    </dgm:pt>
    <dgm:pt modelId="{B7569429-3BE2-47AF-8C7A-774F1704A328}" type="pres">
      <dgm:prSet presAssocID="{D654CDA4-39F6-41FA-95C1-13131F48AD44}" presName="accentRepeatNode" presStyleLbl="solidFgAcc1" presStyleIdx="3" presStyleCnt="5"/>
      <dgm:spPr/>
    </dgm:pt>
    <dgm:pt modelId="{EC278310-DD84-4568-9F7F-F286A8A3C9E1}" type="pres">
      <dgm:prSet presAssocID="{38D090A3-7BBE-4190-9599-1D4B7702C939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B56AB1-A811-4AB6-AAC4-A40243D507A1}" type="pres">
      <dgm:prSet presAssocID="{38D090A3-7BBE-4190-9599-1D4B7702C939}" presName="accent_5" presStyleCnt="0"/>
      <dgm:spPr/>
    </dgm:pt>
    <dgm:pt modelId="{657885E6-30EE-448C-9525-FBBBB18FBA30}" type="pres">
      <dgm:prSet presAssocID="{38D090A3-7BBE-4190-9599-1D4B7702C939}" presName="accentRepeatNode" presStyleLbl="solidFgAcc1" presStyleIdx="4" presStyleCnt="5"/>
      <dgm:spPr/>
    </dgm:pt>
  </dgm:ptLst>
  <dgm:cxnLst>
    <dgm:cxn modelId="{C11EF619-3C12-426E-9E0B-D2E63CF13285}" type="presOf" srcId="{D654CDA4-39F6-41FA-95C1-13131F48AD44}" destId="{83C8BAB4-B9BF-4223-9BD7-CF8324235855}" srcOrd="0" destOrd="0" presId="urn:microsoft.com/office/officeart/2008/layout/VerticalCurvedList"/>
    <dgm:cxn modelId="{8802B7F7-1686-48C9-97BB-76CD1C786BAE}" srcId="{CD1857E0-BB09-4CB2-8786-B41E2D162A37}" destId="{4E6B040F-DE47-442A-8025-E138783DF2E8}" srcOrd="2" destOrd="0" parTransId="{AAA9BB18-64A9-4E7F-9679-F42E2B887E30}" sibTransId="{F633ED17-F721-4315-9741-56766DEB775A}"/>
    <dgm:cxn modelId="{6CB4546C-46C5-42A7-BE8D-DD7F1E409758}" srcId="{CD1857E0-BB09-4CB2-8786-B41E2D162A37}" destId="{D654CDA4-39F6-41FA-95C1-13131F48AD44}" srcOrd="3" destOrd="0" parTransId="{0A1623AF-6E81-4A14-8890-4E85ECA1EFE7}" sibTransId="{FBADABD6-F079-437C-AF26-B5B087F4EEB1}"/>
    <dgm:cxn modelId="{E4E06D2C-B273-4777-A8A5-8313EF099796}" srcId="{CD1857E0-BB09-4CB2-8786-B41E2D162A37}" destId="{38D090A3-7BBE-4190-9599-1D4B7702C939}" srcOrd="4" destOrd="0" parTransId="{B4DE3625-E8EB-4965-876B-06F6CC2D129F}" sibTransId="{71AC9FDC-D1F6-442B-9C6C-32F799CEDBA7}"/>
    <dgm:cxn modelId="{396143DB-C5F1-498E-A18B-03D977187163}" type="presOf" srcId="{FDF486CD-9752-44D8-84CE-0F5289453ED8}" destId="{4CB834DD-839C-4085-A61A-4024E66C9526}" srcOrd="0" destOrd="0" presId="urn:microsoft.com/office/officeart/2008/layout/VerticalCurvedList"/>
    <dgm:cxn modelId="{DACFA339-1A25-4CD5-9F74-310AFD50C846}" type="presOf" srcId="{0341AB8F-5101-4E1F-99D2-F63FB845A465}" destId="{F05F4FD7-065E-4A87-8869-480EC9B3B687}" srcOrd="0" destOrd="0" presId="urn:microsoft.com/office/officeart/2008/layout/VerticalCurvedList"/>
    <dgm:cxn modelId="{5E6E964A-71AB-4183-AC3E-D8E1B60DE83F}" type="presOf" srcId="{CD1857E0-BB09-4CB2-8786-B41E2D162A37}" destId="{D203DB22-9055-409D-AFA8-684E2F67715C}" srcOrd="0" destOrd="0" presId="urn:microsoft.com/office/officeart/2008/layout/VerticalCurvedList"/>
    <dgm:cxn modelId="{6B7C91C8-87BA-4121-AE60-2BE6D77FB25E}" type="presOf" srcId="{D4EB787C-88C9-4FDB-B834-F0C7671A86C8}" destId="{DA82624F-4ABD-468B-952E-FFE483D3D8D5}" srcOrd="0" destOrd="0" presId="urn:microsoft.com/office/officeart/2008/layout/VerticalCurvedList"/>
    <dgm:cxn modelId="{2E729EAB-8A2D-4971-A34F-FC23CEA4B9E5}" srcId="{CD1857E0-BB09-4CB2-8786-B41E2D162A37}" destId="{FDF486CD-9752-44D8-84CE-0F5289453ED8}" srcOrd="1" destOrd="0" parTransId="{00EB4B2E-83EB-4CFD-BCF7-445861DC7565}" sibTransId="{7C43E9AC-9E1A-45F9-A5A2-684B4848E58B}"/>
    <dgm:cxn modelId="{47D49206-07B4-443B-AFC9-3DDD57F59346}" type="presOf" srcId="{4E6B040F-DE47-442A-8025-E138783DF2E8}" destId="{116679AD-7992-414B-8C1E-1A4C04E803CE}" srcOrd="0" destOrd="0" presId="urn:microsoft.com/office/officeart/2008/layout/VerticalCurvedList"/>
    <dgm:cxn modelId="{6355D58F-B0FC-404D-9542-656F8D8DB552}" type="presOf" srcId="{38D090A3-7BBE-4190-9599-1D4B7702C939}" destId="{EC278310-DD84-4568-9F7F-F286A8A3C9E1}" srcOrd="0" destOrd="0" presId="urn:microsoft.com/office/officeart/2008/layout/VerticalCurvedList"/>
    <dgm:cxn modelId="{C176AAA2-D4B7-4395-8FAE-F95505A59333}" srcId="{CD1857E0-BB09-4CB2-8786-B41E2D162A37}" destId="{D4EB787C-88C9-4FDB-B834-F0C7671A86C8}" srcOrd="0" destOrd="0" parTransId="{C0EF71F2-E359-43BB-8192-3C758633B9F6}" sibTransId="{0341AB8F-5101-4E1F-99D2-F63FB845A465}"/>
    <dgm:cxn modelId="{42CAA906-F761-45A6-99BF-DDBCA6F4F489}" type="presParOf" srcId="{D203DB22-9055-409D-AFA8-684E2F67715C}" destId="{F824E9EF-90B1-4830-BD18-4C2EAC05E23B}" srcOrd="0" destOrd="0" presId="urn:microsoft.com/office/officeart/2008/layout/VerticalCurvedList"/>
    <dgm:cxn modelId="{53050435-CF6F-434A-B48E-A02DF0723474}" type="presParOf" srcId="{F824E9EF-90B1-4830-BD18-4C2EAC05E23B}" destId="{F0FB91BC-D232-41AD-A12B-BEE77F855E4A}" srcOrd="0" destOrd="0" presId="urn:microsoft.com/office/officeart/2008/layout/VerticalCurvedList"/>
    <dgm:cxn modelId="{F8D286FA-183C-4D1B-8D65-368D74BD7068}" type="presParOf" srcId="{F0FB91BC-D232-41AD-A12B-BEE77F855E4A}" destId="{98D721F7-1858-4262-A6A8-6393599728C4}" srcOrd="0" destOrd="0" presId="urn:microsoft.com/office/officeart/2008/layout/VerticalCurvedList"/>
    <dgm:cxn modelId="{3B2872E9-B74E-4A90-BC7E-4176EC5D7334}" type="presParOf" srcId="{F0FB91BC-D232-41AD-A12B-BEE77F855E4A}" destId="{F05F4FD7-065E-4A87-8869-480EC9B3B687}" srcOrd="1" destOrd="0" presId="urn:microsoft.com/office/officeart/2008/layout/VerticalCurvedList"/>
    <dgm:cxn modelId="{6207FB33-8282-4E05-9A3D-F76A8576491B}" type="presParOf" srcId="{F0FB91BC-D232-41AD-A12B-BEE77F855E4A}" destId="{3731F8BF-D1A8-4314-BA36-B8C5A53561A7}" srcOrd="2" destOrd="0" presId="urn:microsoft.com/office/officeart/2008/layout/VerticalCurvedList"/>
    <dgm:cxn modelId="{46D269BF-6D81-4C79-BD54-11A6BF4DC25E}" type="presParOf" srcId="{F0FB91BC-D232-41AD-A12B-BEE77F855E4A}" destId="{8AC61920-4C83-4F04-9BDF-FA9866FA8B7C}" srcOrd="3" destOrd="0" presId="urn:microsoft.com/office/officeart/2008/layout/VerticalCurvedList"/>
    <dgm:cxn modelId="{0A5295ED-2421-4DD0-A882-E56C209EC511}" type="presParOf" srcId="{F824E9EF-90B1-4830-BD18-4C2EAC05E23B}" destId="{DA82624F-4ABD-468B-952E-FFE483D3D8D5}" srcOrd="1" destOrd="0" presId="urn:microsoft.com/office/officeart/2008/layout/VerticalCurvedList"/>
    <dgm:cxn modelId="{7608CE56-5C43-42D0-8360-A35371F09C1E}" type="presParOf" srcId="{F824E9EF-90B1-4830-BD18-4C2EAC05E23B}" destId="{B21AEEBF-8608-4D25-8C9E-BC414EEA73B8}" srcOrd="2" destOrd="0" presId="urn:microsoft.com/office/officeart/2008/layout/VerticalCurvedList"/>
    <dgm:cxn modelId="{900E1AB1-9644-4231-85E5-DB2604FDB237}" type="presParOf" srcId="{B21AEEBF-8608-4D25-8C9E-BC414EEA73B8}" destId="{602249B0-016C-4BBA-82F8-36BAC5A38AB8}" srcOrd="0" destOrd="0" presId="urn:microsoft.com/office/officeart/2008/layout/VerticalCurvedList"/>
    <dgm:cxn modelId="{1A1F1056-1B4F-488A-91B9-693E32F29DD3}" type="presParOf" srcId="{F824E9EF-90B1-4830-BD18-4C2EAC05E23B}" destId="{4CB834DD-839C-4085-A61A-4024E66C9526}" srcOrd="3" destOrd="0" presId="urn:microsoft.com/office/officeart/2008/layout/VerticalCurvedList"/>
    <dgm:cxn modelId="{1A884796-9D78-4798-8A26-CF6216EA0440}" type="presParOf" srcId="{F824E9EF-90B1-4830-BD18-4C2EAC05E23B}" destId="{20C8C60B-2447-4E04-9621-3A083988326F}" srcOrd="4" destOrd="0" presId="urn:microsoft.com/office/officeart/2008/layout/VerticalCurvedList"/>
    <dgm:cxn modelId="{39D37665-A96D-49F2-A22C-A134630A6E4E}" type="presParOf" srcId="{20C8C60B-2447-4E04-9621-3A083988326F}" destId="{737A749B-E37B-4943-8328-66363243620E}" srcOrd="0" destOrd="0" presId="urn:microsoft.com/office/officeart/2008/layout/VerticalCurvedList"/>
    <dgm:cxn modelId="{3E1BEE04-F55D-4927-AE2F-9E0AF4C9AF24}" type="presParOf" srcId="{F824E9EF-90B1-4830-BD18-4C2EAC05E23B}" destId="{116679AD-7992-414B-8C1E-1A4C04E803CE}" srcOrd="5" destOrd="0" presId="urn:microsoft.com/office/officeart/2008/layout/VerticalCurvedList"/>
    <dgm:cxn modelId="{5B0FF0A7-AAE4-423E-AE91-0E482F17E313}" type="presParOf" srcId="{F824E9EF-90B1-4830-BD18-4C2EAC05E23B}" destId="{7D74C7B5-545F-437F-A179-35DCCD351747}" srcOrd="6" destOrd="0" presId="urn:microsoft.com/office/officeart/2008/layout/VerticalCurvedList"/>
    <dgm:cxn modelId="{69315773-99EA-4032-8BAD-AA1E90B03E8B}" type="presParOf" srcId="{7D74C7B5-545F-437F-A179-35DCCD351747}" destId="{F6645A2B-3E3F-47AC-8E50-8F1538AF7F9F}" srcOrd="0" destOrd="0" presId="urn:microsoft.com/office/officeart/2008/layout/VerticalCurvedList"/>
    <dgm:cxn modelId="{35110327-05BA-4464-A0AD-4FB27E8763D6}" type="presParOf" srcId="{F824E9EF-90B1-4830-BD18-4C2EAC05E23B}" destId="{83C8BAB4-B9BF-4223-9BD7-CF8324235855}" srcOrd="7" destOrd="0" presId="urn:microsoft.com/office/officeart/2008/layout/VerticalCurvedList"/>
    <dgm:cxn modelId="{7EBFD212-41FE-4F7B-B69F-7D0B52ADEE90}" type="presParOf" srcId="{F824E9EF-90B1-4830-BD18-4C2EAC05E23B}" destId="{EF7639A5-74F9-450E-B0E1-FF7354318C1A}" srcOrd="8" destOrd="0" presId="urn:microsoft.com/office/officeart/2008/layout/VerticalCurvedList"/>
    <dgm:cxn modelId="{13BBCA15-0382-439A-BE48-8AEE83874A13}" type="presParOf" srcId="{EF7639A5-74F9-450E-B0E1-FF7354318C1A}" destId="{B7569429-3BE2-47AF-8C7A-774F1704A328}" srcOrd="0" destOrd="0" presId="urn:microsoft.com/office/officeart/2008/layout/VerticalCurvedList"/>
    <dgm:cxn modelId="{1E702D21-2DA6-49D6-BBED-11704837E01A}" type="presParOf" srcId="{F824E9EF-90B1-4830-BD18-4C2EAC05E23B}" destId="{EC278310-DD84-4568-9F7F-F286A8A3C9E1}" srcOrd="9" destOrd="0" presId="urn:microsoft.com/office/officeart/2008/layout/VerticalCurvedList"/>
    <dgm:cxn modelId="{4A8A0A0B-4804-41A9-910E-31619676E11E}" type="presParOf" srcId="{F824E9EF-90B1-4830-BD18-4C2EAC05E23B}" destId="{66B56AB1-A811-4AB6-AAC4-A40243D507A1}" srcOrd="10" destOrd="0" presId="urn:microsoft.com/office/officeart/2008/layout/VerticalCurvedList"/>
    <dgm:cxn modelId="{CDF7BBBC-534A-49DD-BE5C-31D535F560C6}" type="presParOf" srcId="{66B56AB1-A811-4AB6-AAC4-A40243D507A1}" destId="{657885E6-30EE-448C-9525-FBBBB18FBA3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C2A08DDB-3550-4CBB-8422-35D816A2334F}" type="doc">
      <dgm:prSet loTypeId="urn:microsoft.com/office/officeart/2005/8/layout/arrow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E7E5A24-6919-4802-8EBA-391CEF6214EB}">
      <dgm:prSet/>
      <dgm:spPr/>
      <dgm:t>
        <a:bodyPr/>
        <a:lstStyle/>
        <a:p>
          <a:pPr rtl="0"/>
          <a:r>
            <a:rPr lang="uz-Cyrl-UZ" b="1" smtClean="0"/>
            <a:t>Sotishning ichki kanallari</a:t>
          </a:r>
          <a:endParaRPr lang="ru-RU"/>
        </a:p>
      </dgm:t>
    </dgm:pt>
    <dgm:pt modelId="{83A6E5A3-72EC-460A-B941-396CC90D0503}" type="parTrans" cxnId="{02EEB10A-D07B-4E29-8ECD-926FE2EB2DDE}">
      <dgm:prSet/>
      <dgm:spPr/>
      <dgm:t>
        <a:bodyPr/>
        <a:lstStyle/>
        <a:p>
          <a:endParaRPr lang="ru-RU"/>
        </a:p>
      </dgm:t>
    </dgm:pt>
    <dgm:pt modelId="{DAC51952-F5CB-4332-BDB4-432B8F3B7716}" type="sibTrans" cxnId="{02EEB10A-D07B-4E29-8ECD-926FE2EB2DDE}">
      <dgm:prSet/>
      <dgm:spPr/>
      <dgm:t>
        <a:bodyPr/>
        <a:lstStyle/>
        <a:p>
          <a:endParaRPr lang="ru-RU"/>
        </a:p>
      </dgm:t>
    </dgm:pt>
    <dgm:pt modelId="{01B71E73-9ED5-4847-8E0A-FCE00C18A2C9}">
      <dgm:prSet/>
      <dgm:spPr/>
      <dgm:t>
        <a:bodyPr/>
        <a:lstStyle/>
        <a:p>
          <a:pPr rtl="0"/>
          <a:r>
            <a:rPr lang="uz-Cyrl-UZ" b="1" smtClean="0"/>
            <a:t>Sotishning tashqi kanallari</a:t>
          </a:r>
          <a:endParaRPr lang="ru-RU"/>
        </a:p>
      </dgm:t>
    </dgm:pt>
    <dgm:pt modelId="{44E98507-EE62-404E-8CDD-A10A37120A2B}" type="parTrans" cxnId="{6CB4EDF7-057E-4390-8B92-30F8F2A198F1}">
      <dgm:prSet/>
      <dgm:spPr/>
      <dgm:t>
        <a:bodyPr/>
        <a:lstStyle/>
        <a:p>
          <a:endParaRPr lang="ru-RU"/>
        </a:p>
      </dgm:t>
    </dgm:pt>
    <dgm:pt modelId="{0D90BE59-C180-4808-BF12-7CB4281E07D5}" type="sibTrans" cxnId="{6CB4EDF7-057E-4390-8B92-30F8F2A198F1}">
      <dgm:prSet/>
      <dgm:spPr/>
      <dgm:t>
        <a:bodyPr/>
        <a:lstStyle/>
        <a:p>
          <a:endParaRPr lang="ru-RU"/>
        </a:p>
      </dgm:t>
    </dgm:pt>
    <dgm:pt modelId="{2EF8101B-2C17-4A03-AA55-99F96F016F5A}" type="pres">
      <dgm:prSet presAssocID="{C2A08DDB-3550-4CBB-8422-35D816A2334F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E84DD81-16F8-4ACF-9164-9BC884E73A95}" type="pres">
      <dgm:prSet presAssocID="{7E7E5A24-6919-4802-8EBA-391CEF6214EB}" presName="arrow" presStyleLbl="node1" presStyleIdx="0" presStyleCnt="2" custScaleY="100024" custRadScaleRad="90238" custRadScaleInc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E112D3-E2B3-43FD-B0B0-5FB7FAEC6B9B}" type="pres">
      <dgm:prSet presAssocID="{01B71E73-9ED5-4847-8E0A-FCE00C18A2C9}" presName="arrow" presStyleLbl="node1" presStyleIdx="1" presStyleCnt="2" custScaleY="100024" custRadScaleRad="85130" custRadScaleInc="1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31347C0-7B03-4C7F-9F75-ADEA05DB647F}" type="presOf" srcId="{C2A08DDB-3550-4CBB-8422-35D816A2334F}" destId="{2EF8101B-2C17-4A03-AA55-99F96F016F5A}" srcOrd="0" destOrd="0" presId="urn:microsoft.com/office/officeart/2005/8/layout/arrow5"/>
    <dgm:cxn modelId="{219A9122-FE83-4F1F-9FAD-ABD937F74976}" type="presOf" srcId="{01B71E73-9ED5-4847-8E0A-FCE00C18A2C9}" destId="{98E112D3-E2B3-43FD-B0B0-5FB7FAEC6B9B}" srcOrd="0" destOrd="0" presId="urn:microsoft.com/office/officeart/2005/8/layout/arrow5"/>
    <dgm:cxn modelId="{6CB4EDF7-057E-4390-8B92-30F8F2A198F1}" srcId="{C2A08DDB-3550-4CBB-8422-35D816A2334F}" destId="{01B71E73-9ED5-4847-8E0A-FCE00C18A2C9}" srcOrd="1" destOrd="0" parTransId="{44E98507-EE62-404E-8CDD-A10A37120A2B}" sibTransId="{0D90BE59-C180-4808-BF12-7CB4281E07D5}"/>
    <dgm:cxn modelId="{02EEB10A-D07B-4E29-8ECD-926FE2EB2DDE}" srcId="{C2A08DDB-3550-4CBB-8422-35D816A2334F}" destId="{7E7E5A24-6919-4802-8EBA-391CEF6214EB}" srcOrd="0" destOrd="0" parTransId="{83A6E5A3-72EC-460A-B941-396CC90D0503}" sibTransId="{DAC51952-F5CB-4332-BDB4-432B8F3B7716}"/>
    <dgm:cxn modelId="{62BECF64-E3CA-4762-A016-3CECC46D0B13}" type="presOf" srcId="{7E7E5A24-6919-4802-8EBA-391CEF6214EB}" destId="{BE84DD81-16F8-4ACF-9164-9BC884E73A95}" srcOrd="0" destOrd="0" presId="urn:microsoft.com/office/officeart/2005/8/layout/arrow5"/>
    <dgm:cxn modelId="{2D333DF8-058B-4D9A-88A4-A767AAFFCBE8}" type="presParOf" srcId="{2EF8101B-2C17-4A03-AA55-99F96F016F5A}" destId="{BE84DD81-16F8-4ACF-9164-9BC884E73A95}" srcOrd="0" destOrd="0" presId="urn:microsoft.com/office/officeart/2005/8/layout/arrow5"/>
    <dgm:cxn modelId="{71F3E2FB-7220-48C0-875A-82DD222EB933}" type="presParOf" srcId="{2EF8101B-2C17-4A03-AA55-99F96F016F5A}" destId="{98E112D3-E2B3-43FD-B0B0-5FB7FAEC6B9B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F33A69E6-E845-4C24-AACD-715BDBE94BC1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0AAE4F0-F3E8-4FBD-9586-82CD8EF24F42}">
      <dgm:prSet phldrT="[Текст]"/>
      <dgm:spPr/>
      <dgm:t>
        <a:bodyPr/>
        <a:lstStyle/>
        <a:p>
          <a:r>
            <a:rPr lang="en-US" dirty="0" err="1" smtClean="0"/>
            <a:t>Ular</a:t>
          </a:r>
          <a:r>
            <a:rPr lang="en-US" dirty="0" smtClean="0"/>
            <a:t> </a:t>
          </a:r>
          <a:r>
            <a:rPr lang="en-US" dirty="0" err="1" smtClean="0"/>
            <a:t>orasida</a:t>
          </a:r>
          <a:r>
            <a:rPr lang="en-US" dirty="0" smtClean="0"/>
            <a:t> </a:t>
          </a:r>
          <a:r>
            <a:rPr lang="en-US" dirty="0" err="1" smtClean="0"/>
            <a:t>quyidagilarni</a:t>
          </a:r>
          <a:r>
            <a:rPr lang="en-US" dirty="0" smtClean="0"/>
            <a:t> </a:t>
          </a:r>
          <a:r>
            <a:rPr lang="en-US" dirty="0" err="1" smtClean="0"/>
            <a:t>ajratishimiz</a:t>
          </a:r>
          <a:r>
            <a:rPr lang="en-US" dirty="0" smtClean="0"/>
            <a:t> </a:t>
          </a:r>
          <a:r>
            <a:rPr lang="en-US" dirty="0" err="1" smtClean="0"/>
            <a:t>mumkin</a:t>
          </a:r>
          <a:r>
            <a:rPr lang="en-US" dirty="0" smtClean="0"/>
            <a:t>:</a:t>
          </a:r>
          <a:endParaRPr lang="ru-RU" dirty="0"/>
        </a:p>
      </dgm:t>
    </dgm:pt>
    <dgm:pt modelId="{6493D66C-9A21-42B5-AB8A-69AEC64F35BB}" type="parTrans" cxnId="{943B54A4-FE7E-4B5A-9CBF-AA49FFF41D81}">
      <dgm:prSet/>
      <dgm:spPr/>
      <dgm:t>
        <a:bodyPr/>
        <a:lstStyle/>
        <a:p>
          <a:endParaRPr lang="ru-RU"/>
        </a:p>
      </dgm:t>
    </dgm:pt>
    <dgm:pt modelId="{69A41E9E-4B52-405D-B847-FF76989A02E6}" type="sibTrans" cxnId="{943B54A4-FE7E-4B5A-9CBF-AA49FFF41D81}">
      <dgm:prSet/>
      <dgm:spPr/>
      <dgm:t>
        <a:bodyPr/>
        <a:lstStyle/>
        <a:p>
          <a:endParaRPr lang="ru-RU"/>
        </a:p>
      </dgm:t>
    </dgm:pt>
    <dgm:pt modelId="{CB7D7327-5FC1-49EC-B9E4-249F4B0479F1}">
      <dgm:prSet phldrT="[Текст]"/>
      <dgm:spPr/>
      <dgm:t>
        <a:bodyPr/>
        <a:lstStyle/>
        <a:p>
          <a:r>
            <a:rPr lang="en-US" dirty="0" err="1" smtClean="0"/>
            <a:t>xususiy</a:t>
          </a:r>
          <a:r>
            <a:rPr lang="en-US" dirty="0" smtClean="0"/>
            <a:t> </a:t>
          </a:r>
          <a:r>
            <a:rPr lang="en-US" dirty="0" err="1" smtClean="0"/>
            <a:t>sotishlar</a:t>
          </a:r>
          <a:r>
            <a:rPr lang="en-US" dirty="0" smtClean="0"/>
            <a:t> </a:t>
          </a:r>
          <a:r>
            <a:rPr lang="en-US" dirty="0" err="1" smtClean="0"/>
            <a:t>byurosini</a:t>
          </a:r>
          <a:r>
            <a:rPr lang="en-US" dirty="0" smtClean="0"/>
            <a:t> </a:t>
          </a:r>
          <a:r>
            <a:rPr lang="en-US" dirty="0" err="1" smtClean="0"/>
            <a:t>tashkil</a:t>
          </a:r>
          <a:r>
            <a:rPr lang="en-US" dirty="0" smtClean="0"/>
            <a:t> </a:t>
          </a:r>
          <a:r>
            <a:rPr lang="en-US" dirty="0" err="1" smtClean="0"/>
            <a:t>etish</a:t>
          </a:r>
          <a:r>
            <a:rPr lang="en-US" dirty="0" smtClean="0"/>
            <a:t> (</a:t>
          </a:r>
          <a:r>
            <a:rPr lang="en-US" dirty="0" err="1" smtClean="0"/>
            <a:t>savdo</a:t>
          </a:r>
          <a:r>
            <a:rPr lang="en-US" dirty="0" smtClean="0"/>
            <a:t> </a:t>
          </a:r>
          <a:r>
            <a:rPr lang="en-US" dirty="0" err="1" smtClean="0"/>
            <a:t>nuqtalari</a:t>
          </a:r>
          <a:r>
            <a:rPr lang="en-US" dirty="0" smtClean="0"/>
            <a:t>);</a:t>
          </a:r>
          <a:endParaRPr lang="ru-RU" dirty="0"/>
        </a:p>
      </dgm:t>
    </dgm:pt>
    <dgm:pt modelId="{7C983FEA-4536-4FE1-A486-877184FDE03A}" type="parTrans" cxnId="{1C744289-C222-4376-9D2C-92D6B9FD89A4}">
      <dgm:prSet/>
      <dgm:spPr/>
      <dgm:t>
        <a:bodyPr/>
        <a:lstStyle/>
        <a:p>
          <a:endParaRPr lang="ru-RU"/>
        </a:p>
      </dgm:t>
    </dgm:pt>
    <dgm:pt modelId="{A7D7B380-5AFE-412F-B5FB-D65D540C8AD9}" type="sibTrans" cxnId="{1C744289-C222-4376-9D2C-92D6B9FD89A4}">
      <dgm:prSet/>
      <dgm:spPr/>
      <dgm:t>
        <a:bodyPr/>
        <a:lstStyle/>
        <a:p>
          <a:endParaRPr lang="ru-RU"/>
        </a:p>
      </dgm:t>
    </dgm:pt>
    <dgm:pt modelId="{B440E540-4881-4ED2-B120-FFFC90A771C9}">
      <dgm:prSet phldrT="[Текст]"/>
      <dgm:spPr/>
      <dgm:t>
        <a:bodyPr/>
        <a:lstStyle/>
        <a:p>
          <a:r>
            <a:rPr lang="ru-RU" dirty="0" err="1" smtClean="0"/>
            <a:t>maxsuslashtirilgan</a:t>
          </a:r>
          <a:r>
            <a:rPr lang="ru-RU" dirty="0" smtClean="0"/>
            <a:t> </a:t>
          </a:r>
          <a:r>
            <a:rPr lang="ru-RU" dirty="0" err="1" smtClean="0"/>
            <a:t>magazinlardan</a:t>
          </a:r>
          <a:r>
            <a:rPr lang="ru-RU" dirty="0" smtClean="0"/>
            <a:t> </a:t>
          </a:r>
          <a:r>
            <a:rPr lang="ru-RU" dirty="0" err="1" smtClean="0"/>
            <a:t>foydalanish</a:t>
          </a:r>
          <a:r>
            <a:rPr lang="ru-RU" dirty="0" smtClean="0"/>
            <a:t>;</a:t>
          </a:r>
          <a:endParaRPr lang="ru-RU" dirty="0"/>
        </a:p>
      </dgm:t>
    </dgm:pt>
    <dgm:pt modelId="{34BA3614-ED85-4E59-977D-96FE2043AE91}" type="parTrans" cxnId="{B0BDA302-EEE8-4A84-9576-646A53B2212D}">
      <dgm:prSet/>
      <dgm:spPr/>
      <dgm:t>
        <a:bodyPr/>
        <a:lstStyle/>
        <a:p>
          <a:endParaRPr lang="ru-RU"/>
        </a:p>
      </dgm:t>
    </dgm:pt>
    <dgm:pt modelId="{2DE765CF-F822-419A-A35A-B7F79CA995A4}" type="sibTrans" cxnId="{B0BDA302-EEE8-4A84-9576-646A53B2212D}">
      <dgm:prSet/>
      <dgm:spPr/>
      <dgm:t>
        <a:bodyPr/>
        <a:lstStyle/>
        <a:p>
          <a:endParaRPr lang="ru-RU"/>
        </a:p>
      </dgm:t>
    </dgm:pt>
    <dgm:pt modelId="{29F03B6B-13FE-40F6-AC2B-4870CBD4FC4E}">
      <dgm:prSet phldrT="[Текст]"/>
      <dgm:spPr/>
      <dgm:t>
        <a:bodyPr/>
        <a:lstStyle/>
        <a:p>
          <a:r>
            <a:rPr lang="ru-RU" dirty="0" err="1" smtClean="0"/>
            <a:t>pochta</a:t>
          </a:r>
          <a:r>
            <a:rPr lang="ru-RU" dirty="0" smtClean="0"/>
            <a:t> </a:t>
          </a:r>
          <a:r>
            <a:rPr lang="ru-RU" dirty="0" err="1" smtClean="0"/>
            <a:t>orqali</a:t>
          </a:r>
          <a:r>
            <a:rPr lang="ru-RU" dirty="0" smtClean="0"/>
            <a:t> </a:t>
          </a:r>
          <a:r>
            <a:rPr lang="ru-RU" dirty="0" err="1" smtClean="0"/>
            <a:t>turlarni</a:t>
          </a:r>
          <a:r>
            <a:rPr lang="ru-RU" dirty="0" smtClean="0"/>
            <a:t> </a:t>
          </a:r>
          <a:r>
            <a:rPr lang="ru-RU" dirty="0" err="1" smtClean="0"/>
            <a:t>sotish</a:t>
          </a:r>
          <a:r>
            <a:rPr lang="ru-RU" dirty="0" smtClean="0"/>
            <a:t>.</a:t>
          </a:r>
          <a:endParaRPr lang="ru-RU" dirty="0"/>
        </a:p>
      </dgm:t>
    </dgm:pt>
    <dgm:pt modelId="{B0B819D1-409B-4899-8C4A-BE572BC31E7F}" type="parTrans" cxnId="{AAE85EB3-1F83-4A21-A5A9-780B70D608AA}">
      <dgm:prSet/>
      <dgm:spPr/>
      <dgm:t>
        <a:bodyPr/>
        <a:lstStyle/>
        <a:p>
          <a:endParaRPr lang="ru-RU"/>
        </a:p>
      </dgm:t>
    </dgm:pt>
    <dgm:pt modelId="{8FC48776-A8F4-45EA-A708-9978703713B3}" type="sibTrans" cxnId="{AAE85EB3-1F83-4A21-A5A9-780B70D608AA}">
      <dgm:prSet/>
      <dgm:spPr/>
      <dgm:t>
        <a:bodyPr/>
        <a:lstStyle/>
        <a:p>
          <a:endParaRPr lang="ru-RU"/>
        </a:p>
      </dgm:t>
    </dgm:pt>
    <dgm:pt modelId="{D32A7C18-6C35-4EF1-9AB1-31AAF1709EBF}">
      <dgm:prSet phldrT="[Текст]"/>
      <dgm:spPr/>
      <dgm:t>
        <a:bodyPr/>
        <a:lstStyle/>
        <a:p>
          <a:r>
            <a:rPr lang="en-US" dirty="0" err="1" smtClean="0"/>
            <a:t>vositachi</a:t>
          </a:r>
          <a:r>
            <a:rPr lang="en-US" dirty="0" smtClean="0"/>
            <a:t> </a:t>
          </a:r>
          <a:r>
            <a:rPr lang="en-US" dirty="0" err="1" smtClean="0"/>
            <a:t>turagentlik</a:t>
          </a:r>
          <a:r>
            <a:rPr lang="en-US" dirty="0" smtClean="0"/>
            <a:t> </a:t>
          </a:r>
          <a:r>
            <a:rPr lang="en-US" dirty="0" err="1" smtClean="0"/>
            <a:t>tarmoqlarini</a:t>
          </a:r>
          <a:r>
            <a:rPr lang="en-US" dirty="0" smtClean="0"/>
            <a:t> </a:t>
          </a:r>
          <a:r>
            <a:rPr lang="en-US" dirty="0" err="1" smtClean="0"/>
            <a:t>tashkil</a:t>
          </a:r>
          <a:r>
            <a:rPr lang="en-US" dirty="0" smtClean="0"/>
            <a:t> </a:t>
          </a:r>
          <a:r>
            <a:rPr lang="en-US" dirty="0" err="1" smtClean="0"/>
            <a:t>etish</a:t>
          </a:r>
          <a:r>
            <a:rPr lang="en-US" dirty="0" smtClean="0"/>
            <a:t>;</a:t>
          </a:r>
          <a:endParaRPr lang="ru-RU" dirty="0"/>
        </a:p>
      </dgm:t>
    </dgm:pt>
    <dgm:pt modelId="{10B6900A-0D01-44C1-A9C1-7CBA2051FB37}" type="parTrans" cxnId="{B3F62259-E4AA-4B36-95E7-720FC29A02EF}">
      <dgm:prSet/>
      <dgm:spPr/>
      <dgm:t>
        <a:bodyPr/>
        <a:lstStyle/>
        <a:p>
          <a:endParaRPr lang="ru-RU"/>
        </a:p>
      </dgm:t>
    </dgm:pt>
    <dgm:pt modelId="{EDBE1FE7-F994-42A8-A196-94EB7A3CA4F5}" type="sibTrans" cxnId="{B3F62259-E4AA-4B36-95E7-720FC29A02EF}">
      <dgm:prSet/>
      <dgm:spPr/>
      <dgm:t>
        <a:bodyPr/>
        <a:lstStyle/>
        <a:p>
          <a:endParaRPr lang="ru-RU"/>
        </a:p>
      </dgm:t>
    </dgm:pt>
    <dgm:pt modelId="{060A3965-43E6-442D-8D20-95814F272DF3}">
      <dgm:prSet phldrT="[Текст]"/>
      <dgm:spPr/>
      <dgm:t>
        <a:bodyPr/>
        <a:lstStyle/>
        <a:p>
          <a:r>
            <a:rPr lang="en-US" dirty="0" err="1" smtClean="0"/>
            <a:t>yirik</a:t>
          </a:r>
          <a:r>
            <a:rPr lang="en-US" dirty="0" smtClean="0"/>
            <a:t> </a:t>
          </a:r>
          <a:r>
            <a:rPr lang="en-US" dirty="0" err="1" smtClean="0"/>
            <a:t>tashkilot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korxonalar</a:t>
          </a:r>
          <a:r>
            <a:rPr lang="en-US" dirty="0" smtClean="0"/>
            <a:t> </a:t>
          </a:r>
          <a:r>
            <a:rPr lang="en-US" dirty="0" err="1" smtClean="0"/>
            <a:t>bilan</a:t>
          </a:r>
          <a:r>
            <a:rPr lang="en-US" dirty="0" smtClean="0"/>
            <a:t> </a:t>
          </a:r>
          <a:r>
            <a:rPr lang="en-US" dirty="0" err="1" smtClean="0"/>
            <a:t>aloqa</a:t>
          </a:r>
          <a:r>
            <a:rPr lang="en-US" dirty="0" smtClean="0"/>
            <a:t> </a:t>
          </a:r>
          <a:r>
            <a:rPr lang="en-US" dirty="0" err="1" smtClean="0"/>
            <a:t>o‘rnatish</a:t>
          </a:r>
          <a:r>
            <a:rPr lang="en-US" dirty="0" smtClean="0"/>
            <a:t>;</a:t>
          </a:r>
          <a:endParaRPr lang="ru-RU" dirty="0"/>
        </a:p>
      </dgm:t>
    </dgm:pt>
    <dgm:pt modelId="{C0A44233-BD60-465C-8038-48140A479AE6}" type="parTrans" cxnId="{AA4CA2A7-7988-4A0C-B05F-84D0F057398E}">
      <dgm:prSet/>
      <dgm:spPr/>
      <dgm:t>
        <a:bodyPr/>
        <a:lstStyle/>
        <a:p>
          <a:endParaRPr lang="ru-RU"/>
        </a:p>
      </dgm:t>
    </dgm:pt>
    <dgm:pt modelId="{93296A47-8474-476C-91C6-72A751696798}" type="sibTrans" cxnId="{AA4CA2A7-7988-4A0C-B05F-84D0F057398E}">
      <dgm:prSet/>
      <dgm:spPr/>
      <dgm:t>
        <a:bodyPr/>
        <a:lstStyle/>
        <a:p>
          <a:endParaRPr lang="ru-RU"/>
        </a:p>
      </dgm:t>
    </dgm:pt>
    <dgm:pt modelId="{6D400B5F-ECC1-4F2E-AC50-C2551A2E87A1}" type="pres">
      <dgm:prSet presAssocID="{F33A69E6-E845-4C24-AACD-715BDBE94BC1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165B56B-0411-4B72-A5B4-24DFB328890A}" type="pres">
      <dgm:prSet presAssocID="{40AAE4F0-F3E8-4FBD-9586-82CD8EF24F42}" presName="roof" presStyleLbl="dkBgShp" presStyleIdx="0" presStyleCnt="2"/>
      <dgm:spPr/>
      <dgm:t>
        <a:bodyPr/>
        <a:lstStyle/>
        <a:p>
          <a:endParaRPr lang="ru-RU"/>
        </a:p>
      </dgm:t>
    </dgm:pt>
    <dgm:pt modelId="{8142646E-F4C5-4463-97AE-950EB63B3D8E}" type="pres">
      <dgm:prSet presAssocID="{40AAE4F0-F3E8-4FBD-9586-82CD8EF24F42}" presName="pillars" presStyleCnt="0"/>
      <dgm:spPr/>
    </dgm:pt>
    <dgm:pt modelId="{3101E251-1023-4F32-A843-80BB3EC87EA0}" type="pres">
      <dgm:prSet presAssocID="{40AAE4F0-F3E8-4FBD-9586-82CD8EF24F42}" presName="pillar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54F29C-96AE-44AC-A131-01C857A4AAA9}" type="pres">
      <dgm:prSet presAssocID="{D32A7C18-6C35-4EF1-9AB1-31AAF1709EBF}" presName="pillarX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5FCC1C-EFD2-494B-8042-5DF4708968F3}" type="pres">
      <dgm:prSet presAssocID="{060A3965-43E6-442D-8D20-95814F272DF3}" presName="pillarX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D12ACB-77D1-41E1-95B0-1AB311427F33}" type="pres">
      <dgm:prSet presAssocID="{B440E540-4881-4ED2-B120-FFFC90A771C9}" presName="pillarX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F39F99-A084-4BF0-8D04-4AC1854DC63A}" type="pres">
      <dgm:prSet presAssocID="{29F03B6B-13FE-40F6-AC2B-4870CBD4FC4E}" presName="pillarX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C4D4D5-C4BA-45AA-94F8-E708FA672771}" type="pres">
      <dgm:prSet presAssocID="{40AAE4F0-F3E8-4FBD-9586-82CD8EF24F42}" presName="base" presStyleLbl="dkBgShp" presStyleIdx="1" presStyleCnt="2"/>
      <dgm:spPr/>
    </dgm:pt>
  </dgm:ptLst>
  <dgm:cxnLst>
    <dgm:cxn modelId="{B3F62259-E4AA-4B36-95E7-720FC29A02EF}" srcId="{40AAE4F0-F3E8-4FBD-9586-82CD8EF24F42}" destId="{D32A7C18-6C35-4EF1-9AB1-31AAF1709EBF}" srcOrd="1" destOrd="0" parTransId="{10B6900A-0D01-44C1-A9C1-7CBA2051FB37}" sibTransId="{EDBE1FE7-F994-42A8-A196-94EB7A3CA4F5}"/>
    <dgm:cxn modelId="{328E07C6-E620-4DFD-8D24-1AAD814CAEF4}" type="presOf" srcId="{CB7D7327-5FC1-49EC-B9E4-249F4B0479F1}" destId="{3101E251-1023-4F32-A843-80BB3EC87EA0}" srcOrd="0" destOrd="0" presId="urn:microsoft.com/office/officeart/2005/8/layout/hList3"/>
    <dgm:cxn modelId="{B0BDA302-EEE8-4A84-9576-646A53B2212D}" srcId="{40AAE4F0-F3E8-4FBD-9586-82CD8EF24F42}" destId="{B440E540-4881-4ED2-B120-FFFC90A771C9}" srcOrd="3" destOrd="0" parTransId="{34BA3614-ED85-4E59-977D-96FE2043AE91}" sibTransId="{2DE765CF-F822-419A-A35A-B7F79CA995A4}"/>
    <dgm:cxn modelId="{D6CFE548-5CDA-4F0A-850B-F18B246192AB}" type="presOf" srcId="{29F03B6B-13FE-40F6-AC2B-4870CBD4FC4E}" destId="{56F39F99-A084-4BF0-8D04-4AC1854DC63A}" srcOrd="0" destOrd="0" presId="urn:microsoft.com/office/officeart/2005/8/layout/hList3"/>
    <dgm:cxn modelId="{8E06A989-D89E-40BA-9858-F59E669C9618}" type="presOf" srcId="{40AAE4F0-F3E8-4FBD-9586-82CD8EF24F42}" destId="{7165B56B-0411-4B72-A5B4-24DFB328890A}" srcOrd="0" destOrd="0" presId="urn:microsoft.com/office/officeart/2005/8/layout/hList3"/>
    <dgm:cxn modelId="{CBDA0FFD-A5CB-4A84-B5AE-C6566FF8C506}" type="presOf" srcId="{D32A7C18-6C35-4EF1-9AB1-31AAF1709EBF}" destId="{EE54F29C-96AE-44AC-A131-01C857A4AAA9}" srcOrd="0" destOrd="0" presId="urn:microsoft.com/office/officeart/2005/8/layout/hList3"/>
    <dgm:cxn modelId="{1C744289-C222-4376-9D2C-92D6B9FD89A4}" srcId="{40AAE4F0-F3E8-4FBD-9586-82CD8EF24F42}" destId="{CB7D7327-5FC1-49EC-B9E4-249F4B0479F1}" srcOrd="0" destOrd="0" parTransId="{7C983FEA-4536-4FE1-A486-877184FDE03A}" sibTransId="{A7D7B380-5AFE-412F-B5FB-D65D540C8AD9}"/>
    <dgm:cxn modelId="{9252C0DF-6B1D-437B-A986-99CFE13D1952}" type="presOf" srcId="{F33A69E6-E845-4C24-AACD-715BDBE94BC1}" destId="{6D400B5F-ECC1-4F2E-AC50-C2551A2E87A1}" srcOrd="0" destOrd="0" presId="urn:microsoft.com/office/officeart/2005/8/layout/hList3"/>
    <dgm:cxn modelId="{AAE85EB3-1F83-4A21-A5A9-780B70D608AA}" srcId="{40AAE4F0-F3E8-4FBD-9586-82CD8EF24F42}" destId="{29F03B6B-13FE-40F6-AC2B-4870CBD4FC4E}" srcOrd="4" destOrd="0" parTransId="{B0B819D1-409B-4899-8C4A-BE572BC31E7F}" sibTransId="{8FC48776-A8F4-45EA-A708-9978703713B3}"/>
    <dgm:cxn modelId="{AA4CA2A7-7988-4A0C-B05F-84D0F057398E}" srcId="{40AAE4F0-F3E8-4FBD-9586-82CD8EF24F42}" destId="{060A3965-43E6-442D-8D20-95814F272DF3}" srcOrd="2" destOrd="0" parTransId="{C0A44233-BD60-465C-8038-48140A479AE6}" sibTransId="{93296A47-8474-476C-91C6-72A751696798}"/>
    <dgm:cxn modelId="{943B54A4-FE7E-4B5A-9CBF-AA49FFF41D81}" srcId="{F33A69E6-E845-4C24-AACD-715BDBE94BC1}" destId="{40AAE4F0-F3E8-4FBD-9586-82CD8EF24F42}" srcOrd="0" destOrd="0" parTransId="{6493D66C-9A21-42B5-AB8A-69AEC64F35BB}" sibTransId="{69A41E9E-4B52-405D-B847-FF76989A02E6}"/>
    <dgm:cxn modelId="{CB182383-BDEB-4D71-8751-FE41C81FB8DE}" type="presOf" srcId="{060A3965-43E6-442D-8D20-95814F272DF3}" destId="{B15FCC1C-EFD2-494B-8042-5DF4708968F3}" srcOrd="0" destOrd="0" presId="urn:microsoft.com/office/officeart/2005/8/layout/hList3"/>
    <dgm:cxn modelId="{31B98682-E487-4751-AB8D-9C58F28CA1C4}" type="presOf" srcId="{B440E540-4881-4ED2-B120-FFFC90A771C9}" destId="{BCD12ACB-77D1-41E1-95B0-1AB311427F33}" srcOrd="0" destOrd="0" presId="urn:microsoft.com/office/officeart/2005/8/layout/hList3"/>
    <dgm:cxn modelId="{84E216EF-FA5F-427A-88EC-8FE18959AE05}" type="presParOf" srcId="{6D400B5F-ECC1-4F2E-AC50-C2551A2E87A1}" destId="{7165B56B-0411-4B72-A5B4-24DFB328890A}" srcOrd="0" destOrd="0" presId="urn:microsoft.com/office/officeart/2005/8/layout/hList3"/>
    <dgm:cxn modelId="{CB5B52C5-1B60-4B6C-9B82-F60BAE0A7EA9}" type="presParOf" srcId="{6D400B5F-ECC1-4F2E-AC50-C2551A2E87A1}" destId="{8142646E-F4C5-4463-97AE-950EB63B3D8E}" srcOrd="1" destOrd="0" presId="urn:microsoft.com/office/officeart/2005/8/layout/hList3"/>
    <dgm:cxn modelId="{67879DDC-F615-40EB-BA00-B79A7429A6B8}" type="presParOf" srcId="{8142646E-F4C5-4463-97AE-950EB63B3D8E}" destId="{3101E251-1023-4F32-A843-80BB3EC87EA0}" srcOrd="0" destOrd="0" presId="urn:microsoft.com/office/officeart/2005/8/layout/hList3"/>
    <dgm:cxn modelId="{B05ABF9A-E1EC-4DAC-A71E-DA94221792D1}" type="presParOf" srcId="{8142646E-F4C5-4463-97AE-950EB63B3D8E}" destId="{EE54F29C-96AE-44AC-A131-01C857A4AAA9}" srcOrd="1" destOrd="0" presId="urn:microsoft.com/office/officeart/2005/8/layout/hList3"/>
    <dgm:cxn modelId="{13756109-B5C9-4741-9B13-EF9C0246BFDB}" type="presParOf" srcId="{8142646E-F4C5-4463-97AE-950EB63B3D8E}" destId="{B15FCC1C-EFD2-494B-8042-5DF4708968F3}" srcOrd="2" destOrd="0" presId="urn:microsoft.com/office/officeart/2005/8/layout/hList3"/>
    <dgm:cxn modelId="{FE61F3C5-87C8-44CE-ABF8-304796863022}" type="presParOf" srcId="{8142646E-F4C5-4463-97AE-950EB63B3D8E}" destId="{BCD12ACB-77D1-41E1-95B0-1AB311427F33}" srcOrd="3" destOrd="0" presId="urn:microsoft.com/office/officeart/2005/8/layout/hList3"/>
    <dgm:cxn modelId="{3CDB2329-C148-4970-BBA9-B99D28C2AC66}" type="presParOf" srcId="{8142646E-F4C5-4463-97AE-950EB63B3D8E}" destId="{56F39F99-A084-4BF0-8D04-4AC1854DC63A}" srcOrd="4" destOrd="0" presId="urn:microsoft.com/office/officeart/2005/8/layout/hList3"/>
    <dgm:cxn modelId="{81C062D1-08B1-4A34-A4DC-DC0188BF986B}" type="presParOf" srcId="{6D400B5F-ECC1-4F2E-AC50-C2551A2E87A1}" destId="{ADC4D4D5-C4BA-45AA-94F8-E708FA672771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2F26E888-E06B-4EB5-95BD-2D3BA1D8CF9A}" type="doc">
      <dgm:prSet loTypeId="urn:microsoft.com/office/officeart/2005/8/layout/venn3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FB9221DF-B384-488D-8FF4-F2BAB359687D}">
      <dgm:prSet/>
      <dgm:spPr/>
      <dgm:t>
        <a:bodyPr/>
        <a:lstStyle/>
        <a:p>
          <a:pPr rtl="0"/>
          <a:r>
            <a:rPr lang="en-US" i="1" smtClean="0"/>
            <a:t>Xususiy sotishlar byurosi</a:t>
          </a:r>
          <a:endParaRPr lang="ru-RU"/>
        </a:p>
      </dgm:t>
    </dgm:pt>
    <dgm:pt modelId="{46822E29-ECDF-4D68-8071-FD0341452294}" type="parTrans" cxnId="{271FF95A-5279-4FAB-ABC9-E82C28B02E57}">
      <dgm:prSet/>
      <dgm:spPr/>
      <dgm:t>
        <a:bodyPr/>
        <a:lstStyle/>
        <a:p>
          <a:endParaRPr lang="ru-RU"/>
        </a:p>
      </dgm:t>
    </dgm:pt>
    <dgm:pt modelId="{A230D7DA-6CEC-4021-BDF8-A9076003F601}" type="sibTrans" cxnId="{271FF95A-5279-4FAB-ABC9-E82C28B02E57}">
      <dgm:prSet/>
      <dgm:spPr/>
      <dgm:t>
        <a:bodyPr/>
        <a:lstStyle/>
        <a:p>
          <a:endParaRPr lang="ru-RU"/>
        </a:p>
      </dgm:t>
    </dgm:pt>
    <dgm:pt modelId="{8B6D8F66-6F06-4A3C-A050-705C1DC718FF}">
      <dgm:prSet/>
      <dgm:spPr/>
      <dgm:t>
        <a:bodyPr/>
        <a:lstStyle/>
        <a:p>
          <a:pPr rtl="0"/>
          <a:r>
            <a:rPr lang="ru-RU" smtClean="0"/>
            <a:t>Xaridorlarga sotuvda mavjud turlar</a:t>
          </a:r>
          <a:endParaRPr lang="ru-RU"/>
        </a:p>
      </dgm:t>
    </dgm:pt>
    <dgm:pt modelId="{C58522B9-0F10-4E82-BDFC-2A3471F3509A}" type="parTrans" cxnId="{018F6783-D261-4507-9D53-681D3F0ED06E}">
      <dgm:prSet/>
      <dgm:spPr/>
      <dgm:t>
        <a:bodyPr/>
        <a:lstStyle/>
        <a:p>
          <a:endParaRPr lang="ru-RU"/>
        </a:p>
      </dgm:t>
    </dgm:pt>
    <dgm:pt modelId="{8018348A-727C-437A-A075-E39CF6FF15EF}" type="sibTrans" cxnId="{018F6783-D261-4507-9D53-681D3F0ED06E}">
      <dgm:prSet/>
      <dgm:spPr/>
      <dgm:t>
        <a:bodyPr/>
        <a:lstStyle/>
        <a:p>
          <a:endParaRPr lang="ru-RU"/>
        </a:p>
      </dgm:t>
    </dgm:pt>
    <dgm:pt modelId="{AA235F57-9792-41E6-B4C4-0E8CB535C3B0}">
      <dgm:prSet/>
      <dgm:spPr/>
      <dgm:t>
        <a:bodyPr/>
        <a:lstStyle/>
        <a:p>
          <a:pPr rtl="0"/>
          <a:r>
            <a:rPr lang="ru-RU" smtClean="0"/>
            <a:t>Turoperator o‘z moliyaviy imkoniyatlari va bozordagi operatsiyalari hajmi</a:t>
          </a:r>
          <a:endParaRPr lang="ru-RU"/>
        </a:p>
      </dgm:t>
    </dgm:pt>
    <dgm:pt modelId="{46075F22-C0A7-4576-AA5F-1C6364613D15}" type="parTrans" cxnId="{CF4F12CA-452A-4147-B738-7D86DDDBACD0}">
      <dgm:prSet/>
      <dgm:spPr/>
      <dgm:t>
        <a:bodyPr/>
        <a:lstStyle/>
        <a:p>
          <a:endParaRPr lang="ru-RU"/>
        </a:p>
      </dgm:t>
    </dgm:pt>
    <dgm:pt modelId="{5588469E-0193-4F92-BEC5-AC3C6F481C87}" type="sibTrans" cxnId="{CF4F12CA-452A-4147-B738-7D86DDDBACD0}">
      <dgm:prSet/>
      <dgm:spPr/>
      <dgm:t>
        <a:bodyPr/>
        <a:lstStyle/>
        <a:p>
          <a:endParaRPr lang="ru-RU"/>
        </a:p>
      </dgm:t>
    </dgm:pt>
    <dgm:pt modelId="{DC2D69E0-2478-4C01-86B9-439D0FD8BBAB}">
      <dgm:prSet/>
      <dgm:spPr/>
      <dgm:t>
        <a:bodyPr/>
        <a:lstStyle/>
        <a:p>
          <a:pPr rtl="0"/>
          <a:r>
            <a:rPr lang="en-US" smtClean="0"/>
            <a:t>Yirik turoperatorlar filiallari</a:t>
          </a:r>
          <a:endParaRPr lang="ru-RU"/>
        </a:p>
      </dgm:t>
    </dgm:pt>
    <dgm:pt modelId="{2A4061B4-8025-4F8A-AC7E-1F3163F74167}" type="parTrans" cxnId="{C395B6E0-CDBF-4B01-8080-A81EB2ABBC6E}">
      <dgm:prSet/>
      <dgm:spPr/>
      <dgm:t>
        <a:bodyPr/>
        <a:lstStyle/>
        <a:p>
          <a:endParaRPr lang="ru-RU"/>
        </a:p>
      </dgm:t>
    </dgm:pt>
    <dgm:pt modelId="{01EA0508-1E1C-49FB-8209-3A5A985B18EB}" type="sibTrans" cxnId="{C395B6E0-CDBF-4B01-8080-A81EB2ABBC6E}">
      <dgm:prSet/>
      <dgm:spPr/>
      <dgm:t>
        <a:bodyPr/>
        <a:lstStyle/>
        <a:p>
          <a:endParaRPr lang="ru-RU"/>
        </a:p>
      </dgm:t>
    </dgm:pt>
    <dgm:pt modelId="{643568A1-2021-4F2C-85E0-3EF8D9DB1716}" type="pres">
      <dgm:prSet presAssocID="{2F26E888-E06B-4EB5-95BD-2D3BA1D8CF9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0ECF017-A295-4F9A-BC86-52388E9CA982}" type="pres">
      <dgm:prSet presAssocID="{FB9221DF-B384-488D-8FF4-F2BAB359687D}" presName="Name5" presStyleLbl="venn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F3A692-0E64-42D2-B065-F41D30381583}" type="pres">
      <dgm:prSet presAssocID="{A230D7DA-6CEC-4021-BDF8-A9076003F601}" presName="space" presStyleCnt="0"/>
      <dgm:spPr/>
    </dgm:pt>
    <dgm:pt modelId="{B69C6ED0-37CD-40C5-9422-8FAE36E9B495}" type="pres">
      <dgm:prSet presAssocID="{8B6D8F66-6F06-4A3C-A050-705C1DC718FF}" presName="Name5" presStyleLbl="venn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E8BE68-BA3F-493B-AAD3-2DA15F4A9BB4}" type="pres">
      <dgm:prSet presAssocID="{8018348A-727C-437A-A075-E39CF6FF15EF}" presName="space" presStyleCnt="0"/>
      <dgm:spPr/>
    </dgm:pt>
    <dgm:pt modelId="{690A9AF5-08F3-4B5E-8E47-4F5A5600912E}" type="pres">
      <dgm:prSet presAssocID="{AA235F57-9792-41E6-B4C4-0E8CB535C3B0}" presName="Name5" presStyleLbl="venn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44C2B6-88BF-47BD-A805-6FF5F61651EB}" type="pres">
      <dgm:prSet presAssocID="{5588469E-0193-4F92-BEC5-AC3C6F481C87}" presName="space" presStyleCnt="0"/>
      <dgm:spPr/>
    </dgm:pt>
    <dgm:pt modelId="{AB8C3B2D-D027-4BE1-A73E-664BB5C0526A}" type="pres">
      <dgm:prSet presAssocID="{DC2D69E0-2478-4C01-86B9-439D0FD8BBAB}" presName="Name5" presStyleLbl="venn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0F5CC18-A221-4EE8-AE3E-DB6B1B16456A}" type="presOf" srcId="{DC2D69E0-2478-4C01-86B9-439D0FD8BBAB}" destId="{AB8C3B2D-D027-4BE1-A73E-664BB5C0526A}" srcOrd="0" destOrd="0" presId="urn:microsoft.com/office/officeart/2005/8/layout/venn3"/>
    <dgm:cxn modelId="{C395B6E0-CDBF-4B01-8080-A81EB2ABBC6E}" srcId="{2F26E888-E06B-4EB5-95BD-2D3BA1D8CF9A}" destId="{DC2D69E0-2478-4C01-86B9-439D0FD8BBAB}" srcOrd="3" destOrd="0" parTransId="{2A4061B4-8025-4F8A-AC7E-1F3163F74167}" sibTransId="{01EA0508-1E1C-49FB-8209-3A5A985B18EB}"/>
    <dgm:cxn modelId="{DE3E67C6-BEAE-4C1E-A32A-3AC0C8D3FA42}" type="presOf" srcId="{AA235F57-9792-41E6-B4C4-0E8CB535C3B0}" destId="{690A9AF5-08F3-4B5E-8E47-4F5A5600912E}" srcOrd="0" destOrd="0" presId="urn:microsoft.com/office/officeart/2005/8/layout/venn3"/>
    <dgm:cxn modelId="{CF4F12CA-452A-4147-B738-7D86DDDBACD0}" srcId="{2F26E888-E06B-4EB5-95BD-2D3BA1D8CF9A}" destId="{AA235F57-9792-41E6-B4C4-0E8CB535C3B0}" srcOrd="2" destOrd="0" parTransId="{46075F22-C0A7-4576-AA5F-1C6364613D15}" sibTransId="{5588469E-0193-4F92-BEC5-AC3C6F481C87}"/>
    <dgm:cxn modelId="{018F6783-D261-4507-9D53-681D3F0ED06E}" srcId="{2F26E888-E06B-4EB5-95BD-2D3BA1D8CF9A}" destId="{8B6D8F66-6F06-4A3C-A050-705C1DC718FF}" srcOrd="1" destOrd="0" parTransId="{C58522B9-0F10-4E82-BDFC-2A3471F3509A}" sibTransId="{8018348A-727C-437A-A075-E39CF6FF15EF}"/>
    <dgm:cxn modelId="{BA7EF8A2-93F3-49C7-A23F-8E2CF171985D}" type="presOf" srcId="{FB9221DF-B384-488D-8FF4-F2BAB359687D}" destId="{20ECF017-A295-4F9A-BC86-52388E9CA982}" srcOrd="0" destOrd="0" presId="urn:microsoft.com/office/officeart/2005/8/layout/venn3"/>
    <dgm:cxn modelId="{271FF95A-5279-4FAB-ABC9-E82C28B02E57}" srcId="{2F26E888-E06B-4EB5-95BD-2D3BA1D8CF9A}" destId="{FB9221DF-B384-488D-8FF4-F2BAB359687D}" srcOrd="0" destOrd="0" parTransId="{46822E29-ECDF-4D68-8071-FD0341452294}" sibTransId="{A230D7DA-6CEC-4021-BDF8-A9076003F601}"/>
    <dgm:cxn modelId="{37179FBD-8409-468A-974A-59E1154AE931}" type="presOf" srcId="{2F26E888-E06B-4EB5-95BD-2D3BA1D8CF9A}" destId="{643568A1-2021-4F2C-85E0-3EF8D9DB1716}" srcOrd="0" destOrd="0" presId="urn:microsoft.com/office/officeart/2005/8/layout/venn3"/>
    <dgm:cxn modelId="{AA2EC059-99B2-4864-9467-A719FE604C95}" type="presOf" srcId="{8B6D8F66-6F06-4A3C-A050-705C1DC718FF}" destId="{B69C6ED0-37CD-40C5-9422-8FAE36E9B495}" srcOrd="0" destOrd="0" presId="urn:microsoft.com/office/officeart/2005/8/layout/venn3"/>
    <dgm:cxn modelId="{DA576BAA-7B84-4009-B46F-CB51D5851CCF}" type="presParOf" srcId="{643568A1-2021-4F2C-85E0-3EF8D9DB1716}" destId="{20ECF017-A295-4F9A-BC86-52388E9CA982}" srcOrd="0" destOrd="0" presId="urn:microsoft.com/office/officeart/2005/8/layout/venn3"/>
    <dgm:cxn modelId="{36CAD6D7-D77A-40E5-AD64-D16E275C16FE}" type="presParOf" srcId="{643568A1-2021-4F2C-85E0-3EF8D9DB1716}" destId="{48F3A692-0E64-42D2-B065-F41D30381583}" srcOrd="1" destOrd="0" presId="urn:microsoft.com/office/officeart/2005/8/layout/venn3"/>
    <dgm:cxn modelId="{A8D056AF-777C-46A5-B270-36B8ABCB5102}" type="presParOf" srcId="{643568A1-2021-4F2C-85E0-3EF8D9DB1716}" destId="{B69C6ED0-37CD-40C5-9422-8FAE36E9B495}" srcOrd="2" destOrd="0" presId="urn:microsoft.com/office/officeart/2005/8/layout/venn3"/>
    <dgm:cxn modelId="{1122C664-E036-46C3-AA72-F6A414722F48}" type="presParOf" srcId="{643568A1-2021-4F2C-85E0-3EF8D9DB1716}" destId="{92E8BE68-BA3F-493B-AAD3-2DA15F4A9BB4}" srcOrd="3" destOrd="0" presId="urn:microsoft.com/office/officeart/2005/8/layout/venn3"/>
    <dgm:cxn modelId="{E6599933-BE12-45A4-A94D-C3A721F74CE4}" type="presParOf" srcId="{643568A1-2021-4F2C-85E0-3EF8D9DB1716}" destId="{690A9AF5-08F3-4B5E-8E47-4F5A5600912E}" srcOrd="4" destOrd="0" presId="urn:microsoft.com/office/officeart/2005/8/layout/venn3"/>
    <dgm:cxn modelId="{244F3775-23AE-447E-9D02-961720666BB0}" type="presParOf" srcId="{643568A1-2021-4F2C-85E0-3EF8D9DB1716}" destId="{7644C2B6-88BF-47BD-A805-6FF5F61651EB}" srcOrd="5" destOrd="0" presId="urn:microsoft.com/office/officeart/2005/8/layout/venn3"/>
    <dgm:cxn modelId="{8C8C3AAD-A042-4FAC-98B7-AF99E7E8483C}" type="presParOf" srcId="{643568A1-2021-4F2C-85E0-3EF8D9DB1716}" destId="{AB8C3B2D-D027-4BE1-A73E-664BB5C0526A}" srcOrd="6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184C90-7324-42F5-BE1D-2170C82BAF9A}">
      <dsp:nvSpPr>
        <dsp:cNvPr id="0" name=""/>
        <dsp:cNvSpPr/>
      </dsp:nvSpPr>
      <dsp:spPr>
        <a:xfrm>
          <a:off x="0" y="491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33F8B4-0E7C-45A6-BE5C-4A088420C18C}">
      <dsp:nvSpPr>
        <dsp:cNvPr id="0" name=""/>
        <dsp:cNvSpPr/>
      </dsp:nvSpPr>
      <dsp:spPr>
        <a:xfrm>
          <a:off x="0" y="491"/>
          <a:ext cx="10058399" cy="574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6.1. </a:t>
          </a:r>
          <a:r>
            <a:rPr lang="en-US" sz="2300" kern="1200" dirty="0" err="1" smtClean="0"/>
            <a:t>Xalqaro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turizmda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marketingning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mohiyati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va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ahamiyati</a:t>
          </a:r>
          <a:r>
            <a:rPr lang="en-US" sz="2300" kern="1200" dirty="0" smtClean="0"/>
            <a:t>. </a:t>
          </a:r>
          <a:endParaRPr lang="ru-RU" sz="2300" kern="1200" dirty="0"/>
        </a:p>
      </dsp:txBody>
      <dsp:txXfrm>
        <a:off x="0" y="491"/>
        <a:ext cx="10058399" cy="574625"/>
      </dsp:txXfrm>
    </dsp:sp>
    <dsp:sp modelId="{C051BD37-D128-407E-B0FF-2A9CF0197557}">
      <dsp:nvSpPr>
        <dsp:cNvPr id="0" name=""/>
        <dsp:cNvSpPr/>
      </dsp:nvSpPr>
      <dsp:spPr>
        <a:xfrm>
          <a:off x="0" y="575116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4B8C0-34A6-4B59-B8AD-A7601CD99F4F}">
      <dsp:nvSpPr>
        <dsp:cNvPr id="0" name=""/>
        <dsp:cNvSpPr/>
      </dsp:nvSpPr>
      <dsp:spPr>
        <a:xfrm>
          <a:off x="0" y="575116"/>
          <a:ext cx="10058399" cy="574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6.2. </a:t>
          </a:r>
          <a:r>
            <a:rPr lang="en-US" sz="2300" kern="1200" dirty="0" err="1" smtClean="0"/>
            <a:t>Xalqaro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turizm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bozorda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talab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va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taklifni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o‘rganish</a:t>
          </a:r>
          <a:r>
            <a:rPr lang="en-US" sz="2300" kern="1200" dirty="0" smtClean="0"/>
            <a:t>. </a:t>
          </a:r>
          <a:endParaRPr lang="ru-RU" sz="2300" kern="1200" dirty="0"/>
        </a:p>
      </dsp:txBody>
      <dsp:txXfrm>
        <a:off x="0" y="575116"/>
        <a:ext cx="10058399" cy="574625"/>
      </dsp:txXfrm>
    </dsp:sp>
    <dsp:sp modelId="{C0075C6C-653F-41F8-B5E9-731DF48BB783}">
      <dsp:nvSpPr>
        <dsp:cNvPr id="0" name=""/>
        <dsp:cNvSpPr/>
      </dsp:nvSpPr>
      <dsp:spPr>
        <a:xfrm>
          <a:off x="0" y="1149741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47015E-2BD8-4184-9666-4538F0642749}">
      <dsp:nvSpPr>
        <dsp:cNvPr id="0" name=""/>
        <dsp:cNvSpPr/>
      </dsp:nvSpPr>
      <dsp:spPr>
        <a:xfrm>
          <a:off x="0" y="1149741"/>
          <a:ext cx="10058399" cy="574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6.3. </a:t>
          </a:r>
          <a:r>
            <a:rPr lang="en-US" sz="2300" kern="1200" dirty="0" err="1" smtClean="0"/>
            <a:t>Xalqaro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turizmning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rivojlanishi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va</a:t>
          </a:r>
          <a:r>
            <a:rPr lang="en-US" sz="2300" kern="1200" dirty="0" smtClean="0"/>
            <a:t>  </a:t>
          </a:r>
          <a:r>
            <a:rPr lang="en-US" sz="2300" kern="1200" dirty="0" err="1" smtClean="0"/>
            <a:t>aholini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ish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bilan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ta’minlanishi</a:t>
          </a:r>
          <a:r>
            <a:rPr lang="en-US" sz="2300" kern="1200" dirty="0" smtClean="0"/>
            <a:t>. </a:t>
          </a:r>
          <a:endParaRPr lang="ru-RU" sz="2300" kern="1200" dirty="0"/>
        </a:p>
      </dsp:txBody>
      <dsp:txXfrm>
        <a:off x="0" y="1149741"/>
        <a:ext cx="10058399" cy="574625"/>
      </dsp:txXfrm>
    </dsp:sp>
    <dsp:sp modelId="{478AC558-05B2-4F98-BAA0-0375145564C3}">
      <dsp:nvSpPr>
        <dsp:cNvPr id="0" name=""/>
        <dsp:cNvSpPr/>
      </dsp:nvSpPr>
      <dsp:spPr>
        <a:xfrm>
          <a:off x="0" y="1724367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3D447B1-7EAE-40C5-B402-41DC0C37668F}">
      <dsp:nvSpPr>
        <dsp:cNvPr id="0" name=""/>
        <dsp:cNvSpPr/>
      </dsp:nvSpPr>
      <dsp:spPr>
        <a:xfrm>
          <a:off x="0" y="1724367"/>
          <a:ext cx="10058399" cy="574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6.4. </a:t>
          </a:r>
          <a:r>
            <a:rPr lang="en-US" sz="2300" kern="1200" dirty="0" err="1" smtClean="0"/>
            <a:t>Qo‘shni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davlatlar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va</a:t>
          </a:r>
          <a:r>
            <a:rPr lang="en-US" sz="2300" kern="1200" dirty="0" smtClean="0"/>
            <a:t> MDH </a:t>
          </a:r>
          <a:r>
            <a:rPr lang="en-US" sz="2300" kern="1200" dirty="0" err="1" smtClean="0"/>
            <a:t>davlatlariga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sotiladigan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turistik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mahsulotlar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guruhi</a:t>
          </a:r>
          <a:r>
            <a:rPr lang="en-US" sz="2300" kern="1200" dirty="0" smtClean="0"/>
            <a:t>.</a:t>
          </a:r>
          <a:endParaRPr lang="ru-RU" sz="2300" kern="1200" dirty="0"/>
        </a:p>
      </dsp:txBody>
      <dsp:txXfrm>
        <a:off x="0" y="1724367"/>
        <a:ext cx="10058399" cy="574625"/>
      </dsp:txXfrm>
    </dsp:sp>
    <dsp:sp modelId="{5B816ABB-523E-4BEE-B8A8-D8AC982192D0}">
      <dsp:nvSpPr>
        <dsp:cNvPr id="0" name=""/>
        <dsp:cNvSpPr/>
      </dsp:nvSpPr>
      <dsp:spPr>
        <a:xfrm>
          <a:off x="0" y="2298992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63352B-9AA0-4B3E-9E2F-88F90B33257C}">
      <dsp:nvSpPr>
        <dsp:cNvPr id="0" name=""/>
        <dsp:cNvSpPr/>
      </dsp:nvSpPr>
      <dsp:spPr>
        <a:xfrm>
          <a:off x="0" y="2298992"/>
          <a:ext cx="10058399" cy="574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6.5. </a:t>
          </a:r>
          <a:r>
            <a:rPr lang="en-US" sz="2300" kern="1200" dirty="0" err="1" smtClean="0"/>
            <a:t>Turizm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marketingi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xizmatlarining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iqtisodiy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tahlili</a:t>
          </a:r>
          <a:r>
            <a:rPr lang="en-US" sz="2300" kern="1200" dirty="0" smtClean="0"/>
            <a:t>.</a:t>
          </a:r>
          <a:endParaRPr lang="ru-RU" sz="2300" kern="1200" dirty="0"/>
        </a:p>
      </dsp:txBody>
      <dsp:txXfrm>
        <a:off x="0" y="2298992"/>
        <a:ext cx="10058399" cy="574625"/>
      </dsp:txXfrm>
    </dsp:sp>
    <dsp:sp modelId="{326C7821-03D5-4685-8B26-190B841D910C}">
      <dsp:nvSpPr>
        <dsp:cNvPr id="0" name=""/>
        <dsp:cNvSpPr/>
      </dsp:nvSpPr>
      <dsp:spPr>
        <a:xfrm>
          <a:off x="0" y="2873618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17DD0B-A345-4C5E-BDF9-58C858E9BFA3}">
      <dsp:nvSpPr>
        <dsp:cNvPr id="0" name=""/>
        <dsp:cNvSpPr/>
      </dsp:nvSpPr>
      <dsp:spPr>
        <a:xfrm>
          <a:off x="0" y="2873618"/>
          <a:ext cx="10058399" cy="574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6.6. </a:t>
          </a:r>
          <a:r>
            <a:rPr lang="en-US" sz="2300" kern="1200" dirty="0" err="1" smtClean="0"/>
            <a:t>Turizm</a:t>
          </a:r>
          <a:r>
            <a:rPr lang="en-US" sz="2300" kern="1200" dirty="0" smtClean="0"/>
            <a:t>  </a:t>
          </a:r>
          <a:r>
            <a:rPr lang="en-US" sz="2300" kern="1200" dirty="0" err="1" smtClean="0"/>
            <a:t>marketingida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axborot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manbalarini</a:t>
          </a:r>
          <a:r>
            <a:rPr lang="en-US" sz="2300" kern="1200" dirty="0" smtClean="0"/>
            <a:t>  </a:t>
          </a:r>
          <a:r>
            <a:rPr lang="en-US" sz="2300" kern="1200" dirty="0" err="1" smtClean="0"/>
            <a:t>qo‘llash</a:t>
          </a:r>
          <a:r>
            <a:rPr lang="en-US" sz="2300" kern="1200" dirty="0" smtClean="0"/>
            <a:t>  </a:t>
          </a:r>
          <a:r>
            <a:rPr lang="en-US" sz="2300" kern="1200" dirty="0" err="1" smtClean="0"/>
            <a:t>usullari</a:t>
          </a:r>
          <a:r>
            <a:rPr lang="en-US" sz="2300" kern="1200" dirty="0" smtClean="0"/>
            <a:t>.</a:t>
          </a:r>
          <a:endParaRPr lang="ru-RU" sz="2300" kern="1200" dirty="0"/>
        </a:p>
      </dsp:txBody>
      <dsp:txXfrm>
        <a:off x="0" y="2873618"/>
        <a:ext cx="10058399" cy="574625"/>
      </dsp:txXfrm>
    </dsp:sp>
    <dsp:sp modelId="{E9303451-0112-479A-BAB7-AF07F64A91C9}">
      <dsp:nvSpPr>
        <dsp:cNvPr id="0" name=""/>
        <dsp:cNvSpPr/>
      </dsp:nvSpPr>
      <dsp:spPr>
        <a:xfrm>
          <a:off x="0" y="3448243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A5A956-C1DA-473D-A85F-A7B8B1AB1100}">
      <dsp:nvSpPr>
        <dsp:cNvPr id="0" name=""/>
        <dsp:cNvSpPr/>
      </dsp:nvSpPr>
      <dsp:spPr>
        <a:xfrm>
          <a:off x="0" y="3448243"/>
          <a:ext cx="10058399" cy="574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6.7. </a:t>
          </a:r>
          <a:r>
            <a:rPr lang="en-US" sz="2300" kern="1200" dirty="0" err="1" smtClean="0"/>
            <a:t>Turistik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xizmatlarni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rivojlantirish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stategiyasi</a:t>
          </a:r>
          <a:r>
            <a:rPr lang="en-US" sz="2300" kern="1200" dirty="0" smtClean="0"/>
            <a:t>.</a:t>
          </a:r>
          <a:endParaRPr lang="ru-RU" sz="2300" kern="1200" dirty="0"/>
        </a:p>
      </dsp:txBody>
      <dsp:txXfrm>
        <a:off x="0" y="3448243"/>
        <a:ext cx="10058399" cy="57462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E941D1-0681-4CAC-B99E-E4BF0A3DFEE1}">
      <dsp:nvSpPr>
        <dsp:cNvPr id="0" name=""/>
        <dsp:cNvSpPr/>
      </dsp:nvSpPr>
      <dsp:spPr>
        <a:xfrm>
          <a:off x="0" y="100439"/>
          <a:ext cx="10058399" cy="383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Turistik mahsulotning o‘ziga xos bu xususiyatlari</a:t>
          </a:r>
          <a:endParaRPr lang="ru-RU" sz="1600" kern="1200"/>
        </a:p>
      </dsp:txBody>
      <dsp:txXfrm>
        <a:off x="18734" y="119173"/>
        <a:ext cx="10020931" cy="346292"/>
      </dsp:txXfrm>
    </dsp:sp>
    <dsp:sp modelId="{3D777FAE-906A-41CD-910A-8B6A76B5CFB5}">
      <dsp:nvSpPr>
        <dsp:cNvPr id="0" name=""/>
        <dsp:cNvSpPr/>
      </dsp:nvSpPr>
      <dsp:spPr>
        <a:xfrm>
          <a:off x="0" y="530280"/>
          <a:ext cx="10058399" cy="383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fransuz mutaxassislari  R. Lankar va R. Olle</a:t>
          </a:r>
          <a:endParaRPr lang="ru-RU" sz="1600" kern="1200"/>
        </a:p>
      </dsp:txBody>
      <dsp:txXfrm>
        <a:off x="18734" y="549014"/>
        <a:ext cx="10020931" cy="346292"/>
      </dsp:txXfrm>
    </dsp:sp>
    <dsp:sp modelId="{6380DB42-F6AC-47A4-8667-22C77B5037B5}">
      <dsp:nvSpPr>
        <dsp:cNvPr id="0" name=""/>
        <dsp:cNvSpPr/>
      </dsp:nvSpPr>
      <dsp:spPr>
        <a:xfrm>
          <a:off x="0" y="960120"/>
          <a:ext cx="10058399" cy="383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Ba’zi mutaxassislar turizmdagi marketing tushunchasiga global ma’noda yondashishadi</a:t>
          </a:r>
          <a:endParaRPr lang="ru-RU" sz="1600" kern="1200"/>
        </a:p>
      </dsp:txBody>
      <dsp:txXfrm>
        <a:off x="18734" y="978854"/>
        <a:ext cx="10020931" cy="346292"/>
      </dsp:txXfrm>
    </dsp:sp>
    <dsp:sp modelId="{0DA82BB9-3A2E-4F5B-9F95-74091BAAA69A}">
      <dsp:nvSpPr>
        <dsp:cNvPr id="0" name=""/>
        <dsp:cNvSpPr/>
      </dsp:nvSpPr>
      <dsp:spPr>
        <a:xfrm>
          <a:off x="0" y="1389960"/>
          <a:ext cx="10058399" cy="383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Xalqaro turistik tashkilot turizmda marketingning uch vazifasini ajratadi</a:t>
          </a:r>
          <a:endParaRPr lang="ru-RU" sz="1600" kern="1200"/>
        </a:p>
      </dsp:txBody>
      <dsp:txXfrm>
        <a:off x="18734" y="1408694"/>
        <a:ext cx="10020931" cy="346292"/>
      </dsp:txXfrm>
    </dsp:sp>
    <dsp:sp modelId="{D5CC75E2-BA0E-449F-BABD-345AC9F29F54}">
      <dsp:nvSpPr>
        <dsp:cNvPr id="0" name=""/>
        <dsp:cNvSpPr/>
      </dsp:nvSpPr>
      <dsp:spPr>
        <a:xfrm>
          <a:off x="0" y="1819800"/>
          <a:ext cx="10058399" cy="383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Mijozlar bilan aloqa o‘rnatish</a:t>
          </a:r>
          <a:endParaRPr lang="ru-RU" sz="1600" kern="1200"/>
        </a:p>
      </dsp:txBody>
      <dsp:txXfrm>
        <a:off x="18734" y="1838534"/>
        <a:ext cx="10020931" cy="346292"/>
      </dsp:txXfrm>
    </dsp:sp>
    <dsp:sp modelId="{462A305A-C61E-40B2-8C49-3711C29974B0}">
      <dsp:nvSpPr>
        <dsp:cNvPr id="0" name=""/>
        <dsp:cNvSpPr/>
      </dsp:nvSpPr>
      <dsp:spPr>
        <a:xfrm>
          <a:off x="0" y="2249640"/>
          <a:ext cx="10058399" cy="383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Rivojlanish sotish uchun yangi imkoniyatlar</a:t>
          </a:r>
          <a:endParaRPr lang="ru-RU" sz="1600" kern="1200"/>
        </a:p>
      </dsp:txBody>
      <dsp:txXfrm>
        <a:off x="18734" y="2268374"/>
        <a:ext cx="10020931" cy="346292"/>
      </dsp:txXfrm>
    </dsp:sp>
    <dsp:sp modelId="{106BE830-92AE-4D30-BAAD-C058DC09C569}">
      <dsp:nvSpPr>
        <dsp:cNvPr id="0" name=""/>
        <dsp:cNvSpPr/>
      </dsp:nvSpPr>
      <dsp:spPr>
        <a:xfrm>
          <a:off x="0" y="2679480"/>
          <a:ext cx="10058399" cy="383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Nazorat xizmatlarni bozorga kirib borishi </a:t>
          </a:r>
          <a:endParaRPr lang="ru-RU" sz="1600" kern="1200"/>
        </a:p>
      </dsp:txBody>
      <dsp:txXfrm>
        <a:off x="18734" y="2698214"/>
        <a:ext cx="10020931" cy="346292"/>
      </dsp:txXfrm>
    </dsp:sp>
    <dsp:sp modelId="{60926E18-6BA4-4327-A111-4827C8FB53C7}">
      <dsp:nvSpPr>
        <dsp:cNvPr id="0" name=""/>
        <dsp:cNvSpPr/>
      </dsp:nvSpPr>
      <dsp:spPr>
        <a:xfrm>
          <a:off x="0" y="3109320"/>
          <a:ext cx="10058399" cy="383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D.K.Ismayevga tegishli</a:t>
          </a:r>
          <a:r>
            <a:rPr lang="en-US" sz="1600" kern="1200" smtClean="0"/>
            <a:t> </a:t>
          </a:r>
          <a:r>
            <a:rPr lang="uz-Cyrl-UZ" sz="1600" kern="1200" smtClean="0"/>
            <a:t>ta’rif</a:t>
          </a:r>
          <a:endParaRPr lang="ru-RU" sz="1600" kern="1200"/>
        </a:p>
      </dsp:txBody>
      <dsp:txXfrm>
        <a:off x="18734" y="3128054"/>
        <a:ext cx="10020931" cy="346292"/>
      </dsp:txXfrm>
    </dsp:sp>
    <dsp:sp modelId="{8E08AF38-D6ED-454B-9B43-3227A7781F90}">
      <dsp:nvSpPr>
        <dsp:cNvPr id="0" name=""/>
        <dsp:cNvSpPr/>
      </dsp:nvSpPr>
      <dsp:spPr>
        <a:xfrm>
          <a:off x="0" y="3539160"/>
          <a:ext cx="10058399" cy="383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Nemis mutaxassislari V.Riger, P.Rot, A.Shrand</a:t>
          </a:r>
          <a:endParaRPr lang="ru-RU" sz="1600" kern="1200"/>
        </a:p>
      </dsp:txBody>
      <dsp:txXfrm>
        <a:off x="18734" y="3557894"/>
        <a:ext cx="10020931" cy="34629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F33D3D-77ED-4FC8-AD2F-017DFB45DB49}">
      <dsp:nvSpPr>
        <dsp:cNvPr id="0" name=""/>
        <dsp:cNvSpPr/>
      </dsp:nvSpPr>
      <dsp:spPr>
        <a:xfrm>
          <a:off x="2715767" y="0"/>
          <a:ext cx="4023360" cy="402336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2FDC2B-155A-424D-8654-C5C2977D9895}">
      <dsp:nvSpPr>
        <dsp:cNvPr id="0" name=""/>
        <dsp:cNvSpPr/>
      </dsp:nvSpPr>
      <dsp:spPr>
        <a:xfrm>
          <a:off x="4727447" y="402728"/>
          <a:ext cx="2615184" cy="71508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/>
            <a:t>1. Bozorda o‘zini yaxshi tutmaslikning sabablari</a:t>
          </a:r>
          <a:endParaRPr lang="ru-RU" sz="1600" kern="1200"/>
        </a:p>
      </dsp:txBody>
      <dsp:txXfrm>
        <a:off x="4762355" y="437636"/>
        <a:ext cx="2545368" cy="645273"/>
      </dsp:txXfrm>
    </dsp:sp>
    <dsp:sp modelId="{429A885B-2C9E-4516-B134-EF691A766E15}">
      <dsp:nvSpPr>
        <dsp:cNvPr id="0" name=""/>
        <dsp:cNvSpPr/>
      </dsp:nvSpPr>
      <dsp:spPr>
        <a:xfrm>
          <a:off x="4727447" y="1207204"/>
          <a:ext cx="2615184" cy="71508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/>
            <a:t>2. “Tirik qolish” strategiyasi </a:t>
          </a:r>
          <a:endParaRPr lang="ru-RU" sz="1600" kern="1200"/>
        </a:p>
      </dsp:txBody>
      <dsp:txXfrm>
        <a:off x="4762355" y="1242112"/>
        <a:ext cx="2545368" cy="645273"/>
      </dsp:txXfrm>
    </dsp:sp>
    <dsp:sp modelId="{0559AF95-B859-4A49-A67B-6F754C7BF95D}">
      <dsp:nvSpPr>
        <dsp:cNvPr id="0" name=""/>
        <dsp:cNvSpPr/>
      </dsp:nvSpPr>
      <dsp:spPr>
        <a:xfrm>
          <a:off x="4727447" y="2011680"/>
          <a:ext cx="2615184" cy="71508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/>
            <a:t>3. Erishilgan darajani mu’tadillashtirish strategiyasi </a:t>
          </a:r>
          <a:endParaRPr lang="ru-RU" sz="1600" kern="1200"/>
        </a:p>
      </dsp:txBody>
      <dsp:txXfrm>
        <a:off x="4762355" y="2046588"/>
        <a:ext cx="2545368" cy="645273"/>
      </dsp:txXfrm>
    </dsp:sp>
    <dsp:sp modelId="{8478CDB3-F29D-4CAE-8405-36E5CFFF33BB}">
      <dsp:nvSpPr>
        <dsp:cNvPr id="0" name=""/>
        <dsp:cNvSpPr/>
      </dsp:nvSpPr>
      <dsp:spPr>
        <a:xfrm>
          <a:off x="4727447" y="2816155"/>
          <a:ext cx="2615184" cy="71508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/>
            <a:t>4. Tanlab o‘sish strategiyasi </a:t>
          </a:r>
          <a:endParaRPr lang="ru-RU" sz="1600" kern="1200"/>
        </a:p>
      </dsp:txBody>
      <dsp:txXfrm>
        <a:off x="4762355" y="2851063"/>
        <a:ext cx="2545368" cy="64527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4A4EB8-4C8D-4A23-9044-ED77D24F2F39}">
      <dsp:nvSpPr>
        <dsp:cNvPr id="0" name=""/>
        <dsp:cNvSpPr/>
      </dsp:nvSpPr>
      <dsp:spPr>
        <a:xfrm>
          <a:off x="0" y="3454669"/>
          <a:ext cx="10058399" cy="56676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smtClean="0"/>
            <a:t>3. Talabgorlar guruhini (auditoriyasini) barqarorlashtirish qoidasi</a:t>
          </a:r>
          <a:endParaRPr lang="ru-RU" sz="1700" kern="1200"/>
        </a:p>
      </dsp:txBody>
      <dsp:txXfrm>
        <a:off x="0" y="3454669"/>
        <a:ext cx="10058399" cy="566767"/>
      </dsp:txXfrm>
    </dsp:sp>
    <dsp:sp modelId="{3467F1C2-1D7D-47E1-AEC0-7E4937E45F79}">
      <dsp:nvSpPr>
        <dsp:cNvPr id="0" name=""/>
        <dsp:cNvSpPr/>
      </dsp:nvSpPr>
      <dsp:spPr>
        <a:xfrm rot="10800000">
          <a:off x="0" y="2591482"/>
          <a:ext cx="10058399" cy="871688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smtClean="0"/>
            <a:t>2. Daromadni mo’tadillashtirish qoidasi </a:t>
          </a:r>
          <a:endParaRPr lang="ru-RU" sz="1700" kern="1200"/>
        </a:p>
      </dsp:txBody>
      <dsp:txXfrm rot="10800000">
        <a:off x="0" y="2591482"/>
        <a:ext cx="10058399" cy="566397"/>
      </dsp:txXfrm>
    </dsp:sp>
    <dsp:sp modelId="{C237F237-CA2C-41A8-9D95-9E05AA81FEB1}">
      <dsp:nvSpPr>
        <dsp:cNvPr id="0" name=""/>
        <dsp:cNvSpPr/>
      </dsp:nvSpPr>
      <dsp:spPr>
        <a:xfrm rot="10800000">
          <a:off x="0" y="1728296"/>
          <a:ext cx="10058399" cy="871688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smtClean="0"/>
            <a:t>1. Oshib o‘tuvchi taklif qoidasi. </a:t>
          </a:r>
          <a:endParaRPr lang="ru-RU" sz="1700" kern="1200"/>
        </a:p>
      </dsp:txBody>
      <dsp:txXfrm rot="10800000">
        <a:off x="0" y="1728296"/>
        <a:ext cx="10058399" cy="566397"/>
      </dsp:txXfrm>
    </dsp:sp>
    <dsp:sp modelId="{51973C31-86F7-4B15-BC91-395544DAF912}">
      <dsp:nvSpPr>
        <dsp:cNvPr id="0" name=""/>
        <dsp:cNvSpPr/>
      </dsp:nvSpPr>
      <dsp:spPr>
        <a:xfrm rot="10800000">
          <a:off x="0" y="865109"/>
          <a:ext cx="10058399" cy="871688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700" kern="1200" dirty="0" smtClean="0"/>
            <a:t>Agar marketingning umumiy asoslarini sayyohlik sohasining fazilatlariga nisbatan o‘zlashtirishga harakat qilinsa</a:t>
          </a:r>
          <a:endParaRPr lang="ru-RU" sz="1700" kern="1200" dirty="0"/>
        </a:p>
      </dsp:txBody>
      <dsp:txXfrm rot="10800000">
        <a:off x="0" y="865109"/>
        <a:ext cx="10058399" cy="566397"/>
      </dsp:txXfrm>
    </dsp:sp>
    <dsp:sp modelId="{B8907A04-0860-44B3-9DE9-52A78455E004}">
      <dsp:nvSpPr>
        <dsp:cNvPr id="0" name=""/>
        <dsp:cNvSpPr/>
      </dsp:nvSpPr>
      <dsp:spPr>
        <a:xfrm rot="10800000">
          <a:off x="0" y="1923"/>
          <a:ext cx="10058399" cy="871688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700" kern="1200" smtClean="0"/>
            <a:t>Turizmda strategik marketingning maqsad va vazifalari</a:t>
          </a:r>
          <a:endParaRPr lang="ru-RU" sz="1700" kern="1200"/>
        </a:p>
      </dsp:txBody>
      <dsp:txXfrm rot="10800000">
        <a:off x="0" y="1923"/>
        <a:ext cx="10058399" cy="56639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1CD231-66F7-4C74-97D9-C50EDC0CE2C2}">
      <dsp:nvSpPr>
        <dsp:cNvPr id="0" name=""/>
        <dsp:cNvSpPr/>
      </dsp:nvSpPr>
      <dsp:spPr>
        <a:xfrm>
          <a:off x="0" y="0"/>
          <a:ext cx="8046720" cy="88513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smtClean="0"/>
            <a:t>4. Talabning qismini kengaytirish qoidasi </a:t>
          </a:r>
          <a:endParaRPr lang="ru-RU" sz="2300" kern="1200"/>
        </a:p>
      </dsp:txBody>
      <dsp:txXfrm>
        <a:off x="25925" y="25925"/>
        <a:ext cx="7016791" cy="833289"/>
      </dsp:txXfrm>
    </dsp:sp>
    <dsp:sp modelId="{FBD885F6-7D6E-4B39-8D21-FC427976BE19}">
      <dsp:nvSpPr>
        <dsp:cNvPr id="0" name=""/>
        <dsp:cNvSpPr/>
      </dsp:nvSpPr>
      <dsp:spPr>
        <a:xfrm>
          <a:off x="673912" y="1046073"/>
          <a:ext cx="8046720" cy="88513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smtClean="0"/>
            <a:t>5. Taklif bozorini kengaytirish qoidasi</a:t>
          </a:r>
          <a:endParaRPr lang="ru-RU" sz="2300" kern="1200"/>
        </a:p>
      </dsp:txBody>
      <dsp:txXfrm>
        <a:off x="699837" y="1071998"/>
        <a:ext cx="6745616" cy="833289"/>
      </dsp:txXfrm>
    </dsp:sp>
    <dsp:sp modelId="{34E1DC79-02E1-4FD9-A9C7-FB1A0F536074}">
      <dsp:nvSpPr>
        <dsp:cNvPr id="0" name=""/>
        <dsp:cNvSpPr/>
      </dsp:nvSpPr>
      <dsp:spPr>
        <a:xfrm>
          <a:off x="1337767" y="2092147"/>
          <a:ext cx="8046720" cy="88513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smtClean="0"/>
            <a:t>6. Ishlab chiqaruvchi va iste’molchi o‘rtasida ikki tamonlama ishonch qoidasi</a:t>
          </a:r>
          <a:endParaRPr lang="ru-RU" sz="2300" kern="1200"/>
        </a:p>
      </dsp:txBody>
      <dsp:txXfrm>
        <a:off x="1363692" y="2118072"/>
        <a:ext cx="6755675" cy="833289"/>
      </dsp:txXfrm>
    </dsp:sp>
    <dsp:sp modelId="{2FC312FB-29E3-4318-B4A1-2705D34C9219}">
      <dsp:nvSpPr>
        <dsp:cNvPr id="0" name=""/>
        <dsp:cNvSpPr/>
      </dsp:nvSpPr>
      <dsp:spPr>
        <a:xfrm>
          <a:off x="2011680" y="3138220"/>
          <a:ext cx="8046720" cy="88513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smtClean="0"/>
            <a:t>7. Ishonchli hamkorlik qoidasi </a:t>
          </a:r>
          <a:endParaRPr lang="ru-RU" sz="2300" kern="1200"/>
        </a:p>
      </dsp:txBody>
      <dsp:txXfrm>
        <a:off x="2037605" y="3164145"/>
        <a:ext cx="6745616" cy="833289"/>
      </dsp:txXfrm>
    </dsp:sp>
    <dsp:sp modelId="{6AFF0B99-78AB-4E28-967D-B66FAB9D76FD}">
      <dsp:nvSpPr>
        <dsp:cNvPr id="0" name=""/>
        <dsp:cNvSpPr/>
      </dsp:nvSpPr>
      <dsp:spPr>
        <a:xfrm>
          <a:off x="7471379" y="677936"/>
          <a:ext cx="575340" cy="57534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>
        <a:off x="7600831" y="677936"/>
        <a:ext cx="316437" cy="432943"/>
      </dsp:txXfrm>
    </dsp:sp>
    <dsp:sp modelId="{C2038511-46CE-47ED-9E48-FE6A54BC30A8}">
      <dsp:nvSpPr>
        <dsp:cNvPr id="0" name=""/>
        <dsp:cNvSpPr/>
      </dsp:nvSpPr>
      <dsp:spPr>
        <a:xfrm>
          <a:off x="8145292" y="1724009"/>
          <a:ext cx="575340" cy="57534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>
        <a:off x="8274744" y="1724009"/>
        <a:ext cx="316437" cy="432943"/>
      </dsp:txXfrm>
    </dsp:sp>
    <dsp:sp modelId="{79FAE084-363A-40ED-87A5-5DFCE19D33C6}">
      <dsp:nvSpPr>
        <dsp:cNvPr id="0" name=""/>
        <dsp:cNvSpPr/>
      </dsp:nvSpPr>
      <dsp:spPr>
        <a:xfrm>
          <a:off x="8809146" y="2770083"/>
          <a:ext cx="575340" cy="57534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>
        <a:off x="8938598" y="2770083"/>
        <a:ext cx="316437" cy="43294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741EA2-E557-412A-918D-ED936A261EFD}">
      <dsp:nvSpPr>
        <dsp:cNvPr id="0" name=""/>
        <dsp:cNvSpPr/>
      </dsp:nvSpPr>
      <dsp:spPr>
        <a:xfrm>
          <a:off x="754379" y="0"/>
          <a:ext cx="8549640" cy="4023360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68F0BD-C34A-43DA-A865-C642AF827330}">
      <dsp:nvSpPr>
        <dsp:cNvPr id="0" name=""/>
        <dsp:cNvSpPr/>
      </dsp:nvSpPr>
      <dsp:spPr>
        <a:xfrm>
          <a:off x="4420" y="1207008"/>
          <a:ext cx="1932607" cy="16093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Xalqaro turizm va ichki turizm</a:t>
          </a:r>
          <a:endParaRPr lang="ru-RU" sz="1800" kern="1200"/>
        </a:p>
      </dsp:txBody>
      <dsp:txXfrm>
        <a:off x="82982" y="1285570"/>
        <a:ext cx="1775483" cy="1452220"/>
      </dsp:txXfrm>
    </dsp:sp>
    <dsp:sp modelId="{0C0C9DD2-447F-4C61-A495-956ECD5992E0}">
      <dsp:nvSpPr>
        <dsp:cNvPr id="0" name=""/>
        <dsp:cNvSpPr/>
      </dsp:nvSpPr>
      <dsp:spPr>
        <a:xfrm>
          <a:off x="2033658" y="1207008"/>
          <a:ext cx="1932607" cy="16093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Xalqaro turizmning rivojlanishi bilan ayrim mamlakatlar</a:t>
          </a:r>
          <a:endParaRPr lang="ru-RU" sz="1800" kern="1200"/>
        </a:p>
      </dsp:txBody>
      <dsp:txXfrm>
        <a:off x="2112220" y="1285570"/>
        <a:ext cx="1775483" cy="1452220"/>
      </dsp:txXfrm>
    </dsp:sp>
    <dsp:sp modelId="{1456084A-EFCB-4854-BAEC-0091A9C9EE15}">
      <dsp:nvSpPr>
        <dsp:cNvPr id="0" name=""/>
        <dsp:cNvSpPr/>
      </dsp:nvSpPr>
      <dsp:spPr>
        <a:xfrm>
          <a:off x="4062896" y="1207008"/>
          <a:ext cx="1932607" cy="16093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Ko‘pgina mamlakatlarda turistlar ko‘payishi bilan</a:t>
          </a:r>
          <a:endParaRPr lang="ru-RU" sz="1800" kern="1200"/>
        </a:p>
      </dsp:txBody>
      <dsp:txXfrm>
        <a:off x="4141458" y="1285570"/>
        <a:ext cx="1775483" cy="1452220"/>
      </dsp:txXfrm>
    </dsp:sp>
    <dsp:sp modelId="{88BF39DC-3E24-4CCA-AABC-16A09CDFCDE8}">
      <dsp:nvSpPr>
        <dsp:cNvPr id="0" name=""/>
        <dsp:cNvSpPr/>
      </dsp:nvSpPr>
      <dsp:spPr>
        <a:xfrm>
          <a:off x="6092134" y="1207008"/>
          <a:ext cx="1932607" cy="16093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Xalqaro turizm valyuta hisobida foyda keltiribgina qolmay</a:t>
          </a:r>
          <a:endParaRPr lang="ru-RU" sz="1800" kern="1200"/>
        </a:p>
      </dsp:txBody>
      <dsp:txXfrm>
        <a:off x="6170696" y="1285570"/>
        <a:ext cx="1775483" cy="1452220"/>
      </dsp:txXfrm>
    </dsp:sp>
    <dsp:sp modelId="{0A681919-6E26-436E-8BAE-38D5D7F97394}">
      <dsp:nvSpPr>
        <dsp:cNvPr id="0" name=""/>
        <dsp:cNvSpPr/>
      </dsp:nvSpPr>
      <dsp:spPr>
        <a:xfrm>
          <a:off x="8121372" y="1207008"/>
          <a:ext cx="1932607" cy="16093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Xalqaro turistik munosabatlar to‘la majmua bo‘lib</a:t>
          </a:r>
          <a:endParaRPr lang="ru-RU" sz="1800" kern="1200"/>
        </a:p>
      </dsp:txBody>
      <dsp:txXfrm>
        <a:off x="8199934" y="1285570"/>
        <a:ext cx="1775483" cy="145222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6155F8-3CCE-406E-96E9-22901B6741DB}">
      <dsp:nvSpPr>
        <dsp:cNvPr id="0" name=""/>
        <dsp:cNvSpPr/>
      </dsp:nvSpPr>
      <dsp:spPr>
        <a:xfrm>
          <a:off x="0" y="0"/>
          <a:ext cx="1038696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D5ABF2-3AD6-41A6-AE43-1D80078151DA}">
      <dsp:nvSpPr>
        <dsp:cNvPr id="0" name=""/>
        <dsp:cNvSpPr/>
      </dsp:nvSpPr>
      <dsp:spPr>
        <a:xfrm>
          <a:off x="0" y="0"/>
          <a:ext cx="10386964" cy="4107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lang="en-US" sz="1400" b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Joylashtirish</a:t>
          </a:r>
          <a:r>
            <a:rPr lang="en-US" sz="1400" b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bo‘yicha</a:t>
          </a:r>
          <a:r>
            <a:rPr lang="en-US" sz="1400" b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o‘z</a:t>
          </a:r>
          <a:r>
            <a:rPr lang="en-US" sz="1400" b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xizmatini</a:t>
          </a:r>
          <a:r>
            <a:rPr lang="en-US" sz="1400" b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taklif</a:t>
          </a:r>
          <a:r>
            <a:rPr lang="en-US" sz="1400" b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etadigan</a:t>
          </a:r>
          <a:r>
            <a:rPr lang="en-US" sz="1400" b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korxonalar</a:t>
          </a:r>
          <a:r>
            <a:rPr lang="en-US" sz="1400" b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400" b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mehmonxonalar</a:t>
          </a:r>
          <a:r>
            <a:rPr lang="en-US" sz="1400" b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400" b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kempinglar</a:t>
          </a:r>
          <a:r>
            <a:rPr lang="en-US" sz="1400" b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400" b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ijaraga</a:t>
          </a:r>
          <a:r>
            <a:rPr lang="en-US" sz="1400" b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beriladigan</a:t>
          </a:r>
          <a:r>
            <a:rPr lang="en-US" sz="1400" b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uylar</a:t>
          </a:r>
          <a:r>
            <a:rPr lang="en-US" sz="1400" b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400" b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pansionatlar</a:t>
          </a:r>
          <a:r>
            <a:rPr lang="en-US" sz="1400" b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dam </a:t>
          </a:r>
          <a:r>
            <a:rPr lang="en-US" sz="1400" b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olish</a:t>
          </a:r>
          <a:r>
            <a:rPr lang="en-US" sz="1400" b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uylari</a:t>
          </a:r>
          <a:r>
            <a:rPr lang="en-US" sz="1400" b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400" b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boshqalar</a:t>
          </a:r>
          <a:r>
            <a:rPr lang="en-US" sz="1400" b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1400" b="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0"/>
        <a:ext cx="10386964" cy="410705"/>
      </dsp:txXfrm>
    </dsp:sp>
    <dsp:sp modelId="{F5E09913-E4A4-4B72-B57E-9F4C05877E0A}">
      <dsp:nvSpPr>
        <dsp:cNvPr id="0" name=""/>
        <dsp:cNvSpPr/>
      </dsp:nvSpPr>
      <dsp:spPr>
        <a:xfrm>
          <a:off x="0" y="410705"/>
          <a:ext cx="1038696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4C2F40-E23F-4DA7-8647-D09B8A4A7F41}">
      <dsp:nvSpPr>
        <dsp:cNvPr id="0" name=""/>
        <dsp:cNvSpPr/>
      </dsp:nvSpPr>
      <dsp:spPr>
        <a:xfrm>
          <a:off x="0" y="410705"/>
          <a:ext cx="10386964" cy="4107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2. Turistik sayohatlar tashkil etish bilan shug‘ullanuvchi turistik firmalar.</a:t>
          </a:r>
          <a:endParaRPr lang="ru-RU" sz="1400" b="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410705"/>
        <a:ext cx="10386964" cy="410705"/>
      </dsp:txXfrm>
    </dsp:sp>
    <dsp:sp modelId="{5B1E4783-E348-49E5-859A-75BCDA0EC586}">
      <dsp:nvSpPr>
        <dsp:cNvPr id="0" name=""/>
        <dsp:cNvSpPr/>
      </dsp:nvSpPr>
      <dsp:spPr>
        <a:xfrm>
          <a:off x="0" y="821410"/>
          <a:ext cx="1038696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8F3E72-9ED9-4DAA-8936-3538C2CA3806}">
      <dsp:nvSpPr>
        <dsp:cNvPr id="0" name=""/>
        <dsp:cNvSpPr/>
      </dsp:nvSpPr>
      <dsp:spPr>
        <a:xfrm>
          <a:off x="0" y="821410"/>
          <a:ext cx="10386964" cy="4107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3. Turistik sayohatlar bilan shug‘ullanuvchi transport tashkilotlari.</a:t>
          </a:r>
          <a:endParaRPr lang="ru-RU" sz="1400" b="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821410"/>
        <a:ext cx="10386964" cy="410705"/>
      </dsp:txXfrm>
    </dsp:sp>
    <dsp:sp modelId="{11FC56FD-A8C2-4868-B76F-DFBE18E85335}">
      <dsp:nvSpPr>
        <dsp:cNvPr id="0" name=""/>
        <dsp:cNvSpPr/>
      </dsp:nvSpPr>
      <dsp:spPr>
        <a:xfrm>
          <a:off x="0" y="1232114"/>
          <a:ext cx="1038696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C3D7F0-AB0B-4C9B-8DE3-E357914CAD0D}">
      <dsp:nvSpPr>
        <dsp:cNvPr id="0" name=""/>
        <dsp:cNvSpPr/>
      </dsp:nvSpPr>
      <dsp:spPr>
        <a:xfrm>
          <a:off x="0" y="1232115"/>
          <a:ext cx="10386964" cy="4107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4. </a:t>
          </a:r>
          <a:r>
            <a:rPr lang="en-US" sz="1400" b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Turizmindustriyasi</a:t>
          </a:r>
          <a:r>
            <a:rPr lang="en-US" sz="1400" b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400" b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mutaxassislar</a:t>
          </a:r>
          <a:r>
            <a:rPr lang="en-US" sz="1400" b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tayyorlovchi</a:t>
          </a:r>
          <a:r>
            <a:rPr lang="en-US" sz="1400" b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o‘quv</a:t>
          </a:r>
          <a:r>
            <a:rPr lang="en-US" sz="1400" b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yurtlari</a:t>
          </a:r>
          <a:r>
            <a:rPr lang="en-US" sz="1400" b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400" b="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232115"/>
        <a:ext cx="10386964" cy="410705"/>
      </dsp:txXfrm>
    </dsp:sp>
    <dsp:sp modelId="{79A248B6-75DD-4C5B-BF8E-4C6D8AA16058}">
      <dsp:nvSpPr>
        <dsp:cNvPr id="0" name=""/>
        <dsp:cNvSpPr/>
      </dsp:nvSpPr>
      <dsp:spPr>
        <a:xfrm>
          <a:off x="0" y="1642820"/>
          <a:ext cx="1038696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AF34F4-07E0-4E9A-A0FE-66800A04915B}">
      <dsp:nvSpPr>
        <dsp:cNvPr id="0" name=""/>
        <dsp:cNvSpPr/>
      </dsp:nvSpPr>
      <dsp:spPr>
        <a:xfrm>
          <a:off x="0" y="1642820"/>
          <a:ext cx="10386964" cy="4107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5. Axborot va reklama xizmatlari.</a:t>
          </a:r>
          <a:endParaRPr lang="ru-RU" sz="1400" b="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642820"/>
        <a:ext cx="10386964" cy="410705"/>
      </dsp:txXfrm>
    </dsp:sp>
    <dsp:sp modelId="{83F70F16-CBB4-4015-8A37-F02E5B1E6F42}">
      <dsp:nvSpPr>
        <dsp:cNvPr id="0" name=""/>
        <dsp:cNvSpPr/>
      </dsp:nvSpPr>
      <dsp:spPr>
        <a:xfrm>
          <a:off x="0" y="2053525"/>
          <a:ext cx="1038696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F8E8D1-2668-437A-82BF-1B2FACC27498}">
      <dsp:nvSpPr>
        <dsp:cNvPr id="0" name=""/>
        <dsp:cNvSpPr/>
      </dsp:nvSpPr>
      <dsp:spPr>
        <a:xfrm>
          <a:off x="0" y="2053525"/>
          <a:ext cx="10386964" cy="4107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6. Turizm bo‘yicha boshqaruv idoralari va ilmiy tekshirish muassasalari.</a:t>
          </a:r>
          <a:endParaRPr lang="ru-RU" sz="1400" b="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053525"/>
        <a:ext cx="10386964" cy="410705"/>
      </dsp:txXfrm>
    </dsp:sp>
    <dsp:sp modelId="{8A5CC13E-2EC8-4C24-8FAB-3C7EBFD3D7FE}">
      <dsp:nvSpPr>
        <dsp:cNvPr id="0" name=""/>
        <dsp:cNvSpPr/>
      </dsp:nvSpPr>
      <dsp:spPr>
        <a:xfrm>
          <a:off x="0" y="2464229"/>
          <a:ext cx="1038696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25AFC7-0E68-4413-A712-CBBBE0A1D11A}">
      <dsp:nvSpPr>
        <dsp:cNvPr id="0" name=""/>
        <dsp:cNvSpPr/>
      </dsp:nvSpPr>
      <dsp:spPr>
        <a:xfrm>
          <a:off x="0" y="2464230"/>
          <a:ext cx="10386964" cy="4107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7. Turistik talabga muvofiq tovar ishlab chiqaruvchilar.</a:t>
          </a:r>
          <a:endParaRPr lang="ru-RU" sz="1400" b="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464230"/>
        <a:ext cx="10386964" cy="410705"/>
      </dsp:txXfrm>
    </dsp:sp>
    <dsp:sp modelId="{8C9F42F4-4DF1-4780-A1E9-5FE272193814}">
      <dsp:nvSpPr>
        <dsp:cNvPr id="0" name=""/>
        <dsp:cNvSpPr/>
      </dsp:nvSpPr>
      <dsp:spPr>
        <a:xfrm>
          <a:off x="0" y="2874935"/>
          <a:ext cx="1038696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437FFF-E22B-4128-9B26-25AD6EEA2BC7}">
      <dsp:nvSpPr>
        <dsp:cNvPr id="0" name=""/>
        <dsp:cNvSpPr/>
      </dsp:nvSpPr>
      <dsp:spPr>
        <a:xfrm>
          <a:off x="0" y="2874935"/>
          <a:ext cx="10386964" cy="4107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8. Ishlab chiqarilgan tovarlarni sotuvchi savdo korxonalari.</a:t>
          </a:r>
          <a:endParaRPr lang="ru-RU" sz="1400" b="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874935"/>
        <a:ext cx="10386964" cy="41070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A9242C-6D2F-4D13-8039-85D21B1595B6}">
      <dsp:nvSpPr>
        <dsp:cNvPr id="0" name=""/>
        <dsp:cNvSpPr/>
      </dsp:nvSpPr>
      <dsp:spPr>
        <a:xfrm>
          <a:off x="0" y="0"/>
          <a:ext cx="4023360" cy="402336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A1FD5B-9716-4F86-B46A-B1925145AD1F}">
      <dsp:nvSpPr>
        <dsp:cNvPr id="0" name=""/>
        <dsp:cNvSpPr/>
      </dsp:nvSpPr>
      <dsp:spPr>
        <a:xfrm>
          <a:off x="2011680" y="0"/>
          <a:ext cx="8046720" cy="402336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smtClean="0"/>
            <a:t>O‘zbekiston mutaqil davlat sifatida xalqaro turizm tashkilotiga a’zo bo‘lishi kerak</a:t>
          </a:r>
          <a:endParaRPr lang="ru-RU" sz="2400" kern="1200"/>
        </a:p>
      </dsp:txBody>
      <dsp:txXfrm>
        <a:off x="2011680" y="0"/>
        <a:ext cx="8046720" cy="854963"/>
      </dsp:txXfrm>
    </dsp:sp>
    <dsp:sp modelId="{1412C545-B711-4EEB-8269-70B4BB571A2E}">
      <dsp:nvSpPr>
        <dsp:cNvPr id="0" name=""/>
        <dsp:cNvSpPr/>
      </dsp:nvSpPr>
      <dsp:spPr>
        <a:xfrm>
          <a:off x="528065" y="854963"/>
          <a:ext cx="2967228" cy="296722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03F2EB-045E-48FD-A57F-CC703589C001}">
      <dsp:nvSpPr>
        <dsp:cNvPr id="0" name=""/>
        <dsp:cNvSpPr/>
      </dsp:nvSpPr>
      <dsp:spPr>
        <a:xfrm>
          <a:off x="2011680" y="854963"/>
          <a:ext cx="8046720" cy="296722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smtClean="0"/>
            <a:t>Turistik bozorni vujudga keltirish.</a:t>
          </a:r>
          <a:endParaRPr lang="ru-RU" sz="2400" kern="1200"/>
        </a:p>
      </dsp:txBody>
      <dsp:txXfrm>
        <a:off x="2011680" y="854963"/>
        <a:ext cx="8046720" cy="854964"/>
      </dsp:txXfrm>
    </dsp:sp>
    <dsp:sp modelId="{BB2630AC-C0B0-4E37-BA4B-69A49A07D445}">
      <dsp:nvSpPr>
        <dsp:cNvPr id="0" name=""/>
        <dsp:cNvSpPr/>
      </dsp:nvSpPr>
      <dsp:spPr>
        <a:xfrm>
          <a:off x="1056132" y="1709928"/>
          <a:ext cx="1911096" cy="191109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08DB1E-4955-4E7F-81A1-768259F86006}">
      <dsp:nvSpPr>
        <dsp:cNvPr id="0" name=""/>
        <dsp:cNvSpPr/>
      </dsp:nvSpPr>
      <dsp:spPr>
        <a:xfrm>
          <a:off x="2011680" y="1709928"/>
          <a:ext cx="8046720" cy="191109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smtClean="0"/>
            <a:t>Turizmni rivojlantirishda chet el kapitalidan foydalanish darkor</a:t>
          </a:r>
          <a:endParaRPr lang="ru-RU" sz="2400" kern="1200"/>
        </a:p>
      </dsp:txBody>
      <dsp:txXfrm>
        <a:off x="2011680" y="1709928"/>
        <a:ext cx="8046720" cy="854964"/>
      </dsp:txXfrm>
    </dsp:sp>
    <dsp:sp modelId="{8786795F-2FFB-4E3C-8E6E-1F4D1BFB571A}">
      <dsp:nvSpPr>
        <dsp:cNvPr id="0" name=""/>
        <dsp:cNvSpPr/>
      </dsp:nvSpPr>
      <dsp:spPr>
        <a:xfrm>
          <a:off x="1584198" y="2564892"/>
          <a:ext cx="854964" cy="8549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D0C78F-A033-4FD8-A328-F112202FC0F2}">
      <dsp:nvSpPr>
        <dsp:cNvPr id="0" name=""/>
        <dsp:cNvSpPr/>
      </dsp:nvSpPr>
      <dsp:spPr>
        <a:xfrm>
          <a:off x="2011680" y="2564892"/>
          <a:ext cx="8046720" cy="8549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smtClean="0"/>
            <a:t>Turistik soha bilan shug‘ullanuvchi xususiy shaxs va korxonalarga ma’lum imtiyozlar-yengilliklar berish joizdir.</a:t>
          </a:r>
          <a:endParaRPr lang="ru-RU" sz="2400" kern="1200"/>
        </a:p>
      </dsp:txBody>
      <dsp:txXfrm>
        <a:off x="2011680" y="2564892"/>
        <a:ext cx="8046720" cy="854963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E4AF6E-8AEC-48B2-94AE-3D584C8C2A98}">
      <dsp:nvSpPr>
        <dsp:cNvPr id="0" name=""/>
        <dsp:cNvSpPr/>
      </dsp:nvSpPr>
      <dsp:spPr>
        <a:xfrm>
          <a:off x="-4548356" y="-697417"/>
          <a:ext cx="5418195" cy="5418195"/>
        </a:xfrm>
        <a:prstGeom prst="blockArc">
          <a:avLst>
            <a:gd name="adj1" fmla="val 18900000"/>
            <a:gd name="adj2" fmla="val 2700000"/>
            <a:gd name="adj3" fmla="val 399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95F7B3-F7D6-4E35-85F2-7814C8F30B73}">
      <dsp:nvSpPr>
        <dsp:cNvPr id="0" name=""/>
        <dsp:cNvSpPr/>
      </dsp:nvSpPr>
      <dsp:spPr>
        <a:xfrm>
          <a:off x="324858" y="211870"/>
          <a:ext cx="9678997" cy="4235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216" tIns="35560" rIns="35560" bIns="3556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smtClean="0"/>
            <a:t>Turist, ichki va chet el turisti, sayyoh, ziyoratchi kabi tushunchalar</a:t>
          </a:r>
          <a:endParaRPr lang="ru-RU" sz="1400" kern="1200"/>
        </a:p>
      </dsp:txBody>
      <dsp:txXfrm>
        <a:off x="324858" y="211870"/>
        <a:ext cx="9678997" cy="423579"/>
      </dsp:txXfrm>
    </dsp:sp>
    <dsp:sp modelId="{6178708C-AA53-4406-9B07-5CBD53204173}">
      <dsp:nvSpPr>
        <dsp:cNvPr id="0" name=""/>
        <dsp:cNvSpPr/>
      </dsp:nvSpPr>
      <dsp:spPr>
        <a:xfrm>
          <a:off x="60121" y="158922"/>
          <a:ext cx="529474" cy="5294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7B9EEB-8071-4B18-A2C3-F06BDA4DA22F}">
      <dsp:nvSpPr>
        <dsp:cNvPr id="0" name=""/>
        <dsp:cNvSpPr/>
      </dsp:nvSpPr>
      <dsp:spPr>
        <a:xfrm>
          <a:off x="673281" y="847158"/>
          <a:ext cx="9330574" cy="4235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216" tIns="35560" rIns="35560" bIns="3556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smtClean="0"/>
            <a:t>Turistik tashkilotlar</a:t>
          </a:r>
          <a:endParaRPr lang="ru-RU" sz="1400" kern="1200"/>
        </a:p>
      </dsp:txBody>
      <dsp:txXfrm>
        <a:off x="673281" y="847158"/>
        <a:ext cx="9330574" cy="423579"/>
      </dsp:txXfrm>
    </dsp:sp>
    <dsp:sp modelId="{25844101-5B08-4119-BC11-ECB225A33167}">
      <dsp:nvSpPr>
        <dsp:cNvPr id="0" name=""/>
        <dsp:cNvSpPr/>
      </dsp:nvSpPr>
      <dsp:spPr>
        <a:xfrm>
          <a:off x="408544" y="794211"/>
          <a:ext cx="529474" cy="5294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AB4EF29-723B-442A-998A-973CE17051A3}">
      <dsp:nvSpPr>
        <dsp:cNvPr id="0" name=""/>
        <dsp:cNvSpPr/>
      </dsp:nvSpPr>
      <dsp:spPr>
        <a:xfrm>
          <a:off x="832606" y="1482447"/>
          <a:ext cx="9171249" cy="4235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216" tIns="35560" rIns="35560" bIns="3556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smtClean="0"/>
            <a:t>Ziyorat va ziyoratchi tushunchasi</a:t>
          </a:r>
          <a:endParaRPr lang="ru-RU" sz="1400" kern="1200"/>
        </a:p>
      </dsp:txBody>
      <dsp:txXfrm>
        <a:off x="832606" y="1482447"/>
        <a:ext cx="9171249" cy="423579"/>
      </dsp:txXfrm>
    </dsp:sp>
    <dsp:sp modelId="{30633B5D-F54F-4A03-870A-9F890B021B90}">
      <dsp:nvSpPr>
        <dsp:cNvPr id="0" name=""/>
        <dsp:cNvSpPr/>
      </dsp:nvSpPr>
      <dsp:spPr>
        <a:xfrm>
          <a:off x="567869" y="1429499"/>
          <a:ext cx="529474" cy="5294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BD49FDE-452C-4374-B8EA-81672A9EFB4C}">
      <dsp:nvSpPr>
        <dsp:cNvPr id="0" name=""/>
        <dsp:cNvSpPr/>
      </dsp:nvSpPr>
      <dsp:spPr>
        <a:xfrm>
          <a:off x="832606" y="2117333"/>
          <a:ext cx="9171249" cy="4235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216" tIns="35560" rIns="35560" bIns="3556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smtClean="0"/>
            <a:t>Ichki turistlar deganda, ko‘pchilik mutaxassislar faqat rezidentlarining davlat ichida qilgan ziyoratini tushunadilar </a:t>
          </a:r>
          <a:endParaRPr lang="ru-RU" sz="1400" kern="1200"/>
        </a:p>
      </dsp:txBody>
      <dsp:txXfrm>
        <a:off x="832606" y="2117333"/>
        <a:ext cx="9171249" cy="423579"/>
      </dsp:txXfrm>
    </dsp:sp>
    <dsp:sp modelId="{650164B3-993D-4CDF-9960-C270A87F53BE}">
      <dsp:nvSpPr>
        <dsp:cNvPr id="0" name=""/>
        <dsp:cNvSpPr/>
      </dsp:nvSpPr>
      <dsp:spPr>
        <a:xfrm>
          <a:off x="567869" y="2064386"/>
          <a:ext cx="529474" cy="5294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EDA1A0-EC33-4D4C-BAF0-51019A3831A8}">
      <dsp:nvSpPr>
        <dsp:cNvPr id="0" name=""/>
        <dsp:cNvSpPr/>
      </dsp:nvSpPr>
      <dsp:spPr>
        <a:xfrm>
          <a:off x="673281" y="2752621"/>
          <a:ext cx="9330574" cy="4235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216" tIns="35560" rIns="35560" bIns="3556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smtClean="0"/>
            <a:t>Turist deb, bir joydan ikkinchi joyga borib, bir kundan ortiq yashagan va turistik xizmatlardan foydalangan fuqaroga aytil</a:t>
          </a:r>
          <a:r>
            <a:rPr lang="en-US" sz="1400" kern="1200" smtClean="0"/>
            <a:t>adi</a:t>
          </a:r>
          <a:endParaRPr lang="ru-RU" sz="1400" kern="1200"/>
        </a:p>
      </dsp:txBody>
      <dsp:txXfrm>
        <a:off x="673281" y="2752621"/>
        <a:ext cx="9330574" cy="423579"/>
      </dsp:txXfrm>
    </dsp:sp>
    <dsp:sp modelId="{2F9C490B-CA99-4683-A5F2-AC6ACF2B07D2}">
      <dsp:nvSpPr>
        <dsp:cNvPr id="0" name=""/>
        <dsp:cNvSpPr/>
      </dsp:nvSpPr>
      <dsp:spPr>
        <a:xfrm>
          <a:off x="408544" y="2699674"/>
          <a:ext cx="529474" cy="5294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B1EFAC-4560-4133-8426-7B5B43193375}">
      <dsp:nvSpPr>
        <dsp:cNvPr id="0" name=""/>
        <dsp:cNvSpPr/>
      </dsp:nvSpPr>
      <dsp:spPr>
        <a:xfrm>
          <a:off x="324858" y="3387910"/>
          <a:ext cx="9678997" cy="4235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216" tIns="35560" rIns="35560" bIns="3556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smtClean="0"/>
            <a:t>Turizmni yaxshilash uchun quyidagi ishlarni amalga oshirish kerak</a:t>
          </a:r>
          <a:endParaRPr lang="ru-RU" sz="1400" kern="1200"/>
        </a:p>
      </dsp:txBody>
      <dsp:txXfrm>
        <a:off x="324858" y="3387910"/>
        <a:ext cx="9678997" cy="423579"/>
      </dsp:txXfrm>
    </dsp:sp>
    <dsp:sp modelId="{CAEC6992-EE40-4227-8EF8-87F75AFC27EC}">
      <dsp:nvSpPr>
        <dsp:cNvPr id="0" name=""/>
        <dsp:cNvSpPr/>
      </dsp:nvSpPr>
      <dsp:spPr>
        <a:xfrm>
          <a:off x="60121" y="3334963"/>
          <a:ext cx="529474" cy="5294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0A6D28-9B1F-4D87-9FAB-C676F7AD3D24}">
      <dsp:nvSpPr>
        <dsp:cNvPr id="0" name=""/>
        <dsp:cNvSpPr/>
      </dsp:nvSpPr>
      <dsp:spPr>
        <a:xfrm>
          <a:off x="0" y="18405"/>
          <a:ext cx="10058399" cy="35977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smtClean="0"/>
            <a:t>Qo‘shimcha daromad solig‘iga berilgan imtiyozni hisobga olib</a:t>
          </a:r>
          <a:endParaRPr lang="ru-RU" sz="1500" kern="1200"/>
        </a:p>
      </dsp:txBody>
      <dsp:txXfrm>
        <a:off x="17563" y="35968"/>
        <a:ext cx="10023273" cy="324648"/>
      </dsp:txXfrm>
    </dsp:sp>
    <dsp:sp modelId="{0FC2CEDC-9327-4821-80F7-BAC6D5D879D3}">
      <dsp:nvSpPr>
        <dsp:cNvPr id="0" name=""/>
        <dsp:cNvSpPr/>
      </dsp:nvSpPr>
      <dsp:spPr>
        <a:xfrm>
          <a:off x="0" y="421380"/>
          <a:ext cx="10058399" cy="359774"/>
        </a:xfrm>
        <a:prstGeom prst="roundRect">
          <a:avLst/>
        </a:prstGeom>
        <a:solidFill>
          <a:schemeClr val="accent2">
            <a:hueOff val="-98077"/>
            <a:satOff val="469"/>
            <a:lumOff val="654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smtClean="0"/>
            <a:t>Turizm rivoji uchun ishlab chiqarish</a:t>
          </a:r>
          <a:endParaRPr lang="ru-RU" sz="1500" kern="1200"/>
        </a:p>
      </dsp:txBody>
      <dsp:txXfrm>
        <a:off x="17563" y="438943"/>
        <a:ext cx="10023273" cy="324648"/>
      </dsp:txXfrm>
    </dsp:sp>
    <dsp:sp modelId="{09ACF190-4B66-4836-A1B0-1D90B094B3A6}">
      <dsp:nvSpPr>
        <dsp:cNvPr id="0" name=""/>
        <dsp:cNvSpPr/>
      </dsp:nvSpPr>
      <dsp:spPr>
        <a:xfrm>
          <a:off x="0" y="824355"/>
          <a:ext cx="10058399" cy="359774"/>
        </a:xfrm>
        <a:prstGeom prst="roundRect">
          <a:avLst/>
        </a:prstGeom>
        <a:solidFill>
          <a:schemeClr val="accent2">
            <a:hueOff val="-196155"/>
            <a:satOff val="937"/>
            <a:lumOff val="1307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smtClean="0"/>
            <a:t>Qurilish uchun eng kam foizli (yiliga 20%)</a:t>
          </a:r>
          <a:endParaRPr lang="ru-RU" sz="1500" kern="1200"/>
        </a:p>
      </dsp:txBody>
      <dsp:txXfrm>
        <a:off x="17563" y="841918"/>
        <a:ext cx="10023273" cy="324648"/>
      </dsp:txXfrm>
    </dsp:sp>
    <dsp:sp modelId="{AD82814E-7870-4FF7-90B5-0C196075067C}">
      <dsp:nvSpPr>
        <dsp:cNvPr id="0" name=""/>
        <dsp:cNvSpPr/>
      </dsp:nvSpPr>
      <dsp:spPr>
        <a:xfrm>
          <a:off x="0" y="1227330"/>
          <a:ext cx="10058399" cy="359774"/>
        </a:xfrm>
        <a:prstGeom prst="roundRect">
          <a:avLst/>
        </a:prstGeom>
        <a:solidFill>
          <a:schemeClr val="accent2">
            <a:hueOff val="-294232"/>
            <a:satOff val="1406"/>
            <a:lumOff val="1961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smtClean="0"/>
            <a:t>Turizm sohasini yer, mulk va transport solig‘idan ozod qilish</a:t>
          </a:r>
          <a:endParaRPr lang="ru-RU" sz="1500" kern="1200"/>
        </a:p>
      </dsp:txBody>
      <dsp:txXfrm>
        <a:off x="17563" y="1244893"/>
        <a:ext cx="10023273" cy="324648"/>
      </dsp:txXfrm>
    </dsp:sp>
    <dsp:sp modelId="{C68415DE-8BD2-4A95-ADFB-21D0A493B295}">
      <dsp:nvSpPr>
        <dsp:cNvPr id="0" name=""/>
        <dsp:cNvSpPr/>
      </dsp:nvSpPr>
      <dsp:spPr>
        <a:xfrm>
          <a:off x="0" y="1630305"/>
          <a:ext cx="10058399" cy="359774"/>
        </a:xfrm>
        <a:prstGeom prst="roundRect">
          <a:avLst/>
        </a:prstGeom>
        <a:solidFill>
          <a:schemeClr val="accent2">
            <a:hueOff val="-392309"/>
            <a:satOff val="1875"/>
            <a:lumOff val="2615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smtClean="0"/>
            <a:t>Oliy ma’lumotli mutaxassislar tayyorlanadigan insitutlarni tashkil etish</a:t>
          </a:r>
          <a:endParaRPr lang="ru-RU" sz="1500" kern="1200"/>
        </a:p>
      </dsp:txBody>
      <dsp:txXfrm>
        <a:off x="17563" y="1647868"/>
        <a:ext cx="10023273" cy="324648"/>
      </dsp:txXfrm>
    </dsp:sp>
    <dsp:sp modelId="{200E0C18-3B19-455F-92FF-09DA06BA4A92}">
      <dsp:nvSpPr>
        <dsp:cNvPr id="0" name=""/>
        <dsp:cNvSpPr/>
      </dsp:nvSpPr>
      <dsp:spPr>
        <a:xfrm>
          <a:off x="0" y="2033280"/>
          <a:ext cx="10058399" cy="359774"/>
        </a:xfrm>
        <a:prstGeom prst="roundRect">
          <a:avLst/>
        </a:prstGeom>
        <a:solidFill>
          <a:schemeClr val="accent2">
            <a:hueOff val="-490387"/>
            <a:satOff val="2343"/>
            <a:lumOff val="326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smtClean="0"/>
            <a:t>Davlat byudjeti hisobidan e’lon (reklama) b</a:t>
          </a:r>
          <a:r>
            <a:rPr lang="en-US" sz="1500" kern="1200" smtClean="0"/>
            <a:t>o‘</a:t>
          </a:r>
          <a:r>
            <a:rPr lang="uz-Cyrl-UZ" sz="1500" kern="1200" smtClean="0"/>
            <a:t>yicha marketing tadbirlari</a:t>
          </a:r>
          <a:endParaRPr lang="ru-RU" sz="1500" kern="1200"/>
        </a:p>
      </dsp:txBody>
      <dsp:txXfrm>
        <a:off x="17563" y="2050843"/>
        <a:ext cx="10023273" cy="324648"/>
      </dsp:txXfrm>
    </dsp:sp>
    <dsp:sp modelId="{08E18C47-435C-45D6-849C-47919F2AF800}">
      <dsp:nvSpPr>
        <dsp:cNvPr id="0" name=""/>
        <dsp:cNvSpPr/>
      </dsp:nvSpPr>
      <dsp:spPr>
        <a:xfrm>
          <a:off x="0" y="2436255"/>
          <a:ext cx="10058399" cy="359774"/>
        </a:xfrm>
        <a:prstGeom prst="roundRect">
          <a:avLst/>
        </a:prstGeom>
        <a:solidFill>
          <a:schemeClr val="accent2">
            <a:hueOff val="-588464"/>
            <a:satOff val="2812"/>
            <a:lumOff val="3922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smtClean="0"/>
            <a:t>Agar turistlar turfirmalardan qo‘shimcha xizmatlar sotib oladigan bo‘lsa</a:t>
          </a:r>
          <a:endParaRPr lang="ru-RU" sz="1500" kern="1200"/>
        </a:p>
      </dsp:txBody>
      <dsp:txXfrm>
        <a:off x="17563" y="2453818"/>
        <a:ext cx="10023273" cy="324648"/>
      </dsp:txXfrm>
    </dsp:sp>
    <dsp:sp modelId="{FFC21B4B-6746-456E-B425-926A9DF4C5E9}">
      <dsp:nvSpPr>
        <dsp:cNvPr id="0" name=""/>
        <dsp:cNvSpPr/>
      </dsp:nvSpPr>
      <dsp:spPr>
        <a:xfrm>
          <a:off x="0" y="2839230"/>
          <a:ext cx="10058399" cy="359774"/>
        </a:xfrm>
        <a:prstGeom prst="roundRect">
          <a:avLst/>
        </a:prstGeom>
        <a:solidFill>
          <a:schemeClr val="accent2">
            <a:hueOff val="-686541"/>
            <a:satOff val="3281"/>
            <a:lumOff val="4576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smtClean="0"/>
            <a:t>Xususiy va nodavlat korxonalariga imtiyozlar berish</a:t>
          </a:r>
          <a:endParaRPr lang="ru-RU" sz="1500" kern="1200"/>
        </a:p>
      </dsp:txBody>
      <dsp:txXfrm>
        <a:off x="17563" y="2856793"/>
        <a:ext cx="10023273" cy="324648"/>
      </dsp:txXfrm>
    </dsp:sp>
    <dsp:sp modelId="{741AAB14-96BB-48B9-9898-30BB823A883E}">
      <dsp:nvSpPr>
        <dsp:cNvPr id="0" name=""/>
        <dsp:cNvSpPr/>
      </dsp:nvSpPr>
      <dsp:spPr>
        <a:xfrm>
          <a:off x="0" y="3242205"/>
          <a:ext cx="10058399" cy="359774"/>
        </a:xfrm>
        <a:prstGeom prst="roundRect">
          <a:avLst/>
        </a:prstGeom>
        <a:solidFill>
          <a:schemeClr val="accent2">
            <a:hueOff val="-784619"/>
            <a:satOff val="3749"/>
            <a:lumOff val="522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smtClean="0"/>
            <a:t>Turistlarga turli xizmatlar ko‘rsatish uylariga, profilaktoriy va sanatoriylarga soliq imtiyozi berish</a:t>
          </a:r>
          <a:endParaRPr lang="ru-RU" sz="1500" kern="1200"/>
        </a:p>
      </dsp:txBody>
      <dsp:txXfrm>
        <a:off x="17563" y="3259768"/>
        <a:ext cx="10023273" cy="324648"/>
      </dsp:txXfrm>
    </dsp:sp>
    <dsp:sp modelId="{57245108-FCE6-4989-B956-007F27B18A62}">
      <dsp:nvSpPr>
        <dsp:cNvPr id="0" name=""/>
        <dsp:cNvSpPr/>
      </dsp:nvSpPr>
      <dsp:spPr>
        <a:xfrm>
          <a:off x="0" y="3645180"/>
          <a:ext cx="10058399" cy="359774"/>
        </a:xfrm>
        <a:prstGeom prst="roundRect">
          <a:avLst/>
        </a:prstGeom>
        <a:solidFill>
          <a:schemeClr val="accent2">
            <a:hueOff val="-882696"/>
            <a:satOff val="4218"/>
            <a:lumOff val="5883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smtClean="0"/>
            <a:t>Ketayotgan turistlarni viza va bojxona to‘lovlari hamda mamlakat ichidagi to‘lovlardan ozod etish</a:t>
          </a:r>
          <a:endParaRPr lang="ru-RU" sz="1500" kern="1200"/>
        </a:p>
      </dsp:txBody>
      <dsp:txXfrm>
        <a:off x="17563" y="3662743"/>
        <a:ext cx="10023273" cy="324648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EC431A-2E6F-437A-B314-FA3DDBC7204A}">
      <dsp:nvSpPr>
        <dsp:cNvPr id="0" name=""/>
        <dsp:cNvSpPr/>
      </dsp:nvSpPr>
      <dsp:spPr>
        <a:xfrm>
          <a:off x="0" y="1964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1A7800-4BD3-4F29-B83E-B3E59620D85D}">
      <dsp:nvSpPr>
        <dsp:cNvPr id="0" name=""/>
        <dsp:cNvSpPr/>
      </dsp:nvSpPr>
      <dsp:spPr>
        <a:xfrm>
          <a:off x="0" y="1964"/>
          <a:ext cx="10058399" cy="6699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smtClean="0"/>
            <a:t>Domiy harakatdagi Toshkent-Samarkand, Buxoro-Toshkent turpoyezdini qayta tiklash. Xaftada ikki marta Sayohat tashkil qilish maqsadga muvofiq: juma, seshanba.</a:t>
          </a:r>
          <a:endParaRPr lang="ru-RU" sz="1800" kern="1200"/>
        </a:p>
      </dsp:txBody>
      <dsp:txXfrm>
        <a:off x="0" y="1964"/>
        <a:ext cx="10058399" cy="669905"/>
      </dsp:txXfrm>
    </dsp:sp>
    <dsp:sp modelId="{52E959B4-668E-41F1-AEF0-55DA27F5922B}">
      <dsp:nvSpPr>
        <dsp:cNvPr id="0" name=""/>
        <dsp:cNvSpPr/>
      </dsp:nvSpPr>
      <dsp:spPr>
        <a:xfrm>
          <a:off x="0" y="671869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B4EF34-1EEA-4A1D-98E9-4B9AD78E3DF7}">
      <dsp:nvSpPr>
        <dsp:cNvPr id="0" name=""/>
        <dsp:cNvSpPr/>
      </dsp:nvSpPr>
      <dsp:spPr>
        <a:xfrm>
          <a:off x="0" y="671869"/>
          <a:ext cx="10058399" cy="6699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smtClean="0"/>
            <a:t>Dam olish kunlari uchun marshrutlar ishlab chiqish: Kumushkon, CHimyon, YAngiobod, SHoximardon, Zomin va boshqalar.</a:t>
          </a:r>
          <a:endParaRPr lang="ru-RU" sz="1800" kern="1200"/>
        </a:p>
      </dsp:txBody>
      <dsp:txXfrm>
        <a:off x="0" y="671869"/>
        <a:ext cx="10058399" cy="669905"/>
      </dsp:txXfrm>
    </dsp:sp>
    <dsp:sp modelId="{39B7FE36-CF57-4A2E-A0EF-C5822A8388FC}">
      <dsp:nvSpPr>
        <dsp:cNvPr id="0" name=""/>
        <dsp:cNvSpPr/>
      </dsp:nvSpPr>
      <dsp:spPr>
        <a:xfrm>
          <a:off x="0" y="1341774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C9B440-FC2D-42E2-8935-EB374AF1A250}">
      <dsp:nvSpPr>
        <dsp:cNvPr id="0" name=""/>
        <dsp:cNvSpPr/>
      </dsp:nvSpPr>
      <dsp:spPr>
        <a:xfrm>
          <a:off x="0" y="1341774"/>
          <a:ext cx="10058399" cy="6699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smtClean="0"/>
            <a:t>Yoshlar uchun maxsus «YOshtur»lar tashkil qilish, yoshlar startlari, festivallari, konsert va sport tadbirlari uyushtirish.</a:t>
          </a:r>
          <a:endParaRPr lang="ru-RU" sz="1800" kern="1200"/>
        </a:p>
      </dsp:txBody>
      <dsp:txXfrm>
        <a:off x="0" y="1341774"/>
        <a:ext cx="10058399" cy="669905"/>
      </dsp:txXfrm>
    </dsp:sp>
    <dsp:sp modelId="{D68C43AD-E4B5-4E62-AC18-6207172097C3}">
      <dsp:nvSpPr>
        <dsp:cNvPr id="0" name=""/>
        <dsp:cNvSpPr/>
      </dsp:nvSpPr>
      <dsp:spPr>
        <a:xfrm>
          <a:off x="0" y="2011679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2866D4-FBDC-4A64-94B0-16D9064F8032}">
      <dsp:nvSpPr>
        <dsp:cNvPr id="0" name=""/>
        <dsp:cNvSpPr/>
      </dsp:nvSpPr>
      <dsp:spPr>
        <a:xfrm>
          <a:off x="0" y="2011680"/>
          <a:ext cx="10058399" cy="6699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smtClean="0"/>
            <a:t>Aloxida qizikishga ega bo‘lgan va ishchi axoliga foydali kasaba uyushmalari turlarini tashkil etish.</a:t>
          </a:r>
          <a:endParaRPr lang="ru-RU" sz="1800" kern="1200"/>
        </a:p>
      </dsp:txBody>
      <dsp:txXfrm>
        <a:off x="0" y="2011680"/>
        <a:ext cx="10058399" cy="669905"/>
      </dsp:txXfrm>
    </dsp:sp>
    <dsp:sp modelId="{BC3F69E2-0EB3-4616-BDE8-CD1A01B6E83F}">
      <dsp:nvSpPr>
        <dsp:cNvPr id="0" name=""/>
        <dsp:cNvSpPr/>
      </dsp:nvSpPr>
      <dsp:spPr>
        <a:xfrm>
          <a:off x="0" y="2681585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978EAC-EE63-4801-A4D9-ACE348B21746}">
      <dsp:nvSpPr>
        <dsp:cNvPr id="0" name=""/>
        <dsp:cNvSpPr/>
      </dsp:nvSpPr>
      <dsp:spPr>
        <a:xfrm>
          <a:off x="0" y="2681585"/>
          <a:ext cx="10058399" cy="6699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smtClean="0"/>
            <a:t>Yozgi mavsum va mexnatkashlarning ta’tilini hisobga olib, dam olish va da’volash dasturini ishlab chiqish lozim.</a:t>
          </a:r>
          <a:endParaRPr lang="ru-RU" sz="1800" kern="1200"/>
        </a:p>
      </dsp:txBody>
      <dsp:txXfrm>
        <a:off x="0" y="2681585"/>
        <a:ext cx="10058399" cy="669905"/>
      </dsp:txXfrm>
    </dsp:sp>
    <dsp:sp modelId="{DB208C9C-20FA-4CBD-BF41-CEF211B3859D}">
      <dsp:nvSpPr>
        <dsp:cNvPr id="0" name=""/>
        <dsp:cNvSpPr/>
      </dsp:nvSpPr>
      <dsp:spPr>
        <a:xfrm>
          <a:off x="0" y="3351490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B0C77E-3C73-4766-A0F9-27B6FAE630F1}">
      <dsp:nvSpPr>
        <dsp:cNvPr id="0" name=""/>
        <dsp:cNvSpPr/>
      </dsp:nvSpPr>
      <dsp:spPr>
        <a:xfrm>
          <a:off x="0" y="3351490"/>
          <a:ext cx="10058399" cy="6699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smtClean="0"/>
            <a:t>Respublika «Ta’limiy mexnat» markazini ochish, o‘qitish, malaka oshirish, yangi uslublar va boshqalar.</a:t>
          </a:r>
          <a:endParaRPr lang="ru-RU" sz="1800" kern="1200"/>
        </a:p>
      </dsp:txBody>
      <dsp:txXfrm>
        <a:off x="0" y="3351490"/>
        <a:ext cx="10058399" cy="669905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150C27-C93C-405D-948D-CDD752934ABC}">
      <dsp:nvSpPr>
        <dsp:cNvPr id="0" name=""/>
        <dsp:cNvSpPr/>
      </dsp:nvSpPr>
      <dsp:spPr>
        <a:xfrm>
          <a:off x="0" y="491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8CCF64-47C6-4CA4-9293-FA9FFFC6CA4E}">
      <dsp:nvSpPr>
        <dsp:cNvPr id="0" name=""/>
        <dsp:cNvSpPr/>
      </dsp:nvSpPr>
      <dsp:spPr>
        <a:xfrm>
          <a:off x="0" y="491"/>
          <a:ext cx="10058399" cy="574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/>
            <a:t>O‘zbekiston bo‘ylab O‘zbekiston diniy qo‘mitasi yordamida diniy tur tashkil etish.</a:t>
          </a:r>
          <a:endParaRPr lang="ru-RU" sz="1600" kern="1200"/>
        </a:p>
      </dsp:txBody>
      <dsp:txXfrm>
        <a:off x="0" y="491"/>
        <a:ext cx="10058399" cy="574625"/>
      </dsp:txXfrm>
    </dsp:sp>
    <dsp:sp modelId="{29C07185-5376-49A5-8990-A50A5D0FEF36}">
      <dsp:nvSpPr>
        <dsp:cNvPr id="0" name=""/>
        <dsp:cNvSpPr/>
      </dsp:nvSpPr>
      <dsp:spPr>
        <a:xfrm>
          <a:off x="0" y="575116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544707-2896-409C-924A-DCD28F4DA12A}">
      <dsp:nvSpPr>
        <dsp:cNvPr id="0" name=""/>
        <dsp:cNvSpPr/>
      </dsp:nvSpPr>
      <dsp:spPr>
        <a:xfrm>
          <a:off x="0" y="575116"/>
          <a:ext cx="10058399" cy="574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/>
            <a:t>Sport turizmiga qiziquvchilar uchun sport qo‘mitasi yordamida «sport-tur» uyushtirish.</a:t>
          </a:r>
          <a:endParaRPr lang="ru-RU" sz="1600" kern="1200"/>
        </a:p>
      </dsp:txBody>
      <dsp:txXfrm>
        <a:off x="0" y="575116"/>
        <a:ext cx="10058399" cy="574625"/>
      </dsp:txXfrm>
    </dsp:sp>
    <dsp:sp modelId="{097B3F7D-9074-47D7-9B79-3AFA92ACA8FB}">
      <dsp:nvSpPr>
        <dsp:cNvPr id="0" name=""/>
        <dsp:cNvSpPr/>
      </dsp:nvSpPr>
      <dsp:spPr>
        <a:xfrm>
          <a:off x="0" y="1149741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A795E9-1119-4ECA-8242-7A3A058CD221}">
      <dsp:nvSpPr>
        <dsp:cNvPr id="0" name=""/>
        <dsp:cNvSpPr/>
      </dsp:nvSpPr>
      <dsp:spPr>
        <a:xfrm>
          <a:off x="0" y="1149741"/>
          <a:ext cx="10058399" cy="574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/>
            <a:t>Mutaxasislar orasidan tur- operatorlar kengashini tuzish va oyda 2 marta ichki va xalqaro turizmning muommolarini xal qilish.</a:t>
          </a:r>
          <a:endParaRPr lang="ru-RU" sz="1600" kern="1200"/>
        </a:p>
      </dsp:txBody>
      <dsp:txXfrm>
        <a:off x="0" y="1149741"/>
        <a:ext cx="10058399" cy="574625"/>
      </dsp:txXfrm>
    </dsp:sp>
    <dsp:sp modelId="{67AA0FDD-3556-4924-971C-10F41C2F5141}">
      <dsp:nvSpPr>
        <dsp:cNvPr id="0" name=""/>
        <dsp:cNvSpPr/>
      </dsp:nvSpPr>
      <dsp:spPr>
        <a:xfrm>
          <a:off x="0" y="1724367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51522C-BE92-422E-B8FC-CFC781F189CF}">
      <dsp:nvSpPr>
        <dsp:cNvPr id="0" name=""/>
        <dsp:cNvSpPr/>
      </dsp:nvSpPr>
      <dsp:spPr>
        <a:xfrm>
          <a:off x="0" y="1724367"/>
          <a:ext cx="10058399" cy="574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/>
            <a:t>Respublika ichida zarur mintaqaviy bunday tashkilotlar tuzish kerak.</a:t>
          </a:r>
          <a:endParaRPr lang="ru-RU" sz="1600" kern="1200"/>
        </a:p>
      </dsp:txBody>
      <dsp:txXfrm>
        <a:off x="0" y="1724367"/>
        <a:ext cx="10058399" cy="574625"/>
      </dsp:txXfrm>
    </dsp:sp>
    <dsp:sp modelId="{59F897CF-0BAA-47DB-9629-E77298CCA946}">
      <dsp:nvSpPr>
        <dsp:cNvPr id="0" name=""/>
        <dsp:cNvSpPr/>
      </dsp:nvSpPr>
      <dsp:spPr>
        <a:xfrm>
          <a:off x="0" y="2298992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13763F-2B32-409C-B754-74517BBCAAAB}">
      <dsp:nvSpPr>
        <dsp:cNvPr id="0" name=""/>
        <dsp:cNvSpPr/>
      </dsp:nvSpPr>
      <dsp:spPr>
        <a:xfrm>
          <a:off x="0" y="2298992"/>
          <a:ext cx="10058399" cy="574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/>
            <a:t>Yirik shaharlarda barcha firmalarning turmahsulotlarini sotadigan markazlashtirilgan turfirmalar tuzish.</a:t>
          </a:r>
          <a:endParaRPr lang="ru-RU" sz="1600" kern="1200"/>
        </a:p>
      </dsp:txBody>
      <dsp:txXfrm>
        <a:off x="0" y="2298992"/>
        <a:ext cx="10058399" cy="574625"/>
      </dsp:txXfrm>
    </dsp:sp>
    <dsp:sp modelId="{EAD54EEC-76DF-42CF-B2F9-E2B289A35C03}">
      <dsp:nvSpPr>
        <dsp:cNvPr id="0" name=""/>
        <dsp:cNvSpPr/>
      </dsp:nvSpPr>
      <dsp:spPr>
        <a:xfrm>
          <a:off x="0" y="2873618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5341C2-3A7C-4BFC-9583-FBB830F42F92}">
      <dsp:nvSpPr>
        <dsp:cNvPr id="0" name=""/>
        <dsp:cNvSpPr/>
      </dsp:nvSpPr>
      <dsp:spPr>
        <a:xfrm>
          <a:off x="0" y="2873618"/>
          <a:ext cx="10058399" cy="574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/>
            <a:t>10-12 shaharda o‘zbek, rus va ingliz tillarida xizmat ko‘rsatadigan ekskursiya byurolarini tashkillashtirish.</a:t>
          </a:r>
          <a:endParaRPr lang="ru-RU" sz="1600" kern="1200"/>
        </a:p>
      </dsp:txBody>
      <dsp:txXfrm>
        <a:off x="0" y="2873618"/>
        <a:ext cx="10058399" cy="574625"/>
      </dsp:txXfrm>
    </dsp:sp>
    <dsp:sp modelId="{E517BF62-D37D-4BE3-B3B9-29AAE16BBA5E}">
      <dsp:nvSpPr>
        <dsp:cNvPr id="0" name=""/>
        <dsp:cNvSpPr/>
      </dsp:nvSpPr>
      <dsp:spPr>
        <a:xfrm>
          <a:off x="0" y="3448243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3427AF-12FD-40EA-98FE-B3D1F5504B85}">
      <dsp:nvSpPr>
        <dsp:cNvPr id="0" name=""/>
        <dsp:cNvSpPr/>
      </dsp:nvSpPr>
      <dsp:spPr>
        <a:xfrm>
          <a:off x="0" y="3448243"/>
          <a:ext cx="10058399" cy="574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/>
            <a:t>O‘qitish</a:t>
          </a:r>
          <a:r>
            <a:rPr lang="en-US" sz="1600" kern="1200" dirty="0" smtClean="0"/>
            <a:t>, </a:t>
          </a:r>
          <a:r>
            <a:rPr lang="en-US" sz="1600" kern="1200" dirty="0" err="1" smtClean="0"/>
            <a:t>ishga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joylashtirish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bilan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shug‘ullanuvchi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maxsus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to‘rtashkilotlar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tuzish</a:t>
          </a:r>
          <a:r>
            <a:rPr lang="en-US" sz="1600" kern="1200" dirty="0" smtClean="0"/>
            <a:t>.</a:t>
          </a:r>
          <a:endParaRPr lang="ru-RU" sz="1600" kern="1200" dirty="0"/>
        </a:p>
      </dsp:txBody>
      <dsp:txXfrm>
        <a:off x="0" y="3448243"/>
        <a:ext cx="10058399" cy="574625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8D70F2-2232-487E-91F8-364448653758}">
      <dsp:nvSpPr>
        <dsp:cNvPr id="0" name=""/>
        <dsp:cNvSpPr/>
      </dsp:nvSpPr>
      <dsp:spPr>
        <a:xfrm rot="16200000">
          <a:off x="-819485" y="821910"/>
          <a:ext cx="4023360" cy="2379538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0" tIns="0" rIns="185229" bIns="0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900" kern="1200" smtClean="0"/>
            <a:t>Marketing sof nazariy emas, balki ko‘p jihatdan amaliy fandir</a:t>
          </a:r>
          <a:endParaRPr lang="ru-RU" sz="2900" kern="1200"/>
        </a:p>
      </dsp:txBody>
      <dsp:txXfrm rot="5400000">
        <a:off x="2426" y="804671"/>
        <a:ext cx="2379538" cy="2414016"/>
      </dsp:txXfrm>
    </dsp:sp>
    <dsp:sp modelId="{48AC5ABF-7938-4EEB-9B5F-D5A82FD27C35}">
      <dsp:nvSpPr>
        <dsp:cNvPr id="0" name=""/>
        <dsp:cNvSpPr/>
      </dsp:nvSpPr>
      <dsp:spPr>
        <a:xfrm rot="16200000">
          <a:off x="1738518" y="821910"/>
          <a:ext cx="4023360" cy="2379538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0" tIns="0" rIns="185229" bIns="0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900" i="1" kern="1200" smtClean="0"/>
            <a:t>Tizimli tahlil</a:t>
          </a:r>
          <a:endParaRPr lang="ru-RU" sz="2900" kern="1200"/>
        </a:p>
      </dsp:txBody>
      <dsp:txXfrm rot="5400000">
        <a:off x="2560429" y="804671"/>
        <a:ext cx="2379538" cy="2414016"/>
      </dsp:txXfrm>
    </dsp:sp>
    <dsp:sp modelId="{1249AB03-5E75-4D4C-AB02-8A85EBA7D334}">
      <dsp:nvSpPr>
        <dsp:cNvPr id="0" name=""/>
        <dsp:cNvSpPr/>
      </dsp:nvSpPr>
      <dsp:spPr>
        <a:xfrm rot="16200000">
          <a:off x="4296521" y="821910"/>
          <a:ext cx="4023360" cy="2379538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0" tIns="0" rIns="185229" bIns="0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900" i="1" kern="1200" smtClean="0"/>
            <a:t>Kompleks yondashuv</a:t>
          </a:r>
          <a:endParaRPr lang="ru-RU" sz="2900" kern="1200"/>
        </a:p>
      </dsp:txBody>
      <dsp:txXfrm rot="5400000">
        <a:off x="5118432" y="804671"/>
        <a:ext cx="2379538" cy="2414016"/>
      </dsp:txXfrm>
    </dsp:sp>
    <dsp:sp modelId="{932517F5-F0C5-4922-863E-FA8B967A4F57}">
      <dsp:nvSpPr>
        <dsp:cNvPr id="0" name=""/>
        <dsp:cNvSpPr/>
      </dsp:nvSpPr>
      <dsp:spPr>
        <a:xfrm rot="16200000">
          <a:off x="6854525" y="821910"/>
          <a:ext cx="4023360" cy="2379538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0" tIns="0" rIns="185229" bIns="0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i="1" kern="1200" dirty="0" err="1" smtClean="0"/>
            <a:t>Dasturiy-maqsadli</a:t>
          </a:r>
          <a:r>
            <a:rPr lang="en-US" sz="2900" i="1" kern="1200" dirty="0" smtClean="0"/>
            <a:t> </a:t>
          </a:r>
          <a:endParaRPr lang="ru-RU" sz="2900" kern="1200" dirty="0"/>
        </a:p>
      </dsp:txBody>
      <dsp:txXfrm rot="5400000">
        <a:off x="7676436" y="804671"/>
        <a:ext cx="2379538" cy="2414016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26CEB4-C2C2-4B80-941D-A66F51B89602}">
      <dsp:nvSpPr>
        <dsp:cNvPr id="0" name=""/>
        <dsp:cNvSpPr/>
      </dsp:nvSpPr>
      <dsp:spPr>
        <a:xfrm>
          <a:off x="0" y="1207008"/>
          <a:ext cx="10058399" cy="1609344"/>
        </a:xfrm>
        <a:prstGeom prst="notched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4FABDE-AB2F-403A-B47A-243967118906}">
      <dsp:nvSpPr>
        <dsp:cNvPr id="0" name=""/>
        <dsp:cNvSpPr/>
      </dsp:nvSpPr>
      <dsp:spPr>
        <a:xfrm>
          <a:off x="4530" y="0"/>
          <a:ext cx="2179156" cy="16093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49352" bIns="149352" numCol="1" spcCol="1270" anchor="b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i="1" kern="1200" smtClean="0"/>
            <a:t>Ehtimolliklar nazariyasi metodlari</a:t>
          </a:r>
          <a:endParaRPr lang="ru-RU" sz="2100" kern="1200"/>
        </a:p>
      </dsp:txBody>
      <dsp:txXfrm>
        <a:off x="4530" y="0"/>
        <a:ext cx="2179156" cy="1609344"/>
      </dsp:txXfrm>
    </dsp:sp>
    <dsp:sp modelId="{7164AE9D-A71E-4CDE-B58C-22FB6B5FF2CB}">
      <dsp:nvSpPr>
        <dsp:cNvPr id="0" name=""/>
        <dsp:cNvSpPr/>
      </dsp:nvSpPr>
      <dsp:spPr>
        <a:xfrm>
          <a:off x="892940" y="1810512"/>
          <a:ext cx="402336" cy="40233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C5ED0B-F940-4D8E-9EE1-CDA64784AA47}">
      <dsp:nvSpPr>
        <dsp:cNvPr id="0" name=""/>
        <dsp:cNvSpPr/>
      </dsp:nvSpPr>
      <dsp:spPr>
        <a:xfrm>
          <a:off x="2292644" y="2414016"/>
          <a:ext cx="2179156" cy="16093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49352" bIns="149352" numCol="1" spcCol="1270" anchor="t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i="1" kern="1200" smtClean="0"/>
            <a:t>Tarmoqqa oid rejalashtirish</a:t>
          </a:r>
          <a:endParaRPr lang="ru-RU" sz="2100" kern="1200"/>
        </a:p>
      </dsp:txBody>
      <dsp:txXfrm>
        <a:off x="2292644" y="2414016"/>
        <a:ext cx="2179156" cy="1609344"/>
      </dsp:txXfrm>
    </dsp:sp>
    <dsp:sp modelId="{75E6EC1F-0915-4086-9F7C-F6CFB2C1713A}">
      <dsp:nvSpPr>
        <dsp:cNvPr id="0" name=""/>
        <dsp:cNvSpPr/>
      </dsp:nvSpPr>
      <dsp:spPr>
        <a:xfrm>
          <a:off x="3181054" y="1810512"/>
          <a:ext cx="402336" cy="40233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5435E4-BFEE-4FDA-838B-9E5C7F24BB52}">
      <dsp:nvSpPr>
        <dsp:cNvPr id="0" name=""/>
        <dsp:cNvSpPr/>
      </dsp:nvSpPr>
      <dsp:spPr>
        <a:xfrm>
          <a:off x="4580758" y="0"/>
          <a:ext cx="2179156" cy="16093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49352" bIns="149352" numCol="1" spcCol="1270" anchor="b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i="1" kern="1200" smtClean="0"/>
            <a:t>Iqtisodiy-matematik metodlar</a:t>
          </a:r>
          <a:endParaRPr lang="ru-RU" sz="2100" kern="1200"/>
        </a:p>
      </dsp:txBody>
      <dsp:txXfrm>
        <a:off x="4580758" y="0"/>
        <a:ext cx="2179156" cy="1609344"/>
      </dsp:txXfrm>
    </dsp:sp>
    <dsp:sp modelId="{AC029923-4152-485B-A13A-A046BDB405CD}">
      <dsp:nvSpPr>
        <dsp:cNvPr id="0" name=""/>
        <dsp:cNvSpPr/>
      </dsp:nvSpPr>
      <dsp:spPr>
        <a:xfrm>
          <a:off x="5469169" y="1810512"/>
          <a:ext cx="402336" cy="40233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9BE8F3-9BD3-46EE-99D3-5628841DE2DD}">
      <dsp:nvSpPr>
        <dsp:cNvPr id="0" name=""/>
        <dsp:cNvSpPr/>
      </dsp:nvSpPr>
      <dsp:spPr>
        <a:xfrm>
          <a:off x="6868873" y="2414016"/>
          <a:ext cx="2179156" cy="16093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49352" bIns="149352" numCol="1" spcCol="1270" anchor="t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kern="1200" smtClean="0"/>
            <a:t>Marketingda </a:t>
          </a:r>
          <a:r>
            <a:rPr lang="uz-Cyrl-UZ" sz="2100" i="1" kern="1200" smtClean="0"/>
            <a:t>ekspertiza usulida baholash metodlari</a:t>
          </a:r>
          <a:endParaRPr lang="ru-RU" sz="2100" kern="1200"/>
        </a:p>
      </dsp:txBody>
      <dsp:txXfrm>
        <a:off x="6868873" y="2414016"/>
        <a:ext cx="2179156" cy="1609344"/>
      </dsp:txXfrm>
    </dsp:sp>
    <dsp:sp modelId="{ABFAA86C-0231-4721-BF07-48290786A249}">
      <dsp:nvSpPr>
        <dsp:cNvPr id="0" name=""/>
        <dsp:cNvSpPr/>
      </dsp:nvSpPr>
      <dsp:spPr>
        <a:xfrm>
          <a:off x="7757283" y="1810512"/>
          <a:ext cx="402336" cy="40233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084240-5F12-4E42-BB6F-DB014C0F8A83}">
      <dsp:nvSpPr>
        <dsp:cNvPr id="0" name=""/>
        <dsp:cNvSpPr/>
      </dsp:nvSpPr>
      <dsp:spPr>
        <a:xfrm>
          <a:off x="3822191" y="50291"/>
          <a:ext cx="2414016" cy="241401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300" i="1" kern="1200" smtClean="0"/>
            <a:t>Sotsiologiya </a:t>
          </a:r>
          <a:r>
            <a:rPr lang="uz-Cyrl-UZ" sz="2300" kern="1200" smtClean="0"/>
            <a:t>va </a:t>
          </a:r>
          <a:r>
            <a:rPr lang="uz-Cyrl-UZ" sz="2300" i="1" kern="1200" smtClean="0"/>
            <a:t>psixologiya</a:t>
          </a:r>
          <a:endParaRPr lang="ru-RU" sz="2300" kern="1200"/>
        </a:p>
      </dsp:txBody>
      <dsp:txXfrm>
        <a:off x="4144060" y="472744"/>
        <a:ext cx="1770278" cy="1086307"/>
      </dsp:txXfrm>
    </dsp:sp>
    <dsp:sp modelId="{3DD147AE-6952-4FB9-9BEA-897F82575E93}">
      <dsp:nvSpPr>
        <dsp:cNvPr id="0" name=""/>
        <dsp:cNvSpPr/>
      </dsp:nvSpPr>
      <dsp:spPr>
        <a:xfrm>
          <a:off x="4693249" y="1559052"/>
          <a:ext cx="2414016" cy="241401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300" kern="1200" smtClean="0"/>
            <a:t>Psixologik testlar, motivatsion tahlil</a:t>
          </a:r>
          <a:endParaRPr lang="ru-RU" sz="2300" kern="1200"/>
        </a:p>
      </dsp:txBody>
      <dsp:txXfrm>
        <a:off x="5431536" y="2182672"/>
        <a:ext cx="1448409" cy="1327708"/>
      </dsp:txXfrm>
    </dsp:sp>
    <dsp:sp modelId="{EADA04F8-DFB1-49F6-B088-7FF8F5B7886B}">
      <dsp:nvSpPr>
        <dsp:cNvPr id="0" name=""/>
        <dsp:cNvSpPr/>
      </dsp:nvSpPr>
      <dsp:spPr>
        <a:xfrm>
          <a:off x="2951134" y="1559052"/>
          <a:ext cx="2414016" cy="241401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300" kern="1200" smtClean="0"/>
            <a:t>Sotsiologik metodlar (so‘rov)</a:t>
          </a:r>
          <a:endParaRPr lang="ru-RU" sz="2300" kern="1200"/>
        </a:p>
      </dsp:txBody>
      <dsp:txXfrm>
        <a:off x="3178454" y="2182672"/>
        <a:ext cx="1448409" cy="1327708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062244-CFFE-4C89-981A-CD556BC65FA2}">
      <dsp:nvSpPr>
        <dsp:cNvPr id="0" name=""/>
        <dsp:cNvSpPr/>
      </dsp:nvSpPr>
      <dsp:spPr>
        <a:xfrm>
          <a:off x="5202" y="475682"/>
          <a:ext cx="2170193" cy="307199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700" kern="1200" smtClean="0"/>
            <a:t>Axborot taraqqiyotining uzoq o‘tmish yo‘li </a:t>
          </a:r>
          <a:endParaRPr lang="ru-RU" sz="2700" kern="1200"/>
        </a:p>
      </dsp:txBody>
      <dsp:txXfrm>
        <a:off x="5202" y="475682"/>
        <a:ext cx="2170193" cy="3071995"/>
      </dsp:txXfrm>
    </dsp:sp>
    <dsp:sp modelId="{8675310F-0545-462D-B84B-0B04583E96EE}">
      <dsp:nvSpPr>
        <dsp:cNvPr id="0" name=""/>
        <dsp:cNvSpPr/>
      </dsp:nvSpPr>
      <dsp:spPr>
        <a:xfrm>
          <a:off x="2631136" y="475682"/>
          <a:ext cx="2170193" cy="307199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700" kern="1200" smtClean="0"/>
            <a:t>Axborot sohasida sub’yekt ko‘p rollarda namoyon bo‘ladi</a:t>
          </a:r>
          <a:endParaRPr lang="ru-RU" sz="2700" kern="1200"/>
        </a:p>
      </dsp:txBody>
      <dsp:txXfrm>
        <a:off x="2631136" y="475682"/>
        <a:ext cx="2170193" cy="3071995"/>
      </dsp:txXfrm>
    </dsp:sp>
    <dsp:sp modelId="{4163ADF1-93A3-4703-9B62-2C7429C7B405}">
      <dsp:nvSpPr>
        <dsp:cNvPr id="0" name=""/>
        <dsp:cNvSpPr/>
      </dsp:nvSpPr>
      <dsp:spPr>
        <a:xfrm>
          <a:off x="5257070" y="475682"/>
          <a:ext cx="2170193" cy="307199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700" kern="1200" smtClean="0"/>
            <a:t>Bugungi kunda to‘planib borayotgan barcha axborot oqimlarini qayta ishlash</a:t>
          </a:r>
          <a:endParaRPr lang="ru-RU" sz="2700" kern="1200"/>
        </a:p>
      </dsp:txBody>
      <dsp:txXfrm>
        <a:off x="5257070" y="475682"/>
        <a:ext cx="2170193" cy="3071995"/>
      </dsp:txXfrm>
    </dsp:sp>
    <dsp:sp modelId="{F33EC041-1F20-4341-8A0C-2A302A655476}">
      <dsp:nvSpPr>
        <dsp:cNvPr id="0" name=""/>
        <dsp:cNvSpPr/>
      </dsp:nvSpPr>
      <dsp:spPr>
        <a:xfrm>
          <a:off x="7883003" y="475682"/>
          <a:ext cx="2170193" cy="307199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700" kern="1200" smtClean="0"/>
            <a:t>Axborotlar tushunchasida eng muhim narsa –</a:t>
          </a:r>
          <a:endParaRPr lang="ru-RU" sz="2700" kern="1200"/>
        </a:p>
      </dsp:txBody>
      <dsp:txXfrm>
        <a:off x="7883003" y="475682"/>
        <a:ext cx="2170193" cy="3071995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A493EA-45D3-449C-AD5C-2B1CB3857C18}">
      <dsp:nvSpPr>
        <dsp:cNvPr id="0" name=""/>
        <dsp:cNvSpPr/>
      </dsp:nvSpPr>
      <dsp:spPr>
        <a:xfrm>
          <a:off x="4309690" y="171"/>
          <a:ext cx="1439019" cy="93536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000" kern="1200" smtClean="0"/>
            <a:t>Aloqa kanallari bo‘yicha axborot uzatish</a:t>
          </a:r>
          <a:endParaRPr lang="ru-RU" sz="1000" kern="1200"/>
        </a:p>
      </dsp:txBody>
      <dsp:txXfrm>
        <a:off x="4355351" y="45832"/>
        <a:ext cx="1347697" cy="844040"/>
      </dsp:txXfrm>
    </dsp:sp>
    <dsp:sp modelId="{4959F993-E7D5-4C8A-A59D-F95AF4E6F439}">
      <dsp:nvSpPr>
        <dsp:cNvPr id="0" name=""/>
        <dsp:cNvSpPr/>
      </dsp:nvSpPr>
      <dsp:spPr>
        <a:xfrm>
          <a:off x="3485372" y="467852"/>
          <a:ext cx="3087654" cy="3087654"/>
        </a:xfrm>
        <a:custGeom>
          <a:avLst/>
          <a:gdLst/>
          <a:ahLst/>
          <a:cxnLst/>
          <a:rect l="0" t="0" r="0" b="0"/>
          <a:pathLst>
            <a:path>
              <a:moveTo>
                <a:pt x="2273679" y="183416"/>
              </a:moveTo>
              <a:arcTo wR="1543827" hR="1543827" stAng="17892797" swAng="2623078"/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D1EF0D-DF61-40F5-AE9E-1D18AE6672A2}">
      <dsp:nvSpPr>
        <dsp:cNvPr id="0" name=""/>
        <dsp:cNvSpPr/>
      </dsp:nvSpPr>
      <dsp:spPr>
        <a:xfrm>
          <a:off x="5853517" y="1543998"/>
          <a:ext cx="1439019" cy="93536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000" kern="1200" smtClean="0"/>
            <a:t>Axborot nazariyasida axborotlarning o‘lchov birligi va usuli</a:t>
          </a:r>
          <a:endParaRPr lang="ru-RU" sz="1000" kern="1200"/>
        </a:p>
      </dsp:txBody>
      <dsp:txXfrm>
        <a:off x="5899178" y="1589659"/>
        <a:ext cx="1347697" cy="844040"/>
      </dsp:txXfrm>
    </dsp:sp>
    <dsp:sp modelId="{DB863646-4263-4D25-9481-ED0BE0820BEE}">
      <dsp:nvSpPr>
        <dsp:cNvPr id="0" name=""/>
        <dsp:cNvSpPr/>
      </dsp:nvSpPr>
      <dsp:spPr>
        <a:xfrm>
          <a:off x="3485372" y="467852"/>
          <a:ext cx="3087654" cy="3087654"/>
        </a:xfrm>
        <a:custGeom>
          <a:avLst/>
          <a:gdLst/>
          <a:ahLst/>
          <a:cxnLst/>
          <a:rect l="0" t="0" r="0" b="0"/>
          <a:pathLst>
            <a:path>
              <a:moveTo>
                <a:pt x="3011520" y="2022657"/>
              </a:moveTo>
              <a:arcTo wR="1543827" hR="1543827" stAng="1084125" swAng="2623078"/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8B6654-493E-4B3D-BB00-B9617B90A50C}">
      <dsp:nvSpPr>
        <dsp:cNvPr id="0" name=""/>
        <dsp:cNvSpPr/>
      </dsp:nvSpPr>
      <dsp:spPr>
        <a:xfrm>
          <a:off x="4309690" y="3087825"/>
          <a:ext cx="1439019" cy="93536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smtClean="0"/>
            <a:t>Axborotlarning nazariyasi tarkibiy jihatdan axborot jarayonlariga bo‘linadi</a:t>
          </a:r>
          <a:endParaRPr lang="ru-RU" sz="1000" kern="1200"/>
        </a:p>
      </dsp:txBody>
      <dsp:txXfrm>
        <a:off x="4355351" y="3133486"/>
        <a:ext cx="1347697" cy="844040"/>
      </dsp:txXfrm>
    </dsp:sp>
    <dsp:sp modelId="{B7904304-CCEC-4A94-80C7-26BCB85AF246}">
      <dsp:nvSpPr>
        <dsp:cNvPr id="0" name=""/>
        <dsp:cNvSpPr/>
      </dsp:nvSpPr>
      <dsp:spPr>
        <a:xfrm>
          <a:off x="3485372" y="467852"/>
          <a:ext cx="3087654" cy="3087654"/>
        </a:xfrm>
        <a:custGeom>
          <a:avLst/>
          <a:gdLst/>
          <a:ahLst/>
          <a:cxnLst/>
          <a:rect l="0" t="0" r="0" b="0"/>
          <a:pathLst>
            <a:path>
              <a:moveTo>
                <a:pt x="813975" y="2904238"/>
              </a:moveTo>
              <a:arcTo wR="1543827" hR="1543827" stAng="7092797" swAng="2623078"/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CCC486D-2352-42DA-9E73-1B224B8EEEC8}">
      <dsp:nvSpPr>
        <dsp:cNvPr id="0" name=""/>
        <dsp:cNvSpPr/>
      </dsp:nvSpPr>
      <dsp:spPr>
        <a:xfrm>
          <a:off x="2765863" y="1543998"/>
          <a:ext cx="1439019" cy="93536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smtClean="0"/>
            <a:t>Axborotlarni shovqindan tozalash va ortiqcha ma’lumotlardan xoli qilish</a:t>
          </a:r>
          <a:endParaRPr lang="ru-RU" sz="1000" kern="1200"/>
        </a:p>
      </dsp:txBody>
      <dsp:txXfrm>
        <a:off x="2811524" y="1589659"/>
        <a:ext cx="1347697" cy="844040"/>
      </dsp:txXfrm>
    </dsp:sp>
    <dsp:sp modelId="{3A5D0C8C-E61F-4A8D-ADDF-33867861B152}">
      <dsp:nvSpPr>
        <dsp:cNvPr id="0" name=""/>
        <dsp:cNvSpPr/>
      </dsp:nvSpPr>
      <dsp:spPr>
        <a:xfrm>
          <a:off x="3485372" y="467852"/>
          <a:ext cx="3087654" cy="3087654"/>
        </a:xfrm>
        <a:custGeom>
          <a:avLst/>
          <a:gdLst/>
          <a:ahLst/>
          <a:cxnLst/>
          <a:rect l="0" t="0" r="0" b="0"/>
          <a:pathLst>
            <a:path>
              <a:moveTo>
                <a:pt x="76133" y="1064996"/>
              </a:moveTo>
              <a:arcTo wR="1543827" hR="1543827" stAng="11884125" swAng="2623078"/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56C6DA-EBF2-4775-A2AB-626F8D769F92}">
      <dsp:nvSpPr>
        <dsp:cNvPr id="0" name=""/>
        <dsp:cNvSpPr/>
      </dsp:nvSpPr>
      <dsp:spPr>
        <a:xfrm>
          <a:off x="4420" y="1115112"/>
          <a:ext cx="1932607" cy="179313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smtClean="0"/>
            <a:t>Mehmonnovozlik industriyasi korxonalarida axborotlar oqimi</a:t>
          </a:r>
          <a:endParaRPr lang="ru-RU" sz="1800" kern="1200"/>
        </a:p>
      </dsp:txBody>
      <dsp:txXfrm>
        <a:off x="56939" y="1167631"/>
        <a:ext cx="1827569" cy="1688097"/>
      </dsp:txXfrm>
    </dsp:sp>
    <dsp:sp modelId="{578EDB8C-2D3B-48D5-A2DF-3A35724074ED}">
      <dsp:nvSpPr>
        <dsp:cNvPr id="0" name=""/>
        <dsp:cNvSpPr/>
      </dsp:nvSpPr>
      <dsp:spPr>
        <a:xfrm>
          <a:off x="2130288" y="1772036"/>
          <a:ext cx="409712" cy="47928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>
        <a:off x="2130288" y="1867893"/>
        <a:ext cx="286798" cy="287572"/>
      </dsp:txXfrm>
    </dsp:sp>
    <dsp:sp modelId="{E6D02853-7249-4A14-8CAD-AD8A58637552}">
      <dsp:nvSpPr>
        <dsp:cNvPr id="0" name=""/>
        <dsp:cNvSpPr/>
      </dsp:nvSpPr>
      <dsp:spPr>
        <a:xfrm>
          <a:off x="2710070" y="1115112"/>
          <a:ext cx="1932607" cy="179313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smtClean="0"/>
            <a:t>Turizm industriyasiga keyingi ikki-uch o‘n yilliklarda ilmiy-texnika taraqqiyoti</a:t>
          </a:r>
          <a:endParaRPr lang="ru-RU" sz="1800" kern="1200"/>
        </a:p>
      </dsp:txBody>
      <dsp:txXfrm>
        <a:off x="2762589" y="1167631"/>
        <a:ext cx="1827569" cy="1688097"/>
      </dsp:txXfrm>
    </dsp:sp>
    <dsp:sp modelId="{1C403DF6-91FD-4875-B8DD-08F4B9E777E8}">
      <dsp:nvSpPr>
        <dsp:cNvPr id="0" name=""/>
        <dsp:cNvSpPr/>
      </dsp:nvSpPr>
      <dsp:spPr>
        <a:xfrm>
          <a:off x="4835939" y="1772036"/>
          <a:ext cx="409712" cy="47928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>
        <a:off x="4835939" y="1867893"/>
        <a:ext cx="286798" cy="287572"/>
      </dsp:txXfrm>
    </dsp:sp>
    <dsp:sp modelId="{64C5CF7E-72D6-45FF-88F1-062E6D16BFF6}">
      <dsp:nvSpPr>
        <dsp:cNvPr id="0" name=""/>
        <dsp:cNvSpPr/>
      </dsp:nvSpPr>
      <dsp:spPr>
        <a:xfrm>
          <a:off x="5415721" y="1115112"/>
          <a:ext cx="1932607" cy="179313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smtClean="0"/>
            <a:t>Turistik soha zamonaviy axborot texnologiyalarini joriy etish</a:t>
          </a:r>
          <a:endParaRPr lang="ru-RU" sz="1800" kern="1200"/>
        </a:p>
      </dsp:txBody>
      <dsp:txXfrm>
        <a:off x="5468240" y="1167631"/>
        <a:ext cx="1827569" cy="1688097"/>
      </dsp:txXfrm>
    </dsp:sp>
    <dsp:sp modelId="{F31E5180-2260-43C2-A199-BF31F42CB35C}">
      <dsp:nvSpPr>
        <dsp:cNvPr id="0" name=""/>
        <dsp:cNvSpPr/>
      </dsp:nvSpPr>
      <dsp:spPr>
        <a:xfrm>
          <a:off x="7541589" y="1772036"/>
          <a:ext cx="409712" cy="47928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>
        <a:off x="7541589" y="1867893"/>
        <a:ext cx="286798" cy="287572"/>
      </dsp:txXfrm>
    </dsp:sp>
    <dsp:sp modelId="{AE1BE48F-AA07-4D69-ABBE-25BC0DD71497}">
      <dsp:nvSpPr>
        <dsp:cNvPr id="0" name=""/>
        <dsp:cNvSpPr/>
      </dsp:nvSpPr>
      <dsp:spPr>
        <a:xfrm>
          <a:off x="8121372" y="1115112"/>
          <a:ext cx="1932607" cy="179313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smtClean="0"/>
            <a:t>Hozirgi vaqtda kompyuter tizimidagi u yoki bu ma’lumotlarni olish</a:t>
          </a:r>
          <a:endParaRPr lang="ru-RU" sz="1800" kern="1200"/>
        </a:p>
      </dsp:txBody>
      <dsp:txXfrm>
        <a:off x="8173891" y="1167631"/>
        <a:ext cx="1827569" cy="1688097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4A7323-EE4C-459E-A0E6-8B25DDFCDC7C}">
      <dsp:nvSpPr>
        <dsp:cNvPr id="0" name=""/>
        <dsp:cNvSpPr/>
      </dsp:nvSpPr>
      <dsp:spPr>
        <a:xfrm>
          <a:off x="0" y="3028596"/>
          <a:ext cx="10058399" cy="99405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smtClean="0"/>
            <a:t>3) amaldagi foydalanishda bo‘lgan yoki yangi tashkil qilingan global telekommunikatsiya tarmoqlaridagi turoperatorlik tizimlari</a:t>
          </a:r>
          <a:endParaRPr lang="ru-RU" sz="2300" kern="1200"/>
        </a:p>
      </dsp:txBody>
      <dsp:txXfrm>
        <a:off x="0" y="3028596"/>
        <a:ext cx="10058399" cy="994052"/>
      </dsp:txXfrm>
    </dsp:sp>
    <dsp:sp modelId="{E4683F3A-343F-48D8-9367-37E3C77B4B3F}">
      <dsp:nvSpPr>
        <dsp:cNvPr id="0" name=""/>
        <dsp:cNvSpPr/>
      </dsp:nvSpPr>
      <dsp:spPr>
        <a:xfrm rot="10800000">
          <a:off x="0" y="1514653"/>
          <a:ext cx="10058399" cy="1528853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smtClean="0"/>
            <a:t>2) 1-punktda yozilgan, programma komplekslarini o‘z ichiga olgan tizimlar</a:t>
          </a:r>
          <a:endParaRPr lang="ru-RU" sz="2300" kern="1200"/>
        </a:p>
      </dsp:txBody>
      <dsp:txXfrm rot="10800000">
        <a:off x="0" y="1514653"/>
        <a:ext cx="10058399" cy="993403"/>
      </dsp:txXfrm>
    </dsp:sp>
    <dsp:sp modelId="{5745F907-4EC0-443C-B67A-237FD6B6545A}">
      <dsp:nvSpPr>
        <dsp:cNvPr id="0" name=""/>
        <dsp:cNvSpPr/>
      </dsp:nvSpPr>
      <dsp:spPr>
        <a:xfrm rot="10800000">
          <a:off x="0" y="711"/>
          <a:ext cx="10058399" cy="1528853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1. </a:t>
          </a:r>
          <a:r>
            <a:rPr lang="en-US" sz="2300" kern="1200" dirty="0" err="1" smtClean="0"/>
            <a:t>Bir-biriga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ulangan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hisoblash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tarmoqlarida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yaratilgan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tizimlar</a:t>
          </a:r>
          <a:endParaRPr lang="ru-RU" sz="2300" kern="1200" dirty="0"/>
        </a:p>
      </dsp:txBody>
      <dsp:txXfrm rot="10800000">
        <a:off x="0" y="711"/>
        <a:ext cx="10058399" cy="993403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5F4FD7-065E-4A87-8869-480EC9B3B687}">
      <dsp:nvSpPr>
        <dsp:cNvPr id="0" name=""/>
        <dsp:cNvSpPr/>
      </dsp:nvSpPr>
      <dsp:spPr>
        <a:xfrm>
          <a:off x="-4548356" y="-697417"/>
          <a:ext cx="5418195" cy="5418195"/>
        </a:xfrm>
        <a:prstGeom prst="blockArc">
          <a:avLst>
            <a:gd name="adj1" fmla="val 18900000"/>
            <a:gd name="adj2" fmla="val 2700000"/>
            <a:gd name="adj3" fmla="val 399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82624F-4ABD-468B-952E-FFE483D3D8D5}">
      <dsp:nvSpPr>
        <dsp:cNvPr id="0" name=""/>
        <dsp:cNvSpPr/>
      </dsp:nvSpPr>
      <dsp:spPr>
        <a:xfrm>
          <a:off x="380782" y="251379"/>
          <a:ext cx="9623072" cy="5030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9320" tIns="63500" rIns="63500" bIns="6350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500" kern="1200" smtClean="0"/>
            <a:t>Firmaning muvafaqiyatli faoliyat ko‘rsatishi</a:t>
          </a:r>
          <a:endParaRPr lang="ru-RU" sz="2500" kern="1200"/>
        </a:p>
      </dsp:txBody>
      <dsp:txXfrm>
        <a:off x="380782" y="251379"/>
        <a:ext cx="9623072" cy="503080"/>
      </dsp:txXfrm>
    </dsp:sp>
    <dsp:sp modelId="{602249B0-016C-4BBA-82F8-36BAC5A38AB8}">
      <dsp:nvSpPr>
        <dsp:cNvPr id="0" name=""/>
        <dsp:cNvSpPr/>
      </dsp:nvSpPr>
      <dsp:spPr>
        <a:xfrm>
          <a:off x="66357" y="188494"/>
          <a:ext cx="628851" cy="62885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B834DD-839C-4085-A61A-4024E66C9526}">
      <dsp:nvSpPr>
        <dsp:cNvPr id="0" name=""/>
        <dsp:cNvSpPr/>
      </dsp:nvSpPr>
      <dsp:spPr>
        <a:xfrm>
          <a:off x="741275" y="1005759"/>
          <a:ext cx="9262579" cy="5030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9320" tIns="63500" rIns="63500" bIns="6350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500" u="sng" kern="1200" smtClean="0"/>
            <a:t>Sotish kanali (yoki distribyutsiya kanali)</a:t>
          </a:r>
          <a:endParaRPr lang="ru-RU" sz="2500" kern="1200"/>
        </a:p>
      </dsp:txBody>
      <dsp:txXfrm>
        <a:off x="741275" y="1005759"/>
        <a:ext cx="9262579" cy="503080"/>
      </dsp:txXfrm>
    </dsp:sp>
    <dsp:sp modelId="{737A749B-E37B-4943-8328-66363243620E}">
      <dsp:nvSpPr>
        <dsp:cNvPr id="0" name=""/>
        <dsp:cNvSpPr/>
      </dsp:nvSpPr>
      <dsp:spPr>
        <a:xfrm>
          <a:off x="426850" y="942874"/>
          <a:ext cx="628851" cy="62885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6679AD-7992-414B-8C1E-1A4C04E803CE}">
      <dsp:nvSpPr>
        <dsp:cNvPr id="0" name=""/>
        <dsp:cNvSpPr/>
      </dsp:nvSpPr>
      <dsp:spPr>
        <a:xfrm>
          <a:off x="851918" y="1760139"/>
          <a:ext cx="9151936" cy="5030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9320" tIns="63500" rIns="63500" bIns="6350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500" kern="1200" smtClean="0"/>
            <a:t>Turistik xizmatlarni ishlab chiqaruvchidan to so‘ngi istemolchigacha</a:t>
          </a:r>
          <a:endParaRPr lang="ru-RU" sz="2500" kern="1200"/>
        </a:p>
      </dsp:txBody>
      <dsp:txXfrm>
        <a:off x="851918" y="1760139"/>
        <a:ext cx="9151936" cy="503080"/>
      </dsp:txXfrm>
    </dsp:sp>
    <dsp:sp modelId="{F6645A2B-3E3F-47AC-8E50-8F1538AF7F9F}">
      <dsp:nvSpPr>
        <dsp:cNvPr id="0" name=""/>
        <dsp:cNvSpPr/>
      </dsp:nvSpPr>
      <dsp:spPr>
        <a:xfrm>
          <a:off x="537492" y="1697254"/>
          <a:ext cx="628851" cy="62885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3C8BAB4-B9BF-4223-9BD7-CF8324235855}">
      <dsp:nvSpPr>
        <dsp:cNvPr id="0" name=""/>
        <dsp:cNvSpPr/>
      </dsp:nvSpPr>
      <dsp:spPr>
        <a:xfrm>
          <a:off x="741275" y="2514519"/>
          <a:ext cx="9262579" cy="5030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9320" tIns="63500" rIns="63500" bIns="6350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500" kern="1200" smtClean="0"/>
            <a:t>O‘zining tadbirkorligi spetsifikasi bo‘yicha malakali turoperator</a:t>
          </a:r>
          <a:endParaRPr lang="ru-RU" sz="2500" kern="1200"/>
        </a:p>
      </dsp:txBody>
      <dsp:txXfrm>
        <a:off x="741275" y="2514519"/>
        <a:ext cx="9262579" cy="503080"/>
      </dsp:txXfrm>
    </dsp:sp>
    <dsp:sp modelId="{B7569429-3BE2-47AF-8C7A-774F1704A328}">
      <dsp:nvSpPr>
        <dsp:cNvPr id="0" name=""/>
        <dsp:cNvSpPr/>
      </dsp:nvSpPr>
      <dsp:spPr>
        <a:xfrm>
          <a:off x="426850" y="2451634"/>
          <a:ext cx="628851" cy="62885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C278310-DD84-4568-9F7F-F286A8A3C9E1}">
      <dsp:nvSpPr>
        <dsp:cNvPr id="0" name=""/>
        <dsp:cNvSpPr/>
      </dsp:nvSpPr>
      <dsp:spPr>
        <a:xfrm>
          <a:off x="380782" y="3268899"/>
          <a:ext cx="9623072" cy="5030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9320" tIns="63500" rIns="63500" bIns="6350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500" kern="1200" smtClean="0"/>
            <a:t>Sotish tarmoqlarini shakllantirish</a:t>
          </a:r>
          <a:endParaRPr lang="ru-RU" sz="2500" kern="1200"/>
        </a:p>
      </dsp:txBody>
      <dsp:txXfrm>
        <a:off x="380782" y="3268899"/>
        <a:ext cx="9623072" cy="503080"/>
      </dsp:txXfrm>
    </dsp:sp>
    <dsp:sp modelId="{657885E6-30EE-448C-9525-FBBBB18FBA30}">
      <dsp:nvSpPr>
        <dsp:cNvPr id="0" name=""/>
        <dsp:cNvSpPr/>
      </dsp:nvSpPr>
      <dsp:spPr>
        <a:xfrm>
          <a:off x="66357" y="3206014"/>
          <a:ext cx="628851" cy="62885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84DD81-16F8-4ACF-9164-9BC884E73A95}">
      <dsp:nvSpPr>
        <dsp:cNvPr id="0" name=""/>
        <dsp:cNvSpPr/>
      </dsp:nvSpPr>
      <dsp:spPr>
        <a:xfrm rot="16200000">
          <a:off x="295786" y="-419"/>
          <a:ext cx="4022377" cy="4023343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8920" tIns="248920" rIns="248920" bIns="248920" numCol="1" spcCol="1270" anchor="ctr" anchorCtr="0">
          <a:noAutofit/>
        </a:bodyPr>
        <a:lstStyle/>
        <a:p>
          <a:pPr lvl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500" b="1" kern="1200" smtClean="0"/>
            <a:t>Sotishning ichki kanallari</a:t>
          </a:r>
          <a:endParaRPr lang="ru-RU" sz="3500" kern="1200"/>
        </a:p>
      </dsp:txBody>
      <dsp:txXfrm rot="5400000">
        <a:off x="295303" y="1005658"/>
        <a:ext cx="3319427" cy="2011189"/>
      </dsp:txXfrm>
    </dsp:sp>
    <dsp:sp modelId="{98E112D3-E2B3-43FD-B0B0-5FB7FAEC6B9B}">
      <dsp:nvSpPr>
        <dsp:cNvPr id="0" name=""/>
        <dsp:cNvSpPr/>
      </dsp:nvSpPr>
      <dsp:spPr>
        <a:xfrm rot="5400000">
          <a:off x="5586094" y="499"/>
          <a:ext cx="4022377" cy="4023343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8920" tIns="248920" rIns="248920" bIns="248920" numCol="1" spcCol="1270" anchor="ctr" anchorCtr="0">
          <a:noAutofit/>
        </a:bodyPr>
        <a:lstStyle/>
        <a:p>
          <a:pPr lvl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500" b="1" kern="1200" smtClean="0"/>
            <a:t>Sotishning tashqi kanallari</a:t>
          </a:r>
          <a:endParaRPr lang="ru-RU" sz="3500" kern="1200"/>
        </a:p>
      </dsp:txBody>
      <dsp:txXfrm rot="-5400000">
        <a:off x="6289527" y="1006576"/>
        <a:ext cx="3319427" cy="2011189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65B56B-0411-4B72-A5B4-24DFB328890A}">
      <dsp:nvSpPr>
        <dsp:cNvPr id="0" name=""/>
        <dsp:cNvSpPr/>
      </dsp:nvSpPr>
      <dsp:spPr>
        <a:xfrm>
          <a:off x="0" y="0"/>
          <a:ext cx="10058399" cy="1206817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err="1" smtClean="0"/>
            <a:t>Ular</a:t>
          </a:r>
          <a:r>
            <a:rPr lang="en-US" sz="4000" kern="1200" dirty="0" smtClean="0"/>
            <a:t> </a:t>
          </a:r>
          <a:r>
            <a:rPr lang="en-US" sz="4000" kern="1200" dirty="0" err="1" smtClean="0"/>
            <a:t>orasida</a:t>
          </a:r>
          <a:r>
            <a:rPr lang="en-US" sz="4000" kern="1200" dirty="0" smtClean="0"/>
            <a:t> </a:t>
          </a:r>
          <a:r>
            <a:rPr lang="en-US" sz="4000" kern="1200" dirty="0" err="1" smtClean="0"/>
            <a:t>quyidagilarni</a:t>
          </a:r>
          <a:r>
            <a:rPr lang="en-US" sz="4000" kern="1200" dirty="0" smtClean="0"/>
            <a:t> </a:t>
          </a:r>
          <a:r>
            <a:rPr lang="en-US" sz="4000" kern="1200" dirty="0" err="1" smtClean="0"/>
            <a:t>ajratishimiz</a:t>
          </a:r>
          <a:r>
            <a:rPr lang="en-US" sz="4000" kern="1200" dirty="0" smtClean="0"/>
            <a:t> </a:t>
          </a:r>
          <a:r>
            <a:rPr lang="en-US" sz="4000" kern="1200" dirty="0" err="1" smtClean="0"/>
            <a:t>mumkin</a:t>
          </a:r>
          <a:r>
            <a:rPr lang="en-US" sz="4000" kern="1200" dirty="0" smtClean="0"/>
            <a:t>:</a:t>
          </a:r>
          <a:endParaRPr lang="ru-RU" sz="4000" kern="1200" dirty="0"/>
        </a:p>
      </dsp:txBody>
      <dsp:txXfrm>
        <a:off x="0" y="0"/>
        <a:ext cx="10058399" cy="1206817"/>
      </dsp:txXfrm>
    </dsp:sp>
    <dsp:sp modelId="{3101E251-1023-4F32-A843-80BB3EC87EA0}">
      <dsp:nvSpPr>
        <dsp:cNvPr id="0" name=""/>
        <dsp:cNvSpPr/>
      </dsp:nvSpPr>
      <dsp:spPr>
        <a:xfrm>
          <a:off x="1227" y="1206817"/>
          <a:ext cx="2011188" cy="25343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err="1" smtClean="0"/>
            <a:t>xususiy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sotishlar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byurosini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tashkil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etish</a:t>
          </a:r>
          <a:r>
            <a:rPr lang="en-US" sz="1900" kern="1200" dirty="0" smtClean="0"/>
            <a:t> (</a:t>
          </a:r>
          <a:r>
            <a:rPr lang="en-US" sz="1900" kern="1200" dirty="0" err="1" smtClean="0"/>
            <a:t>savdo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nuqtalari</a:t>
          </a:r>
          <a:r>
            <a:rPr lang="en-US" sz="1900" kern="1200" dirty="0" smtClean="0"/>
            <a:t>);</a:t>
          </a:r>
          <a:endParaRPr lang="ru-RU" sz="1900" kern="1200" dirty="0"/>
        </a:p>
      </dsp:txBody>
      <dsp:txXfrm>
        <a:off x="1227" y="1206817"/>
        <a:ext cx="2011188" cy="2534316"/>
      </dsp:txXfrm>
    </dsp:sp>
    <dsp:sp modelId="{EE54F29C-96AE-44AC-A131-01C857A4AAA9}">
      <dsp:nvSpPr>
        <dsp:cNvPr id="0" name=""/>
        <dsp:cNvSpPr/>
      </dsp:nvSpPr>
      <dsp:spPr>
        <a:xfrm>
          <a:off x="2012416" y="1206817"/>
          <a:ext cx="2011188" cy="25343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err="1" smtClean="0"/>
            <a:t>vositachi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turagentlik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tarmoqlarini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tashkil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etish</a:t>
          </a:r>
          <a:r>
            <a:rPr lang="en-US" sz="1900" kern="1200" dirty="0" smtClean="0"/>
            <a:t>;</a:t>
          </a:r>
          <a:endParaRPr lang="ru-RU" sz="1900" kern="1200" dirty="0"/>
        </a:p>
      </dsp:txBody>
      <dsp:txXfrm>
        <a:off x="2012416" y="1206817"/>
        <a:ext cx="2011188" cy="2534316"/>
      </dsp:txXfrm>
    </dsp:sp>
    <dsp:sp modelId="{B15FCC1C-EFD2-494B-8042-5DF4708968F3}">
      <dsp:nvSpPr>
        <dsp:cNvPr id="0" name=""/>
        <dsp:cNvSpPr/>
      </dsp:nvSpPr>
      <dsp:spPr>
        <a:xfrm>
          <a:off x="4023605" y="1206817"/>
          <a:ext cx="2011188" cy="25343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err="1" smtClean="0"/>
            <a:t>yirik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tashkilot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va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korxonalar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bilan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aloqa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o‘rnatish</a:t>
          </a:r>
          <a:r>
            <a:rPr lang="en-US" sz="1900" kern="1200" dirty="0" smtClean="0"/>
            <a:t>;</a:t>
          </a:r>
          <a:endParaRPr lang="ru-RU" sz="1900" kern="1200" dirty="0"/>
        </a:p>
      </dsp:txBody>
      <dsp:txXfrm>
        <a:off x="4023605" y="1206817"/>
        <a:ext cx="2011188" cy="2534316"/>
      </dsp:txXfrm>
    </dsp:sp>
    <dsp:sp modelId="{BCD12ACB-77D1-41E1-95B0-1AB311427F33}">
      <dsp:nvSpPr>
        <dsp:cNvPr id="0" name=""/>
        <dsp:cNvSpPr/>
      </dsp:nvSpPr>
      <dsp:spPr>
        <a:xfrm>
          <a:off x="6034794" y="1206817"/>
          <a:ext cx="2011188" cy="25343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err="1" smtClean="0"/>
            <a:t>maxsuslashtirilgan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magazinlardan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foydalanish</a:t>
          </a:r>
          <a:r>
            <a:rPr lang="ru-RU" sz="1900" kern="1200" dirty="0" smtClean="0"/>
            <a:t>;</a:t>
          </a:r>
          <a:endParaRPr lang="ru-RU" sz="1900" kern="1200" dirty="0"/>
        </a:p>
      </dsp:txBody>
      <dsp:txXfrm>
        <a:off x="6034794" y="1206817"/>
        <a:ext cx="2011188" cy="2534316"/>
      </dsp:txXfrm>
    </dsp:sp>
    <dsp:sp modelId="{56F39F99-A084-4BF0-8D04-4AC1854DC63A}">
      <dsp:nvSpPr>
        <dsp:cNvPr id="0" name=""/>
        <dsp:cNvSpPr/>
      </dsp:nvSpPr>
      <dsp:spPr>
        <a:xfrm>
          <a:off x="8045983" y="1206817"/>
          <a:ext cx="2011188" cy="25343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err="1" smtClean="0"/>
            <a:t>pochta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orqali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turlarni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sotish</a:t>
          </a:r>
          <a:r>
            <a:rPr lang="ru-RU" sz="1900" kern="1200" dirty="0" smtClean="0"/>
            <a:t>.</a:t>
          </a:r>
          <a:endParaRPr lang="ru-RU" sz="1900" kern="1200" dirty="0"/>
        </a:p>
      </dsp:txBody>
      <dsp:txXfrm>
        <a:off x="8045983" y="1206817"/>
        <a:ext cx="2011188" cy="2534316"/>
      </dsp:txXfrm>
    </dsp:sp>
    <dsp:sp modelId="{ADC4D4D5-C4BA-45AA-94F8-E708FA672771}">
      <dsp:nvSpPr>
        <dsp:cNvPr id="0" name=""/>
        <dsp:cNvSpPr/>
      </dsp:nvSpPr>
      <dsp:spPr>
        <a:xfrm>
          <a:off x="0" y="3741134"/>
          <a:ext cx="10058399" cy="281590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CF017-A295-4F9A-BC86-52388E9CA982}">
      <dsp:nvSpPr>
        <dsp:cNvPr id="0" name=""/>
        <dsp:cNvSpPr/>
      </dsp:nvSpPr>
      <dsp:spPr>
        <a:xfrm>
          <a:off x="2946" y="533370"/>
          <a:ext cx="2956619" cy="2956619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62713" tIns="29210" rIns="162713" bIns="29210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i="1" kern="1200" smtClean="0"/>
            <a:t>Xususiy sotishlar byurosi</a:t>
          </a:r>
          <a:endParaRPr lang="ru-RU" sz="2300" kern="1200"/>
        </a:p>
      </dsp:txBody>
      <dsp:txXfrm>
        <a:off x="435933" y="966357"/>
        <a:ext cx="2090645" cy="2090645"/>
      </dsp:txXfrm>
    </dsp:sp>
    <dsp:sp modelId="{B69C6ED0-37CD-40C5-9422-8FAE36E9B495}">
      <dsp:nvSpPr>
        <dsp:cNvPr id="0" name=""/>
        <dsp:cNvSpPr/>
      </dsp:nvSpPr>
      <dsp:spPr>
        <a:xfrm>
          <a:off x="2368242" y="533370"/>
          <a:ext cx="2956619" cy="2956619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62713" tIns="29210" rIns="162713" bIns="29210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smtClean="0"/>
            <a:t>Xaridorlarga sotuvda mavjud turlar</a:t>
          </a:r>
          <a:endParaRPr lang="ru-RU" sz="2300" kern="1200"/>
        </a:p>
      </dsp:txBody>
      <dsp:txXfrm>
        <a:off x="2801229" y="966357"/>
        <a:ext cx="2090645" cy="2090645"/>
      </dsp:txXfrm>
    </dsp:sp>
    <dsp:sp modelId="{690A9AF5-08F3-4B5E-8E47-4F5A5600912E}">
      <dsp:nvSpPr>
        <dsp:cNvPr id="0" name=""/>
        <dsp:cNvSpPr/>
      </dsp:nvSpPr>
      <dsp:spPr>
        <a:xfrm>
          <a:off x="4733538" y="533370"/>
          <a:ext cx="2956619" cy="2956619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62713" tIns="29210" rIns="162713" bIns="29210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smtClean="0"/>
            <a:t>Turoperator o‘z moliyaviy imkoniyatlari va bozordagi operatsiyalari hajmi</a:t>
          </a:r>
          <a:endParaRPr lang="ru-RU" sz="2300" kern="1200"/>
        </a:p>
      </dsp:txBody>
      <dsp:txXfrm>
        <a:off x="5166525" y="966357"/>
        <a:ext cx="2090645" cy="2090645"/>
      </dsp:txXfrm>
    </dsp:sp>
    <dsp:sp modelId="{AB8C3B2D-D027-4BE1-A73E-664BB5C0526A}">
      <dsp:nvSpPr>
        <dsp:cNvPr id="0" name=""/>
        <dsp:cNvSpPr/>
      </dsp:nvSpPr>
      <dsp:spPr>
        <a:xfrm>
          <a:off x="7098833" y="533370"/>
          <a:ext cx="2956619" cy="2956619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62713" tIns="29210" rIns="162713" bIns="29210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smtClean="0"/>
            <a:t>Yirik turoperatorlar filiallari</a:t>
          </a:r>
          <a:endParaRPr lang="ru-RU" sz="2300" kern="1200"/>
        </a:p>
      </dsp:txBody>
      <dsp:txXfrm>
        <a:off x="7531820" y="966357"/>
        <a:ext cx="2090645" cy="20906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8D0243-3BBE-41EE-80FB-C17C5DAEFB1E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1B238B-353D-439A-BF1A-880EC05E5F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8647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08757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05736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54102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69939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21419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92626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24296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51968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54768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08303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27012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66336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26468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50861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4647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25840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59498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710047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020257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448301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159653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493009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081756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88971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113979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92875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78293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45072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0033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651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13022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8641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1211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774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03206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7036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4540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9053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7.xml"/><Relationship Id="rId5" Type="http://schemas.openxmlformats.org/officeDocument/2006/relationships/diagramQuickStyle" Target="../diagrams/quickStyle17.xml"/><Relationship Id="rId4" Type="http://schemas.openxmlformats.org/officeDocument/2006/relationships/diagramLayout" Target="../diagrams/layout1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8.xml"/><Relationship Id="rId5" Type="http://schemas.openxmlformats.org/officeDocument/2006/relationships/diagramQuickStyle" Target="../diagrams/quickStyle18.xml"/><Relationship Id="rId4" Type="http://schemas.openxmlformats.org/officeDocument/2006/relationships/diagramLayout" Target="../diagrams/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9.xml"/><Relationship Id="rId7" Type="http://schemas.microsoft.com/office/2007/relationships/diagramDrawing" Target="../diagrams/drawing19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9.xml"/><Relationship Id="rId5" Type="http://schemas.openxmlformats.org/officeDocument/2006/relationships/diagramQuickStyle" Target="../diagrams/quickStyle19.xml"/><Relationship Id="rId4" Type="http://schemas.openxmlformats.org/officeDocument/2006/relationships/diagramLayout" Target="../diagrams/layout1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0.xml"/><Relationship Id="rId7" Type="http://schemas.microsoft.com/office/2007/relationships/diagramDrawing" Target="../diagrams/drawing20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0.xml"/><Relationship Id="rId5" Type="http://schemas.openxmlformats.org/officeDocument/2006/relationships/diagramQuickStyle" Target="../diagrams/quickStyle20.xml"/><Relationship Id="rId4" Type="http://schemas.openxmlformats.org/officeDocument/2006/relationships/diagramLayout" Target="../diagrams/layout2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1.xml"/><Relationship Id="rId7" Type="http://schemas.microsoft.com/office/2007/relationships/diagramDrawing" Target="../diagrams/drawing21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1.xml"/><Relationship Id="rId5" Type="http://schemas.openxmlformats.org/officeDocument/2006/relationships/diagramQuickStyle" Target="../diagrams/quickStyle21.xml"/><Relationship Id="rId4" Type="http://schemas.openxmlformats.org/officeDocument/2006/relationships/diagramLayout" Target="../diagrams/layout2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2.xml"/><Relationship Id="rId7" Type="http://schemas.microsoft.com/office/2007/relationships/diagramDrawing" Target="../diagrams/drawing22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2.xml"/><Relationship Id="rId5" Type="http://schemas.openxmlformats.org/officeDocument/2006/relationships/diagramQuickStyle" Target="../diagrams/quickStyle22.xml"/><Relationship Id="rId4" Type="http://schemas.openxmlformats.org/officeDocument/2006/relationships/diagramLayout" Target="../diagrams/layout2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3.xml"/><Relationship Id="rId7" Type="http://schemas.microsoft.com/office/2007/relationships/diagramDrawing" Target="../diagrams/drawing23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3.xml"/><Relationship Id="rId5" Type="http://schemas.openxmlformats.org/officeDocument/2006/relationships/diagramQuickStyle" Target="../diagrams/quickStyle23.xml"/><Relationship Id="rId4" Type="http://schemas.openxmlformats.org/officeDocument/2006/relationships/diagramLayout" Target="../diagrams/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XALQARO TURIZMNI RIVOJLANTIRISHDA MARKETING IZLANISHLARINING ROLI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80596" y="1245492"/>
            <a:ext cx="10058400" cy="1143000"/>
          </a:xfrm>
        </p:spPr>
        <p:txBody>
          <a:bodyPr>
            <a:normAutofit/>
          </a:bodyPr>
          <a:lstStyle/>
          <a:p>
            <a:pPr algn="ctr"/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5-mavzu</a:t>
            </a:r>
            <a:endParaRPr lang="ru-RU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5969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Reja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55565425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28879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Xalqaro turizmda marketingning mohiyati va ahamiyati.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66281453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11679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Turistik mahsulot</a:t>
            </a:r>
            <a:endParaRPr lang="ru-RU" dirty="0"/>
          </a:p>
        </p:txBody>
      </p:sp>
      <p:grpSp>
        <p:nvGrpSpPr>
          <p:cNvPr id="5" name="Группа 4"/>
          <p:cNvGrpSpPr/>
          <p:nvPr/>
        </p:nvGrpSpPr>
        <p:grpSpPr>
          <a:xfrm>
            <a:off x="1255364" y="1845775"/>
            <a:ext cx="10042900" cy="4023277"/>
            <a:chOff x="4046778" y="1845775"/>
            <a:chExt cx="4159403" cy="4023277"/>
          </a:xfrm>
        </p:grpSpPr>
        <p:sp>
          <p:nvSpPr>
            <p:cNvPr id="6" name="Полилиния 5"/>
            <p:cNvSpPr/>
            <p:nvPr/>
          </p:nvSpPr>
          <p:spPr>
            <a:xfrm>
              <a:off x="4046778" y="1845775"/>
              <a:ext cx="4159403" cy="378127"/>
            </a:xfrm>
            <a:custGeom>
              <a:avLst/>
              <a:gdLst>
                <a:gd name="connsiteX0" fmla="*/ 0 w 4159403"/>
                <a:gd name="connsiteY0" fmla="*/ 0 h 378127"/>
                <a:gd name="connsiteX1" fmla="*/ 4159403 w 4159403"/>
                <a:gd name="connsiteY1" fmla="*/ 0 h 378127"/>
                <a:gd name="connsiteX2" fmla="*/ 4159403 w 4159403"/>
                <a:gd name="connsiteY2" fmla="*/ 378127 h 378127"/>
                <a:gd name="connsiteX3" fmla="*/ 0 w 4159403"/>
                <a:gd name="connsiteY3" fmla="*/ 378127 h 378127"/>
                <a:gd name="connsiteX4" fmla="*/ 0 w 4159403"/>
                <a:gd name="connsiteY4" fmla="*/ 0 h 3781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59403" h="378127">
                  <a:moveTo>
                    <a:pt x="0" y="0"/>
                  </a:moveTo>
                  <a:lnTo>
                    <a:pt x="4159403" y="0"/>
                  </a:lnTo>
                  <a:lnTo>
                    <a:pt x="4159403" y="378127"/>
                  </a:lnTo>
                  <a:lnTo>
                    <a:pt x="0" y="378127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8100" tIns="38100" rIns="38100" bIns="38100" numCol="1" spcCol="1270" anchor="b" anchorCtr="0">
              <a:noAutofit/>
            </a:bodyPr>
            <a:lstStyle/>
            <a:p>
              <a:pPr lvl="0" algn="l" defTabSz="4445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Turizmda marketing – bu, taklif qilinayotgan xizmatlar</a:t>
              </a:r>
              <a:r>
                <a:rPr lang="en-US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uz-Cyrl-UZ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boshqa xizmatlar bilan uzluksiz kelishuvi tizimidir</a:t>
              </a:r>
              <a:endParaRPr lang="ru-RU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Параллелограмм 6"/>
            <p:cNvSpPr/>
            <p:nvPr/>
          </p:nvSpPr>
          <p:spPr>
            <a:xfrm>
              <a:off x="4046778" y="2223902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Параллелограмм 7"/>
            <p:cNvSpPr/>
            <p:nvPr/>
          </p:nvSpPr>
          <p:spPr>
            <a:xfrm>
              <a:off x="4633716" y="2223902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Параллелограмм 8"/>
            <p:cNvSpPr/>
            <p:nvPr/>
          </p:nvSpPr>
          <p:spPr>
            <a:xfrm>
              <a:off x="5220654" y="2223902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Параллелограмм 9"/>
            <p:cNvSpPr/>
            <p:nvPr/>
          </p:nvSpPr>
          <p:spPr>
            <a:xfrm>
              <a:off x="5807592" y="2223902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Параллелограмм 10"/>
            <p:cNvSpPr/>
            <p:nvPr/>
          </p:nvSpPr>
          <p:spPr>
            <a:xfrm>
              <a:off x="6394530" y="2223902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Параллелограмм 11"/>
            <p:cNvSpPr/>
            <p:nvPr/>
          </p:nvSpPr>
          <p:spPr>
            <a:xfrm>
              <a:off x="6981468" y="2223902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Параллелограмм 12"/>
            <p:cNvSpPr/>
            <p:nvPr/>
          </p:nvSpPr>
          <p:spPr>
            <a:xfrm>
              <a:off x="7568406" y="2223902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Полилиния 13"/>
            <p:cNvSpPr/>
            <p:nvPr/>
          </p:nvSpPr>
          <p:spPr>
            <a:xfrm>
              <a:off x="4046778" y="2353306"/>
              <a:ext cx="4159403" cy="378127"/>
            </a:xfrm>
            <a:custGeom>
              <a:avLst/>
              <a:gdLst>
                <a:gd name="connsiteX0" fmla="*/ 0 w 4159403"/>
                <a:gd name="connsiteY0" fmla="*/ 0 h 378127"/>
                <a:gd name="connsiteX1" fmla="*/ 4159403 w 4159403"/>
                <a:gd name="connsiteY1" fmla="*/ 0 h 378127"/>
                <a:gd name="connsiteX2" fmla="*/ 4159403 w 4159403"/>
                <a:gd name="connsiteY2" fmla="*/ 378127 h 378127"/>
                <a:gd name="connsiteX3" fmla="*/ 0 w 4159403"/>
                <a:gd name="connsiteY3" fmla="*/ 378127 h 378127"/>
                <a:gd name="connsiteX4" fmla="*/ 0 w 4159403"/>
                <a:gd name="connsiteY4" fmla="*/ 0 h 3781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59403" h="378127">
                  <a:moveTo>
                    <a:pt x="0" y="0"/>
                  </a:moveTo>
                  <a:lnTo>
                    <a:pt x="4159403" y="0"/>
                  </a:lnTo>
                  <a:lnTo>
                    <a:pt x="4159403" y="378127"/>
                  </a:lnTo>
                  <a:lnTo>
                    <a:pt x="0" y="378127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8100" tIns="38100" rIns="38100" bIns="38100" numCol="1" spcCol="1270" anchor="b" anchorCtr="0">
              <a:noAutofit/>
            </a:bodyPr>
            <a:lstStyle/>
            <a:p>
              <a:pPr lvl="0" algn="l" defTabSz="4445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Birinchi g‘oya quyidagicha: Marketing – bu</a:t>
              </a:r>
              <a:endParaRPr lang="ru-RU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Параллелограмм 14"/>
            <p:cNvSpPr/>
            <p:nvPr/>
          </p:nvSpPr>
          <p:spPr>
            <a:xfrm>
              <a:off x="4046778" y="2731433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Параллелограмм 15"/>
            <p:cNvSpPr/>
            <p:nvPr/>
          </p:nvSpPr>
          <p:spPr>
            <a:xfrm>
              <a:off x="4633716" y="2731433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Параллелограмм 16"/>
            <p:cNvSpPr/>
            <p:nvPr/>
          </p:nvSpPr>
          <p:spPr>
            <a:xfrm>
              <a:off x="5220654" y="2731433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Параллелограмм 17"/>
            <p:cNvSpPr/>
            <p:nvPr/>
          </p:nvSpPr>
          <p:spPr>
            <a:xfrm>
              <a:off x="5807592" y="2731433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Параллелограмм 18"/>
            <p:cNvSpPr/>
            <p:nvPr/>
          </p:nvSpPr>
          <p:spPr>
            <a:xfrm>
              <a:off x="6394530" y="2731433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Параллелограмм 19"/>
            <p:cNvSpPr/>
            <p:nvPr/>
          </p:nvSpPr>
          <p:spPr>
            <a:xfrm>
              <a:off x="6981468" y="2731433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Параллелограмм 20"/>
            <p:cNvSpPr/>
            <p:nvPr/>
          </p:nvSpPr>
          <p:spPr>
            <a:xfrm>
              <a:off x="7568406" y="2731433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Полилиния 21"/>
            <p:cNvSpPr/>
            <p:nvPr/>
          </p:nvSpPr>
          <p:spPr>
            <a:xfrm>
              <a:off x="4046778" y="2860837"/>
              <a:ext cx="4159403" cy="378127"/>
            </a:xfrm>
            <a:custGeom>
              <a:avLst/>
              <a:gdLst>
                <a:gd name="connsiteX0" fmla="*/ 0 w 4159403"/>
                <a:gd name="connsiteY0" fmla="*/ 0 h 378127"/>
                <a:gd name="connsiteX1" fmla="*/ 4159403 w 4159403"/>
                <a:gd name="connsiteY1" fmla="*/ 0 h 378127"/>
                <a:gd name="connsiteX2" fmla="*/ 4159403 w 4159403"/>
                <a:gd name="connsiteY2" fmla="*/ 378127 h 378127"/>
                <a:gd name="connsiteX3" fmla="*/ 0 w 4159403"/>
                <a:gd name="connsiteY3" fmla="*/ 378127 h 378127"/>
                <a:gd name="connsiteX4" fmla="*/ 0 w 4159403"/>
                <a:gd name="connsiteY4" fmla="*/ 0 h 3781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59403" h="378127">
                  <a:moveTo>
                    <a:pt x="0" y="0"/>
                  </a:moveTo>
                  <a:lnTo>
                    <a:pt x="4159403" y="0"/>
                  </a:lnTo>
                  <a:lnTo>
                    <a:pt x="4159403" y="378127"/>
                  </a:lnTo>
                  <a:lnTo>
                    <a:pt x="0" y="378127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8100" tIns="38100" rIns="38100" bIns="38100" numCol="1" spcCol="1270" anchor="b" anchorCtr="0">
              <a:noAutofit/>
            </a:bodyPr>
            <a:lstStyle/>
            <a:p>
              <a:pPr lvl="0" algn="l" defTabSz="4445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Ikkinchi g‘oya muhim ahamiyatga ega bo‘lib</a:t>
              </a:r>
              <a:r>
                <a:rPr lang="en-US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uz-Cyrl-UZ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marketing bitta harakat bilan tugallanmaydi</a:t>
              </a:r>
              <a:endParaRPr lang="ru-RU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3" name="Параллелограмм 22"/>
            <p:cNvSpPr/>
            <p:nvPr/>
          </p:nvSpPr>
          <p:spPr>
            <a:xfrm>
              <a:off x="4046778" y="3238965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Параллелограмм 23"/>
            <p:cNvSpPr/>
            <p:nvPr/>
          </p:nvSpPr>
          <p:spPr>
            <a:xfrm>
              <a:off x="4633716" y="3238965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Параллелограмм 24"/>
            <p:cNvSpPr/>
            <p:nvPr/>
          </p:nvSpPr>
          <p:spPr>
            <a:xfrm>
              <a:off x="5220654" y="3238965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6" name="Параллелограмм 25"/>
            <p:cNvSpPr/>
            <p:nvPr/>
          </p:nvSpPr>
          <p:spPr>
            <a:xfrm>
              <a:off x="5807592" y="3238965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7" name="Параллелограмм 26"/>
            <p:cNvSpPr/>
            <p:nvPr/>
          </p:nvSpPr>
          <p:spPr>
            <a:xfrm>
              <a:off x="6394530" y="3238965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Параллелограмм 27"/>
            <p:cNvSpPr/>
            <p:nvPr/>
          </p:nvSpPr>
          <p:spPr>
            <a:xfrm>
              <a:off x="6981468" y="3238965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9" name="Параллелограмм 28"/>
            <p:cNvSpPr/>
            <p:nvPr/>
          </p:nvSpPr>
          <p:spPr>
            <a:xfrm>
              <a:off x="7568406" y="3238965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0" name="Полилиния 29"/>
            <p:cNvSpPr/>
            <p:nvPr/>
          </p:nvSpPr>
          <p:spPr>
            <a:xfrm>
              <a:off x="4046778" y="3368368"/>
              <a:ext cx="4159403" cy="378127"/>
            </a:xfrm>
            <a:custGeom>
              <a:avLst/>
              <a:gdLst>
                <a:gd name="connsiteX0" fmla="*/ 0 w 4159403"/>
                <a:gd name="connsiteY0" fmla="*/ 0 h 378127"/>
                <a:gd name="connsiteX1" fmla="*/ 4159403 w 4159403"/>
                <a:gd name="connsiteY1" fmla="*/ 0 h 378127"/>
                <a:gd name="connsiteX2" fmla="*/ 4159403 w 4159403"/>
                <a:gd name="connsiteY2" fmla="*/ 378127 h 378127"/>
                <a:gd name="connsiteX3" fmla="*/ 0 w 4159403"/>
                <a:gd name="connsiteY3" fmla="*/ 378127 h 378127"/>
                <a:gd name="connsiteX4" fmla="*/ 0 w 4159403"/>
                <a:gd name="connsiteY4" fmla="*/ 0 h 3781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59403" h="378127">
                  <a:moveTo>
                    <a:pt x="0" y="0"/>
                  </a:moveTo>
                  <a:lnTo>
                    <a:pt x="4159403" y="0"/>
                  </a:lnTo>
                  <a:lnTo>
                    <a:pt x="4159403" y="378127"/>
                  </a:lnTo>
                  <a:lnTo>
                    <a:pt x="0" y="378127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8100" tIns="38100" rIns="38100" bIns="38100" numCol="1" spcCol="1270" anchor="b" anchorCtr="0">
              <a:noAutofit/>
            </a:bodyPr>
            <a:lstStyle/>
            <a:p>
              <a:pPr lvl="0" algn="l" defTabSz="4445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Uchinchi g‘oya kelishuv hisoblanadi</a:t>
              </a:r>
              <a:endParaRPr lang="ru-RU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1" name="Параллелограмм 30"/>
            <p:cNvSpPr/>
            <p:nvPr/>
          </p:nvSpPr>
          <p:spPr>
            <a:xfrm>
              <a:off x="4046778" y="3746496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2" name="Параллелограмм 31"/>
            <p:cNvSpPr/>
            <p:nvPr/>
          </p:nvSpPr>
          <p:spPr>
            <a:xfrm>
              <a:off x="4633716" y="3746496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3" name="Параллелограмм 32"/>
            <p:cNvSpPr/>
            <p:nvPr/>
          </p:nvSpPr>
          <p:spPr>
            <a:xfrm>
              <a:off x="5220654" y="3746496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4" name="Параллелограмм 33"/>
            <p:cNvSpPr/>
            <p:nvPr/>
          </p:nvSpPr>
          <p:spPr>
            <a:xfrm>
              <a:off x="5807592" y="3746496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5" name="Параллелограмм 34"/>
            <p:cNvSpPr/>
            <p:nvPr/>
          </p:nvSpPr>
          <p:spPr>
            <a:xfrm>
              <a:off x="6394530" y="3746496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6" name="Параллелограмм 35"/>
            <p:cNvSpPr/>
            <p:nvPr/>
          </p:nvSpPr>
          <p:spPr>
            <a:xfrm>
              <a:off x="6981468" y="3746496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7" name="Параллелограмм 36"/>
            <p:cNvSpPr/>
            <p:nvPr/>
          </p:nvSpPr>
          <p:spPr>
            <a:xfrm>
              <a:off x="7568406" y="3746496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8" name="Полилиния 37"/>
            <p:cNvSpPr/>
            <p:nvPr/>
          </p:nvSpPr>
          <p:spPr>
            <a:xfrm>
              <a:off x="4046778" y="3875900"/>
              <a:ext cx="4159403" cy="378127"/>
            </a:xfrm>
            <a:custGeom>
              <a:avLst/>
              <a:gdLst>
                <a:gd name="connsiteX0" fmla="*/ 0 w 4159403"/>
                <a:gd name="connsiteY0" fmla="*/ 0 h 378127"/>
                <a:gd name="connsiteX1" fmla="*/ 4159403 w 4159403"/>
                <a:gd name="connsiteY1" fmla="*/ 0 h 378127"/>
                <a:gd name="connsiteX2" fmla="*/ 4159403 w 4159403"/>
                <a:gd name="connsiteY2" fmla="*/ 378127 h 378127"/>
                <a:gd name="connsiteX3" fmla="*/ 0 w 4159403"/>
                <a:gd name="connsiteY3" fmla="*/ 378127 h 378127"/>
                <a:gd name="connsiteX4" fmla="*/ 0 w 4159403"/>
                <a:gd name="connsiteY4" fmla="*/ 0 h 3781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59403" h="378127">
                  <a:moveTo>
                    <a:pt x="0" y="0"/>
                  </a:moveTo>
                  <a:lnTo>
                    <a:pt x="4159403" y="0"/>
                  </a:lnTo>
                  <a:lnTo>
                    <a:pt x="4159403" y="378127"/>
                  </a:lnTo>
                  <a:lnTo>
                    <a:pt x="0" y="378127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8100" tIns="38100" rIns="38100" bIns="38100" numCol="1" spcCol="1270" anchor="b" anchorCtr="0">
              <a:noAutofit/>
            </a:bodyPr>
            <a:lstStyle/>
            <a:p>
              <a:pPr lvl="0" algn="l" defTabSz="4445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To‘rtinchi g‘oya, haqiqatan ham taklif qilayotgan firma xizmatni o‘zida namoyon etish</a:t>
              </a:r>
              <a:endParaRPr lang="ru-RU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9" name="Параллелограмм 38"/>
            <p:cNvSpPr/>
            <p:nvPr/>
          </p:nvSpPr>
          <p:spPr>
            <a:xfrm>
              <a:off x="4046778" y="4254027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0" name="Параллелограмм 39"/>
            <p:cNvSpPr/>
            <p:nvPr/>
          </p:nvSpPr>
          <p:spPr>
            <a:xfrm>
              <a:off x="4633716" y="4254027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1" name="Параллелограмм 40"/>
            <p:cNvSpPr/>
            <p:nvPr/>
          </p:nvSpPr>
          <p:spPr>
            <a:xfrm>
              <a:off x="5220654" y="4254027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2" name="Параллелограмм 41"/>
            <p:cNvSpPr/>
            <p:nvPr/>
          </p:nvSpPr>
          <p:spPr>
            <a:xfrm>
              <a:off x="5807592" y="4254027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3" name="Параллелограмм 42"/>
            <p:cNvSpPr/>
            <p:nvPr/>
          </p:nvSpPr>
          <p:spPr>
            <a:xfrm>
              <a:off x="6394530" y="4254027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4" name="Параллелограмм 43"/>
            <p:cNvSpPr/>
            <p:nvPr/>
          </p:nvSpPr>
          <p:spPr>
            <a:xfrm>
              <a:off x="6981468" y="4254027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5" name="Параллелограмм 44"/>
            <p:cNvSpPr/>
            <p:nvPr/>
          </p:nvSpPr>
          <p:spPr>
            <a:xfrm>
              <a:off x="7568406" y="4254027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6" name="Полилиния 45"/>
            <p:cNvSpPr/>
            <p:nvPr/>
          </p:nvSpPr>
          <p:spPr>
            <a:xfrm>
              <a:off x="4046778" y="4383431"/>
              <a:ext cx="4159403" cy="378127"/>
            </a:xfrm>
            <a:custGeom>
              <a:avLst/>
              <a:gdLst>
                <a:gd name="connsiteX0" fmla="*/ 0 w 4159403"/>
                <a:gd name="connsiteY0" fmla="*/ 0 h 378127"/>
                <a:gd name="connsiteX1" fmla="*/ 4159403 w 4159403"/>
                <a:gd name="connsiteY1" fmla="*/ 0 h 378127"/>
                <a:gd name="connsiteX2" fmla="*/ 4159403 w 4159403"/>
                <a:gd name="connsiteY2" fmla="*/ 378127 h 378127"/>
                <a:gd name="connsiteX3" fmla="*/ 0 w 4159403"/>
                <a:gd name="connsiteY3" fmla="*/ 378127 h 378127"/>
                <a:gd name="connsiteX4" fmla="*/ 0 w 4159403"/>
                <a:gd name="connsiteY4" fmla="*/ 0 h 3781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59403" h="378127">
                  <a:moveTo>
                    <a:pt x="0" y="0"/>
                  </a:moveTo>
                  <a:lnTo>
                    <a:pt x="4159403" y="0"/>
                  </a:lnTo>
                  <a:lnTo>
                    <a:pt x="4159403" y="378127"/>
                  </a:lnTo>
                  <a:lnTo>
                    <a:pt x="0" y="378127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8100" tIns="38100" rIns="38100" bIns="38100" numCol="1" spcCol="1270" anchor="b" anchorCtr="0">
              <a:noAutofit/>
            </a:bodyPr>
            <a:lstStyle/>
            <a:p>
              <a:pPr lvl="0" algn="l" defTabSz="4445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Beshinchi g‘oya, marketing sotib oluvchilar talabini qondirish</a:t>
              </a:r>
              <a:endParaRPr lang="ru-RU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7" name="Параллелограмм 46"/>
            <p:cNvSpPr/>
            <p:nvPr/>
          </p:nvSpPr>
          <p:spPr>
            <a:xfrm>
              <a:off x="4046778" y="4761559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8" name="Параллелограмм 47"/>
            <p:cNvSpPr/>
            <p:nvPr/>
          </p:nvSpPr>
          <p:spPr>
            <a:xfrm>
              <a:off x="4633716" y="4761559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9" name="Параллелограмм 48"/>
            <p:cNvSpPr/>
            <p:nvPr/>
          </p:nvSpPr>
          <p:spPr>
            <a:xfrm>
              <a:off x="5220654" y="4761559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0" name="Параллелограмм 49"/>
            <p:cNvSpPr/>
            <p:nvPr/>
          </p:nvSpPr>
          <p:spPr>
            <a:xfrm>
              <a:off x="5807592" y="4761559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1" name="Параллелограмм 50"/>
            <p:cNvSpPr/>
            <p:nvPr/>
          </p:nvSpPr>
          <p:spPr>
            <a:xfrm>
              <a:off x="6394530" y="4761559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2" name="Параллелограмм 51"/>
            <p:cNvSpPr/>
            <p:nvPr/>
          </p:nvSpPr>
          <p:spPr>
            <a:xfrm>
              <a:off x="6981468" y="4761559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3" name="Параллелограмм 52"/>
            <p:cNvSpPr/>
            <p:nvPr/>
          </p:nvSpPr>
          <p:spPr>
            <a:xfrm>
              <a:off x="7568406" y="4761559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4" name="Полилиния 53"/>
            <p:cNvSpPr/>
            <p:nvPr/>
          </p:nvSpPr>
          <p:spPr>
            <a:xfrm>
              <a:off x="4046778" y="4890962"/>
              <a:ext cx="4159403" cy="378127"/>
            </a:xfrm>
            <a:custGeom>
              <a:avLst/>
              <a:gdLst>
                <a:gd name="connsiteX0" fmla="*/ 0 w 4159403"/>
                <a:gd name="connsiteY0" fmla="*/ 0 h 378127"/>
                <a:gd name="connsiteX1" fmla="*/ 4159403 w 4159403"/>
                <a:gd name="connsiteY1" fmla="*/ 0 h 378127"/>
                <a:gd name="connsiteX2" fmla="*/ 4159403 w 4159403"/>
                <a:gd name="connsiteY2" fmla="*/ 378127 h 378127"/>
                <a:gd name="connsiteX3" fmla="*/ 0 w 4159403"/>
                <a:gd name="connsiteY3" fmla="*/ 378127 h 378127"/>
                <a:gd name="connsiteX4" fmla="*/ 0 w 4159403"/>
                <a:gd name="connsiteY4" fmla="*/ 0 h 3781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59403" h="378127">
                  <a:moveTo>
                    <a:pt x="0" y="0"/>
                  </a:moveTo>
                  <a:lnTo>
                    <a:pt x="4159403" y="0"/>
                  </a:lnTo>
                  <a:lnTo>
                    <a:pt x="4159403" y="378127"/>
                  </a:lnTo>
                  <a:lnTo>
                    <a:pt x="0" y="378127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8100" tIns="38100" rIns="38100" bIns="38100" numCol="1" spcCol="1270" anchor="b" anchorCtr="0">
              <a:noAutofit/>
            </a:bodyPr>
            <a:lstStyle/>
            <a:p>
              <a:pPr lvl="0" algn="l" defTabSz="4445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Oltinchi g‘oya, marketing, foydani ko‘paytirish</a:t>
              </a:r>
              <a:endParaRPr lang="ru-RU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5" name="Параллелограмм 54"/>
            <p:cNvSpPr/>
            <p:nvPr/>
          </p:nvSpPr>
          <p:spPr>
            <a:xfrm>
              <a:off x="4046778" y="5269090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6" name="Параллелограмм 55"/>
            <p:cNvSpPr/>
            <p:nvPr/>
          </p:nvSpPr>
          <p:spPr>
            <a:xfrm>
              <a:off x="4633716" y="5269090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7" name="Параллелограмм 56"/>
            <p:cNvSpPr/>
            <p:nvPr/>
          </p:nvSpPr>
          <p:spPr>
            <a:xfrm>
              <a:off x="5220654" y="5269090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8" name="Параллелограмм 57"/>
            <p:cNvSpPr/>
            <p:nvPr/>
          </p:nvSpPr>
          <p:spPr>
            <a:xfrm>
              <a:off x="5807592" y="5269090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9" name="Параллелограмм 58"/>
            <p:cNvSpPr/>
            <p:nvPr/>
          </p:nvSpPr>
          <p:spPr>
            <a:xfrm>
              <a:off x="6394530" y="5269090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0" name="Параллелограмм 59"/>
            <p:cNvSpPr/>
            <p:nvPr/>
          </p:nvSpPr>
          <p:spPr>
            <a:xfrm>
              <a:off x="6981468" y="5269090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1" name="Параллелограмм 60"/>
            <p:cNvSpPr/>
            <p:nvPr/>
          </p:nvSpPr>
          <p:spPr>
            <a:xfrm>
              <a:off x="7568406" y="5269090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2" name="Полилиния 61"/>
            <p:cNvSpPr/>
            <p:nvPr/>
          </p:nvSpPr>
          <p:spPr>
            <a:xfrm>
              <a:off x="4046778" y="5398494"/>
              <a:ext cx="4159403" cy="378127"/>
            </a:xfrm>
            <a:custGeom>
              <a:avLst/>
              <a:gdLst>
                <a:gd name="connsiteX0" fmla="*/ 0 w 4159403"/>
                <a:gd name="connsiteY0" fmla="*/ 0 h 378127"/>
                <a:gd name="connsiteX1" fmla="*/ 4159403 w 4159403"/>
                <a:gd name="connsiteY1" fmla="*/ 0 h 378127"/>
                <a:gd name="connsiteX2" fmla="*/ 4159403 w 4159403"/>
                <a:gd name="connsiteY2" fmla="*/ 378127 h 378127"/>
                <a:gd name="connsiteX3" fmla="*/ 0 w 4159403"/>
                <a:gd name="connsiteY3" fmla="*/ 378127 h 378127"/>
                <a:gd name="connsiteX4" fmla="*/ 0 w 4159403"/>
                <a:gd name="connsiteY4" fmla="*/ 0 h 3781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59403" h="378127">
                  <a:moveTo>
                    <a:pt x="0" y="0"/>
                  </a:moveTo>
                  <a:lnTo>
                    <a:pt x="4159403" y="0"/>
                  </a:lnTo>
                  <a:lnTo>
                    <a:pt x="4159403" y="378127"/>
                  </a:lnTo>
                  <a:lnTo>
                    <a:pt x="0" y="378127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8100" tIns="38100" rIns="38100" bIns="38100" numCol="1" spcCol="1270" anchor="b" anchorCtr="0">
              <a:noAutofit/>
            </a:bodyPr>
            <a:lstStyle/>
            <a:p>
              <a:pPr lvl="0" algn="l" defTabSz="4445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Turizm, JTT (Jahon turizm tashkiloti) ta’rifi</a:t>
              </a:r>
              <a:endParaRPr lang="ru-RU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63" name="Параллелограмм 62"/>
            <p:cNvSpPr/>
            <p:nvPr/>
          </p:nvSpPr>
          <p:spPr>
            <a:xfrm>
              <a:off x="4046778" y="5776621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4" name="Параллелограмм 63"/>
            <p:cNvSpPr/>
            <p:nvPr/>
          </p:nvSpPr>
          <p:spPr>
            <a:xfrm>
              <a:off x="4633716" y="5776621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5" name="Параллелограмм 64"/>
            <p:cNvSpPr/>
            <p:nvPr/>
          </p:nvSpPr>
          <p:spPr>
            <a:xfrm>
              <a:off x="5220654" y="5776621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6" name="Параллелограмм 65"/>
            <p:cNvSpPr/>
            <p:nvPr/>
          </p:nvSpPr>
          <p:spPr>
            <a:xfrm>
              <a:off x="5807592" y="5776621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7" name="Параллелограмм 66"/>
            <p:cNvSpPr/>
            <p:nvPr/>
          </p:nvSpPr>
          <p:spPr>
            <a:xfrm>
              <a:off x="6394530" y="5776621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8" name="Параллелограмм 67"/>
            <p:cNvSpPr/>
            <p:nvPr/>
          </p:nvSpPr>
          <p:spPr>
            <a:xfrm>
              <a:off x="6981468" y="5776621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9" name="Параллелограмм 68"/>
            <p:cNvSpPr/>
            <p:nvPr/>
          </p:nvSpPr>
          <p:spPr>
            <a:xfrm>
              <a:off x="7568406" y="5776621"/>
              <a:ext cx="554587" cy="92431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</p:spTree>
    <p:extLst>
      <p:ext uri="{BB962C8B-B14F-4D97-AF65-F5344CB8AC3E}">
        <p14:creationId xmlns:p14="http://schemas.microsoft.com/office/powerpoint/2010/main" val="3523770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Xalqaro turizm bozorda talab va taklifni o‘rganish</a:t>
            </a:r>
            <a:endParaRPr lang="ru-RU" dirty="0"/>
          </a:p>
        </p:txBody>
      </p:sp>
      <p:grpSp>
        <p:nvGrpSpPr>
          <p:cNvPr id="5" name="Группа 4"/>
          <p:cNvGrpSpPr/>
          <p:nvPr/>
        </p:nvGrpSpPr>
        <p:grpSpPr>
          <a:xfrm>
            <a:off x="1097280" y="1890793"/>
            <a:ext cx="10417961" cy="4339525"/>
            <a:chOff x="1097280" y="2044634"/>
            <a:chExt cx="10058399" cy="3625560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1097280" y="2177474"/>
              <a:ext cx="10058399" cy="226800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Полилиния 6"/>
            <p:cNvSpPr/>
            <p:nvPr/>
          </p:nvSpPr>
          <p:spPr>
            <a:xfrm>
              <a:off x="1600200" y="2044634"/>
              <a:ext cx="7040880" cy="265680"/>
            </a:xfrm>
            <a:custGeom>
              <a:avLst/>
              <a:gdLst>
                <a:gd name="connsiteX0" fmla="*/ 0 w 7040880"/>
                <a:gd name="connsiteY0" fmla="*/ 44281 h 265680"/>
                <a:gd name="connsiteX1" fmla="*/ 44281 w 7040880"/>
                <a:gd name="connsiteY1" fmla="*/ 0 h 265680"/>
                <a:gd name="connsiteX2" fmla="*/ 6996599 w 7040880"/>
                <a:gd name="connsiteY2" fmla="*/ 0 h 265680"/>
                <a:gd name="connsiteX3" fmla="*/ 7040880 w 7040880"/>
                <a:gd name="connsiteY3" fmla="*/ 44281 h 265680"/>
                <a:gd name="connsiteX4" fmla="*/ 7040880 w 7040880"/>
                <a:gd name="connsiteY4" fmla="*/ 221399 h 265680"/>
                <a:gd name="connsiteX5" fmla="*/ 6996599 w 7040880"/>
                <a:gd name="connsiteY5" fmla="*/ 265680 h 265680"/>
                <a:gd name="connsiteX6" fmla="*/ 44281 w 7040880"/>
                <a:gd name="connsiteY6" fmla="*/ 265680 h 265680"/>
                <a:gd name="connsiteX7" fmla="*/ 0 w 7040880"/>
                <a:gd name="connsiteY7" fmla="*/ 221399 h 265680"/>
                <a:gd name="connsiteX8" fmla="*/ 0 w 7040880"/>
                <a:gd name="connsiteY8" fmla="*/ 44281 h 265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040880" h="265680">
                  <a:moveTo>
                    <a:pt x="0" y="44281"/>
                  </a:moveTo>
                  <a:cubicBezTo>
                    <a:pt x="0" y="19825"/>
                    <a:pt x="19825" y="0"/>
                    <a:pt x="44281" y="0"/>
                  </a:cubicBezTo>
                  <a:lnTo>
                    <a:pt x="6996599" y="0"/>
                  </a:lnTo>
                  <a:cubicBezTo>
                    <a:pt x="7021055" y="0"/>
                    <a:pt x="7040880" y="19825"/>
                    <a:pt x="7040880" y="44281"/>
                  </a:cubicBezTo>
                  <a:lnTo>
                    <a:pt x="7040880" y="221399"/>
                  </a:lnTo>
                  <a:cubicBezTo>
                    <a:pt x="7040880" y="245855"/>
                    <a:pt x="7021055" y="265680"/>
                    <a:pt x="6996599" y="265680"/>
                  </a:cubicBezTo>
                  <a:lnTo>
                    <a:pt x="44281" y="265680"/>
                  </a:lnTo>
                  <a:cubicBezTo>
                    <a:pt x="19825" y="265680"/>
                    <a:pt x="0" y="245855"/>
                    <a:pt x="0" y="221399"/>
                  </a:cubicBezTo>
                  <a:lnTo>
                    <a:pt x="0" y="44281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79098" tIns="12969" rIns="279098" bIns="12969" numCol="1" spcCol="1270" anchor="ctr" anchorCtr="0">
              <a:noAutofit/>
            </a:bodyPr>
            <a:lstStyle/>
            <a:p>
              <a:pPr lvl="0" algn="l" defTabSz="6223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sz="1500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Hamkorlik ishlab chiqarishning va turizm mahsulot sotilish</a:t>
              </a:r>
              <a:endParaRPr lang="ru-RU" sz="15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1097280" y="2585714"/>
              <a:ext cx="10058399" cy="226800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" name="Полилиния 8"/>
            <p:cNvSpPr/>
            <p:nvPr/>
          </p:nvSpPr>
          <p:spPr>
            <a:xfrm>
              <a:off x="1600200" y="2452874"/>
              <a:ext cx="7040880" cy="265680"/>
            </a:xfrm>
            <a:custGeom>
              <a:avLst/>
              <a:gdLst>
                <a:gd name="connsiteX0" fmla="*/ 0 w 7040880"/>
                <a:gd name="connsiteY0" fmla="*/ 44281 h 265680"/>
                <a:gd name="connsiteX1" fmla="*/ 44281 w 7040880"/>
                <a:gd name="connsiteY1" fmla="*/ 0 h 265680"/>
                <a:gd name="connsiteX2" fmla="*/ 6996599 w 7040880"/>
                <a:gd name="connsiteY2" fmla="*/ 0 h 265680"/>
                <a:gd name="connsiteX3" fmla="*/ 7040880 w 7040880"/>
                <a:gd name="connsiteY3" fmla="*/ 44281 h 265680"/>
                <a:gd name="connsiteX4" fmla="*/ 7040880 w 7040880"/>
                <a:gd name="connsiteY4" fmla="*/ 221399 h 265680"/>
                <a:gd name="connsiteX5" fmla="*/ 6996599 w 7040880"/>
                <a:gd name="connsiteY5" fmla="*/ 265680 h 265680"/>
                <a:gd name="connsiteX6" fmla="*/ 44281 w 7040880"/>
                <a:gd name="connsiteY6" fmla="*/ 265680 h 265680"/>
                <a:gd name="connsiteX7" fmla="*/ 0 w 7040880"/>
                <a:gd name="connsiteY7" fmla="*/ 221399 h 265680"/>
                <a:gd name="connsiteX8" fmla="*/ 0 w 7040880"/>
                <a:gd name="connsiteY8" fmla="*/ 44281 h 265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040880" h="265680">
                  <a:moveTo>
                    <a:pt x="0" y="44281"/>
                  </a:moveTo>
                  <a:cubicBezTo>
                    <a:pt x="0" y="19825"/>
                    <a:pt x="19825" y="0"/>
                    <a:pt x="44281" y="0"/>
                  </a:cubicBezTo>
                  <a:lnTo>
                    <a:pt x="6996599" y="0"/>
                  </a:lnTo>
                  <a:cubicBezTo>
                    <a:pt x="7021055" y="0"/>
                    <a:pt x="7040880" y="19825"/>
                    <a:pt x="7040880" y="44281"/>
                  </a:cubicBezTo>
                  <a:lnTo>
                    <a:pt x="7040880" y="221399"/>
                  </a:lnTo>
                  <a:cubicBezTo>
                    <a:pt x="7040880" y="245855"/>
                    <a:pt x="7021055" y="265680"/>
                    <a:pt x="6996599" y="265680"/>
                  </a:cubicBezTo>
                  <a:lnTo>
                    <a:pt x="44281" y="265680"/>
                  </a:lnTo>
                  <a:cubicBezTo>
                    <a:pt x="19825" y="265680"/>
                    <a:pt x="0" y="245855"/>
                    <a:pt x="0" y="221399"/>
                  </a:cubicBezTo>
                  <a:lnTo>
                    <a:pt x="0" y="44281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79098" tIns="12969" rIns="279098" bIns="12969" numCol="1" spcCol="1270" anchor="ctr" anchorCtr="0">
              <a:noAutofit/>
            </a:bodyPr>
            <a:lstStyle/>
            <a:p>
              <a:pPr lvl="0" algn="l" defTabSz="6223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sz="1500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Turizm marketingining tarkibi, shuningdek, firmaning talab va taklif bozoridagi o‘rni</a:t>
              </a:r>
              <a:endParaRPr lang="ru-RU" sz="15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Прямоугольник 9"/>
            <p:cNvSpPr/>
            <p:nvPr/>
          </p:nvSpPr>
          <p:spPr>
            <a:xfrm>
              <a:off x="1097280" y="2993954"/>
              <a:ext cx="10058399" cy="226800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Полилиния 10"/>
            <p:cNvSpPr/>
            <p:nvPr/>
          </p:nvSpPr>
          <p:spPr>
            <a:xfrm>
              <a:off x="1600200" y="2861114"/>
              <a:ext cx="7040880" cy="265680"/>
            </a:xfrm>
            <a:custGeom>
              <a:avLst/>
              <a:gdLst>
                <a:gd name="connsiteX0" fmla="*/ 0 w 7040880"/>
                <a:gd name="connsiteY0" fmla="*/ 44281 h 265680"/>
                <a:gd name="connsiteX1" fmla="*/ 44281 w 7040880"/>
                <a:gd name="connsiteY1" fmla="*/ 0 h 265680"/>
                <a:gd name="connsiteX2" fmla="*/ 6996599 w 7040880"/>
                <a:gd name="connsiteY2" fmla="*/ 0 h 265680"/>
                <a:gd name="connsiteX3" fmla="*/ 7040880 w 7040880"/>
                <a:gd name="connsiteY3" fmla="*/ 44281 h 265680"/>
                <a:gd name="connsiteX4" fmla="*/ 7040880 w 7040880"/>
                <a:gd name="connsiteY4" fmla="*/ 221399 h 265680"/>
                <a:gd name="connsiteX5" fmla="*/ 6996599 w 7040880"/>
                <a:gd name="connsiteY5" fmla="*/ 265680 h 265680"/>
                <a:gd name="connsiteX6" fmla="*/ 44281 w 7040880"/>
                <a:gd name="connsiteY6" fmla="*/ 265680 h 265680"/>
                <a:gd name="connsiteX7" fmla="*/ 0 w 7040880"/>
                <a:gd name="connsiteY7" fmla="*/ 221399 h 265680"/>
                <a:gd name="connsiteX8" fmla="*/ 0 w 7040880"/>
                <a:gd name="connsiteY8" fmla="*/ 44281 h 265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040880" h="265680">
                  <a:moveTo>
                    <a:pt x="0" y="44281"/>
                  </a:moveTo>
                  <a:cubicBezTo>
                    <a:pt x="0" y="19825"/>
                    <a:pt x="19825" y="0"/>
                    <a:pt x="44281" y="0"/>
                  </a:cubicBezTo>
                  <a:lnTo>
                    <a:pt x="6996599" y="0"/>
                  </a:lnTo>
                  <a:cubicBezTo>
                    <a:pt x="7021055" y="0"/>
                    <a:pt x="7040880" y="19825"/>
                    <a:pt x="7040880" y="44281"/>
                  </a:cubicBezTo>
                  <a:lnTo>
                    <a:pt x="7040880" y="221399"/>
                  </a:lnTo>
                  <a:cubicBezTo>
                    <a:pt x="7040880" y="245855"/>
                    <a:pt x="7021055" y="265680"/>
                    <a:pt x="6996599" y="265680"/>
                  </a:cubicBezTo>
                  <a:lnTo>
                    <a:pt x="44281" y="265680"/>
                  </a:lnTo>
                  <a:cubicBezTo>
                    <a:pt x="19825" y="265680"/>
                    <a:pt x="0" y="245855"/>
                    <a:pt x="0" y="221399"/>
                  </a:cubicBezTo>
                  <a:lnTo>
                    <a:pt x="0" y="44281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79098" tIns="12969" rIns="279098" bIns="12969" numCol="1" spcCol="1270" anchor="ctr" anchorCtr="0">
              <a:noAutofit/>
            </a:bodyPr>
            <a:lstStyle/>
            <a:p>
              <a:pPr lvl="0" algn="l" defTabSz="6223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sz="1500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Marketingning vazifasi – bozor talabining miqdori</a:t>
              </a:r>
              <a:endParaRPr lang="ru-RU" sz="15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1097280" y="3402194"/>
              <a:ext cx="10058399" cy="226800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Полилиния 12"/>
            <p:cNvSpPr/>
            <p:nvPr/>
          </p:nvSpPr>
          <p:spPr>
            <a:xfrm>
              <a:off x="1600200" y="3269354"/>
              <a:ext cx="7040880" cy="265680"/>
            </a:xfrm>
            <a:custGeom>
              <a:avLst/>
              <a:gdLst>
                <a:gd name="connsiteX0" fmla="*/ 0 w 7040880"/>
                <a:gd name="connsiteY0" fmla="*/ 44281 h 265680"/>
                <a:gd name="connsiteX1" fmla="*/ 44281 w 7040880"/>
                <a:gd name="connsiteY1" fmla="*/ 0 h 265680"/>
                <a:gd name="connsiteX2" fmla="*/ 6996599 w 7040880"/>
                <a:gd name="connsiteY2" fmla="*/ 0 h 265680"/>
                <a:gd name="connsiteX3" fmla="*/ 7040880 w 7040880"/>
                <a:gd name="connsiteY3" fmla="*/ 44281 h 265680"/>
                <a:gd name="connsiteX4" fmla="*/ 7040880 w 7040880"/>
                <a:gd name="connsiteY4" fmla="*/ 221399 h 265680"/>
                <a:gd name="connsiteX5" fmla="*/ 6996599 w 7040880"/>
                <a:gd name="connsiteY5" fmla="*/ 265680 h 265680"/>
                <a:gd name="connsiteX6" fmla="*/ 44281 w 7040880"/>
                <a:gd name="connsiteY6" fmla="*/ 265680 h 265680"/>
                <a:gd name="connsiteX7" fmla="*/ 0 w 7040880"/>
                <a:gd name="connsiteY7" fmla="*/ 221399 h 265680"/>
                <a:gd name="connsiteX8" fmla="*/ 0 w 7040880"/>
                <a:gd name="connsiteY8" fmla="*/ 44281 h 265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040880" h="265680">
                  <a:moveTo>
                    <a:pt x="0" y="44281"/>
                  </a:moveTo>
                  <a:cubicBezTo>
                    <a:pt x="0" y="19825"/>
                    <a:pt x="19825" y="0"/>
                    <a:pt x="44281" y="0"/>
                  </a:cubicBezTo>
                  <a:lnTo>
                    <a:pt x="6996599" y="0"/>
                  </a:lnTo>
                  <a:cubicBezTo>
                    <a:pt x="7021055" y="0"/>
                    <a:pt x="7040880" y="19825"/>
                    <a:pt x="7040880" y="44281"/>
                  </a:cubicBezTo>
                  <a:lnTo>
                    <a:pt x="7040880" y="221399"/>
                  </a:lnTo>
                  <a:cubicBezTo>
                    <a:pt x="7040880" y="245855"/>
                    <a:pt x="7021055" y="265680"/>
                    <a:pt x="6996599" y="265680"/>
                  </a:cubicBezTo>
                  <a:lnTo>
                    <a:pt x="44281" y="265680"/>
                  </a:lnTo>
                  <a:cubicBezTo>
                    <a:pt x="19825" y="265680"/>
                    <a:pt x="0" y="245855"/>
                    <a:pt x="0" y="221399"/>
                  </a:cubicBezTo>
                  <a:lnTo>
                    <a:pt x="0" y="44281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79098" tIns="12969" rIns="279098" bIns="12969" numCol="1" spcCol="1270" anchor="ctr" anchorCtr="0">
              <a:noAutofit/>
            </a:bodyPr>
            <a:lstStyle/>
            <a:p>
              <a:pPr lvl="0" algn="l" defTabSz="6223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sz="1500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Talabning turli holatlariga firma marketingining turli strategiyalari to‘g‘ri keladi</a:t>
              </a:r>
              <a:endParaRPr lang="ru-RU" sz="15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1097280" y="3810434"/>
              <a:ext cx="10058399" cy="226800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Полилиния 14"/>
            <p:cNvSpPr/>
            <p:nvPr/>
          </p:nvSpPr>
          <p:spPr>
            <a:xfrm>
              <a:off x="1600200" y="3677594"/>
              <a:ext cx="7040880" cy="265680"/>
            </a:xfrm>
            <a:custGeom>
              <a:avLst/>
              <a:gdLst>
                <a:gd name="connsiteX0" fmla="*/ 0 w 7040880"/>
                <a:gd name="connsiteY0" fmla="*/ 44281 h 265680"/>
                <a:gd name="connsiteX1" fmla="*/ 44281 w 7040880"/>
                <a:gd name="connsiteY1" fmla="*/ 0 h 265680"/>
                <a:gd name="connsiteX2" fmla="*/ 6996599 w 7040880"/>
                <a:gd name="connsiteY2" fmla="*/ 0 h 265680"/>
                <a:gd name="connsiteX3" fmla="*/ 7040880 w 7040880"/>
                <a:gd name="connsiteY3" fmla="*/ 44281 h 265680"/>
                <a:gd name="connsiteX4" fmla="*/ 7040880 w 7040880"/>
                <a:gd name="connsiteY4" fmla="*/ 221399 h 265680"/>
                <a:gd name="connsiteX5" fmla="*/ 6996599 w 7040880"/>
                <a:gd name="connsiteY5" fmla="*/ 265680 h 265680"/>
                <a:gd name="connsiteX6" fmla="*/ 44281 w 7040880"/>
                <a:gd name="connsiteY6" fmla="*/ 265680 h 265680"/>
                <a:gd name="connsiteX7" fmla="*/ 0 w 7040880"/>
                <a:gd name="connsiteY7" fmla="*/ 221399 h 265680"/>
                <a:gd name="connsiteX8" fmla="*/ 0 w 7040880"/>
                <a:gd name="connsiteY8" fmla="*/ 44281 h 265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040880" h="265680">
                  <a:moveTo>
                    <a:pt x="0" y="44281"/>
                  </a:moveTo>
                  <a:cubicBezTo>
                    <a:pt x="0" y="19825"/>
                    <a:pt x="19825" y="0"/>
                    <a:pt x="44281" y="0"/>
                  </a:cubicBezTo>
                  <a:lnTo>
                    <a:pt x="6996599" y="0"/>
                  </a:lnTo>
                  <a:cubicBezTo>
                    <a:pt x="7021055" y="0"/>
                    <a:pt x="7040880" y="19825"/>
                    <a:pt x="7040880" y="44281"/>
                  </a:cubicBezTo>
                  <a:lnTo>
                    <a:pt x="7040880" y="221399"/>
                  </a:lnTo>
                  <a:cubicBezTo>
                    <a:pt x="7040880" y="245855"/>
                    <a:pt x="7021055" y="265680"/>
                    <a:pt x="6996599" y="265680"/>
                  </a:cubicBezTo>
                  <a:lnTo>
                    <a:pt x="44281" y="265680"/>
                  </a:lnTo>
                  <a:cubicBezTo>
                    <a:pt x="19825" y="265680"/>
                    <a:pt x="0" y="245855"/>
                    <a:pt x="0" y="221399"/>
                  </a:cubicBezTo>
                  <a:lnTo>
                    <a:pt x="0" y="44281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79098" tIns="12969" rIns="279098" bIns="12969" numCol="1" spcCol="1270" anchor="ctr" anchorCtr="0">
              <a:noAutofit/>
            </a:bodyPr>
            <a:lstStyle/>
            <a:p>
              <a:pPr lvl="0" algn="l" defTabSz="6223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sz="1500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Tezkor foyda olish strategiyasi</a:t>
              </a:r>
              <a:endParaRPr lang="ru-RU" sz="15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1097280" y="4218674"/>
              <a:ext cx="10058399" cy="226800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Полилиния 16"/>
            <p:cNvSpPr/>
            <p:nvPr/>
          </p:nvSpPr>
          <p:spPr>
            <a:xfrm>
              <a:off x="1600200" y="4085834"/>
              <a:ext cx="7040880" cy="265680"/>
            </a:xfrm>
            <a:custGeom>
              <a:avLst/>
              <a:gdLst>
                <a:gd name="connsiteX0" fmla="*/ 0 w 7040880"/>
                <a:gd name="connsiteY0" fmla="*/ 44281 h 265680"/>
                <a:gd name="connsiteX1" fmla="*/ 44281 w 7040880"/>
                <a:gd name="connsiteY1" fmla="*/ 0 h 265680"/>
                <a:gd name="connsiteX2" fmla="*/ 6996599 w 7040880"/>
                <a:gd name="connsiteY2" fmla="*/ 0 h 265680"/>
                <a:gd name="connsiteX3" fmla="*/ 7040880 w 7040880"/>
                <a:gd name="connsiteY3" fmla="*/ 44281 h 265680"/>
                <a:gd name="connsiteX4" fmla="*/ 7040880 w 7040880"/>
                <a:gd name="connsiteY4" fmla="*/ 221399 h 265680"/>
                <a:gd name="connsiteX5" fmla="*/ 6996599 w 7040880"/>
                <a:gd name="connsiteY5" fmla="*/ 265680 h 265680"/>
                <a:gd name="connsiteX6" fmla="*/ 44281 w 7040880"/>
                <a:gd name="connsiteY6" fmla="*/ 265680 h 265680"/>
                <a:gd name="connsiteX7" fmla="*/ 0 w 7040880"/>
                <a:gd name="connsiteY7" fmla="*/ 221399 h 265680"/>
                <a:gd name="connsiteX8" fmla="*/ 0 w 7040880"/>
                <a:gd name="connsiteY8" fmla="*/ 44281 h 265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040880" h="265680">
                  <a:moveTo>
                    <a:pt x="0" y="44281"/>
                  </a:moveTo>
                  <a:cubicBezTo>
                    <a:pt x="0" y="19825"/>
                    <a:pt x="19825" y="0"/>
                    <a:pt x="44281" y="0"/>
                  </a:cubicBezTo>
                  <a:lnTo>
                    <a:pt x="6996599" y="0"/>
                  </a:lnTo>
                  <a:cubicBezTo>
                    <a:pt x="7021055" y="0"/>
                    <a:pt x="7040880" y="19825"/>
                    <a:pt x="7040880" y="44281"/>
                  </a:cubicBezTo>
                  <a:lnTo>
                    <a:pt x="7040880" y="221399"/>
                  </a:lnTo>
                  <a:cubicBezTo>
                    <a:pt x="7040880" y="245855"/>
                    <a:pt x="7021055" y="265680"/>
                    <a:pt x="6996599" y="265680"/>
                  </a:cubicBezTo>
                  <a:lnTo>
                    <a:pt x="44281" y="265680"/>
                  </a:lnTo>
                  <a:cubicBezTo>
                    <a:pt x="19825" y="265680"/>
                    <a:pt x="0" y="245855"/>
                    <a:pt x="0" y="221399"/>
                  </a:cubicBezTo>
                  <a:lnTo>
                    <a:pt x="0" y="44281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79098" tIns="12969" rIns="279098" bIns="12969" numCol="1" spcCol="1270" anchor="ctr" anchorCtr="0">
              <a:noAutofit/>
            </a:bodyPr>
            <a:lstStyle/>
            <a:p>
              <a:pPr lvl="0" algn="l" defTabSz="6223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sz="1500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Sekin-asta foyda olish strategiyasi</a:t>
              </a:r>
              <a:endParaRPr lang="ru-RU" sz="15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8" name="Прямоугольник 17"/>
            <p:cNvSpPr/>
            <p:nvPr/>
          </p:nvSpPr>
          <p:spPr>
            <a:xfrm>
              <a:off x="1097280" y="4626914"/>
              <a:ext cx="10058399" cy="226800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9" name="Полилиния 18"/>
            <p:cNvSpPr/>
            <p:nvPr/>
          </p:nvSpPr>
          <p:spPr>
            <a:xfrm>
              <a:off x="1600200" y="4494074"/>
              <a:ext cx="7040880" cy="265680"/>
            </a:xfrm>
            <a:custGeom>
              <a:avLst/>
              <a:gdLst>
                <a:gd name="connsiteX0" fmla="*/ 0 w 7040880"/>
                <a:gd name="connsiteY0" fmla="*/ 44281 h 265680"/>
                <a:gd name="connsiteX1" fmla="*/ 44281 w 7040880"/>
                <a:gd name="connsiteY1" fmla="*/ 0 h 265680"/>
                <a:gd name="connsiteX2" fmla="*/ 6996599 w 7040880"/>
                <a:gd name="connsiteY2" fmla="*/ 0 h 265680"/>
                <a:gd name="connsiteX3" fmla="*/ 7040880 w 7040880"/>
                <a:gd name="connsiteY3" fmla="*/ 44281 h 265680"/>
                <a:gd name="connsiteX4" fmla="*/ 7040880 w 7040880"/>
                <a:gd name="connsiteY4" fmla="*/ 221399 h 265680"/>
                <a:gd name="connsiteX5" fmla="*/ 6996599 w 7040880"/>
                <a:gd name="connsiteY5" fmla="*/ 265680 h 265680"/>
                <a:gd name="connsiteX6" fmla="*/ 44281 w 7040880"/>
                <a:gd name="connsiteY6" fmla="*/ 265680 h 265680"/>
                <a:gd name="connsiteX7" fmla="*/ 0 w 7040880"/>
                <a:gd name="connsiteY7" fmla="*/ 221399 h 265680"/>
                <a:gd name="connsiteX8" fmla="*/ 0 w 7040880"/>
                <a:gd name="connsiteY8" fmla="*/ 44281 h 265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040880" h="265680">
                  <a:moveTo>
                    <a:pt x="0" y="44281"/>
                  </a:moveTo>
                  <a:cubicBezTo>
                    <a:pt x="0" y="19825"/>
                    <a:pt x="19825" y="0"/>
                    <a:pt x="44281" y="0"/>
                  </a:cubicBezTo>
                  <a:lnTo>
                    <a:pt x="6996599" y="0"/>
                  </a:lnTo>
                  <a:cubicBezTo>
                    <a:pt x="7021055" y="0"/>
                    <a:pt x="7040880" y="19825"/>
                    <a:pt x="7040880" y="44281"/>
                  </a:cubicBezTo>
                  <a:lnTo>
                    <a:pt x="7040880" y="221399"/>
                  </a:lnTo>
                  <a:cubicBezTo>
                    <a:pt x="7040880" y="245855"/>
                    <a:pt x="7021055" y="265680"/>
                    <a:pt x="6996599" y="265680"/>
                  </a:cubicBezTo>
                  <a:lnTo>
                    <a:pt x="44281" y="265680"/>
                  </a:lnTo>
                  <a:cubicBezTo>
                    <a:pt x="19825" y="265680"/>
                    <a:pt x="0" y="245855"/>
                    <a:pt x="0" y="221399"/>
                  </a:cubicBezTo>
                  <a:lnTo>
                    <a:pt x="0" y="44281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79098" tIns="12969" rIns="279098" bIns="12969" numCol="1" spcCol="1270" anchor="ctr" anchorCtr="0">
              <a:noAutofit/>
            </a:bodyPr>
            <a:lstStyle/>
            <a:p>
              <a:pPr lvl="0" algn="l" defTabSz="6223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sz="1500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Bozorga tez (keng qamrovda) kirib borish strategiyasi</a:t>
              </a:r>
              <a:endParaRPr lang="ru-RU" sz="15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0" name="Прямоугольник 19"/>
            <p:cNvSpPr/>
            <p:nvPr/>
          </p:nvSpPr>
          <p:spPr>
            <a:xfrm>
              <a:off x="1097280" y="5035154"/>
              <a:ext cx="10058399" cy="226800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1" name="Полилиния 20"/>
            <p:cNvSpPr/>
            <p:nvPr/>
          </p:nvSpPr>
          <p:spPr>
            <a:xfrm>
              <a:off x="1600200" y="4902314"/>
              <a:ext cx="7040880" cy="265680"/>
            </a:xfrm>
            <a:custGeom>
              <a:avLst/>
              <a:gdLst>
                <a:gd name="connsiteX0" fmla="*/ 0 w 7040880"/>
                <a:gd name="connsiteY0" fmla="*/ 44281 h 265680"/>
                <a:gd name="connsiteX1" fmla="*/ 44281 w 7040880"/>
                <a:gd name="connsiteY1" fmla="*/ 0 h 265680"/>
                <a:gd name="connsiteX2" fmla="*/ 6996599 w 7040880"/>
                <a:gd name="connsiteY2" fmla="*/ 0 h 265680"/>
                <a:gd name="connsiteX3" fmla="*/ 7040880 w 7040880"/>
                <a:gd name="connsiteY3" fmla="*/ 44281 h 265680"/>
                <a:gd name="connsiteX4" fmla="*/ 7040880 w 7040880"/>
                <a:gd name="connsiteY4" fmla="*/ 221399 h 265680"/>
                <a:gd name="connsiteX5" fmla="*/ 6996599 w 7040880"/>
                <a:gd name="connsiteY5" fmla="*/ 265680 h 265680"/>
                <a:gd name="connsiteX6" fmla="*/ 44281 w 7040880"/>
                <a:gd name="connsiteY6" fmla="*/ 265680 h 265680"/>
                <a:gd name="connsiteX7" fmla="*/ 0 w 7040880"/>
                <a:gd name="connsiteY7" fmla="*/ 221399 h 265680"/>
                <a:gd name="connsiteX8" fmla="*/ 0 w 7040880"/>
                <a:gd name="connsiteY8" fmla="*/ 44281 h 265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040880" h="265680">
                  <a:moveTo>
                    <a:pt x="0" y="44281"/>
                  </a:moveTo>
                  <a:cubicBezTo>
                    <a:pt x="0" y="19825"/>
                    <a:pt x="19825" y="0"/>
                    <a:pt x="44281" y="0"/>
                  </a:cubicBezTo>
                  <a:lnTo>
                    <a:pt x="6996599" y="0"/>
                  </a:lnTo>
                  <a:cubicBezTo>
                    <a:pt x="7021055" y="0"/>
                    <a:pt x="7040880" y="19825"/>
                    <a:pt x="7040880" y="44281"/>
                  </a:cubicBezTo>
                  <a:lnTo>
                    <a:pt x="7040880" y="221399"/>
                  </a:lnTo>
                  <a:cubicBezTo>
                    <a:pt x="7040880" y="245855"/>
                    <a:pt x="7021055" y="265680"/>
                    <a:pt x="6996599" y="265680"/>
                  </a:cubicBezTo>
                  <a:lnTo>
                    <a:pt x="44281" y="265680"/>
                  </a:lnTo>
                  <a:cubicBezTo>
                    <a:pt x="19825" y="265680"/>
                    <a:pt x="0" y="245855"/>
                    <a:pt x="0" y="221399"/>
                  </a:cubicBezTo>
                  <a:lnTo>
                    <a:pt x="0" y="44281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79098" tIns="12969" rIns="279098" bIns="12969" numCol="1" spcCol="1270" anchor="ctr" anchorCtr="0">
              <a:noAutofit/>
            </a:bodyPr>
            <a:lstStyle/>
            <a:p>
              <a:pPr lvl="0" algn="l" defTabSz="6223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sz="1500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Bozorga sekin-asta kirib borish strategiyasi</a:t>
              </a:r>
              <a:endParaRPr lang="ru-RU" sz="15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2" name="Прямоугольник 21"/>
            <p:cNvSpPr/>
            <p:nvPr/>
          </p:nvSpPr>
          <p:spPr>
            <a:xfrm>
              <a:off x="1097280" y="5443394"/>
              <a:ext cx="10058399" cy="226800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3" name="Полилиния 22"/>
            <p:cNvSpPr/>
            <p:nvPr/>
          </p:nvSpPr>
          <p:spPr>
            <a:xfrm>
              <a:off x="1600200" y="5310554"/>
              <a:ext cx="7040880" cy="265680"/>
            </a:xfrm>
            <a:custGeom>
              <a:avLst/>
              <a:gdLst>
                <a:gd name="connsiteX0" fmla="*/ 0 w 7040880"/>
                <a:gd name="connsiteY0" fmla="*/ 44281 h 265680"/>
                <a:gd name="connsiteX1" fmla="*/ 44281 w 7040880"/>
                <a:gd name="connsiteY1" fmla="*/ 0 h 265680"/>
                <a:gd name="connsiteX2" fmla="*/ 6996599 w 7040880"/>
                <a:gd name="connsiteY2" fmla="*/ 0 h 265680"/>
                <a:gd name="connsiteX3" fmla="*/ 7040880 w 7040880"/>
                <a:gd name="connsiteY3" fmla="*/ 44281 h 265680"/>
                <a:gd name="connsiteX4" fmla="*/ 7040880 w 7040880"/>
                <a:gd name="connsiteY4" fmla="*/ 221399 h 265680"/>
                <a:gd name="connsiteX5" fmla="*/ 6996599 w 7040880"/>
                <a:gd name="connsiteY5" fmla="*/ 265680 h 265680"/>
                <a:gd name="connsiteX6" fmla="*/ 44281 w 7040880"/>
                <a:gd name="connsiteY6" fmla="*/ 265680 h 265680"/>
                <a:gd name="connsiteX7" fmla="*/ 0 w 7040880"/>
                <a:gd name="connsiteY7" fmla="*/ 221399 h 265680"/>
                <a:gd name="connsiteX8" fmla="*/ 0 w 7040880"/>
                <a:gd name="connsiteY8" fmla="*/ 44281 h 265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040880" h="265680">
                  <a:moveTo>
                    <a:pt x="0" y="44281"/>
                  </a:moveTo>
                  <a:cubicBezTo>
                    <a:pt x="0" y="19825"/>
                    <a:pt x="19825" y="0"/>
                    <a:pt x="44281" y="0"/>
                  </a:cubicBezTo>
                  <a:lnTo>
                    <a:pt x="6996599" y="0"/>
                  </a:lnTo>
                  <a:cubicBezTo>
                    <a:pt x="7021055" y="0"/>
                    <a:pt x="7040880" y="19825"/>
                    <a:pt x="7040880" y="44281"/>
                  </a:cubicBezTo>
                  <a:lnTo>
                    <a:pt x="7040880" y="221399"/>
                  </a:lnTo>
                  <a:cubicBezTo>
                    <a:pt x="7040880" y="245855"/>
                    <a:pt x="7021055" y="265680"/>
                    <a:pt x="6996599" y="265680"/>
                  </a:cubicBezTo>
                  <a:lnTo>
                    <a:pt x="44281" y="265680"/>
                  </a:lnTo>
                  <a:cubicBezTo>
                    <a:pt x="19825" y="265680"/>
                    <a:pt x="0" y="245855"/>
                    <a:pt x="0" y="221399"/>
                  </a:cubicBezTo>
                  <a:lnTo>
                    <a:pt x="0" y="44281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79098" tIns="12969" rIns="279098" bIns="12969" numCol="1" spcCol="1270" anchor="ctr" anchorCtr="0">
              <a:noAutofit/>
            </a:bodyPr>
            <a:lstStyle/>
            <a:p>
              <a:pPr lvl="0" algn="l" defTabSz="6223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sz="1500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Strategik turistik marketingning asosiy yo‘nalishlari</a:t>
              </a:r>
              <a:endParaRPr lang="ru-RU" sz="15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07946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Strategik marketing sayyohlik bozorini tahlil qilish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54622077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820645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Turistik marketingning qoidalari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26666185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998510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davomi</a:t>
            </a: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76924428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603703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Xalqaro turizmning rivojlanishi va  aholini ish bilan ta’minlanishi.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68873463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61619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Ko‘pgina mamlakatlarda turizm industriyasi</a:t>
            </a: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46164053"/>
              </p:ext>
            </p:extLst>
          </p:nvPr>
        </p:nvGraphicFramePr>
        <p:xfrm>
          <a:off x="1097280" y="2929180"/>
          <a:ext cx="10386964" cy="3285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Скругленный прямоугольник 3"/>
          <p:cNvSpPr/>
          <p:nvPr/>
        </p:nvSpPr>
        <p:spPr>
          <a:xfrm>
            <a:off x="1097280" y="1906292"/>
            <a:ext cx="10058400" cy="85240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Turizm industriyasini harakatsiz tovarlar chiqarish va xizmat ko‘rsatish turlarini o‘z ichiga olgan korxonalar tashkil etadi. Ularga asosan quyidagilar kiradi: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7801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z-Cyrl-UZ" sz="3600" dirty="0"/>
              <a:t>O‘zbekistonda xalqaro turizm sohasini rivojlantirish uchun quyidagi ishlarni amalga oshirish lozim:</a:t>
            </a:r>
            <a:endParaRPr lang="ru-RU" sz="36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21990175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46893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Turistlar sonini ko‘paytirishga taalluqli ayrim muammolarni aniqlab ko‘raylik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9820959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66640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4000" b="1" dirty="0"/>
              <a:t>Qo‘shni davlatlar va MDH davlatlariga sotiladigan turistik mahsulotlar guruhi</a:t>
            </a:r>
            <a:endParaRPr lang="ru-RU" sz="4000" dirty="0"/>
          </a:p>
        </p:txBody>
      </p:sp>
      <p:grpSp>
        <p:nvGrpSpPr>
          <p:cNvPr id="14" name="Группа 13"/>
          <p:cNvGrpSpPr/>
          <p:nvPr/>
        </p:nvGrpSpPr>
        <p:grpSpPr>
          <a:xfrm>
            <a:off x="1575696" y="1988536"/>
            <a:ext cx="9579984" cy="4017146"/>
            <a:chOff x="5109309" y="1849052"/>
            <a:chExt cx="2033706" cy="4017146"/>
          </a:xfrm>
        </p:grpSpPr>
        <p:sp>
          <p:nvSpPr>
            <p:cNvPr id="15" name="Полилиния 14"/>
            <p:cNvSpPr/>
            <p:nvPr/>
          </p:nvSpPr>
          <p:spPr>
            <a:xfrm>
              <a:off x="5521324" y="3857625"/>
              <a:ext cx="270281" cy="1802565"/>
            </a:xfrm>
            <a:custGeom>
              <a:avLst/>
              <a:gdLst>
                <a:gd name="connsiteX0" fmla="*/ 0 w 270281"/>
                <a:gd name="connsiteY0" fmla="*/ 0 h 1802565"/>
                <a:gd name="connsiteX1" fmla="*/ 135140 w 270281"/>
                <a:gd name="connsiteY1" fmla="*/ 0 h 1802565"/>
                <a:gd name="connsiteX2" fmla="*/ 135140 w 270281"/>
                <a:gd name="connsiteY2" fmla="*/ 1802565 h 1802565"/>
                <a:gd name="connsiteX3" fmla="*/ 270281 w 270281"/>
                <a:gd name="connsiteY3" fmla="*/ 1802565 h 1802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0281" h="1802565">
                  <a:moveTo>
                    <a:pt x="0" y="0"/>
                  </a:moveTo>
                  <a:lnTo>
                    <a:pt x="135140" y="0"/>
                  </a:lnTo>
                  <a:lnTo>
                    <a:pt x="135140" y="1802565"/>
                  </a:lnTo>
                  <a:lnTo>
                    <a:pt x="270281" y="1802565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2273" tIns="855715" rIns="102273" bIns="855715" numCol="1" spcCol="1270" anchor="ctr" anchorCtr="0">
              <a:noAutofit/>
            </a:bodyPr>
            <a:lstStyle/>
            <a:p>
              <a:pPr lvl="0" algn="ct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6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6" name="Полилиния 15"/>
            <p:cNvSpPr/>
            <p:nvPr/>
          </p:nvSpPr>
          <p:spPr>
            <a:xfrm>
              <a:off x="5521324" y="3857625"/>
              <a:ext cx="270281" cy="1287546"/>
            </a:xfrm>
            <a:custGeom>
              <a:avLst/>
              <a:gdLst>
                <a:gd name="connsiteX0" fmla="*/ 0 w 270281"/>
                <a:gd name="connsiteY0" fmla="*/ 0 h 1287546"/>
                <a:gd name="connsiteX1" fmla="*/ 135140 w 270281"/>
                <a:gd name="connsiteY1" fmla="*/ 0 h 1287546"/>
                <a:gd name="connsiteX2" fmla="*/ 135140 w 270281"/>
                <a:gd name="connsiteY2" fmla="*/ 1287546 h 1287546"/>
                <a:gd name="connsiteX3" fmla="*/ 270281 w 270281"/>
                <a:gd name="connsiteY3" fmla="*/ 1287546 h 1287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0281" h="1287546">
                  <a:moveTo>
                    <a:pt x="0" y="0"/>
                  </a:moveTo>
                  <a:lnTo>
                    <a:pt x="135140" y="0"/>
                  </a:lnTo>
                  <a:lnTo>
                    <a:pt x="135140" y="1287546"/>
                  </a:lnTo>
                  <a:lnTo>
                    <a:pt x="270281" y="1287546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14951" tIns="610883" rIns="114950" bIns="610883" numCol="1" spcCol="1270" anchor="ctr" anchorCtr="0">
              <a:noAutofit/>
            </a:bodyPr>
            <a:lstStyle/>
            <a:p>
              <a:pPr lvl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6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7" name="Полилиния 16"/>
            <p:cNvSpPr/>
            <p:nvPr/>
          </p:nvSpPr>
          <p:spPr>
            <a:xfrm>
              <a:off x="5521324" y="3857625"/>
              <a:ext cx="270281" cy="772528"/>
            </a:xfrm>
            <a:custGeom>
              <a:avLst/>
              <a:gdLst>
                <a:gd name="connsiteX0" fmla="*/ 0 w 270281"/>
                <a:gd name="connsiteY0" fmla="*/ 0 h 772528"/>
                <a:gd name="connsiteX1" fmla="*/ 135140 w 270281"/>
                <a:gd name="connsiteY1" fmla="*/ 0 h 772528"/>
                <a:gd name="connsiteX2" fmla="*/ 135140 w 270281"/>
                <a:gd name="connsiteY2" fmla="*/ 772528 h 772528"/>
                <a:gd name="connsiteX3" fmla="*/ 270281 w 270281"/>
                <a:gd name="connsiteY3" fmla="*/ 772528 h 7725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0281" h="772528">
                  <a:moveTo>
                    <a:pt x="0" y="0"/>
                  </a:moveTo>
                  <a:lnTo>
                    <a:pt x="135140" y="0"/>
                  </a:lnTo>
                  <a:lnTo>
                    <a:pt x="135140" y="772528"/>
                  </a:lnTo>
                  <a:lnTo>
                    <a:pt x="270281" y="772528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7380" tIns="365803" rIns="127379" bIns="365803" numCol="1" spcCol="1270" anchor="ctr" anchorCtr="0">
              <a:noAutofit/>
            </a:bodyPr>
            <a:lstStyle/>
            <a:p>
              <a:pPr lvl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6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8" name="Полилиния 17"/>
            <p:cNvSpPr/>
            <p:nvPr/>
          </p:nvSpPr>
          <p:spPr>
            <a:xfrm>
              <a:off x="5521324" y="3857625"/>
              <a:ext cx="270281" cy="257509"/>
            </a:xfrm>
            <a:custGeom>
              <a:avLst/>
              <a:gdLst>
                <a:gd name="connsiteX0" fmla="*/ 0 w 270281"/>
                <a:gd name="connsiteY0" fmla="*/ 0 h 257509"/>
                <a:gd name="connsiteX1" fmla="*/ 135140 w 270281"/>
                <a:gd name="connsiteY1" fmla="*/ 0 h 257509"/>
                <a:gd name="connsiteX2" fmla="*/ 135140 w 270281"/>
                <a:gd name="connsiteY2" fmla="*/ 257509 h 257509"/>
                <a:gd name="connsiteX3" fmla="*/ 270281 w 270281"/>
                <a:gd name="connsiteY3" fmla="*/ 257509 h 257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0281" h="257509">
                  <a:moveTo>
                    <a:pt x="0" y="0"/>
                  </a:moveTo>
                  <a:lnTo>
                    <a:pt x="135140" y="0"/>
                  </a:lnTo>
                  <a:lnTo>
                    <a:pt x="135140" y="257509"/>
                  </a:lnTo>
                  <a:lnTo>
                    <a:pt x="270281" y="257509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8509" tIns="119422" rIns="138507" bIns="119422" numCol="1" spcCol="1270" anchor="ctr" anchorCtr="0">
              <a:noAutofit/>
            </a:bodyPr>
            <a:lstStyle/>
            <a:p>
              <a:pPr lvl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6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9" name="Полилиния 18"/>
            <p:cNvSpPr/>
            <p:nvPr/>
          </p:nvSpPr>
          <p:spPr>
            <a:xfrm>
              <a:off x="5521324" y="3600116"/>
              <a:ext cx="270281" cy="257509"/>
            </a:xfrm>
            <a:custGeom>
              <a:avLst/>
              <a:gdLst>
                <a:gd name="connsiteX0" fmla="*/ 0 w 270281"/>
                <a:gd name="connsiteY0" fmla="*/ 257509 h 257509"/>
                <a:gd name="connsiteX1" fmla="*/ 135140 w 270281"/>
                <a:gd name="connsiteY1" fmla="*/ 257509 h 257509"/>
                <a:gd name="connsiteX2" fmla="*/ 135140 w 270281"/>
                <a:gd name="connsiteY2" fmla="*/ 0 h 257509"/>
                <a:gd name="connsiteX3" fmla="*/ 270281 w 270281"/>
                <a:gd name="connsiteY3" fmla="*/ 0 h 257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0281" h="257509">
                  <a:moveTo>
                    <a:pt x="0" y="257509"/>
                  </a:moveTo>
                  <a:lnTo>
                    <a:pt x="135140" y="257509"/>
                  </a:lnTo>
                  <a:lnTo>
                    <a:pt x="135140" y="0"/>
                  </a:lnTo>
                  <a:lnTo>
                    <a:pt x="270281" y="0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8509" tIns="119421" rIns="138507" bIns="119423" numCol="1" spcCol="1270" anchor="ctr" anchorCtr="0">
              <a:noAutofit/>
            </a:bodyPr>
            <a:lstStyle/>
            <a:p>
              <a:pPr lvl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6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0" name="Полилиния 19"/>
            <p:cNvSpPr/>
            <p:nvPr/>
          </p:nvSpPr>
          <p:spPr>
            <a:xfrm>
              <a:off x="5521324" y="3085097"/>
              <a:ext cx="270281" cy="772528"/>
            </a:xfrm>
            <a:custGeom>
              <a:avLst/>
              <a:gdLst>
                <a:gd name="connsiteX0" fmla="*/ 0 w 270281"/>
                <a:gd name="connsiteY0" fmla="*/ 772528 h 772528"/>
                <a:gd name="connsiteX1" fmla="*/ 135140 w 270281"/>
                <a:gd name="connsiteY1" fmla="*/ 772528 h 772528"/>
                <a:gd name="connsiteX2" fmla="*/ 135140 w 270281"/>
                <a:gd name="connsiteY2" fmla="*/ 0 h 772528"/>
                <a:gd name="connsiteX3" fmla="*/ 270281 w 270281"/>
                <a:gd name="connsiteY3" fmla="*/ 0 h 7725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0281" h="772528">
                  <a:moveTo>
                    <a:pt x="0" y="772528"/>
                  </a:moveTo>
                  <a:lnTo>
                    <a:pt x="135140" y="772528"/>
                  </a:lnTo>
                  <a:lnTo>
                    <a:pt x="135140" y="0"/>
                  </a:lnTo>
                  <a:lnTo>
                    <a:pt x="270281" y="0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7380" tIns="365803" rIns="127379" bIns="365803" numCol="1" spcCol="1270" anchor="ctr" anchorCtr="0">
              <a:noAutofit/>
            </a:bodyPr>
            <a:lstStyle/>
            <a:p>
              <a:pPr lvl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6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1" name="Полилиния 20"/>
            <p:cNvSpPr/>
            <p:nvPr/>
          </p:nvSpPr>
          <p:spPr>
            <a:xfrm>
              <a:off x="5521324" y="2570078"/>
              <a:ext cx="270281" cy="1287546"/>
            </a:xfrm>
            <a:custGeom>
              <a:avLst/>
              <a:gdLst>
                <a:gd name="connsiteX0" fmla="*/ 0 w 270281"/>
                <a:gd name="connsiteY0" fmla="*/ 1287546 h 1287546"/>
                <a:gd name="connsiteX1" fmla="*/ 135140 w 270281"/>
                <a:gd name="connsiteY1" fmla="*/ 1287546 h 1287546"/>
                <a:gd name="connsiteX2" fmla="*/ 135140 w 270281"/>
                <a:gd name="connsiteY2" fmla="*/ 0 h 1287546"/>
                <a:gd name="connsiteX3" fmla="*/ 270281 w 270281"/>
                <a:gd name="connsiteY3" fmla="*/ 0 h 1287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0281" h="1287546">
                  <a:moveTo>
                    <a:pt x="0" y="1287546"/>
                  </a:moveTo>
                  <a:lnTo>
                    <a:pt x="135140" y="1287546"/>
                  </a:lnTo>
                  <a:lnTo>
                    <a:pt x="135140" y="0"/>
                  </a:lnTo>
                  <a:lnTo>
                    <a:pt x="270281" y="0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14951" tIns="610883" rIns="114950" bIns="610883" numCol="1" spcCol="1270" anchor="ctr" anchorCtr="0">
              <a:noAutofit/>
            </a:bodyPr>
            <a:lstStyle/>
            <a:p>
              <a:pPr lvl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6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2" name="Полилиния 21"/>
            <p:cNvSpPr/>
            <p:nvPr/>
          </p:nvSpPr>
          <p:spPr>
            <a:xfrm>
              <a:off x="5521324" y="2055059"/>
              <a:ext cx="270281" cy="1802565"/>
            </a:xfrm>
            <a:custGeom>
              <a:avLst/>
              <a:gdLst>
                <a:gd name="connsiteX0" fmla="*/ 0 w 270281"/>
                <a:gd name="connsiteY0" fmla="*/ 1802565 h 1802565"/>
                <a:gd name="connsiteX1" fmla="*/ 135140 w 270281"/>
                <a:gd name="connsiteY1" fmla="*/ 1802565 h 1802565"/>
                <a:gd name="connsiteX2" fmla="*/ 135140 w 270281"/>
                <a:gd name="connsiteY2" fmla="*/ 0 h 1802565"/>
                <a:gd name="connsiteX3" fmla="*/ 270281 w 270281"/>
                <a:gd name="connsiteY3" fmla="*/ 0 h 1802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0281" h="1802565">
                  <a:moveTo>
                    <a:pt x="0" y="1802565"/>
                  </a:moveTo>
                  <a:lnTo>
                    <a:pt x="135140" y="1802565"/>
                  </a:lnTo>
                  <a:lnTo>
                    <a:pt x="135140" y="0"/>
                  </a:lnTo>
                  <a:lnTo>
                    <a:pt x="270281" y="0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2273" tIns="855715" rIns="102273" bIns="855715" numCol="1" spcCol="1270" anchor="ctr" anchorCtr="0">
              <a:noAutofit/>
            </a:bodyPr>
            <a:lstStyle/>
            <a:p>
              <a:pPr lvl="0" algn="ct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6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3" name="Полилиния 22"/>
            <p:cNvSpPr/>
            <p:nvPr/>
          </p:nvSpPr>
          <p:spPr>
            <a:xfrm rot="16200000">
              <a:off x="4231067" y="3651617"/>
              <a:ext cx="2168500" cy="412015"/>
            </a:xfrm>
            <a:custGeom>
              <a:avLst/>
              <a:gdLst>
                <a:gd name="connsiteX0" fmla="*/ 0 w 2168500"/>
                <a:gd name="connsiteY0" fmla="*/ 0 h 412015"/>
                <a:gd name="connsiteX1" fmla="*/ 2168500 w 2168500"/>
                <a:gd name="connsiteY1" fmla="*/ 0 h 412015"/>
                <a:gd name="connsiteX2" fmla="*/ 2168500 w 2168500"/>
                <a:gd name="connsiteY2" fmla="*/ 412015 h 412015"/>
                <a:gd name="connsiteX3" fmla="*/ 0 w 2168500"/>
                <a:gd name="connsiteY3" fmla="*/ 412015 h 412015"/>
                <a:gd name="connsiteX4" fmla="*/ 0 w 2168500"/>
                <a:gd name="connsiteY4" fmla="*/ 0 h 412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68500" h="412015">
                  <a:moveTo>
                    <a:pt x="0" y="0"/>
                  </a:moveTo>
                  <a:lnTo>
                    <a:pt x="2168500" y="0"/>
                  </a:lnTo>
                  <a:lnTo>
                    <a:pt x="2168500" y="412015"/>
                  </a:lnTo>
                  <a:lnTo>
                    <a:pt x="0" y="41201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079" tIns="5079" rIns="5080" bIns="5080" numCol="1" spcCol="1270" anchor="ctr" anchorCtr="0">
              <a:noAutofit/>
            </a:bodyPr>
            <a:lstStyle/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sz="16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Xozirgi jaxon moliyaviy-iqtisodiy sharoitida yangi iqtisodiy mexanizm tashkil qilish va quyidagi aniq tadbirlarni amalga oshirishni talab qiladi:</a:t>
              </a:r>
              <a:endParaRPr lang="ru-RU" sz="1600" kern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4" name="Полилиния 23"/>
            <p:cNvSpPr/>
            <p:nvPr/>
          </p:nvSpPr>
          <p:spPr>
            <a:xfrm>
              <a:off x="5791606" y="1849052"/>
              <a:ext cx="1351409" cy="412015"/>
            </a:xfrm>
            <a:custGeom>
              <a:avLst/>
              <a:gdLst>
                <a:gd name="connsiteX0" fmla="*/ 0 w 1351409"/>
                <a:gd name="connsiteY0" fmla="*/ 0 h 412015"/>
                <a:gd name="connsiteX1" fmla="*/ 1351409 w 1351409"/>
                <a:gd name="connsiteY1" fmla="*/ 0 h 412015"/>
                <a:gd name="connsiteX2" fmla="*/ 1351409 w 1351409"/>
                <a:gd name="connsiteY2" fmla="*/ 412015 h 412015"/>
                <a:gd name="connsiteX3" fmla="*/ 0 w 1351409"/>
                <a:gd name="connsiteY3" fmla="*/ 412015 h 412015"/>
                <a:gd name="connsiteX4" fmla="*/ 0 w 1351409"/>
                <a:gd name="connsiteY4" fmla="*/ 0 h 412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51409" h="412015">
                  <a:moveTo>
                    <a:pt x="0" y="0"/>
                  </a:moveTo>
                  <a:lnTo>
                    <a:pt x="1351409" y="0"/>
                  </a:lnTo>
                  <a:lnTo>
                    <a:pt x="1351409" y="412015"/>
                  </a:lnTo>
                  <a:lnTo>
                    <a:pt x="0" y="41201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sz="16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Importni kamaytirish</a:t>
              </a:r>
              <a:endParaRPr lang="ru-RU" sz="1600" kern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5" name="Полилиния 24"/>
            <p:cNvSpPr/>
            <p:nvPr/>
          </p:nvSpPr>
          <p:spPr>
            <a:xfrm>
              <a:off x="5791606" y="2364070"/>
              <a:ext cx="1351409" cy="412015"/>
            </a:xfrm>
            <a:custGeom>
              <a:avLst/>
              <a:gdLst>
                <a:gd name="connsiteX0" fmla="*/ 0 w 1351409"/>
                <a:gd name="connsiteY0" fmla="*/ 0 h 412015"/>
                <a:gd name="connsiteX1" fmla="*/ 1351409 w 1351409"/>
                <a:gd name="connsiteY1" fmla="*/ 0 h 412015"/>
                <a:gd name="connsiteX2" fmla="*/ 1351409 w 1351409"/>
                <a:gd name="connsiteY2" fmla="*/ 412015 h 412015"/>
                <a:gd name="connsiteX3" fmla="*/ 0 w 1351409"/>
                <a:gd name="connsiteY3" fmla="*/ 412015 h 412015"/>
                <a:gd name="connsiteX4" fmla="*/ 0 w 1351409"/>
                <a:gd name="connsiteY4" fmla="*/ 0 h 412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51409" h="412015">
                  <a:moveTo>
                    <a:pt x="0" y="0"/>
                  </a:moveTo>
                  <a:lnTo>
                    <a:pt x="1351409" y="0"/>
                  </a:lnTo>
                  <a:lnTo>
                    <a:pt x="1351409" y="412015"/>
                  </a:lnTo>
                  <a:lnTo>
                    <a:pt x="0" y="41201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sz="16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milliy xunarmandchilik bo‘yicha kichik korxonalar ochish</a:t>
              </a:r>
              <a:endParaRPr lang="ru-RU" sz="1600" kern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6" name="Полилиния 25"/>
            <p:cNvSpPr/>
            <p:nvPr/>
          </p:nvSpPr>
          <p:spPr>
            <a:xfrm>
              <a:off x="5791606" y="2879089"/>
              <a:ext cx="1351409" cy="412015"/>
            </a:xfrm>
            <a:custGeom>
              <a:avLst/>
              <a:gdLst>
                <a:gd name="connsiteX0" fmla="*/ 0 w 1351409"/>
                <a:gd name="connsiteY0" fmla="*/ 0 h 412015"/>
                <a:gd name="connsiteX1" fmla="*/ 1351409 w 1351409"/>
                <a:gd name="connsiteY1" fmla="*/ 0 h 412015"/>
                <a:gd name="connsiteX2" fmla="*/ 1351409 w 1351409"/>
                <a:gd name="connsiteY2" fmla="*/ 412015 h 412015"/>
                <a:gd name="connsiteX3" fmla="*/ 0 w 1351409"/>
                <a:gd name="connsiteY3" fmla="*/ 412015 h 412015"/>
                <a:gd name="connsiteX4" fmla="*/ 0 w 1351409"/>
                <a:gd name="connsiteY4" fmla="*/ 0 h 412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51409" h="412015">
                  <a:moveTo>
                    <a:pt x="0" y="0"/>
                  </a:moveTo>
                  <a:lnTo>
                    <a:pt x="1351409" y="0"/>
                  </a:lnTo>
                  <a:lnTo>
                    <a:pt x="1351409" y="412015"/>
                  </a:lnTo>
                  <a:lnTo>
                    <a:pt x="0" y="41201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sz="16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turistlar bo‘sh vaqtini o‘tkazishi uchun sog‘lomlashtirish markazlari</a:t>
              </a:r>
              <a:endParaRPr lang="ru-RU" sz="1600" kern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7" name="Полилиния 26"/>
            <p:cNvSpPr/>
            <p:nvPr/>
          </p:nvSpPr>
          <p:spPr>
            <a:xfrm>
              <a:off x="5791606" y="3394108"/>
              <a:ext cx="1351409" cy="412015"/>
            </a:xfrm>
            <a:custGeom>
              <a:avLst/>
              <a:gdLst>
                <a:gd name="connsiteX0" fmla="*/ 0 w 1351409"/>
                <a:gd name="connsiteY0" fmla="*/ 0 h 412015"/>
                <a:gd name="connsiteX1" fmla="*/ 1351409 w 1351409"/>
                <a:gd name="connsiteY1" fmla="*/ 0 h 412015"/>
                <a:gd name="connsiteX2" fmla="*/ 1351409 w 1351409"/>
                <a:gd name="connsiteY2" fmla="*/ 412015 h 412015"/>
                <a:gd name="connsiteX3" fmla="*/ 0 w 1351409"/>
                <a:gd name="connsiteY3" fmla="*/ 412015 h 412015"/>
                <a:gd name="connsiteX4" fmla="*/ 0 w 1351409"/>
                <a:gd name="connsiteY4" fmla="*/ 0 h 412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51409" h="412015">
                  <a:moveTo>
                    <a:pt x="0" y="0"/>
                  </a:moveTo>
                  <a:lnTo>
                    <a:pt x="1351409" y="0"/>
                  </a:lnTo>
                  <a:lnTo>
                    <a:pt x="1351409" y="412015"/>
                  </a:lnTo>
                  <a:lnTo>
                    <a:pt x="0" y="41201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sz="16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reklama (e’lon qilish) faoliyatini kengaytirish </a:t>
              </a:r>
              <a:endParaRPr lang="ru-RU" sz="1600" kern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8" name="Полилиния 27"/>
            <p:cNvSpPr/>
            <p:nvPr/>
          </p:nvSpPr>
          <p:spPr>
            <a:xfrm>
              <a:off x="5791606" y="3909127"/>
              <a:ext cx="1351409" cy="412015"/>
            </a:xfrm>
            <a:custGeom>
              <a:avLst/>
              <a:gdLst>
                <a:gd name="connsiteX0" fmla="*/ 0 w 1351409"/>
                <a:gd name="connsiteY0" fmla="*/ 0 h 412015"/>
                <a:gd name="connsiteX1" fmla="*/ 1351409 w 1351409"/>
                <a:gd name="connsiteY1" fmla="*/ 0 h 412015"/>
                <a:gd name="connsiteX2" fmla="*/ 1351409 w 1351409"/>
                <a:gd name="connsiteY2" fmla="*/ 412015 h 412015"/>
                <a:gd name="connsiteX3" fmla="*/ 0 w 1351409"/>
                <a:gd name="connsiteY3" fmla="*/ 412015 h 412015"/>
                <a:gd name="connsiteX4" fmla="*/ 0 w 1351409"/>
                <a:gd name="connsiteY4" fmla="*/ 0 h 412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51409" h="412015">
                  <a:moveTo>
                    <a:pt x="0" y="0"/>
                  </a:moveTo>
                  <a:lnTo>
                    <a:pt x="1351409" y="0"/>
                  </a:lnTo>
                  <a:lnTo>
                    <a:pt x="1351409" y="412015"/>
                  </a:lnTo>
                  <a:lnTo>
                    <a:pt x="0" y="41201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sz="16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suvenir mahsulotlari, sport inventarlari</a:t>
              </a:r>
              <a:endParaRPr lang="ru-RU" sz="1600" kern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9" name="Полилиния 28"/>
            <p:cNvSpPr/>
            <p:nvPr/>
          </p:nvSpPr>
          <p:spPr>
            <a:xfrm>
              <a:off x="5791606" y="4424146"/>
              <a:ext cx="1351409" cy="412015"/>
            </a:xfrm>
            <a:custGeom>
              <a:avLst/>
              <a:gdLst>
                <a:gd name="connsiteX0" fmla="*/ 0 w 1351409"/>
                <a:gd name="connsiteY0" fmla="*/ 0 h 412015"/>
                <a:gd name="connsiteX1" fmla="*/ 1351409 w 1351409"/>
                <a:gd name="connsiteY1" fmla="*/ 0 h 412015"/>
                <a:gd name="connsiteX2" fmla="*/ 1351409 w 1351409"/>
                <a:gd name="connsiteY2" fmla="*/ 412015 h 412015"/>
                <a:gd name="connsiteX3" fmla="*/ 0 w 1351409"/>
                <a:gd name="connsiteY3" fmla="*/ 412015 h 412015"/>
                <a:gd name="connsiteX4" fmla="*/ 0 w 1351409"/>
                <a:gd name="connsiteY4" fmla="*/ 0 h 412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51409" h="412015">
                  <a:moveTo>
                    <a:pt x="0" y="0"/>
                  </a:moveTo>
                  <a:lnTo>
                    <a:pt x="1351409" y="0"/>
                  </a:lnTo>
                  <a:lnTo>
                    <a:pt x="1351409" y="412015"/>
                  </a:lnTo>
                  <a:lnTo>
                    <a:pt x="0" y="41201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sz="16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turizm iqtisodiga kapital qo‘yilmalarni jalb qilish</a:t>
              </a:r>
              <a:endParaRPr lang="ru-RU" sz="1600" kern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0" name="Полилиния 29"/>
            <p:cNvSpPr/>
            <p:nvPr/>
          </p:nvSpPr>
          <p:spPr>
            <a:xfrm>
              <a:off x="5791606" y="4939164"/>
              <a:ext cx="1351409" cy="412015"/>
            </a:xfrm>
            <a:custGeom>
              <a:avLst/>
              <a:gdLst>
                <a:gd name="connsiteX0" fmla="*/ 0 w 1351409"/>
                <a:gd name="connsiteY0" fmla="*/ 0 h 412015"/>
                <a:gd name="connsiteX1" fmla="*/ 1351409 w 1351409"/>
                <a:gd name="connsiteY1" fmla="*/ 0 h 412015"/>
                <a:gd name="connsiteX2" fmla="*/ 1351409 w 1351409"/>
                <a:gd name="connsiteY2" fmla="*/ 412015 h 412015"/>
                <a:gd name="connsiteX3" fmla="*/ 0 w 1351409"/>
                <a:gd name="connsiteY3" fmla="*/ 412015 h 412015"/>
                <a:gd name="connsiteX4" fmla="*/ 0 w 1351409"/>
                <a:gd name="connsiteY4" fmla="*/ 0 h 412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51409" h="412015">
                  <a:moveTo>
                    <a:pt x="0" y="0"/>
                  </a:moveTo>
                  <a:lnTo>
                    <a:pt x="1351409" y="0"/>
                  </a:lnTo>
                  <a:lnTo>
                    <a:pt x="1351409" y="412015"/>
                  </a:lnTo>
                  <a:lnTo>
                    <a:pt x="0" y="41201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sz="16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turizm sohasidagi korxonalar tashqi iqtisodiy faoliyatini erkinlashtirish </a:t>
              </a:r>
              <a:endParaRPr lang="ru-RU" sz="1600" kern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1" name="Полилиния 30"/>
            <p:cNvSpPr/>
            <p:nvPr/>
          </p:nvSpPr>
          <p:spPr>
            <a:xfrm>
              <a:off x="5791606" y="5454183"/>
              <a:ext cx="1351409" cy="412015"/>
            </a:xfrm>
            <a:custGeom>
              <a:avLst/>
              <a:gdLst>
                <a:gd name="connsiteX0" fmla="*/ 0 w 1351409"/>
                <a:gd name="connsiteY0" fmla="*/ 0 h 412015"/>
                <a:gd name="connsiteX1" fmla="*/ 1351409 w 1351409"/>
                <a:gd name="connsiteY1" fmla="*/ 0 h 412015"/>
                <a:gd name="connsiteX2" fmla="*/ 1351409 w 1351409"/>
                <a:gd name="connsiteY2" fmla="*/ 412015 h 412015"/>
                <a:gd name="connsiteX3" fmla="*/ 0 w 1351409"/>
                <a:gd name="connsiteY3" fmla="*/ 412015 h 412015"/>
                <a:gd name="connsiteX4" fmla="*/ 0 w 1351409"/>
                <a:gd name="connsiteY4" fmla="*/ 0 h 412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51409" h="412015">
                  <a:moveTo>
                    <a:pt x="0" y="0"/>
                  </a:moveTo>
                  <a:lnTo>
                    <a:pt x="1351409" y="0"/>
                  </a:lnTo>
                  <a:lnTo>
                    <a:pt x="1351409" y="412015"/>
                  </a:lnTo>
                  <a:lnTo>
                    <a:pt x="0" y="41201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sz="1600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mavjud material – texnik bazani rekonstruksiyalash</a:t>
              </a:r>
              <a:endParaRPr lang="ru-RU" sz="1600" kern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57087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z-Cyrl-UZ" sz="3200" dirty="0"/>
              <a:t>Iqtisodiy imtiyozlarga moliyalashtirish va kreditlash, soliq solish, turli xaq to‘lashlardan ozod qilish kabi imtiyozlar kiradi</a:t>
            </a:r>
            <a:endParaRPr lang="ru-RU" sz="32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11287647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128896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tadbirlarni</a:t>
            </a:r>
            <a:r>
              <a:rPr lang="en-US" dirty="0"/>
              <a:t> </a:t>
            </a:r>
            <a:r>
              <a:rPr lang="en-US" dirty="0" err="1"/>
              <a:t>alo</a:t>
            </a:r>
            <a:r>
              <a:rPr lang="uz-Cyrl-UZ" dirty="0"/>
              <a:t>h</a:t>
            </a:r>
            <a:r>
              <a:rPr lang="en-US" dirty="0" err="1"/>
              <a:t>ida</a:t>
            </a:r>
            <a:r>
              <a:rPr lang="en-US" dirty="0"/>
              <a:t> </a:t>
            </a:r>
            <a:r>
              <a:rPr lang="en-US" dirty="0" err="1"/>
              <a:t>ko‘rsatib</a:t>
            </a:r>
            <a:r>
              <a:rPr lang="en-US" dirty="0"/>
              <a:t> </a:t>
            </a:r>
            <a:r>
              <a:rPr lang="en-US" dirty="0" err="1"/>
              <a:t>o‘tish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: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05633829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74383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davomi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07061464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81250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Xalqaro turistlarning talabini baholash ko‘pgina mamlakatlarda quyidagicha ifodalanadi: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1394847" y="1846896"/>
            <a:ext cx="9903417" cy="4021035"/>
            <a:chOff x="4466696" y="1846896"/>
            <a:chExt cx="3319566" cy="4021035"/>
          </a:xfrm>
        </p:grpSpPr>
        <p:sp>
          <p:nvSpPr>
            <p:cNvPr id="6" name="Полилиния 5"/>
            <p:cNvSpPr/>
            <p:nvPr/>
          </p:nvSpPr>
          <p:spPr>
            <a:xfrm>
              <a:off x="4466696" y="1846896"/>
              <a:ext cx="3319566" cy="301778"/>
            </a:xfrm>
            <a:custGeom>
              <a:avLst/>
              <a:gdLst>
                <a:gd name="connsiteX0" fmla="*/ 0 w 3319566"/>
                <a:gd name="connsiteY0" fmla="*/ 0 h 301778"/>
                <a:gd name="connsiteX1" fmla="*/ 3319566 w 3319566"/>
                <a:gd name="connsiteY1" fmla="*/ 0 h 301778"/>
                <a:gd name="connsiteX2" fmla="*/ 3319566 w 3319566"/>
                <a:gd name="connsiteY2" fmla="*/ 301778 h 301778"/>
                <a:gd name="connsiteX3" fmla="*/ 0 w 3319566"/>
                <a:gd name="connsiteY3" fmla="*/ 301778 h 301778"/>
                <a:gd name="connsiteX4" fmla="*/ 0 w 3319566"/>
                <a:gd name="connsiteY4" fmla="*/ 0 h 3017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19566" h="301778">
                  <a:moveTo>
                    <a:pt x="0" y="0"/>
                  </a:moveTo>
                  <a:lnTo>
                    <a:pt x="3319566" y="0"/>
                  </a:lnTo>
                  <a:lnTo>
                    <a:pt x="3319566" y="301778"/>
                  </a:lnTo>
                  <a:lnTo>
                    <a:pt x="0" y="3017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0480" tIns="30480" rIns="30480" bIns="30480" numCol="1" spcCol="1270" anchor="b" anchorCtr="0">
              <a:noAutofit/>
            </a:bodyPr>
            <a:lstStyle/>
            <a:p>
              <a:pPr lvl="0" algn="l" defTabSz="355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sz="16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bir kunlik turish bahosi 50 AQSH dollaridan oshmagan o‘rtacha mehmonxonalar yoki xususiy uylarda joylashish;</a:t>
              </a:r>
              <a:endParaRPr lang="ru-RU" sz="1600" kern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Параллелограмм 6"/>
            <p:cNvSpPr/>
            <p:nvPr/>
          </p:nvSpPr>
          <p:spPr>
            <a:xfrm>
              <a:off x="4466696" y="2148675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Параллелограмм 7"/>
            <p:cNvSpPr/>
            <p:nvPr/>
          </p:nvSpPr>
          <p:spPr>
            <a:xfrm>
              <a:off x="4935124" y="2148675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Параллелограмм 8"/>
            <p:cNvSpPr/>
            <p:nvPr/>
          </p:nvSpPr>
          <p:spPr>
            <a:xfrm>
              <a:off x="5403552" y="2148675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Параллелограмм 9"/>
            <p:cNvSpPr/>
            <p:nvPr/>
          </p:nvSpPr>
          <p:spPr>
            <a:xfrm>
              <a:off x="5871979" y="2148675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Параллелограмм 10"/>
            <p:cNvSpPr/>
            <p:nvPr/>
          </p:nvSpPr>
          <p:spPr>
            <a:xfrm>
              <a:off x="6340407" y="2148675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Параллелограмм 11"/>
            <p:cNvSpPr/>
            <p:nvPr/>
          </p:nvSpPr>
          <p:spPr>
            <a:xfrm>
              <a:off x="6808835" y="2148675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Параллелограмм 12"/>
            <p:cNvSpPr/>
            <p:nvPr/>
          </p:nvSpPr>
          <p:spPr>
            <a:xfrm>
              <a:off x="7277263" y="2148675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Полилиния 13"/>
            <p:cNvSpPr/>
            <p:nvPr/>
          </p:nvSpPr>
          <p:spPr>
            <a:xfrm>
              <a:off x="4466696" y="2251950"/>
              <a:ext cx="3319566" cy="301778"/>
            </a:xfrm>
            <a:custGeom>
              <a:avLst/>
              <a:gdLst>
                <a:gd name="connsiteX0" fmla="*/ 0 w 3319566"/>
                <a:gd name="connsiteY0" fmla="*/ 0 h 301778"/>
                <a:gd name="connsiteX1" fmla="*/ 3319566 w 3319566"/>
                <a:gd name="connsiteY1" fmla="*/ 0 h 301778"/>
                <a:gd name="connsiteX2" fmla="*/ 3319566 w 3319566"/>
                <a:gd name="connsiteY2" fmla="*/ 301778 h 301778"/>
                <a:gd name="connsiteX3" fmla="*/ 0 w 3319566"/>
                <a:gd name="connsiteY3" fmla="*/ 301778 h 301778"/>
                <a:gd name="connsiteX4" fmla="*/ 0 w 3319566"/>
                <a:gd name="connsiteY4" fmla="*/ 0 h 3017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19566" h="301778">
                  <a:moveTo>
                    <a:pt x="0" y="0"/>
                  </a:moveTo>
                  <a:lnTo>
                    <a:pt x="3319566" y="0"/>
                  </a:lnTo>
                  <a:lnTo>
                    <a:pt x="3319566" y="301778"/>
                  </a:lnTo>
                  <a:lnTo>
                    <a:pt x="0" y="3017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0480" tIns="30480" rIns="30480" bIns="30480" numCol="1" spcCol="1270" anchor="b" anchorCtr="0">
              <a:noAutofit/>
            </a:bodyPr>
            <a:lstStyle/>
            <a:p>
              <a:pPr lvl="0" algn="l" defTabSz="355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600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toza, qulay va shinam xonalarda uxlash, toza vannalarda cho‘milish;</a:t>
              </a:r>
              <a:endParaRPr lang="ru-RU" sz="16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Параллелограмм 14"/>
            <p:cNvSpPr/>
            <p:nvPr/>
          </p:nvSpPr>
          <p:spPr>
            <a:xfrm>
              <a:off x="4466696" y="2553729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Параллелограмм 15"/>
            <p:cNvSpPr/>
            <p:nvPr/>
          </p:nvSpPr>
          <p:spPr>
            <a:xfrm>
              <a:off x="4935124" y="2553729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Параллелограмм 16"/>
            <p:cNvSpPr/>
            <p:nvPr/>
          </p:nvSpPr>
          <p:spPr>
            <a:xfrm>
              <a:off x="5403552" y="2553729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Параллелограмм 17"/>
            <p:cNvSpPr/>
            <p:nvPr/>
          </p:nvSpPr>
          <p:spPr>
            <a:xfrm>
              <a:off x="5871979" y="2553729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Параллелограмм 18"/>
            <p:cNvSpPr/>
            <p:nvPr/>
          </p:nvSpPr>
          <p:spPr>
            <a:xfrm>
              <a:off x="6340407" y="2553729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Параллелограмм 19"/>
            <p:cNvSpPr/>
            <p:nvPr/>
          </p:nvSpPr>
          <p:spPr>
            <a:xfrm>
              <a:off x="6808835" y="2553729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Параллелограмм 20"/>
            <p:cNvSpPr/>
            <p:nvPr/>
          </p:nvSpPr>
          <p:spPr>
            <a:xfrm>
              <a:off x="7277263" y="2553729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Полилиния 21"/>
            <p:cNvSpPr/>
            <p:nvPr/>
          </p:nvSpPr>
          <p:spPr>
            <a:xfrm>
              <a:off x="4466696" y="2657005"/>
              <a:ext cx="3319566" cy="301778"/>
            </a:xfrm>
            <a:custGeom>
              <a:avLst/>
              <a:gdLst>
                <a:gd name="connsiteX0" fmla="*/ 0 w 3319566"/>
                <a:gd name="connsiteY0" fmla="*/ 0 h 301778"/>
                <a:gd name="connsiteX1" fmla="*/ 3319566 w 3319566"/>
                <a:gd name="connsiteY1" fmla="*/ 0 h 301778"/>
                <a:gd name="connsiteX2" fmla="*/ 3319566 w 3319566"/>
                <a:gd name="connsiteY2" fmla="*/ 301778 h 301778"/>
                <a:gd name="connsiteX3" fmla="*/ 0 w 3319566"/>
                <a:gd name="connsiteY3" fmla="*/ 301778 h 301778"/>
                <a:gd name="connsiteX4" fmla="*/ 0 w 3319566"/>
                <a:gd name="connsiteY4" fmla="*/ 0 h 3017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19566" h="301778">
                  <a:moveTo>
                    <a:pt x="0" y="0"/>
                  </a:moveTo>
                  <a:lnTo>
                    <a:pt x="3319566" y="0"/>
                  </a:lnTo>
                  <a:lnTo>
                    <a:pt x="3319566" y="301778"/>
                  </a:lnTo>
                  <a:lnTo>
                    <a:pt x="0" y="3017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0480" tIns="30480" rIns="30480" bIns="30480" numCol="1" spcCol="1270" anchor="b" anchorCtr="0">
              <a:noAutofit/>
            </a:bodyPr>
            <a:lstStyle/>
            <a:p>
              <a:pPr lvl="0" algn="l" defTabSz="355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600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turistik ob’yektlarning go‘zalligidan baxra olish;</a:t>
              </a:r>
              <a:endParaRPr lang="ru-RU" sz="16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3" name="Параллелограмм 22"/>
            <p:cNvSpPr/>
            <p:nvPr/>
          </p:nvSpPr>
          <p:spPr>
            <a:xfrm>
              <a:off x="4466696" y="2958783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Параллелограмм 23"/>
            <p:cNvSpPr/>
            <p:nvPr/>
          </p:nvSpPr>
          <p:spPr>
            <a:xfrm>
              <a:off x="4935124" y="2958783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Параллелограмм 24"/>
            <p:cNvSpPr/>
            <p:nvPr/>
          </p:nvSpPr>
          <p:spPr>
            <a:xfrm>
              <a:off x="5403552" y="2958783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6" name="Параллелограмм 25"/>
            <p:cNvSpPr/>
            <p:nvPr/>
          </p:nvSpPr>
          <p:spPr>
            <a:xfrm>
              <a:off x="5871979" y="2958783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7" name="Параллелограмм 26"/>
            <p:cNvSpPr/>
            <p:nvPr/>
          </p:nvSpPr>
          <p:spPr>
            <a:xfrm>
              <a:off x="6340407" y="2958783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Параллелограмм 27"/>
            <p:cNvSpPr/>
            <p:nvPr/>
          </p:nvSpPr>
          <p:spPr>
            <a:xfrm>
              <a:off x="6808835" y="2958783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9" name="Параллелограмм 28"/>
            <p:cNvSpPr/>
            <p:nvPr/>
          </p:nvSpPr>
          <p:spPr>
            <a:xfrm>
              <a:off x="7277263" y="2958783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0" name="Полилиния 29"/>
            <p:cNvSpPr/>
            <p:nvPr/>
          </p:nvSpPr>
          <p:spPr>
            <a:xfrm>
              <a:off x="4466696" y="3062059"/>
              <a:ext cx="3319566" cy="301778"/>
            </a:xfrm>
            <a:custGeom>
              <a:avLst/>
              <a:gdLst>
                <a:gd name="connsiteX0" fmla="*/ 0 w 3319566"/>
                <a:gd name="connsiteY0" fmla="*/ 0 h 301778"/>
                <a:gd name="connsiteX1" fmla="*/ 3319566 w 3319566"/>
                <a:gd name="connsiteY1" fmla="*/ 0 h 301778"/>
                <a:gd name="connsiteX2" fmla="*/ 3319566 w 3319566"/>
                <a:gd name="connsiteY2" fmla="*/ 301778 h 301778"/>
                <a:gd name="connsiteX3" fmla="*/ 0 w 3319566"/>
                <a:gd name="connsiteY3" fmla="*/ 301778 h 301778"/>
                <a:gd name="connsiteX4" fmla="*/ 0 w 3319566"/>
                <a:gd name="connsiteY4" fmla="*/ 0 h 3017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19566" h="301778">
                  <a:moveTo>
                    <a:pt x="0" y="0"/>
                  </a:moveTo>
                  <a:lnTo>
                    <a:pt x="3319566" y="0"/>
                  </a:lnTo>
                  <a:lnTo>
                    <a:pt x="3319566" y="301778"/>
                  </a:lnTo>
                  <a:lnTo>
                    <a:pt x="0" y="3017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0480" tIns="30480" rIns="30480" bIns="30480" numCol="1" spcCol="1270" anchor="b" anchorCtr="0">
              <a:noAutofit/>
            </a:bodyPr>
            <a:lstStyle/>
            <a:p>
              <a:pPr lvl="0" algn="l" defTabSz="355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600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xalqlarning tarixi, arxitekturasi, madaniyat va san’atini o‘rganish;</a:t>
              </a:r>
              <a:endParaRPr lang="ru-RU" sz="16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1" name="Параллелограмм 30"/>
            <p:cNvSpPr/>
            <p:nvPr/>
          </p:nvSpPr>
          <p:spPr>
            <a:xfrm>
              <a:off x="4466696" y="3363838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2" name="Параллелограмм 31"/>
            <p:cNvSpPr/>
            <p:nvPr/>
          </p:nvSpPr>
          <p:spPr>
            <a:xfrm>
              <a:off x="4935124" y="3363838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3" name="Параллелограмм 32"/>
            <p:cNvSpPr/>
            <p:nvPr/>
          </p:nvSpPr>
          <p:spPr>
            <a:xfrm>
              <a:off x="5403552" y="3363838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4" name="Параллелограмм 33"/>
            <p:cNvSpPr/>
            <p:nvPr/>
          </p:nvSpPr>
          <p:spPr>
            <a:xfrm>
              <a:off x="5871979" y="3363838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5" name="Параллелограмм 34"/>
            <p:cNvSpPr/>
            <p:nvPr/>
          </p:nvSpPr>
          <p:spPr>
            <a:xfrm>
              <a:off x="6340407" y="3363838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6" name="Параллелограмм 35"/>
            <p:cNvSpPr/>
            <p:nvPr/>
          </p:nvSpPr>
          <p:spPr>
            <a:xfrm>
              <a:off x="6808835" y="3363838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7" name="Параллелограмм 36"/>
            <p:cNvSpPr/>
            <p:nvPr/>
          </p:nvSpPr>
          <p:spPr>
            <a:xfrm>
              <a:off x="7277263" y="3363838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8" name="Полилиния 37"/>
            <p:cNvSpPr/>
            <p:nvPr/>
          </p:nvSpPr>
          <p:spPr>
            <a:xfrm>
              <a:off x="4466696" y="3467113"/>
              <a:ext cx="3319566" cy="301778"/>
            </a:xfrm>
            <a:custGeom>
              <a:avLst/>
              <a:gdLst>
                <a:gd name="connsiteX0" fmla="*/ 0 w 3319566"/>
                <a:gd name="connsiteY0" fmla="*/ 0 h 301778"/>
                <a:gd name="connsiteX1" fmla="*/ 3319566 w 3319566"/>
                <a:gd name="connsiteY1" fmla="*/ 0 h 301778"/>
                <a:gd name="connsiteX2" fmla="*/ 3319566 w 3319566"/>
                <a:gd name="connsiteY2" fmla="*/ 301778 h 301778"/>
                <a:gd name="connsiteX3" fmla="*/ 0 w 3319566"/>
                <a:gd name="connsiteY3" fmla="*/ 301778 h 301778"/>
                <a:gd name="connsiteX4" fmla="*/ 0 w 3319566"/>
                <a:gd name="connsiteY4" fmla="*/ 0 h 3017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19566" h="301778">
                  <a:moveTo>
                    <a:pt x="0" y="0"/>
                  </a:moveTo>
                  <a:lnTo>
                    <a:pt x="3319566" y="0"/>
                  </a:lnTo>
                  <a:lnTo>
                    <a:pt x="3319566" y="301778"/>
                  </a:lnTo>
                  <a:lnTo>
                    <a:pt x="0" y="3017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0480" tIns="30480" rIns="30480" bIns="30480" numCol="1" spcCol="1270" anchor="b" anchorCtr="0">
              <a:noAutofit/>
            </a:bodyPr>
            <a:lstStyle/>
            <a:p>
              <a:pPr lvl="0" algn="l" defTabSz="355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600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faol xordiq olish-konkida uchish, baliq ovi, otda sayr qilish va x.k.;</a:t>
              </a:r>
              <a:endParaRPr lang="ru-RU" sz="16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9" name="Параллелограмм 38"/>
            <p:cNvSpPr/>
            <p:nvPr/>
          </p:nvSpPr>
          <p:spPr>
            <a:xfrm>
              <a:off x="4466696" y="3768892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0" name="Параллелограмм 39"/>
            <p:cNvSpPr/>
            <p:nvPr/>
          </p:nvSpPr>
          <p:spPr>
            <a:xfrm>
              <a:off x="4935124" y="3768892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1" name="Параллелограмм 40"/>
            <p:cNvSpPr/>
            <p:nvPr/>
          </p:nvSpPr>
          <p:spPr>
            <a:xfrm>
              <a:off x="5403552" y="3768892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2" name="Параллелограмм 41"/>
            <p:cNvSpPr/>
            <p:nvPr/>
          </p:nvSpPr>
          <p:spPr>
            <a:xfrm>
              <a:off x="5871979" y="3768892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3" name="Параллелограмм 42"/>
            <p:cNvSpPr/>
            <p:nvPr/>
          </p:nvSpPr>
          <p:spPr>
            <a:xfrm>
              <a:off x="6340407" y="3768892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4" name="Параллелограмм 43"/>
            <p:cNvSpPr/>
            <p:nvPr/>
          </p:nvSpPr>
          <p:spPr>
            <a:xfrm>
              <a:off x="6808835" y="3768892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5" name="Параллелограмм 44"/>
            <p:cNvSpPr/>
            <p:nvPr/>
          </p:nvSpPr>
          <p:spPr>
            <a:xfrm>
              <a:off x="7277263" y="3768892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6" name="Полилиния 45"/>
            <p:cNvSpPr/>
            <p:nvPr/>
          </p:nvSpPr>
          <p:spPr>
            <a:xfrm>
              <a:off x="4466696" y="3872167"/>
              <a:ext cx="3319566" cy="301778"/>
            </a:xfrm>
            <a:custGeom>
              <a:avLst/>
              <a:gdLst>
                <a:gd name="connsiteX0" fmla="*/ 0 w 3319566"/>
                <a:gd name="connsiteY0" fmla="*/ 0 h 301778"/>
                <a:gd name="connsiteX1" fmla="*/ 3319566 w 3319566"/>
                <a:gd name="connsiteY1" fmla="*/ 0 h 301778"/>
                <a:gd name="connsiteX2" fmla="*/ 3319566 w 3319566"/>
                <a:gd name="connsiteY2" fmla="*/ 301778 h 301778"/>
                <a:gd name="connsiteX3" fmla="*/ 0 w 3319566"/>
                <a:gd name="connsiteY3" fmla="*/ 301778 h 301778"/>
                <a:gd name="connsiteX4" fmla="*/ 0 w 3319566"/>
                <a:gd name="connsiteY4" fmla="*/ 0 h 3017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19566" h="301778">
                  <a:moveTo>
                    <a:pt x="0" y="0"/>
                  </a:moveTo>
                  <a:lnTo>
                    <a:pt x="3319566" y="0"/>
                  </a:lnTo>
                  <a:lnTo>
                    <a:pt x="3319566" y="301778"/>
                  </a:lnTo>
                  <a:lnTo>
                    <a:pt x="0" y="3017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0480" tIns="30480" rIns="30480" bIns="30480" numCol="1" spcCol="1270" anchor="b" anchorCtr="0">
              <a:noAutofit/>
            </a:bodyPr>
            <a:lstStyle/>
            <a:p>
              <a:pPr lvl="0" algn="l" defTabSz="355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600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mamlakatda ishlab chiqilgan, milliy va xalk iste’moli mollarini harid qilish;</a:t>
              </a:r>
              <a:endParaRPr lang="ru-RU" sz="16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7" name="Параллелограмм 46"/>
            <p:cNvSpPr/>
            <p:nvPr/>
          </p:nvSpPr>
          <p:spPr>
            <a:xfrm>
              <a:off x="4466696" y="4173946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8" name="Параллелограмм 47"/>
            <p:cNvSpPr/>
            <p:nvPr/>
          </p:nvSpPr>
          <p:spPr>
            <a:xfrm>
              <a:off x="4935124" y="4173946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9" name="Параллелограмм 48"/>
            <p:cNvSpPr/>
            <p:nvPr/>
          </p:nvSpPr>
          <p:spPr>
            <a:xfrm>
              <a:off x="5403552" y="4173946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0" name="Параллелограмм 49"/>
            <p:cNvSpPr/>
            <p:nvPr/>
          </p:nvSpPr>
          <p:spPr>
            <a:xfrm>
              <a:off x="5871979" y="4173946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1" name="Параллелограмм 50"/>
            <p:cNvSpPr/>
            <p:nvPr/>
          </p:nvSpPr>
          <p:spPr>
            <a:xfrm>
              <a:off x="6340407" y="4173946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2" name="Параллелограмм 51"/>
            <p:cNvSpPr/>
            <p:nvPr/>
          </p:nvSpPr>
          <p:spPr>
            <a:xfrm>
              <a:off x="6808835" y="4173946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3" name="Параллелограмм 52"/>
            <p:cNvSpPr/>
            <p:nvPr/>
          </p:nvSpPr>
          <p:spPr>
            <a:xfrm>
              <a:off x="7277263" y="4173946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4" name="Полилиния 53"/>
            <p:cNvSpPr/>
            <p:nvPr/>
          </p:nvSpPr>
          <p:spPr>
            <a:xfrm>
              <a:off x="4466696" y="4277221"/>
              <a:ext cx="3319566" cy="301778"/>
            </a:xfrm>
            <a:custGeom>
              <a:avLst/>
              <a:gdLst>
                <a:gd name="connsiteX0" fmla="*/ 0 w 3319566"/>
                <a:gd name="connsiteY0" fmla="*/ 0 h 301778"/>
                <a:gd name="connsiteX1" fmla="*/ 3319566 w 3319566"/>
                <a:gd name="connsiteY1" fmla="*/ 0 h 301778"/>
                <a:gd name="connsiteX2" fmla="*/ 3319566 w 3319566"/>
                <a:gd name="connsiteY2" fmla="*/ 301778 h 301778"/>
                <a:gd name="connsiteX3" fmla="*/ 0 w 3319566"/>
                <a:gd name="connsiteY3" fmla="*/ 301778 h 301778"/>
                <a:gd name="connsiteX4" fmla="*/ 0 w 3319566"/>
                <a:gd name="connsiteY4" fmla="*/ 0 h 3017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19566" h="301778">
                  <a:moveTo>
                    <a:pt x="0" y="0"/>
                  </a:moveTo>
                  <a:lnTo>
                    <a:pt x="3319566" y="0"/>
                  </a:lnTo>
                  <a:lnTo>
                    <a:pt x="3319566" y="301778"/>
                  </a:lnTo>
                  <a:lnTo>
                    <a:pt x="0" y="3017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0480" tIns="30480" rIns="30480" bIns="30480" numCol="1" spcCol="1270" anchor="b" anchorCtr="0">
              <a:noAutofit/>
            </a:bodyPr>
            <a:lstStyle/>
            <a:p>
              <a:pPr lvl="0" algn="l" defTabSz="355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600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teatr, bar va klublarga borib, dam olishni ko‘ngilli o‘tkazish;</a:t>
              </a:r>
              <a:endParaRPr lang="ru-RU" sz="16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5" name="Параллелограмм 54"/>
            <p:cNvSpPr/>
            <p:nvPr/>
          </p:nvSpPr>
          <p:spPr>
            <a:xfrm>
              <a:off x="4466696" y="4579000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6" name="Параллелограмм 55"/>
            <p:cNvSpPr/>
            <p:nvPr/>
          </p:nvSpPr>
          <p:spPr>
            <a:xfrm>
              <a:off x="4935124" y="4579000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7" name="Параллелограмм 56"/>
            <p:cNvSpPr/>
            <p:nvPr/>
          </p:nvSpPr>
          <p:spPr>
            <a:xfrm>
              <a:off x="5403552" y="4579000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8" name="Параллелограмм 57"/>
            <p:cNvSpPr/>
            <p:nvPr/>
          </p:nvSpPr>
          <p:spPr>
            <a:xfrm>
              <a:off x="5871979" y="4579000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9" name="Параллелограмм 58"/>
            <p:cNvSpPr/>
            <p:nvPr/>
          </p:nvSpPr>
          <p:spPr>
            <a:xfrm>
              <a:off x="6340407" y="4579000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0" name="Параллелограмм 59"/>
            <p:cNvSpPr/>
            <p:nvPr/>
          </p:nvSpPr>
          <p:spPr>
            <a:xfrm>
              <a:off x="6808835" y="4579000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1" name="Параллелограмм 60"/>
            <p:cNvSpPr/>
            <p:nvPr/>
          </p:nvSpPr>
          <p:spPr>
            <a:xfrm>
              <a:off x="7277263" y="4579000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2" name="Полилиния 61"/>
            <p:cNvSpPr/>
            <p:nvPr/>
          </p:nvSpPr>
          <p:spPr>
            <a:xfrm>
              <a:off x="4466696" y="4682276"/>
              <a:ext cx="3319566" cy="301778"/>
            </a:xfrm>
            <a:custGeom>
              <a:avLst/>
              <a:gdLst>
                <a:gd name="connsiteX0" fmla="*/ 0 w 3319566"/>
                <a:gd name="connsiteY0" fmla="*/ 0 h 301778"/>
                <a:gd name="connsiteX1" fmla="*/ 3319566 w 3319566"/>
                <a:gd name="connsiteY1" fmla="*/ 0 h 301778"/>
                <a:gd name="connsiteX2" fmla="*/ 3319566 w 3319566"/>
                <a:gd name="connsiteY2" fmla="*/ 301778 h 301778"/>
                <a:gd name="connsiteX3" fmla="*/ 0 w 3319566"/>
                <a:gd name="connsiteY3" fmla="*/ 301778 h 301778"/>
                <a:gd name="connsiteX4" fmla="*/ 0 w 3319566"/>
                <a:gd name="connsiteY4" fmla="*/ 0 h 3017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19566" h="301778">
                  <a:moveTo>
                    <a:pt x="0" y="0"/>
                  </a:moveTo>
                  <a:lnTo>
                    <a:pt x="3319566" y="0"/>
                  </a:lnTo>
                  <a:lnTo>
                    <a:pt x="3319566" y="301778"/>
                  </a:lnTo>
                  <a:lnTo>
                    <a:pt x="0" y="3017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0480" tIns="30480" rIns="30480" bIns="30480" numCol="1" spcCol="1270" anchor="b" anchorCtr="0">
              <a:noAutofit/>
            </a:bodyPr>
            <a:lstStyle/>
            <a:p>
              <a:pPr lvl="0" algn="l" defTabSz="355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600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o‘z xavfsizligini sezgan holda qo‘rkmay sayyoxat qilish;</a:t>
              </a:r>
              <a:endParaRPr lang="ru-RU" sz="16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63" name="Параллелограмм 62"/>
            <p:cNvSpPr/>
            <p:nvPr/>
          </p:nvSpPr>
          <p:spPr>
            <a:xfrm>
              <a:off x="4466696" y="4984054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4" name="Параллелограмм 63"/>
            <p:cNvSpPr/>
            <p:nvPr/>
          </p:nvSpPr>
          <p:spPr>
            <a:xfrm>
              <a:off x="4935124" y="4984054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5" name="Параллелограмм 64"/>
            <p:cNvSpPr/>
            <p:nvPr/>
          </p:nvSpPr>
          <p:spPr>
            <a:xfrm>
              <a:off x="5403552" y="4984054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6" name="Параллелограмм 65"/>
            <p:cNvSpPr/>
            <p:nvPr/>
          </p:nvSpPr>
          <p:spPr>
            <a:xfrm>
              <a:off x="5871979" y="4984054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7" name="Параллелограмм 66"/>
            <p:cNvSpPr/>
            <p:nvPr/>
          </p:nvSpPr>
          <p:spPr>
            <a:xfrm>
              <a:off x="6340407" y="4984054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8" name="Параллелограмм 67"/>
            <p:cNvSpPr/>
            <p:nvPr/>
          </p:nvSpPr>
          <p:spPr>
            <a:xfrm>
              <a:off x="6808835" y="4984054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9" name="Параллелограмм 68"/>
            <p:cNvSpPr/>
            <p:nvPr/>
          </p:nvSpPr>
          <p:spPr>
            <a:xfrm>
              <a:off x="7277263" y="4984054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0" name="Полилиния 69"/>
            <p:cNvSpPr/>
            <p:nvPr/>
          </p:nvSpPr>
          <p:spPr>
            <a:xfrm>
              <a:off x="4466696" y="5087330"/>
              <a:ext cx="3319566" cy="301778"/>
            </a:xfrm>
            <a:custGeom>
              <a:avLst/>
              <a:gdLst>
                <a:gd name="connsiteX0" fmla="*/ 0 w 3319566"/>
                <a:gd name="connsiteY0" fmla="*/ 0 h 301778"/>
                <a:gd name="connsiteX1" fmla="*/ 3319566 w 3319566"/>
                <a:gd name="connsiteY1" fmla="*/ 0 h 301778"/>
                <a:gd name="connsiteX2" fmla="*/ 3319566 w 3319566"/>
                <a:gd name="connsiteY2" fmla="*/ 301778 h 301778"/>
                <a:gd name="connsiteX3" fmla="*/ 0 w 3319566"/>
                <a:gd name="connsiteY3" fmla="*/ 301778 h 301778"/>
                <a:gd name="connsiteX4" fmla="*/ 0 w 3319566"/>
                <a:gd name="connsiteY4" fmla="*/ 0 h 3017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19566" h="301778">
                  <a:moveTo>
                    <a:pt x="0" y="0"/>
                  </a:moveTo>
                  <a:lnTo>
                    <a:pt x="3319566" y="0"/>
                  </a:lnTo>
                  <a:lnTo>
                    <a:pt x="3319566" y="301778"/>
                  </a:lnTo>
                  <a:lnTo>
                    <a:pt x="0" y="3017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0480" tIns="30480" rIns="30480" bIns="30480" numCol="1" spcCol="1270" anchor="b" anchorCtr="0">
              <a:noAutofit/>
            </a:bodyPr>
            <a:lstStyle/>
            <a:p>
              <a:pPr lvl="0" algn="l" defTabSz="355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600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hamma joyda turistlarni tabassum bilan kutib olish va yaxshi xizmat ko‘rsatish;</a:t>
              </a:r>
              <a:endParaRPr lang="ru-RU" sz="16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1" name="Параллелограмм 70"/>
            <p:cNvSpPr/>
            <p:nvPr/>
          </p:nvSpPr>
          <p:spPr>
            <a:xfrm>
              <a:off x="4466696" y="5389109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2" name="Параллелограмм 71"/>
            <p:cNvSpPr/>
            <p:nvPr/>
          </p:nvSpPr>
          <p:spPr>
            <a:xfrm>
              <a:off x="4935124" y="5389109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3" name="Параллелограмм 72"/>
            <p:cNvSpPr/>
            <p:nvPr/>
          </p:nvSpPr>
          <p:spPr>
            <a:xfrm>
              <a:off x="5403552" y="5389109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4" name="Параллелограмм 73"/>
            <p:cNvSpPr/>
            <p:nvPr/>
          </p:nvSpPr>
          <p:spPr>
            <a:xfrm>
              <a:off x="5871979" y="5389109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5" name="Параллелограмм 74"/>
            <p:cNvSpPr/>
            <p:nvPr/>
          </p:nvSpPr>
          <p:spPr>
            <a:xfrm>
              <a:off x="6340407" y="5389109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6" name="Параллелограмм 75"/>
            <p:cNvSpPr/>
            <p:nvPr/>
          </p:nvSpPr>
          <p:spPr>
            <a:xfrm>
              <a:off x="6808835" y="5389109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7" name="Параллелограмм 76"/>
            <p:cNvSpPr/>
            <p:nvPr/>
          </p:nvSpPr>
          <p:spPr>
            <a:xfrm>
              <a:off x="7277263" y="5389109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8" name="Полилиния 77"/>
            <p:cNvSpPr/>
            <p:nvPr/>
          </p:nvSpPr>
          <p:spPr>
            <a:xfrm>
              <a:off x="4466696" y="5492384"/>
              <a:ext cx="3319566" cy="301778"/>
            </a:xfrm>
            <a:custGeom>
              <a:avLst/>
              <a:gdLst>
                <a:gd name="connsiteX0" fmla="*/ 0 w 3319566"/>
                <a:gd name="connsiteY0" fmla="*/ 0 h 301778"/>
                <a:gd name="connsiteX1" fmla="*/ 3319566 w 3319566"/>
                <a:gd name="connsiteY1" fmla="*/ 0 h 301778"/>
                <a:gd name="connsiteX2" fmla="*/ 3319566 w 3319566"/>
                <a:gd name="connsiteY2" fmla="*/ 301778 h 301778"/>
                <a:gd name="connsiteX3" fmla="*/ 0 w 3319566"/>
                <a:gd name="connsiteY3" fmla="*/ 301778 h 301778"/>
                <a:gd name="connsiteX4" fmla="*/ 0 w 3319566"/>
                <a:gd name="connsiteY4" fmla="*/ 0 h 3017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19566" h="301778">
                  <a:moveTo>
                    <a:pt x="0" y="0"/>
                  </a:moveTo>
                  <a:lnTo>
                    <a:pt x="3319566" y="0"/>
                  </a:lnTo>
                  <a:lnTo>
                    <a:pt x="3319566" y="301778"/>
                  </a:lnTo>
                  <a:lnTo>
                    <a:pt x="0" y="3017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0480" tIns="30480" rIns="30480" bIns="30480" numCol="1" spcCol="1270" anchor="b" anchorCtr="0">
              <a:noAutofit/>
            </a:bodyPr>
            <a:lstStyle/>
            <a:p>
              <a:pPr lvl="0" algn="l" defTabSz="355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600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milliy taomlar va ichimliklar iste’mol qilish</a:t>
              </a:r>
              <a:endParaRPr lang="ru-RU" sz="16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9" name="Параллелограмм 78"/>
            <p:cNvSpPr/>
            <p:nvPr/>
          </p:nvSpPr>
          <p:spPr>
            <a:xfrm>
              <a:off x="4466696" y="5794163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0" name="Параллелограмм 79"/>
            <p:cNvSpPr/>
            <p:nvPr/>
          </p:nvSpPr>
          <p:spPr>
            <a:xfrm>
              <a:off x="4935124" y="5794163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1" name="Параллелограмм 80"/>
            <p:cNvSpPr/>
            <p:nvPr/>
          </p:nvSpPr>
          <p:spPr>
            <a:xfrm>
              <a:off x="5403552" y="5794163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2" name="Параллелограмм 81"/>
            <p:cNvSpPr/>
            <p:nvPr/>
          </p:nvSpPr>
          <p:spPr>
            <a:xfrm>
              <a:off x="5871979" y="5794163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3" name="Параллелограмм 82"/>
            <p:cNvSpPr/>
            <p:nvPr/>
          </p:nvSpPr>
          <p:spPr>
            <a:xfrm>
              <a:off x="6340407" y="5794163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4" name="Параллелограмм 83"/>
            <p:cNvSpPr/>
            <p:nvPr/>
          </p:nvSpPr>
          <p:spPr>
            <a:xfrm>
              <a:off x="6808835" y="5794163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5" name="Параллелограмм 84"/>
            <p:cNvSpPr/>
            <p:nvPr/>
          </p:nvSpPr>
          <p:spPr>
            <a:xfrm>
              <a:off x="7277263" y="5794163"/>
              <a:ext cx="442608" cy="73768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</p:spTree>
    <p:extLst>
      <p:ext uri="{BB962C8B-B14F-4D97-AF65-F5344CB8AC3E}">
        <p14:creationId xmlns:p14="http://schemas.microsoft.com/office/powerpoint/2010/main" val="484185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Turizm marketingi xizmatlarining iqtisodiy tahlili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22302216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17361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Marketing tadqiqotlari metodlari tizimi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0339733"/>
              </p:ext>
            </p:extLst>
          </p:nvPr>
        </p:nvGraphicFramePr>
        <p:xfrm>
          <a:off x="1097280" y="1913948"/>
          <a:ext cx="10058400" cy="3944411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{72833802-FEF1-4C79-8D5D-14CF1EAF98D9}</a:tableStyleId>
              </a:tblPr>
              <a:tblGrid>
                <a:gridCol w="2513812"/>
                <a:gridCol w="3236848"/>
                <a:gridCol w="1792877"/>
                <a:gridCol w="2514863"/>
              </a:tblGrid>
              <a:tr h="125370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Umumilmiy metodlar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Tahliliy-prognostik metodlar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Metodologik usullar o‘zlashtirilgan bilim sohalari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0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Marketing tahlili metodlari</a:t>
                      </a:r>
                      <a:endParaRPr lang="ru-RU" sz="18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690703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0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Tizimli tahlil</a:t>
                      </a:r>
                      <a:endParaRPr lang="ru-RU" sz="1800" b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0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Kompleks yondashuv</a:t>
                      </a:r>
                      <a:endParaRPr lang="ru-RU" sz="1800" b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0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Dasturiy-maqsadli rejalashtirish</a:t>
                      </a:r>
                      <a:endParaRPr lang="ru-RU" sz="18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Chiziqli dasturlashtirish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Aloqa nazariyasi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Ehtimolliklar nazariyasi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Tarmoqqa oid rejalashtirish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Amaliy o‘yinlar metodlari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Iqtisodiy-matematik metodlar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Ekspertiza usulida baholash metodlari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0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Sotsiologiya </a:t>
                      </a:r>
                      <a:endParaRPr lang="ru-RU" sz="1800" b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0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b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0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Psixologiya </a:t>
                      </a:r>
                      <a:endParaRPr lang="ru-RU" sz="1800" b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0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b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0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Ekologiya </a:t>
                      </a:r>
                      <a:endParaRPr lang="ru-RU" sz="1800" b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0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b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0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b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0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Estetika </a:t>
                      </a:r>
                      <a:endParaRPr lang="ru-RU" sz="18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SWOT-tahlil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Segmentatsiya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Pozitsiyalashtirish 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Raqobatbardoshlik darajasiga baho berish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1259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Tahliliy-prognostik </a:t>
            </a:r>
            <a:r>
              <a:rPr lang="uz-Cyrl-U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metodlar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7043455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47451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dirty="0"/>
              <a:t>Marketing tadqiqotlarida bilimning boshqa sohalaridan o‘zlashtirilgan metodik usullar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78851416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2228020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Turizm  marketingida axborot manbalarini  qo‘llash  usullari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35391738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20405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Axborot nazariyasi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84996513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72675080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Axborot</a:t>
            </a:r>
            <a:r>
              <a:rPr lang="en-US" dirty="0"/>
              <a:t> </a:t>
            </a:r>
            <a:r>
              <a:rPr lang="en-US" dirty="0" err="1"/>
              <a:t>texnologiyalarini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etgan</a:t>
            </a:r>
            <a:r>
              <a:rPr lang="en-US" dirty="0"/>
              <a:t> </a:t>
            </a:r>
            <a:r>
              <a:rPr lang="en-US" dirty="0" err="1"/>
              <a:t>usullar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shakllanish</a:t>
            </a:r>
            <a:r>
              <a:rPr lang="en-US" dirty="0"/>
              <a:t> </a:t>
            </a:r>
            <a:r>
              <a:rPr lang="en-US" dirty="0" err="1"/>
              <a:t>vositalari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53394206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0209037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 err="1"/>
              <a:t>Turoperatorlik</a:t>
            </a:r>
            <a:r>
              <a:rPr lang="en-US" sz="3200" dirty="0"/>
              <a:t> </a:t>
            </a:r>
            <a:r>
              <a:rPr lang="en-US" sz="3200" dirty="0" err="1"/>
              <a:t>tizimi</a:t>
            </a:r>
            <a:r>
              <a:rPr lang="en-US" sz="3200" dirty="0"/>
              <a:t> </a:t>
            </a:r>
            <a:r>
              <a:rPr lang="en-US" sz="3200" dirty="0" err="1"/>
              <a:t>turfirma</a:t>
            </a:r>
            <a:r>
              <a:rPr lang="en-US" sz="3200" dirty="0"/>
              <a:t> </a:t>
            </a:r>
            <a:r>
              <a:rPr lang="en-US" sz="3200" dirty="0" err="1"/>
              <a:t>faoliyatida</a:t>
            </a:r>
            <a:r>
              <a:rPr lang="en-US" sz="3200" dirty="0"/>
              <a:t> </a:t>
            </a:r>
            <a:r>
              <a:rPr lang="en-US" sz="3200" dirty="0" err="1"/>
              <a:t>turmahsulotlarni</a:t>
            </a:r>
            <a:r>
              <a:rPr lang="en-US" sz="3200" dirty="0"/>
              <a:t> </a:t>
            </a:r>
            <a:r>
              <a:rPr lang="en-US" sz="3200" dirty="0" err="1" smtClean="0"/>
              <a:t>shakllantirish</a:t>
            </a:r>
            <a:r>
              <a:rPr lang="en-US" sz="3200" dirty="0" smtClean="0"/>
              <a:t>, </a:t>
            </a:r>
            <a:r>
              <a:rPr lang="en-US" sz="3200" dirty="0" err="1" smtClean="0"/>
              <a:t>texnologik</a:t>
            </a:r>
            <a:r>
              <a:rPr lang="en-US" sz="3200" dirty="0" smtClean="0"/>
              <a:t> </a:t>
            </a:r>
            <a:r>
              <a:rPr lang="en-US" sz="3200" dirty="0"/>
              <a:t>– </a:t>
            </a:r>
            <a:r>
              <a:rPr lang="en-US" sz="3200" dirty="0" err="1"/>
              <a:t>topoligik</a:t>
            </a:r>
            <a:r>
              <a:rPr lang="en-US" sz="3200" dirty="0"/>
              <a:t> </a:t>
            </a:r>
            <a:r>
              <a:rPr lang="en-US" sz="3200" dirty="0" err="1" smtClean="0"/>
              <a:t>asosida</a:t>
            </a:r>
            <a:endParaRPr lang="ru-RU" sz="32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42899766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6960500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Turistik xizmatlarni rivojlantirish stategiyasi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45509767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9053597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Yetti marketing </a:t>
            </a:r>
            <a:r>
              <a:rPr lang="uz-Cyrl-UZ" dirty="0"/>
              <a:t>tadbirlari </a:t>
            </a:r>
            <a:r>
              <a:rPr lang="uz-Cyrl-UZ" dirty="0" smtClean="0"/>
              <a:t>ketma-ketligi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441341" y="1844304"/>
            <a:ext cx="9562455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spcAft>
                <a:spcPts val="0"/>
              </a:spcAft>
            </a:pPr>
            <a:r>
              <a:rPr lang="uz-Cyrl-UZ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product </a:t>
            </a:r>
            <a:r>
              <a:rPr lang="uz-Cyrl-UZ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-----------► </a:t>
            </a:r>
            <a:r>
              <a:rPr lang="uz-Cyrl-UZ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 mahsulot (tur)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uz-Cyrl-UZ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planning </a:t>
            </a:r>
            <a:r>
              <a:rPr lang="uz-Cyrl-UZ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-----------► </a:t>
            </a:r>
            <a:r>
              <a:rPr lang="uz-Cyrl-UZ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Talab asosida rejalashtirilgan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uz-Cyrl-UZ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plase</a:t>
            </a:r>
            <a:r>
              <a:rPr lang="uz-Cyrl-UZ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-----------► </a:t>
            </a:r>
            <a:r>
              <a:rPr lang="uz-Cyrl-UZ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Kerakli joyda taklif etilgan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uz-Cyrl-UZ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people</a:t>
            </a:r>
            <a:r>
              <a:rPr lang="uz-Cyrl-UZ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-----------►  </a:t>
            </a:r>
            <a:r>
              <a:rPr lang="uz-Cyrl-UZ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Ma’lum iste’molchilar segmendga taklif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  <a:tabLst>
                <a:tab pos="2800350" algn="l"/>
              </a:tabLst>
            </a:pPr>
            <a:r>
              <a:rPr lang="uz-Cyrl-UZ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etilgan	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uz-Cyrl-UZ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prices </a:t>
            </a:r>
            <a:r>
              <a:rPr lang="uz-Cyrl-UZ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-----------►  </a:t>
            </a:r>
            <a:r>
              <a:rPr lang="uz-Cyrl-UZ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Ma’qul narxlarda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uz-Cyrl-UZ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promotion</a:t>
            </a:r>
            <a:r>
              <a:rPr lang="uz-Cyrl-UZ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-----------► </a:t>
            </a:r>
            <a:r>
              <a:rPr lang="uz-Cyrl-UZ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To‘g‘ri taqdim qilingan va realizatsiya 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uz-Cyrl-UZ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qilingan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uz-Cyrl-UZ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process</a:t>
            </a:r>
            <a:r>
              <a:rPr lang="uz-Cyrl-UZ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-----------►  </a:t>
            </a:r>
            <a:r>
              <a:rPr lang="uz-Cyrl-UZ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Sifatli bajarilgan xizmat ko‘rsatish </a:t>
            </a:r>
            <a:r>
              <a:rPr lang="en-US" sz="2800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			</a:t>
            </a:r>
            <a:r>
              <a:rPr lang="uz-Cyrl-UZ" sz="2800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396605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4000" dirty="0"/>
              <a:t>Turistik tashkilotlar amaliy ortida sotish kanallaiini shakllantirishning ikki yo‘nalish ajratiladi</a:t>
            </a:r>
            <a:endParaRPr lang="ru-RU" sz="40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65768803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9092994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err="1"/>
              <a:t>Turoperatorlik</a:t>
            </a:r>
            <a:r>
              <a:rPr lang="en-US" sz="3600" dirty="0"/>
              <a:t> </a:t>
            </a:r>
            <a:r>
              <a:rPr lang="en-US" sz="3600" dirty="0" err="1"/>
              <a:t>firmalarining</a:t>
            </a:r>
            <a:r>
              <a:rPr lang="en-US" sz="3600" dirty="0"/>
              <a:t> </a:t>
            </a:r>
            <a:r>
              <a:rPr lang="en-US" sz="3600" dirty="0" err="1"/>
              <a:t>ko‘p</a:t>
            </a:r>
            <a:r>
              <a:rPr lang="en-US" sz="3600" dirty="0"/>
              <a:t> </a:t>
            </a:r>
            <a:r>
              <a:rPr lang="en-US" sz="3600" dirty="0" err="1"/>
              <a:t>yillik</a:t>
            </a:r>
            <a:r>
              <a:rPr lang="en-US" sz="3600" dirty="0"/>
              <a:t> </a:t>
            </a:r>
            <a:r>
              <a:rPr lang="en-US" sz="3600" dirty="0" err="1"/>
              <a:t>amaliy</a:t>
            </a:r>
            <a:r>
              <a:rPr lang="en-US" sz="3600" dirty="0"/>
              <a:t> </a:t>
            </a:r>
            <a:r>
              <a:rPr lang="en-US" sz="3600" dirty="0" err="1"/>
              <a:t>faoliyatlarida</a:t>
            </a:r>
            <a:r>
              <a:rPr lang="en-US" sz="3600" dirty="0"/>
              <a:t> </a:t>
            </a:r>
            <a:r>
              <a:rPr lang="en-US" sz="3600" dirty="0" err="1"/>
              <a:t>turmahsulotni</a:t>
            </a:r>
            <a:r>
              <a:rPr lang="en-US" sz="3600" dirty="0"/>
              <a:t> </a:t>
            </a:r>
            <a:r>
              <a:rPr lang="en-US" sz="3600" dirty="0" err="1"/>
              <a:t>sotishning</a:t>
            </a:r>
            <a:r>
              <a:rPr lang="en-US" sz="3600" dirty="0"/>
              <a:t> </a:t>
            </a:r>
            <a:r>
              <a:rPr lang="en-US" sz="3600" dirty="0" err="1"/>
              <a:t>turli</a:t>
            </a:r>
            <a:r>
              <a:rPr lang="en-US" sz="3600" dirty="0"/>
              <a:t> </a:t>
            </a:r>
            <a:r>
              <a:rPr lang="en-US" sz="3600" dirty="0" err="1"/>
              <a:t>yo‘llaridan</a:t>
            </a:r>
            <a:r>
              <a:rPr lang="en-US" sz="3600" dirty="0"/>
              <a:t> </a:t>
            </a:r>
            <a:r>
              <a:rPr lang="en-US" sz="3600" dirty="0" err="1"/>
              <a:t>foydalaniladi</a:t>
            </a:r>
            <a:r>
              <a:rPr lang="en-US" sz="3600" dirty="0"/>
              <a:t>.</a:t>
            </a:r>
            <a:endParaRPr lang="ru-RU" sz="36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78878374"/>
              </p:ext>
            </p:extLst>
          </p:nvPr>
        </p:nvGraphicFramePr>
        <p:xfrm>
          <a:off x="1096963" y="1846263"/>
          <a:ext cx="10058400" cy="4022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99985016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Turistik</a:t>
            </a:r>
            <a:r>
              <a:rPr lang="en-US" b="1" dirty="0"/>
              <a:t> </a:t>
            </a:r>
            <a:r>
              <a:rPr lang="en-US" b="1" dirty="0" err="1"/>
              <a:t>mahsulotni</a:t>
            </a:r>
            <a:r>
              <a:rPr lang="en-US" b="1" dirty="0"/>
              <a:t> </a:t>
            </a:r>
            <a:r>
              <a:rPr lang="en-US" b="1" dirty="0" err="1"/>
              <a:t>sotishning</a:t>
            </a:r>
            <a:r>
              <a:rPr lang="en-US" b="1" dirty="0"/>
              <a:t> </a:t>
            </a:r>
            <a:r>
              <a:rPr lang="en-US" b="1" dirty="0" err="1"/>
              <a:t>asosiy</a:t>
            </a:r>
            <a:r>
              <a:rPr lang="en-US" b="1" dirty="0"/>
              <a:t> </a:t>
            </a:r>
            <a:r>
              <a:rPr lang="en-US" b="1" dirty="0" err="1"/>
              <a:t>shakllari</a:t>
            </a:r>
            <a:r>
              <a:rPr lang="en-US" b="1" dirty="0"/>
              <a:t> </a:t>
            </a:r>
            <a:r>
              <a:rPr lang="en-US" b="1" dirty="0" err="1"/>
              <a:t>tavsifnomasi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73476693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62765393"/>
      </p:ext>
    </p:extLst>
  </p:cSld>
  <p:clrMapOvr>
    <a:masterClrMapping/>
  </p:clrMapOvr>
</p:sld>
</file>

<file path=ppt/theme/theme1.xml><?xml version="1.0" encoding="utf-8"?>
<a:theme xmlns:a="http://schemas.openxmlformats.org/drawingml/2006/main" name="Ретро">
  <a:themeElements>
    <a:clrScheme name="Зеленый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689</TotalTime>
  <Words>1568</Words>
  <Application>Microsoft Office PowerPoint</Application>
  <PresentationFormat>Широкоэкранный</PresentationFormat>
  <Paragraphs>250</Paragraphs>
  <Slides>30</Slides>
  <Notes>26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4" baseType="lpstr">
      <vt:lpstr>Calibri</vt:lpstr>
      <vt:lpstr>Calibri Light</vt:lpstr>
      <vt:lpstr>Times New Roman</vt:lpstr>
      <vt:lpstr>Ретро</vt:lpstr>
      <vt:lpstr>XALQARO TURIZMNI RIVOJLANTIRISHDA MARKETING IZLANISHLARINING ROLI</vt:lpstr>
      <vt:lpstr>Reja</vt:lpstr>
      <vt:lpstr>Xalqaro turizmda marketingning mohiyati va ahamiyati.</vt:lpstr>
      <vt:lpstr>Turistik mahsulot</vt:lpstr>
      <vt:lpstr>Xalqaro turizm bozorda talab va taklifni o‘rganish</vt:lpstr>
      <vt:lpstr>Strategik marketing sayyohlik bozorini tahlil qilish</vt:lpstr>
      <vt:lpstr>Turistik marketingning qoidalari</vt:lpstr>
      <vt:lpstr>davomi</vt:lpstr>
      <vt:lpstr>Xalqaro turizmning rivojlanishi va  aholini ish bilan ta’minlanishi.</vt:lpstr>
      <vt:lpstr>Ko‘pgina mamlakatlarda turizm industriyasi</vt:lpstr>
      <vt:lpstr>O‘zbekistonda xalqaro turizm sohasini rivojlantirish uchun quyidagi ishlarni amalga oshirish lozim:</vt:lpstr>
      <vt:lpstr>Turistlar sonini ko‘paytirishga taalluqli ayrim muammolarni aniqlab ko‘raylik</vt:lpstr>
      <vt:lpstr>Qo‘shni davlatlar va MDH davlatlariga sotiladigan turistik mahsulotlar guruhi</vt:lpstr>
      <vt:lpstr>Iqtisodiy imtiyozlarga moliyalashtirish va kreditlash, soliq solish, turli xaq to‘lashlardan ozod qilish kabi imtiyozlar kiradi</vt:lpstr>
      <vt:lpstr>Quyidagi tadbirlarni alohida ko‘rsatib o‘tish kerak:</vt:lpstr>
      <vt:lpstr>davomi</vt:lpstr>
      <vt:lpstr>Xalqaro turistlarning talabini baholash ko‘pgina mamlakatlarda quyidagicha ifodalanadi:</vt:lpstr>
      <vt:lpstr>Turizm marketingi xizmatlarining iqtisodiy tahlili</vt:lpstr>
      <vt:lpstr>Marketing tadqiqotlari metodlari tizimi</vt:lpstr>
      <vt:lpstr>Tahliliy-prognostik metodlar</vt:lpstr>
      <vt:lpstr>Marketing tadqiqotlarida bilimning boshqa sohalaridan o‘zlashtirilgan metodik usullar</vt:lpstr>
      <vt:lpstr>Turizm  marketingida axborot manbalarini  qo‘llash  usullari</vt:lpstr>
      <vt:lpstr>Axborot nazariyasi</vt:lpstr>
      <vt:lpstr>Axborot texnologiyalarini tashkil etgan usullar va shakllanish vositalari</vt:lpstr>
      <vt:lpstr>Turoperatorlik tizimi turfirma faoliyatida turmahsulotlarni shakllantirish, texnologik – topoligik asosida</vt:lpstr>
      <vt:lpstr>Turistik xizmatlarni rivojlantirish stategiyasi</vt:lpstr>
      <vt:lpstr>Yetti marketing tadbirlari ketma-ketligi </vt:lpstr>
      <vt:lpstr>Turistik tashkilotlar amaliy ortida sotish kanallaiini shakllantirishning ikki yo‘nalish ajratiladi</vt:lpstr>
      <vt:lpstr>Turoperatorlik firmalarining ko‘p yillik amaliy faoliyatlarida turmahsulotni sotishning turli yo‘llaridan foydalaniladi.</vt:lpstr>
      <vt:lpstr>Turistik mahsulotni sotishning asosiy shakllari tavsifnomasi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Туристик маҳсулот маркетинги фанига кириш</dc:title>
  <dc:creator>Admin</dc:creator>
  <cp:lastModifiedBy>Admin</cp:lastModifiedBy>
  <cp:revision>73</cp:revision>
  <dcterms:created xsi:type="dcterms:W3CDTF">2018-04-27T09:48:49Z</dcterms:created>
  <dcterms:modified xsi:type="dcterms:W3CDTF">2018-06-06T06:24:32Z</dcterms:modified>
</cp:coreProperties>
</file>